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</p:sldIdLst>
  <p:sldSz cx="7589838" cy="10698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44" autoAdjust="0"/>
    <p:restoredTop sz="94660"/>
  </p:normalViewPr>
  <p:slideViewPr>
    <p:cSldViewPr snapToGrid="0">
      <p:cViewPr varScale="1">
        <p:scale>
          <a:sx n="44" d="100"/>
          <a:sy n="44" d="100"/>
        </p:scale>
        <p:origin x="253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2CFB1D-1986-488D-AB2A-BC96986492D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92803" y="3647319"/>
            <a:ext cx="2149476" cy="2149476"/>
          </a:xfrm>
          <a:custGeom>
            <a:avLst/>
            <a:gdLst>
              <a:gd name="connsiteX0" fmla="*/ 1074738 w 2149476"/>
              <a:gd name="connsiteY0" fmla="*/ 0 h 2149476"/>
              <a:gd name="connsiteX1" fmla="*/ 2149476 w 2149476"/>
              <a:gd name="connsiteY1" fmla="*/ 1074738 h 2149476"/>
              <a:gd name="connsiteX2" fmla="*/ 1074738 w 2149476"/>
              <a:gd name="connsiteY2" fmla="*/ 2149476 h 2149476"/>
              <a:gd name="connsiteX3" fmla="*/ 0 w 2149476"/>
              <a:gd name="connsiteY3" fmla="*/ 1074738 h 2149476"/>
              <a:gd name="connsiteX4" fmla="*/ 1074738 w 2149476"/>
              <a:gd name="connsiteY4" fmla="*/ 0 h 2149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9476" h="2149476">
                <a:moveTo>
                  <a:pt x="1074738" y="0"/>
                </a:moveTo>
                <a:cubicBezTo>
                  <a:pt x="1668299" y="0"/>
                  <a:pt x="2149476" y="481177"/>
                  <a:pt x="2149476" y="1074738"/>
                </a:cubicBezTo>
                <a:cubicBezTo>
                  <a:pt x="2149476" y="1668299"/>
                  <a:pt x="1668299" y="2149476"/>
                  <a:pt x="1074738" y="2149476"/>
                </a:cubicBezTo>
                <a:cubicBezTo>
                  <a:pt x="481177" y="2149476"/>
                  <a:pt x="0" y="1668299"/>
                  <a:pt x="0" y="1074738"/>
                </a:cubicBezTo>
                <a:cubicBezTo>
                  <a:pt x="0" y="481177"/>
                  <a:pt x="481177" y="0"/>
                  <a:pt x="107473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54485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9086833-6F9F-4C62-A752-D78EBF22571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14825" y="3205165"/>
            <a:ext cx="2662238" cy="1668461"/>
          </a:xfrm>
          <a:custGeom>
            <a:avLst/>
            <a:gdLst>
              <a:gd name="connsiteX0" fmla="*/ 52718 w 2662238"/>
              <a:gd name="connsiteY0" fmla="*/ 0 h 1668461"/>
              <a:gd name="connsiteX1" fmla="*/ 2609521 w 2662238"/>
              <a:gd name="connsiteY1" fmla="*/ 0 h 1668461"/>
              <a:gd name="connsiteX2" fmla="*/ 2662238 w 2662238"/>
              <a:gd name="connsiteY2" fmla="*/ 52597 h 1668461"/>
              <a:gd name="connsiteX3" fmla="*/ 2662238 w 2662238"/>
              <a:gd name="connsiteY3" fmla="*/ 1620629 h 1668461"/>
              <a:gd name="connsiteX4" fmla="*/ 2645764 w 2662238"/>
              <a:gd name="connsiteY4" fmla="*/ 1658021 h 1668461"/>
              <a:gd name="connsiteX5" fmla="*/ 2629948 w 2662238"/>
              <a:gd name="connsiteY5" fmla="*/ 1668461 h 1668461"/>
              <a:gd name="connsiteX6" fmla="*/ 30910 w 2662238"/>
              <a:gd name="connsiteY6" fmla="*/ 1668461 h 1668461"/>
              <a:gd name="connsiteX7" fmla="*/ 15239 w 2662238"/>
              <a:gd name="connsiteY7" fmla="*/ 1658021 h 1668461"/>
              <a:gd name="connsiteX8" fmla="*/ 0 w 2662238"/>
              <a:gd name="connsiteY8" fmla="*/ 1620629 h 1668461"/>
              <a:gd name="connsiteX9" fmla="*/ 0 w 2662238"/>
              <a:gd name="connsiteY9" fmla="*/ 1478172 h 1668461"/>
              <a:gd name="connsiteX10" fmla="*/ 0 w 2662238"/>
              <a:gd name="connsiteY10" fmla="*/ 1344615 h 1668461"/>
              <a:gd name="connsiteX11" fmla="*/ 0 w 2662238"/>
              <a:gd name="connsiteY11" fmla="*/ 1219672 h 1668461"/>
              <a:gd name="connsiteX12" fmla="*/ 0 w 2662238"/>
              <a:gd name="connsiteY12" fmla="*/ 1103056 h 1668461"/>
              <a:gd name="connsiteX13" fmla="*/ 0 w 2662238"/>
              <a:gd name="connsiteY13" fmla="*/ 994478 h 1668461"/>
              <a:gd name="connsiteX14" fmla="*/ 0 w 2662238"/>
              <a:gd name="connsiteY14" fmla="*/ 893653 h 1668461"/>
              <a:gd name="connsiteX15" fmla="*/ 0 w 2662238"/>
              <a:gd name="connsiteY15" fmla="*/ 714110 h 1668461"/>
              <a:gd name="connsiteX16" fmla="*/ 0 w 2662238"/>
              <a:gd name="connsiteY16" fmla="*/ 562130 h 1668461"/>
              <a:gd name="connsiteX17" fmla="*/ 0 w 2662238"/>
              <a:gd name="connsiteY17" fmla="*/ 435417 h 1668461"/>
              <a:gd name="connsiteX18" fmla="*/ 0 w 2662238"/>
              <a:gd name="connsiteY18" fmla="*/ 331673 h 1668461"/>
              <a:gd name="connsiteX19" fmla="*/ 0 w 2662238"/>
              <a:gd name="connsiteY19" fmla="*/ 248601 h 1668461"/>
              <a:gd name="connsiteX20" fmla="*/ 0 w 2662238"/>
              <a:gd name="connsiteY20" fmla="*/ 183904 h 1668461"/>
              <a:gd name="connsiteX21" fmla="*/ 0 w 2662238"/>
              <a:gd name="connsiteY21" fmla="*/ 135286 h 1668461"/>
              <a:gd name="connsiteX22" fmla="*/ 0 w 2662238"/>
              <a:gd name="connsiteY22" fmla="*/ 100449 h 1668461"/>
              <a:gd name="connsiteX23" fmla="*/ 0 w 2662238"/>
              <a:gd name="connsiteY23" fmla="*/ 77097 h 1668461"/>
              <a:gd name="connsiteX24" fmla="*/ 0 w 2662238"/>
              <a:gd name="connsiteY24" fmla="*/ 62933 h 1668461"/>
              <a:gd name="connsiteX25" fmla="*/ 0 w 2662238"/>
              <a:gd name="connsiteY25" fmla="*/ 55659 h 1668461"/>
              <a:gd name="connsiteX26" fmla="*/ 0 w 2662238"/>
              <a:gd name="connsiteY26" fmla="*/ 52597 h 1668461"/>
              <a:gd name="connsiteX27" fmla="*/ 52718 w 2662238"/>
              <a:gd name="connsiteY27" fmla="*/ 0 h 166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62238" h="1668461">
                <a:moveTo>
                  <a:pt x="52718" y="0"/>
                </a:moveTo>
                <a:cubicBezTo>
                  <a:pt x="2609521" y="0"/>
                  <a:pt x="2609521" y="0"/>
                  <a:pt x="2609521" y="0"/>
                </a:cubicBezTo>
                <a:cubicBezTo>
                  <a:pt x="2635879" y="0"/>
                  <a:pt x="2662238" y="23011"/>
                  <a:pt x="2662238" y="52597"/>
                </a:cubicBezTo>
                <a:lnTo>
                  <a:pt x="2662238" y="1620629"/>
                </a:lnTo>
                <a:cubicBezTo>
                  <a:pt x="2662238" y="1635421"/>
                  <a:pt x="2655648" y="1648571"/>
                  <a:pt x="2645764" y="1658021"/>
                </a:cubicBezTo>
                <a:lnTo>
                  <a:pt x="2629948" y="1668461"/>
                </a:lnTo>
                <a:lnTo>
                  <a:pt x="30910" y="1668461"/>
                </a:lnTo>
                <a:lnTo>
                  <a:pt x="15239" y="1658021"/>
                </a:lnTo>
                <a:cubicBezTo>
                  <a:pt x="5766" y="1648571"/>
                  <a:pt x="0" y="1635421"/>
                  <a:pt x="0" y="1620629"/>
                </a:cubicBezTo>
                <a:lnTo>
                  <a:pt x="0" y="1478172"/>
                </a:lnTo>
                <a:lnTo>
                  <a:pt x="0" y="1344615"/>
                </a:lnTo>
                <a:lnTo>
                  <a:pt x="0" y="1219672"/>
                </a:lnTo>
                <a:lnTo>
                  <a:pt x="0" y="1103056"/>
                </a:lnTo>
                <a:lnTo>
                  <a:pt x="0" y="994478"/>
                </a:lnTo>
                <a:lnTo>
                  <a:pt x="0" y="893653"/>
                </a:lnTo>
                <a:lnTo>
                  <a:pt x="0" y="714110"/>
                </a:lnTo>
                <a:lnTo>
                  <a:pt x="0" y="562130"/>
                </a:lnTo>
                <a:lnTo>
                  <a:pt x="0" y="435417"/>
                </a:lnTo>
                <a:lnTo>
                  <a:pt x="0" y="331673"/>
                </a:lnTo>
                <a:lnTo>
                  <a:pt x="0" y="248601"/>
                </a:lnTo>
                <a:lnTo>
                  <a:pt x="0" y="183904"/>
                </a:lnTo>
                <a:lnTo>
                  <a:pt x="0" y="135286"/>
                </a:lnTo>
                <a:lnTo>
                  <a:pt x="0" y="100449"/>
                </a:lnTo>
                <a:lnTo>
                  <a:pt x="0" y="77097"/>
                </a:lnTo>
                <a:lnTo>
                  <a:pt x="0" y="62933"/>
                </a:lnTo>
                <a:lnTo>
                  <a:pt x="0" y="55659"/>
                </a:lnTo>
                <a:lnTo>
                  <a:pt x="0" y="52597"/>
                </a:lnTo>
                <a:cubicBezTo>
                  <a:pt x="0" y="23011"/>
                  <a:pt x="23064" y="0"/>
                  <a:pt x="52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94E8B79-9F8B-42EC-B086-AD932232AA5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6275" y="4970464"/>
            <a:ext cx="2662238" cy="1668461"/>
          </a:xfrm>
          <a:custGeom>
            <a:avLst/>
            <a:gdLst>
              <a:gd name="connsiteX0" fmla="*/ 52718 w 2662238"/>
              <a:gd name="connsiteY0" fmla="*/ 0 h 1668461"/>
              <a:gd name="connsiteX1" fmla="*/ 2609521 w 2662238"/>
              <a:gd name="connsiteY1" fmla="*/ 0 h 1668461"/>
              <a:gd name="connsiteX2" fmla="*/ 2662238 w 2662238"/>
              <a:gd name="connsiteY2" fmla="*/ 52597 h 1668461"/>
              <a:gd name="connsiteX3" fmla="*/ 2662238 w 2662238"/>
              <a:gd name="connsiteY3" fmla="*/ 1620629 h 1668461"/>
              <a:gd name="connsiteX4" fmla="*/ 2645764 w 2662238"/>
              <a:gd name="connsiteY4" fmla="*/ 1658021 h 1668461"/>
              <a:gd name="connsiteX5" fmla="*/ 2629948 w 2662238"/>
              <a:gd name="connsiteY5" fmla="*/ 1668461 h 1668461"/>
              <a:gd name="connsiteX6" fmla="*/ 30910 w 2662238"/>
              <a:gd name="connsiteY6" fmla="*/ 1668461 h 1668461"/>
              <a:gd name="connsiteX7" fmla="*/ 15239 w 2662238"/>
              <a:gd name="connsiteY7" fmla="*/ 1658021 h 1668461"/>
              <a:gd name="connsiteX8" fmla="*/ 0 w 2662238"/>
              <a:gd name="connsiteY8" fmla="*/ 1620629 h 1668461"/>
              <a:gd name="connsiteX9" fmla="*/ 0 w 2662238"/>
              <a:gd name="connsiteY9" fmla="*/ 1478172 h 1668461"/>
              <a:gd name="connsiteX10" fmla="*/ 0 w 2662238"/>
              <a:gd name="connsiteY10" fmla="*/ 1344615 h 1668461"/>
              <a:gd name="connsiteX11" fmla="*/ 0 w 2662238"/>
              <a:gd name="connsiteY11" fmla="*/ 1219672 h 1668461"/>
              <a:gd name="connsiteX12" fmla="*/ 0 w 2662238"/>
              <a:gd name="connsiteY12" fmla="*/ 1103056 h 1668461"/>
              <a:gd name="connsiteX13" fmla="*/ 0 w 2662238"/>
              <a:gd name="connsiteY13" fmla="*/ 994478 h 1668461"/>
              <a:gd name="connsiteX14" fmla="*/ 0 w 2662238"/>
              <a:gd name="connsiteY14" fmla="*/ 893653 h 1668461"/>
              <a:gd name="connsiteX15" fmla="*/ 0 w 2662238"/>
              <a:gd name="connsiteY15" fmla="*/ 714110 h 1668461"/>
              <a:gd name="connsiteX16" fmla="*/ 0 w 2662238"/>
              <a:gd name="connsiteY16" fmla="*/ 562130 h 1668461"/>
              <a:gd name="connsiteX17" fmla="*/ 0 w 2662238"/>
              <a:gd name="connsiteY17" fmla="*/ 435417 h 1668461"/>
              <a:gd name="connsiteX18" fmla="*/ 0 w 2662238"/>
              <a:gd name="connsiteY18" fmla="*/ 331673 h 1668461"/>
              <a:gd name="connsiteX19" fmla="*/ 0 w 2662238"/>
              <a:gd name="connsiteY19" fmla="*/ 248601 h 1668461"/>
              <a:gd name="connsiteX20" fmla="*/ 0 w 2662238"/>
              <a:gd name="connsiteY20" fmla="*/ 183904 h 1668461"/>
              <a:gd name="connsiteX21" fmla="*/ 0 w 2662238"/>
              <a:gd name="connsiteY21" fmla="*/ 135286 h 1668461"/>
              <a:gd name="connsiteX22" fmla="*/ 0 w 2662238"/>
              <a:gd name="connsiteY22" fmla="*/ 100449 h 1668461"/>
              <a:gd name="connsiteX23" fmla="*/ 0 w 2662238"/>
              <a:gd name="connsiteY23" fmla="*/ 77097 h 1668461"/>
              <a:gd name="connsiteX24" fmla="*/ 0 w 2662238"/>
              <a:gd name="connsiteY24" fmla="*/ 62933 h 1668461"/>
              <a:gd name="connsiteX25" fmla="*/ 0 w 2662238"/>
              <a:gd name="connsiteY25" fmla="*/ 55659 h 1668461"/>
              <a:gd name="connsiteX26" fmla="*/ 0 w 2662238"/>
              <a:gd name="connsiteY26" fmla="*/ 52597 h 1668461"/>
              <a:gd name="connsiteX27" fmla="*/ 52718 w 2662238"/>
              <a:gd name="connsiteY27" fmla="*/ 0 h 166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62238" h="1668461">
                <a:moveTo>
                  <a:pt x="52718" y="0"/>
                </a:moveTo>
                <a:cubicBezTo>
                  <a:pt x="2609521" y="0"/>
                  <a:pt x="2609521" y="0"/>
                  <a:pt x="2609521" y="0"/>
                </a:cubicBezTo>
                <a:cubicBezTo>
                  <a:pt x="2635879" y="0"/>
                  <a:pt x="2662238" y="23011"/>
                  <a:pt x="2662238" y="52597"/>
                </a:cubicBezTo>
                <a:lnTo>
                  <a:pt x="2662238" y="1620629"/>
                </a:lnTo>
                <a:cubicBezTo>
                  <a:pt x="2662238" y="1635421"/>
                  <a:pt x="2655648" y="1648571"/>
                  <a:pt x="2645764" y="1658021"/>
                </a:cubicBezTo>
                <a:lnTo>
                  <a:pt x="2629948" y="1668461"/>
                </a:lnTo>
                <a:lnTo>
                  <a:pt x="30910" y="1668461"/>
                </a:lnTo>
                <a:lnTo>
                  <a:pt x="15239" y="1658021"/>
                </a:lnTo>
                <a:cubicBezTo>
                  <a:pt x="5766" y="1648571"/>
                  <a:pt x="0" y="1635421"/>
                  <a:pt x="0" y="1620629"/>
                </a:cubicBezTo>
                <a:lnTo>
                  <a:pt x="0" y="1478172"/>
                </a:lnTo>
                <a:lnTo>
                  <a:pt x="0" y="1344615"/>
                </a:lnTo>
                <a:lnTo>
                  <a:pt x="0" y="1219672"/>
                </a:lnTo>
                <a:lnTo>
                  <a:pt x="0" y="1103056"/>
                </a:lnTo>
                <a:lnTo>
                  <a:pt x="0" y="994478"/>
                </a:lnTo>
                <a:lnTo>
                  <a:pt x="0" y="893653"/>
                </a:lnTo>
                <a:lnTo>
                  <a:pt x="0" y="714110"/>
                </a:lnTo>
                <a:lnTo>
                  <a:pt x="0" y="562130"/>
                </a:lnTo>
                <a:lnTo>
                  <a:pt x="0" y="435417"/>
                </a:lnTo>
                <a:lnTo>
                  <a:pt x="0" y="331673"/>
                </a:lnTo>
                <a:lnTo>
                  <a:pt x="0" y="248601"/>
                </a:lnTo>
                <a:lnTo>
                  <a:pt x="0" y="183904"/>
                </a:lnTo>
                <a:lnTo>
                  <a:pt x="0" y="135286"/>
                </a:lnTo>
                <a:lnTo>
                  <a:pt x="0" y="100449"/>
                </a:lnTo>
                <a:lnTo>
                  <a:pt x="0" y="77097"/>
                </a:lnTo>
                <a:lnTo>
                  <a:pt x="0" y="62933"/>
                </a:lnTo>
                <a:lnTo>
                  <a:pt x="0" y="55659"/>
                </a:lnTo>
                <a:lnTo>
                  <a:pt x="0" y="52597"/>
                </a:lnTo>
                <a:cubicBezTo>
                  <a:pt x="0" y="23011"/>
                  <a:pt x="23064" y="0"/>
                  <a:pt x="52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B5F5E7B-DF98-4A59-AD41-9FCA20FF462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14825" y="6731000"/>
            <a:ext cx="2662238" cy="1668461"/>
          </a:xfrm>
          <a:custGeom>
            <a:avLst/>
            <a:gdLst>
              <a:gd name="connsiteX0" fmla="*/ 52718 w 2662238"/>
              <a:gd name="connsiteY0" fmla="*/ 0 h 1668461"/>
              <a:gd name="connsiteX1" fmla="*/ 2609521 w 2662238"/>
              <a:gd name="connsiteY1" fmla="*/ 0 h 1668461"/>
              <a:gd name="connsiteX2" fmla="*/ 2662238 w 2662238"/>
              <a:gd name="connsiteY2" fmla="*/ 52597 h 1668461"/>
              <a:gd name="connsiteX3" fmla="*/ 2662238 w 2662238"/>
              <a:gd name="connsiteY3" fmla="*/ 1620629 h 1668461"/>
              <a:gd name="connsiteX4" fmla="*/ 2645764 w 2662238"/>
              <a:gd name="connsiteY4" fmla="*/ 1658021 h 1668461"/>
              <a:gd name="connsiteX5" fmla="*/ 2629948 w 2662238"/>
              <a:gd name="connsiteY5" fmla="*/ 1668461 h 1668461"/>
              <a:gd name="connsiteX6" fmla="*/ 30910 w 2662238"/>
              <a:gd name="connsiteY6" fmla="*/ 1668461 h 1668461"/>
              <a:gd name="connsiteX7" fmla="*/ 15239 w 2662238"/>
              <a:gd name="connsiteY7" fmla="*/ 1658021 h 1668461"/>
              <a:gd name="connsiteX8" fmla="*/ 0 w 2662238"/>
              <a:gd name="connsiteY8" fmla="*/ 1620629 h 1668461"/>
              <a:gd name="connsiteX9" fmla="*/ 0 w 2662238"/>
              <a:gd name="connsiteY9" fmla="*/ 1478172 h 1668461"/>
              <a:gd name="connsiteX10" fmla="*/ 0 w 2662238"/>
              <a:gd name="connsiteY10" fmla="*/ 1344615 h 1668461"/>
              <a:gd name="connsiteX11" fmla="*/ 0 w 2662238"/>
              <a:gd name="connsiteY11" fmla="*/ 1219672 h 1668461"/>
              <a:gd name="connsiteX12" fmla="*/ 0 w 2662238"/>
              <a:gd name="connsiteY12" fmla="*/ 1103056 h 1668461"/>
              <a:gd name="connsiteX13" fmla="*/ 0 w 2662238"/>
              <a:gd name="connsiteY13" fmla="*/ 994478 h 1668461"/>
              <a:gd name="connsiteX14" fmla="*/ 0 w 2662238"/>
              <a:gd name="connsiteY14" fmla="*/ 893653 h 1668461"/>
              <a:gd name="connsiteX15" fmla="*/ 0 w 2662238"/>
              <a:gd name="connsiteY15" fmla="*/ 714110 h 1668461"/>
              <a:gd name="connsiteX16" fmla="*/ 0 w 2662238"/>
              <a:gd name="connsiteY16" fmla="*/ 562130 h 1668461"/>
              <a:gd name="connsiteX17" fmla="*/ 0 w 2662238"/>
              <a:gd name="connsiteY17" fmla="*/ 435417 h 1668461"/>
              <a:gd name="connsiteX18" fmla="*/ 0 w 2662238"/>
              <a:gd name="connsiteY18" fmla="*/ 331673 h 1668461"/>
              <a:gd name="connsiteX19" fmla="*/ 0 w 2662238"/>
              <a:gd name="connsiteY19" fmla="*/ 248601 h 1668461"/>
              <a:gd name="connsiteX20" fmla="*/ 0 w 2662238"/>
              <a:gd name="connsiteY20" fmla="*/ 183904 h 1668461"/>
              <a:gd name="connsiteX21" fmla="*/ 0 w 2662238"/>
              <a:gd name="connsiteY21" fmla="*/ 135286 h 1668461"/>
              <a:gd name="connsiteX22" fmla="*/ 0 w 2662238"/>
              <a:gd name="connsiteY22" fmla="*/ 100449 h 1668461"/>
              <a:gd name="connsiteX23" fmla="*/ 0 w 2662238"/>
              <a:gd name="connsiteY23" fmla="*/ 77097 h 1668461"/>
              <a:gd name="connsiteX24" fmla="*/ 0 w 2662238"/>
              <a:gd name="connsiteY24" fmla="*/ 62933 h 1668461"/>
              <a:gd name="connsiteX25" fmla="*/ 0 w 2662238"/>
              <a:gd name="connsiteY25" fmla="*/ 55659 h 1668461"/>
              <a:gd name="connsiteX26" fmla="*/ 0 w 2662238"/>
              <a:gd name="connsiteY26" fmla="*/ 52597 h 1668461"/>
              <a:gd name="connsiteX27" fmla="*/ 52718 w 2662238"/>
              <a:gd name="connsiteY27" fmla="*/ 0 h 166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62238" h="1668461">
                <a:moveTo>
                  <a:pt x="52718" y="0"/>
                </a:moveTo>
                <a:cubicBezTo>
                  <a:pt x="2609521" y="0"/>
                  <a:pt x="2609521" y="0"/>
                  <a:pt x="2609521" y="0"/>
                </a:cubicBezTo>
                <a:cubicBezTo>
                  <a:pt x="2635879" y="0"/>
                  <a:pt x="2662238" y="23011"/>
                  <a:pt x="2662238" y="52597"/>
                </a:cubicBezTo>
                <a:lnTo>
                  <a:pt x="2662238" y="1620629"/>
                </a:lnTo>
                <a:cubicBezTo>
                  <a:pt x="2662238" y="1635421"/>
                  <a:pt x="2655648" y="1648571"/>
                  <a:pt x="2645764" y="1658021"/>
                </a:cubicBezTo>
                <a:lnTo>
                  <a:pt x="2629948" y="1668461"/>
                </a:lnTo>
                <a:lnTo>
                  <a:pt x="30910" y="1668461"/>
                </a:lnTo>
                <a:lnTo>
                  <a:pt x="15239" y="1658021"/>
                </a:lnTo>
                <a:cubicBezTo>
                  <a:pt x="5766" y="1648571"/>
                  <a:pt x="0" y="1635421"/>
                  <a:pt x="0" y="1620629"/>
                </a:cubicBezTo>
                <a:lnTo>
                  <a:pt x="0" y="1478172"/>
                </a:lnTo>
                <a:lnTo>
                  <a:pt x="0" y="1344615"/>
                </a:lnTo>
                <a:lnTo>
                  <a:pt x="0" y="1219672"/>
                </a:lnTo>
                <a:lnTo>
                  <a:pt x="0" y="1103056"/>
                </a:lnTo>
                <a:lnTo>
                  <a:pt x="0" y="994478"/>
                </a:lnTo>
                <a:lnTo>
                  <a:pt x="0" y="893653"/>
                </a:lnTo>
                <a:lnTo>
                  <a:pt x="0" y="714110"/>
                </a:lnTo>
                <a:lnTo>
                  <a:pt x="0" y="562130"/>
                </a:lnTo>
                <a:lnTo>
                  <a:pt x="0" y="435417"/>
                </a:lnTo>
                <a:lnTo>
                  <a:pt x="0" y="331673"/>
                </a:lnTo>
                <a:lnTo>
                  <a:pt x="0" y="248601"/>
                </a:lnTo>
                <a:lnTo>
                  <a:pt x="0" y="183904"/>
                </a:lnTo>
                <a:lnTo>
                  <a:pt x="0" y="135286"/>
                </a:lnTo>
                <a:lnTo>
                  <a:pt x="0" y="100449"/>
                </a:lnTo>
                <a:lnTo>
                  <a:pt x="0" y="77097"/>
                </a:lnTo>
                <a:lnTo>
                  <a:pt x="0" y="62933"/>
                </a:lnTo>
                <a:lnTo>
                  <a:pt x="0" y="55659"/>
                </a:lnTo>
                <a:lnTo>
                  <a:pt x="0" y="52597"/>
                </a:lnTo>
                <a:cubicBezTo>
                  <a:pt x="0" y="23011"/>
                  <a:pt x="23064" y="0"/>
                  <a:pt x="52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2E59090-8B37-4A3C-AEC9-552C504A188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76275" y="8499477"/>
            <a:ext cx="2662238" cy="1668461"/>
          </a:xfrm>
          <a:custGeom>
            <a:avLst/>
            <a:gdLst>
              <a:gd name="connsiteX0" fmla="*/ 52718 w 2662238"/>
              <a:gd name="connsiteY0" fmla="*/ 0 h 1668461"/>
              <a:gd name="connsiteX1" fmla="*/ 2609521 w 2662238"/>
              <a:gd name="connsiteY1" fmla="*/ 0 h 1668461"/>
              <a:gd name="connsiteX2" fmla="*/ 2662238 w 2662238"/>
              <a:gd name="connsiteY2" fmla="*/ 52597 h 1668461"/>
              <a:gd name="connsiteX3" fmla="*/ 2662238 w 2662238"/>
              <a:gd name="connsiteY3" fmla="*/ 1620629 h 1668461"/>
              <a:gd name="connsiteX4" fmla="*/ 2645764 w 2662238"/>
              <a:gd name="connsiteY4" fmla="*/ 1658021 h 1668461"/>
              <a:gd name="connsiteX5" fmla="*/ 2629948 w 2662238"/>
              <a:gd name="connsiteY5" fmla="*/ 1668461 h 1668461"/>
              <a:gd name="connsiteX6" fmla="*/ 30910 w 2662238"/>
              <a:gd name="connsiteY6" fmla="*/ 1668461 h 1668461"/>
              <a:gd name="connsiteX7" fmla="*/ 15239 w 2662238"/>
              <a:gd name="connsiteY7" fmla="*/ 1658021 h 1668461"/>
              <a:gd name="connsiteX8" fmla="*/ 0 w 2662238"/>
              <a:gd name="connsiteY8" fmla="*/ 1620629 h 1668461"/>
              <a:gd name="connsiteX9" fmla="*/ 0 w 2662238"/>
              <a:gd name="connsiteY9" fmla="*/ 1478172 h 1668461"/>
              <a:gd name="connsiteX10" fmla="*/ 0 w 2662238"/>
              <a:gd name="connsiteY10" fmla="*/ 1344615 h 1668461"/>
              <a:gd name="connsiteX11" fmla="*/ 0 w 2662238"/>
              <a:gd name="connsiteY11" fmla="*/ 1219672 h 1668461"/>
              <a:gd name="connsiteX12" fmla="*/ 0 w 2662238"/>
              <a:gd name="connsiteY12" fmla="*/ 1103056 h 1668461"/>
              <a:gd name="connsiteX13" fmla="*/ 0 w 2662238"/>
              <a:gd name="connsiteY13" fmla="*/ 994478 h 1668461"/>
              <a:gd name="connsiteX14" fmla="*/ 0 w 2662238"/>
              <a:gd name="connsiteY14" fmla="*/ 893653 h 1668461"/>
              <a:gd name="connsiteX15" fmla="*/ 0 w 2662238"/>
              <a:gd name="connsiteY15" fmla="*/ 714110 h 1668461"/>
              <a:gd name="connsiteX16" fmla="*/ 0 w 2662238"/>
              <a:gd name="connsiteY16" fmla="*/ 562130 h 1668461"/>
              <a:gd name="connsiteX17" fmla="*/ 0 w 2662238"/>
              <a:gd name="connsiteY17" fmla="*/ 435417 h 1668461"/>
              <a:gd name="connsiteX18" fmla="*/ 0 w 2662238"/>
              <a:gd name="connsiteY18" fmla="*/ 331673 h 1668461"/>
              <a:gd name="connsiteX19" fmla="*/ 0 w 2662238"/>
              <a:gd name="connsiteY19" fmla="*/ 248601 h 1668461"/>
              <a:gd name="connsiteX20" fmla="*/ 0 w 2662238"/>
              <a:gd name="connsiteY20" fmla="*/ 183904 h 1668461"/>
              <a:gd name="connsiteX21" fmla="*/ 0 w 2662238"/>
              <a:gd name="connsiteY21" fmla="*/ 135286 h 1668461"/>
              <a:gd name="connsiteX22" fmla="*/ 0 w 2662238"/>
              <a:gd name="connsiteY22" fmla="*/ 100449 h 1668461"/>
              <a:gd name="connsiteX23" fmla="*/ 0 w 2662238"/>
              <a:gd name="connsiteY23" fmla="*/ 77097 h 1668461"/>
              <a:gd name="connsiteX24" fmla="*/ 0 w 2662238"/>
              <a:gd name="connsiteY24" fmla="*/ 62933 h 1668461"/>
              <a:gd name="connsiteX25" fmla="*/ 0 w 2662238"/>
              <a:gd name="connsiteY25" fmla="*/ 55659 h 1668461"/>
              <a:gd name="connsiteX26" fmla="*/ 0 w 2662238"/>
              <a:gd name="connsiteY26" fmla="*/ 52597 h 1668461"/>
              <a:gd name="connsiteX27" fmla="*/ 52718 w 2662238"/>
              <a:gd name="connsiteY27" fmla="*/ 0 h 166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62238" h="1668461">
                <a:moveTo>
                  <a:pt x="52718" y="0"/>
                </a:moveTo>
                <a:cubicBezTo>
                  <a:pt x="2609521" y="0"/>
                  <a:pt x="2609521" y="0"/>
                  <a:pt x="2609521" y="0"/>
                </a:cubicBezTo>
                <a:cubicBezTo>
                  <a:pt x="2635879" y="0"/>
                  <a:pt x="2662238" y="23011"/>
                  <a:pt x="2662238" y="52597"/>
                </a:cubicBezTo>
                <a:lnTo>
                  <a:pt x="2662238" y="1620629"/>
                </a:lnTo>
                <a:cubicBezTo>
                  <a:pt x="2662238" y="1635421"/>
                  <a:pt x="2655648" y="1648571"/>
                  <a:pt x="2645764" y="1658021"/>
                </a:cubicBezTo>
                <a:lnTo>
                  <a:pt x="2629948" y="1668461"/>
                </a:lnTo>
                <a:lnTo>
                  <a:pt x="30910" y="1668461"/>
                </a:lnTo>
                <a:lnTo>
                  <a:pt x="15239" y="1658021"/>
                </a:lnTo>
                <a:cubicBezTo>
                  <a:pt x="5766" y="1648571"/>
                  <a:pt x="0" y="1635421"/>
                  <a:pt x="0" y="1620629"/>
                </a:cubicBezTo>
                <a:lnTo>
                  <a:pt x="0" y="1478172"/>
                </a:lnTo>
                <a:lnTo>
                  <a:pt x="0" y="1344615"/>
                </a:lnTo>
                <a:lnTo>
                  <a:pt x="0" y="1219672"/>
                </a:lnTo>
                <a:lnTo>
                  <a:pt x="0" y="1103056"/>
                </a:lnTo>
                <a:lnTo>
                  <a:pt x="0" y="994478"/>
                </a:lnTo>
                <a:lnTo>
                  <a:pt x="0" y="893653"/>
                </a:lnTo>
                <a:lnTo>
                  <a:pt x="0" y="714110"/>
                </a:lnTo>
                <a:lnTo>
                  <a:pt x="0" y="562130"/>
                </a:lnTo>
                <a:lnTo>
                  <a:pt x="0" y="435417"/>
                </a:lnTo>
                <a:lnTo>
                  <a:pt x="0" y="331673"/>
                </a:lnTo>
                <a:lnTo>
                  <a:pt x="0" y="248601"/>
                </a:lnTo>
                <a:lnTo>
                  <a:pt x="0" y="183904"/>
                </a:lnTo>
                <a:lnTo>
                  <a:pt x="0" y="135286"/>
                </a:lnTo>
                <a:lnTo>
                  <a:pt x="0" y="100449"/>
                </a:lnTo>
                <a:lnTo>
                  <a:pt x="0" y="77097"/>
                </a:lnTo>
                <a:lnTo>
                  <a:pt x="0" y="62933"/>
                </a:lnTo>
                <a:lnTo>
                  <a:pt x="0" y="55659"/>
                </a:lnTo>
                <a:lnTo>
                  <a:pt x="0" y="52597"/>
                </a:lnTo>
                <a:cubicBezTo>
                  <a:pt x="0" y="23011"/>
                  <a:pt x="23064" y="0"/>
                  <a:pt x="52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F17C7B3-20C7-4C23-91E8-C46843E5E59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76275" y="1436689"/>
            <a:ext cx="2662238" cy="1668461"/>
          </a:xfrm>
          <a:custGeom>
            <a:avLst/>
            <a:gdLst>
              <a:gd name="connsiteX0" fmla="*/ 52718 w 2662238"/>
              <a:gd name="connsiteY0" fmla="*/ 0 h 1668461"/>
              <a:gd name="connsiteX1" fmla="*/ 2609521 w 2662238"/>
              <a:gd name="connsiteY1" fmla="*/ 0 h 1668461"/>
              <a:gd name="connsiteX2" fmla="*/ 2662238 w 2662238"/>
              <a:gd name="connsiteY2" fmla="*/ 52597 h 1668461"/>
              <a:gd name="connsiteX3" fmla="*/ 2662238 w 2662238"/>
              <a:gd name="connsiteY3" fmla="*/ 1620629 h 1668461"/>
              <a:gd name="connsiteX4" fmla="*/ 2645764 w 2662238"/>
              <a:gd name="connsiteY4" fmla="*/ 1658021 h 1668461"/>
              <a:gd name="connsiteX5" fmla="*/ 2629948 w 2662238"/>
              <a:gd name="connsiteY5" fmla="*/ 1668461 h 1668461"/>
              <a:gd name="connsiteX6" fmla="*/ 30910 w 2662238"/>
              <a:gd name="connsiteY6" fmla="*/ 1668461 h 1668461"/>
              <a:gd name="connsiteX7" fmla="*/ 15239 w 2662238"/>
              <a:gd name="connsiteY7" fmla="*/ 1658021 h 1668461"/>
              <a:gd name="connsiteX8" fmla="*/ 0 w 2662238"/>
              <a:gd name="connsiteY8" fmla="*/ 1620629 h 1668461"/>
              <a:gd name="connsiteX9" fmla="*/ 0 w 2662238"/>
              <a:gd name="connsiteY9" fmla="*/ 1478172 h 1668461"/>
              <a:gd name="connsiteX10" fmla="*/ 0 w 2662238"/>
              <a:gd name="connsiteY10" fmla="*/ 1344615 h 1668461"/>
              <a:gd name="connsiteX11" fmla="*/ 0 w 2662238"/>
              <a:gd name="connsiteY11" fmla="*/ 1219672 h 1668461"/>
              <a:gd name="connsiteX12" fmla="*/ 0 w 2662238"/>
              <a:gd name="connsiteY12" fmla="*/ 1103056 h 1668461"/>
              <a:gd name="connsiteX13" fmla="*/ 0 w 2662238"/>
              <a:gd name="connsiteY13" fmla="*/ 994478 h 1668461"/>
              <a:gd name="connsiteX14" fmla="*/ 0 w 2662238"/>
              <a:gd name="connsiteY14" fmla="*/ 893653 h 1668461"/>
              <a:gd name="connsiteX15" fmla="*/ 0 w 2662238"/>
              <a:gd name="connsiteY15" fmla="*/ 714110 h 1668461"/>
              <a:gd name="connsiteX16" fmla="*/ 0 w 2662238"/>
              <a:gd name="connsiteY16" fmla="*/ 562130 h 1668461"/>
              <a:gd name="connsiteX17" fmla="*/ 0 w 2662238"/>
              <a:gd name="connsiteY17" fmla="*/ 435417 h 1668461"/>
              <a:gd name="connsiteX18" fmla="*/ 0 w 2662238"/>
              <a:gd name="connsiteY18" fmla="*/ 331673 h 1668461"/>
              <a:gd name="connsiteX19" fmla="*/ 0 w 2662238"/>
              <a:gd name="connsiteY19" fmla="*/ 248601 h 1668461"/>
              <a:gd name="connsiteX20" fmla="*/ 0 w 2662238"/>
              <a:gd name="connsiteY20" fmla="*/ 183904 h 1668461"/>
              <a:gd name="connsiteX21" fmla="*/ 0 w 2662238"/>
              <a:gd name="connsiteY21" fmla="*/ 135286 h 1668461"/>
              <a:gd name="connsiteX22" fmla="*/ 0 w 2662238"/>
              <a:gd name="connsiteY22" fmla="*/ 100449 h 1668461"/>
              <a:gd name="connsiteX23" fmla="*/ 0 w 2662238"/>
              <a:gd name="connsiteY23" fmla="*/ 77097 h 1668461"/>
              <a:gd name="connsiteX24" fmla="*/ 0 w 2662238"/>
              <a:gd name="connsiteY24" fmla="*/ 62933 h 1668461"/>
              <a:gd name="connsiteX25" fmla="*/ 0 w 2662238"/>
              <a:gd name="connsiteY25" fmla="*/ 55659 h 1668461"/>
              <a:gd name="connsiteX26" fmla="*/ 0 w 2662238"/>
              <a:gd name="connsiteY26" fmla="*/ 52597 h 1668461"/>
              <a:gd name="connsiteX27" fmla="*/ 52718 w 2662238"/>
              <a:gd name="connsiteY27" fmla="*/ 0 h 166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62238" h="1668461">
                <a:moveTo>
                  <a:pt x="52718" y="0"/>
                </a:moveTo>
                <a:cubicBezTo>
                  <a:pt x="2609521" y="0"/>
                  <a:pt x="2609521" y="0"/>
                  <a:pt x="2609521" y="0"/>
                </a:cubicBezTo>
                <a:cubicBezTo>
                  <a:pt x="2635879" y="0"/>
                  <a:pt x="2662238" y="23011"/>
                  <a:pt x="2662238" y="52597"/>
                </a:cubicBezTo>
                <a:lnTo>
                  <a:pt x="2662238" y="1620629"/>
                </a:lnTo>
                <a:cubicBezTo>
                  <a:pt x="2662238" y="1635421"/>
                  <a:pt x="2655648" y="1648571"/>
                  <a:pt x="2645764" y="1658021"/>
                </a:cubicBezTo>
                <a:lnTo>
                  <a:pt x="2629948" y="1668461"/>
                </a:lnTo>
                <a:lnTo>
                  <a:pt x="30910" y="1668461"/>
                </a:lnTo>
                <a:lnTo>
                  <a:pt x="15239" y="1658021"/>
                </a:lnTo>
                <a:cubicBezTo>
                  <a:pt x="5766" y="1648571"/>
                  <a:pt x="0" y="1635421"/>
                  <a:pt x="0" y="1620629"/>
                </a:cubicBezTo>
                <a:lnTo>
                  <a:pt x="0" y="1478172"/>
                </a:lnTo>
                <a:lnTo>
                  <a:pt x="0" y="1344615"/>
                </a:lnTo>
                <a:lnTo>
                  <a:pt x="0" y="1219672"/>
                </a:lnTo>
                <a:lnTo>
                  <a:pt x="0" y="1103056"/>
                </a:lnTo>
                <a:lnTo>
                  <a:pt x="0" y="994478"/>
                </a:lnTo>
                <a:lnTo>
                  <a:pt x="0" y="893653"/>
                </a:lnTo>
                <a:lnTo>
                  <a:pt x="0" y="714110"/>
                </a:lnTo>
                <a:lnTo>
                  <a:pt x="0" y="562130"/>
                </a:lnTo>
                <a:lnTo>
                  <a:pt x="0" y="435417"/>
                </a:lnTo>
                <a:lnTo>
                  <a:pt x="0" y="331673"/>
                </a:lnTo>
                <a:lnTo>
                  <a:pt x="0" y="248601"/>
                </a:lnTo>
                <a:lnTo>
                  <a:pt x="0" y="183904"/>
                </a:lnTo>
                <a:lnTo>
                  <a:pt x="0" y="135286"/>
                </a:lnTo>
                <a:lnTo>
                  <a:pt x="0" y="100449"/>
                </a:lnTo>
                <a:lnTo>
                  <a:pt x="0" y="77097"/>
                </a:lnTo>
                <a:lnTo>
                  <a:pt x="0" y="62933"/>
                </a:lnTo>
                <a:lnTo>
                  <a:pt x="0" y="55659"/>
                </a:lnTo>
                <a:lnTo>
                  <a:pt x="0" y="52597"/>
                </a:lnTo>
                <a:cubicBezTo>
                  <a:pt x="0" y="23011"/>
                  <a:pt x="23064" y="0"/>
                  <a:pt x="52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14571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9086833-6F9F-4C62-A752-D78EBF22571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14825" y="3205165"/>
            <a:ext cx="2662238" cy="1668461"/>
          </a:xfrm>
          <a:custGeom>
            <a:avLst/>
            <a:gdLst>
              <a:gd name="connsiteX0" fmla="*/ 52718 w 2662238"/>
              <a:gd name="connsiteY0" fmla="*/ 0 h 1668461"/>
              <a:gd name="connsiteX1" fmla="*/ 2609521 w 2662238"/>
              <a:gd name="connsiteY1" fmla="*/ 0 h 1668461"/>
              <a:gd name="connsiteX2" fmla="*/ 2662238 w 2662238"/>
              <a:gd name="connsiteY2" fmla="*/ 52597 h 1668461"/>
              <a:gd name="connsiteX3" fmla="*/ 2662238 w 2662238"/>
              <a:gd name="connsiteY3" fmla="*/ 1620629 h 1668461"/>
              <a:gd name="connsiteX4" fmla="*/ 2645764 w 2662238"/>
              <a:gd name="connsiteY4" fmla="*/ 1658021 h 1668461"/>
              <a:gd name="connsiteX5" fmla="*/ 2629948 w 2662238"/>
              <a:gd name="connsiteY5" fmla="*/ 1668461 h 1668461"/>
              <a:gd name="connsiteX6" fmla="*/ 30910 w 2662238"/>
              <a:gd name="connsiteY6" fmla="*/ 1668461 h 1668461"/>
              <a:gd name="connsiteX7" fmla="*/ 15239 w 2662238"/>
              <a:gd name="connsiteY7" fmla="*/ 1658021 h 1668461"/>
              <a:gd name="connsiteX8" fmla="*/ 0 w 2662238"/>
              <a:gd name="connsiteY8" fmla="*/ 1620629 h 1668461"/>
              <a:gd name="connsiteX9" fmla="*/ 0 w 2662238"/>
              <a:gd name="connsiteY9" fmla="*/ 1478172 h 1668461"/>
              <a:gd name="connsiteX10" fmla="*/ 0 w 2662238"/>
              <a:gd name="connsiteY10" fmla="*/ 1344615 h 1668461"/>
              <a:gd name="connsiteX11" fmla="*/ 0 w 2662238"/>
              <a:gd name="connsiteY11" fmla="*/ 1219672 h 1668461"/>
              <a:gd name="connsiteX12" fmla="*/ 0 w 2662238"/>
              <a:gd name="connsiteY12" fmla="*/ 1103056 h 1668461"/>
              <a:gd name="connsiteX13" fmla="*/ 0 w 2662238"/>
              <a:gd name="connsiteY13" fmla="*/ 994478 h 1668461"/>
              <a:gd name="connsiteX14" fmla="*/ 0 w 2662238"/>
              <a:gd name="connsiteY14" fmla="*/ 893653 h 1668461"/>
              <a:gd name="connsiteX15" fmla="*/ 0 w 2662238"/>
              <a:gd name="connsiteY15" fmla="*/ 714110 h 1668461"/>
              <a:gd name="connsiteX16" fmla="*/ 0 w 2662238"/>
              <a:gd name="connsiteY16" fmla="*/ 562130 h 1668461"/>
              <a:gd name="connsiteX17" fmla="*/ 0 w 2662238"/>
              <a:gd name="connsiteY17" fmla="*/ 435417 h 1668461"/>
              <a:gd name="connsiteX18" fmla="*/ 0 w 2662238"/>
              <a:gd name="connsiteY18" fmla="*/ 331673 h 1668461"/>
              <a:gd name="connsiteX19" fmla="*/ 0 w 2662238"/>
              <a:gd name="connsiteY19" fmla="*/ 248601 h 1668461"/>
              <a:gd name="connsiteX20" fmla="*/ 0 w 2662238"/>
              <a:gd name="connsiteY20" fmla="*/ 183904 h 1668461"/>
              <a:gd name="connsiteX21" fmla="*/ 0 w 2662238"/>
              <a:gd name="connsiteY21" fmla="*/ 135286 h 1668461"/>
              <a:gd name="connsiteX22" fmla="*/ 0 w 2662238"/>
              <a:gd name="connsiteY22" fmla="*/ 100449 h 1668461"/>
              <a:gd name="connsiteX23" fmla="*/ 0 w 2662238"/>
              <a:gd name="connsiteY23" fmla="*/ 77097 h 1668461"/>
              <a:gd name="connsiteX24" fmla="*/ 0 w 2662238"/>
              <a:gd name="connsiteY24" fmla="*/ 62933 h 1668461"/>
              <a:gd name="connsiteX25" fmla="*/ 0 w 2662238"/>
              <a:gd name="connsiteY25" fmla="*/ 55659 h 1668461"/>
              <a:gd name="connsiteX26" fmla="*/ 0 w 2662238"/>
              <a:gd name="connsiteY26" fmla="*/ 52597 h 1668461"/>
              <a:gd name="connsiteX27" fmla="*/ 52718 w 2662238"/>
              <a:gd name="connsiteY27" fmla="*/ 0 h 166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62238" h="1668461">
                <a:moveTo>
                  <a:pt x="52718" y="0"/>
                </a:moveTo>
                <a:cubicBezTo>
                  <a:pt x="2609521" y="0"/>
                  <a:pt x="2609521" y="0"/>
                  <a:pt x="2609521" y="0"/>
                </a:cubicBezTo>
                <a:cubicBezTo>
                  <a:pt x="2635879" y="0"/>
                  <a:pt x="2662238" y="23011"/>
                  <a:pt x="2662238" y="52597"/>
                </a:cubicBezTo>
                <a:lnTo>
                  <a:pt x="2662238" y="1620629"/>
                </a:lnTo>
                <a:cubicBezTo>
                  <a:pt x="2662238" y="1635421"/>
                  <a:pt x="2655648" y="1648571"/>
                  <a:pt x="2645764" y="1658021"/>
                </a:cubicBezTo>
                <a:lnTo>
                  <a:pt x="2629948" y="1668461"/>
                </a:lnTo>
                <a:lnTo>
                  <a:pt x="30910" y="1668461"/>
                </a:lnTo>
                <a:lnTo>
                  <a:pt x="15239" y="1658021"/>
                </a:lnTo>
                <a:cubicBezTo>
                  <a:pt x="5766" y="1648571"/>
                  <a:pt x="0" y="1635421"/>
                  <a:pt x="0" y="1620629"/>
                </a:cubicBezTo>
                <a:lnTo>
                  <a:pt x="0" y="1478172"/>
                </a:lnTo>
                <a:lnTo>
                  <a:pt x="0" y="1344615"/>
                </a:lnTo>
                <a:lnTo>
                  <a:pt x="0" y="1219672"/>
                </a:lnTo>
                <a:lnTo>
                  <a:pt x="0" y="1103056"/>
                </a:lnTo>
                <a:lnTo>
                  <a:pt x="0" y="994478"/>
                </a:lnTo>
                <a:lnTo>
                  <a:pt x="0" y="893653"/>
                </a:lnTo>
                <a:lnTo>
                  <a:pt x="0" y="714110"/>
                </a:lnTo>
                <a:lnTo>
                  <a:pt x="0" y="562130"/>
                </a:lnTo>
                <a:lnTo>
                  <a:pt x="0" y="435417"/>
                </a:lnTo>
                <a:lnTo>
                  <a:pt x="0" y="331673"/>
                </a:lnTo>
                <a:lnTo>
                  <a:pt x="0" y="248601"/>
                </a:lnTo>
                <a:lnTo>
                  <a:pt x="0" y="183904"/>
                </a:lnTo>
                <a:lnTo>
                  <a:pt x="0" y="135286"/>
                </a:lnTo>
                <a:lnTo>
                  <a:pt x="0" y="100449"/>
                </a:lnTo>
                <a:lnTo>
                  <a:pt x="0" y="77097"/>
                </a:lnTo>
                <a:lnTo>
                  <a:pt x="0" y="62933"/>
                </a:lnTo>
                <a:lnTo>
                  <a:pt x="0" y="55659"/>
                </a:lnTo>
                <a:lnTo>
                  <a:pt x="0" y="52597"/>
                </a:lnTo>
                <a:cubicBezTo>
                  <a:pt x="0" y="23011"/>
                  <a:pt x="23064" y="0"/>
                  <a:pt x="52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94E8B79-9F8B-42EC-B086-AD932232AA5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6275" y="4970464"/>
            <a:ext cx="2662238" cy="1668461"/>
          </a:xfrm>
          <a:custGeom>
            <a:avLst/>
            <a:gdLst>
              <a:gd name="connsiteX0" fmla="*/ 52718 w 2662238"/>
              <a:gd name="connsiteY0" fmla="*/ 0 h 1668461"/>
              <a:gd name="connsiteX1" fmla="*/ 2609521 w 2662238"/>
              <a:gd name="connsiteY1" fmla="*/ 0 h 1668461"/>
              <a:gd name="connsiteX2" fmla="*/ 2662238 w 2662238"/>
              <a:gd name="connsiteY2" fmla="*/ 52597 h 1668461"/>
              <a:gd name="connsiteX3" fmla="*/ 2662238 w 2662238"/>
              <a:gd name="connsiteY3" fmla="*/ 1620629 h 1668461"/>
              <a:gd name="connsiteX4" fmla="*/ 2645764 w 2662238"/>
              <a:gd name="connsiteY4" fmla="*/ 1658021 h 1668461"/>
              <a:gd name="connsiteX5" fmla="*/ 2629948 w 2662238"/>
              <a:gd name="connsiteY5" fmla="*/ 1668461 h 1668461"/>
              <a:gd name="connsiteX6" fmla="*/ 30910 w 2662238"/>
              <a:gd name="connsiteY6" fmla="*/ 1668461 h 1668461"/>
              <a:gd name="connsiteX7" fmla="*/ 15239 w 2662238"/>
              <a:gd name="connsiteY7" fmla="*/ 1658021 h 1668461"/>
              <a:gd name="connsiteX8" fmla="*/ 0 w 2662238"/>
              <a:gd name="connsiteY8" fmla="*/ 1620629 h 1668461"/>
              <a:gd name="connsiteX9" fmla="*/ 0 w 2662238"/>
              <a:gd name="connsiteY9" fmla="*/ 1478172 h 1668461"/>
              <a:gd name="connsiteX10" fmla="*/ 0 w 2662238"/>
              <a:gd name="connsiteY10" fmla="*/ 1344615 h 1668461"/>
              <a:gd name="connsiteX11" fmla="*/ 0 w 2662238"/>
              <a:gd name="connsiteY11" fmla="*/ 1219672 h 1668461"/>
              <a:gd name="connsiteX12" fmla="*/ 0 w 2662238"/>
              <a:gd name="connsiteY12" fmla="*/ 1103056 h 1668461"/>
              <a:gd name="connsiteX13" fmla="*/ 0 w 2662238"/>
              <a:gd name="connsiteY13" fmla="*/ 994478 h 1668461"/>
              <a:gd name="connsiteX14" fmla="*/ 0 w 2662238"/>
              <a:gd name="connsiteY14" fmla="*/ 893653 h 1668461"/>
              <a:gd name="connsiteX15" fmla="*/ 0 w 2662238"/>
              <a:gd name="connsiteY15" fmla="*/ 714110 h 1668461"/>
              <a:gd name="connsiteX16" fmla="*/ 0 w 2662238"/>
              <a:gd name="connsiteY16" fmla="*/ 562130 h 1668461"/>
              <a:gd name="connsiteX17" fmla="*/ 0 w 2662238"/>
              <a:gd name="connsiteY17" fmla="*/ 435417 h 1668461"/>
              <a:gd name="connsiteX18" fmla="*/ 0 w 2662238"/>
              <a:gd name="connsiteY18" fmla="*/ 331673 h 1668461"/>
              <a:gd name="connsiteX19" fmla="*/ 0 w 2662238"/>
              <a:gd name="connsiteY19" fmla="*/ 248601 h 1668461"/>
              <a:gd name="connsiteX20" fmla="*/ 0 w 2662238"/>
              <a:gd name="connsiteY20" fmla="*/ 183904 h 1668461"/>
              <a:gd name="connsiteX21" fmla="*/ 0 w 2662238"/>
              <a:gd name="connsiteY21" fmla="*/ 135286 h 1668461"/>
              <a:gd name="connsiteX22" fmla="*/ 0 w 2662238"/>
              <a:gd name="connsiteY22" fmla="*/ 100449 h 1668461"/>
              <a:gd name="connsiteX23" fmla="*/ 0 w 2662238"/>
              <a:gd name="connsiteY23" fmla="*/ 77097 h 1668461"/>
              <a:gd name="connsiteX24" fmla="*/ 0 w 2662238"/>
              <a:gd name="connsiteY24" fmla="*/ 62933 h 1668461"/>
              <a:gd name="connsiteX25" fmla="*/ 0 w 2662238"/>
              <a:gd name="connsiteY25" fmla="*/ 55659 h 1668461"/>
              <a:gd name="connsiteX26" fmla="*/ 0 w 2662238"/>
              <a:gd name="connsiteY26" fmla="*/ 52597 h 1668461"/>
              <a:gd name="connsiteX27" fmla="*/ 52718 w 2662238"/>
              <a:gd name="connsiteY27" fmla="*/ 0 h 166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62238" h="1668461">
                <a:moveTo>
                  <a:pt x="52718" y="0"/>
                </a:moveTo>
                <a:cubicBezTo>
                  <a:pt x="2609521" y="0"/>
                  <a:pt x="2609521" y="0"/>
                  <a:pt x="2609521" y="0"/>
                </a:cubicBezTo>
                <a:cubicBezTo>
                  <a:pt x="2635879" y="0"/>
                  <a:pt x="2662238" y="23011"/>
                  <a:pt x="2662238" y="52597"/>
                </a:cubicBezTo>
                <a:lnTo>
                  <a:pt x="2662238" y="1620629"/>
                </a:lnTo>
                <a:cubicBezTo>
                  <a:pt x="2662238" y="1635421"/>
                  <a:pt x="2655648" y="1648571"/>
                  <a:pt x="2645764" y="1658021"/>
                </a:cubicBezTo>
                <a:lnTo>
                  <a:pt x="2629948" y="1668461"/>
                </a:lnTo>
                <a:lnTo>
                  <a:pt x="30910" y="1668461"/>
                </a:lnTo>
                <a:lnTo>
                  <a:pt x="15239" y="1658021"/>
                </a:lnTo>
                <a:cubicBezTo>
                  <a:pt x="5766" y="1648571"/>
                  <a:pt x="0" y="1635421"/>
                  <a:pt x="0" y="1620629"/>
                </a:cubicBezTo>
                <a:lnTo>
                  <a:pt x="0" y="1478172"/>
                </a:lnTo>
                <a:lnTo>
                  <a:pt x="0" y="1344615"/>
                </a:lnTo>
                <a:lnTo>
                  <a:pt x="0" y="1219672"/>
                </a:lnTo>
                <a:lnTo>
                  <a:pt x="0" y="1103056"/>
                </a:lnTo>
                <a:lnTo>
                  <a:pt x="0" y="994478"/>
                </a:lnTo>
                <a:lnTo>
                  <a:pt x="0" y="893653"/>
                </a:lnTo>
                <a:lnTo>
                  <a:pt x="0" y="714110"/>
                </a:lnTo>
                <a:lnTo>
                  <a:pt x="0" y="562130"/>
                </a:lnTo>
                <a:lnTo>
                  <a:pt x="0" y="435417"/>
                </a:lnTo>
                <a:lnTo>
                  <a:pt x="0" y="331673"/>
                </a:lnTo>
                <a:lnTo>
                  <a:pt x="0" y="248601"/>
                </a:lnTo>
                <a:lnTo>
                  <a:pt x="0" y="183904"/>
                </a:lnTo>
                <a:lnTo>
                  <a:pt x="0" y="135286"/>
                </a:lnTo>
                <a:lnTo>
                  <a:pt x="0" y="100449"/>
                </a:lnTo>
                <a:lnTo>
                  <a:pt x="0" y="77097"/>
                </a:lnTo>
                <a:lnTo>
                  <a:pt x="0" y="62933"/>
                </a:lnTo>
                <a:lnTo>
                  <a:pt x="0" y="55659"/>
                </a:lnTo>
                <a:lnTo>
                  <a:pt x="0" y="52597"/>
                </a:lnTo>
                <a:cubicBezTo>
                  <a:pt x="0" y="23011"/>
                  <a:pt x="23064" y="0"/>
                  <a:pt x="52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B5F5E7B-DF98-4A59-AD41-9FCA20FF462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14825" y="6731000"/>
            <a:ext cx="2662238" cy="1668461"/>
          </a:xfrm>
          <a:custGeom>
            <a:avLst/>
            <a:gdLst>
              <a:gd name="connsiteX0" fmla="*/ 52718 w 2662238"/>
              <a:gd name="connsiteY0" fmla="*/ 0 h 1668461"/>
              <a:gd name="connsiteX1" fmla="*/ 2609521 w 2662238"/>
              <a:gd name="connsiteY1" fmla="*/ 0 h 1668461"/>
              <a:gd name="connsiteX2" fmla="*/ 2662238 w 2662238"/>
              <a:gd name="connsiteY2" fmla="*/ 52597 h 1668461"/>
              <a:gd name="connsiteX3" fmla="*/ 2662238 w 2662238"/>
              <a:gd name="connsiteY3" fmla="*/ 1620629 h 1668461"/>
              <a:gd name="connsiteX4" fmla="*/ 2645764 w 2662238"/>
              <a:gd name="connsiteY4" fmla="*/ 1658021 h 1668461"/>
              <a:gd name="connsiteX5" fmla="*/ 2629948 w 2662238"/>
              <a:gd name="connsiteY5" fmla="*/ 1668461 h 1668461"/>
              <a:gd name="connsiteX6" fmla="*/ 30910 w 2662238"/>
              <a:gd name="connsiteY6" fmla="*/ 1668461 h 1668461"/>
              <a:gd name="connsiteX7" fmla="*/ 15239 w 2662238"/>
              <a:gd name="connsiteY7" fmla="*/ 1658021 h 1668461"/>
              <a:gd name="connsiteX8" fmla="*/ 0 w 2662238"/>
              <a:gd name="connsiteY8" fmla="*/ 1620629 h 1668461"/>
              <a:gd name="connsiteX9" fmla="*/ 0 w 2662238"/>
              <a:gd name="connsiteY9" fmla="*/ 1478172 h 1668461"/>
              <a:gd name="connsiteX10" fmla="*/ 0 w 2662238"/>
              <a:gd name="connsiteY10" fmla="*/ 1344615 h 1668461"/>
              <a:gd name="connsiteX11" fmla="*/ 0 w 2662238"/>
              <a:gd name="connsiteY11" fmla="*/ 1219672 h 1668461"/>
              <a:gd name="connsiteX12" fmla="*/ 0 w 2662238"/>
              <a:gd name="connsiteY12" fmla="*/ 1103056 h 1668461"/>
              <a:gd name="connsiteX13" fmla="*/ 0 w 2662238"/>
              <a:gd name="connsiteY13" fmla="*/ 994478 h 1668461"/>
              <a:gd name="connsiteX14" fmla="*/ 0 w 2662238"/>
              <a:gd name="connsiteY14" fmla="*/ 893653 h 1668461"/>
              <a:gd name="connsiteX15" fmla="*/ 0 w 2662238"/>
              <a:gd name="connsiteY15" fmla="*/ 714110 h 1668461"/>
              <a:gd name="connsiteX16" fmla="*/ 0 w 2662238"/>
              <a:gd name="connsiteY16" fmla="*/ 562130 h 1668461"/>
              <a:gd name="connsiteX17" fmla="*/ 0 w 2662238"/>
              <a:gd name="connsiteY17" fmla="*/ 435417 h 1668461"/>
              <a:gd name="connsiteX18" fmla="*/ 0 w 2662238"/>
              <a:gd name="connsiteY18" fmla="*/ 331673 h 1668461"/>
              <a:gd name="connsiteX19" fmla="*/ 0 w 2662238"/>
              <a:gd name="connsiteY19" fmla="*/ 248601 h 1668461"/>
              <a:gd name="connsiteX20" fmla="*/ 0 w 2662238"/>
              <a:gd name="connsiteY20" fmla="*/ 183904 h 1668461"/>
              <a:gd name="connsiteX21" fmla="*/ 0 w 2662238"/>
              <a:gd name="connsiteY21" fmla="*/ 135286 h 1668461"/>
              <a:gd name="connsiteX22" fmla="*/ 0 w 2662238"/>
              <a:gd name="connsiteY22" fmla="*/ 100449 h 1668461"/>
              <a:gd name="connsiteX23" fmla="*/ 0 w 2662238"/>
              <a:gd name="connsiteY23" fmla="*/ 77097 h 1668461"/>
              <a:gd name="connsiteX24" fmla="*/ 0 w 2662238"/>
              <a:gd name="connsiteY24" fmla="*/ 62933 h 1668461"/>
              <a:gd name="connsiteX25" fmla="*/ 0 w 2662238"/>
              <a:gd name="connsiteY25" fmla="*/ 55659 h 1668461"/>
              <a:gd name="connsiteX26" fmla="*/ 0 w 2662238"/>
              <a:gd name="connsiteY26" fmla="*/ 52597 h 1668461"/>
              <a:gd name="connsiteX27" fmla="*/ 52718 w 2662238"/>
              <a:gd name="connsiteY27" fmla="*/ 0 h 166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62238" h="1668461">
                <a:moveTo>
                  <a:pt x="52718" y="0"/>
                </a:moveTo>
                <a:cubicBezTo>
                  <a:pt x="2609521" y="0"/>
                  <a:pt x="2609521" y="0"/>
                  <a:pt x="2609521" y="0"/>
                </a:cubicBezTo>
                <a:cubicBezTo>
                  <a:pt x="2635879" y="0"/>
                  <a:pt x="2662238" y="23011"/>
                  <a:pt x="2662238" y="52597"/>
                </a:cubicBezTo>
                <a:lnTo>
                  <a:pt x="2662238" y="1620629"/>
                </a:lnTo>
                <a:cubicBezTo>
                  <a:pt x="2662238" y="1635421"/>
                  <a:pt x="2655648" y="1648571"/>
                  <a:pt x="2645764" y="1658021"/>
                </a:cubicBezTo>
                <a:lnTo>
                  <a:pt x="2629948" y="1668461"/>
                </a:lnTo>
                <a:lnTo>
                  <a:pt x="30910" y="1668461"/>
                </a:lnTo>
                <a:lnTo>
                  <a:pt x="15239" y="1658021"/>
                </a:lnTo>
                <a:cubicBezTo>
                  <a:pt x="5766" y="1648571"/>
                  <a:pt x="0" y="1635421"/>
                  <a:pt x="0" y="1620629"/>
                </a:cubicBezTo>
                <a:lnTo>
                  <a:pt x="0" y="1478172"/>
                </a:lnTo>
                <a:lnTo>
                  <a:pt x="0" y="1344615"/>
                </a:lnTo>
                <a:lnTo>
                  <a:pt x="0" y="1219672"/>
                </a:lnTo>
                <a:lnTo>
                  <a:pt x="0" y="1103056"/>
                </a:lnTo>
                <a:lnTo>
                  <a:pt x="0" y="994478"/>
                </a:lnTo>
                <a:lnTo>
                  <a:pt x="0" y="893653"/>
                </a:lnTo>
                <a:lnTo>
                  <a:pt x="0" y="714110"/>
                </a:lnTo>
                <a:lnTo>
                  <a:pt x="0" y="562130"/>
                </a:lnTo>
                <a:lnTo>
                  <a:pt x="0" y="435417"/>
                </a:lnTo>
                <a:lnTo>
                  <a:pt x="0" y="331673"/>
                </a:lnTo>
                <a:lnTo>
                  <a:pt x="0" y="248601"/>
                </a:lnTo>
                <a:lnTo>
                  <a:pt x="0" y="183904"/>
                </a:lnTo>
                <a:lnTo>
                  <a:pt x="0" y="135286"/>
                </a:lnTo>
                <a:lnTo>
                  <a:pt x="0" y="100449"/>
                </a:lnTo>
                <a:lnTo>
                  <a:pt x="0" y="77097"/>
                </a:lnTo>
                <a:lnTo>
                  <a:pt x="0" y="62933"/>
                </a:lnTo>
                <a:lnTo>
                  <a:pt x="0" y="55659"/>
                </a:lnTo>
                <a:lnTo>
                  <a:pt x="0" y="52597"/>
                </a:lnTo>
                <a:cubicBezTo>
                  <a:pt x="0" y="23011"/>
                  <a:pt x="23064" y="0"/>
                  <a:pt x="52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2E59090-8B37-4A3C-AEC9-552C504A188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76275" y="8499477"/>
            <a:ext cx="2662238" cy="1668461"/>
          </a:xfrm>
          <a:custGeom>
            <a:avLst/>
            <a:gdLst>
              <a:gd name="connsiteX0" fmla="*/ 52718 w 2662238"/>
              <a:gd name="connsiteY0" fmla="*/ 0 h 1668461"/>
              <a:gd name="connsiteX1" fmla="*/ 2609521 w 2662238"/>
              <a:gd name="connsiteY1" fmla="*/ 0 h 1668461"/>
              <a:gd name="connsiteX2" fmla="*/ 2662238 w 2662238"/>
              <a:gd name="connsiteY2" fmla="*/ 52597 h 1668461"/>
              <a:gd name="connsiteX3" fmla="*/ 2662238 w 2662238"/>
              <a:gd name="connsiteY3" fmla="*/ 1620629 h 1668461"/>
              <a:gd name="connsiteX4" fmla="*/ 2645764 w 2662238"/>
              <a:gd name="connsiteY4" fmla="*/ 1658021 h 1668461"/>
              <a:gd name="connsiteX5" fmla="*/ 2629948 w 2662238"/>
              <a:gd name="connsiteY5" fmla="*/ 1668461 h 1668461"/>
              <a:gd name="connsiteX6" fmla="*/ 30910 w 2662238"/>
              <a:gd name="connsiteY6" fmla="*/ 1668461 h 1668461"/>
              <a:gd name="connsiteX7" fmla="*/ 15239 w 2662238"/>
              <a:gd name="connsiteY7" fmla="*/ 1658021 h 1668461"/>
              <a:gd name="connsiteX8" fmla="*/ 0 w 2662238"/>
              <a:gd name="connsiteY8" fmla="*/ 1620629 h 1668461"/>
              <a:gd name="connsiteX9" fmla="*/ 0 w 2662238"/>
              <a:gd name="connsiteY9" fmla="*/ 1478172 h 1668461"/>
              <a:gd name="connsiteX10" fmla="*/ 0 w 2662238"/>
              <a:gd name="connsiteY10" fmla="*/ 1344615 h 1668461"/>
              <a:gd name="connsiteX11" fmla="*/ 0 w 2662238"/>
              <a:gd name="connsiteY11" fmla="*/ 1219672 h 1668461"/>
              <a:gd name="connsiteX12" fmla="*/ 0 w 2662238"/>
              <a:gd name="connsiteY12" fmla="*/ 1103056 h 1668461"/>
              <a:gd name="connsiteX13" fmla="*/ 0 w 2662238"/>
              <a:gd name="connsiteY13" fmla="*/ 994478 h 1668461"/>
              <a:gd name="connsiteX14" fmla="*/ 0 w 2662238"/>
              <a:gd name="connsiteY14" fmla="*/ 893653 h 1668461"/>
              <a:gd name="connsiteX15" fmla="*/ 0 w 2662238"/>
              <a:gd name="connsiteY15" fmla="*/ 714110 h 1668461"/>
              <a:gd name="connsiteX16" fmla="*/ 0 w 2662238"/>
              <a:gd name="connsiteY16" fmla="*/ 562130 h 1668461"/>
              <a:gd name="connsiteX17" fmla="*/ 0 w 2662238"/>
              <a:gd name="connsiteY17" fmla="*/ 435417 h 1668461"/>
              <a:gd name="connsiteX18" fmla="*/ 0 w 2662238"/>
              <a:gd name="connsiteY18" fmla="*/ 331673 h 1668461"/>
              <a:gd name="connsiteX19" fmla="*/ 0 w 2662238"/>
              <a:gd name="connsiteY19" fmla="*/ 248601 h 1668461"/>
              <a:gd name="connsiteX20" fmla="*/ 0 w 2662238"/>
              <a:gd name="connsiteY20" fmla="*/ 183904 h 1668461"/>
              <a:gd name="connsiteX21" fmla="*/ 0 w 2662238"/>
              <a:gd name="connsiteY21" fmla="*/ 135286 h 1668461"/>
              <a:gd name="connsiteX22" fmla="*/ 0 w 2662238"/>
              <a:gd name="connsiteY22" fmla="*/ 100449 h 1668461"/>
              <a:gd name="connsiteX23" fmla="*/ 0 w 2662238"/>
              <a:gd name="connsiteY23" fmla="*/ 77097 h 1668461"/>
              <a:gd name="connsiteX24" fmla="*/ 0 w 2662238"/>
              <a:gd name="connsiteY24" fmla="*/ 62933 h 1668461"/>
              <a:gd name="connsiteX25" fmla="*/ 0 w 2662238"/>
              <a:gd name="connsiteY25" fmla="*/ 55659 h 1668461"/>
              <a:gd name="connsiteX26" fmla="*/ 0 w 2662238"/>
              <a:gd name="connsiteY26" fmla="*/ 52597 h 1668461"/>
              <a:gd name="connsiteX27" fmla="*/ 52718 w 2662238"/>
              <a:gd name="connsiteY27" fmla="*/ 0 h 166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62238" h="1668461">
                <a:moveTo>
                  <a:pt x="52718" y="0"/>
                </a:moveTo>
                <a:cubicBezTo>
                  <a:pt x="2609521" y="0"/>
                  <a:pt x="2609521" y="0"/>
                  <a:pt x="2609521" y="0"/>
                </a:cubicBezTo>
                <a:cubicBezTo>
                  <a:pt x="2635879" y="0"/>
                  <a:pt x="2662238" y="23011"/>
                  <a:pt x="2662238" y="52597"/>
                </a:cubicBezTo>
                <a:lnTo>
                  <a:pt x="2662238" y="1620629"/>
                </a:lnTo>
                <a:cubicBezTo>
                  <a:pt x="2662238" y="1635421"/>
                  <a:pt x="2655648" y="1648571"/>
                  <a:pt x="2645764" y="1658021"/>
                </a:cubicBezTo>
                <a:lnTo>
                  <a:pt x="2629948" y="1668461"/>
                </a:lnTo>
                <a:lnTo>
                  <a:pt x="30910" y="1668461"/>
                </a:lnTo>
                <a:lnTo>
                  <a:pt x="15239" y="1658021"/>
                </a:lnTo>
                <a:cubicBezTo>
                  <a:pt x="5766" y="1648571"/>
                  <a:pt x="0" y="1635421"/>
                  <a:pt x="0" y="1620629"/>
                </a:cubicBezTo>
                <a:lnTo>
                  <a:pt x="0" y="1478172"/>
                </a:lnTo>
                <a:lnTo>
                  <a:pt x="0" y="1344615"/>
                </a:lnTo>
                <a:lnTo>
                  <a:pt x="0" y="1219672"/>
                </a:lnTo>
                <a:lnTo>
                  <a:pt x="0" y="1103056"/>
                </a:lnTo>
                <a:lnTo>
                  <a:pt x="0" y="994478"/>
                </a:lnTo>
                <a:lnTo>
                  <a:pt x="0" y="893653"/>
                </a:lnTo>
                <a:lnTo>
                  <a:pt x="0" y="714110"/>
                </a:lnTo>
                <a:lnTo>
                  <a:pt x="0" y="562130"/>
                </a:lnTo>
                <a:lnTo>
                  <a:pt x="0" y="435417"/>
                </a:lnTo>
                <a:lnTo>
                  <a:pt x="0" y="331673"/>
                </a:lnTo>
                <a:lnTo>
                  <a:pt x="0" y="248601"/>
                </a:lnTo>
                <a:lnTo>
                  <a:pt x="0" y="183904"/>
                </a:lnTo>
                <a:lnTo>
                  <a:pt x="0" y="135286"/>
                </a:lnTo>
                <a:lnTo>
                  <a:pt x="0" y="100449"/>
                </a:lnTo>
                <a:lnTo>
                  <a:pt x="0" y="77097"/>
                </a:lnTo>
                <a:lnTo>
                  <a:pt x="0" y="62933"/>
                </a:lnTo>
                <a:lnTo>
                  <a:pt x="0" y="55659"/>
                </a:lnTo>
                <a:lnTo>
                  <a:pt x="0" y="52597"/>
                </a:lnTo>
                <a:cubicBezTo>
                  <a:pt x="0" y="23011"/>
                  <a:pt x="23064" y="0"/>
                  <a:pt x="52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F17C7B3-20C7-4C23-91E8-C46843E5E59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76275" y="1436689"/>
            <a:ext cx="2662238" cy="1668461"/>
          </a:xfrm>
          <a:custGeom>
            <a:avLst/>
            <a:gdLst>
              <a:gd name="connsiteX0" fmla="*/ 52718 w 2662238"/>
              <a:gd name="connsiteY0" fmla="*/ 0 h 1668461"/>
              <a:gd name="connsiteX1" fmla="*/ 2609521 w 2662238"/>
              <a:gd name="connsiteY1" fmla="*/ 0 h 1668461"/>
              <a:gd name="connsiteX2" fmla="*/ 2662238 w 2662238"/>
              <a:gd name="connsiteY2" fmla="*/ 52597 h 1668461"/>
              <a:gd name="connsiteX3" fmla="*/ 2662238 w 2662238"/>
              <a:gd name="connsiteY3" fmla="*/ 1620629 h 1668461"/>
              <a:gd name="connsiteX4" fmla="*/ 2645764 w 2662238"/>
              <a:gd name="connsiteY4" fmla="*/ 1658021 h 1668461"/>
              <a:gd name="connsiteX5" fmla="*/ 2629948 w 2662238"/>
              <a:gd name="connsiteY5" fmla="*/ 1668461 h 1668461"/>
              <a:gd name="connsiteX6" fmla="*/ 30910 w 2662238"/>
              <a:gd name="connsiteY6" fmla="*/ 1668461 h 1668461"/>
              <a:gd name="connsiteX7" fmla="*/ 15239 w 2662238"/>
              <a:gd name="connsiteY7" fmla="*/ 1658021 h 1668461"/>
              <a:gd name="connsiteX8" fmla="*/ 0 w 2662238"/>
              <a:gd name="connsiteY8" fmla="*/ 1620629 h 1668461"/>
              <a:gd name="connsiteX9" fmla="*/ 0 w 2662238"/>
              <a:gd name="connsiteY9" fmla="*/ 1478172 h 1668461"/>
              <a:gd name="connsiteX10" fmla="*/ 0 w 2662238"/>
              <a:gd name="connsiteY10" fmla="*/ 1344615 h 1668461"/>
              <a:gd name="connsiteX11" fmla="*/ 0 w 2662238"/>
              <a:gd name="connsiteY11" fmla="*/ 1219672 h 1668461"/>
              <a:gd name="connsiteX12" fmla="*/ 0 w 2662238"/>
              <a:gd name="connsiteY12" fmla="*/ 1103056 h 1668461"/>
              <a:gd name="connsiteX13" fmla="*/ 0 w 2662238"/>
              <a:gd name="connsiteY13" fmla="*/ 994478 h 1668461"/>
              <a:gd name="connsiteX14" fmla="*/ 0 w 2662238"/>
              <a:gd name="connsiteY14" fmla="*/ 893653 h 1668461"/>
              <a:gd name="connsiteX15" fmla="*/ 0 w 2662238"/>
              <a:gd name="connsiteY15" fmla="*/ 714110 h 1668461"/>
              <a:gd name="connsiteX16" fmla="*/ 0 w 2662238"/>
              <a:gd name="connsiteY16" fmla="*/ 562130 h 1668461"/>
              <a:gd name="connsiteX17" fmla="*/ 0 w 2662238"/>
              <a:gd name="connsiteY17" fmla="*/ 435417 h 1668461"/>
              <a:gd name="connsiteX18" fmla="*/ 0 w 2662238"/>
              <a:gd name="connsiteY18" fmla="*/ 331673 h 1668461"/>
              <a:gd name="connsiteX19" fmla="*/ 0 w 2662238"/>
              <a:gd name="connsiteY19" fmla="*/ 248601 h 1668461"/>
              <a:gd name="connsiteX20" fmla="*/ 0 w 2662238"/>
              <a:gd name="connsiteY20" fmla="*/ 183904 h 1668461"/>
              <a:gd name="connsiteX21" fmla="*/ 0 w 2662238"/>
              <a:gd name="connsiteY21" fmla="*/ 135286 h 1668461"/>
              <a:gd name="connsiteX22" fmla="*/ 0 w 2662238"/>
              <a:gd name="connsiteY22" fmla="*/ 100449 h 1668461"/>
              <a:gd name="connsiteX23" fmla="*/ 0 w 2662238"/>
              <a:gd name="connsiteY23" fmla="*/ 77097 h 1668461"/>
              <a:gd name="connsiteX24" fmla="*/ 0 w 2662238"/>
              <a:gd name="connsiteY24" fmla="*/ 62933 h 1668461"/>
              <a:gd name="connsiteX25" fmla="*/ 0 w 2662238"/>
              <a:gd name="connsiteY25" fmla="*/ 55659 h 1668461"/>
              <a:gd name="connsiteX26" fmla="*/ 0 w 2662238"/>
              <a:gd name="connsiteY26" fmla="*/ 52597 h 1668461"/>
              <a:gd name="connsiteX27" fmla="*/ 52718 w 2662238"/>
              <a:gd name="connsiteY27" fmla="*/ 0 h 166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62238" h="1668461">
                <a:moveTo>
                  <a:pt x="52718" y="0"/>
                </a:moveTo>
                <a:cubicBezTo>
                  <a:pt x="2609521" y="0"/>
                  <a:pt x="2609521" y="0"/>
                  <a:pt x="2609521" y="0"/>
                </a:cubicBezTo>
                <a:cubicBezTo>
                  <a:pt x="2635879" y="0"/>
                  <a:pt x="2662238" y="23011"/>
                  <a:pt x="2662238" y="52597"/>
                </a:cubicBezTo>
                <a:lnTo>
                  <a:pt x="2662238" y="1620629"/>
                </a:lnTo>
                <a:cubicBezTo>
                  <a:pt x="2662238" y="1635421"/>
                  <a:pt x="2655648" y="1648571"/>
                  <a:pt x="2645764" y="1658021"/>
                </a:cubicBezTo>
                <a:lnTo>
                  <a:pt x="2629948" y="1668461"/>
                </a:lnTo>
                <a:lnTo>
                  <a:pt x="30910" y="1668461"/>
                </a:lnTo>
                <a:lnTo>
                  <a:pt x="15239" y="1658021"/>
                </a:lnTo>
                <a:cubicBezTo>
                  <a:pt x="5766" y="1648571"/>
                  <a:pt x="0" y="1635421"/>
                  <a:pt x="0" y="1620629"/>
                </a:cubicBezTo>
                <a:lnTo>
                  <a:pt x="0" y="1478172"/>
                </a:lnTo>
                <a:lnTo>
                  <a:pt x="0" y="1344615"/>
                </a:lnTo>
                <a:lnTo>
                  <a:pt x="0" y="1219672"/>
                </a:lnTo>
                <a:lnTo>
                  <a:pt x="0" y="1103056"/>
                </a:lnTo>
                <a:lnTo>
                  <a:pt x="0" y="994478"/>
                </a:lnTo>
                <a:lnTo>
                  <a:pt x="0" y="893653"/>
                </a:lnTo>
                <a:lnTo>
                  <a:pt x="0" y="714110"/>
                </a:lnTo>
                <a:lnTo>
                  <a:pt x="0" y="562130"/>
                </a:lnTo>
                <a:lnTo>
                  <a:pt x="0" y="435417"/>
                </a:lnTo>
                <a:lnTo>
                  <a:pt x="0" y="331673"/>
                </a:lnTo>
                <a:lnTo>
                  <a:pt x="0" y="248601"/>
                </a:lnTo>
                <a:lnTo>
                  <a:pt x="0" y="183904"/>
                </a:lnTo>
                <a:lnTo>
                  <a:pt x="0" y="135286"/>
                </a:lnTo>
                <a:lnTo>
                  <a:pt x="0" y="100449"/>
                </a:lnTo>
                <a:lnTo>
                  <a:pt x="0" y="77097"/>
                </a:lnTo>
                <a:lnTo>
                  <a:pt x="0" y="62933"/>
                </a:lnTo>
                <a:lnTo>
                  <a:pt x="0" y="55659"/>
                </a:lnTo>
                <a:lnTo>
                  <a:pt x="0" y="52597"/>
                </a:lnTo>
                <a:cubicBezTo>
                  <a:pt x="0" y="23011"/>
                  <a:pt x="23064" y="0"/>
                  <a:pt x="52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95937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DE3145-8476-4042-937B-22F45D3684C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" y="2617788"/>
            <a:ext cx="3846511" cy="5456236"/>
          </a:xfrm>
          <a:custGeom>
            <a:avLst/>
            <a:gdLst>
              <a:gd name="connsiteX0" fmla="*/ 0 w 3846511"/>
              <a:gd name="connsiteY0" fmla="*/ 0 h 5456236"/>
              <a:gd name="connsiteX1" fmla="*/ 3846511 w 3846511"/>
              <a:gd name="connsiteY1" fmla="*/ 0 h 5456236"/>
              <a:gd name="connsiteX2" fmla="*/ 3846511 w 3846511"/>
              <a:gd name="connsiteY2" fmla="*/ 5456236 h 5456236"/>
              <a:gd name="connsiteX3" fmla="*/ 0 w 3846511"/>
              <a:gd name="connsiteY3" fmla="*/ 5456236 h 54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6511" h="5456236">
                <a:moveTo>
                  <a:pt x="0" y="0"/>
                </a:moveTo>
                <a:lnTo>
                  <a:pt x="3846511" y="0"/>
                </a:lnTo>
                <a:lnTo>
                  <a:pt x="3846511" y="5456236"/>
                </a:lnTo>
                <a:lnTo>
                  <a:pt x="0" y="54562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44621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802" y="569580"/>
            <a:ext cx="6546235" cy="2067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1802" y="2847891"/>
            <a:ext cx="6546235" cy="6787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1801" y="9915615"/>
            <a:ext cx="1707714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D62B-3700-4F56-9CCB-CE4064D48F31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4134" y="9915615"/>
            <a:ext cx="2561570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60323" y="9915615"/>
            <a:ext cx="1707714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A9ABE-FBED-4350-81E8-485B49004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5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8" r:id="rId2"/>
    <p:sldLayoutId id="2147483689" r:id="rId3"/>
    <p:sldLayoutId id="2147483687" r:id="rId4"/>
  </p:sldLayoutIdLst>
  <p:txStyles>
    <p:titleStyle>
      <a:lvl1pPr algn="l" defTabSz="758952" rtl="0" eaLnBrk="1" latinLnBrk="0" hangingPunct="1">
        <a:lnSpc>
          <a:spcPct val="90000"/>
        </a:lnSpc>
        <a:spcBef>
          <a:spcPct val="0"/>
        </a:spcBef>
        <a:buNone/>
        <a:defRPr sz="36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738" indent="-189738" algn="l" defTabSz="758952" rtl="0" eaLnBrk="1" latinLnBrk="0" hangingPunct="1">
        <a:lnSpc>
          <a:spcPct val="90000"/>
        </a:lnSpc>
        <a:spcBef>
          <a:spcPts val="830"/>
        </a:spcBef>
        <a:buFont typeface="Arial" panose="020B0604020202020204" pitchFamily="34" charset="0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69214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2pPr>
      <a:lvl3pPr marL="948690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60" kern="1200">
          <a:solidFill>
            <a:schemeClr val="tx1"/>
          </a:solidFill>
          <a:latin typeface="+mn-lt"/>
          <a:ea typeface="+mn-ea"/>
          <a:cs typeface="+mn-cs"/>
        </a:defRPr>
      </a:lvl3pPr>
      <a:lvl4pPr marL="1328166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4pPr>
      <a:lvl5pPr marL="1707642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5pPr>
      <a:lvl6pPr marL="2087118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6pPr>
      <a:lvl7pPr marL="2466594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7pPr>
      <a:lvl8pPr marL="2846070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8pPr>
      <a:lvl9pPr marL="3225546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1pPr>
      <a:lvl2pPr marL="379476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2pPr>
      <a:lvl3pPr marL="758952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3pPr>
      <a:lvl4pPr marL="1138428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4pPr>
      <a:lvl5pPr marL="1517904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5pPr>
      <a:lvl6pPr marL="1897380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6pPr>
      <a:lvl7pPr marL="2276856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7pPr>
      <a:lvl8pPr marL="2656332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8pPr>
      <a:lvl9pPr marL="3035808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>
            <a:extLst>
              <a:ext uri="{FF2B5EF4-FFF2-40B4-BE49-F238E27FC236}">
                <a16:creationId xmlns:a16="http://schemas.microsoft.com/office/drawing/2014/main" id="{B986B47D-115F-4523-A0DF-8CD2B0959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256"/>
            <a:ext cx="7589838" cy="10701338"/>
          </a:xfrm>
          <a:prstGeom prst="rect">
            <a:avLst/>
          </a:prstGeom>
          <a:solidFill>
            <a:srgbClr val="6F36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56EB1569-148D-4B50-BF91-A2B05A3B2017}"/>
              </a:ext>
            </a:extLst>
          </p:cNvPr>
          <p:cNvSpPr>
            <a:spLocks noEditPoints="1"/>
          </p:cNvSpPr>
          <p:nvPr/>
        </p:nvSpPr>
        <p:spPr bwMode="auto">
          <a:xfrm>
            <a:off x="-4124960" y="1876858"/>
            <a:ext cx="10160001" cy="11728127"/>
          </a:xfrm>
          <a:custGeom>
            <a:avLst/>
            <a:gdLst>
              <a:gd name="T0" fmla="*/ 1694 w 2500"/>
              <a:gd name="T1" fmla="*/ 49 h 2892"/>
              <a:gd name="T2" fmla="*/ 1539 w 2500"/>
              <a:gd name="T3" fmla="*/ 1271 h 2892"/>
              <a:gd name="T4" fmla="*/ 2488 w 2500"/>
              <a:gd name="T5" fmla="*/ 1227 h 2892"/>
              <a:gd name="T6" fmla="*/ 1601 w 2500"/>
              <a:gd name="T7" fmla="*/ 1690 h 2892"/>
              <a:gd name="T8" fmla="*/ 686 w 2500"/>
              <a:gd name="T9" fmla="*/ 2484 h 2892"/>
              <a:gd name="T10" fmla="*/ 174 w 2500"/>
              <a:gd name="T11" fmla="*/ 2842 h 2892"/>
              <a:gd name="T12" fmla="*/ 160 w 2500"/>
              <a:gd name="T13" fmla="*/ 1777 h 2892"/>
              <a:gd name="T14" fmla="*/ 488 w 2500"/>
              <a:gd name="T15" fmla="*/ 474 h 2892"/>
              <a:gd name="T16" fmla="*/ 458 w 2500"/>
              <a:gd name="T17" fmla="*/ 195 h 2892"/>
              <a:gd name="T18" fmla="*/ 337 w 2500"/>
              <a:gd name="T19" fmla="*/ 2501 h 2892"/>
              <a:gd name="T20" fmla="*/ 1145 w 2500"/>
              <a:gd name="T21" fmla="*/ 1880 h 2892"/>
              <a:gd name="T22" fmla="*/ 407 w 2500"/>
              <a:gd name="T23" fmla="*/ 2492 h 2892"/>
              <a:gd name="T24" fmla="*/ 1122 w 2500"/>
              <a:gd name="T25" fmla="*/ 1935 h 2892"/>
              <a:gd name="T26" fmla="*/ 1288 w 2500"/>
              <a:gd name="T27" fmla="*/ 1850 h 2892"/>
              <a:gd name="T28" fmla="*/ 2299 w 2500"/>
              <a:gd name="T29" fmla="*/ 1316 h 2892"/>
              <a:gd name="T30" fmla="*/ 1455 w 2500"/>
              <a:gd name="T31" fmla="*/ 1433 h 2892"/>
              <a:gd name="T32" fmla="*/ 289 w 2500"/>
              <a:gd name="T33" fmla="*/ 2322 h 2892"/>
              <a:gd name="T34" fmla="*/ 895 w 2500"/>
              <a:gd name="T35" fmla="*/ 1848 h 2892"/>
              <a:gd name="T36" fmla="*/ 488 w 2500"/>
              <a:gd name="T37" fmla="*/ 2159 h 2892"/>
              <a:gd name="T38" fmla="*/ 518 w 2500"/>
              <a:gd name="T39" fmla="*/ 1892 h 2892"/>
              <a:gd name="T40" fmla="*/ 727 w 2500"/>
              <a:gd name="T41" fmla="*/ 973 h 2892"/>
              <a:gd name="T42" fmla="*/ 489 w 2500"/>
              <a:gd name="T43" fmla="*/ 263 h 2892"/>
              <a:gd name="T44" fmla="*/ 621 w 2500"/>
              <a:gd name="T45" fmla="*/ 862 h 2892"/>
              <a:gd name="T46" fmla="*/ 128 w 2500"/>
              <a:gd name="T47" fmla="*/ 2243 h 2892"/>
              <a:gd name="T48" fmla="*/ 569 w 2500"/>
              <a:gd name="T49" fmla="*/ 1401 h 2892"/>
              <a:gd name="T50" fmla="*/ 160 w 2500"/>
              <a:gd name="T51" fmla="*/ 2388 h 2892"/>
              <a:gd name="T52" fmla="*/ 1282 w 2500"/>
              <a:gd name="T53" fmla="*/ 1022 h 2892"/>
              <a:gd name="T54" fmla="*/ 904 w 2500"/>
              <a:gd name="T55" fmla="*/ 908 h 2892"/>
              <a:gd name="T56" fmla="*/ 1024 w 2500"/>
              <a:gd name="T57" fmla="*/ 1418 h 2892"/>
              <a:gd name="T58" fmla="*/ 267 w 2500"/>
              <a:gd name="T59" fmla="*/ 1829 h 2892"/>
              <a:gd name="T60" fmla="*/ 1137 w 2500"/>
              <a:gd name="T61" fmla="*/ 1532 h 2892"/>
              <a:gd name="T62" fmla="*/ 962 w 2500"/>
              <a:gd name="T63" fmla="*/ 1209 h 2892"/>
              <a:gd name="T64" fmla="*/ 1159 w 2500"/>
              <a:gd name="T65" fmla="*/ 1290 h 2892"/>
              <a:gd name="T66" fmla="*/ 993 w 2500"/>
              <a:gd name="T67" fmla="*/ 1162 h 2892"/>
              <a:gd name="T68" fmla="*/ 1085 w 2500"/>
              <a:gd name="T69" fmla="*/ 659 h 2892"/>
              <a:gd name="T70" fmla="*/ 1259 w 2500"/>
              <a:gd name="T71" fmla="*/ 956 h 2892"/>
              <a:gd name="T72" fmla="*/ 870 w 2500"/>
              <a:gd name="T73" fmla="*/ 1032 h 2892"/>
              <a:gd name="T74" fmla="*/ 1205 w 2500"/>
              <a:gd name="T75" fmla="*/ 1179 h 2892"/>
              <a:gd name="T76" fmla="*/ 825 w 2500"/>
              <a:gd name="T77" fmla="*/ 1448 h 2892"/>
              <a:gd name="T78" fmla="*/ 866 w 2500"/>
              <a:gd name="T79" fmla="*/ 865 h 2892"/>
              <a:gd name="T80" fmla="*/ 894 w 2500"/>
              <a:gd name="T81" fmla="*/ 1627 h 2892"/>
              <a:gd name="T82" fmla="*/ 830 w 2500"/>
              <a:gd name="T83" fmla="*/ 2165 h 2892"/>
              <a:gd name="T84" fmla="*/ 1143 w 2500"/>
              <a:gd name="T85" fmla="*/ 451 h 2892"/>
              <a:gd name="T86" fmla="*/ 1237 w 2500"/>
              <a:gd name="T87" fmla="*/ 355 h 2892"/>
              <a:gd name="T88" fmla="*/ 1231 w 2500"/>
              <a:gd name="T89" fmla="*/ 777 h 2892"/>
              <a:gd name="T90" fmla="*/ 1039 w 2500"/>
              <a:gd name="T91" fmla="*/ 605 h 2892"/>
              <a:gd name="T92" fmla="*/ 981 w 2500"/>
              <a:gd name="T93" fmla="*/ 667 h 2892"/>
              <a:gd name="T94" fmla="*/ 1485 w 2500"/>
              <a:gd name="T95" fmla="*/ 530 h 2892"/>
              <a:gd name="T96" fmla="*/ 806 w 2500"/>
              <a:gd name="T97" fmla="*/ 1743 h 2892"/>
              <a:gd name="T98" fmla="*/ 1448 w 2500"/>
              <a:gd name="T99" fmla="*/ 649 h 2892"/>
              <a:gd name="T100" fmla="*/ 735 w 2500"/>
              <a:gd name="T101" fmla="*/ 1789 h 2892"/>
              <a:gd name="T102" fmla="*/ 1664 w 2500"/>
              <a:gd name="T103" fmla="*/ 668 h 2892"/>
              <a:gd name="T104" fmla="*/ 1708 w 2500"/>
              <a:gd name="T105" fmla="*/ 316 h 2892"/>
              <a:gd name="T106" fmla="*/ 1537 w 2500"/>
              <a:gd name="T107" fmla="*/ 408 h 2892"/>
              <a:gd name="T108" fmla="*/ 1655 w 2500"/>
              <a:gd name="T109" fmla="*/ 719 h 2892"/>
              <a:gd name="T110" fmla="*/ 1708 w 2500"/>
              <a:gd name="T111" fmla="*/ 448 h 2892"/>
              <a:gd name="T112" fmla="*/ 1372 w 2500"/>
              <a:gd name="T113" fmla="*/ 301 h 2892"/>
              <a:gd name="T114" fmla="*/ 1021 w 2500"/>
              <a:gd name="T115" fmla="*/ 1674 h 2892"/>
              <a:gd name="T116" fmla="*/ 1378 w 2500"/>
              <a:gd name="T117" fmla="*/ 502 h 2892"/>
              <a:gd name="T118" fmla="*/ 1378 w 2500"/>
              <a:gd name="T119" fmla="*/ 502 h 2892"/>
              <a:gd name="T120" fmla="*/ 1408 w 2500"/>
              <a:gd name="T121" fmla="*/ 260 h 2892"/>
              <a:gd name="T122" fmla="*/ 1467 w 2500"/>
              <a:gd name="T123" fmla="*/ 129 h 2892"/>
              <a:gd name="T124" fmla="*/ 814 w 2500"/>
              <a:gd name="T125" fmla="*/ 941 h 2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0" h="2892">
                <a:moveTo>
                  <a:pt x="802" y="654"/>
                </a:moveTo>
                <a:cubicBezTo>
                  <a:pt x="827" y="609"/>
                  <a:pt x="850" y="562"/>
                  <a:pt x="878" y="519"/>
                </a:cubicBezTo>
                <a:cubicBezTo>
                  <a:pt x="916" y="462"/>
                  <a:pt x="950" y="399"/>
                  <a:pt x="1000" y="352"/>
                </a:cubicBezTo>
                <a:cubicBezTo>
                  <a:pt x="1058" y="298"/>
                  <a:pt x="1118" y="242"/>
                  <a:pt x="1191" y="203"/>
                </a:cubicBezTo>
                <a:cubicBezTo>
                  <a:pt x="1235" y="180"/>
                  <a:pt x="1274" y="145"/>
                  <a:pt x="1312" y="113"/>
                </a:cubicBezTo>
                <a:cubicBezTo>
                  <a:pt x="1370" y="63"/>
                  <a:pt x="1436" y="29"/>
                  <a:pt x="1508" y="6"/>
                </a:cubicBezTo>
                <a:cubicBezTo>
                  <a:pt x="1523" y="1"/>
                  <a:pt x="1541" y="0"/>
                  <a:pt x="1556" y="4"/>
                </a:cubicBezTo>
                <a:cubicBezTo>
                  <a:pt x="1603" y="17"/>
                  <a:pt x="1649" y="31"/>
                  <a:pt x="1694" y="49"/>
                </a:cubicBezTo>
                <a:cubicBezTo>
                  <a:pt x="1771" y="78"/>
                  <a:pt x="1803" y="139"/>
                  <a:pt x="1807" y="218"/>
                </a:cubicBezTo>
                <a:cubicBezTo>
                  <a:pt x="1811" y="303"/>
                  <a:pt x="1808" y="385"/>
                  <a:pt x="1779" y="468"/>
                </a:cubicBezTo>
                <a:cubicBezTo>
                  <a:pt x="1758" y="527"/>
                  <a:pt x="1755" y="593"/>
                  <a:pt x="1743" y="656"/>
                </a:cubicBezTo>
                <a:cubicBezTo>
                  <a:pt x="1734" y="700"/>
                  <a:pt x="1725" y="745"/>
                  <a:pt x="1715" y="789"/>
                </a:cubicBezTo>
                <a:cubicBezTo>
                  <a:pt x="1704" y="840"/>
                  <a:pt x="1694" y="892"/>
                  <a:pt x="1680" y="942"/>
                </a:cubicBezTo>
                <a:cubicBezTo>
                  <a:pt x="1673" y="967"/>
                  <a:pt x="1659" y="990"/>
                  <a:pt x="1649" y="1014"/>
                </a:cubicBezTo>
                <a:cubicBezTo>
                  <a:pt x="1633" y="1056"/>
                  <a:pt x="1619" y="1099"/>
                  <a:pt x="1601" y="1141"/>
                </a:cubicBezTo>
                <a:cubicBezTo>
                  <a:pt x="1583" y="1183"/>
                  <a:pt x="1562" y="1224"/>
                  <a:pt x="1539" y="1271"/>
                </a:cubicBezTo>
                <a:cubicBezTo>
                  <a:pt x="1549" y="1268"/>
                  <a:pt x="1557" y="1267"/>
                  <a:pt x="1563" y="1263"/>
                </a:cubicBezTo>
                <a:cubicBezTo>
                  <a:pt x="1646" y="1205"/>
                  <a:pt x="1734" y="1158"/>
                  <a:pt x="1833" y="1135"/>
                </a:cubicBezTo>
                <a:cubicBezTo>
                  <a:pt x="1854" y="1130"/>
                  <a:pt x="1879" y="1131"/>
                  <a:pt x="1901" y="1135"/>
                </a:cubicBezTo>
                <a:cubicBezTo>
                  <a:pt x="1950" y="1143"/>
                  <a:pt x="1998" y="1156"/>
                  <a:pt x="2046" y="1166"/>
                </a:cubicBezTo>
                <a:cubicBezTo>
                  <a:pt x="2065" y="1170"/>
                  <a:pt x="2085" y="1170"/>
                  <a:pt x="2105" y="1171"/>
                </a:cubicBezTo>
                <a:cubicBezTo>
                  <a:pt x="2162" y="1173"/>
                  <a:pt x="2219" y="1174"/>
                  <a:pt x="2276" y="1178"/>
                </a:cubicBezTo>
                <a:cubicBezTo>
                  <a:pt x="2331" y="1183"/>
                  <a:pt x="2385" y="1199"/>
                  <a:pt x="2441" y="1177"/>
                </a:cubicBezTo>
                <a:cubicBezTo>
                  <a:pt x="2470" y="1166"/>
                  <a:pt x="2500" y="1198"/>
                  <a:pt x="2488" y="1227"/>
                </a:cubicBezTo>
                <a:cubicBezTo>
                  <a:pt x="2465" y="1285"/>
                  <a:pt x="2447" y="1349"/>
                  <a:pt x="2381" y="1375"/>
                </a:cubicBezTo>
                <a:cubicBezTo>
                  <a:pt x="2361" y="1382"/>
                  <a:pt x="2339" y="1386"/>
                  <a:pt x="2319" y="1385"/>
                </a:cubicBezTo>
                <a:cubicBezTo>
                  <a:pt x="2274" y="1384"/>
                  <a:pt x="2229" y="1376"/>
                  <a:pt x="2184" y="1376"/>
                </a:cubicBezTo>
                <a:cubicBezTo>
                  <a:pt x="2135" y="1377"/>
                  <a:pt x="2088" y="1381"/>
                  <a:pt x="2040" y="1401"/>
                </a:cubicBezTo>
                <a:cubicBezTo>
                  <a:pt x="2004" y="1416"/>
                  <a:pt x="1961" y="1419"/>
                  <a:pt x="1920" y="1420"/>
                </a:cubicBezTo>
                <a:cubicBezTo>
                  <a:pt x="1879" y="1421"/>
                  <a:pt x="1846" y="1438"/>
                  <a:pt x="1826" y="1470"/>
                </a:cubicBezTo>
                <a:cubicBezTo>
                  <a:pt x="1788" y="1533"/>
                  <a:pt x="1745" y="1586"/>
                  <a:pt x="1676" y="1619"/>
                </a:cubicBezTo>
                <a:cubicBezTo>
                  <a:pt x="1646" y="1634"/>
                  <a:pt x="1626" y="1666"/>
                  <a:pt x="1601" y="1690"/>
                </a:cubicBezTo>
                <a:cubicBezTo>
                  <a:pt x="1546" y="1743"/>
                  <a:pt x="1493" y="1798"/>
                  <a:pt x="1434" y="1846"/>
                </a:cubicBezTo>
                <a:cubicBezTo>
                  <a:pt x="1398" y="1876"/>
                  <a:pt x="1350" y="1891"/>
                  <a:pt x="1310" y="1918"/>
                </a:cubicBezTo>
                <a:cubicBezTo>
                  <a:pt x="1281" y="1937"/>
                  <a:pt x="1255" y="1963"/>
                  <a:pt x="1231" y="1989"/>
                </a:cubicBezTo>
                <a:cubicBezTo>
                  <a:pt x="1185" y="2036"/>
                  <a:pt x="1136" y="2078"/>
                  <a:pt x="1075" y="2105"/>
                </a:cubicBezTo>
                <a:cubicBezTo>
                  <a:pt x="1036" y="2122"/>
                  <a:pt x="1002" y="2148"/>
                  <a:pt x="966" y="2170"/>
                </a:cubicBezTo>
                <a:cubicBezTo>
                  <a:pt x="949" y="2180"/>
                  <a:pt x="931" y="2192"/>
                  <a:pt x="913" y="2201"/>
                </a:cubicBezTo>
                <a:cubicBezTo>
                  <a:pt x="860" y="2228"/>
                  <a:pt x="837" y="2282"/>
                  <a:pt x="803" y="2326"/>
                </a:cubicBezTo>
                <a:cubicBezTo>
                  <a:pt x="762" y="2377"/>
                  <a:pt x="728" y="2433"/>
                  <a:pt x="686" y="2484"/>
                </a:cubicBezTo>
                <a:cubicBezTo>
                  <a:pt x="657" y="2519"/>
                  <a:pt x="618" y="2544"/>
                  <a:pt x="574" y="2564"/>
                </a:cubicBezTo>
                <a:cubicBezTo>
                  <a:pt x="515" y="2591"/>
                  <a:pt x="453" y="2586"/>
                  <a:pt x="394" y="2600"/>
                </a:cubicBezTo>
                <a:cubicBezTo>
                  <a:pt x="374" y="2604"/>
                  <a:pt x="359" y="2638"/>
                  <a:pt x="346" y="2661"/>
                </a:cubicBezTo>
                <a:cubicBezTo>
                  <a:pt x="337" y="2679"/>
                  <a:pt x="336" y="2701"/>
                  <a:pt x="332" y="2721"/>
                </a:cubicBezTo>
                <a:cubicBezTo>
                  <a:pt x="326" y="2750"/>
                  <a:pt x="325" y="2781"/>
                  <a:pt x="315" y="2808"/>
                </a:cubicBezTo>
                <a:cubicBezTo>
                  <a:pt x="306" y="2835"/>
                  <a:pt x="294" y="2869"/>
                  <a:pt x="272" y="2880"/>
                </a:cubicBezTo>
                <a:cubicBezTo>
                  <a:pt x="248" y="2892"/>
                  <a:pt x="211" y="2887"/>
                  <a:pt x="192" y="2853"/>
                </a:cubicBezTo>
                <a:cubicBezTo>
                  <a:pt x="189" y="2848"/>
                  <a:pt x="180" y="2843"/>
                  <a:pt x="174" y="2842"/>
                </a:cubicBezTo>
                <a:cubicBezTo>
                  <a:pt x="115" y="2836"/>
                  <a:pt x="79" y="2792"/>
                  <a:pt x="39" y="2758"/>
                </a:cubicBezTo>
                <a:cubicBezTo>
                  <a:pt x="27" y="2749"/>
                  <a:pt x="24" y="2716"/>
                  <a:pt x="32" y="2700"/>
                </a:cubicBezTo>
                <a:cubicBezTo>
                  <a:pt x="60" y="2638"/>
                  <a:pt x="93" y="2578"/>
                  <a:pt x="125" y="2517"/>
                </a:cubicBezTo>
                <a:cubicBezTo>
                  <a:pt x="145" y="2480"/>
                  <a:pt x="142" y="2462"/>
                  <a:pt x="109" y="2435"/>
                </a:cubicBezTo>
                <a:cubicBezTo>
                  <a:pt x="63" y="2397"/>
                  <a:pt x="38" y="2345"/>
                  <a:pt x="18" y="2290"/>
                </a:cubicBezTo>
                <a:cubicBezTo>
                  <a:pt x="0" y="2241"/>
                  <a:pt x="19" y="2195"/>
                  <a:pt x="31" y="2149"/>
                </a:cubicBezTo>
                <a:cubicBezTo>
                  <a:pt x="47" y="2089"/>
                  <a:pt x="64" y="2029"/>
                  <a:pt x="84" y="1970"/>
                </a:cubicBezTo>
                <a:cubicBezTo>
                  <a:pt x="107" y="1905"/>
                  <a:pt x="132" y="1840"/>
                  <a:pt x="160" y="1777"/>
                </a:cubicBezTo>
                <a:cubicBezTo>
                  <a:pt x="183" y="1724"/>
                  <a:pt x="214" y="1673"/>
                  <a:pt x="239" y="1620"/>
                </a:cubicBezTo>
                <a:cubicBezTo>
                  <a:pt x="255" y="1587"/>
                  <a:pt x="265" y="1552"/>
                  <a:pt x="281" y="1520"/>
                </a:cubicBezTo>
                <a:cubicBezTo>
                  <a:pt x="294" y="1496"/>
                  <a:pt x="318" y="1477"/>
                  <a:pt x="330" y="1452"/>
                </a:cubicBezTo>
                <a:cubicBezTo>
                  <a:pt x="378" y="1352"/>
                  <a:pt x="428" y="1252"/>
                  <a:pt x="470" y="1149"/>
                </a:cubicBezTo>
                <a:cubicBezTo>
                  <a:pt x="501" y="1075"/>
                  <a:pt x="522" y="997"/>
                  <a:pt x="543" y="920"/>
                </a:cubicBezTo>
                <a:cubicBezTo>
                  <a:pt x="560" y="861"/>
                  <a:pt x="573" y="800"/>
                  <a:pt x="582" y="739"/>
                </a:cubicBezTo>
                <a:cubicBezTo>
                  <a:pt x="589" y="690"/>
                  <a:pt x="582" y="641"/>
                  <a:pt x="558" y="597"/>
                </a:cubicBezTo>
                <a:cubicBezTo>
                  <a:pt x="535" y="555"/>
                  <a:pt x="517" y="511"/>
                  <a:pt x="488" y="474"/>
                </a:cubicBezTo>
                <a:cubicBezTo>
                  <a:pt x="464" y="444"/>
                  <a:pt x="429" y="420"/>
                  <a:pt x="395" y="401"/>
                </a:cubicBezTo>
                <a:cubicBezTo>
                  <a:pt x="384" y="395"/>
                  <a:pt x="358" y="409"/>
                  <a:pt x="343" y="420"/>
                </a:cubicBezTo>
                <a:cubicBezTo>
                  <a:pt x="317" y="439"/>
                  <a:pt x="292" y="462"/>
                  <a:pt x="269" y="486"/>
                </a:cubicBezTo>
                <a:cubicBezTo>
                  <a:pt x="253" y="502"/>
                  <a:pt x="235" y="514"/>
                  <a:pt x="218" y="499"/>
                </a:cubicBezTo>
                <a:cubicBezTo>
                  <a:pt x="207" y="487"/>
                  <a:pt x="198" y="458"/>
                  <a:pt x="205" y="445"/>
                </a:cubicBezTo>
                <a:cubicBezTo>
                  <a:pt x="225" y="406"/>
                  <a:pt x="254" y="370"/>
                  <a:pt x="279" y="333"/>
                </a:cubicBezTo>
                <a:cubicBezTo>
                  <a:pt x="281" y="331"/>
                  <a:pt x="283" y="330"/>
                  <a:pt x="284" y="328"/>
                </a:cubicBezTo>
                <a:cubicBezTo>
                  <a:pt x="317" y="251"/>
                  <a:pt x="394" y="231"/>
                  <a:pt x="458" y="195"/>
                </a:cubicBezTo>
                <a:cubicBezTo>
                  <a:pt x="489" y="178"/>
                  <a:pt x="536" y="188"/>
                  <a:pt x="555" y="221"/>
                </a:cubicBezTo>
                <a:cubicBezTo>
                  <a:pt x="566" y="239"/>
                  <a:pt x="587" y="251"/>
                  <a:pt x="605" y="264"/>
                </a:cubicBezTo>
                <a:cubicBezTo>
                  <a:pt x="712" y="342"/>
                  <a:pt x="773" y="443"/>
                  <a:pt x="776" y="577"/>
                </a:cubicBezTo>
                <a:cubicBezTo>
                  <a:pt x="777" y="589"/>
                  <a:pt x="778" y="602"/>
                  <a:pt x="780" y="614"/>
                </a:cubicBezTo>
                <a:cubicBezTo>
                  <a:pt x="783" y="626"/>
                  <a:pt x="787" y="638"/>
                  <a:pt x="791" y="650"/>
                </a:cubicBezTo>
                <a:cubicBezTo>
                  <a:pt x="795" y="651"/>
                  <a:pt x="798" y="653"/>
                  <a:pt x="802" y="654"/>
                </a:cubicBezTo>
                <a:close/>
                <a:moveTo>
                  <a:pt x="323" y="2490"/>
                </a:moveTo>
                <a:cubicBezTo>
                  <a:pt x="328" y="2494"/>
                  <a:pt x="332" y="2497"/>
                  <a:pt x="337" y="2501"/>
                </a:cubicBezTo>
                <a:cubicBezTo>
                  <a:pt x="373" y="2466"/>
                  <a:pt x="415" y="2435"/>
                  <a:pt x="443" y="2395"/>
                </a:cubicBezTo>
                <a:cubicBezTo>
                  <a:pt x="471" y="2356"/>
                  <a:pt x="484" y="2307"/>
                  <a:pt x="504" y="2263"/>
                </a:cubicBezTo>
                <a:cubicBezTo>
                  <a:pt x="538" y="2188"/>
                  <a:pt x="606" y="2148"/>
                  <a:pt x="666" y="2099"/>
                </a:cubicBezTo>
                <a:cubicBezTo>
                  <a:pt x="683" y="2085"/>
                  <a:pt x="704" y="2075"/>
                  <a:pt x="723" y="2064"/>
                </a:cubicBezTo>
                <a:cubicBezTo>
                  <a:pt x="776" y="2037"/>
                  <a:pt x="837" y="2019"/>
                  <a:pt x="879" y="1980"/>
                </a:cubicBezTo>
                <a:cubicBezTo>
                  <a:pt x="942" y="1923"/>
                  <a:pt x="1018" y="1888"/>
                  <a:pt x="1086" y="1841"/>
                </a:cubicBezTo>
                <a:cubicBezTo>
                  <a:pt x="1106" y="1827"/>
                  <a:pt x="1141" y="1838"/>
                  <a:pt x="1149" y="1858"/>
                </a:cubicBezTo>
                <a:cubicBezTo>
                  <a:pt x="1151" y="1865"/>
                  <a:pt x="1147" y="1880"/>
                  <a:pt x="1145" y="1880"/>
                </a:cubicBezTo>
                <a:cubicBezTo>
                  <a:pt x="1107" y="1881"/>
                  <a:pt x="1079" y="1905"/>
                  <a:pt x="1050" y="1923"/>
                </a:cubicBezTo>
                <a:cubicBezTo>
                  <a:pt x="1020" y="1941"/>
                  <a:pt x="991" y="1963"/>
                  <a:pt x="962" y="1983"/>
                </a:cubicBezTo>
                <a:cubicBezTo>
                  <a:pt x="942" y="1997"/>
                  <a:pt x="923" y="2015"/>
                  <a:pt x="902" y="2027"/>
                </a:cubicBezTo>
                <a:cubicBezTo>
                  <a:pt x="847" y="2057"/>
                  <a:pt x="790" y="2083"/>
                  <a:pt x="737" y="2114"/>
                </a:cubicBezTo>
                <a:cubicBezTo>
                  <a:pt x="702" y="2134"/>
                  <a:pt x="671" y="2160"/>
                  <a:pt x="640" y="2185"/>
                </a:cubicBezTo>
                <a:cubicBezTo>
                  <a:pt x="618" y="2202"/>
                  <a:pt x="594" y="2221"/>
                  <a:pt x="579" y="2244"/>
                </a:cubicBezTo>
                <a:cubicBezTo>
                  <a:pt x="553" y="2285"/>
                  <a:pt x="534" y="2330"/>
                  <a:pt x="510" y="2372"/>
                </a:cubicBezTo>
                <a:cubicBezTo>
                  <a:pt x="483" y="2418"/>
                  <a:pt x="460" y="2468"/>
                  <a:pt x="407" y="2492"/>
                </a:cubicBezTo>
                <a:cubicBezTo>
                  <a:pt x="399" y="2496"/>
                  <a:pt x="393" y="2508"/>
                  <a:pt x="387" y="2516"/>
                </a:cubicBezTo>
                <a:cubicBezTo>
                  <a:pt x="409" y="2519"/>
                  <a:pt x="433" y="2522"/>
                  <a:pt x="445" y="2512"/>
                </a:cubicBezTo>
                <a:cubicBezTo>
                  <a:pt x="495" y="2466"/>
                  <a:pt x="545" y="2419"/>
                  <a:pt x="589" y="2368"/>
                </a:cubicBezTo>
                <a:cubicBezTo>
                  <a:pt x="636" y="2315"/>
                  <a:pt x="677" y="2257"/>
                  <a:pt x="719" y="2199"/>
                </a:cubicBezTo>
                <a:cubicBezTo>
                  <a:pt x="766" y="2133"/>
                  <a:pt x="839" y="2097"/>
                  <a:pt x="901" y="2049"/>
                </a:cubicBezTo>
                <a:cubicBezTo>
                  <a:pt x="933" y="2023"/>
                  <a:pt x="971" y="2006"/>
                  <a:pt x="1006" y="1984"/>
                </a:cubicBezTo>
                <a:cubicBezTo>
                  <a:pt x="1034" y="1967"/>
                  <a:pt x="1061" y="1949"/>
                  <a:pt x="1090" y="1934"/>
                </a:cubicBezTo>
                <a:cubicBezTo>
                  <a:pt x="1098" y="1929"/>
                  <a:pt x="1111" y="1934"/>
                  <a:pt x="1122" y="1935"/>
                </a:cubicBezTo>
                <a:cubicBezTo>
                  <a:pt x="1121" y="1943"/>
                  <a:pt x="1122" y="1955"/>
                  <a:pt x="1118" y="1959"/>
                </a:cubicBezTo>
                <a:cubicBezTo>
                  <a:pt x="1069" y="1994"/>
                  <a:pt x="1019" y="2027"/>
                  <a:pt x="969" y="2062"/>
                </a:cubicBezTo>
                <a:cubicBezTo>
                  <a:pt x="943" y="2080"/>
                  <a:pt x="917" y="2099"/>
                  <a:pt x="891" y="2118"/>
                </a:cubicBezTo>
                <a:cubicBezTo>
                  <a:pt x="905" y="2120"/>
                  <a:pt x="915" y="2118"/>
                  <a:pt x="924" y="2113"/>
                </a:cubicBezTo>
                <a:cubicBezTo>
                  <a:pt x="933" y="2108"/>
                  <a:pt x="940" y="2099"/>
                  <a:pt x="949" y="2094"/>
                </a:cubicBezTo>
                <a:cubicBezTo>
                  <a:pt x="965" y="2083"/>
                  <a:pt x="980" y="2071"/>
                  <a:pt x="998" y="2063"/>
                </a:cubicBezTo>
                <a:cubicBezTo>
                  <a:pt x="1079" y="2028"/>
                  <a:pt x="1149" y="1980"/>
                  <a:pt x="1207" y="1912"/>
                </a:cubicBezTo>
                <a:cubicBezTo>
                  <a:pt x="1229" y="1887"/>
                  <a:pt x="1257" y="1862"/>
                  <a:pt x="1288" y="1850"/>
                </a:cubicBezTo>
                <a:cubicBezTo>
                  <a:pt x="1362" y="1822"/>
                  <a:pt x="1418" y="1769"/>
                  <a:pt x="1477" y="1720"/>
                </a:cubicBezTo>
                <a:cubicBezTo>
                  <a:pt x="1510" y="1692"/>
                  <a:pt x="1538" y="1657"/>
                  <a:pt x="1569" y="1626"/>
                </a:cubicBezTo>
                <a:cubicBezTo>
                  <a:pt x="1591" y="1604"/>
                  <a:pt x="1610" y="1576"/>
                  <a:pt x="1637" y="1563"/>
                </a:cubicBezTo>
                <a:cubicBezTo>
                  <a:pt x="1702" y="1531"/>
                  <a:pt x="1743" y="1480"/>
                  <a:pt x="1779" y="1420"/>
                </a:cubicBezTo>
                <a:cubicBezTo>
                  <a:pt x="1807" y="1374"/>
                  <a:pt x="1856" y="1352"/>
                  <a:pt x="1914" y="1352"/>
                </a:cubicBezTo>
                <a:cubicBezTo>
                  <a:pt x="1947" y="1352"/>
                  <a:pt x="1984" y="1351"/>
                  <a:pt x="2014" y="1337"/>
                </a:cubicBezTo>
                <a:cubicBezTo>
                  <a:pt x="2067" y="1314"/>
                  <a:pt x="2121" y="1308"/>
                  <a:pt x="2177" y="1306"/>
                </a:cubicBezTo>
                <a:cubicBezTo>
                  <a:pt x="2217" y="1305"/>
                  <a:pt x="2258" y="1312"/>
                  <a:pt x="2299" y="1316"/>
                </a:cubicBezTo>
                <a:cubicBezTo>
                  <a:pt x="2350" y="1322"/>
                  <a:pt x="2386" y="1302"/>
                  <a:pt x="2389" y="1261"/>
                </a:cubicBezTo>
                <a:cubicBezTo>
                  <a:pt x="2328" y="1255"/>
                  <a:pt x="2268" y="1247"/>
                  <a:pt x="2208" y="1242"/>
                </a:cubicBezTo>
                <a:cubicBezTo>
                  <a:pt x="2171" y="1239"/>
                  <a:pt x="2135" y="1239"/>
                  <a:pt x="2098" y="1238"/>
                </a:cubicBezTo>
                <a:cubicBezTo>
                  <a:pt x="2081" y="1237"/>
                  <a:pt x="2064" y="1239"/>
                  <a:pt x="2048" y="1236"/>
                </a:cubicBezTo>
                <a:cubicBezTo>
                  <a:pt x="2009" y="1228"/>
                  <a:pt x="1971" y="1215"/>
                  <a:pt x="1932" y="1210"/>
                </a:cubicBezTo>
                <a:cubicBezTo>
                  <a:pt x="1898" y="1205"/>
                  <a:pt x="1861" y="1199"/>
                  <a:pt x="1829" y="1208"/>
                </a:cubicBezTo>
                <a:cubicBezTo>
                  <a:pt x="1779" y="1223"/>
                  <a:pt x="1734" y="1252"/>
                  <a:pt x="1686" y="1272"/>
                </a:cubicBezTo>
                <a:cubicBezTo>
                  <a:pt x="1596" y="1308"/>
                  <a:pt x="1521" y="1367"/>
                  <a:pt x="1455" y="1433"/>
                </a:cubicBezTo>
                <a:cubicBezTo>
                  <a:pt x="1401" y="1487"/>
                  <a:pt x="1354" y="1547"/>
                  <a:pt x="1295" y="1597"/>
                </a:cubicBezTo>
                <a:cubicBezTo>
                  <a:pt x="1237" y="1647"/>
                  <a:pt x="1170" y="1681"/>
                  <a:pt x="1103" y="1716"/>
                </a:cubicBezTo>
                <a:cubicBezTo>
                  <a:pt x="1060" y="1738"/>
                  <a:pt x="1013" y="1752"/>
                  <a:pt x="969" y="1770"/>
                </a:cubicBezTo>
                <a:cubicBezTo>
                  <a:pt x="931" y="1786"/>
                  <a:pt x="894" y="1802"/>
                  <a:pt x="857" y="1818"/>
                </a:cubicBezTo>
                <a:cubicBezTo>
                  <a:pt x="794" y="1846"/>
                  <a:pt x="731" y="1871"/>
                  <a:pt x="670" y="1902"/>
                </a:cubicBezTo>
                <a:cubicBezTo>
                  <a:pt x="630" y="1921"/>
                  <a:pt x="595" y="1953"/>
                  <a:pt x="555" y="1970"/>
                </a:cubicBezTo>
                <a:cubicBezTo>
                  <a:pt x="485" y="2000"/>
                  <a:pt x="435" y="2052"/>
                  <a:pt x="392" y="2109"/>
                </a:cubicBezTo>
                <a:cubicBezTo>
                  <a:pt x="344" y="2172"/>
                  <a:pt x="308" y="2242"/>
                  <a:pt x="289" y="2322"/>
                </a:cubicBezTo>
                <a:cubicBezTo>
                  <a:pt x="278" y="2372"/>
                  <a:pt x="256" y="2419"/>
                  <a:pt x="237" y="2471"/>
                </a:cubicBezTo>
                <a:cubicBezTo>
                  <a:pt x="239" y="2472"/>
                  <a:pt x="249" y="2478"/>
                  <a:pt x="264" y="2487"/>
                </a:cubicBezTo>
                <a:cubicBezTo>
                  <a:pt x="281" y="2454"/>
                  <a:pt x="299" y="2423"/>
                  <a:pt x="312" y="2391"/>
                </a:cubicBezTo>
                <a:cubicBezTo>
                  <a:pt x="320" y="2369"/>
                  <a:pt x="315" y="2341"/>
                  <a:pt x="326" y="2321"/>
                </a:cubicBezTo>
                <a:cubicBezTo>
                  <a:pt x="374" y="2222"/>
                  <a:pt x="423" y="2122"/>
                  <a:pt x="520" y="2060"/>
                </a:cubicBezTo>
                <a:cubicBezTo>
                  <a:pt x="577" y="2024"/>
                  <a:pt x="635" y="1989"/>
                  <a:pt x="693" y="1954"/>
                </a:cubicBezTo>
                <a:cubicBezTo>
                  <a:pt x="702" y="1948"/>
                  <a:pt x="710" y="1938"/>
                  <a:pt x="719" y="1937"/>
                </a:cubicBezTo>
                <a:cubicBezTo>
                  <a:pt x="788" y="1926"/>
                  <a:pt x="836" y="1876"/>
                  <a:pt x="895" y="1848"/>
                </a:cubicBezTo>
                <a:cubicBezTo>
                  <a:pt x="927" y="1833"/>
                  <a:pt x="961" y="1823"/>
                  <a:pt x="995" y="1812"/>
                </a:cubicBezTo>
                <a:cubicBezTo>
                  <a:pt x="1001" y="1810"/>
                  <a:pt x="1011" y="1814"/>
                  <a:pt x="1018" y="1817"/>
                </a:cubicBezTo>
                <a:cubicBezTo>
                  <a:pt x="1023" y="1819"/>
                  <a:pt x="1027" y="1826"/>
                  <a:pt x="1027" y="1831"/>
                </a:cubicBezTo>
                <a:cubicBezTo>
                  <a:pt x="1027" y="1835"/>
                  <a:pt x="1023" y="1842"/>
                  <a:pt x="1019" y="1844"/>
                </a:cubicBezTo>
                <a:cubicBezTo>
                  <a:pt x="993" y="1857"/>
                  <a:pt x="966" y="1868"/>
                  <a:pt x="940" y="1881"/>
                </a:cubicBezTo>
                <a:cubicBezTo>
                  <a:pt x="851" y="1929"/>
                  <a:pt x="763" y="1977"/>
                  <a:pt x="674" y="2025"/>
                </a:cubicBezTo>
                <a:cubicBezTo>
                  <a:pt x="663" y="2031"/>
                  <a:pt x="654" y="2043"/>
                  <a:pt x="642" y="2047"/>
                </a:cubicBezTo>
                <a:cubicBezTo>
                  <a:pt x="580" y="2069"/>
                  <a:pt x="536" y="2117"/>
                  <a:pt x="488" y="2159"/>
                </a:cubicBezTo>
                <a:cubicBezTo>
                  <a:pt x="465" y="2179"/>
                  <a:pt x="450" y="2209"/>
                  <a:pt x="432" y="2234"/>
                </a:cubicBezTo>
                <a:cubicBezTo>
                  <a:pt x="414" y="2261"/>
                  <a:pt x="387" y="2286"/>
                  <a:pt x="379" y="2315"/>
                </a:cubicBezTo>
                <a:cubicBezTo>
                  <a:pt x="364" y="2375"/>
                  <a:pt x="367" y="2439"/>
                  <a:pt x="323" y="2490"/>
                </a:cubicBezTo>
                <a:close/>
                <a:moveTo>
                  <a:pt x="198" y="2422"/>
                </a:moveTo>
                <a:cubicBezTo>
                  <a:pt x="207" y="2377"/>
                  <a:pt x="207" y="2336"/>
                  <a:pt x="222" y="2303"/>
                </a:cubicBezTo>
                <a:cubicBezTo>
                  <a:pt x="261" y="2216"/>
                  <a:pt x="300" y="2128"/>
                  <a:pt x="352" y="2048"/>
                </a:cubicBezTo>
                <a:cubicBezTo>
                  <a:pt x="383" y="2001"/>
                  <a:pt x="438" y="1969"/>
                  <a:pt x="482" y="1929"/>
                </a:cubicBezTo>
                <a:cubicBezTo>
                  <a:pt x="495" y="1918"/>
                  <a:pt x="510" y="1907"/>
                  <a:pt x="518" y="1892"/>
                </a:cubicBezTo>
                <a:cubicBezTo>
                  <a:pt x="554" y="1822"/>
                  <a:pt x="586" y="1750"/>
                  <a:pt x="622" y="1680"/>
                </a:cubicBezTo>
                <a:cubicBezTo>
                  <a:pt x="655" y="1617"/>
                  <a:pt x="691" y="1556"/>
                  <a:pt x="725" y="1494"/>
                </a:cubicBezTo>
                <a:cubicBezTo>
                  <a:pt x="730" y="1485"/>
                  <a:pt x="732" y="1475"/>
                  <a:pt x="734" y="1465"/>
                </a:cubicBezTo>
                <a:cubicBezTo>
                  <a:pt x="741" y="1421"/>
                  <a:pt x="745" y="1378"/>
                  <a:pt x="755" y="1335"/>
                </a:cubicBezTo>
                <a:cubicBezTo>
                  <a:pt x="761" y="1312"/>
                  <a:pt x="758" y="1295"/>
                  <a:pt x="751" y="1273"/>
                </a:cubicBezTo>
                <a:cubicBezTo>
                  <a:pt x="738" y="1236"/>
                  <a:pt x="715" y="1200"/>
                  <a:pt x="724" y="1158"/>
                </a:cubicBezTo>
                <a:cubicBezTo>
                  <a:pt x="734" y="1115"/>
                  <a:pt x="750" y="1073"/>
                  <a:pt x="734" y="1027"/>
                </a:cubicBezTo>
                <a:cubicBezTo>
                  <a:pt x="728" y="1010"/>
                  <a:pt x="729" y="991"/>
                  <a:pt x="727" y="973"/>
                </a:cubicBezTo>
                <a:cubicBezTo>
                  <a:pt x="726" y="951"/>
                  <a:pt x="727" y="930"/>
                  <a:pt x="725" y="908"/>
                </a:cubicBezTo>
                <a:cubicBezTo>
                  <a:pt x="721" y="859"/>
                  <a:pt x="711" y="810"/>
                  <a:pt x="729" y="762"/>
                </a:cubicBezTo>
                <a:cubicBezTo>
                  <a:pt x="733" y="750"/>
                  <a:pt x="733" y="735"/>
                  <a:pt x="732" y="722"/>
                </a:cubicBezTo>
                <a:cubicBezTo>
                  <a:pt x="725" y="669"/>
                  <a:pt x="719" y="616"/>
                  <a:pt x="710" y="564"/>
                </a:cubicBezTo>
                <a:cubicBezTo>
                  <a:pt x="704" y="531"/>
                  <a:pt x="694" y="498"/>
                  <a:pt x="683" y="467"/>
                </a:cubicBezTo>
                <a:cubicBezTo>
                  <a:pt x="663" y="412"/>
                  <a:pt x="632" y="366"/>
                  <a:pt x="580" y="337"/>
                </a:cubicBezTo>
                <a:cubicBezTo>
                  <a:pt x="576" y="335"/>
                  <a:pt x="576" y="328"/>
                  <a:pt x="573" y="325"/>
                </a:cubicBezTo>
                <a:cubicBezTo>
                  <a:pt x="545" y="303"/>
                  <a:pt x="520" y="277"/>
                  <a:pt x="489" y="263"/>
                </a:cubicBezTo>
                <a:cubicBezTo>
                  <a:pt x="477" y="258"/>
                  <a:pt x="452" y="280"/>
                  <a:pt x="433" y="289"/>
                </a:cubicBezTo>
                <a:cubicBezTo>
                  <a:pt x="430" y="291"/>
                  <a:pt x="426" y="288"/>
                  <a:pt x="423" y="290"/>
                </a:cubicBezTo>
                <a:cubicBezTo>
                  <a:pt x="405" y="300"/>
                  <a:pt x="387" y="311"/>
                  <a:pt x="366" y="323"/>
                </a:cubicBezTo>
                <a:cubicBezTo>
                  <a:pt x="392" y="329"/>
                  <a:pt x="417" y="329"/>
                  <a:pt x="434" y="340"/>
                </a:cubicBezTo>
                <a:cubicBezTo>
                  <a:pt x="469" y="363"/>
                  <a:pt x="506" y="389"/>
                  <a:pt x="532" y="421"/>
                </a:cubicBezTo>
                <a:cubicBezTo>
                  <a:pt x="564" y="460"/>
                  <a:pt x="582" y="509"/>
                  <a:pt x="610" y="552"/>
                </a:cubicBezTo>
                <a:cubicBezTo>
                  <a:pt x="665" y="637"/>
                  <a:pt x="659" y="726"/>
                  <a:pt x="634" y="818"/>
                </a:cubicBezTo>
                <a:cubicBezTo>
                  <a:pt x="630" y="833"/>
                  <a:pt x="622" y="847"/>
                  <a:pt x="621" y="862"/>
                </a:cubicBezTo>
                <a:cubicBezTo>
                  <a:pt x="621" y="946"/>
                  <a:pt x="586" y="1022"/>
                  <a:pt x="562" y="1100"/>
                </a:cubicBezTo>
                <a:cubicBezTo>
                  <a:pt x="542" y="1168"/>
                  <a:pt x="505" y="1231"/>
                  <a:pt x="480" y="1297"/>
                </a:cubicBezTo>
                <a:cubicBezTo>
                  <a:pt x="463" y="1344"/>
                  <a:pt x="436" y="1384"/>
                  <a:pt x="442" y="1442"/>
                </a:cubicBezTo>
                <a:cubicBezTo>
                  <a:pt x="447" y="1497"/>
                  <a:pt x="424" y="1556"/>
                  <a:pt x="407" y="1611"/>
                </a:cubicBezTo>
                <a:cubicBezTo>
                  <a:pt x="395" y="1650"/>
                  <a:pt x="370" y="1685"/>
                  <a:pt x="355" y="1723"/>
                </a:cubicBezTo>
                <a:cubicBezTo>
                  <a:pt x="334" y="1774"/>
                  <a:pt x="321" y="1827"/>
                  <a:pt x="296" y="1875"/>
                </a:cubicBezTo>
                <a:cubicBezTo>
                  <a:pt x="251" y="1963"/>
                  <a:pt x="198" y="2047"/>
                  <a:pt x="153" y="2135"/>
                </a:cubicBezTo>
                <a:cubicBezTo>
                  <a:pt x="137" y="2167"/>
                  <a:pt x="136" y="2206"/>
                  <a:pt x="128" y="2243"/>
                </a:cubicBezTo>
                <a:cubicBezTo>
                  <a:pt x="139" y="2240"/>
                  <a:pt x="144" y="2235"/>
                  <a:pt x="146" y="2229"/>
                </a:cubicBezTo>
                <a:cubicBezTo>
                  <a:pt x="162" y="2188"/>
                  <a:pt x="175" y="2145"/>
                  <a:pt x="195" y="2105"/>
                </a:cubicBezTo>
                <a:cubicBezTo>
                  <a:pt x="222" y="2051"/>
                  <a:pt x="259" y="2004"/>
                  <a:pt x="300" y="1958"/>
                </a:cubicBezTo>
                <a:cubicBezTo>
                  <a:pt x="352" y="1899"/>
                  <a:pt x="390" y="1826"/>
                  <a:pt x="431" y="1758"/>
                </a:cubicBezTo>
                <a:cubicBezTo>
                  <a:pt x="442" y="1739"/>
                  <a:pt x="445" y="1714"/>
                  <a:pt x="451" y="1691"/>
                </a:cubicBezTo>
                <a:cubicBezTo>
                  <a:pt x="456" y="1670"/>
                  <a:pt x="456" y="1648"/>
                  <a:pt x="464" y="1628"/>
                </a:cubicBezTo>
                <a:cubicBezTo>
                  <a:pt x="492" y="1560"/>
                  <a:pt x="554" y="1507"/>
                  <a:pt x="548" y="1424"/>
                </a:cubicBezTo>
                <a:cubicBezTo>
                  <a:pt x="547" y="1417"/>
                  <a:pt x="561" y="1409"/>
                  <a:pt x="569" y="1401"/>
                </a:cubicBezTo>
                <a:cubicBezTo>
                  <a:pt x="575" y="1410"/>
                  <a:pt x="585" y="1418"/>
                  <a:pt x="585" y="1427"/>
                </a:cubicBezTo>
                <a:cubicBezTo>
                  <a:pt x="589" y="1476"/>
                  <a:pt x="582" y="1522"/>
                  <a:pt x="556" y="1566"/>
                </a:cubicBezTo>
                <a:cubicBezTo>
                  <a:pt x="531" y="1610"/>
                  <a:pt x="504" y="1657"/>
                  <a:pt x="498" y="1705"/>
                </a:cubicBezTo>
                <a:cubicBezTo>
                  <a:pt x="491" y="1750"/>
                  <a:pt x="479" y="1788"/>
                  <a:pt x="454" y="1823"/>
                </a:cubicBezTo>
                <a:cubicBezTo>
                  <a:pt x="407" y="1891"/>
                  <a:pt x="368" y="1963"/>
                  <a:pt x="309" y="2024"/>
                </a:cubicBezTo>
                <a:cubicBezTo>
                  <a:pt x="259" y="2077"/>
                  <a:pt x="234" y="2153"/>
                  <a:pt x="199" y="2219"/>
                </a:cubicBezTo>
                <a:cubicBezTo>
                  <a:pt x="190" y="2235"/>
                  <a:pt x="183" y="2252"/>
                  <a:pt x="179" y="2269"/>
                </a:cubicBezTo>
                <a:cubicBezTo>
                  <a:pt x="171" y="2308"/>
                  <a:pt x="166" y="2348"/>
                  <a:pt x="160" y="2388"/>
                </a:cubicBezTo>
                <a:cubicBezTo>
                  <a:pt x="170" y="2397"/>
                  <a:pt x="180" y="2406"/>
                  <a:pt x="198" y="2422"/>
                </a:cubicBezTo>
                <a:close/>
                <a:moveTo>
                  <a:pt x="239" y="2800"/>
                </a:moveTo>
                <a:cubicBezTo>
                  <a:pt x="261" y="2725"/>
                  <a:pt x="282" y="2651"/>
                  <a:pt x="303" y="2579"/>
                </a:cubicBezTo>
                <a:cubicBezTo>
                  <a:pt x="272" y="2562"/>
                  <a:pt x="241" y="2544"/>
                  <a:pt x="213" y="2528"/>
                </a:cubicBezTo>
                <a:cubicBezTo>
                  <a:pt x="176" y="2594"/>
                  <a:pt x="140" y="2657"/>
                  <a:pt x="103" y="2723"/>
                </a:cubicBezTo>
                <a:cubicBezTo>
                  <a:pt x="153" y="2751"/>
                  <a:pt x="198" y="2777"/>
                  <a:pt x="239" y="2800"/>
                </a:cubicBezTo>
                <a:close/>
                <a:moveTo>
                  <a:pt x="1423" y="1066"/>
                </a:moveTo>
                <a:cubicBezTo>
                  <a:pt x="1373" y="1050"/>
                  <a:pt x="1328" y="1036"/>
                  <a:pt x="1282" y="1022"/>
                </a:cubicBezTo>
                <a:cubicBezTo>
                  <a:pt x="1264" y="1059"/>
                  <a:pt x="1250" y="1091"/>
                  <a:pt x="1236" y="1119"/>
                </a:cubicBezTo>
                <a:cubicBezTo>
                  <a:pt x="1284" y="1139"/>
                  <a:pt x="1325" y="1156"/>
                  <a:pt x="1363" y="1172"/>
                </a:cubicBezTo>
                <a:cubicBezTo>
                  <a:pt x="1384" y="1136"/>
                  <a:pt x="1401" y="1106"/>
                  <a:pt x="1423" y="1066"/>
                </a:cubicBezTo>
                <a:close/>
                <a:moveTo>
                  <a:pt x="904" y="908"/>
                </a:moveTo>
                <a:cubicBezTo>
                  <a:pt x="944" y="946"/>
                  <a:pt x="983" y="983"/>
                  <a:pt x="1025" y="1022"/>
                </a:cubicBezTo>
                <a:cubicBezTo>
                  <a:pt x="1046" y="984"/>
                  <a:pt x="1063" y="954"/>
                  <a:pt x="1079" y="926"/>
                </a:cubicBezTo>
                <a:cubicBezTo>
                  <a:pt x="1033" y="894"/>
                  <a:pt x="991" y="863"/>
                  <a:pt x="947" y="832"/>
                </a:cubicBezTo>
                <a:cubicBezTo>
                  <a:pt x="933" y="857"/>
                  <a:pt x="919" y="881"/>
                  <a:pt x="904" y="908"/>
                </a:cubicBezTo>
                <a:close/>
                <a:moveTo>
                  <a:pt x="1151" y="798"/>
                </a:moveTo>
                <a:cubicBezTo>
                  <a:pt x="1111" y="764"/>
                  <a:pt x="1072" y="732"/>
                  <a:pt x="1029" y="696"/>
                </a:cubicBezTo>
                <a:cubicBezTo>
                  <a:pt x="1017" y="717"/>
                  <a:pt x="1011" y="735"/>
                  <a:pt x="999" y="749"/>
                </a:cubicBezTo>
                <a:cubicBezTo>
                  <a:pt x="980" y="770"/>
                  <a:pt x="990" y="791"/>
                  <a:pt x="1003" y="803"/>
                </a:cubicBezTo>
                <a:cubicBezTo>
                  <a:pt x="1035" y="830"/>
                  <a:pt x="1071" y="851"/>
                  <a:pt x="1107" y="876"/>
                </a:cubicBezTo>
                <a:cubicBezTo>
                  <a:pt x="1123" y="847"/>
                  <a:pt x="1136" y="825"/>
                  <a:pt x="1151" y="798"/>
                </a:cubicBezTo>
                <a:close/>
                <a:moveTo>
                  <a:pt x="992" y="1478"/>
                </a:moveTo>
                <a:cubicBezTo>
                  <a:pt x="1005" y="1454"/>
                  <a:pt x="1017" y="1437"/>
                  <a:pt x="1024" y="1418"/>
                </a:cubicBezTo>
                <a:cubicBezTo>
                  <a:pt x="1028" y="1409"/>
                  <a:pt x="1025" y="1390"/>
                  <a:pt x="1019" y="1386"/>
                </a:cubicBezTo>
                <a:cubicBezTo>
                  <a:pt x="977" y="1364"/>
                  <a:pt x="934" y="1344"/>
                  <a:pt x="887" y="1321"/>
                </a:cubicBezTo>
                <a:cubicBezTo>
                  <a:pt x="877" y="1344"/>
                  <a:pt x="865" y="1369"/>
                  <a:pt x="852" y="1399"/>
                </a:cubicBezTo>
                <a:cubicBezTo>
                  <a:pt x="901" y="1426"/>
                  <a:pt x="946" y="1452"/>
                  <a:pt x="992" y="1478"/>
                </a:cubicBezTo>
                <a:close/>
                <a:moveTo>
                  <a:pt x="393" y="1502"/>
                </a:moveTo>
                <a:cubicBezTo>
                  <a:pt x="389" y="1500"/>
                  <a:pt x="385" y="1498"/>
                  <a:pt x="380" y="1496"/>
                </a:cubicBezTo>
                <a:cubicBezTo>
                  <a:pt x="306" y="1647"/>
                  <a:pt x="227" y="1796"/>
                  <a:pt x="177" y="1958"/>
                </a:cubicBezTo>
                <a:cubicBezTo>
                  <a:pt x="209" y="1917"/>
                  <a:pt x="245" y="1876"/>
                  <a:pt x="267" y="1829"/>
                </a:cubicBezTo>
                <a:cubicBezTo>
                  <a:pt x="302" y="1756"/>
                  <a:pt x="326" y="1679"/>
                  <a:pt x="355" y="1603"/>
                </a:cubicBezTo>
                <a:cubicBezTo>
                  <a:pt x="368" y="1569"/>
                  <a:pt x="381" y="1536"/>
                  <a:pt x="393" y="1502"/>
                </a:cubicBezTo>
                <a:close/>
                <a:moveTo>
                  <a:pt x="1137" y="1532"/>
                </a:moveTo>
                <a:cubicBezTo>
                  <a:pt x="1151" y="1520"/>
                  <a:pt x="1166" y="1509"/>
                  <a:pt x="1177" y="1496"/>
                </a:cubicBezTo>
                <a:cubicBezTo>
                  <a:pt x="1190" y="1481"/>
                  <a:pt x="1201" y="1465"/>
                  <a:pt x="1216" y="1444"/>
                </a:cubicBezTo>
                <a:cubicBezTo>
                  <a:pt x="1168" y="1433"/>
                  <a:pt x="1127" y="1422"/>
                  <a:pt x="1084" y="1412"/>
                </a:cubicBezTo>
                <a:cubicBezTo>
                  <a:pt x="1068" y="1440"/>
                  <a:pt x="1052" y="1469"/>
                  <a:pt x="1036" y="1497"/>
                </a:cubicBezTo>
                <a:cubicBezTo>
                  <a:pt x="1071" y="1510"/>
                  <a:pt x="1105" y="1521"/>
                  <a:pt x="1137" y="1532"/>
                </a:cubicBezTo>
                <a:close/>
                <a:moveTo>
                  <a:pt x="1185" y="1098"/>
                </a:moveTo>
                <a:cubicBezTo>
                  <a:pt x="1199" y="1067"/>
                  <a:pt x="1213" y="1037"/>
                  <a:pt x="1226" y="1009"/>
                </a:cubicBezTo>
                <a:cubicBezTo>
                  <a:pt x="1198" y="993"/>
                  <a:pt x="1172" y="977"/>
                  <a:pt x="1145" y="964"/>
                </a:cubicBezTo>
                <a:cubicBezTo>
                  <a:pt x="1139" y="961"/>
                  <a:pt x="1123" y="966"/>
                  <a:pt x="1119" y="971"/>
                </a:cubicBezTo>
                <a:cubicBezTo>
                  <a:pt x="1103" y="997"/>
                  <a:pt x="1089" y="1023"/>
                  <a:pt x="1073" y="1052"/>
                </a:cubicBezTo>
                <a:cubicBezTo>
                  <a:pt x="1112" y="1068"/>
                  <a:pt x="1148" y="1083"/>
                  <a:pt x="1185" y="1098"/>
                </a:cubicBezTo>
                <a:close/>
                <a:moveTo>
                  <a:pt x="1094" y="1273"/>
                </a:moveTo>
                <a:cubicBezTo>
                  <a:pt x="1049" y="1251"/>
                  <a:pt x="1007" y="1231"/>
                  <a:pt x="962" y="1209"/>
                </a:cubicBezTo>
                <a:cubicBezTo>
                  <a:pt x="949" y="1230"/>
                  <a:pt x="936" y="1250"/>
                  <a:pt x="922" y="1273"/>
                </a:cubicBezTo>
                <a:cubicBezTo>
                  <a:pt x="967" y="1298"/>
                  <a:pt x="1009" y="1322"/>
                  <a:pt x="1052" y="1347"/>
                </a:cubicBezTo>
                <a:cubicBezTo>
                  <a:pt x="1067" y="1321"/>
                  <a:pt x="1080" y="1299"/>
                  <a:pt x="1094" y="1273"/>
                </a:cubicBezTo>
                <a:close/>
                <a:moveTo>
                  <a:pt x="1110" y="1365"/>
                </a:moveTo>
                <a:cubicBezTo>
                  <a:pt x="1151" y="1374"/>
                  <a:pt x="1190" y="1384"/>
                  <a:pt x="1229" y="1392"/>
                </a:cubicBezTo>
                <a:cubicBezTo>
                  <a:pt x="1235" y="1393"/>
                  <a:pt x="1245" y="1389"/>
                  <a:pt x="1248" y="1383"/>
                </a:cubicBezTo>
                <a:cubicBezTo>
                  <a:pt x="1260" y="1366"/>
                  <a:pt x="1269" y="1348"/>
                  <a:pt x="1282" y="1326"/>
                </a:cubicBezTo>
                <a:cubicBezTo>
                  <a:pt x="1236" y="1312"/>
                  <a:pt x="1198" y="1300"/>
                  <a:pt x="1159" y="1290"/>
                </a:cubicBezTo>
                <a:cubicBezTo>
                  <a:pt x="1154" y="1288"/>
                  <a:pt x="1144" y="1295"/>
                  <a:pt x="1141" y="1300"/>
                </a:cubicBezTo>
                <a:cubicBezTo>
                  <a:pt x="1130" y="1319"/>
                  <a:pt x="1121" y="1340"/>
                  <a:pt x="1110" y="1365"/>
                </a:cubicBezTo>
                <a:close/>
                <a:moveTo>
                  <a:pt x="993" y="1162"/>
                </a:moveTo>
                <a:cubicBezTo>
                  <a:pt x="1037" y="1184"/>
                  <a:pt x="1078" y="1204"/>
                  <a:pt x="1122" y="1226"/>
                </a:cubicBezTo>
                <a:cubicBezTo>
                  <a:pt x="1135" y="1196"/>
                  <a:pt x="1144" y="1172"/>
                  <a:pt x="1155" y="1147"/>
                </a:cubicBezTo>
                <a:cubicBezTo>
                  <a:pt x="1119" y="1132"/>
                  <a:pt x="1086" y="1116"/>
                  <a:pt x="1052" y="1105"/>
                </a:cubicBezTo>
                <a:cubicBezTo>
                  <a:pt x="1043" y="1102"/>
                  <a:pt x="1028" y="1109"/>
                  <a:pt x="1020" y="1116"/>
                </a:cubicBezTo>
                <a:cubicBezTo>
                  <a:pt x="1010" y="1127"/>
                  <a:pt x="1004" y="1142"/>
                  <a:pt x="993" y="1162"/>
                </a:cubicBezTo>
                <a:close/>
                <a:moveTo>
                  <a:pt x="1469" y="929"/>
                </a:moveTo>
                <a:cubicBezTo>
                  <a:pt x="1435" y="919"/>
                  <a:pt x="1408" y="913"/>
                  <a:pt x="1380" y="904"/>
                </a:cubicBezTo>
                <a:cubicBezTo>
                  <a:pt x="1348" y="894"/>
                  <a:pt x="1330" y="903"/>
                  <a:pt x="1323" y="937"/>
                </a:cubicBezTo>
                <a:cubicBezTo>
                  <a:pt x="1321" y="947"/>
                  <a:pt x="1321" y="957"/>
                  <a:pt x="1319" y="970"/>
                </a:cubicBezTo>
                <a:cubicBezTo>
                  <a:pt x="1356" y="984"/>
                  <a:pt x="1393" y="997"/>
                  <a:pt x="1433" y="1012"/>
                </a:cubicBezTo>
                <a:cubicBezTo>
                  <a:pt x="1446" y="982"/>
                  <a:pt x="1458" y="955"/>
                  <a:pt x="1469" y="929"/>
                </a:cubicBezTo>
                <a:close/>
                <a:moveTo>
                  <a:pt x="1108" y="598"/>
                </a:moveTo>
                <a:cubicBezTo>
                  <a:pt x="1100" y="617"/>
                  <a:pt x="1078" y="650"/>
                  <a:pt x="1085" y="659"/>
                </a:cubicBezTo>
                <a:cubicBezTo>
                  <a:pt x="1111" y="693"/>
                  <a:pt x="1147" y="719"/>
                  <a:pt x="1182" y="751"/>
                </a:cubicBezTo>
                <a:cubicBezTo>
                  <a:pt x="1200" y="721"/>
                  <a:pt x="1213" y="698"/>
                  <a:pt x="1226" y="674"/>
                </a:cubicBezTo>
                <a:cubicBezTo>
                  <a:pt x="1189" y="650"/>
                  <a:pt x="1152" y="626"/>
                  <a:pt x="1108" y="598"/>
                </a:cubicBezTo>
                <a:close/>
                <a:moveTo>
                  <a:pt x="1259" y="956"/>
                </a:moveTo>
                <a:cubicBezTo>
                  <a:pt x="1268" y="935"/>
                  <a:pt x="1279" y="917"/>
                  <a:pt x="1286" y="897"/>
                </a:cubicBezTo>
                <a:cubicBezTo>
                  <a:pt x="1288" y="890"/>
                  <a:pt x="1284" y="875"/>
                  <a:pt x="1277" y="871"/>
                </a:cubicBezTo>
                <a:cubicBezTo>
                  <a:pt x="1253" y="855"/>
                  <a:pt x="1227" y="842"/>
                  <a:pt x="1203" y="828"/>
                </a:cubicBezTo>
                <a:cubicBezTo>
                  <a:pt x="1142" y="911"/>
                  <a:pt x="1142" y="911"/>
                  <a:pt x="1259" y="956"/>
                </a:cubicBezTo>
                <a:close/>
                <a:moveTo>
                  <a:pt x="918" y="1182"/>
                </a:moveTo>
                <a:cubicBezTo>
                  <a:pt x="883" y="1140"/>
                  <a:pt x="850" y="1100"/>
                  <a:pt x="814" y="1057"/>
                </a:cubicBezTo>
                <a:cubicBezTo>
                  <a:pt x="808" y="1093"/>
                  <a:pt x="802" y="1124"/>
                  <a:pt x="797" y="1156"/>
                </a:cubicBezTo>
                <a:cubicBezTo>
                  <a:pt x="797" y="1160"/>
                  <a:pt x="799" y="1166"/>
                  <a:pt x="802" y="1168"/>
                </a:cubicBezTo>
                <a:cubicBezTo>
                  <a:pt x="828" y="1188"/>
                  <a:pt x="854" y="1208"/>
                  <a:pt x="883" y="1230"/>
                </a:cubicBezTo>
                <a:cubicBezTo>
                  <a:pt x="896" y="1212"/>
                  <a:pt x="909" y="1196"/>
                  <a:pt x="918" y="1182"/>
                </a:cubicBezTo>
                <a:close/>
                <a:moveTo>
                  <a:pt x="877" y="958"/>
                </a:moveTo>
                <a:cubicBezTo>
                  <a:pt x="851" y="985"/>
                  <a:pt x="840" y="1007"/>
                  <a:pt x="870" y="1032"/>
                </a:cubicBezTo>
                <a:cubicBezTo>
                  <a:pt x="875" y="1035"/>
                  <a:pt x="875" y="1044"/>
                  <a:pt x="879" y="1049"/>
                </a:cubicBezTo>
                <a:cubicBezTo>
                  <a:pt x="900" y="1076"/>
                  <a:pt x="920" y="1103"/>
                  <a:pt x="943" y="1131"/>
                </a:cubicBezTo>
                <a:cubicBezTo>
                  <a:pt x="989" y="1067"/>
                  <a:pt x="989" y="1068"/>
                  <a:pt x="938" y="1022"/>
                </a:cubicBezTo>
                <a:cubicBezTo>
                  <a:pt x="917" y="1003"/>
                  <a:pt x="898" y="980"/>
                  <a:pt x="877" y="958"/>
                </a:cubicBezTo>
                <a:close/>
                <a:moveTo>
                  <a:pt x="1176" y="1237"/>
                </a:moveTo>
                <a:cubicBezTo>
                  <a:pt x="1202" y="1246"/>
                  <a:pt x="1228" y="1253"/>
                  <a:pt x="1252" y="1265"/>
                </a:cubicBezTo>
                <a:cubicBezTo>
                  <a:pt x="1300" y="1289"/>
                  <a:pt x="1330" y="1269"/>
                  <a:pt x="1336" y="1221"/>
                </a:cubicBezTo>
                <a:cubicBezTo>
                  <a:pt x="1289" y="1217"/>
                  <a:pt x="1257" y="1166"/>
                  <a:pt x="1205" y="1179"/>
                </a:cubicBezTo>
                <a:cubicBezTo>
                  <a:pt x="1196" y="1196"/>
                  <a:pt x="1187" y="1211"/>
                  <a:pt x="1178" y="1226"/>
                </a:cubicBezTo>
                <a:cubicBezTo>
                  <a:pt x="1177" y="1228"/>
                  <a:pt x="1177" y="1231"/>
                  <a:pt x="1176" y="1237"/>
                </a:cubicBezTo>
                <a:close/>
                <a:moveTo>
                  <a:pt x="825" y="1448"/>
                </a:moveTo>
                <a:cubicBezTo>
                  <a:pt x="805" y="1481"/>
                  <a:pt x="809" y="1506"/>
                  <a:pt x="839" y="1527"/>
                </a:cubicBezTo>
                <a:cubicBezTo>
                  <a:pt x="860" y="1542"/>
                  <a:pt x="883" y="1554"/>
                  <a:pt x="903" y="1570"/>
                </a:cubicBezTo>
                <a:cubicBezTo>
                  <a:pt x="921" y="1583"/>
                  <a:pt x="934" y="1578"/>
                  <a:pt x="945" y="1562"/>
                </a:cubicBezTo>
                <a:cubicBezTo>
                  <a:pt x="952" y="1551"/>
                  <a:pt x="958" y="1540"/>
                  <a:pt x="966" y="1528"/>
                </a:cubicBezTo>
                <a:cubicBezTo>
                  <a:pt x="919" y="1501"/>
                  <a:pt x="873" y="1475"/>
                  <a:pt x="825" y="1448"/>
                </a:cubicBezTo>
                <a:close/>
                <a:moveTo>
                  <a:pt x="1196" y="499"/>
                </a:moveTo>
                <a:cubicBezTo>
                  <a:pt x="1184" y="508"/>
                  <a:pt x="1173" y="514"/>
                  <a:pt x="1164" y="522"/>
                </a:cubicBezTo>
                <a:cubicBezTo>
                  <a:pt x="1143" y="538"/>
                  <a:pt x="1144" y="558"/>
                  <a:pt x="1167" y="572"/>
                </a:cubicBezTo>
                <a:cubicBezTo>
                  <a:pt x="1196" y="590"/>
                  <a:pt x="1225" y="606"/>
                  <a:pt x="1255" y="623"/>
                </a:cubicBezTo>
                <a:cubicBezTo>
                  <a:pt x="1267" y="601"/>
                  <a:pt x="1278" y="582"/>
                  <a:pt x="1289" y="563"/>
                </a:cubicBezTo>
                <a:cubicBezTo>
                  <a:pt x="1256" y="540"/>
                  <a:pt x="1225" y="519"/>
                  <a:pt x="1196" y="499"/>
                </a:cubicBezTo>
                <a:close/>
                <a:moveTo>
                  <a:pt x="852" y="867"/>
                </a:moveTo>
                <a:cubicBezTo>
                  <a:pt x="857" y="866"/>
                  <a:pt x="861" y="865"/>
                  <a:pt x="866" y="865"/>
                </a:cubicBezTo>
                <a:cubicBezTo>
                  <a:pt x="878" y="842"/>
                  <a:pt x="892" y="820"/>
                  <a:pt x="903" y="797"/>
                </a:cubicBezTo>
                <a:cubicBezTo>
                  <a:pt x="906" y="791"/>
                  <a:pt x="902" y="779"/>
                  <a:pt x="898" y="773"/>
                </a:cubicBezTo>
                <a:cubicBezTo>
                  <a:pt x="879" y="748"/>
                  <a:pt x="859" y="726"/>
                  <a:pt x="834" y="696"/>
                </a:cubicBezTo>
                <a:cubicBezTo>
                  <a:pt x="826" y="730"/>
                  <a:pt x="811" y="760"/>
                  <a:pt x="814" y="788"/>
                </a:cubicBezTo>
                <a:cubicBezTo>
                  <a:pt x="817" y="815"/>
                  <a:pt x="839" y="841"/>
                  <a:pt x="852" y="867"/>
                </a:cubicBezTo>
                <a:close/>
                <a:moveTo>
                  <a:pt x="751" y="1593"/>
                </a:moveTo>
                <a:cubicBezTo>
                  <a:pt x="787" y="1626"/>
                  <a:pt x="820" y="1655"/>
                  <a:pt x="853" y="1686"/>
                </a:cubicBezTo>
                <a:cubicBezTo>
                  <a:pt x="867" y="1666"/>
                  <a:pt x="881" y="1646"/>
                  <a:pt x="894" y="1627"/>
                </a:cubicBezTo>
                <a:cubicBezTo>
                  <a:pt x="852" y="1598"/>
                  <a:pt x="813" y="1570"/>
                  <a:pt x="773" y="1542"/>
                </a:cubicBezTo>
                <a:cubicBezTo>
                  <a:pt x="766" y="1559"/>
                  <a:pt x="758" y="1577"/>
                  <a:pt x="751" y="1593"/>
                </a:cubicBezTo>
                <a:close/>
                <a:moveTo>
                  <a:pt x="830" y="2165"/>
                </a:moveTo>
                <a:cubicBezTo>
                  <a:pt x="827" y="2163"/>
                  <a:pt x="824" y="2161"/>
                  <a:pt x="820" y="2158"/>
                </a:cubicBezTo>
                <a:cubicBezTo>
                  <a:pt x="729" y="2269"/>
                  <a:pt x="637" y="2381"/>
                  <a:pt x="546" y="2492"/>
                </a:cubicBezTo>
                <a:cubicBezTo>
                  <a:pt x="565" y="2487"/>
                  <a:pt x="588" y="2480"/>
                  <a:pt x="600" y="2465"/>
                </a:cubicBezTo>
                <a:cubicBezTo>
                  <a:pt x="655" y="2396"/>
                  <a:pt x="707" y="2325"/>
                  <a:pt x="761" y="2254"/>
                </a:cubicBezTo>
                <a:cubicBezTo>
                  <a:pt x="784" y="2225"/>
                  <a:pt x="807" y="2195"/>
                  <a:pt x="830" y="2165"/>
                </a:cubicBezTo>
                <a:close/>
                <a:moveTo>
                  <a:pt x="1228" y="454"/>
                </a:moveTo>
                <a:cubicBezTo>
                  <a:pt x="1254" y="472"/>
                  <a:pt x="1283" y="491"/>
                  <a:pt x="1311" y="510"/>
                </a:cubicBezTo>
                <a:cubicBezTo>
                  <a:pt x="1327" y="481"/>
                  <a:pt x="1340" y="458"/>
                  <a:pt x="1352" y="436"/>
                </a:cubicBezTo>
                <a:cubicBezTo>
                  <a:pt x="1276" y="383"/>
                  <a:pt x="1276" y="383"/>
                  <a:pt x="1230" y="446"/>
                </a:cubicBezTo>
                <a:cubicBezTo>
                  <a:pt x="1229" y="447"/>
                  <a:pt x="1229" y="448"/>
                  <a:pt x="1228" y="454"/>
                </a:cubicBezTo>
                <a:close/>
                <a:moveTo>
                  <a:pt x="1099" y="508"/>
                </a:moveTo>
                <a:cubicBezTo>
                  <a:pt x="1109" y="501"/>
                  <a:pt x="1121" y="498"/>
                  <a:pt x="1126" y="490"/>
                </a:cubicBezTo>
                <a:cubicBezTo>
                  <a:pt x="1134" y="478"/>
                  <a:pt x="1147" y="458"/>
                  <a:pt x="1143" y="451"/>
                </a:cubicBezTo>
                <a:cubicBezTo>
                  <a:pt x="1124" y="424"/>
                  <a:pt x="1100" y="400"/>
                  <a:pt x="1075" y="373"/>
                </a:cubicBezTo>
                <a:cubicBezTo>
                  <a:pt x="1063" y="388"/>
                  <a:pt x="1049" y="403"/>
                  <a:pt x="1040" y="420"/>
                </a:cubicBezTo>
                <a:cubicBezTo>
                  <a:pt x="1036" y="428"/>
                  <a:pt x="1038" y="444"/>
                  <a:pt x="1044" y="452"/>
                </a:cubicBezTo>
                <a:cubicBezTo>
                  <a:pt x="1060" y="472"/>
                  <a:pt x="1080" y="489"/>
                  <a:pt x="1099" y="508"/>
                </a:cubicBezTo>
                <a:close/>
                <a:moveTo>
                  <a:pt x="1113" y="345"/>
                </a:moveTo>
                <a:cubicBezTo>
                  <a:pt x="1133" y="369"/>
                  <a:pt x="1146" y="396"/>
                  <a:pt x="1167" y="407"/>
                </a:cubicBezTo>
                <a:cubicBezTo>
                  <a:pt x="1203" y="427"/>
                  <a:pt x="1198" y="371"/>
                  <a:pt x="1226" y="368"/>
                </a:cubicBezTo>
                <a:cubicBezTo>
                  <a:pt x="1230" y="367"/>
                  <a:pt x="1233" y="360"/>
                  <a:pt x="1237" y="355"/>
                </a:cubicBezTo>
                <a:cubicBezTo>
                  <a:pt x="1217" y="334"/>
                  <a:pt x="1198" y="314"/>
                  <a:pt x="1177" y="291"/>
                </a:cubicBezTo>
                <a:cubicBezTo>
                  <a:pt x="1154" y="311"/>
                  <a:pt x="1133" y="328"/>
                  <a:pt x="1113" y="345"/>
                </a:cubicBezTo>
                <a:close/>
                <a:moveTo>
                  <a:pt x="1492" y="1023"/>
                </a:moveTo>
                <a:cubicBezTo>
                  <a:pt x="1550" y="1056"/>
                  <a:pt x="1591" y="1035"/>
                  <a:pt x="1592" y="939"/>
                </a:cubicBezTo>
                <a:cubicBezTo>
                  <a:pt x="1566" y="937"/>
                  <a:pt x="1541" y="935"/>
                  <a:pt x="1523" y="934"/>
                </a:cubicBezTo>
                <a:cubicBezTo>
                  <a:pt x="1511" y="968"/>
                  <a:pt x="1502" y="995"/>
                  <a:pt x="1492" y="1023"/>
                </a:cubicBezTo>
                <a:close/>
                <a:moveTo>
                  <a:pt x="1280" y="703"/>
                </a:moveTo>
                <a:cubicBezTo>
                  <a:pt x="1263" y="728"/>
                  <a:pt x="1249" y="751"/>
                  <a:pt x="1231" y="777"/>
                </a:cubicBezTo>
                <a:cubicBezTo>
                  <a:pt x="1261" y="791"/>
                  <a:pt x="1287" y="804"/>
                  <a:pt x="1315" y="817"/>
                </a:cubicBezTo>
                <a:cubicBezTo>
                  <a:pt x="1328" y="789"/>
                  <a:pt x="1340" y="766"/>
                  <a:pt x="1351" y="743"/>
                </a:cubicBezTo>
                <a:cubicBezTo>
                  <a:pt x="1325" y="729"/>
                  <a:pt x="1303" y="716"/>
                  <a:pt x="1280" y="703"/>
                </a:cubicBezTo>
                <a:close/>
                <a:moveTo>
                  <a:pt x="1039" y="605"/>
                </a:moveTo>
                <a:cubicBezTo>
                  <a:pt x="1050" y="588"/>
                  <a:pt x="1060" y="574"/>
                  <a:pt x="1071" y="557"/>
                </a:cubicBezTo>
                <a:cubicBezTo>
                  <a:pt x="1050" y="532"/>
                  <a:pt x="1029" y="508"/>
                  <a:pt x="1002" y="477"/>
                </a:cubicBezTo>
                <a:cubicBezTo>
                  <a:pt x="987" y="497"/>
                  <a:pt x="962" y="515"/>
                  <a:pt x="965" y="528"/>
                </a:cubicBezTo>
                <a:cubicBezTo>
                  <a:pt x="972" y="565"/>
                  <a:pt x="999" y="591"/>
                  <a:pt x="1039" y="605"/>
                </a:cubicBezTo>
                <a:close/>
                <a:moveTo>
                  <a:pt x="1482" y="856"/>
                </a:moveTo>
                <a:cubicBezTo>
                  <a:pt x="1502" y="798"/>
                  <a:pt x="1502" y="796"/>
                  <a:pt x="1431" y="772"/>
                </a:cubicBezTo>
                <a:cubicBezTo>
                  <a:pt x="1379" y="755"/>
                  <a:pt x="1394" y="813"/>
                  <a:pt x="1364" y="831"/>
                </a:cubicBezTo>
                <a:cubicBezTo>
                  <a:pt x="1390" y="838"/>
                  <a:pt x="1407" y="844"/>
                  <a:pt x="1426" y="848"/>
                </a:cubicBezTo>
                <a:cubicBezTo>
                  <a:pt x="1443" y="852"/>
                  <a:pt x="1462" y="853"/>
                  <a:pt x="1482" y="856"/>
                </a:cubicBezTo>
                <a:close/>
                <a:moveTo>
                  <a:pt x="920" y="593"/>
                </a:moveTo>
                <a:cubicBezTo>
                  <a:pt x="874" y="658"/>
                  <a:pt x="874" y="658"/>
                  <a:pt x="942" y="735"/>
                </a:cubicBezTo>
                <a:cubicBezTo>
                  <a:pt x="955" y="713"/>
                  <a:pt x="967" y="690"/>
                  <a:pt x="981" y="667"/>
                </a:cubicBezTo>
                <a:cubicBezTo>
                  <a:pt x="961" y="643"/>
                  <a:pt x="941" y="619"/>
                  <a:pt x="920" y="593"/>
                </a:cubicBezTo>
                <a:close/>
                <a:moveTo>
                  <a:pt x="1420" y="1189"/>
                </a:moveTo>
                <a:cubicBezTo>
                  <a:pt x="1450" y="1187"/>
                  <a:pt x="1481" y="1193"/>
                  <a:pt x="1493" y="1181"/>
                </a:cubicBezTo>
                <a:cubicBezTo>
                  <a:pt x="1515" y="1159"/>
                  <a:pt x="1527" y="1125"/>
                  <a:pt x="1546" y="1091"/>
                </a:cubicBezTo>
                <a:cubicBezTo>
                  <a:pt x="1516" y="1088"/>
                  <a:pt x="1494" y="1086"/>
                  <a:pt x="1473" y="1084"/>
                </a:cubicBezTo>
                <a:cubicBezTo>
                  <a:pt x="1457" y="1116"/>
                  <a:pt x="1442" y="1146"/>
                  <a:pt x="1420" y="1189"/>
                </a:cubicBezTo>
                <a:close/>
                <a:moveTo>
                  <a:pt x="1566" y="545"/>
                </a:moveTo>
                <a:cubicBezTo>
                  <a:pt x="1537" y="539"/>
                  <a:pt x="1510" y="527"/>
                  <a:pt x="1485" y="530"/>
                </a:cubicBezTo>
                <a:cubicBezTo>
                  <a:pt x="1476" y="531"/>
                  <a:pt x="1461" y="577"/>
                  <a:pt x="1468" y="586"/>
                </a:cubicBezTo>
                <a:cubicBezTo>
                  <a:pt x="1484" y="606"/>
                  <a:pt x="1513" y="615"/>
                  <a:pt x="1543" y="632"/>
                </a:cubicBezTo>
                <a:cubicBezTo>
                  <a:pt x="1551" y="601"/>
                  <a:pt x="1557" y="577"/>
                  <a:pt x="1566" y="545"/>
                </a:cubicBezTo>
                <a:close/>
                <a:moveTo>
                  <a:pt x="1415" y="1346"/>
                </a:moveTo>
                <a:cubicBezTo>
                  <a:pt x="1391" y="1343"/>
                  <a:pt x="1361" y="1331"/>
                  <a:pt x="1343" y="1340"/>
                </a:cubicBezTo>
                <a:cubicBezTo>
                  <a:pt x="1323" y="1350"/>
                  <a:pt x="1312" y="1380"/>
                  <a:pt x="1297" y="1402"/>
                </a:cubicBezTo>
                <a:cubicBezTo>
                  <a:pt x="1355" y="1437"/>
                  <a:pt x="1391" y="1418"/>
                  <a:pt x="1415" y="1346"/>
                </a:cubicBezTo>
                <a:close/>
                <a:moveTo>
                  <a:pt x="806" y="1743"/>
                </a:moveTo>
                <a:cubicBezTo>
                  <a:pt x="810" y="1737"/>
                  <a:pt x="813" y="1730"/>
                  <a:pt x="816" y="1723"/>
                </a:cubicBezTo>
                <a:cubicBezTo>
                  <a:pt x="786" y="1697"/>
                  <a:pt x="756" y="1671"/>
                  <a:pt x="724" y="1643"/>
                </a:cubicBezTo>
                <a:cubicBezTo>
                  <a:pt x="708" y="1671"/>
                  <a:pt x="696" y="1693"/>
                  <a:pt x="681" y="1719"/>
                </a:cubicBezTo>
                <a:cubicBezTo>
                  <a:pt x="725" y="1727"/>
                  <a:pt x="766" y="1735"/>
                  <a:pt x="806" y="1743"/>
                </a:cubicBezTo>
                <a:close/>
                <a:moveTo>
                  <a:pt x="1448" y="649"/>
                </a:moveTo>
                <a:cubicBezTo>
                  <a:pt x="1411" y="711"/>
                  <a:pt x="1428" y="734"/>
                  <a:pt x="1516" y="743"/>
                </a:cubicBezTo>
                <a:cubicBezTo>
                  <a:pt x="1519" y="721"/>
                  <a:pt x="1522" y="700"/>
                  <a:pt x="1525" y="679"/>
                </a:cubicBezTo>
                <a:cubicBezTo>
                  <a:pt x="1498" y="669"/>
                  <a:pt x="1473" y="659"/>
                  <a:pt x="1448" y="649"/>
                </a:cubicBezTo>
                <a:close/>
                <a:moveTo>
                  <a:pt x="1108" y="1580"/>
                </a:moveTo>
                <a:cubicBezTo>
                  <a:pt x="998" y="1532"/>
                  <a:pt x="1009" y="1529"/>
                  <a:pt x="977" y="1607"/>
                </a:cubicBezTo>
                <a:cubicBezTo>
                  <a:pt x="994" y="1607"/>
                  <a:pt x="1011" y="1604"/>
                  <a:pt x="1025" y="1609"/>
                </a:cubicBezTo>
                <a:cubicBezTo>
                  <a:pt x="1069" y="1625"/>
                  <a:pt x="1078" y="1624"/>
                  <a:pt x="1108" y="1580"/>
                </a:cubicBezTo>
                <a:close/>
                <a:moveTo>
                  <a:pt x="735" y="1789"/>
                </a:moveTo>
                <a:cubicBezTo>
                  <a:pt x="707" y="1774"/>
                  <a:pt x="685" y="1761"/>
                  <a:pt x="660" y="1747"/>
                </a:cubicBezTo>
                <a:cubicBezTo>
                  <a:pt x="642" y="1780"/>
                  <a:pt x="624" y="1812"/>
                  <a:pt x="602" y="1851"/>
                </a:cubicBezTo>
                <a:cubicBezTo>
                  <a:pt x="649" y="1829"/>
                  <a:pt x="690" y="1810"/>
                  <a:pt x="735" y="1789"/>
                </a:cubicBezTo>
                <a:close/>
                <a:moveTo>
                  <a:pt x="1741" y="265"/>
                </a:moveTo>
                <a:cubicBezTo>
                  <a:pt x="1728" y="152"/>
                  <a:pt x="1728" y="152"/>
                  <a:pt x="1689" y="130"/>
                </a:cubicBezTo>
                <a:cubicBezTo>
                  <a:pt x="1686" y="171"/>
                  <a:pt x="1683" y="210"/>
                  <a:pt x="1680" y="245"/>
                </a:cubicBezTo>
                <a:cubicBezTo>
                  <a:pt x="1701" y="252"/>
                  <a:pt x="1720" y="258"/>
                  <a:pt x="1741" y="265"/>
                </a:cubicBezTo>
                <a:close/>
                <a:moveTo>
                  <a:pt x="1678" y="576"/>
                </a:moveTo>
                <a:cubicBezTo>
                  <a:pt x="1657" y="576"/>
                  <a:pt x="1632" y="568"/>
                  <a:pt x="1620" y="577"/>
                </a:cubicBezTo>
                <a:cubicBezTo>
                  <a:pt x="1607" y="587"/>
                  <a:pt x="1595" y="619"/>
                  <a:pt x="1601" y="630"/>
                </a:cubicBezTo>
                <a:cubicBezTo>
                  <a:pt x="1612" y="647"/>
                  <a:pt x="1638" y="654"/>
                  <a:pt x="1664" y="668"/>
                </a:cubicBezTo>
                <a:cubicBezTo>
                  <a:pt x="1669" y="634"/>
                  <a:pt x="1673" y="608"/>
                  <a:pt x="1678" y="576"/>
                </a:cubicBezTo>
                <a:close/>
                <a:moveTo>
                  <a:pt x="1277" y="317"/>
                </a:moveTo>
                <a:cubicBezTo>
                  <a:pt x="1295" y="295"/>
                  <a:pt x="1312" y="275"/>
                  <a:pt x="1329" y="255"/>
                </a:cubicBezTo>
                <a:cubicBezTo>
                  <a:pt x="1316" y="245"/>
                  <a:pt x="1300" y="225"/>
                  <a:pt x="1291" y="228"/>
                </a:cubicBezTo>
                <a:cubicBezTo>
                  <a:pt x="1265" y="236"/>
                  <a:pt x="1241" y="253"/>
                  <a:pt x="1213" y="269"/>
                </a:cubicBezTo>
                <a:cubicBezTo>
                  <a:pt x="1237" y="287"/>
                  <a:pt x="1254" y="300"/>
                  <a:pt x="1277" y="317"/>
                </a:cubicBezTo>
                <a:close/>
                <a:moveTo>
                  <a:pt x="1745" y="339"/>
                </a:moveTo>
                <a:cubicBezTo>
                  <a:pt x="1728" y="328"/>
                  <a:pt x="1719" y="321"/>
                  <a:pt x="1708" y="316"/>
                </a:cubicBezTo>
                <a:cubicBezTo>
                  <a:pt x="1698" y="309"/>
                  <a:pt x="1686" y="304"/>
                  <a:pt x="1675" y="298"/>
                </a:cubicBezTo>
                <a:cubicBezTo>
                  <a:pt x="1647" y="369"/>
                  <a:pt x="1652" y="382"/>
                  <a:pt x="1713" y="395"/>
                </a:cubicBezTo>
                <a:cubicBezTo>
                  <a:pt x="1723" y="377"/>
                  <a:pt x="1733" y="359"/>
                  <a:pt x="1745" y="339"/>
                </a:cubicBezTo>
                <a:close/>
                <a:moveTo>
                  <a:pt x="1537" y="408"/>
                </a:moveTo>
                <a:cubicBezTo>
                  <a:pt x="1527" y="431"/>
                  <a:pt x="1517" y="451"/>
                  <a:pt x="1507" y="475"/>
                </a:cubicBezTo>
                <a:cubicBezTo>
                  <a:pt x="1534" y="482"/>
                  <a:pt x="1558" y="489"/>
                  <a:pt x="1587" y="496"/>
                </a:cubicBezTo>
                <a:cubicBezTo>
                  <a:pt x="1590" y="472"/>
                  <a:pt x="1593" y="450"/>
                  <a:pt x="1596" y="427"/>
                </a:cubicBezTo>
                <a:cubicBezTo>
                  <a:pt x="1576" y="421"/>
                  <a:pt x="1559" y="415"/>
                  <a:pt x="1537" y="408"/>
                </a:cubicBezTo>
                <a:close/>
                <a:moveTo>
                  <a:pt x="1397" y="1237"/>
                </a:moveTo>
                <a:cubicBezTo>
                  <a:pt x="1386" y="1256"/>
                  <a:pt x="1375" y="1274"/>
                  <a:pt x="1364" y="1295"/>
                </a:cubicBezTo>
                <a:cubicBezTo>
                  <a:pt x="1391" y="1300"/>
                  <a:pt x="1416" y="1304"/>
                  <a:pt x="1438" y="1309"/>
                </a:cubicBezTo>
                <a:cubicBezTo>
                  <a:pt x="1451" y="1286"/>
                  <a:pt x="1462" y="1267"/>
                  <a:pt x="1473" y="1247"/>
                </a:cubicBezTo>
                <a:cubicBezTo>
                  <a:pt x="1447" y="1244"/>
                  <a:pt x="1424" y="1240"/>
                  <a:pt x="1397" y="1237"/>
                </a:cubicBezTo>
                <a:close/>
                <a:moveTo>
                  <a:pt x="1569" y="761"/>
                </a:moveTo>
                <a:cubicBezTo>
                  <a:pt x="1596" y="768"/>
                  <a:pt x="1619" y="773"/>
                  <a:pt x="1647" y="780"/>
                </a:cubicBezTo>
                <a:cubicBezTo>
                  <a:pt x="1650" y="758"/>
                  <a:pt x="1652" y="739"/>
                  <a:pt x="1655" y="719"/>
                </a:cubicBezTo>
                <a:cubicBezTo>
                  <a:pt x="1630" y="711"/>
                  <a:pt x="1607" y="705"/>
                  <a:pt x="1577" y="696"/>
                </a:cubicBezTo>
                <a:cubicBezTo>
                  <a:pt x="1574" y="719"/>
                  <a:pt x="1571" y="741"/>
                  <a:pt x="1569" y="761"/>
                </a:cubicBezTo>
                <a:close/>
                <a:moveTo>
                  <a:pt x="1308" y="650"/>
                </a:moveTo>
                <a:cubicBezTo>
                  <a:pt x="1333" y="664"/>
                  <a:pt x="1354" y="676"/>
                  <a:pt x="1376" y="688"/>
                </a:cubicBezTo>
                <a:cubicBezTo>
                  <a:pt x="1382" y="664"/>
                  <a:pt x="1387" y="643"/>
                  <a:pt x="1393" y="621"/>
                </a:cubicBezTo>
                <a:cubicBezTo>
                  <a:pt x="1377" y="612"/>
                  <a:pt x="1360" y="602"/>
                  <a:pt x="1341" y="592"/>
                </a:cubicBezTo>
                <a:cubicBezTo>
                  <a:pt x="1330" y="612"/>
                  <a:pt x="1319" y="631"/>
                  <a:pt x="1308" y="650"/>
                </a:cubicBezTo>
                <a:close/>
                <a:moveTo>
                  <a:pt x="1708" y="448"/>
                </a:moveTo>
                <a:cubicBezTo>
                  <a:pt x="1686" y="449"/>
                  <a:pt x="1659" y="441"/>
                  <a:pt x="1651" y="450"/>
                </a:cubicBezTo>
                <a:cubicBezTo>
                  <a:pt x="1640" y="464"/>
                  <a:pt x="1635" y="493"/>
                  <a:pt x="1642" y="508"/>
                </a:cubicBezTo>
                <a:cubicBezTo>
                  <a:pt x="1648" y="521"/>
                  <a:pt x="1676" y="522"/>
                  <a:pt x="1696" y="530"/>
                </a:cubicBezTo>
                <a:cubicBezTo>
                  <a:pt x="1701" y="500"/>
                  <a:pt x="1704" y="478"/>
                  <a:pt x="1708" y="448"/>
                </a:cubicBezTo>
                <a:close/>
                <a:moveTo>
                  <a:pt x="1319" y="349"/>
                </a:moveTo>
                <a:cubicBezTo>
                  <a:pt x="1343" y="364"/>
                  <a:pt x="1363" y="387"/>
                  <a:pt x="1377" y="384"/>
                </a:cubicBezTo>
                <a:cubicBezTo>
                  <a:pt x="1394" y="381"/>
                  <a:pt x="1406" y="354"/>
                  <a:pt x="1421" y="336"/>
                </a:cubicBezTo>
                <a:cubicBezTo>
                  <a:pt x="1403" y="322"/>
                  <a:pt x="1387" y="311"/>
                  <a:pt x="1372" y="301"/>
                </a:cubicBezTo>
                <a:cubicBezTo>
                  <a:pt x="1354" y="318"/>
                  <a:pt x="1338" y="332"/>
                  <a:pt x="1319" y="349"/>
                </a:cubicBezTo>
                <a:close/>
                <a:moveTo>
                  <a:pt x="1271" y="1455"/>
                </a:moveTo>
                <a:cubicBezTo>
                  <a:pt x="1249" y="1488"/>
                  <a:pt x="1229" y="1518"/>
                  <a:pt x="1209" y="1548"/>
                </a:cubicBezTo>
                <a:cubicBezTo>
                  <a:pt x="1239" y="1560"/>
                  <a:pt x="1288" y="1526"/>
                  <a:pt x="1312" y="1478"/>
                </a:cubicBezTo>
                <a:cubicBezTo>
                  <a:pt x="1308" y="1474"/>
                  <a:pt x="1304" y="1470"/>
                  <a:pt x="1299" y="1467"/>
                </a:cubicBezTo>
                <a:cubicBezTo>
                  <a:pt x="1290" y="1463"/>
                  <a:pt x="1282" y="1460"/>
                  <a:pt x="1271" y="1455"/>
                </a:cubicBezTo>
                <a:close/>
                <a:moveTo>
                  <a:pt x="1022" y="1685"/>
                </a:moveTo>
                <a:cubicBezTo>
                  <a:pt x="1022" y="1682"/>
                  <a:pt x="1021" y="1678"/>
                  <a:pt x="1021" y="1674"/>
                </a:cubicBezTo>
                <a:cubicBezTo>
                  <a:pt x="951" y="1631"/>
                  <a:pt x="942" y="1634"/>
                  <a:pt x="908" y="1711"/>
                </a:cubicBezTo>
                <a:cubicBezTo>
                  <a:pt x="949" y="1702"/>
                  <a:pt x="986" y="1694"/>
                  <a:pt x="1022" y="1685"/>
                </a:cubicBezTo>
                <a:close/>
                <a:moveTo>
                  <a:pt x="1620" y="886"/>
                </a:moveTo>
                <a:cubicBezTo>
                  <a:pt x="1622" y="868"/>
                  <a:pt x="1629" y="841"/>
                  <a:pt x="1625" y="839"/>
                </a:cubicBezTo>
                <a:cubicBezTo>
                  <a:pt x="1603" y="829"/>
                  <a:pt x="1578" y="823"/>
                  <a:pt x="1554" y="823"/>
                </a:cubicBezTo>
                <a:cubicBezTo>
                  <a:pt x="1549" y="823"/>
                  <a:pt x="1543" y="850"/>
                  <a:pt x="1536" y="868"/>
                </a:cubicBezTo>
                <a:cubicBezTo>
                  <a:pt x="1566" y="875"/>
                  <a:pt x="1589" y="879"/>
                  <a:pt x="1620" y="886"/>
                </a:cubicBezTo>
                <a:close/>
                <a:moveTo>
                  <a:pt x="1378" y="502"/>
                </a:moveTo>
                <a:cubicBezTo>
                  <a:pt x="1379" y="503"/>
                  <a:pt x="1380" y="504"/>
                  <a:pt x="1381" y="505"/>
                </a:cubicBezTo>
                <a:cubicBezTo>
                  <a:pt x="1378" y="510"/>
                  <a:pt x="1373" y="515"/>
                  <a:pt x="1373" y="520"/>
                </a:cubicBezTo>
                <a:cubicBezTo>
                  <a:pt x="1373" y="532"/>
                  <a:pt x="1371" y="546"/>
                  <a:pt x="1377" y="554"/>
                </a:cubicBezTo>
                <a:cubicBezTo>
                  <a:pt x="1382" y="562"/>
                  <a:pt x="1400" y="569"/>
                  <a:pt x="1406" y="566"/>
                </a:cubicBezTo>
                <a:cubicBezTo>
                  <a:pt x="1414" y="560"/>
                  <a:pt x="1417" y="545"/>
                  <a:pt x="1422" y="534"/>
                </a:cubicBezTo>
                <a:cubicBezTo>
                  <a:pt x="1425" y="525"/>
                  <a:pt x="1431" y="514"/>
                  <a:pt x="1429" y="505"/>
                </a:cubicBezTo>
                <a:cubicBezTo>
                  <a:pt x="1427" y="494"/>
                  <a:pt x="1417" y="484"/>
                  <a:pt x="1411" y="473"/>
                </a:cubicBezTo>
                <a:cubicBezTo>
                  <a:pt x="1400" y="483"/>
                  <a:pt x="1389" y="492"/>
                  <a:pt x="1378" y="502"/>
                </a:cubicBezTo>
                <a:close/>
                <a:moveTo>
                  <a:pt x="1421" y="184"/>
                </a:moveTo>
                <a:cubicBezTo>
                  <a:pt x="1414" y="166"/>
                  <a:pt x="1412" y="153"/>
                  <a:pt x="1404" y="145"/>
                </a:cubicBezTo>
                <a:cubicBezTo>
                  <a:pt x="1394" y="134"/>
                  <a:pt x="1350" y="158"/>
                  <a:pt x="1341" y="181"/>
                </a:cubicBezTo>
                <a:cubicBezTo>
                  <a:pt x="1337" y="191"/>
                  <a:pt x="1346" y="206"/>
                  <a:pt x="1349" y="219"/>
                </a:cubicBezTo>
                <a:cubicBezTo>
                  <a:pt x="1371" y="209"/>
                  <a:pt x="1393" y="198"/>
                  <a:pt x="1421" y="184"/>
                </a:cubicBezTo>
                <a:close/>
                <a:moveTo>
                  <a:pt x="1506" y="229"/>
                </a:moveTo>
                <a:cubicBezTo>
                  <a:pt x="1490" y="219"/>
                  <a:pt x="1477" y="212"/>
                  <a:pt x="1466" y="206"/>
                </a:cubicBezTo>
                <a:cubicBezTo>
                  <a:pt x="1446" y="225"/>
                  <a:pt x="1428" y="242"/>
                  <a:pt x="1408" y="260"/>
                </a:cubicBezTo>
                <a:cubicBezTo>
                  <a:pt x="1423" y="269"/>
                  <a:pt x="1438" y="279"/>
                  <a:pt x="1452" y="288"/>
                </a:cubicBezTo>
                <a:cubicBezTo>
                  <a:pt x="1471" y="268"/>
                  <a:pt x="1487" y="249"/>
                  <a:pt x="1506" y="229"/>
                </a:cubicBezTo>
                <a:close/>
                <a:moveTo>
                  <a:pt x="1589" y="277"/>
                </a:moveTo>
                <a:cubicBezTo>
                  <a:pt x="1552" y="357"/>
                  <a:pt x="1552" y="357"/>
                  <a:pt x="1604" y="367"/>
                </a:cubicBezTo>
                <a:cubicBezTo>
                  <a:pt x="1628" y="295"/>
                  <a:pt x="1626" y="283"/>
                  <a:pt x="1589" y="277"/>
                </a:cubicBezTo>
                <a:close/>
                <a:moveTo>
                  <a:pt x="1544" y="78"/>
                </a:moveTo>
                <a:cubicBezTo>
                  <a:pt x="1508" y="72"/>
                  <a:pt x="1480" y="82"/>
                  <a:pt x="1437" y="118"/>
                </a:cubicBezTo>
                <a:cubicBezTo>
                  <a:pt x="1449" y="123"/>
                  <a:pt x="1462" y="132"/>
                  <a:pt x="1467" y="129"/>
                </a:cubicBezTo>
                <a:cubicBezTo>
                  <a:pt x="1493" y="115"/>
                  <a:pt x="1517" y="96"/>
                  <a:pt x="1544" y="78"/>
                </a:cubicBezTo>
                <a:close/>
                <a:moveTo>
                  <a:pt x="1491" y="382"/>
                </a:moveTo>
                <a:cubicBezTo>
                  <a:pt x="1459" y="357"/>
                  <a:pt x="1451" y="387"/>
                  <a:pt x="1440" y="403"/>
                </a:cubicBezTo>
                <a:cubicBezTo>
                  <a:pt x="1426" y="423"/>
                  <a:pt x="1438" y="433"/>
                  <a:pt x="1457" y="441"/>
                </a:cubicBezTo>
                <a:cubicBezTo>
                  <a:pt x="1469" y="421"/>
                  <a:pt x="1479" y="403"/>
                  <a:pt x="1491" y="382"/>
                </a:cubicBezTo>
                <a:close/>
                <a:moveTo>
                  <a:pt x="799" y="885"/>
                </a:moveTo>
                <a:cubicBezTo>
                  <a:pt x="795" y="887"/>
                  <a:pt x="791" y="889"/>
                  <a:pt x="786" y="891"/>
                </a:cubicBezTo>
                <a:cubicBezTo>
                  <a:pt x="795" y="906"/>
                  <a:pt x="804" y="922"/>
                  <a:pt x="814" y="941"/>
                </a:cubicBezTo>
                <a:cubicBezTo>
                  <a:pt x="848" y="903"/>
                  <a:pt x="801" y="904"/>
                  <a:pt x="799" y="885"/>
                </a:cubicBezTo>
                <a:close/>
              </a:path>
            </a:pathLst>
          </a:custGeom>
          <a:solidFill>
            <a:srgbClr val="6832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23">
            <a:extLst>
              <a:ext uri="{FF2B5EF4-FFF2-40B4-BE49-F238E27FC236}">
                <a16:creationId xmlns:a16="http://schemas.microsoft.com/office/drawing/2014/main" id="{F427084A-CB90-4230-B0BA-851FE03BA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8463" y="3765550"/>
            <a:ext cx="2146300" cy="2149475"/>
          </a:xfrm>
          <a:prstGeom prst="ellipse">
            <a:avLst/>
          </a:prstGeom>
          <a:solidFill>
            <a:schemeClr val="accent2">
              <a:lumMod val="75000"/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24">
            <a:extLst>
              <a:ext uri="{FF2B5EF4-FFF2-40B4-BE49-F238E27FC236}">
                <a16:creationId xmlns:a16="http://schemas.microsoft.com/office/drawing/2014/main" id="{204383CD-CE7C-4BF1-B75F-5000E9ACB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4875213"/>
            <a:ext cx="2055812" cy="238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25">
            <a:extLst>
              <a:ext uri="{FF2B5EF4-FFF2-40B4-BE49-F238E27FC236}">
                <a16:creationId xmlns:a16="http://schemas.microsoft.com/office/drawing/2014/main" id="{68C13E2B-3B56-4D61-B6DA-86DC1260D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4300" y="4875213"/>
            <a:ext cx="1768475" cy="238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26">
            <a:extLst>
              <a:ext uri="{FF2B5EF4-FFF2-40B4-BE49-F238E27FC236}">
                <a16:creationId xmlns:a16="http://schemas.microsoft.com/office/drawing/2014/main" id="{9AFFDFFD-93C7-4F87-A049-B0EE6C5C8335}"/>
              </a:ext>
            </a:extLst>
          </p:cNvPr>
          <p:cNvSpPr>
            <a:spLocks/>
          </p:cNvSpPr>
          <p:nvPr/>
        </p:nvSpPr>
        <p:spPr bwMode="auto">
          <a:xfrm>
            <a:off x="5059350" y="5610902"/>
            <a:ext cx="1433512" cy="1219200"/>
          </a:xfrm>
          <a:custGeom>
            <a:avLst/>
            <a:gdLst>
              <a:gd name="T0" fmla="*/ 32 w 397"/>
              <a:gd name="T1" fmla="*/ 148 h 338"/>
              <a:gd name="T2" fmla="*/ 284 w 397"/>
              <a:gd name="T3" fmla="*/ 58 h 338"/>
              <a:gd name="T4" fmla="*/ 228 w 397"/>
              <a:gd name="T5" fmla="*/ 284 h 338"/>
              <a:gd name="T6" fmla="*/ 187 w 397"/>
              <a:gd name="T7" fmla="*/ 274 h 338"/>
              <a:gd name="T8" fmla="*/ 226 w 397"/>
              <a:gd name="T9" fmla="*/ 312 h 338"/>
              <a:gd name="T10" fmla="*/ 338 w 397"/>
              <a:gd name="T11" fmla="*/ 89 h 338"/>
              <a:gd name="T12" fmla="*/ 24 w 397"/>
              <a:gd name="T13" fmla="*/ 138 h 338"/>
              <a:gd name="T14" fmla="*/ 32 w 397"/>
              <a:gd name="T15" fmla="*/ 14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7" h="338">
                <a:moveTo>
                  <a:pt x="32" y="148"/>
                </a:moveTo>
                <a:cubicBezTo>
                  <a:pt x="65" y="85"/>
                  <a:pt x="182" y="15"/>
                  <a:pt x="284" y="58"/>
                </a:cubicBezTo>
                <a:cubicBezTo>
                  <a:pt x="386" y="102"/>
                  <a:pt x="349" y="259"/>
                  <a:pt x="228" y="284"/>
                </a:cubicBezTo>
                <a:cubicBezTo>
                  <a:pt x="211" y="291"/>
                  <a:pt x="215" y="272"/>
                  <a:pt x="187" y="274"/>
                </a:cubicBezTo>
                <a:cubicBezTo>
                  <a:pt x="160" y="277"/>
                  <a:pt x="160" y="338"/>
                  <a:pt x="226" y="312"/>
                </a:cubicBezTo>
                <a:cubicBezTo>
                  <a:pt x="291" y="287"/>
                  <a:pt x="397" y="216"/>
                  <a:pt x="338" y="89"/>
                </a:cubicBezTo>
                <a:cubicBezTo>
                  <a:pt x="298" y="5"/>
                  <a:pt x="115" y="0"/>
                  <a:pt x="24" y="138"/>
                </a:cubicBezTo>
                <a:cubicBezTo>
                  <a:pt x="0" y="176"/>
                  <a:pt x="32" y="148"/>
                  <a:pt x="32" y="14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27">
            <a:extLst>
              <a:ext uri="{FF2B5EF4-FFF2-40B4-BE49-F238E27FC236}">
                <a16:creationId xmlns:a16="http://schemas.microsoft.com/office/drawing/2014/main" id="{E2175B15-ACAC-4CC2-8153-0549400035C4}"/>
              </a:ext>
            </a:extLst>
          </p:cNvPr>
          <p:cNvSpPr>
            <a:spLocks/>
          </p:cNvSpPr>
          <p:nvPr/>
        </p:nvSpPr>
        <p:spPr bwMode="auto">
          <a:xfrm>
            <a:off x="5333987" y="5206090"/>
            <a:ext cx="1312862" cy="1119188"/>
          </a:xfrm>
          <a:custGeom>
            <a:avLst/>
            <a:gdLst>
              <a:gd name="T0" fmla="*/ 0 w 364"/>
              <a:gd name="T1" fmla="*/ 310 h 310"/>
              <a:gd name="T2" fmla="*/ 201 w 364"/>
              <a:gd name="T3" fmla="*/ 196 h 310"/>
              <a:gd name="T4" fmla="*/ 309 w 364"/>
              <a:gd name="T5" fmla="*/ 43 h 310"/>
              <a:gd name="T6" fmla="*/ 284 w 364"/>
              <a:gd name="T7" fmla="*/ 14 h 310"/>
              <a:gd name="T8" fmla="*/ 338 w 364"/>
              <a:gd name="T9" fmla="*/ 109 h 310"/>
              <a:gd name="T10" fmla="*/ 194 w 364"/>
              <a:gd name="T11" fmla="*/ 213 h 310"/>
              <a:gd name="T12" fmla="*/ 0 w 364"/>
              <a:gd name="T13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4" h="310">
                <a:moveTo>
                  <a:pt x="0" y="310"/>
                </a:moveTo>
                <a:cubicBezTo>
                  <a:pt x="21" y="217"/>
                  <a:pt x="94" y="199"/>
                  <a:pt x="201" y="196"/>
                </a:cubicBezTo>
                <a:cubicBezTo>
                  <a:pt x="309" y="192"/>
                  <a:pt x="364" y="90"/>
                  <a:pt x="309" y="43"/>
                </a:cubicBezTo>
                <a:cubicBezTo>
                  <a:pt x="276" y="55"/>
                  <a:pt x="267" y="28"/>
                  <a:pt x="284" y="14"/>
                </a:cubicBezTo>
                <a:cubicBezTo>
                  <a:pt x="302" y="0"/>
                  <a:pt x="349" y="43"/>
                  <a:pt x="338" y="109"/>
                </a:cubicBezTo>
                <a:cubicBezTo>
                  <a:pt x="328" y="175"/>
                  <a:pt x="265" y="208"/>
                  <a:pt x="194" y="213"/>
                </a:cubicBezTo>
                <a:cubicBezTo>
                  <a:pt x="123" y="218"/>
                  <a:pt x="40" y="225"/>
                  <a:pt x="0" y="31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26">
            <a:extLst>
              <a:ext uri="{FF2B5EF4-FFF2-40B4-BE49-F238E27FC236}">
                <a16:creationId xmlns:a16="http://schemas.microsoft.com/office/drawing/2014/main" id="{50462D32-F1B6-4E96-82CE-786601C06D8B}"/>
              </a:ext>
            </a:extLst>
          </p:cNvPr>
          <p:cNvSpPr>
            <a:spLocks/>
          </p:cNvSpPr>
          <p:nvPr/>
        </p:nvSpPr>
        <p:spPr bwMode="auto">
          <a:xfrm>
            <a:off x="5021263" y="5559425"/>
            <a:ext cx="1433512" cy="1219200"/>
          </a:xfrm>
          <a:custGeom>
            <a:avLst/>
            <a:gdLst>
              <a:gd name="T0" fmla="*/ 32 w 397"/>
              <a:gd name="T1" fmla="*/ 148 h 338"/>
              <a:gd name="T2" fmla="*/ 284 w 397"/>
              <a:gd name="T3" fmla="*/ 58 h 338"/>
              <a:gd name="T4" fmla="*/ 228 w 397"/>
              <a:gd name="T5" fmla="*/ 284 h 338"/>
              <a:gd name="T6" fmla="*/ 187 w 397"/>
              <a:gd name="T7" fmla="*/ 274 h 338"/>
              <a:gd name="T8" fmla="*/ 226 w 397"/>
              <a:gd name="T9" fmla="*/ 312 h 338"/>
              <a:gd name="T10" fmla="*/ 338 w 397"/>
              <a:gd name="T11" fmla="*/ 89 h 338"/>
              <a:gd name="T12" fmla="*/ 24 w 397"/>
              <a:gd name="T13" fmla="*/ 138 h 338"/>
              <a:gd name="T14" fmla="*/ 32 w 397"/>
              <a:gd name="T15" fmla="*/ 14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7" h="338">
                <a:moveTo>
                  <a:pt x="32" y="148"/>
                </a:moveTo>
                <a:cubicBezTo>
                  <a:pt x="65" y="85"/>
                  <a:pt x="182" y="15"/>
                  <a:pt x="284" y="58"/>
                </a:cubicBezTo>
                <a:cubicBezTo>
                  <a:pt x="386" y="102"/>
                  <a:pt x="349" y="259"/>
                  <a:pt x="228" y="284"/>
                </a:cubicBezTo>
                <a:cubicBezTo>
                  <a:pt x="211" y="291"/>
                  <a:pt x="215" y="272"/>
                  <a:pt x="187" y="274"/>
                </a:cubicBezTo>
                <a:cubicBezTo>
                  <a:pt x="160" y="277"/>
                  <a:pt x="160" y="338"/>
                  <a:pt x="226" y="312"/>
                </a:cubicBezTo>
                <a:cubicBezTo>
                  <a:pt x="291" y="287"/>
                  <a:pt x="397" y="216"/>
                  <a:pt x="338" y="89"/>
                </a:cubicBezTo>
                <a:cubicBezTo>
                  <a:pt x="298" y="5"/>
                  <a:pt x="115" y="0"/>
                  <a:pt x="24" y="138"/>
                </a:cubicBezTo>
                <a:cubicBezTo>
                  <a:pt x="0" y="176"/>
                  <a:pt x="32" y="148"/>
                  <a:pt x="32" y="1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7">
            <a:extLst>
              <a:ext uri="{FF2B5EF4-FFF2-40B4-BE49-F238E27FC236}">
                <a16:creationId xmlns:a16="http://schemas.microsoft.com/office/drawing/2014/main" id="{FD44153B-CF60-4C2D-9CE9-217E68907ABC}"/>
              </a:ext>
            </a:extLst>
          </p:cNvPr>
          <p:cNvSpPr>
            <a:spLocks/>
          </p:cNvSpPr>
          <p:nvPr/>
        </p:nvSpPr>
        <p:spPr bwMode="auto">
          <a:xfrm>
            <a:off x="5295900" y="5154613"/>
            <a:ext cx="1312862" cy="1119188"/>
          </a:xfrm>
          <a:custGeom>
            <a:avLst/>
            <a:gdLst>
              <a:gd name="T0" fmla="*/ 0 w 364"/>
              <a:gd name="T1" fmla="*/ 310 h 310"/>
              <a:gd name="T2" fmla="*/ 201 w 364"/>
              <a:gd name="T3" fmla="*/ 196 h 310"/>
              <a:gd name="T4" fmla="*/ 309 w 364"/>
              <a:gd name="T5" fmla="*/ 43 h 310"/>
              <a:gd name="T6" fmla="*/ 284 w 364"/>
              <a:gd name="T7" fmla="*/ 14 h 310"/>
              <a:gd name="T8" fmla="*/ 338 w 364"/>
              <a:gd name="T9" fmla="*/ 109 h 310"/>
              <a:gd name="T10" fmla="*/ 194 w 364"/>
              <a:gd name="T11" fmla="*/ 213 h 310"/>
              <a:gd name="T12" fmla="*/ 0 w 364"/>
              <a:gd name="T13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4" h="310">
                <a:moveTo>
                  <a:pt x="0" y="310"/>
                </a:moveTo>
                <a:cubicBezTo>
                  <a:pt x="21" y="217"/>
                  <a:pt x="94" y="199"/>
                  <a:pt x="201" y="196"/>
                </a:cubicBezTo>
                <a:cubicBezTo>
                  <a:pt x="309" y="192"/>
                  <a:pt x="364" y="90"/>
                  <a:pt x="309" y="43"/>
                </a:cubicBezTo>
                <a:cubicBezTo>
                  <a:pt x="276" y="55"/>
                  <a:pt x="267" y="28"/>
                  <a:pt x="284" y="14"/>
                </a:cubicBezTo>
                <a:cubicBezTo>
                  <a:pt x="302" y="0"/>
                  <a:pt x="349" y="43"/>
                  <a:pt x="338" y="109"/>
                </a:cubicBezTo>
                <a:cubicBezTo>
                  <a:pt x="328" y="175"/>
                  <a:pt x="265" y="208"/>
                  <a:pt x="194" y="213"/>
                </a:cubicBezTo>
                <a:cubicBezTo>
                  <a:pt x="123" y="218"/>
                  <a:pt x="40" y="225"/>
                  <a:pt x="0" y="3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7">
            <a:extLst>
              <a:ext uri="{FF2B5EF4-FFF2-40B4-BE49-F238E27FC236}">
                <a16:creationId xmlns:a16="http://schemas.microsoft.com/office/drawing/2014/main" id="{0A7F1AC6-2C67-400F-9B1A-F7A3669EFF89}"/>
              </a:ext>
            </a:extLst>
          </p:cNvPr>
          <p:cNvSpPr>
            <a:spLocks noEditPoints="1"/>
          </p:cNvSpPr>
          <p:nvPr/>
        </p:nvSpPr>
        <p:spPr bwMode="auto">
          <a:xfrm>
            <a:off x="2429193" y="9170259"/>
            <a:ext cx="639763" cy="636587"/>
          </a:xfrm>
          <a:custGeom>
            <a:avLst/>
            <a:gdLst>
              <a:gd name="T0" fmla="*/ 49 w 175"/>
              <a:gd name="T1" fmla="*/ 165 h 174"/>
              <a:gd name="T2" fmla="*/ 130 w 175"/>
              <a:gd name="T3" fmla="*/ 163 h 174"/>
              <a:gd name="T4" fmla="*/ 51 w 175"/>
              <a:gd name="T5" fmla="*/ 163 h 174"/>
              <a:gd name="T6" fmla="*/ 0 w 175"/>
              <a:gd name="T7" fmla="*/ 87 h 174"/>
              <a:gd name="T8" fmla="*/ 40 w 175"/>
              <a:gd name="T9" fmla="*/ 158 h 174"/>
              <a:gd name="T10" fmla="*/ 74 w 175"/>
              <a:gd name="T11" fmla="*/ 103 h 174"/>
              <a:gd name="T12" fmla="*/ 51 w 175"/>
              <a:gd name="T13" fmla="*/ 95 h 174"/>
              <a:gd name="T14" fmla="*/ 21 w 175"/>
              <a:gd name="T15" fmla="*/ 60 h 174"/>
              <a:gd name="T16" fmla="*/ 41 w 175"/>
              <a:gd name="T17" fmla="*/ 74 h 174"/>
              <a:gd name="T18" fmla="*/ 26 w 175"/>
              <a:gd name="T19" fmla="*/ 55 h 174"/>
              <a:gd name="T20" fmla="*/ 45 w 175"/>
              <a:gd name="T21" fmla="*/ 69 h 174"/>
              <a:gd name="T22" fmla="*/ 30 w 175"/>
              <a:gd name="T23" fmla="*/ 50 h 174"/>
              <a:gd name="T24" fmla="*/ 51 w 175"/>
              <a:gd name="T25" fmla="*/ 66 h 174"/>
              <a:gd name="T26" fmla="*/ 39 w 175"/>
              <a:gd name="T27" fmla="*/ 46 h 174"/>
              <a:gd name="T28" fmla="*/ 72 w 175"/>
              <a:gd name="T29" fmla="*/ 93 h 174"/>
              <a:gd name="T30" fmla="*/ 82 w 175"/>
              <a:gd name="T31" fmla="*/ 99 h 174"/>
              <a:gd name="T32" fmla="*/ 148 w 175"/>
              <a:gd name="T33" fmla="*/ 41 h 174"/>
              <a:gd name="T34" fmla="*/ 150 w 175"/>
              <a:gd name="T35" fmla="*/ 42 h 174"/>
              <a:gd name="T36" fmla="*/ 150 w 175"/>
              <a:gd name="T37" fmla="*/ 44 h 174"/>
              <a:gd name="T38" fmla="*/ 150 w 175"/>
              <a:gd name="T39" fmla="*/ 48 h 174"/>
              <a:gd name="T40" fmla="*/ 150 w 175"/>
              <a:gd name="T41" fmla="*/ 53 h 174"/>
              <a:gd name="T42" fmla="*/ 149 w 175"/>
              <a:gd name="T43" fmla="*/ 57 h 174"/>
              <a:gd name="T44" fmla="*/ 148 w 175"/>
              <a:gd name="T45" fmla="*/ 61 h 174"/>
              <a:gd name="T46" fmla="*/ 147 w 175"/>
              <a:gd name="T47" fmla="*/ 65 h 174"/>
              <a:gd name="T48" fmla="*/ 144 w 175"/>
              <a:gd name="T49" fmla="*/ 70 h 174"/>
              <a:gd name="T50" fmla="*/ 142 w 175"/>
              <a:gd name="T51" fmla="*/ 74 h 174"/>
              <a:gd name="T52" fmla="*/ 140 w 175"/>
              <a:gd name="T53" fmla="*/ 78 h 174"/>
              <a:gd name="T54" fmla="*/ 137 w 175"/>
              <a:gd name="T55" fmla="*/ 82 h 174"/>
              <a:gd name="T56" fmla="*/ 133 w 175"/>
              <a:gd name="T57" fmla="*/ 85 h 174"/>
              <a:gd name="T58" fmla="*/ 130 w 175"/>
              <a:gd name="T59" fmla="*/ 89 h 174"/>
              <a:gd name="T60" fmla="*/ 128 w 175"/>
              <a:gd name="T61" fmla="*/ 92 h 174"/>
              <a:gd name="T62" fmla="*/ 125 w 175"/>
              <a:gd name="T63" fmla="*/ 95 h 174"/>
              <a:gd name="T64" fmla="*/ 122 w 175"/>
              <a:gd name="T65" fmla="*/ 98 h 174"/>
              <a:gd name="T66" fmla="*/ 119 w 175"/>
              <a:gd name="T67" fmla="*/ 101 h 174"/>
              <a:gd name="T68" fmla="*/ 116 w 175"/>
              <a:gd name="T69" fmla="*/ 104 h 174"/>
              <a:gd name="T70" fmla="*/ 114 w 175"/>
              <a:gd name="T71" fmla="*/ 108 h 174"/>
              <a:gd name="T72" fmla="*/ 111 w 175"/>
              <a:gd name="T73" fmla="*/ 110 h 174"/>
              <a:gd name="T74" fmla="*/ 111 w 175"/>
              <a:gd name="T75" fmla="*/ 114 h 174"/>
              <a:gd name="T76" fmla="*/ 96 w 175"/>
              <a:gd name="T77" fmla="*/ 113 h 174"/>
              <a:gd name="T78" fmla="*/ 141 w 175"/>
              <a:gd name="T79" fmla="*/ 156 h 174"/>
              <a:gd name="T80" fmla="*/ 88 w 175"/>
              <a:gd name="T81" fmla="*/ 0 h 174"/>
              <a:gd name="T82" fmla="*/ 63 w 175"/>
              <a:gd name="T83" fmla="*/ 41 h 174"/>
              <a:gd name="T84" fmla="*/ 59 w 175"/>
              <a:gd name="T85" fmla="*/ 39 h 174"/>
              <a:gd name="T86" fmla="*/ 61 w 175"/>
              <a:gd name="T87" fmla="*/ 35 h 174"/>
              <a:gd name="T88" fmla="*/ 65 w 175"/>
              <a:gd name="T89" fmla="*/ 35 h 174"/>
              <a:gd name="T90" fmla="*/ 66 w 175"/>
              <a:gd name="T91" fmla="*/ 39 h 174"/>
              <a:gd name="T92" fmla="*/ 97 w 175"/>
              <a:gd name="T93" fmla="*/ 42 h 174"/>
              <a:gd name="T94" fmla="*/ 82 w 175"/>
              <a:gd name="T95" fmla="*/ 42 h 174"/>
              <a:gd name="T96" fmla="*/ 77 w 175"/>
              <a:gd name="T97" fmla="*/ 27 h 174"/>
              <a:gd name="T98" fmla="*/ 89 w 175"/>
              <a:gd name="T99" fmla="*/ 19 h 174"/>
              <a:gd name="T100" fmla="*/ 101 w 175"/>
              <a:gd name="T101" fmla="*/ 27 h 174"/>
              <a:gd name="T102" fmla="*/ 97 w 175"/>
              <a:gd name="T103" fmla="*/ 42 h 174"/>
              <a:gd name="T104" fmla="*/ 117 w 175"/>
              <a:gd name="T105" fmla="*/ 41 h 174"/>
              <a:gd name="T106" fmla="*/ 114 w 175"/>
              <a:gd name="T107" fmla="*/ 39 h 174"/>
              <a:gd name="T108" fmla="*/ 115 w 175"/>
              <a:gd name="T109" fmla="*/ 35 h 174"/>
              <a:gd name="T110" fmla="*/ 119 w 175"/>
              <a:gd name="T111" fmla="*/ 35 h 174"/>
              <a:gd name="T112" fmla="*/ 121 w 175"/>
              <a:gd name="T113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5" h="174">
                <a:moveTo>
                  <a:pt x="51" y="163"/>
                </a:moveTo>
                <a:cubicBezTo>
                  <a:pt x="50" y="164"/>
                  <a:pt x="49" y="165"/>
                  <a:pt x="49" y="165"/>
                </a:cubicBezTo>
                <a:cubicBezTo>
                  <a:pt x="60" y="171"/>
                  <a:pt x="74" y="174"/>
                  <a:pt x="88" y="174"/>
                </a:cubicBezTo>
                <a:cubicBezTo>
                  <a:pt x="103" y="174"/>
                  <a:pt x="118" y="170"/>
                  <a:pt x="130" y="163"/>
                </a:cubicBezTo>
                <a:cubicBezTo>
                  <a:pt x="125" y="158"/>
                  <a:pt x="105" y="136"/>
                  <a:pt x="90" y="120"/>
                </a:cubicBezTo>
                <a:cubicBezTo>
                  <a:pt x="77" y="135"/>
                  <a:pt x="59" y="155"/>
                  <a:pt x="51" y="163"/>
                </a:cubicBezTo>
                <a:close/>
                <a:moveTo>
                  <a:pt x="88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17"/>
                  <a:pt x="16" y="144"/>
                  <a:pt x="39" y="159"/>
                </a:cubicBezTo>
                <a:cubicBezTo>
                  <a:pt x="39" y="159"/>
                  <a:pt x="39" y="159"/>
                  <a:pt x="40" y="158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78" y="107"/>
                  <a:pt x="74" y="103"/>
                  <a:pt x="74" y="103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7"/>
                  <a:pt x="59" y="103"/>
                  <a:pt x="51" y="95"/>
                </a:cubicBezTo>
                <a:cubicBezTo>
                  <a:pt x="51" y="95"/>
                  <a:pt x="20" y="62"/>
                  <a:pt x="19" y="61"/>
                </a:cubicBezTo>
                <a:cubicBezTo>
                  <a:pt x="18" y="60"/>
                  <a:pt x="19" y="59"/>
                  <a:pt x="21" y="60"/>
                </a:cubicBezTo>
                <a:cubicBezTo>
                  <a:pt x="23" y="61"/>
                  <a:pt x="38" y="74"/>
                  <a:pt x="39" y="76"/>
                </a:cubicBezTo>
                <a:cubicBezTo>
                  <a:pt x="41" y="77"/>
                  <a:pt x="43" y="77"/>
                  <a:pt x="41" y="74"/>
                </a:cubicBezTo>
                <a:cubicBezTo>
                  <a:pt x="41" y="74"/>
                  <a:pt x="26" y="58"/>
                  <a:pt x="24" y="56"/>
                </a:cubicBezTo>
                <a:cubicBezTo>
                  <a:pt x="23" y="55"/>
                  <a:pt x="24" y="53"/>
                  <a:pt x="26" y="55"/>
                </a:cubicBezTo>
                <a:cubicBezTo>
                  <a:pt x="26" y="55"/>
                  <a:pt x="42" y="70"/>
                  <a:pt x="44" y="71"/>
                </a:cubicBezTo>
                <a:cubicBezTo>
                  <a:pt x="45" y="73"/>
                  <a:pt x="46" y="71"/>
                  <a:pt x="45" y="69"/>
                </a:cubicBezTo>
                <a:cubicBezTo>
                  <a:pt x="45" y="69"/>
                  <a:pt x="32" y="55"/>
                  <a:pt x="30" y="53"/>
                </a:cubicBezTo>
                <a:cubicBezTo>
                  <a:pt x="29" y="50"/>
                  <a:pt x="27" y="48"/>
                  <a:pt x="30" y="50"/>
                </a:cubicBezTo>
                <a:cubicBezTo>
                  <a:pt x="31" y="50"/>
                  <a:pt x="46" y="65"/>
                  <a:pt x="49" y="67"/>
                </a:cubicBezTo>
                <a:cubicBezTo>
                  <a:pt x="51" y="69"/>
                  <a:pt x="53" y="69"/>
                  <a:pt x="51" y="66"/>
                </a:cubicBezTo>
                <a:cubicBezTo>
                  <a:pt x="51" y="66"/>
                  <a:pt x="38" y="51"/>
                  <a:pt x="35" y="46"/>
                </a:cubicBezTo>
                <a:cubicBezTo>
                  <a:pt x="31" y="42"/>
                  <a:pt x="35" y="42"/>
                  <a:pt x="39" y="46"/>
                </a:cubicBezTo>
                <a:cubicBezTo>
                  <a:pt x="41" y="48"/>
                  <a:pt x="71" y="77"/>
                  <a:pt x="71" y="77"/>
                </a:cubicBezTo>
                <a:cubicBezTo>
                  <a:pt x="75" y="81"/>
                  <a:pt x="76" y="87"/>
                  <a:pt x="72" y="93"/>
                </a:cubicBezTo>
                <a:cubicBezTo>
                  <a:pt x="72" y="93"/>
                  <a:pt x="76" y="95"/>
                  <a:pt x="78" y="97"/>
                </a:cubicBezTo>
                <a:cubicBezTo>
                  <a:pt x="80" y="99"/>
                  <a:pt x="80" y="97"/>
                  <a:pt x="82" y="99"/>
                </a:cubicBezTo>
                <a:cubicBezTo>
                  <a:pt x="82" y="99"/>
                  <a:pt x="84" y="102"/>
                  <a:pt x="88" y="106"/>
                </a:cubicBezTo>
                <a:cubicBezTo>
                  <a:pt x="148" y="41"/>
                  <a:pt x="148" y="41"/>
                  <a:pt x="148" y="41"/>
                </a:cubicBezTo>
                <a:cubicBezTo>
                  <a:pt x="150" y="39"/>
                  <a:pt x="150" y="39"/>
                  <a:pt x="150" y="39"/>
                </a:cubicBezTo>
                <a:cubicBezTo>
                  <a:pt x="150" y="42"/>
                  <a:pt x="150" y="42"/>
                  <a:pt x="150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152" y="47"/>
                  <a:pt x="152" y="47"/>
                  <a:pt x="152" y="47"/>
                </a:cubicBezTo>
                <a:cubicBezTo>
                  <a:pt x="150" y="48"/>
                  <a:pt x="150" y="48"/>
                  <a:pt x="150" y="48"/>
                </a:cubicBezTo>
                <a:cubicBezTo>
                  <a:pt x="152" y="51"/>
                  <a:pt x="152" y="51"/>
                  <a:pt x="152" y="51"/>
                </a:cubicBezTo>
                <a:cubicBezTo>
                  <a:pt x="150" y="53"/>
                  <a:pt x="150" y="53"/>
                  <a:pt x="150" y="53"/>
                </a:cubicBezTo>
                <a:cubicBezTo>
                  <a:pt x="152" y="55"/>
                  <a:pt x="152" y="55"/>
                  <a:pt x="152" y="55"/>
                </a:cubicBezTo>
                <a:cubicBezTo>
                  <a:pt x="149" y="57"/>
                  <a:pt x="149" y="57"/>
                  <a:pt x="149" y="57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48" y="61"/>
                  <a:pt x="148" y="61"/>
                  <a:pt x="148" y="61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47" y="65"/>
                  <a:pt x="147" y="65"/>
                  <a:pt x="147" y="65"/>
                </a:cubicBezTo>
                <a:cubicBezTo>
                  <a:pt x="147" y="68"/>
                  <a:pt x="147" y="68"/>
                  <a:pt x="147" y="68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2" y="74"/>
                  <a:pt x="142" y="74"/>
                  <a:pt x="142" y="74"/>
                </a:cubicBezTo>
                <a:cubicBezTo>
                  <a:pt x="142" y="77"/>
                  <a:pt x="142" y="77"/>
                  <a:pt x="142" y="77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37" y="82"/>
                  <a:pt x="137" y="82"/>
                  <a:pt x="137" y="82"/>
                </a:cubicBezTo>
                <a:cubicBezTo>
                  <a:pt x="136" y="86"/>
                  <a:pt x="136" y="86"/>
                  <a:pt x="136" y="86"/>
                </a:cubicBezTo>
                <a:cubicBezTo>
                  <a:pt x="133" y="85"/>
                  <a:pt x="133" y="85"/>
                  <a:pt x="133" y="85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0" y="89"/>
                  <a:pt x="130" y="89"/>
                  <a:pt x="130" y="89"/>
                </a:cubicBezTo>
                <a:cubicBezTo>
                  <a:pt x="130" y="92"/>
                  <a:pt x="130" y="92"/>
                  <a:pt x="130" y="92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5" y="99"/>
                  <a:pt x="125" y="99"/>
                  <a:pt x="125" y="99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102"/>
                  <a:pt x="122" y="102"/>
                  <a:pt x="122" y="102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20" y="105"/>
                  <a:pt x="120" y="105"/>
                  <a:pt x="120" y="105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7" y="109"/>
                  <a:pt x="117" y="109"/>
                  <a:pt x="117" y="109"/>
                </a:cubicBezTo>
                <a:cubicBezTo>
                  <a:pt x="114" y="108"/>
                  <a:pt x="114" y="108"/>
                  <a:pt x="114" y="108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11" y="110"/>
                  <a:pt x="111" y="110"/>
                  <a:pt x="111" y="110"/>
                </a:cubicBezTo>
                <a:cubicBezTo>
                  <a:pt x="111" y="110"/>
                  <a:pt x="111" y="110"/>
                  <a:pt x="111" y="111"/>
                </a:cubicBezTo>
                <a:cubicBezTo>
                  <a:pt x="111" y="113"/>
                  <a:pt x="111" y="114"/>
                  <a:pt x="111" y="114"/>
                </a:cubicBezTo>
                <a:cubicBezTo>
                  <a:pt x="103" y="106"/>
                  <a:pt x="103" y="106"/>
                  <a:pt x="103" y="106"/>
                </a:cubicBezTo>
                <a:cubicBezTo>
                  <a:pt x="103" y="106"/>
                  <a:pt x="100" y="109"/>
                  <a:pt x="96" y="113"/>
                </a:cubicBezTo>
                <a:cubicBezTo>
                  <a:pt x="112" y="128"/>
                  <a:pt x="135" y="151"/>
                  <a:pt x="141" y="156"/>
                </a:cubicBezTo>
                <a:cubicBezTo>
                  <a:pt x="141" y="156"/>
                  <a:pt x="141" y="156"/>
                  <a:pt x="141" y="156"/>
                </a:cubicBezTo>
                <a:cubicBezTo>
                  <a:pt x="162" y="140"/>
                  <a:pt x="175" y="115"/>
                  <a:pt x="175" y="87"/>
                </a:cubicBezTo>
                <a:cubicBezTo>
                  <a:pt x="175" y="39"/>
                  <a:pt x="136" y="0"/>
                  <a:pt x="88" y="0"/>
                </a:cubicBezTo>
                <a:close/>
                <a:moveTo>
                  <a:pt x="67" y="44"/>
                </a:moveTo>
                <a:cubicBezTo>
                  <a:pt x="63" y="41"/>
                  <a:pt x="63" y="41"/>
                  <a:pt x="63" y="41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39"/>
                  <a:pt x="59" y="39"/>
                  <a:pt x="59" y="39"/>
                </a:cubicBezTo>
                <a:cubicBezTo>
                  <a:pt x="56" y="35"/>
                  <a:pt x="56" y="35"/>
                  <a:pt x="56" y="35"/>
                </a:cubicBezTo>
                <a:cubicBezTo>
                  <a:pt x="61" y="35"/>
                  <a:pt x="61" y="35"/>
                  <a:pt x="61" y="35"/>
                </a:cubicBezTo>
                <a:cubicBezTo>
                  <a:pt x="63" y="30"/>
                  <a:pt x="63" y="30"/>
                  <a:pt x="63" y="30"/>
                </a:cubicBezTo>
                <a:cubicBezTo>
                  <a:pt x="65" y="35"/>
                  <a:pt x="65" y="35"/>
                  <a:pt x="65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66" y="39"/>
                  <a:pt x="66" y="39"/>
                  <a:pt x="66" y="39"/>
                </a:cubicBezTo>
                <a:lnTo>
                  <a:pt x="67" y="44"/>
                </a:lnTo>
                <a:close/>
                <a:moveTo>
                  <a:pt x="97" y="42"/>
                </a:moveTo>
                <a:cubicBezTo>
                  <a:pt x="89" y="38"/>
                  <a:pt x="89" y="38"/>
                  <a:pt x="89" y="38"/>
                </a:cubicBezTo>
                <a:cubicBezTo>
                  <a:pt x="82" y="42"/>
                  <a:pt x="82" y="42"/>
                  <a:pt x="82" y="42"/>
                </a:cubicBezTo>
                <a:cubicBezTo>
                  <a:pt x="83" y="33"/>
                  <a:pt x="83" y="33"/>
                  <a:pt x="83" y="33"/>
                </a:cubicBezTo>
                <a:cubicBezTo>
                  <a:pt x="77" y="27"/>
                  <a:pt x="77" y="27"/>
                  <a:pt x="77" y="27"/>
                </a:cubicBezTo>
                <a:cubicBezTo>
                  <a:pt x="86" y="26"/>
                  <a:pt x="86" y="26"/>
                  <a:pt x="86" y="26"/>
                </a:cubicBezTo>
                <a:cubicBezTo>
                  <a:pt x="89" y="19"/>
                  <a:pt x="89" y="19"/>
                  <a:pt x="89" y="19"/>
                </a:cubicBezTo>
                <a:cubicBezTo>
                  <a:pt x="93" y="26"/>
                  <a:pt x="93" y="26"/>
                  <a:pt x="93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95" y="33"/>
                  <a:pt x="95" y="33"/>
                  <a:pt x="95" y="33"/>
                </a:cubicBezTo>
                <a:lnTo>
                  <a:pt x="97" y="42"/>
                </a:lnTo>
                <a:close/>
                <a:moveTo>
                  <a:pt x="122" y="44"/>
                </a:moveTo>
                <a:cubicBezTo>
                  <a:pt x="117" y="41"/>
                  <a:pt x="117" y="41"/>
                  <a:pt x="117" y="41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4" y="39"/>
                  <a:pt x="114" y="39"/>
                  <a:pt x="114" y="39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117" y="30"/>
                  <a:pt x="117" y="30"/>
                  <a:pt x="117" y="30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21" y="39"/>
                  <a:pt x="121" y="39"/>
                  <a:pt x="121" y="39"/>
                </a:cubicBezTo>
                <a:lnTo>
                  <a:pt x="122" y="44"/>
                </a:lnTo>
                <a:close/>
              </a:path>
            </a:pathLst>
          </a:custGeom>
          <a:solidFill>
            <a:srgbClr val="F3C7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5EBA4AB-FA78-48BF-92FD-42AA792E07BB}"/>
              </a:ext>
            </a:extLst>
          </p:cNvPr>
          <p:cNvSpPr txBox="1"/>
          <p:nvPr/>
        </p:nvSpPr>
        <p:spPr>
          <a:xfrm>
            <a:off x="3068956" y="9083441"/>
            <a:ext cx="2091690" cy="810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65" dirty="0" err="1">
                <a:solidFill>
                  <a:schemeClr val="accent3"/>
                </a:solidFill>
                <a:latin typeface="Bebas Neue" panose="020B0606020202050201" pitchFamily="34" charset="0"/>
              </a:rPr>
              <a:t>Foodrest</a:t>
            </a:r>
            <a:endParaRPr lang="en-US" sz="4665" dirty="0">
              <a:solidFill>
                <a:schemeClr val="accent3"/>
              </a:solidFill>
              <a:latin typeface="Bebas Neue" panose="020B0606020202050201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FA9F65-0B0F-40DC-B976-EF2CB6F2955A}"/>
              </a:ext>
            </a:extLst>
          </p:cNvPr>
          <p:cNvSpPr txBox="1"/>
          <p:nvPr/>
        </p:nvSpPr>
        <p:spPr>
          <a:xfrm>
            <a:off x="1286669" y="9956800"/>
            <a:ext cx="50165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75 Street Address, City 8095, State    |    Phone: 04950 0392 0394   |   Email: sample@domain.com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4E1B60D-FA64-4F3F-8977-03CCCE0E178C}"/>
              </a:ext>
            </a:extLst>
          </p:cNvPr>
          <p:cNvSpPr txBox="1"/>
          <p:nvPr/>
        </p:nvSpPr>
        <p:spPr>
          <a:xfrm>
            <a:off x="523888" y="4372043"/>
            <a:ext cx="2324100" cy="590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37" spc="700" dirty="0">
                <a:solidFill>
                  <a:schemeClr val="bg1"/>
                </a:solidFill>
                <a:latin typeface="Bebas Neue" panose="020B0606020202050201" pitchFamily="34" charset="0"/>
              </a:rPr>
              <a:t>THE.FOOD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F08AD04-5F36-464B-8F32-C1D5B66AD070}"/>
              </a:ext>
            </a:extLst>
          </p:cNvPr>
          <p:cNvSpPr txBox="1"/>
          <p:nvPr/>
        </p:nvSpPr>
        <p:spPr>
          <a:xfrm>
            <a:off x="1492898" y="5507652"/>
            <a:ext cx="3875220" cy="180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156" spc="700" dirty="0">
                <a:solidFill>
                  <a:schemeClr val="bg1"/>
                </a:solidFill>
                <a:latin typeface="Dream American Diner demo" pitchFamily="2" charset="0"/>
              </a:rPr>
              <a:t>Menu</a:t>
            </a:r>
          </a:p>
        </p:txBody>
      </p:sp>
      <p:pic>
        <p:nvPicPr>
          <p:cNvPr id="88" name="Picture Placeholder 87">
            <a:extLst>
              <a:ext uri="{FF2B5EF4-FFF2-40B4-BE49-F238E27FC236}">
                <a16:creationId xmlns:a16="http://schemas.microsoft.com/office/drawing/2014/main" id="{B7F18D59-87EB-41C5-B2AF-C95A5C984C9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5389" r="5389" b="5389"/>
          <a:stretch/>
        </p:blipFill>
        <p:spPr>
          <a:xfrm>
            <a:off x="2892803" y="3647319"/>
            <a:ext cx="2149476" cy="2149476"/>
          </a:xfrm>
        </p:spPr>
      </p:pic>
    </p:spTree>
    <p:extLst>
      <p:ext uri="{BB962C8B-B14F-4D97-AF65-F5344CB8AC3E}">
        <p14:creationId xmlns:p14="http://schemas.microsoft.com/office/powerpoint/2010/main" val="3471661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">
            <a:extLst>
              <a:ext uri="{FF2B5EF4-FFF2-40B4-BE49-F238E27FC236}">
                <a16:creationId xmlns:a16="http://schemas.microsoft.com/office/drawing/2014/main" id="{E459A5AA-8156-477C-BECC-D75784ACC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89838" cy="10698163"/>
          </a:xfrm>
          <a:prstGeom prst="rect">
            <a:avLst/>
          </a:prstGeom>
          <a:solidFill>
            <a:srgbClr val="F5EB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8" name="Picture Placeholder 57">
            <a:extLst>
              <a:ext uri="{FF2B5EF4-FFF2-40B4-BE49-F238E27FC236}">
                <a16:creationId xmlns:a16="http://schemas.microsoft.com/office/drawing/2014/main" id="{EC9D7D6B-DFC8-4AC0-8DE2-4EC19799FF52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2" t="15650" r="8802" b="15650"/>
          <a:stretch/>
        </p:blipFill>
        <p:spPr>
          <a:xfrm>
            <a:off x="676275" y="1436689"/>
            <a:ext cx="2662238" cy="1668461"/>
          </a:xfrm>
        </p:spPr>
      </p:pic>
      <p:pic>
        <p:nvPicPr>
          <p:cNvPr id="60" name="Picture Placeholder 59">
            <a:extLst>
              <a:ext uri="{FF2B5EF4-FFF2-40B4-BE49-F238E27FC236}">
                <a16:creationId xmlns:a16="http://schemas.microsoft.com/office/drawing/2014/main" id="{9F1720F1-FAD7-41D3-BE73-B32544F0546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8" t="7518" r="11928" b="7518"/>
          <a:stretch/>
        </p:blipFill>
        <p:spPr>
          <a:xfrm>
            <a:off x="4314825" y="3205165"/>
            <a:ext cx="2662238" cy="1668461"/>
          </a:xfrm>
        </p:spPr>
      </p:pic>
      <p:pic>
        <p:nvPicPr>
          <p:cNvPr id="62" name="Picture Placeholder 61">
            <a:extLst>
              <a:ext uri="{FF2B5EF4-FFF2-40B4-BE49-F238E27FC236}">
                <a16:creationId xmlns:a16="http://schemas.microsoft.com/office/drawing/2014/main" id="{35864D1C-2F22-47AE-82AE-F335399035B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4" t="7395" r="8610" b="6245"/>
          <a:stretch/>
        </p:blipFill>
        <p:spPr>
          <a:xfrm>
            <a:off x="676275" y="4970464"/>
            <a:ext cx="2662238" cy="1668461"/>
          </a:xfrm>
        </p:spPr>
      </p:pic>
      <p:pic>
        <p:nvPicPr>
          <p:cNvPr id="64" name="Picture Placeholder 63">
            <a:extLst>
              <a:ext uri="{FF2B5EF4-FFF2-40B4-BE49-F238E27FC236}">
                <a16:creationId xmlns:a16="http://schemas.microsoft.com/office/drawing/2014/main" id="{E6107323-089F-45C7-917B-7FFF891DB2A4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1" t="9112" r="17393" b="19850"/>
          <a:stretch/>
        </p:blipFill>
        <p:spPr>
          <a:xfrm>
            <a:off x="4314825" y="6731000"/>
            <a:ext cx="2662238" cy="1668461"/>
          </a:xfrm>
        </p:spPr>
      </p:pic>
      <p:pic>
        <p:nvPicPr>
          <p:cNvPr id="66" name="Picture Placeholder 65">
            <a:extLst>
              <a:ext uri="{FF2B5EF4-FFF2-40B4-BE49-F238E27FC236}">
                <a16:creationId xmlns:a16="http://schemas.microsoft.com/office/drawing/2014/main" id="{E430DED2-6CCC-47D8-8981-32150C1714DB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9" t="3214" r="10769" b="23212"/>
          <a:stretch/>
        </p:blipFill>
        <p:spPr>
          <a:xfrm>
            <a:off x="676275" y="8499477"/>
            <a:ext cx="2662238" cy="1668461"/>
          </a:xfrm>
        </p:spPr>
      </p:pic>
      <p:sp>
        <p:nvSpPr>
          <p:cNvPr id="5" name="Freeform 7">
            <a:extLst>
              <a:ext uri="{FF2B5EF4-FFF2-40B4-BE49-F238E27FC236}">
                <a16:creationId xmlns:a16="http://schemas.microsoft.com/office/drawing/2014/main" id="{798DF3A6-E91B-4C2D-9E20-60E1A7044E3E}"/>
              </a:ext>
            </a:extLst>
          </p:cNvPr>
          <p:cNvSpPr>
            <a:spLocks noEditPoints="1"/>
          </p:cNvSpPr>
          <p:nvPr/>
        </p:nvSpPr>
        <p:spPr bwMode="auto">
          <a:xfrm>
            <a:off x="-502284" y="-342785"/>
            <a:ext cx="8589644" cy="11380558"/>
          </a:xfrm>
          <a:custGeom>
            <a:avLst/>
            <a:gdLst>
              <a:gd name="T0" fmla="*/ 197 w 2727"/>
              <a:gd name="T1" fmla="*/ 3121 h 3622"/>
              <a:gd name="T2" fmla="*/ 116 w 2727"/>
              <a:gd name="T3" fmla="*/ 3072 h 3622"/>
              <a:gd name="T4" fmla="*/ 177 w 2727"/>
              <a:gd name="T5" fmla="*/ 899 h 3622"/>
              <a:gd name="T6" fmla="*/ 2438 w 2727"/>
              <a:gd name="T7" fmla="*/ 459 h 3622"/>
              <a:gd name="T8" fmla="*/ 687 w 2727"/>
              <a:gd name="T9" fmla="*/ 3296 h 3622"/>
              <a:gd name="T10" fmla="*/ 735 w 2727"/>
              <a:gd name="T11" fmla="*/ 3273 h 3622"/>
              <a:gd name="T12" fmla="*/ 2408 w 2727"/>
              <a:gd name="T13" fmla="*/ 882 h 3622"/>
              <a:gd name="T14" fmla="*/ 2053 w 2727"/>
              <a:gd name="T15" fmla="*/ 295 h 3622"/>
              <a:gd name="T16" fmla="*/ 1748 w 2727"/>
              <a:gd name="T17" fmla="*/ 356 h 3622"/>
              <a:gd name="T18" fmla="*/ 1733 w 2727"/>
              <a:gd name="T19" fmla="*/ 217 h 3622"/>
              <a:gd name="T20" fmla="*/ 2599 w 2727"/>
              <a:gd name="T21" fmla="*/ 3065 h 3622"/>
              <a:gd name="T22" fmla="*/ 2634 w 2727"/>
              <a:gd name="T23" fmla="*/ 206 h 3622"/>
              <a:gd name="T24" fmla="*/ 422 w 2727"/>
              <a:gd name="T25" fmla="*/ 1341 h 3622"/>
              <a:gd name="T26" fmla="*/ 384 w 2727"/>
              <a:gd name="T27" fmla="*/ 1578 h 3622"/>
              <a:gd name="T28" fmla="*/ 428 w 2727"/>
              <a:gd name="T29" fmla="*/ 2030 h 3622"/>
              <a:gd name="T30" fmla="*/ 1505 w 2727"/>
              <a:gd name="T31" fmla="*/ 3492 h 3622"/>
              <a:gd name="T32" fmla="*/ 1316 w 2727"/>
              <a:gd name="T33" fmla="*/ 3398 h 3622"/>
              <a:gd name="T34" fmla="*/ 1763 w 2727"/>
              <a:gd name="T35" fmla="*/ 3354 h 3622"/>
              <a:gd name="T36" fmla="*/ 2290 w 2727"/>
              <a:gd name="T37" fmla="*/ 2076 h 3622"/>
              <a:gd name="T38" fmla="*/ 2430 w 2727"/>
              <a:gd name="T39" fmla="*/ 1983 h 3622"/>
              <a:gd name="T40" fmla="*/ 2450 w 2727"/>
              <a:gd name="T41" fmla="*/ 2537 h 3622"/>
              <a:gd name="T42" fmla="*/ 672 w 2727"/>
              <a:gd name="T43" fmla="*/ 27 h 3622"/>
              <a:gd name="T44" fmla="*/ 141 w 2727"/>
              <a:gd name="T45" fmla="*/ 3374 h 3622"/>
              <a:gd name="T46" fmla="*/ 366 w 2727"/>
              <a:gd name="T47" fmla="*/ 272 h 3622"/>
              <a:gd name="T48" fmla="*/ 2446 w 2727"/>
              <a:gd name="T49" fmla="*/ 3210 h 3622"/>
              <a:gd name="T50" fmla="*/ 261 w 2727"/>
              <a:gd name="T51" fmla="*/ 2282 h 3622"/>
              <a:gd name="T52" fmla="*/ 2526 w 2727"/>
              <a:gd name="T53" fmla="*/ 2417 h 3622"/>
              <a:gd name="T54" fmla="*/ 2454 w 2727"/>
              <a:gd name="T55" fmla="*/ 2281 h 3622"/>
              <a:gd name="T56" fmla="*/ 2413 w 2727"/>
              <a:gd name="T57" fmla="*/ 2410 h 3622"/>
              <a:gd name="T58" fmla="*/ 1739 w 2727"/>
              <a:gd name="T59" fmla="*/ 3241 h 3622"/>
              <a:gd name="T60" fmla="*/ 1648 w 2727"/>
              <a:gd name="T61" fmla="*/ 3146 h 3622"/>
              <a:gd name="T62" fmla="*/ 2332 w 2727"/>
              <a:gd name="T63" fmla="*/ 694 h 3622"/>
              <a:gd name="T64" fmla="*/ 2397 w 2727"/>
              <a:gd name="T65" fmla="*/ 695 h 3622"/>
              <a:gd name="T66" fmla="*/ 1401 w 2727"/>
              <a:gd name="T67" fmla="*/ 185 h 3622"/>
              <a:gd name="T68" fmla="*/ 1096 w 2727"/>
              <a:gd name="T69" fmla="*/ 3093 h 3622"/>
              <a:gd name="T70" fmla="*/ 1134 w 2727"/>
              <a:gd name="T71" fmla="*/ 3244 h 3622"/>
              <a:gd name="T72" fmla="*/ 1063 w 2727"/>
              <a:gd name="T73" fmla="*/ 3246 h 3622"/>
              <a:gd name="T74" fmla="*/ 1162 w 2727"/>
              <a:gd name="T75" fmla="*/ 3381 h 3622"/>
              <a:gd name="T76" fmla="*/ 1142 w 2727"/>
              <a:gd name="T77" fmla="*/ 3236 h 3622"/>
              <a:gd name="T78" fmla="*/ 2614 w 2727"/>
              <a:gd name="T79" fmla="*/ 1181 h 3622"/>
              <a:gd name="T80" fmla="*/ 2633 w 2727"/>
              <a:gd name="T81" fmla="*/ 1092 h 3622"/>
              <a:gd name="T82" fmla="*/ 2505 w 2727"/>
              <a:gd name="T83" fmla="*/ 1212 h 3622"/>
              <a:gd name="T84" fmla="*/ 2655 w 2727"/>
              <a:gd name="T85" fmla="*/ 1239 h 3622"/>
              <a:gd name="T86" fmla="*/ 2468 w 2727"/>
              <a:gd name="T87" fmla="*/ 1105 h 3622"/>
              <a:gd name="T88" fmla="*/ 2519 w 2727"/>
              <a:gd name="T89" fmla="*/ 1155 h 3622"/>
              <a:gd name="T90" fmla="*/ 2078 w 2727"/>
              <a:gd name="T91" fmla="*/ 3379 h 3622"/>
              <a:gd name="T92" fmla="*/ 2144 w 2727"/>
              <a:gd name="T93" fmla="*/ 3130 h 3622"/>
              <a:gd name="T94" fmla="*/ 2018 w 2727"/>
              <a:gd name="T95" fmla="*/ 3112 h 3622"/>
              <a:gd name="T96" fmla="*/ 2146 w 2727"/>
              <a:gd name="T97" fmla="*/ 3436 h 3622"/>
              <a:gd name="T98" fmla="*/ 2080 w 2727"/>
              <a:gd name="T99" fmla="*/ 3347 h 3622"/>
              <a:gd name="T100" fmla="*/ 348 w 2727"/>
              <a:gd name="T101" fmla="*/ 2577 h 3622"/>
              <a:gd name="T102" fmla="*/ 130 w 2727"/>
              <a:gd name="T103" fmla="*/ 2659 h 3622"/>
              <a:gd name="T104" fmla="*/ 157 w 2727"/>
              <a:gd name="T105" fmla="*/ 2718 h 3622"/>
              <a:gd name="T106" fmla="*/ 360 w 2727"/>
              <a:gd name="T107" fmla="*/ 2663 h 3622"/>
              <a:gd name="T108" fmla="*/ 225 w 2727"/>
              <a:gd name="T109" fmla="*/ 1506 h 3622"/>
              <a:gd name="T110" fmla="*/ 172 w 2727"/>
              <a:gd name="T111" fmla="*/ 1556 h 3622"/>
              <a:gd name="T112" fmla="*/ 240 w 2727"/>
              <a:gd name="T113" fmla="*/ 106 h 3622"/>
              <a:gd name="T114" fmla="*/ 349 w 2727"/>
              <a:gd name="T115" fmla="*/ 155 h 3622"/>
              <a:gd name="T116" fmla="*/ 2377 w 2727"/>
              <a:gd name="T117" fmla="*/ 1607 h 3622"/>
              <a:gd name="T118" fmla="*/ 2351 w 2727"/>
              <a:gd name="T119" fmla="*/ 1704 h 3622"/>
              <a:gd name="T120" fmla="*/ 2522 w 2727"/>
              <a:gd name="T121" fmla="*/ 1726 h 3622"/>
              <a:gd name="T122" fmla="*/ 2638 w 2727"/>
              <a:gd name="T123" fmla="*/ 1666 h 3622"/>
              <a:gd name="T124" fmla="*/ 2691 w 2727"/>
              <a:gd name="T125" fmla="*/ 1694 h 3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27" h="3622">
                <a:moveTo>
                  <a:pt x="465" y="3075"/>
                </a:moveTo>
                <a:cubicBezTo>
                  <a:pt x="466" y="3074"/>
                  <a:pt x="467" y="3072"/>
                  <a:pt x="466" y="3071"/>
                </a:cubicBezTo>
                <a:cubicBezTo>
                  <a:pt x="465" y="3070"/>
                  <a:pt x="463" y="3071"/>
                  <a:pt x="462" y="3072"/>
                </a:cubicBezTo>
                <a:cubicBezTo>
                  <a:pt x="455" y="3076"/>
                  <a:pt x="448" y="3081"/>
                  <a:pt x="440" y="3083"/>
                </a:cubicBezTo>
                <a:cubicBezTo>
                  <a:pt x="434" y="3084"/>
                  <a:pt x="430" y="3087"/>
                  <a:pt x="426" y="3091"/>
                </a:cubicBezTo>
                <a:cubicBezTo>
                  <a:pt x="420" y="3097"/>
                  <a:pt x="413" y="3102"/>
                  <a:pt x="407" y="3107"/>
                </a:cubicBezTo>
                <a:cubicBezTo>
                  <a:pt x="404" y="3109"/>
                  <a:pt x="402" y="3111"/>
                  <a:pt x="397" y="3110"/>
                </a:cubicBezTo>
                <a:cubicBezTo>
                  <a:pt x="402" y="3108"/>
                  <a:pt x="404" y="3105"/>
                  <a:pt x="406" y="3101"/>
                </a:cubicBezTo>
                <a:cubicBezTo>
                  <a:pt x="409" y="3095"/>
                  <a:pt x="414" y="3090"/>
                  <a:pt x="420" y="3086"/>
                </a:cubicBezTo>
                <a:cubicBezTo>
                  <a:pt x="423" y="3084"/>
                  <a:pt x="425" y="3082"/>
                  <a:pt x="427" y="3079"/>
                </a:cubicBezTo>
                <a:cubicBezTo>
                  <a:pt x="430" y="3075"/>
                  <a:pt x="433" y="3071"/>
                  <a:pt x="437" y="3066"/>
                </a:cubicBezTo>
                <a:cubicBezTo>
                  <a:pt x="437" y="3066"/>
                  <a:pt x="438" y="3065"/>
                  <a:pt x="437" y="3064"/>
                </a:cubicBezTo>
                <a:cubicBezTo>
                  <a:pt x="437" y="3063"/>
                  <a:pt x="435" y="3063"/>
                  <a:pt x="434" y="3063"/>
                </a:cubicBezTo>
                <a:cubicBezTo>
                  <a:pt x="431" y="3064"/>
                  <a:pt x="430" y="3066"/>
                  <a:pt x="428" y="3069"/>
                </a:cubicBezTo>
                <a:cubicBezTo>
                  <a:pt x="425" y="3074"/>
                  <a:pt x="421" y="3079"/>
                  <a:pt x="416" y="3082"/>
                </a:cubicBezTo>
                <a:cubicBezTo>
                  <a:pt x="410" y="3086"/>
                  <a:pt x="406" y="3091"/>
                  <a:pt x="403" y="3096"/>
                </a:cubicBezTo>
                <a:cubicBezTo>
                  <a:pt x="397" y="3107"/>
                  <a:pt x="388" y="3113"/>
                  <a:pt x="375" y="3112"/>
                </a:cubicBezTo>
                <a:cubicBezTo>
                  <a:pt x="371" y="3112"/>
                  <a:pt x="367" y="3113"/>
                  <a:pt x="363" y="3111"/>
                </a:cubicBezTo>
                <a:cubicBezTo>
                  <a:pt x="359" y="3109"/>
                  <a:pt x="355" y="3106"/>
                  <a:pt x="350" y="3105"/>
                </a:cubicBezTo>
                <a:cubicBezTo>
                  <a:pt x="353" y="3102"/>
                  <a:pt x="355" y="3099"/>
                  <a:pt x="358" y="3096"/>
                </a:cubicBezTo>
                <a:cubicBezTo>
                  <a:pt x="359" y="3095"/>
                  <a:pt x="360" y="3093"/>
                  <a:pt x="362" y="3093"/>
                </a:cubicBezTo>
                <a:cubicBezTo>
                  <a:pt x="365" y="3092"/>
                  <a:pt x="369" y="3091"/>
                  <a:pt x="372" y="3090"/>
                </a:cubicBezTo>
                <a:cubicBezTo>
                  <a:pt x="376" y="3089"/>
                  <a:pt x="379" y="3087"/>
                  <a:pt x="381" y="3084"/>
                </a:cubicBezTo>
                <a:cubicBezTo>
                  <a:pt x="383" y="3081"/>
                  <a:pt x="385" y="3079"/>
                  <a:pt x="388" y="3078"/>
                </a:cubicBezTo>
                <a:cubicBezTo>
                  <a:pt x="390" y="3076"/>
                  <a:pt x="391" y="3075"/>
                  <a:pt x="392" y="3073"/>
                </a:cubicBezTo>
                <a:cubicBezTo>
                  <a:pt x="393" y="3072"/>
                  <a:pt x="393" y="3071"/>
                  <a:pt x="392" y="3070"/>
                </a:cubicBezTo>
                <a:cubicBezTo>
                  <a:pt x="392" y="3070"/>
                  <a:pt x="391" y="3070"/>
                  <a:pt x="390" y="3070"/>
                </a:cubicBezTo>
                <a:cubicBezTo>
                  <a:pt x="387" y="3073"/>
                  <a:pt x="382" y="3075"/>
                  <a:pt x="379" y="3079"/>
                </a:cubicBezTo>
                <a:cubicBezTo>
                  <a:pt x="376" y="3083"/>
                  <a:pt x="373" y="3085"/>
                  <a:pt x="368" y="3086"/>
                </a:cubicBezTo>
                <a:cubicBezTo>
                  <a:pt x="362" y="3087"/>
                  <a:pt x="356" y="3089"/>
                  <a:pt x="352" y="3095"/>
                </a:cubicBezTo>
                <a:cubicBezTo>
                  <a:pt x="347" y="3103"/>
                  <a:pt x="339" y="3106"/>
                  <a:pt x="330" y="3105"/>
                </a:cubicBezTo>
                <a:cubicBezTo>
                  <a:pt x="323" y="3105"/>
                  <a:pt x="315" y="3105"/>
                  <a:pt x="307" y="3107"/>
                </a:cubicBezTo>
                <a:cubicBezTo>
                  <a:pt x="305" y="3108"/>
                  <a:pt x="302" y="3109"/>
                  <a:pt x="299" y="3108"/>
                </a:cubicBezTo>
                <a:cubicBezTo>
                  <a:pt x="302" y="3104"/>
                  <a:pt x="306" y="3101"/>
                  <a:pt x="309" y="3097"/>
                </a:cubicBezTo>
                <a:cubicBezTo>
                  <a:pt x="314" y="3091"/>
                  <a:pt x="318" y="3084"/>
                  <a:pt x="324" y="3079"/>
                </a:cubicBezTo>
                <a:cubicBezTo>
                  <a:pt x="328" y="3076"/>
                  <a:pt x="330" y="3073"/>
                  <a:pt x="333" y="3069"/>
                </a:cubicBezTo>
                <a:cubicBezTo>
                  <a:pt x="339" y="3061"/>
                  <a:pt x="344" y="3052"/>
                  <a:pt x="354" y="3047"/>
                </a:cubicBezTo>
                <a:cubicBezTo>
                  <a:pt x="359" y="3045"/>
                  <a:pt x="364" y="3045"/>
                  <a:pt x="369" y="3046"/>
                </a:cubicBezTo>
                <a:cubicBezTo>
                  <a:pt x="375" y="3047"/>
                  <a:pt x="380" y="3049"/>
                  <a:pt x="386" y="3046"/>
                </a:cubicBezTo>
                <a:cubicBezTo>
                  <a:pt x="393" y="3043"/>
                  <a:pt x="401" y="3045"/>
                  <a:pt x="408" y="3047"/>
                </a:cubicBezTo>
                <a:cubicBezTo>
                  <a:pt x="412" y="3048"/>
                  <a:pt x="416" y="3048"/>
                  <a:pt x="420" y="3048"/>
                </a:cubicBezTo>
                <a:cubicBezTo>
                  <a:pt x="422" y="3048"/>
                  <a:pt x="422" y="3046"/>
                  <a:pt x="421" y="3045"/>
                </a:cubicBezTo>
                <a:cubicBezTo>
                  <a:pt x="420" y="3043"/>
                  <a:pt x="419" y="3042"/>
                  <a:pt x="417" y="3043"/>
                </a:cubicBezTo>
                <a:cubicBezTo>
                  <a:pt x="415" y="3043"/>
                  <a:pt x="413" y="3043"/>
                  <a:pt x="411" y="3042"/>
                </a:cubicBezTo>
                <a:cubicBezTo>
                  <a:pt x="407" y="3040"/>
                  <a:pt x="402" y="3040"/>
                  <a:pt x="398" y="3040"/>
                </a:cubicBezTo>
                <a:cubicBezTo>
                  <a:pt x="394" y="3039"/>
                  <a:pt x="391" y="3039"/>
                  <a:pt x="387" y="3040"/>
                </a:cubicBezTo>
                <a:cubicBezTo>
                  <a:pt x="378" y="3044"/>
                  <a:pt x="370" y="3041"/>
                  <a:pt x="362" y="3036"/>
                </a:cubicBezTo>
                <a:cubicBezTo>
                  <a:pt x="366" y="3034"/>
                  <a:pt x="369" y="3031"/>
                  <a:pt x="372" y="3031"/>
                </a:cubicBezTo>
                <a:cubicBezTo>
                  <a:pt x="379" y="3030"/>
                  <a:pt x="385" y="3030"/>
                  <a:pt x="391" y="3029"/>
                </a:cubicBezTo>
                <a:cubicBezTo>
                  <a:pt x="399" y="3027"/>
                  <a:pt x="407" y="3026"/>
                  <a:pt x="414" y="3022"/>
                </a:cubicBezTo>
                <a:cubicBezTo>
                  <a:pt x="421" y="3017"/>
                  <a:pt x="429" y="3015"/>
                  <a:pt x="437" y="3018"/>
                </a:cubicBezTo>
                <a:cubicBezTo>
                  <a:pt x="445" y="3020"/>
                  <a:pt x="453" y="3018"/>
                  <a:pt x="460" y="3014"/>
                </a:cubicBezTo>
                <a:cubicBezTo>
                  <a:pt x="461" y="3013"/>
                  <a:pt x="463" y="3012"/>
                  <a:pt x="462" y="3010"/>
                </a:cubicBezTo>
                <a:cubicBezTo>
                  <a:pt x="462" y="3009"/>
                  <a:pt x="460" y="3010"/>
                  <a:pt x="459" y="3010"/>
                </a:cubicBezTo>
                <a:cubicBezTo>
                  <a:pt x="454" y="3011"/>
                  <a:pt x="449" y="3014"/>
                  <a:pt x="444" y="3014"/>
                </a:cubicBezTo>
                <a:cubicBezTo>
                  <a:pt x="438" y="3013"/>
                  <a:pt x="432" y="3012"/>
                  <a:pt x="426" y="3012"/>
                </a:cubicBezTo>
                <a:cubicBezTo>
                  <a:pt x="427" y="3009"/>
                  <a:pt x="429" y="3008"/>
                  <a:pt x="431" y="3008"/>
                </a:cubicBezTo>
                <a:cubicBezTo>
                  <a:pt x="441" y="3004"/>
                  <a:pt x="450" y="3000"/>
                  <a:pt x="458" y="2993"/>
                </a:cubicBezTo>
                <a:cubicBezTo>
                  <a:pt x="459" y="2993"/>
                  <a:pt x="460" y="2992"/>
                  <a:pt x="459" y="2990"/>
                </a:cubicBezTo>
                <a:cubicBezTo>
                  <a:pt x="459" y="2989"/>
                  <a:pt x="457" y="2989"/>
                  <a:pt x="456" y="2989"/>
                </a:cubicBezTo>
                <a:cubicBezTo>
                  <a:pt x="454" y="2990"/>
                  <a:pt x="452" y="2991"/>
                  <a:pt x="451" y="2992"/>
                </a:cubicBezTo>
                <a:cubicBezTo>
                  <a:pt x="447" y="2994"/>
                  <a:pt x="444" y="2998"/>
                  <a:pt x="439" y="2999"/>
                </a:cubicBezTo>
                <a:cubicBezTo>
                  <a:pt x="432" y="3002"/>
                  <a:pt x="424" y="3005"/>
                  <a:pt x="419" y="3011"/>
                </a:cubicBezTo>
                <a:cubicBezTo>
                  <a:pt x="414" y="3016"/>
                  <a:pt x="408" y="3019"/>
                  <a:pt x="401" y="3021"/>
                </a:cubicBezTo>
                <a:cubicBezTo>
                  <a:pt x="400" y="3021"/>
                  <a:pt x="399" y="3022"/>
                  <a:pt x="399" y="3021"/>
                </a:cubicBezTo>
                <a:cubicBezTo>
                  <a:pt x="398" y="3021"/>
                  <a:pt x="398" y="3020"/>
                  <a:pt x="399" y="3020"/>
                </a:cubicBezTo>
                <a:cubicBezTo>
                  <a:pt x="403" y="3015"/>
                  <a:pt x="406" y="3008"/>
                  <a:pt x="411" y="3003"/>
                </a:cubicBezTo>
                <a:cubicBezTo>
                  <a:pt x="413" y="3002"/>
                  <a:pt x="415" y="2999"/>
                  <a:pt x="417" y="2999"/>
                </a:cubicBezTo>
                <a:cubicBezTo>
                  <a:pt x="421" y="2999"/>
                  <a:pt x="424" y="2997"/>
                  <a:pt x="426" y="2994"/>
                </a:cubicBezTo>
                <a:cubicBezTo>
                  <a:pt x="426" y="2993"/>
                  <a:pt x="428" y="2992"/>
                  <a:pt x="426" y="2990"/>
                </a:cubicBezTo>
                <a:cubicBezTo>
                  <a:pt x="425" y="2989"/>
                  <a:pt x="424" y="2991"/>
                  <a:pt x="423" y="2991"/>
                </a:cubicBezTo>
                <a:cubicBezTo>
                  <a:pt x="421" y="2992"/>
                  <a:pt x="420" y="2994"/>
                  <a:pt x="418" y="2994"/>
                </a:cubicBezTo>
                <a:cubicBezTo>
                  <a:pt x="414" y="2994"/>
                  <a:pt x="412" y="2996"/>
                  <a:pt x="409" y="2999"/>
                </a:cubicBezTo>
                <a:cubicBezTo>
                  <a:pt x="405" y="3003"/>
                  <a:pt x="401" y="3007"/>
                  <a:pt x="398" y="3012"/>
                </a:cubicBezTo>
                <a:cubicBezTo>
                  <a:pt x="395" y="3017"/>
                  <a:pt x="391" y="3022"/>
                  <a:pt x="383" y="3022"/>
                </a:cubicBezTo>
                <a:cubicBezTo>
                  <a:pt x="379" y="3021"/>
                  <a:pt x="376" y="3023"/>
                  <a:pt x="372" y="3024"/>
                </a:cubicBezTo>
                <a:cubicBezTo>
                  <a:pt x="371" y="3025"/>
                  <a:pt x="369" y="3026"/>
                  <a:pt x="368" y="3026"/>
                </a:cubicBezTo>
                <a:cubicBezTo>
                  <a:pt x="367" y="3025"/>
                  <a:pt x="368" y="3024"/>
                  <a:pt x="369" y="3024"/>
                </a:cubicBezTo>
                <a:cubicBezTo>
                  <a:pt x="374" y="3019"/>
                  <a:pt x="378" y="3013"/>
                  <a:pt x="381" y="3007"/>
                </a:cubicBezTo>
                <a:cubicBezTo>
                  <a:pt x="384" y="3002"/>
                  <a:pt x="388" y="2997"/>
                  <a:pt x="391" y="2993"/>
                </a:cubicBezTo>
                <a:cubicBezTo>
                  <a:pt x="393" y="2992"/>
                  <a:pt x="394" y="2990"/>
                  <a:pt x="395" y="2988"/>
                </a:cubicBezTo>
                <a:cubicBezTo>
                  <a:pt x="402" y="2981"/>
                  <a:pt x="406" y="2972"/>
                  <a:pt x="413" y="2964"/>
                </a:cubicBezTo>
                <a:cubicBezTo>
                  <a:pt x="415" y="2961"/>
                  <a:pt x="417" y="2958"/>
                  <a:pt x="419" y="2955"/>
                </a:cubicBezTo>
                <a:cubicBezTo>
                  <a:pt x="426" y="2945"/>
                  <a:pt x="431" y="2933"/>
                  <a:pt x="440" y="2923"/>
                </a:cubicBezTo>
                <a:cubicBezTo>
                  <a:pt x="448" y="2914"/>
                  <a:pt x="451" y="2901"/>
                  <a:pt x="457" y="2890"/>
                </a:cubicBezTo>
                <a:cubicBezTo>
                  <a:pt x="457" y="2889"/>
                  <a:pt x="458" y="2888"/>
                  <a:pt x="458" y="2887"/>
                </a:cubicBezTo>
                <a:cubicBezTo>
                  <a:pt x="458" y="2885"/>
                  <a:pt x="459" y="2882"/>
                  <a:pt x="458" y="2879"/>
                </a:cubicBezTo>
                <a:cubicBezTo>
                  <a:pt x="458" y="2878"/>
                  <a:pt x="457" y="2877"/>
                  <a:pt x="456" y="2877"/>
                </a:cubicBezTo>
                <a:cubicBezTo>
                  <a:pt x="454" y="2877"/>
                  <a:pt x="454" y="2878"/>
                  <a:pt x="454" y="2879"/>
                </a:cubicBezTo>
                <a:cubicBezTo>
                  <a:pt x="454" y="2882"/>
                  <a:pt x="453" y="2884"/>
                  <a:pt x="452" y="2886"/>
                </a:cubicBezTo>
                <a:cubicBezTo>
                  <a:pt x="450" y="2891"/>
                  <a:pt x="449" y="2896"/>
                  <a:pt x="446" y="2900"/>
                </a:cubicBezTo>
                <a:cubicBezTo>
                  <a:pt x="443" y="2908"/>
                  <a:pt x="439" y="2916"/>
                  <a:pt x="433" y="2923"/>
                </a:cubicBezTo>
                <a:cubicBezTo>
                  <a:pt x="426" y="2931"/>
                  <a:pt x="419" y="2941"/>
                  <a:pt x="412" y="2950"/>
                </a:cubicBezTo>
                <a:cubicBezTo>
                  <a:pt x="411" y="2952"/>
                  <a:pt x="409" y="2955"/>
                  <a:pt x="407" y="2956"/>
                </a:cubicBezTo>
                <a:cubicBezTo>
                  <a:pt x="406" y="2954"/>
                  <a:pt x="407" y="2953"/>
                  <a:pt x="407" y="2951"/>
                </a:cubicBezTo>
                <a:cubicBezTo>
                  <a:pt x="407" y="2945"/>
                  <a:pt x="410" y="2939"/>
                  <a:pt x="411" y="2932"/>
                </a:cubicBezTo>
                <a:cubicBezTo>
                  <a:pt x="412" y="2929"/>
                  <a:pt x="413" y="2926"/>
                  <a:pt x="416" y="2923"/>
                </a:cubicBezTo>
                <a:cubicBezTo>
                  <a:pt x="418" y="2919"/>
                  <a:pt x="418" y="2915"/>
                  <a:pt x="419" y="2912"/>
                </a:cubicBezTo>
                <a:cubicBezTo>
                  <a:pt x="419" y="2911"/>
                  <a:pt x="419" y="2910"/>
                  <a:pt x="418" y="2909"/>
                </a:cubicBezTo>
                <a:cubicBezTo>
                  <a:pt x="417" y="2909"/>
                  <a:pt x="416" y="2910"/>
                  <a:pt x="416" y="2911"/>
                </a:cubicBezTo>
                <a:cubicBezTo>
                  <a:pt x="415" y="2913"/>
                  <a:pt x="414" y="2916"/>
                  <a:pt x="413" y="2918"/>
                </a:cubicBezTo>
                <a:cubicBezTo>
                  <a:pt x="406" y="2926"/>
                  <a:pt x="405" y="2937"/>
                  <a:pt x="402" y="2947"/>
                </a:cubicBezTo>
                <a:cubicBezTo>
                  <a:pt x="400" y="2955"/>
                  <a:pt x="401" y="2963"/>
                  <a:pt x="395" y="2970"/>
                </a:cubicBezTo>
                <a:cubicBezTo>
                  <a:pt x="384" y="2983"/>
                  <a:pt x="374" y="2996"/>
                  <a:pt x="364" y="3009"/>
                </a:cubicBezTo>
                <a:cubicBezTo>
                  <a:pt x="359" y="3015"/>
                  <a:pt x="352" y="3018"/>
                  <a:pt x="348" y="3024"/>
                </a:cubicBezTo>
                <a:cubicBezTo>
                  <a:pt x="347" y="3026"/>
                  <a:pt x="346" y="3025"/>
                  <a:pt x="346" y="3023"/>
                </a:cubicBezTo>
                <a:cubicBezTo>
                  <a:pt x="345" y="3013"/>
                  <a:pt x="345" y="3002"/>
                  <a:pt x="347" y="2992"/>
                </a:cubicBezTo>
                <a:cubicBezTo>
                  <a:pt x="348" y="2989"/>
                  <a:pt x="349" y="2985"/>
                  <a:pt x="353" y="2983"/>
                </a:cubicBezTo>
                <a:cubicBezTo>
                  <a:pt x="356" y="2982"/>
                  <a:pt x="358" y="2979"/>
                  <a:pt x="360" y="2976"/>
                </a:cubicBezTo>
                <a:cubicBezTo>
                  <a:pt x="366" y="2970"/>
                  <a:pt x="372" y="2964"/>
                  <a:pt x="376" y="2957"/>
                </a:cubicBezTo>
                <a:cubicBezTo>
                  <a:pt x="379" y="2951"/>
                  <a:pt x="379" y="2943"/>
                  <a:pt x="384" y="2939"/>
                </a:cubicBezTo>
                <a:cubicBezTo>
                  <a:pt x="385" y="2938"/>
                  <a:pt x="385" y="2937"/>
                  <a:pt x="384" y="2937"/>
                </a:cubicBezTo>
                <a:cubicBezTo>
                  <a:pt x="384" y="2936"/>
                  <a:pt x="383" y="2936"/>
                  <a:pt x="382" y="2937"/>
                </a:cubicBezTo>
                <a:cubicBezTo>
                  <a:pt x="380" y="2939"/>
                  <a:pt x="377" y="2940"/>
                  <a:pt x="376" y="2944"/>
                </a:cubicBezTo>
                <a:cubicBezTo>
                  <a:pt x="374" y="2957"/>
                  <a:pt x="366" y="2966"/>
                  <a:pt x="357" y="2975"/>
                </a:cubicBezTo>
                <a:cubicBezTo>
                  <a:pt x="356" y="2976"/>
                  <a:pt x="355" y="2977"/>
                  <a:pt x="354" y="2976"/>
                </a:cubicBezTo>
                <a:cubicBezTo>
                  <a:pt x="353" y="2975"/>
                  <a:pt x="354" y="2974"/>
                  <a:pt x="355" y="2973"/>
                </a:cubicBezTo>
                <a:cubicBezTo>
                  <a:pt x="355" y="2972"/>
                  <a:pt x="355" y="2971"/>
                  <a:pt x="356" y="2971"/>
                </a:cubicBezTo>
                <a:cubicBezTo>
                  <a:pt x="360" y="2966"/>
                  <a:pt x="361" y="2959"/>
                  <a:pt x="362" y="2953"/>
                </a:cubicBezTo>
                <a:cubicBezTo>
                  <a:pt x="362" y="2952"/>
                  <a:pt x="362" y="2950"/>
                  <a:pt x="360" y="2949"/>
                </a:cubicBezTo>
                <a:cubicBezTo>
                  <a:pt x="358" y="2949"/>
                  <a:pt x="358" y="2951"/>
                  <a:pt x="358" y="2952"/>
                </a:cubicBezTo>
                <a:cubicBezTo>
                  <a:pt x="356" y="2958"/>
                  <a:pt x="355" y="2964"/>
                  <a:pt x="351" y="2970"/>
                </a:cubicBezTo>
                <a:cubicBezTo>
                  <a:pt x="350" y="2971"/>
                  <a:pt x="350" y="2972"/>
                  <a:pt x="349" y="2973"/>
                </a:cubicBezTo>
                <a:cubicBezTo>
                  <a:pt x="348" y="2980"/>
                  <a:pt x="343" y="2984"/>
                  <a:pt x="342" y="2991"/>
                </a:cubicBezTo>
                <a:cubicBezTo>
                  <a:pt x="341" y="2985"/>
                  <a:pt x="341" y="2978"/>
                  <a:pt x="340" y="2972"/>
                </a:cubicBezTo>
                <a:cubicBezTo>
                  <a:pt x="337" y="2963"/>
                  <a:pt x="338" y="2954"/>
                  <a:pt x="342" y="2945"/>
                </a:cubicBezTo>
                <a:cubicBezTo>
                  <a:pt x="343" y="2944"/>
                  <a:pt x="344" y="2942"/>
                  <a:pt x="342" y="2941"/>
                </a:cubicBezTo>
                <a:cubicBezTo>
                  <a:pt x="341" y="2940"/>
                  <a:pt x="340" y="2942"/>
                  <a:pt x="339" y="2944"/>
                </a:cubicBezTo>
                <a:cubicBezTo>
                  <a:pt x="336" y="2951"/>
                  <a:pt x="334" y="2959"/>
                  <a:pt x="335" y="2968"/>
                </a:cubicBezTo>
                <a:cubicBezTo>
                  <a:pt x="336" y="2971"/>
                  <a:pt x="336" y="2973"/>
                  <a:pt x="337" y="2976"/>
                </a:cubicBezTo>
                <a:cubicBezTo>
                  <a:pt x="338" y="2986"/>
                  <a:pt x="339" y="2996"/>
                  <a:pt x="339" y="3006"/>
                </a:cubicBezTo>
                <a:cubicBezTo>
                  <a:pt x="339" y="3013"/>
                  <a:pt x="339" y="3020"/>
                  <a:pt x="337" y="3027"/>
                </a:cubicBezTo>
                <a:cubicBezTo>
                  <a:pt x="333" y="3021"/>
                  <a:pt x="329" y="3017"/>
                  <a:pt x="323" y="3013"/>
                </a:cubicBezTo>
                <a:cubicBezTo>
                  <a:pt x="319" y="3010"/>
                  <a:pt x="316" y="3005"/>
                  <a:pt x="317" y="3000"/>
                </a:cubicBezTo>
                <a:cubicBezTo>
                  <a:pt x="319" y="2994"/>
                  <a:pt x="313" y="2991"/>
                  <a:pt x="312" y="2986"/>
                </a:cubicBezTo>
                <a:cubicBezTo>
                  <a:pt x="311" y="2985"/>
                  <a:pt x="310" y="2985"/>
                  <a:pt x="309" y="2985"/>
                </a:cubicBezTo>
                <a:cubicBezTo>
                  <a:pt x="308" y="2986"/>
                  <a:pt x="309" y="2987"/>
                  <a:pt x="309" y="2987"/>
                </a:cubicBezTo>
                <a:cubicBezTo>
                  <a:pt x="310" y="2990"/>
                  <a:pt x="311" y="2993"/>
                  <a:pt x="313" y="2995"/>
                </a:cubicBezTo>
                <a:cubicBezTo>
                  <a:pt x="314" y="2996"/>
                  <a:pt x="314" y="2996"/>
                  <a:pt x="313" y="2998"/>
                </a:cubicBezTo>
                <a:cubicBezTo>
                  <a:pt x="312" y="3003"/>
                  <a:pt x="314" y="3009"/>
                  <a:pt x="317" y="3013"/>
                </a:cubicBezTo>
                <a:cubicBezTo>
                  <a:pt x="321" y="3019"/>
                  <a:pt x="325" y="3023"/>
                  <a:pt x="330" y="3028"/>
                </a:cubicBezTo>
                <a:cubicBezTo>
                  <a:pt x="331" y="3029"/>
                  <a:pt x="332" y="3031"/>
                  <a:pt x="333" y="3033"/>
                </a:cubicBezTo>
                <a:cubicBezTo>
                  <a:pt x="334" y="3036"/>
                  <a:pt x="334" y="3039"/>
                  <a:pt x="333" y="3042"/>
                </a:cubicBezTo>
                <a:cubicBezTo>
                  <a:pt x="331" y="3046"/>
                  <a:pt x="332" y="3051"/>
                  <a:pt x="330" y="3055"/>
                </a:cubicBezTo>
                <a:cubicBezTo>
                  <a:pt x="324" y="3063"/>
                  <a:pt x="316" y="3070"/>
                  <a:pt x="310" y="3078"/>
                </a:cubicBezTo>
                <a:cubicBezTo>
                  <a:pt x="307" y="3082"/>
                  <a:pt x="305" y="3087"/>
                  <a:pt x="301" y="3091"/>
                </a:cubicBezTo>
                <a:cubicBezTo>
                  <a:pt x="296" y="3095"/>
                  <a:pt x="292" y="3100"/>
                  <a:pt x="288" y="3105"/>
                </a:cubicBezTo>
                <a:cubicBezTo>
                  <a:pt x="285" y="3109"/>
                  <a:pt x="281" y="3113"/>
                  <a:pt x="277" y="3115"/>
                </a:cubicBezTo>
                <a:cubicBezTo>
                  <a:pt x="276" y="3115"/>
                  <a:pt x="275" y="3116"/>
                  <a:pt x="274" y="3117"/>
                </a:cubicBezTo>
                <a:cubicBezTo>
                  <a:pt x="273" y="3119"/>
                  <a:pt x="272" y="3119"/>
                  <a:pt x="270" y="3120"/>
                </a:cubicBezTo>
                <a:cubicBezTo>
                  <a:pt x="270" y="3117"/>
                  <a:pt x="270" y="3114"/>
                  <a:pt x="270" y="3111"/>
                </a:cubicBezTo>
                <a:cubicBezTo>
                  <a:pt x="270" y="3107"/>
                  <a:pt x="271" y="3104"/>
                  <a:pt x="273" y="3102"/>
                </a:cubicBezTo>
                <a:cubicBezTo>
                  <a:pt x="280" y="3095"/>
                  <a:pt x="285" y="3088"/>
                  <a:pt x="289" y="3080"/>
                </a:cubicBezTo>
                <a:cubicBezTo>
                  <a:pt x="292" y="3074"/>
                  <a:pt x="296" y="3069"/>
                  <a:pt x="296" y="3062"/>
                </a:cubicBezTo>
                <a:cubicBezTo>
                  <a:pt x="296" y="3052"/>
                  <a:pt x="298" y="3042"/>
                  <a:pt x="304" y="3033"/>
                </a:cubicBezTo>
                <a:cubicBezTo>
                  <a:pt x="305" y="3033"/>
                  <a:pt x="306" y="3032"/>
                  <a:pt x="305" y="3031"/>
                </a:cubicBezTo>
                <a:cubicBezTo>
                  <a:pt x="304" y="3030"/>
                  <a:pt x="303" y="3031"/>
                  <a:pt x="302" y="3032"/>
                </a:cubicBezTo>
                <a:cubicBezTo>
                  <a:pt x="296" y="3039"/>
                  <a:pt x="292" y="3047"/>
                  <a:pt x="291" y="3057"/>
                </a:cubicBezTo>
                <a:cubicBezTo>
                  <a:pt x="291" y="3060"/>
                  <a:pt x="291" y="3063"/>
                  <a:pt x="290" y="3066"/>
                </a:cubicBezTo>
                <a:cubicBezTo>
                  <a:pt x="287" y="3073"/>
                  <a:pt x="283" y="3080"/>
                  <a:pt x="279" y="3087"/>
                </a:cubicBezTo>
                <a:cubicBezTo>
                  <a:pt x="276" y="3091"/>
                  <a:pt x="273" y="3094"/>
                  <a:pt x="270" y="3098"/>
                </a:cubicBezTo>
                <a:cubicBezTo>
                  <a:pt x="269" y="3095"/>
                  <a:pt x="271" y="3092"/>
                  <a:pt x="271" y="3090"/>
                </a:cubicBezTo>
                <a:cubicBezTo>
                  <a:pt x="271" y="3083"/>
                  <a:pt x="270" y="3076"/>
                  <a:pt x="269" y="3069"/>
                </a:cubicBezTo>
                <a:cubicBezTo>
                  <a:pt x="268" y="3065"/>
                  <a:pt x="266" y="3060"/>
                  <a:pt x="272" y="3057"/>
                </a:cubicBezTo>
                <a:cubicBezTo>
                  <a:pt x="273" y="3056"/>
                  <a:pt x="273" y="3055"/>
                  <a:pt x="274" y="3054"/>
                </a:cubicBezTo>
                <a:cubicBezTo>
                  <a:pt x="277" y="3050"/>
                  <a:pt x="279" y="3046"/>
                  <a:pt x="283" y="3043"/>
                </a:cubicBezTo>
                <a:cubicBezTo>
                  <a:pt x="286" y="3040"/>
                  <a:pt x="288" y="3037"/>
                  <a:pt x="290" y="3034"/>
                </a:cubicBezTo>
                <a:cubicBezTo>
                  <a:pt x="292" y="3028"/>
                  <a:pt x="292" y="3023"/>
                  <a:pt x="296" y="3018"/>
                </a:cubicBezTo>
                <a:cubicBezTo>
                  <a:pt x="297" y="3017"/>
                  <a:pt x="297" y="3016"/>
                  <a:pt x="296" y="3015"/>
                </a:cubicBezTo>
                <a:cubicBezTo>
                  <a:pt x="295" y="3014"/>
                  <a:pt x="294" y="3015"/>
                  <a:pt x="294" y="3016"/>
                </a:cubicBezTo>
                <a:cubicBezTo>
                  <a:pt x="290" y="3019"/>
                  <a:pt x="287" y="3023"/>
                  <a:pt x="286" y="3028"/>
                </a:cubicBezTo>
                <a:cubicBezTo>
                  <a:pt x="285" y="3036"/>
                  <a:pt x="279" y="3039"/>
                  <a:pt x="274" y="3044"/>
                </a:cubicBezTo>
                <a:cubicBezTo>
                  <a:pt x="273" y="3044"/>
                  <a:pt x="272" y="3044"/>
                  <a:pt x="272" y="3044"/>
                </a:cubicBezTo>
                <a:cubicBezTo>
                  <a:pt x="271" y="3044"/>
                  <a:pt x="271" y="3043"/>
                  <a:pt x="271" y="3042"/>
                </a:cubicBezTo>
                <a:cubicBezTo>
                  <a:pt x="272" y="3039"/>
                  <a:pt x="273" y="3036"/>
                  <a:pt x="274" y="3033"/>
                </a:cubicBezTo>
                <a:cubicBezTo>
                  <a:pt x="276" y="3020"/>
                  <a:pt x="281" y="3010"/>
                  <a:pt x="288" y="2999"/>
                </a:cubicBezTo>
                <a:cubicBezTo>
                  <a:pt x="290" y="2996"/>
                  <a:pt x="292" y="2992"/>
                  <a:pt x="292" y="2987"/>
                </a:cubicBezTo>
                <a:cubicBezTo>
                  <a:pt x="293" y="2982"/>
                  <a:pt x="295" y="2976"/>
                  <a:pt x="297" y="2971"/>
                </a:cubicBezTo>
                <a:cubicBezTo>
                  <a:pt x="298" y="2969"/>
                  <a:pt x="298" y="2968"/>
                  <a:pt x="299" y="2967"/>
                </a:cubicBezTo>
                <a:cubicBezTo>
                  <a:pt x="299" y="2966"/>
                  <a:pt x="300" y="2965"/>
                  <a:pt x="299" y="2964"/>
                </a:cubicBezTo>
                <a:cubicBezTo>
                  <a:pt x="298" y="2963"/>
                  <a:pt x="297" y="2964"/>
                  <a:pt x="296" y="2965"/>
                </a:cubicBezTo>
                <a:cubicBezTo>
                  <a:pt x="295" y="2966"/>
                  <a:pt x="294" y="2968"/>
                  <a:pt x="294" y="2970"/>
                </a:cubicBezTo>
                <a:cubicBezTo>
                  <a:pt x="291" y="2978"/>
                  <a:pt x="286" y="2984"/>
                  <a:pt x="284" y="2993"/>
                </a:cubicBezTo>
                <a:cubicBezTo>
                  <a:pt x="283" y="2997"/>
                  <a:pt x="280" y="2999"/>
                  <a:pt x="278" y="3002"/>
                </a:cubicBezTo>
                <a:cubicBezTo>
                  <a:pt x="274" y="3007"/>
                  <a:pt x="270" y="3012"/>
                  <a:pt x="269" y="3019"/>
                </a:cubicBezTo>
                <a:cubicBezTo>
                  <a:pt x="267" y="3016"/>
                  <a:pt x="265" y="3013"/>
                  <a:pt x="263" y="3010"/>
                </a:cubicBezTo>
                <a:cubicBezTo>
                  <a:pt x="260" y="3004"/>
                  <a:pt x="256" y="2998"/>
                  <a:pt x="258" y="2991"/>
                </a:cubicBezTo>
                <a:cubicBezTo>
                  <a:pt x="258" y="2990"/>
                  <a:pt x="258" y="2988"/>
                  <a:pt x="257" y="2988"/>
                </a:cubicBezTo>
                <a:cubicBezTo>
                  <a:pt x="254" y="2985"/>
                  <a:pt x="254" y="2981"/>
                  <a:pt x="254" y="2977"/>
                </a:cubicBezTo>
                <a:cubicBezTo>
                  <a:pt x="254" y="2976"/>
                  <a:pt x="254" y="2975"/>
                  <a:pt x="252" y="2975"/>
                </a:cubicBezTo>
                <a:cubicBezTo>
                  <a:pt x="251" y="2975"/>
                  <a:pt x="250" y="2976"/>
                  <a:pt x="250" y="2977"/>
                </a:cubicBezTo>
                <a:cubicBezTo>
                  <a:pt x="251" y="2980"/>
                  <a:pt x="250" y="2983"/>
                  <a:pt x="251" y="2984"/>
                </a:cubicBezTo>
                <a:cubicBezTo>
                  <a:pt x="254" y="2989"/>
                  <a:pt x="253" y="2993"/>
                  <a:pt x="254" y="2998"/>
                </a:cubicBezTo>
                <a:cubicBezTo>
                  <a:pt x="255" y="3004"/>
                  <a:pt x="257" y="3010"/>
                  <a:pt x="261" y="3016"/>
                </a:cubicBezTo>
                <a:cubicBezTo>
                  <a:pt x="264" y="3020"/>
                  <a:pt x="265" y="3025"/>
                  <a:pt x="265" y="3030"/>
                </a:cubicBezTo>
                <a:cubicBezTo>
                  <a:pt x="264" y="3035"/>
                  <a:pt x="263" y="3040"/>
                  <a:pt x="261" y="3045"/>
                </a:cubicBezTo>
                <a:cubicBezTo>
                  <a:pt x="258" y="3051"/>
                  <a:pt x="257" y="3058"/>
                  <a:pt x="257" y="3066"/>
                </a:cubicBezTo>
                <a:cubicBezTo>
                  <a:pt x="251" y="3059"/>
                  <a:pt x="245" y="3054"/>
                  <a:pt x="245" y="3045"/>
                </a:cubicBezTo>
                <a:cubicBezTo>
                  <a:pt x="245" y="3043"/>
                  <a:pt x="244" y="3041"/>
                  <a:pt x="243" y="3040"/>
                </a:cubicBezTo>
                <a:cubicBezTo>
                  <a:pt x="240" y="3037"/>
                  <a:pt x="237" y="3034"/>
                  <a:pt x="236" y="3030"/>
                </a:cubicBezTo>
                <a:cubicBezTo>
                  <a:pt x="236" y="3029"/>
                  <a:pt x="236" y="3027"/>
                  <a:pt x="235" y="3028"/>
                </a:cubicBezTo>
                <a:cubicBezTo>
                  <a:pt x="233" y="3028"/>
                  <a:pt x="233" y="3029"/>
                  <a:pt x="233" y="3030"/>
                </a:cubicBezTo>
                <a:cubicBezTo>
                  <a:pt x="233" y="3034"/>
                  <a:pt x="234" y="3037"/>
                  <a:pt x="237" y="3039"/>
                </a:cubicBezTo>
                <a:cubicBezTo>
                  <a:pt x="240" y="3042"/>
                  <a:pt x="242" y="3044"/>
                  <a:pt x="241" y="3049"/>
                </a:cubicBezTo>
                <a:cubicBezTo>
                  <a:pt x="240" y="3051"/>
                  <a:pt x="241" y="3053"/>
                  <a:pt x="242" y="3055"/>
                </a:cubicBezTo>
                <a:cubicBezTo>
                  <a:pt x="244" y="3060"/>
                  <a:pt x="248" y="3063"/>
                  <a:pt x="252" y="3068"/>
                </a:cubicBezTo>
                <a:cubicBezTo>
                  <a:pt x="256" y="3072"/>
                  <a:pt x="260" y="3076"/>
                  <a:pt x="260" y="3083"/>
                </a:cubicBezTo>
                <a:cubicBezTo>
                  <a:pt x="260" y="3092"/>
                  <a:pt x="260" y="3100"/>
                  <a:pt x="260" y="3109"/>
                </a:cubicBezTo>
                <a:cubicBezTo>
                  <a:pt x="260" y="3110"/>
                  <a:pt x="261" y="3111"/>
                  <a:pt x="260" y="3112"/>
                </a:cubicBezTo>
                <a:cubicBezTo>
                  <a:pt x="258" y="3111"/>
                  <a:pt x="257" y="3109"/>
                  <a:pt x="255" y="3108"/>
                </a:cubicBezTo>
                <a:cubicBezTo>
                  <a:pt x="252" y="3106"/>
                  <a:pt x="250" y="3103"/>
                  <a:pt x="250" y="3099"/>
                </a:cubicBezTo>
                <a:cubicBezTo>
                  <a:pt x="250" y="3092"/>
                  <a:pt x="246" y="3085"/>
                  <a:pt x="246" y="3077"/>
                </a:cubicBezTo>
                <a:cubicBezTo>
                  <a:pt x="246" y="3076"/>
                  <a:pt x="245" y="3075"/>
                  <a:pt x="244" y="3075"/>
                </a:cubicBezTo>
                <a:cubicBezTo>
                  <a:pt x="243" y="3074"/>
                  <a:pt x="242" y="3075"/>
                  <a:pt x="242" y="3076"/>
                </a:cubicBezTo>
                <a:cubicBezTo>
                  <a:pt x="241" y="3079"/>
                  <a:pt x="240" y="3082"/>
                  <a:pt x="241" y="3085"/>
                </a:cubicBezTo>
                <a:cubicBezTo>
                  <a:pt x="243" y="3090"/>
                  <a:pt x="244" y="3095"/>
                  <a:pt x="245" y="3100"/>
                </a:cubicBezTo>
                <a:cubicBezTo>
                  <a:pt x="246" y="3104"/>
                  <a:pt x="247" y="3108"/>
                  <a:pt x="251" y="3110"/>
                </a:cubicBezTo>
                <a:cubicBezTo>
                  <a:pt x="255" y="3113"/>
                  <a:pt x="258" y="3117"/>
                  <a:pt x="259" y="3122"/>
                </a:cubicBezTo>
                <a:cubicBezTo>
                  <a:pt x="260" y="3127"/>
                  <a:pt x="260" y="3132"/>
                  <a:pt x="256" y="3135"/>
                </a:cubicBezTo>
                <a:cubicBezTo>
                  <a:pt x="251" y="3138"/>
                  <a:pt x="247" y="3141"/>
                  <a:pt x="243" y="3145"/>
                </a:cubicBezTo>
                <a:cubicBezTo>
                  <a:pt x="237" y="3150"/>
                  <a:pt x="230" y="3154"/>
                  <a:pt x="224" y="3160"/>
                </a:cubicBezTo>
                <a:cubicBezTo>
                  <a:pt x="221" y="3164"/>
                  <a:pt x="216" y="3168"/>
                  <a:pt x="212" y="3172"/>
                </a:cubicBezTo>
                <a:cubicBezTo>
                  <a:pt x="211" y="3173"/>
                  <a:pt x="209" y="3175"/>
                  <a:pt x="207" y="3175"/>
                </a:cubicBezTo>
                <a:cubicBezTo>
                  <a:pt x="207" y="3168"/>
                  <a:pt x="209" y="3160"/>
                  <a:pt x="207" y="3153"/>
                </a:cubicBezTo>
                <a:cubicBezTo>
                  <a:pt x="206" y="3147"/>
                  <a:pt x="206" y="3140"/>
                  <a:pt x="203" y="3135"/>
                </a:cubicBezTo>
                <a:cubicBezTo>
                  <a:pt x="199" y="3129"/>
                  <a:pt x="199" y="3125"/>
                  <a:pt x="202" y="3119"/>
                </a:cubicBezTo>
                <a:cubicBezTo>
                  <a:pt x="203" y="3118"/>
                  <a:pt x="203" y="3117"/>
                  <a:pt x="204" y="3115"/>
                </a:cubicBezTo>
                <a:cubicBezTo>
                  <a:pt x="207" y="3110"/>
                  <a:pt x="211" y="3105"/>
                  <a:pt x="212" y="3099"/>
                </a:cubicBezTo>
                <a:cubicBezTo>
                  <a:pt x="214" y="3093"/>
                  <a:pt x="216" y="3087"/>
                  <a:pt x="221" y="3083"/>
                </a:cubicBezTo>
                <a:cubicBezTo>
                  <a:pt x="224" y="3081"/>
                  <a:pt x="225" y="3078"/>
                  <a:pt x="228" y="3075"/>
                </a:cubicBezTo>
                <a:cubicBezTo>
                  <a:pt x="229" y="3075"/>
                  <a:pt x="229" y="3074"/>
                  <a:pt x="229" y="3073"/>
                </a:cubicBezTo>
                <a:cubicBezTo>
                  <a:pt x="228" y="3072"/>
                  <a:pt x="227" y="3072"/>
                  <a:pt x="226" y="3072"/>
                </a:cubicBezTo>
                <a:cubicBezTo>
                  <a:pt x="225" y="3073"/>
                  <a:pt x="223" y="3073"/>
                  <a:pt x="223" y="3074"/>
                </a:cubicBezTo>
                <a:cubicBezTo>
                  <a:pt x="221" y="3078"/>
                  <a:pt x="218" y="3081"/>
                  <a:pt x="215" y="3084"/>
                </a:cubicBezTo>
                <a:cubicBezTo>
                  <a:pt x="212" y="3087"/>
                  <a:pt x="210" y="3090"/>
                  <a:pt x="209" y="3094"/>
                </a:cubicBezTo>
                <a:cubicBezTo>
                  <a:pt x="208" y="3105"/>
                  <a:pt x="201" y="3112"/>
                  <a:pt x="197" y="3121"/>
                </a:cubicBezTo>
                <a:cubicBezTo>
                  <a:pt x="189" y="3112"/>
                  <a:pt x="186" y="3107"/>
                  <a:pt x="186" y="3099"/>
                </a:cubicBezTo>
                <a:cubicBezTo>
                  <a:pt x="186" y="3092"/>
                  <a:pt x="186" y="3086"/>
                  <a:pt x="187" y="3079"/>
                </a:cubicBezTo>
                <a:cubicBezTo>
                  <a:pt x="189" y="3071"/>
                  <a:pt x="190" y="3064"/>
                  <a:pt x="194" y="3057"/>
                </a:cubicBezTo>
                <a:cubicBezTo>
                  <a:pt x="197" y="3053"/>
                  <a:pt x="197" y="3048"/>
                  <a:pt x="197" y="3043"/>
                </a:cubicBezTo>
                <a:cubicBezTo>
                  <a:pt x="196" y="3035"/>
                  <a:pt x="197" y="3029"/>
                  <a:pt x="201" y="3022"/>
                </a:cubicBezTo>
                <a:cubicBezTo>
                  <a:pt x="202" y="3020"/>
                  <a:pt x="203" y="3017"/>
                  <a:pt x="202" y="3014"/>
                </a:cubicBezTo>
                <a:cubicBezTo>
                  <a:pt x="202" y="3013"/>
                  <a:pt x="203" y="3012"/>
                  <a:pt x="201" y="3012"/>
                </a:cubicBezTo>
                <a:cubicBezTo>
                  <a:pt x="200" y="3011"/>
                  <a:pt x="199" y="3013"/>
                  <a:pt x="199" y="3014"/>
                </a:cubicBezTo>
                <a:cubicBezTo>
                  <a:pt x="198" y="3017"/>
                  <a:pt x="196" y="3020"/>
                  <a:pt x="195" y="3022"/>
                </a:cubicBezTo>
                <a:cubicBezTo>
                  <a:pt x="191" y="3029"/>
                  <a:pt x="190" y="3035"/>
                  <a:pt x="191" y="3042"/>
                </a:cubicBezTo>
                <a:cubicBezTo>
                  <a:pt x="192" y="3047"/>
                  <a:pt x="192" y="3052"/>
                  <a:pt x="189" y="3056"/>
                </a:cubicBezTo>
                <a:cubicBezTo>
                  <a:pt x="186" y="3061"/>
                  <a:pt x="183" y="3066"/>
                  <a:pt x="182" y="3073"/>
                </a:cubicBezTo>
                <a:cubicBezTo>
                  <a:pt x="182" y="3069"/>
                  <a:pt x="181" y="3066"/>
                  <a:pt x="179" y="3063"/>
                </a:cubicBezTo>
                <a:cubicBezTo>
                  <a:pt x="176" y="3055"/>
                  <a:pt x="168" y="3049"/>
                  <a:pt x="166" y="3041"/>
                </a:cubicBezTo>
                <a:cubicBezTo>
                  <a:pt x="165" y="3040"/>
                  <a:pt x="165" y="3040"/>
                  <a:pt x="165" y="3039"/>
                </a:cubicBezTo>
                <a:cubicBezTo>
                  <a:pt x="164" y="3039"/>
                  <a:pt x="163" y="3039"/>
                  <a:pt x="162" y="3039"/>
                </a:cubicBezTo>
                <a:cubicBezTo>
                  <a:pt x="162" y="3040"/>
                  <a:pt x="161" y="3041"/>
                  <a:pt x="162" y="3042"/>
                </a:cubicBezTo>
                <a:cubicBezTo>
                  <a:pt x="164" y="3043"/>
                  <a:pt x="164" y="3046"/>
                  <a:pt x="164" y="3048"/>
                </a:cubicBezTo>
                <a:cubicBezTo>
                  <a:pt x="164" y="3050"/>
                  <a:pt x="165" y="3052"/>
                  <a:pt x="166" y="3053"/>
                </a:cubicBezTo>
                <a:cubicBezTo>
                  <a:pt x="171" y="3058"/>
                  <a:pt x="175" y="3064"/>
                  <a:pt x="177" y="3071"/>
                </a:cubicBezTo>
                <a:cubicBezTo>
                  <a:pt x="178" y="3080"/>
                  <a:pt x="177" y="3088"/>
                  <a:pt x="177" y="3096"/>
                </a:cubicBezTo>
                <a:cubicBezTo>
                  <a:pt x="177" y="3098"/>
                  <a:pt x="178" y="3101"/>
                  <a:pt x="176" y="3102"/>
                </a:cubicBezTo>
                <a:cubicBezTo>
                  <a:pt x="174" y="3102"/>
                  <a:pt x="172" y="3101"/>
                  <a:pt x="170" y="3100"/>
                </a:cubicBezTo>
                <a:cubicBezTo>
                  <a:pt x="169" y="3099"/>
                  <a:pt x="168" y="3098"/>
                  <a:pt x="167" y="3096"/>
                </a:cubicBezTo>
                <a:cubicBezTo>
                  <a:pt x="164" y="3091"/>
                  <a:pt x="161" y="3085"/>
                  <a:pt x="154" y="3081"/>
                </a:cubicBezTo>
                <a:cubicBezTo>
                  <a:pt x="153" y="3081"/>
                  <a:pt x="152" y="3079"/>
                  <a:pt x="152" y="3078"/>
                </a:cubicBezTo>
                <a:cubicBezTo>
                  <a:pt x="151" y="3077"/>
                  <a:pt x="150" y="3076"/>
                  <a:pt x="149" y="3077"/>
                </a:cubicBezTo>
                <a:cubicBezTo>
                  <a:pt x="147" y="3078"/>
                  <a:pt x="148" y="3079"/>
                  <a:pt x="148" y="3080"/>
                </a:cubicBezTo>
                <a:cubicBezTo>
                  <a:pt x="149" y="3083"/>
                  <a:pt x="151" y="3085"/>
                  <a:pt x="154" y="3087"/>
                </a:cubicBezTo>
                <a:cubicBezTo>
                  <a:pt x="156" y="3088"/>
                  <a:pt x="158" y="3090"/>
                  <a:pt x="159" y="3093"/>
                </a:cubicBezTo>
                <a:cubicBezTo>
                  <a:pt x="162" y="3100"/>
                  <a:pt x="167" y="3106"/>
                  <a:pt x="175" y="3107"/>
                </a:cubicBezTo>
                <a:cubicBezTo>
                  <a:pt x="177" y="3107"/>
                  <a:pt x="177" y="3108"/>
                  <a:pt x="178" y="3109"/>
                </a:cubicBezTo>
                <a:cubicBezTo>
                  <a:pt x="180" y="3118"/>
                  <a:pt x="185" y="3124"/>
                  <a:pt x="190" y="3131"/>
                </a:cubicBezTo>
                <a:cubicBezTo>
                  <a:pt x="191" y="3133"/>
                  <a:pt x="192" y="3135"/>
                  <a:pt x="193" y="3138"/>
                </a:cubicBezTo>
                <a:cubicBezTo>
                  <a:pt x="195" y="3144"/>
                  <a:pt x="196" y="3151"/>
                  <a:pt x="197" y="3157"/>
                </a:cubicBezTo>
                <a:cubicBezTo>
                  <a:pt x="197" y="3159"/>
                  <a:pt x="197" y="3160"/>
                  <a:pt x="196" y="3162"/>
                </a:cubicBezTo>
                <a:cubicBezTo>
                  <a:pt x="195" y="3160"/>
                  <a:pt x="193" y="3160"/>
                  <a:pt x="191" y="3159"/>
                </a:cubicBezTo>
                <a:cubicBezTo>
                  <a:pt x="189" y="3159"/>
                  <a:pt x="186" y="3158"/>
                  <a:pt x="184" y="3157"/>
                </a:cubicBezTo>
                <a:cubicBezTo>
                  <a:pt x="176" y="3151"/>
                  <a:pt x="169" y="3143"/>
                  <a:pt x="163" y="3135"/>
                </a:cubicBezTo>
                <a:cubicBezTo>
                  <a:pt x="162" y="3134"/>
                  <a:pt x="161" y="3131"/>
                  <a:pt x="159" y="3131"/>
                </a:cubicBezTo>
                <a:cubicBezTo>
                  <a:pt x="157" y="3130"/>
                  <a:pt x="155" y="3129"/>
                  <a:pt x="155" y="3127"/>
                </a:cubicBezTo>
                <a:cubicBezTo>
                  <a:pt x="153" y="3124"/>
                  <a:pt x="150" y="3122"/>
                  <a:pt x="147" y="3120"/>
                </a:cubicBezTo>
                <a:cubicBezTo>
                  <a:pt x="144" y="3118"/>
                  <a:pt x="140" y="3118"/>
                  <a:pt x="138" y="3116"/>
                </a:cubicBezTo>
                <a:cubicBezTo>
                  <a:pt x="138" y="3115"/>
                  <a:pt x="137" y="3114"/>
                  <a:pt x="136" y="3115"/>
                </a:cubicBezTo>
                <a:cubicBezTo>
                  <a:pt x="135" y="3116"/>
                  <a:pt x="135" y="3117"/>
                  <a:pt x="135" y="3118"/>
                </a:cubicBezTo>
                <a:cubicBezTo>
                  <a:pt x="136" y="3120"/>
                  <a:pt x="138" y="3121"/>
                  <a:pt x="140" y="3121"/>
                </a:cubicBezTo>
                <a:cubicBezTo>
                  <a:pt x="145" y="3123"/>
                  <a:pt x="150" y="3125"/>
                  <a:pt x="152" y="3130"/>
                </a:cubicBezTo>
                <a:cubicBezTo>
                  <a:pt x="154" y="3134"/>
                  <a:pt x="157" y="3137"/>
                  <a:pt x="159" y="3141"/>
                </a:cubicBezTo>
                <a:cubicBezTo>
                  <a:pt x="164" y="3147"/>
                  <a:pt x="168" y="3153"/>
                  <a:pt x="174" y="3157"/>
                </a:cubicBezTo>
                <a:cubicBezTo>
                  <a:pt x="182" y="3163"/>
                  <a:pt x="188" y="3169"/>
                  <a:pt x="193" y="3176"/>
                </a:cubicBezTo>
                <a:cubicBezTo>
                  <a:pt x="197" y="3181"/>
                  <a:pt x="197" y="3186"/>
                  <a:pt x="193" y="3191"/>
                </a:cubicBezTo>
                <a:cubicBezTo>
                  <a:pt x="189" y="3195"/>
                  <a:pt x="185" y="3199"/>
                  <a:pt x="181" y="3203"/>
                </a:cubicBezTo>
                <a:cubicBezTo>
                  <a:pt x="173" y="3212"/>
                  <a:pt x="168" y="3223"/>
                  <a:pt x="167" y="3235"/>
                </a:cubicBezTo>
                <a:cubicBezTo>
                  <a:pt x="167" y="3237"/>
                  <a:pt x="170" y="3241"/>
                  <a:pt x="172" y="3241"/>
                </a:cubicBezTo>
                <a:cubicBezTo>
                  <a:pt x="173" y="3241"/>
                  <a:pt x="173" y="3240"/>
                  <a:pt x="173" y="3240"/>
                </a:cubicBezTo>
                <a:cubicBezTo>
                  <a:pt x="173" y="3234"/>
                  <a:pt x="177" y="3229"/>
                  <a:pt x="179" y="3224"/>
                </a:cubicBezTo>
                <a:cubicBezTo>
                  <a:pt x="179" y="3221"/>
                  <a:pt x="181" y="3219"/>
                  <a:pt x="183" y="3217"/>
                </a:cubicBezTo>
                <a:cubicBezTo>
                  <a:pt x="188" y="3209"/>
                  <a:pt x="196" y="3203"/>
                  <a:pt x="202" y="3196"/>
                </a:cubicBezTo>
                <a:cubicBezTo>
                  <a:pt x="208" y="3190"/>
                  <a:pt x="215" y="3185"/>
                  <a:pt x="225" y="3183"/>
                </a:cubicBezTo>
                <a:cubicBezTo>
                  <a:pt x="229" y="3183"/>
                  <a:pt x="234" y="3182"/>
                  <a:pt x="238" y="3186"/>
                </a:cubicBezTo>
                <a:cubicBezTo>
                  <a:pt x="248" y="3195"/>
                  <a:pt x="255" y="3207"/>
                  <a:pt x="261" y="3218"/>
                </a:cubicBezTo>
                <a:cubicBezTo>
                  <a:pt x="264" y="3223"/>
                  <a:pt x="267" y="3227"/>
                  <a:pt x="272" y="3230"/>
                </a:cubicBezTo>
                <a:cubicBezTo>
                  <a:pt x="277" y="3232"/>
                  <a:pt x="283" y="3234"/>
                  <a:pt x="287" y="3237"/>
                </a:cubicBezTo>
                <a:cubicBezTo>
                  <a:pt x="289" y="3238"/>
                  <a:pt x="291" y="3239"/>
                  <a:pt x="292" y="3238"/>
                </a:cubicBezTo>
                <a:cubicBezTo>
                  <a:pt x="295" y="3235"/>
                  <a:pt x="297" y="3238"/>
                  <a:pt x="300" y="3239"/>
                </a:cubicBezTo>
                <a:cubicBezTo>
                  <a:pt x="303" y="3240"/>
                  <a:pt x="303" y="3243"/>
                  <a:pt x="306" y="3245"/>
                </a:cubicBezTo>
                <a:cubicBezTo>
                  <a:pt x="309" y="3247"/>
                  <a:pt x="313" y="3249"/>
                  <a:pt x="315" y="3253"/>
                </a:cubicBezTo>
                <a:cubicBezTo>
                  <a:pt x="317" y="3254"/>
                  <a:pt x="318" y="3254"/>
                  <a:pt x="320" y="3252"/>
                </a:cubicBezTo>
                <a:cubicBezTo>
                  <a:pt x="321" y="3251"/>
                  <a:pt x="320" y="3250"/>
                  <a:pt x="319" y="3248"/>
                </a:cubicBezTo>
                <a:cubicBezTo>
                  <a:pt x="316" y="3243"/>
                  <a:pt x="310" y="3241"/>
                  <a:pt x="305" y="3238"/>
                </a:cubicBezTo>
                <a:cubicBezTo>
                  <a:pt x="298" y="3234"/>
                  <a:pt x="290" y="3230"/>
                  <a:pt x="282" y="3228"/>
                </a:cubicBezTo>
                <a:cubicBezTo>
                  <a:pt x="277" y="3227"/>
                  <a:pt x="272" y="3225"/>
                  <a:pt x="269" y="3220"/>
                </a:cubicBezTo>
                <a:cubicBezTo>
                  <a:pt x="263" y="3209"/>
                  <a:pt x="257" y="3199"/>
                  <a:pt x="253" y="3188"/>
                </a:cubicBezTo>
                <a:cubicBezTo>
                  <a:pt x="253" y="3188"/>
                  <a:pt x="253" y="3187"/>
                  <a:pt x="253" y="3187"/>
                </a:cubicBezTo>
                <a:cubicBezTo>
                  <a:pt x="253" y="3187"/>
                  <a:pt x="253" y="3187"/>
                  <a:pt x="253" y="3187"/>
                </a:cubicBezTo>
                <a:cubicBezTo>
                  <a:pt x="254" y="3188"/>
                  <a:pt x="255" y="3188"/>
                  <a:pt x="256" y="3188"/>
                </a:cubicBezTo>
                <a:cubicBezTo>
                  <a:pt x="263" y="3191"/>
                  <a:pt x="269" y="3194"/>
                  <a:pt x="276" y="3196"/>
                </a:cubicBezTo>
                <a:cubicBezTo>
                  <a:pt x="284" y="3199"/>
                  <a:pt x="293" y="3201"/>
                  <a:pt x="302" y="3203"/>
                </a:cubicBezTo>
                <a:cubicBezTo>
                  <a:pt x="313" y="3205"/>
                  <a:pt x="324" y="3207"/>
                  <a:pt x="336" y="3206"/>
                </a:cubicBezTo>
                <a:cubicBezTo>
                  <a:pt x="338" y="3206"/>
                  <a:pt x="340" y="3207"/>
                  <a:pt x="341" y="3208"/>
                </a:cubicBezTo>
                <a:cubicBezTo>
                  <a:pt x="344" y="3211"/>
                  <a:pt x="347" y="3213"/>
                  <a:pt x="350" y="3216"/>
                </a:cubicBezTo>
                <a:cubicBezTo>
                  <a:pt x="353" y="3219"/>
                  <a:pt x="356" y="3221"/>
                  <a:pt x="359" y="3222"/>
                </a:cubicBezTo>
                <a:cubicBezTo>
                  <a:pt x="370" y="3225"/>
                  <a:pt x="380" y="3227"/>
                  <a:pt x="391" y="3225"/>
                </a:cubicBezTo>
                <a:cubicBezTo>
                  <a:pt x="394" y="3225"/>
                  <a:pt x="397" y="3226"/>
                  <a:pt x="401" y="3227"/>
                </a:cubicBezTo>
                <a:cubicBezTo>
                  <a:pt x="402" y="3228"/>
                  <a:pt x="403" y="3228"/>
                  <a:pt x="404" y="3227"/>
                </a:cubicBezTo>
                <a:cubicBezTo>
                  <a:pt x="405" y="3226"/>
                  <a:pt x="404" y="3225"/>
                  <a:pt x="403" y="3224"/>
                </a:cubicBezTo>
                <a:cubicBezTo>
                  <a:pt x="400" y="3220"/>
                  <a:pt x="395" y="3220"/>
                  <a:pt x="391" y="3220"/>
                </a:cubicBezTo>
                <a:cubicBezTo>
                  <a:pt x="380" y="3221"/>
                  <a:pt x="370" y="3220"/>
                  <a:pt x="360" y="3217"/>
                </a:cubicBezTo>
                <a:cubicBezTo>
                  <a:pt x="358" y="3216"/>
                  <a:pt x="356" y="3215"/>
                  <a:pt x="354" y="3213"/>
                </a:cubicBezTo>
                <a:cubicBezTo>
                  <a:pt x="352" y="3211"/>
                  <a:pt x="350" y="3208"/>
                  <a:pt x="347" y="3206"/>
                </a:cubicBezTo>
                <a:cubicBezTo>
                  <a:pt x="346" y="3206"/>
                  <a:pt x="345" y="3205"/>
                  <a:pt x="345" y="3204"/>
                </a:cubicBezTo>
                <a:cubicBezTo>
                  <a:pt x="346" y="3203"/>
                  <a:pt x="347" y="3203"/>
                  <a:pt x="348" y="3204"/>
                </a:cubicBezTo>
                <a:cubicBezTo>
                  <a:pt x="356" y="3205"/>
                  <a:pt x="362" y="3203"/>
                  <a:pt x="368" y="3199"/>
                </a:cubicBezTo>
                <a:cubicBezTo>
                  <a:pt x="376" y="3193"/>
                  <a:pt x="385" y="3190"/>
                  <a:pt x="394" y="3188"/>
                </a:cubicBezTo>
                <a:cubicBezTo>
                  <a:pt x="398" y="3187"/>
                  <a:pt x="402" y="3186"/>
                  <a:pt x="406" y="3185"/>
                </a:cubicBezTo>
                <a:cubicBezTo>
                  <a:pt x="410" y="3183"/>
                  <a:pt x="414" y="3182"/>
                  <a:pt x="418" y="3183"/>
                </a:cubicBezTo>
                <a:cubicBezTo>
                  <a:pt x="423" y="3184"/>
                  <a:pt x="427" y="3182"/>
                  <a:pt x="430" y="3179"/>
                </a:cubicBezTo>
                <a:cubicBezTo>
                  <a:pt x="431" y="3178"/>
                  <a:pt x="432" y="3177"/>
                  <a:pt x="431" y="3175"/>
                </a:cubicBezTo>
                <a:cubicBezTo>
                  <a:pt x="430" y="3174"/>
                  <a:pt x="429" y="3175"/>
                  <a:pt x="428" y="3175"/>
                </a:cubicBezTo>
                <a:cubicBezTo>
                  <a:pt x="426" y="3175"/>
                  <a:pt x="425" y="3176"/>
                  <a:pt x="424" y="3177"/>
                </a:cubicBezTo>
                <a:cubicBezTo>
                  <a:pt x="423" y="3178"/>
                  <a:pt x="422" y="3178"/>
                  <a:pt x="420" y="3178"/>
                </a:cubicBezTo>
                <a:cubicBezTo>
                  <a:pt x="418" y="3177"/>
                  <a:pt x="416" y="3177"/>
                  <a:pt x="413" y="3178"/>
                </a:cubicBezTo>
                <a:cubicBezTo>
                  <a:pt x="403" y="3180"/>
                  <a:pt x="393" y="3183"/>
                  <a:pt x="383" y="3185"/>
                </a:cubicBezTo>
                <a:cubicBezTo>
                  <a:pt x="383" y="3186"/>
                  <a:pt x="382" y="3186"/>
                  <a:pt x="382" y="3186"/>
                </a:cubicBezTo>
                <a:cubicBezTo>
                  <a:pt x="382" y="3185"/>
                  <a:pt x="382" y="3185"/>
                  <a:pt x="382" y="3185"/>
                </a:cubicBezTo>
                <a:cubicBezTo>
                  <a:pt x="385" y="3181"/>
                  <a:pt x="388" y="3178"/>
                  <a:pt x="392" y="3176"/>
                </a:cubicBezTo>
                <a:cubicBezTo>
                  <a:pt x="400" y="3171"/>
                  <a:pt x="405" y="3165"/>
                  <a:pt x="413" y="3161"/>
                </a:cubicBezTo>
                <a:cubicBezTo>
                  <a:pt x="414" y="3160"/>
                  <a:pt x="415" y="3160"/>
                  <a:pt x="415" y="3159"/>
                </a:cubicBezTo>
                <a:cubicBezTo>
                  <a:pt x="416" y="3158"/>
                  <a:pt x="416" y="3157"/>
                  <a:pt x="416" y="3156"/>
                </a:cubicBezTo>
                <a:cubicBezTo>
                  <a:pt x="415" y="3156"/>
                  <a:pt x="414" y="3156"/>
                  <a:pt x="413" y="3156"/>
                </a:cubicBezTo>
                <a:cubicBezTo>
                  <a:pt x="408" y="3159"/>
                  <a:pt x="402" y="3161"/>
                  <a:pt x="398" y="3165"/>
                </a:cubicBezTo>
                <a:cubicBezTo>
                  <a:pt x="395" y="3168"/>
                  <a:pt x="392" y="3170"/>
                  <a:pt x="388" y="3172"/>
                </a:cubicBezTo>
                <a:cubicBezTo>
                  <a:pt x="386" y="3173"/>
                  <a:pt x="384" y="3174"/>
                  <a:pt x="382" y="3177"/>
                </a:cubicBezTo>
                <a:cubicBezTo>
                  <a:pt x="378" y="3183"/>
                  <a:pt x="371" y="3188"/>
                  <a:pt x="366" y="3193"/>
                </a:cubicBezTo>
                <a:cubicBezTo>
                  <a:pt x="361" y="3197"/>
                  <a:pt x="356" y="3199"/>
                  <a:pt x="349" y="3198"/>
                </a:cubicBezTo>
                <a:cubicBezTo>
                  <a:pt x="345" y="3198"/>
                  <a:pt x="341" y="3198"/>
                  <a:pt x="337" y="3198"/>
                </a:cubicBezTo>
                <a:cubicBezTo>
                  <a:pt x="333" y="3197"/>
                  <a:pt x="329" y="3197"/>
                  <a:pt x="325" y="3197"/>
                </a:cubicBezTo>
                <a:cubicBezTo>
                  <a:pt x="315" y="3198"/>
                  <a:pt x="304" y="3196"/>
                  <a:pt x="294" y="3193"/>
                </a:cubicBezTo>
                <a:cubicBezTo>
                  <a:pt x="293" y="3193"/>
                  <a:pt x="292" y="3193"/>
                  <a:pt x="292" y="3191"/>
                </a:cubicBezTo>
                <a:cubicBezTo>
                  <a:pt x="295" y="3191"/>
                  <a:pt x="298" y="3189"/>
                  <a:pt x="301" y="3188"/>
                </a:cubicBezTo>
                <a:cubicBezTo>
                  <a:pt x="308" y="3185"/>
                  <a:pt x="314" y="3180"/>
                  <a:pt x="320" y="3175"/>
                </a:cubicBezTo>
                <a:cubicBezTo>
                  <a:pt x="324" y="3171"/>
                  <a:pt x="328" y="3168"/>
                  <a:pt x="334" y="3170"/>
                </a:cubicBezTo>
                <a:cubicBezTo>
                  <a:pt x="340" y="3172"/>
                  <a:pt x="344" y="3168"/>
                  <a:pt x="348" y="3166"/>
                </a:cubicBezTo>
                <a:cubicBezTo>
                  <a:pt x="349" y="3165"/>
                  <a:pt x="349" y="3164"/>
                  <a:pt x="349" y="3164"/>
                </a:cubicBezTo>
                <a:cubicBezTo>
                  <a:pt x="348" y="3163"/>
                  <a:pt x="347" y="3163"/>
                  <a:pt x="346" y="3163"/>
                </a:cubicBezTo>
                <a:cubicBezTo>
                  <a:pt x="345" y="3164"/>
                  <a:pt x="343" y="3165"/>
                  <a:pt x="341" y="3166"/>
                </a:cubicBezTo>
                <a:cubicBezTo>
                  <a:pt x="340" y="3167"/>
                  <a:pt x="338" y="3167"/>
                  <a:pt x="336" y="3166"/>
                </a:cubicBezTo>
                <a:cubicBezTo>
                  <a:pt x="330" y="3164"/>
                  <a:pt x="324" y="3166"/>
                  <a:pt x="319" y="3170"/>
                </a:cubicBezTo>
                <a:cubicBezTo>
                  <a:pt x="313" y="3175"/>
                  <a:pt x="307" y="3180"/>
                  <a:pt x="299" y="3184"/>
                </a:cubicBezTo>
                <a:cubicBezTo>
                  <a:pt x="290" y="3189"/>
                  <a:pt x="281" y="3189"/>
                  <a:pt x="272" y="3185"/>
                </a:cubicBezTo>
                <a:cubicBezTo>
                  <a:pt x="267" y="3183"/>
                  <a:pt x="263" y="3180"/>
                  <a:pt x="257" y="3178"/>
                </a:cubicBezTo>
                <a:cubicBezTo>
                  <a:pt x="253" y="3176"/>
                  <a:pt x="248" y="3175"/>
                  <a:pt x="243" y="3173"/>
                </a:cubicBezTo>
                <a:cubicBezTo>
                  <a:pt x="249" y="3172"/>
                  <a:pt x="254" y="3169"/>
                  <a:pt x="260" y="3170"/>
                </a:cubicBezTo>
                <a:cubicBezTo>
                  <a:pt x="269" y="3172"/>
                  <a:pt x="276" y="3167"/>
                  <a:pt x="283" y="3164"/>
                </a:cubicBezTo>
                <a:cubicBezTo>
                  <a:pt x="286" y="3163"/>
                  <a:pt x="288" y="3161"/>
                  <a:pt x="290" y="3159"/>
                </a:cubicBezTo>
                <a:cubicBezTo>
                  <a:pt x="291" y="3157"/>
                  <a:pt x="293" y="3156"/>
                  <a:pt x="295" y="3155"/>
                </a:cubicBezTo>
                <a:cubicBezTo>
                  <a:pt x="298" y="3154"/>
                  <a:pt x="302" y="3153"/>
                  <a:pt x="305" y="3154"/>
                </a:cubicBezTo>
                <a:cubicBezTo>
                  <a:pt x="308" y="3154"/>
                  <a:pt x="309" y="3153"/>
                  <a:pt x="310" y="3151"/>
                </a:cubicBezTo>
                <a:cubicBezTo>
                  <a:pt x="311" y="3151"/>
                  <a:pt x="311" y="3150"/>
                  <a:pt x="311" y="3149"/>
                </a:cubicBezTo>
                <a:cubicBezTo>
                  <a:pt x="310" y="3148"/>
                  <a:pt x="310" y="3148"/>
                  <a:pt x="309" y="3148"/>
                </a:cubicBezTo>
                <a:cubicBezTo>
                  <a:pt x="307" y="3149"/>
                  <a:pt x="304" y="3148"/>
                  <a:pt x="302" y="3148"/>
                </a:cubicBezTo>
                <a:cubicBezTo>
                  <a:pt x="295" y="3149"/>
                  <a:pt x="288" y="3151"/>
                  <a:pt x="284" y="3157"/>
                </a:cubicBezTo>
                <a:cubicBezTo>
                  <a:pt x="282" y="3159"/>
                  <a:pt x="280" y="3160"/>
                  <a:pt x="277" y="3161"/>
                </a:cubicBezTo>
                <a:cubicBezTo>
                  <a:pt x="270" y="3162"/>
                  <a:pt x="264" y="3163"/>
                  <a:pt x="257" y="3164"/>
                </a:cubicBezTo>
                <a:cubicBezTo>
                  <a:pt x="252" y="3165"/>
                  <a:pt x="247" y="3166"/>
                  <a:pt x="241" y="3166"/>
                </a:cubicBezTo>
                <a:cubicBezTo>
                  <a:pt x="249" y="3159"/>
                  <a:pt x="258" y="3154"/>
                  <a:pt x="265" y="3147"/>
                </a:cubicBezTo>
                <a:cubicBezTo>
                  <a:pt x="269" y="3143"/>
                  <a:pt x="273" y="3138"/>
                  <a:pt x="278" y="3135"/>
                </a:cubicBezTo>
                <a:cubicBezTo>
                  <a:pt x="281" y="3132"/>
                  <a:pt x="284" y="3130"/>
                  <a:pt x="285" y="3126"/>
                </a:cubicBezTo>
                <a:cubicBezTo>
                  <a:pt x="287" y="3122"/>
                  <a:pt x="290" y="3120"/>
                  <a:pt x="294" y="3119"/>
                </a:cubicBezTo>
                <a:cubicBezTo>
                  <a:pt x="299" y="3118"/>
                  <a:pt x="304" y="3117"/>
                  <a:pt x="309" y="3116"/>
                </a:cubicBezTo>
                <a:cubicBezTo>
                  <a:pt x="311" y="3116"/>
                  <a:pt x="312" y="3117"/>
                  <a:pt x="313" y="3118"/>
                </a:cubicBezTo>
                <a:cubicBezTo>
                  <a:pt x="315" y="3121"/>
                  <a:pt x="319" y="3123"/>
                  <a:pt x="321" y="3126"/>
                </a:cubicBezTo>
                <a:cubicBezTo>
                  <a:pt x="328" y="3132"/>
                  <a:pt x="335" y="3136"/>
                  <a:pt x="344" y="3139"/>
                </a:cubicBezTo>
                <a:cubicBezTo>
                  <a:pt x="352" y="3142"/>
                  <a:pt x="361" y="3144"/>
                  <a:pt x="368" y="3150"/>
                </a:cubicBezTo>
                <a:cubicBezTo>
                  <a:pt x="371" y="3152"/>
                  <a:pt x="373" y="3154"/>
                  <a:pt x="375" y="3156"/>
                </a:cubicBezTo>
                <a:cubicBezTo>
                  <a:pt x="376" y="3157"/>
                  <a:pt x="377" y="3157"/>
                  <a:pt x="378" y="3157"/>
                </a:cubicBezTo>
                <a:cubicBezTo>
                  <a:pt x="379" y="3157"/>
                  <a:pt x="380" y="3157"/>
                  <a:pt x="380" y="3157"/>
                </a:cubicBezTo>
                <a:cubicBezTo>
                  <a:pt x="380" y="3156"/>
                  <a:pt x="380" y="3155"/>
                  <a:pt x="380" y="3155"/>
                </a:cubicBezTo>
                <a:cubicBezTo>
                  <a:pt x="373" y="3149"/>
                  <a:pt x="366" y="3143"/>
                  <a:pt x="357" y="3140"/>
                </a:cubicBezTo>
                <a:cubicBezTo>
                  <a:pt x="351" y="3138"/>
                  <a:pt x="346" y="3135"/>
                  <a:pt x="340" y="3133"/>
                </a:cubicBezTo>
                <a:cubicBezTo>
                  <a:pt x="333" y="3130"/>
                  <a:pt x="328" y="3126"/>
                  <a:pt x="324" y="3121"/>
                </a:cubicBezTo>
                <a:cubicBezTo>
                  <a:pt x="322" y="3119"/>
                  <a:pt x="320" y="3119"/>
                  <a:pt x="319" y="3116"/>
                </a:cubicBezTo>
                <a:cubicBezTo>
                  <a:pt x="326" y="3116"/>
                  <a:pt x="333" y="3116"/>
                  <a:pt x="339" y="3115"/>
                </a:cubicBezTo>
                <a:cubicBezTo>
                  <a:pt x="347" y="3113"/>
                  <a:pt x="355" y="3115"/>
                  <a:pt x="363" y="3117"/>
                </a:cubicBezTo>
                <a:cubicBezTo>
                  <a:pt x="369" y="3120"/>
                  <a:pt x="375" y="3123"/>
                  <a:pt x="382" y="3120"/>
                </a:cubicBezTo>
                <a:cubicBezTo>
                  <a:pt x="387" y="3118"/>
                  <a:pt x="393" y="3117"/>
                  <a:pt x="399" y="3116"/>
                </a:cubicBezTo>
                <a:cubicBezTo>
                  <a:pt x="401" y="3115"/>
                  <a:pt x="404" y="3115"/>
                  <a:pt x="406" y="3113"/>
                </a:cubicBezTo>
                <a:cubicBezTo>
                  <a:pt x="414" y="3108"/>
                  <a:pt x="421" y="3103"/>
                  <a:pt x="427" y="3097"/>
                </a:cubicBezTo>
                <a:cubicBezTo>
                  <a:pt x="432" y="3092"/>
                  <a:pt x="437" y="3088"/>
                  <a:pt x="444" y="3087"/>
                </a:cubicBezTo>
                <a:cubicBezTo>
                  <a:pt x="452" y="3084"/>
                  <a:pt x="459" y="3081"/>
                  <a:pt x="465" y="3075"/>
                </a:cubicBezTo>
                <a:close/>
                <a:moveTo>
                  <a:pt x="426" y="3012"/>
                </a:moveTo>
                <a:cubicBezTo>
                  <a:pt x="426" y="3012"/>
                  <a:pt x="426" y="3012"/>
                  <a:pt x="426" y="3012"/>
                </a:cubicBezTo>
                <a:cubicBezTo>
                  <a:pt x="426" y="3012"/>
                  <a:pt x="426" y="3012"/>
                  <a:pt x="426" y="3012"/>
                </a:cubicBezTo>
                <a:cubicBezTo>
                  <a:pt x="426" y="3012"/>
                  <a:pt x="426" y="3012"/>
                  <a:pt x="426" y="3012"/>
                </a:cubicBezTo>
                <a:close/>
                <a:moveTo>
                  <a:pt x="481" y="3125"/>
                </a:moveTo>
                <a:cubicBezTo>
                  <a:pt x="482" y="3124"/>
                  <a:pt x="482" y="3123"/>
                  <a:pt x="482" y="3122"/>
                </a:cubicBezTo>
                <a:cubicBezTo>
                  <a:pt x="482" y="3120"/>
                  <a:pt x="480" y="3120"/>
                  <a:pt x="479" y="3120"/>
                </a:cubicBezTo>
                <a:cubicBezTo>
                  <a:pt x="478" y="3120"/>
                  <a:pt x="477" y="3121"/>
                  <a:pt x="476" y="3121"/>
                </a:cubicBezTo>
                <a:cubicBezTo>
                  <a:pt x="470" y="3125"/>
                  <a:pt x="464" y="3126"/>
                  <a:pt x="459" y="3129"/>
                </a:cubicBezTo>
                <a:cubicBezTo>
                  <a:pt x="458" y="3129"/>
                  <a:pt x="457" y="3130"/>
                  <a:pt x="456" y="3129"/>
                </a:cubicBezTo>
                <a:cubicBezTo>
                  <a:pt x="459" y="3126"/>
                  <a:pt x="461" y="3123"/>
                  <a:pt x="464" y="3119"/>
                </a:cubicBezTo>
                <a:cubicBezTo>
                  <a:pt x="469" y="3113"/>
                  <a:pt x="473" y="3106"/>
                  <a:pt x="476" y="3099"/>
                </a:cubicBezTo>
                <a:cubicBezTo>
                  <a:pt x="480" y="3089"/>
                  <a:pt x="482" y="3079"/>
                  <a:pt x="484" y="3069"/>
                </a:cubicBezTo>
                <a:cubicBezTo>
                  <a:pt x="488" y="3056"/>
                  <a:pt x="488" y="3042"/>
                  <a:pt x="488" y="3028"/>
                </a:cubicBezTo>
                <a:cubicBezTo>
                  <a:pt x="487" y="3017"/>
                  <a:pt x="485" y="3006"/>
                  <a:pt x="484" y="2996"/>
                </a:cubicBezTo>
                <a:cubicBezTo>
                  <a:pt x="483" y="2989"/>
                  <a:pt x="481" y="2983"/>
                  <a:pt x="481" y="2977"/>
                </a:cubicBezTo>
                <a:cubicBezTo>
                  <a:pt x="482" y="2971"/>
                  <a:pt x="483" y="2965"/>
                  <a:pt x="487" y="2961"/>
                </a:cubicBezTo>
                <a:cubicBezTo>
                  <a:pt x="488" y="2960"/>
                  <a:pt x="488" y="2959"/>
                  <a:pt x="487" y="2957"/>
                </a:cubicBezTo>
                <a:cubicBezTo>
                  <a:pt x="486" y="2956"/>
                  <a:pt x="485" y="2956"/>
                  <a:pt x="484" y="2957"/>
                </a:cubicBezTo>
                <a:cubicBezTo>
                  <a:pt x="480" y="2959"/>
                  <a:pt x="475" y="2960"/>
                  <a:pt x="471" y="2962"/>
                </a:cubicBezTo>
                <a:cubicBezTo>
                  <a:pt x="470" y="2963"/>
                  <a:pt x="469" y="2965"/>
                  <a:pt x="468" y="2964"/>
                </a:cubicBezTo>
                <a:cubicBezTo>
                  <a:pt x="467" y="2963"/>
                  <a:pt x="469" y="2961"/>
                  <a:pt x="469" y="2960"/>
                </a:cubicBezTo>
                <a:cubicBezTo>
                  <a:pt x="469" y="2960"/>
                  <a:pt x="469" y="2959"/>
                  <a:pt x="469" y="2959"/>
                </a:cubicBezTo>
                <a:cubicBezTo>
                  <a:pt x="475" y="2948"/>
                  <a:pt x="476" y="2937"/>
                  <a:pt x="478" y="2926"/>
                </a:cubicBezTo>
                <a:cubicBezTo>
                  <a:pt x="479" y="2918"/>
                  <a:pt x="477" y="2911"/>
                  <a:pt x="477" y="2903"/>
                </a:cubicBezTo>
                <a:cubicBezTo>
                  <a:pt x="477" y="2890"/>
                  <a:pt x="476" y="2877"/>
                  <a:pt x="475" y="2864"/>
                </a:cubicBezTo>
                <a:cubicBezTo>
                  <a:pt x="474" y="2862"/>
                  <a:pt x="473" y="2859"/>
                  <a:pt x="474" y="2857"/>
                </a:cubicBezTo>
                <a:cubicBezTo>
                  <a:pt x="475" y="2855"/>
                  <a:pt x="475" y="2853"/>
                  <a:pt x="475" y="2851"/>
                </a:cubicBezTo>
                <a:cubicBezTo>
                  <a:pt x="474" y="2846"/>
                  <a:pt x="473" y="2841"/>
                  <a:pt x="474" y="2837"/>
                </a:cubicBezTo>
                <a:cubicBezTo>
                  <a:pt x="475" y="2835"/>
                  <a:pt x="474" y="2834"/>
                  <a:pt x="473" y="2833"/>
                </a:cubicBezTo>
                <a:cubicBezTo>
                  <a:pt x="471" y="2833"/>
                  <a:pt x="470" y="2834"/>
                  <a:pt x="469" y="2835"/>
                </a:cubicBezTo>
                <a:cubicBezTo>
                  <a:pt x="469" y="2836"/>
                  <a:pt x="469" y="2837"/>
                  <a:pt x="469" y="2838"/>
                </a:cubicBezTo>
                <a:cubicBezTo>
                  <a:pt x="468" y="2844"/>
                  <a:pt x="465" y="2849"/>
                  <a:pt x="461" y="2854"/>
                </a:cubicBezTo>
                <a:cubicBezTo>
                  <a:pt x="450" y="2870"/>
                  <a:pt x="436" y="2882"/>
                  <a:pt x="421" y="2893"/>
                </a:cubicBezTo>
                <a:cubicBezTo>
                  <a:pt x="408" y="2902"/>
                  <a:pt x="394" y="2909"/>
                  <a:pt x="379" y="2915"/>
                </a:cubicBezTo>
                <a:cubicBezTo>
                  <a:pt x="378" y="2915"/>
                  <a:pt x="377" y="2915"/>
                  <a:pt x="377" y="2914"/>
                </a:cubicBezTo>
                <a:cubicBezTo>
                  <a:pt x="378" y="2910"/>
                  <a:pt x="377" y="2906"/>
                  <a:pt x="378" y="2903"/>
                </a:cubicBezTo>
                <a:cubicBezTo>
                  <a:pt x="381" y="2895"/>
                  <a:pt x="382" y="2887"/>
                  <a:pt x="382" y="2879"/>
                </a:cubicBezTo>
                <a:cubicBezTo>
                  <a:pt x="382" y="2877"/>
                  <a:pt x="382" y="2876"/>
                  <a:pt x="380" y="2875"/>
                </a:cubicBezTo>
                <a:cubicBezTo>
                  <a:pt x="378" y="2875"/>
                  <a:pt x="377" y="2876"/>
                  <a:pt x="377" y="2878"/>
                </a:cubicBezTo>
                <a:cubicBezTo>
                  <a:pt x="374" y="2884"/>
                  <a:pt x="371" y="2891"/>
                  <a:pt x="365" y="2894"/>
                </a:cubicBezTo>
                <a:cubicBezTo>
                  <a:pt x="364" y="2895"/>
                  <a:pt x="363" y="2895"/>
                  <a:pt x="363" y="2897"/>
                </a:cubicBezTo>
                <a:cubicBezTo>
                  <a:pt x="363" y="2898"/>
                  <a:pt x="363" y="2898"/>
                  <a:pt x="362" y="2898"/>
                </a:cubicBezTo>
                <a:cubicBezTo>
                  <a:pt x="352" y="2903"/>
                  <a:pt x="342" y="2907"/>
                  <a:pt x="332" y="2911"/>
                </a:cubicBezTo>
                <a:cubicBezTo>
                  <a:pt x="318" y="2917"/>
                  <a:pt x="305" y="2923"/>
                  <a:pt x="293" y="2932"/>
                </a:cubicBezTo>
                <a:cubicBezTo>
                  <a:pt x="288" y="2936"/>
                  <a:pt x="285" y="2940"/>
                  <a:pt x="282" y="2944"/>
                </a:cubicBezTo>
                <a:cubicBezTo>
                  <a:pt x="281" y="2943"/>
                  <a:pt x="281" y="2942"/>
                  <a:pt x="281" y="2941"/>
                </a:cubicBezTo>
                <a:cubicBezTo>
                  <a:pt x="280" y="2932"/>
                  <a:pt x="280" y="2924"/>
                  <a:pt x="278" y="2916"/>
                </a:cubicBezTo>
                <a:cubicBezTo>
                  <a:pt x="277" y="2915"/>
                  <a:pt x="277" y="2913"/>
                  <a:pt x="275" y="2913"/>
                </a:cubicBezTo>
                <a:cubicBezTo>
                  <a:pt x="273" y="2913"/>
                  <a:pt x="272" y="2915"/>
                  <a:pt x="272" y="2916"/>
                </a:cubicBezTo>
                <a:cubicBezTo>
                  <a:pt x="270" y="2925"/>
                  <a:pt x="265" y="2932"/>
                  <a:pt x="258" y="2938"/>
                </a:cubicBezTo>
                <a:cubicBezTo>
                  <a:pt x="248" y="2946"/>
                  <a:pt x="237" y="2954"/>
                  <a:pt x="225" y="2961"/>
                </a:cubicBezTo>
                <a:cubicBezTo>
                  <a:pt x="215" y="2966"/>
                  <a:pt x="205" y="2970"/>
                  <a:pt x="197" y="2978"/>
                </a:cubicBezTo>
                <a:cubicBezTo>
                  <a:pt x="187" y="2988"/>
                  <a:pt x="175" y="2996"/>
                  <a:pt x="170" y="3009"/>
                </a:cubicBezTo>
                <a:cubicBezTo>
                  <a:pt x="169" y="3011"/>
                  <a:pt x="167" y="3013"/>
                  <a:pt x="166" y="3015"/>
                </a:cubicBezTo>
                <a:cubicBezTo>
                  <a:pt x="166" y="3015"/>
                  <a:pt x="165" y="3015"/>
                  <a:pt x="165" y="3015"/>
                </a:cubicBezTo>
                <a:cubicBezTo>
                  <a:pt x="165" y="3012"/>
                  <a:pt x="164" y="3009"/>
                  <a:pt x="164" y="3006"/>
                </a:cubicBezTo>
                <a:cubicBezTo>
                  <a:pt x="163" y="3001"/>
                  <a:pt x="162" y="2996"/>
                  <a:pt x="162" y="2991"/>
                </a:cubicBezTo>
                <a:cubicBezTo>
                  <a:pt x="161" y="2990"/>
                  <a:pt x="160" y="2989"/>
                  <a:pt x="159" y="2989"/>
                </a:cubicBezTo>
                <a:cubicBezTo>
                  <a:pt x="157" y="2989"/>
                  <a:pt x="157" y="2991"/>
                  <a:pt x="157" y="2992"/>
                </a:cubicBezTo>
                <a:cubicBezTo>
                  <a:pt x="157" y="2996"/>
                  <a:pt x="156" y="3001"/>
                  <a:pt x="154" y="3005"/>
                </a:cubicBezTo>
                <a:cubicBezTo>
                  <a:pt x="153" y="3009"/>
                  <a:pt x="151" y="3013"/>
                  <a:pt x="147" y="3016"/>
                </a:cubicBezTo>
                <a:cubicBezTo>
                  <a:pt x="144" y="3019"/>
                  <a:pt x="140" y="3021"/>
                  <a:pt x="140" y="3026"/>
                </a:cubicBezTo>
                <a:cubicBezTo>
                  <a:pt x="140" y="3029"/>
                  <a:pt x="138" y="3031"/>
                  <a:pt x="137" y="3033"/>
                </a:cubicBezTo>
                <a:cubicBezTo>
                  <a:pt x="133" y="3040"/>
                  <a:pt x="129" y="3046"/>
                  <a:pt x="126" y="3053"/>
                </a:cubicBezTo>
                <a:cubicBezTo>
                  <a:pt x="123" y="3059"/>
                  <a:pt x="120" y="3066"/>
                  <a:pt x="116" y="3072"/>
                </a:cubicBezTo>
                <a:cubicBezTo>
                  <a:pt x="114" y="3077"/>
                  <a:pt x="113" y="3081"/>
                  <a:pt x="111" y="3086"/>
                </a:cubicBezTo>
                <a:cubicBezTo>
                  <a:pt x="107" y="3099"/>
                  <a:pt x="110" y="3113"/>
                  <a:pt x="110" y="3126"/>
                </a:cubicBezTo>
                <a:cubicBezTo>
                  <a:pt x="111" y="3137"/>
                  <a:pt x="112" y="3148"/>
                  <a:pt x="118" y="3158"/>
                </a:cubicBezTo>
                <a:cubicBezTo>
                  <a:pt x="126" y="3174"/>
                  <a:pt x="136" y="3188"/>
                  <a:pt x="146" y="3203"/>
                </a:cubicBezTo>
                <a:cubicBezTo>
                  <a:pt x="150" y="3208"/>
                  <a:pt x="153" y="3213"/>
                  <a:pt x="156" y="3218"/>
                </a:cubicBezTo>
                <a:cubicBezTo>
                  <a:pt x="158" y="3224"/>
                  <a:pt x="159" y="3230"/>
                  <a:pt x="160" y="3236"/>
                </a:cubicBezTo>
                <a:cubicBezTo>
                  <a:pt x="160" y="3238"/>
                  <a:pt x="160" y="3239"/>
                  <a:pt x="159" y="3241"/>
                </a:cubicBezTo>
                <a:cubicBezTo>
                  <a:pt x="153" y="3256"/>
                  <a:pt x="146" y="3270"/>
                  <a:pt x="140" y="3285"/>
                </a:cubicBezTo>
                <a:cubicBezTo>
                  <a:pt x="136" y="3295"/>
                  <a:pt x="132" y="3305"/>
                  <a:pt x="132" y="3316"/>
                </a:cubicBezTo>
                <a:cubicBezTo>
                  <a:pt x="131" y="3318"/>
                  <a:pt x="130" y="3319"/>
                  <a:pt x="129" y="3320"/>
                </a:cubicBezTo>
                <a:cubicBezTo>
                  <a:pt x="127" y="3322"/>
                  <a:pt x="126" y="3324"/>
                  <a:pt x="127" y="3327"/>
                </a:cubicBezTo>
                <a:cubicBezTo>
                  <a:pt x="131" y="3337"/>
                  <a:pt x="138" y="3345"/>
                  <a:pt x="150" y="3345"/>
                </a:cubicBezTo>
                <a:cubicBezTo>
                  <a:pt x="153" y="3344"/>
                  <a:pt x="154" y="3344"/>
                  <a:pt x="154" y="3340"/>
                </a:cubicBezTo>
                <a:cubicBezTo>
                  <a:pt x="154" y="3326"/>
                  <a:pt x="152" y="3312"/>
                  <a:pt x="157" y="3298"/>
                </a:cubicBezTo>
                <a:cubicBezTo>
                  <a:pt x="163" y="3282"/>
                  <a:pt x="168" y="3265"/>
                  <a:pt x="178" y="3251"/>
                </a:cubicBezTo>
                <a:cubicBezTo>
                  <a:pt x="184" y="3242"/>
                  <a:pt x="188" y="3239"/>
                  <a:pt x="198" y="3243"/>
                </a:cubicBezTo>
                <a:cubicBezTo>
                  <a:pt x="205" y="3247"/>
                  <a:pt x="212" y="3250"/>
                  <a:pt x="219" y="3255"/>
                </a:cubicBezTo>
                <a:cubicBezTo>
                  <a:pt x="231" y="3262"/>
                  <a:pt x="243" y="3267"/>
                  <a:pt x="257" y="3269"/>
                </a:cubicBezTo>
                <a:cubicBezTo>
                  <a:pt x="265" y="3270"/>
                  <a:pt x="273" y="3272"/>
                  <a:pt x="281" y="3274"/>
                </a:cubicBezTo>
                <a:cubicBezTo>
                  <a:pt x="293" y="3277"/>
                  <a:pt x="305" y="3279"/>
                  <a:pt x="317" y="3278"/>
                </a:cubicBezTo>
                <a:cubicBezTo>
                  <a:pt x="333" y="3278"/>
                  <a:pt x="348" y="3276"/>
                  <a:pt x="363" y="3272"/>
                </a:cubicBezTo>
                <a:cubicBezTo>
                  <a:pt x="379" y="3268"/>
                  <a:pt x="394" y="3264"/>
                  <a:pt x="408" y="3254"/>
                </a:cubicBezTo>
                <a:cubicBezTo>
                  <a:pt x="417" y="3248"/>
                  <a:pt x="427" y="3243"/>
                  <a:pt x="433" y="3233"/>
                </a:cubicBezTo>
                <a:cubicBezTo>
                  <a:pt x="433" y="3232"/>
                  <a:pt x="434" y="3232"/>
                  <a:pt x="435" y="3231"/>
                </a:cubicBezTo>
                <a:cubicBezTo>
                  <a:pt x="438" y="3228"/>
                  <a:pt x="441" y="3225"/>
                  <a:pt x="442" y="3221"/>
                </a:cubicBezTo>
                <a:cubicBezTo>
                  <a:pt x="448" y="3208"/>
                  <a:pt x="456" y="3196"/>
                  <a:pt x="460" y="3182"/>
                </a:cubicBezTo>
                <a:cubicBezTo>
                  <a:pt x="463" y="3172"/>
                  <a:pt x="465" y="3162"/>
                  <a:pt x="467" y="3152"/>
                </a:cubicBezTo>
                <a:cubicBezTo>
                  <a:pt x="469" y="3141"/>
                  <a:pt x="473" y="3132"/>
                  <a:pt x="481" y="3125"/>
                </a:cubicBezTo>
                <a:close/>
                <a:moveTo>
                  <a:pt x="133" y="3326"/>
                </a:moveTo>
                <a:cubicBezTo>
                  <a:pt x="132" y="3325"/>
                  <a:pt x="133" y="3325"/>
                  <a:pt x="133" y="3325"/>
                </a:cubicBezTo>
                <a:cubicBezTo>
                  <a:pt x="134" y="3324"/>
                  <a:pt x="135" y="3324"/>
                  <a:pt x="136" y="3325"/>
                </a:cubicBezTo>
                <a:cubicBezTo>
                  <a:pt x="138" y="3326"/>
                  <a:pt x="141" y="3329"/>
                  <a:pt x="143" y="3331"/>
                </a:cubicBezTo>
                <a:cubicBezTo>
                  <a:pt x="144" y="3333"/>
                  <a:pt x="145" y="3336"/>
                  <a:pt x="146" y="3339"/>
                </a:cubicBezTo>
                <a:cubicBezTo>
                  <a:pt x="140" y="3338"/>
                  <a:pt x="133" y="3331"/>
                  <a:pt x="133" y="3326"/>
                </a:cubicBezTo>
                <a:close/>
                <a:moveTo>
                  <a:pt x="462" y="3143"/>
                </a:moveTo>
                <a:cubicBezTo>
                  <a:pt x="461" y="3153"/>
                  <a:pt x="460" y="3162"/>
                  <a:pt x="457" y="3172"/>
                </a:cubicBezTo>
                <a:cubicBezTo>
                  <a:pt x="454" y="3183"/>
                  <a:pt x="451" y="3193"/>
                  <a:pt x="445" y="3203"/>
                </a:cubicBezTo>
                <a:cubicBezTo>
                  <a:pt x="442" y="3207"/>
                  <a:pt x="441" y="3212"/>
                  <a:pt x="438" y="3217"/>
                </a:cubicBezTo>
                <a:cubicBezTo>
                  <a:pt x="437" y="3219"/>
                  <a:pt x="436" y="3222"/>
                  <a:pt x="434" y="3223"/>
                </a:cubicBezTo>
                <a:cubicBezTo>
                  <a:pt x="430" y="3228"/>
                  <a:pt x="427" y="3232"/>
                  <a:pt x="423" y="3237"/>
                </a:cubicBezTo>
                <a:cubicBezTo>
                  <a:pt x="420" y="3241"/>
                  <a:pt x="415" y="3243"/>
                  <a:pt x="411" y="3246"/>
                </a:cubicBezTo>
                <a:cubicBezTo>
                  <a:pt x="401" y="3252"/>
                  <a:pt x="392" y="3259"/>
                  <a:pt x="380" y="3262"/>
                </a:cubicBezTo>
                <a:cubicBezTo>
                  <a:pt x="366" y="3266"/>
                  <a:pt x="351" y="3270"/>
                  <a:pt x="336" y="3271"/>
                </a:cubicBezTo>
                <a:cubicBezTo>
                  <a:pt x="330" y="3272"/>
                  <a:pt x="324" y="3272"/>
                  <a:pt x="318" y="3273"/>
                </a:cubicBezTo>
                <a:cubicBezTo>
                  <a:pt x="306" y="3274"/>
                  <a:pt x="295" y="3271"/>
                  <a:pt x="283" y="3269"/>
                </a:cubicBezTo>
                <a:cubicBezTo>
                  <a:pt x="274" y="3266"/>
                  <a:pt x="265" y="3265"/>
                  <a:pt x="257" y="3263"/>
                </a:cubicBezTo>
                <a:cubicBezTo>
                  <a:pt x="247" y="3261"/>
                  <a:pt x="237" y="3259"/>
                  <a:pt x="228" y="3253"/>
                </a:cubicBezTo>
                <a:cubicBezTo>
                  <a:pt x="219" y="3247"/>
                  <a:pt x="210" y="3242"/>
                  <a:pt x="200" y="3238"/>
                </a:cubicBezTo>
                <a:cubicBezTo>
                  <a:pt x="188" y="3233"/>
                  <a:pt x="181" y="3236"/>
                  <a:pt x="173" y="3248"/>
                </a:cubicBezTo>
                <a:cubicBezTo>
                  <a:pt x="164" y="3261"/>
                  <a:pt x="160" y="3276"/>
                  <a:pt x="154" y="3290"/>
                </a:cubicBezTo>
                <a:cubicBezTo>
                  <a:pt x="150" y="3302"/>
                  <a:pt x="147" y="3314"/>
                  <a:pt x="148" y="3329"/>
                </a:cubicBezTo>
                <a:cubicBezTo>
                  <a:pt x="144" y="3324"/>
                  <a:pt x="140" y="3320"/>
                  <a:pt x="135" y="3318"/>
                </a:cubicBezTo>
                <a:cubicBezTo>
                  <a:pt x="133" y="3317"/>
                  <a:pt x="134" y="3314"/>
                  <a:pt x="135" y="3313"/>
                </a:cubicBezTo>
                <a:cubicBezTo>
                  <a:pt x="137" y="3304"/>
                  <a:pt x="140" y="3295"/>
                  <a:pt x="144" y="3286"/>
                </a:cubicBezTo>
                <a:cubicBezTo>
                  <a:pt x="150" y="3271"/>
                  <a:pt x="156" y="3256"/>
                  <a:pt x="163" y="3242"/>
                </a:cubicBezTo>
                <a:cubicBezTo>
                  <a:pt x="165" y="3238"/>
                  <a:pt x="165" y="3234"/>
                  <a:pt x="164" y="3230"/>
                </a:cubicBezTo>
                <a:cubicBezTo>
                  <a:pt x="162" y="3224"/>
                  <a:pt x="161" y="3217"/>
                  <a:pt x="158" y="3211"/>
                </a:cubicBezTo>
                <a:cubicBezTo>
                  <a:pt x="152" y="3201"/>
                  <a:pt x="145" y="3192"/>
                  <a:pt x="138" y="3182"/>
                </a:cubicBezTo>
                <a:cubicBezTo>
                  <a:pt x="132" y="3173"/>
                  <a:pt x="126" y="3164"/>
                  <a:pt x="121" y="3154"/>
                </a:cubicBezTo>
                <a:cubicBezTo>
                  <a:pt x="118" y="3147"/>
                  <a:pt x="116" y="3140"/>
                  <a:pt x="116" y="3132"/>
                </a:cubicBezTo>
                <a:cubicBezTo>
                  <a:pt x="115" y="3120"/>
                  <a:pt x="113" y="3109"/>
                  <a:pt x="115" y="3097"/>
                </a:cubicBezTo>
                <a:cubicBezTo>
                  <a:pt x="115" y="3090"/>
                  <a:pt x="117" y="3082"/>
                  <a:pt x="121" y="3076"/>
                </a:cubicBezTo>
                <a:cubicBezTo>
                  <a:pt x="124" y="3069"/>
                  <a:pt x="127" y="3061"/>
                  <a:pt x="131" y="3055"/>
                </a:cubicBezTo>
                <a:cubicBezTo>
                  <a:pt x="136" y="3046"/>
                  <a:pt x="140" y="3036"/>
                  <a:pt x="147" y="3028"/>
                </a:cubicBezTo>
                <a:cubicBezTo>
                  <a:pt x="152" y="3023"/>
                  <a:pt x="155" y="3017"/>
                  <a:pt x="159" y="3011"/>
                </a:cubicBezTo>
                <a:cubicBezTo>
                  <a:pt x="160" y="3016"/>
                  <a:pt x="161" y="3020"/>
                  <a:pt x="163" y="3024"/>
                </a:cubicBezTo>
                <a:cubicBezTo>
                  <a:pt x="163" y="3026"/>
                  <a:pt x="164" y="3027"/>
                  <a:pt x="166" y="3027"/>
                </a:cubicBezTo>
                <a:cubicBezTo>
                  <a:pt x="168" y="3027"/>
                  <a:pt x="168" y="3025"/>
                  <a:pt x="168" y="3024"/>
                </a:cubicBezTo>
                <a:cubicBezTo>
                  <a:pt x="173" y="3012"/>
                  <a:pt x="179" y="3001"/>
                  <a:pt x="188" y="2993"/>
                </a:cubicBezTo>
                <a:cubicBezTo>
                  <a:pt x="194" y="2988"/>
                  <a:pt x="200" y="2982"/>
                  <a:pt x="206" y="2977"/>
                </a:cubicBezTo>
                <a:cubicBezTo>
                  <a:pt x="208" y="2976"/>
                  <a:pt x="210" y="2975"/>
                  <a:pt x="212" y="2974"/>
                </a:cubicBezTo>
                <a:cubicBezTo>
                  <a:pt x="225" y="2967"/>
                  <a:pt x="237" y="2959"/>
                  <a:pt x="249" y="2951"/>
                </a:cubicBezTo>
                <a:cubicBezTo>
                  <a:pt x="257" y="2945"/>
                  <a:pt x="265" y="2939"/>
                  <a:pt x="271" y="2932"/>
                </a:cubicBezTo>
                <a:cubicBezTo>
                  <a:pt x="273" y="2930"/>
                  <a:pt x="275" y="2930"/>
                  <a:pt x="275" y="2934"/>
                </a:cubicBezTo>
                <a:cubicBezTo>
                  <a:pt x="275" y="2939"/>
                  <a:pt x="277" y="2945"/>
                  <a:pt x="278" y="2951"/>
                </a:cubicBezTo>
                <a:cubicBezTo>
                  <a:pt x="278" y="2952"/>
                  <a:pt x="279" y="2953"/>
                  <a:pt x="280" y="2953"/>
                </a:cubicBezTo>
                <a:cubicBezTo>
                  <a:pt x="282" y="2954"/>
                  <a:pt x="283" y="2953"/>
                  <a:pt x="283" y="2952"/>
                </a:cubicBezTo>
                <a:cubicBezTo>
                  <a:pt x="292" y="2935"/>
                  <a:pt x="308" y="2927"/>
                  <a:pt x="324" y="2920"/>
                </a:cubicBezTo>
                <a:cubicBezTo>
                  <a:pt x="338" y="2914"/>
                  <a:pt x="352" y="2908"/>
                  <a:pt x="366" y="2902"/>
                </a:cubicBezTo>
                <a:cubicBezTo>
                  <a:pt x="368" y="2901"/>
                  <a:pt x="370" y="2900"/>
                  <a:pt x="373" y="2899"/>
                </a:cubicBezTo>
                <a:cubicBezTo>
                  <a:pt x="373" y="2906"/>
                  <a:pt x="372" y="2913"/>
                  <a:pt x="370" y="2919"/>
                </a:cubicBezTo>
                <a:cubicBezTo>
                  <a:pt x="370" y="2921"/>
                  <a:pt x="369" y="2923"/>
                  <a:pt x="371" y="2924"/>
                </a:cubicBezTo>
                <a:cubicBezTo>
                  <a:pt x="373" y="2925"/>
                  <a:pt x="374" y="2924"/>
                  <a:pt x="376" y="2923"/>
                </a:cubicBezTo>
                <a:cubicBezTo>
                  <a:pt x="380" y="2920"/>
                  <a:pt x="386" y="2918"/>
                  <a:pt x="390" y="2914"/>
                </a:cubicBezTo>
                <a:cubicBezTo>
                  <a:pt x="391" y="2913"/>
                  <a:pt x="392" y="2913"/>
                  <a:pt x="393" y="2913"/>
                </a:cubicBezTo>
                <a:cubicBezTo>
                  <a:pt x="407" y="2909"/>
                  <a:pt x="419" y="2902"/>
                  <a:pt x="430" y="2892"/>
                </a:cubicBezTo>
                <a:cubicBezTo>
                  <a:pt x="430" y="2892"/>
                  <a:pt x="431" y="2891"/>
                  <a:pt x="432" y="2890"/>
                </a:cubicBezTo>
                <a:cubicBezTo>
                  <a:pt x="440" y="2886"/>
                  <a:pt x="446" y="2879"/>
                  <a:pt x="452" y="2873"/>
                </a:cubicBezTo>
                <a:cubicBezTo>
                  <a:pt x="453" y="2872"/>
                  <a:pt x="454" y="2872"/>
                  <a:pt x="454" y="2871"/>
                </a:cubicBezTo>
                <a:cubicBezTo>
                  <a:pt x="455" y="2864"/>
                  <a:pt x="462" y="2862"/>
                  <a:pt x="465" y="2857"/>
                </a:cubicBezTo>
                <a:cubicBezTo>
                  <a:pt x="468" y="2864"/>
                  <a:pt x="467" y="2871"/>
                  <a:pt x="468" y="2877"/>
                </a:cubicBezTo>
                <a:cubicBezTo>
                  <a:pt x="470" y="2891"/>
                  <a:pt x="469" y="2906"/>
                  <a:pt x="472" y="2920"/>
                </a:cubicBezTo>
                <a:cubicBezTo>
                  <a:pt x="473" y="2928"/>
                  <a:pt x="470" y="2936"/>
                  <a:pt x="469" y="2944"/>
                </a:cubicBezTo>
                <a:cubicBezTo>
                  <a:pt x="467" y="2952"/>
                  <a:pt x="464" y="2960"/>
                  <a:pt x="460" y="2967"/>
                </a:cubicBezTo>
                <a:cubicBezTo>
                  <a:pt x="458" y="2970"/>
                  <a:pt x="459" y="2973"/>
                  <a:pt x="463" y="2973"/>
                </a:cubicBezTo>
                <a:cubicBezTo>
                  <a:pt x="467" y="2973"/>
                  <a:pt x="470" y="2971"/>
                  <a:pt x="473" y="2969"/>
                </a:cubicBezTo>
                <a:cubicBezTo>
                  <a:pt x="474" y="2969"/>
                  <a:pt x="475" y="2968"/>
                  <a:pt x="476" y="2968"/>
                </a:cubicBezTo>
                <a:cubicBezTo>
                  <a:pt x="477" y="2969"/>
                  <a:pt x="476" y="2970"/>
                  <a:pt x="476" y="2971"/>
                </a:cubicBezTo>
                <a:cubicBezTo>
                  <a:pt x="476" y="2976"/>
                  <a:pt x="474" y="2980"/>
                  <a:pt x="474" y="2985"/>
                </a:cubicBezTo>
                <a:cubicBezTo>
                  <a:pt x="474" y="2987"/>
                  <a:pt x="474" y="2989"/>
                  <a:pt x="476" y="2989"/>
                </a:cubicBezTo>
                <a:cubicBezTo>
                  <a:pt x="478" y="2989"/>
                  <a:pt x="477" y="2990"/>
                  <a:pt x="477" y="2991"/>
                </a:cubicBezTo>
                <a:cubicBezTo>
                  <a:pt x="479" y="3003"/>
                  <a:pt x="482" y="3016"/>
                  <a:pt x="482" y="3028"/>
                </a:cubicBezTo>
                <a:cubicBezTo>
                  <a:pt x="483" y="3041"/>
                  <a:pt x="482" y="3053"/>
                  <a:pt x="479" y="3065"/>
                </a:cubicBezTo>
                <a:cubicBezTo>
                  <a:pt x="477" y="3076"/>
                  <a:pt x="475" y="3087"/>
                  <a:pt x="471" y="3097"/>
                </a:cubicBezTo>
                <a:cubicBezTo>
                  <a:pt x="467" y="3106"/>
                  <a:pt x="462" y="3115"/>
                  <a:pt x="454" y="3122"/>
                </a:cubicBezTo>
                <a:cubicBezTo>
                  <a:pt x="450" y="3127"/>
                  <a:pt x="446" y="3133"/>
                  <a:pt x="441" y="3137"/>
                </a:cubicBezTo>
                <a:cubicBezTo>
                  <a:pt x="440" y="3138"/>
                  <a:pt x="439" y="3139"/>
                  <a:pt x="440" y="3140"/>
                </a:cubicBezTo>
                <a:cubicBezTo>
                  <a:pt x="441" y="3142"/>
                  <a:pt x="442" y="3142"/>
                  <a:pt x="443" y="3142"/>
                </a:cubicBezTo>
                <a:cubicBezTo>
                  <a:pt x="446" y="3142"/>
                  <a:pt x="448" y="3142"/>
                  <a:pt x="450" y="3140"/>
                </a:cubicBezTo>
                <a:cubicBezTo>
                  <a:pt x="454" y="3137"/>
                  <a:pt x="459" y="3136"/>
                  <a:pt x="464" y="3133"/>
                </a:cubicBezTo>
                <a:cubicBezTo>
                  <a:pt x="463" y="3137"/>
                  <a:pt x="463" y="3140"/>
                  <a:pt x="462" y="3143"/>
                </a:cubicBezTo>
                <a:close/>
                <a:moveTo>
                  <a:pt x="266" y="739"/>
                </a:moveTo>
                <a:cubicBezTo>
                  <a:pt x="264" y="739"/>
                  <a:pt x="259" y="743"/>
                  <a:pt x="258" y="745"/>
                </a:cubicBezTo>
                <a:cubicBezTo>
                  <a:pt x="258" y="747"/>
                  <a:pt x="258" y="748"/>
                  <a:pt x="259" y="749"/>
                </a:cubicBezTo>
                <a:cubicBezTo>
                  <a:pt x="260" y="750"/>
                  <a:pt x="262" y="750"/>
                  <a:pt x="263" y="749"/>
                </a:cubicBezTo>
                <a:cubicBezTo>
                  <a:pt x="265" y="747"/>
                  <a:pt x="266" y="744"/>
                  <a:pt x="268" y="741"/>
                </a:cubicBezTo>
                <a:cubicBezTo>
                  <a:pt x="268" y="740"/>
                  <a:pt x="267" y="739"/>
                  <a:pt x="266" y="739"/>
                </a:cubicBezTo>
                <a:close/>
                <a:moveTo>
                  <a:pt x="266" y="758"/>
                </a:moveTo>
                <a:cubicBezTo>
                  <a:pt x="266" y="757"/>
                  <a:pt x="266" y="755"/>
                  <a:pt x="264" y="754"/>
                </a:cubicBezTo>
                <a:cubicBezTo>
                  <a:pt x="262" y="754"/>
                  <a:pt x="261" y="756"/>
                  <a:pt x="260" y="757"/>
                </a:cubicBezTo>
                <a:cubicBezTo>
                  <a:pt x="260" y="758"/>
                  <a:pt x="260" y="759"/>
                  <a:pt x="260" y="760"/>
                </a:cubicBezTo>
                <a:cubicBezTo>
                  <a:pt x="260" y="763"/>
                  <a:pt x="259" y="767"/>
                  <a:pt x="263" y="767"/>
                </a:cubicBezTo>
                <a:cubicBezTo>
                  <a:pt x="267" y="767"/>
                  <a:pt x="266" y="763"/>
                  <a:pt x="266" y="761"/>
                </a:cubicBezTo>
                <a:cubicBezTo>
                  <a:pt x="266" y="760"/>
                  <a:pt x="266" y="759"/>
                  <a:pt x="266" y="758"/>
                </a:cubicBezTo>
                <a:close/>
                <a:moveTo>
                  <a:pt x="290" y="748"/>
                </a:moveTo>
                <a:cubicBezTo>
                  <a:pt x="289" y="751"/>
                  <a:pt x="289" y="753"/>
                  <a:pt x="291" y="755"/>
                </a:cubicBezTo>
                <a:cubicBezTo>
                  <a:pt x="292" y="756"/>
                  <a:pt x="293" y="757"/>
                  <a:pt x="294" y="756"/>
                </a:cubicBezTo>
                <a:cubicBezTo>
                  <a:pt x="296" y="754"/>
                  <a:pt x="297" y="752"/>
                  <a:pt x="297" y="749"/>
                </a:cubicBezTo>
                <a:cubicBezTo>
                  <a:pt x="296" y="747"/>
                  <a:pt x="297" y="743"/>
                  <a:pt x="295" y="742"/>
                </a:cubicBezTo>
                <a:cubicBezTo>
                  <a:pt x="292" y="742"/>
                  <a:pt x="291" y="746"/>
                  <a:pt x="290" y="748"/>
                </a:cubicBezTo>
                <a:close/>
                <a:moveTo>
                  <a:pt x="293" y="693"/>
                </a:moveTo>
                <a:cubicBezTo>
                  <a:pt x="293" y="692"/>
                  <a:pt x="292" y="691"/>
                  <a:pt x="291" y="691"/>
                </a:cubicBezTo>
                <a:cubicBezTo>
                  <a:pt x="290" y="691"/>
                  <a:pt x="290" y="691"/>
                  <a:pt x="289" y="692"/>
                </a:cubicBezTo>
                <a:cubicBezTo>
                  <a:pt x="286" y="696"/>
                  <a:pt x="285" y="706"/>
                  <a:pt x="287" y="710"/>
                </a:cubicBezTo>
                <a:cubicBezTo>
                  <a:pt x="287" y="711"/>
                  <a:pt x="289" y="712"/>
                  <a:pt x="288" y="712"/>
                </a:cubicBezTo>
                <a:cubicBezTo>
                  <a:pt x="288" y="713"/>
                  <a:pt x="286" y="713"/>
                  <a:pt x="286" y="713"/>
                </a:cubicBezTo>
                <a:cubicBezTo>
                  <a:pt x="282" y="712"/>
                  <a:pt x="278" y="713"/>
                  <a:pt x="274" y="714"/>
                </a:cubicBezTo>
                <a:cubicBezTo>
                  <a:pt x="266" y="715"/>
                  <a:pt x="260" y="718"/>
                  <a:pt x="256" y="726"/>
                </a:cubicBezTo>
                <a:cubicBezTo>
                  <a:pt x="255" y="728"/>
                  <a:pt x="254" y="729"/>
                  <a:pt x="253" y="731"/>
                </a:cubicBezTo>
                <a:cubicBezTo>
                  <a:pt x="252" y="730"/>
                  <a:pt x="252" y="729"/>
                  <a:pt x="252" y="728"/>
                </a:cubicBezTo>
                <a:cubicBezTo>
                  <a:pt x="250" y="716"/>
                  <a:pt x="248" y="704"/>
                  <a:pt x="238" y="694"/>
                </a:cubicBezTo>
                <a:cubicBezTo>
                  <a:pt x="230" y="685"/>
                  <a:pt x="221" y="684"/>
                  <a:pt x="212" y="688"/>
                </a:cubicBezTo>
                <a:cubicBezTo>
                  <a:pt x="207" y="690"/>
                  <a:pt x="204" y="696"/>
                  <a:pt x="205" y="701"/>
                </a:cubicBezTo>
                <a:cubicBezTo>
                  <a:pt x="207" y="707"/>
                  <a:pt x="212" y="711"/>
                  <a:pt x="217" y="711"/>
                </a:cubicBezTo>
                <a:cubicBezTo>
                  <a:pt x="222" y="711"/>
                  <a:pt x="223" y="707"/>
                  <a:pt x="227" y="705"/>
                </a:cubicBezTo>
                <a:cubicBezTo>
                  <a:pt x="227" y="708"/>
                  <a:pt x="228" y="711"/>
                  <a:pt x="227" y="714"/>
                </a:cubicBezTo>
                <a:cubicBezTo>
                  <a:pt x="223" y="720"/>
                  <a:pt x="221" y="727"/>
                  <a:pt x="216" y="733"/>
                </a:cubicBezTo>
                <a:cubicBezTo>
                  <a:pt x="212" y="739"/>
                  <a:pt x="207" y="742"/>
                  <a:pt x="201" y="746"/>
                </a:cubicBezTo>
                <a:cubicBezTo>
                  <a:pt x="194" y="750"/>
                  <a:pt x="185" y="753"/>
                  <a:pt x="178" y="757"/>
                </a:cubicBezTo>
                <a:cubicBezTo>
                  <a:pt x="172" y="760"/>
                  <a:pt x="166" y="763"/>
                  <a:pt x="160" y="765"/>
                </a:cubicBezTo>
                <a:cubicBezTo>
                  <a:pt x="154" y="767"/>
                  <a:pt x="149" y="768"/>
                  <a:pt x="144" y="772"/>
                </a:cubicBezTo>
                <a:cubicBezTo>
                  <a:pt x="141" y="775"/>
                  <a:pt x="138" y="778"/>
                  <a:pt x="135" y="781"/>
                </a:cubicBezTo>
                <a:cubicBezTo>
                  <a:pt x="130" y="784"/>
                  <a:pt x="127" y="789"/>
                  <a:pt x="126" y="794"/>
                </a:cubicBezTo>
                <a:cubicBezTo>
                  <a:pt x="125" y="798"/>
                  <a:pt x="125" y="802"/>
                  <a:pt x="123" y="805"/>
                </a:cubicBezTo>
                <a:cubicBezTo>
                  <a:pt x="122" y="808"/>
                  <a:pt x="117" y="809"/>
                  <a:pt x="114" y="811"/>
                </a:cubicBezTo>
                <a:cubicBezTo>
                  <a:pt x="108" y="816"/>
                  <a:pt x="106" y="829"/>
                  <a:pt x="110" y="836"/>
                </a:cubicBezTo>
                <a:cubicBezTo>
                  <a:pt x="115" y="843"/>
                  <a:pt x="120" y="847"/>
                  <a:pt x="127" y="850"/>
                </a:cubicBezTo>
                <a:cubicBezTo>
                  <a:pt x="129" y="851"/>
                  <a:pt x="130" y="852"/>
                  <a:pt x="130" y="853"/>
                </a:cubicBezTo>
                <a:cubicBezTo>
                  <a:pt x="132" y="863"/>
                  <a:pt x="136" y="872"/>
                  <a:pt x="139" y="880"/>
                </a:cubicBezTo>
                <a:cubicBezTo>
                  <a:pt x="147" y="898"/>
                  <a:pt x="152" y="917"/>
                  <a:pt x="158" y="936"/>
                </a:cubicBezTo>
                <a:cubicBezTo>
                  <a:pt x="160" y="942"/>
                  <a:pt x="162" y="948"/>
                  <a:pt x="163" y="954"/>
                </a:cubicBezTo>
                <a:cubicBezTo>
                  <a:pt x="164" y="956"/>
                  <a:pt x="164" y="959"/>
                  <a:pt x="166" y="961"/>
                </a:cubicBezTo>
                <a:cubicBezTo>
                  <a:pt x="169" y="963"/>
                  <a:pt x="172" y="965"/>
                  <a:pt x="175" y="966"/>
                </a:cubicBezTo>
                <a:cubicBezTo>
                  <a:pt x="178" y="967"/>
                  <a:pt x="181" y="967"/>
                  <a:pt x="184" y="968"/>
                </a:cubicBezTo>
                <a:cubicBezTo>
                  <a:pt x="196" y="969"/>
                  <a:pt x="208" y="970"/>
                  <a:pt x="220" y="971"/>
                </a:cubicBezTo>
                <a:cubicBezTo>
                  <a:pt x="229" y="972"/>
                  <a:pt x="237" y="972"/>
                  <a:pt x="245" y="971"/>
                </a:cubicBezTo>
                <a:cubicBezTo>
                  <a:pt x="253" y="970"/>
                  <a:pt x="262" y="971"/>
                  <a:pt x="270" y="967"/>
                </a:cubicBezTo>
                <a:cubicBezTo>
                  <a:pt x="275" y="965"/>
                  <a:pt x="280" y="964"/>
                  <a:pt x="281" y="957"/>
                </a:cubicBezTo>
                <a:cubicBezTo>
                  <a:pt x="282" y="954"/>
                  <a:pt x="281" y="952"/>
                  <a:pt x="281" y="950"/>
                </a:cubicBezTo>
                <a:cubicBezTo>
                  <a:pt x="281" y="946"/>
                  <a:pt x="283" y="942"/>
                  <a:pt x="284" y="938"/>
                </a:cubicBezTo>
                <a:cubicBezTo>
                  <a:pt x="289" y="923"/>
                  <a:pt x="294" y="909"/>
                  <a:pt x="297" y="893"/>
                </a:cubicBezTo>
                <a:cubicBezTo>
                  <a:pt x="300" y="882"/>
                  <a:pt x="301" y="870"/>
                  <a:pt x="305" y="858"/>
                </a:cubicBezTo>
                <a:cubicBezTo>
                  <a:pt x="305" y="857"/>
                  <a:pt x="305" y="855"/>
                  <a:pt x="306" y="855"/>
                </a:cubicBezTo>
                <a:cubicBezTo>
                  <a:pt x="310" y="855"/>
                  <a:pt x="313" y="852"/>
                  <a:pt x="316" y="851"/>
                </a:cubicBezTo>
                <a:cubicBezTo>
                  <a:pt x="326" y="846"/>
                  <a:pt x="334" y="833"/>
                  <a:pt x="326" y="822"/>
                </a:cubicBezTo>
                <a:cubicBezTo>
                  <a:pt x="322" y="817"/>
                  <a:pt x="318" y="811"/>
                  <a:pt x="317" y="804"/>
                </a:cubicBezTo>
                <a:cubicBezTo>
                  <a:pt x="317" y="801"/>
                  <a:pt x="316" y="798"/>
                  <a:pt x="315" y="795"/>
                </a:cubicBezTo>
                <a:cubicBezTo>
                  <a:pt x="312" y="789"/>
                  <a:pt x="308" y="783"/>
                  <a:pt x="304" y="778"/>
                </a:cubicBezTo>
                <a:cubicBezTo>
                  <a:pt x="301" y="774"/>
                  <a:pt x="303" y="773"/>
                  <a:pt x="306" y="771"/>
                </a:cubicBezTo>
                <a:cubicBezTo>
                  <a:pt x="319" y="761"/>
                  <a:pt x="328" y="747"/>
                  <a:pt x="316" y="729"/>
                </a:cubicBezTo>
                <a:cubicBezTo>
                  <a:pt x="315" y="728"/>
                  <a:pt x="313" y="727"/>
                  <a:pt x="313" y="725"/>
                </a:cubicBezTo>
                <a:cubicBezTo>
                  <a:pt x="319" y="726"/>
                  <a:pt x="324" y="724"/>
                  <a:pt x="328" y="721"/>
                </a:cubicBezTo>
                <a:cubicBezTo>
                  <a:pt x="329" y="720"/>
                  <a:pt x="330" y="718"/>
                  <a:pt x="329" y="716"/>
                </a:cubicBezTo>
                <a:cubicBezTo>
                  <a:pt x="328" y="714"/>
                  <a:pt x="326" y="715"/>
                  <a:pt x="325" y="715"/>
                </a:cubicBezTo>
                <a:cubicBezTo>
                  <a:pt x="319" y="717"/>
                  <a:pt x="313" y="717"/>
                  <a:pt x="307" y="716"/>
                </a:cubicBezTo>
                <a:cubicBezTo>
                  <a:pt x="304" y="715"/>
                  <a:pt x="304" y="714"/>
                  <a:pt x="305" y="712"/>
                </a:cubicBezTo>
                <a:cubicBezTo>
                  <a:pt x="309" y="708"/>
                  <a:pt x="312" y="704"/>
                  <a:pt x="318" y="704"/>
                </a:cubicBezTo>
                <a:cubicBezTo>
                  <a:pt x="320" y="704"/>
                  <a:pt x="321" y="703"/>
                  <a:pt x="320" y="702"/>
                </a:cubicBezTo>
                <a:cubicBezTo>
                  <a:pt x="319" y="696"/>
                  <a:pt x="316" y="695"/>
                  <a:pt x="311" y="696"/>
                </a:cubicBezTo>
                <a:cubicBezTo>
                  <a:pt x="307" y="697"/>
                  <a:pt x="304" y="699"/>
                  <a:pt x="302" y="703"/>
                </a:cubicBezTo>
                <a:cubicBezTo>
                  <a:pt x="301" y="705"/>
                  <a:pt x="300" y="708"/>
                  <a:pt x="298" y="711"/>
                </a:cubicBezTo>
                <a:cubicBezTo>
                  <a:pt x="296" y="709"/>
                  <a:pt x="294" y="706"/>
                  <a:pt x="293" y="703"/>
                </a:cubicBezTo>
                <a:cubicBezTo>
                  <a:pt x="292" y="699"/>
                  <a:pt x="293" y="696"/>
                  <a:pt x="293" y="693"/>
                </a:cubicBezTo>
                <a:close/>
                <a:moveTo>
                  <a:pt x="217" y="705"/>
                </a:moveTo>
                <a:cubicBezTo>
                  <a:pt x="211" y="704"/>
                  <a:pt x="209" y="702"/>
                  <a:pt x="210" y="697"/>
                </a:cubicBezTo>
                <a:cubicBezTo>
                  <a:pt x="211" y="692"/>
                  <a:pt x="216" y="689"/>
                  <a:pt x="223" y="690"/>
                </a:cubicBezTo>
                <a:cubicBezTo>
                  <a:pt x="221" y="695"/>
                  <a:pt x="214" y="698"/>
                  <a:pt x="217" y="705"/>
                </a:cubicBezTo>
                <a:close/>
                <a:moveTo>
                  <a:pt x="245" y="723"/>
                </a:moveTo>
                <a:cubicBezTo>
                  <a:pt x="246" y="728"/>
                  <a:pt x="248" y="732"/>
                  <a:pt x="250" y="737"/>
                </a:cubicBezTo>
                <a:cubicBezTo>
                  <a:pt x="250" y="738"/>
                  <a:pt x="251" y="740"/>
                  <a:pt x="250" y="741"/>
                </a:cubicBezTo>
                <a:cubicBezTo>
                  <a:pt x="249" y="744"/>
                  <a:pt x="249" y="746"/>
                  <a:pt x="249" y="749"/>
                </a:cubicBezTo>
                <a:cubicBezTo>
                  <a:pt x="249" y="750"/>
                  <a:pt x="250" y="752"/>
                  <a:pt x="248" y="753"/>
                </a:cubicBezTo>
                <a:cubicBezTo>
                  <a:pt x="243" y="738"/>
                  <a:pt x="246" y="722"/>
                  <a:pt x="238" y="709"/>
                </a:cubicBezTo>
                <a:cubicBezTo>
                  <a:pt x="242" y="711"/>
                  <a:pt x="245" y="715"/>
                  <a:pt x="245" y="723"/>
                </a:cubicBezTo>
                <a:close/>
                <a:moveTo>
                  <a:pt x="262" y="787"/>
                </a:moveTo>
                <a:cubicBezTo>
                  <a:pt x="261" y="794"/>
                  <a:pt x="259" y="802"/>
                  <a:pt x="256" y="809"/>
                </a:cubicBezTo>
                <a:cubicBezTo>
                  <a:pt x="255" y="814"/>
                  <a:pt x="251" y="812"/>
                  <a:pt x="248" y="811"/>
                </a:cubicBezTo>
                <a:cubicBezTo>
                  <a:pt x="243" y="810"/>
                  <a:pt x="237" y="808"/>
                  <a:pt x="232" y="806"/>
                </a:cubicBezTo>
                <a:cubicBezTo>
                  <a:pt x="239" y="794"/>
                  <a:pt x="245" y="783"/>
                  <a:pt x="247" y="770"/>
                </a:cubicBezTo>
                <a:cubicBezTo>
                  <a:pt x="248" y="768"/>
                  <a:pt x="249" y="769"/>
                  <a:pt x="250" y="769"/>
                </a:cubicBezTo>
                <a:cubicBezTo>
                  <a:pt x="256" y="772"/>
                  <a:pt x="263" y="777"/>
                  <a:pt x="262" y="787"/>
                </a:cubicBezTo>
                <a:close/>
                <a:moveTo>
                  <a:pt x="162" y="800"/>
                </a:moveTo>
                <a:cubicBezTo>
                  <a:pt x="167" y="796"/>
                  <a:pt x="172" y="793"/>
                  <a:pt x="177" y="790"/>
                </a:cubicBezTo>
                <a:cubicBezTo>
                  <a:pt x="189" y="781"/>
                  <a:pt x="201" y="773"/>
                  <a:pt x="212" y="763"/>
                </a:cubicBezTo>
                <a:cubicBezTo>
                  <a:pt x="222" y="755"/>
                  <a:pt x="229" y="745"/>
                  <a:pt x="235" y="733"/>
                </a:cubicBezTo>
                <a:cubicBezTo>
                  <a:pt x="233" y="746"/>
                  <a:pt x="231" y="758"/>
                  <a:pt x="224" y="769"/>
                </a:cubicBezTo>
                <a:cubicBezTo>
                  <a:pt x="218" y="777"/>
                  <a:pt x="211" y="784"/>
                  <a:pt x="204" y="791"/>
                </a:cubicBezTo>
                <a:cubicBezTo>
                  <a:pt x="198" y="796"/>
                  <a:pt x="192" y="800"/>
                  <a:pt x="186" y="805"/>
                </a:cubicBezTo>
                <a:cubicBezTo>
                  <a:pt x="179" y="811"/>
                  <a:pt x="174" y="809"/>
                  <a:pt x="167" y="807"/>
                </a:cubicBezTo>
                <a:cubicBezTo>
                  <a:pt x="166" y="807"/>
                  <a:pt x="165" y="807"/>
                  <a:pt x="163" y="806"/>
                </a:cubicBezTo>
                <a:cubicBezTo>
                  <a:pt x="162" y="806"/>
                  <a:pt x="159" y="806"/>
                  <a:pt x="159" y="805"/>
                </a:cubicBezTo>
                <a:cubicBezTo>
                  <a:pt x="159" y="803"/>
                  <a:pt x="161" y="801"/>
                  <a:pt x="162" y="800"/>
                </a:cubicBezTo>
                <a:close/>
                <a:moveTo>
                  <a:pt x="177" y="962"/>
                </a:moveTo>
                <a:cubicBezTo>
                  <a:pt x="173" y="959"/>
                  <a:pt x="170" y="957"/>
                  <a:pt x="168" y="952"/>
                </a:cubicBezTo>
                <a:cubicBezTo>
                  <a:pt x="162" y="936"/>
                  <a:pt x="158" y="919"/>
                  <a:pt x="152" y="902"/>
                </a:cubicBezTo>
                <a:cubicBezTo>
                  <a:pt x="150" y="893"/>
                  <a:pt x="146" y="885"/>
                  <a:pt x="142" y="877"/>
                </a:cubicBezTo>
                <a:cubicBezTo>
                  <a:pt x="138" y="868"/>
                  <a:pt x="135" y="860"/>
                  <a:pt x="132" y="851"/>
                </a:cubicBezTo>
                <a:cubicBezTo>
                  <a:pt x="133" y="851"/>
                  <a:pt x="133" y="851"/>
                  <a:pt x="133" y="851"/>
                </a:cubicBezTo>
                <a:cubicBezTo>
                  <a:pt x="137" y="851"/>
                  <a:pt x="141" y="849"/>
                  <a:pt x="144" y="851"/>
                </a:cubicBezTo>
                <a:cubicBezTo>
                  <a:pt x="148" y="854"/>
                  <a:pt x="146" y="858"/>
                  <a:pt x="147" y="862"/>
                </a:cubicBezTo>
                <a:cubicBezTo>
                  <a:pt x="151" y="875"/>
                  <a:pt x="153" y="888"/>
                  <a:pt x="157" y="900"/>
                </a:cubicBezTo>
                <a:cubicBezTo>
                  <a:pt x="163" y="920"/>
                  <a:pt x="171" y="938"/>
                  <a:pt x="177" y="958"/>
                </a:cubicBezTo>
                <a:cubicBezTo>
                  <a:pt x="177" y="959"/>
                  <a:pt x="178" y="960"/>
                  <a:pt x="177" y="962"/>
                </a:cubicBezTo>
                <a:close/>
                <a:moveTo>
                  <a:pt x="199" y="966"/>
                </a:moveTo>
                <a:cubicBezTo>
                  <a:pt x="192" y="966"/>
                  <a:pt x="191" y="962"/>
                  <a:pt x="190" y="956"/>
                </a:cubicBezTo>
                <a:cubicBezTo>
                  <a:pt x="186" y="937"/>
                  <a:pt x="182" y="918"/>
                  <a:pt x="177" y="899"/>
                </a:cubicBezTo>
                <a:cubicBezTo>
                  <a:pt x="174" y="885"/>
                  <a:pt x="171" y="871"/>
                  <a:pt x="166" y="858"/>
                </a:cubicBezTo>
                <a:cubicBezTo>
                  <a:pt x="166" y="856"/>
                  <a:pt x="166" y="855"/>
                  <a:pt x="165" y="853"/>
                </a:cubicBezTo>
                <a:cubicBezTo>
                  <a:pt x="173" y="856"/>
                  <a:pt x="180" y="857"/>
                  <a:pt x="186" y="853"/>
                </a:cubicBezTo>
                <a:cubicBezTo>
                  <a:pt x="194" y="890"/>
                  <a:pt x="198" y="928"/>
                  <a:pt x="200" y="966"/>
                </a:cubicBezTo>
                <a:cubicBezTo>
                  <a:pt x="200" y="966"/>
                  <a:pt x="199" y="966"/>
                  <a:pt x="199" y="966"/>
                </a:cubicBezTo>
                <a:close/>
                <a:moveTo>
                  <a:pt x="231" y="896"/>
                </a:moveTo>
                <a:cubicBezTo>
                  <a:pt x="231" y="907"/>
                  <a:pt x="229" y="917"/>
                  <a:pt x="229" y="928"/>
                </a:cubicBezTo>
                <a:cubicBezTo>
                  <a:pt x="228" y="940"/>
                  <a:pt x="227" y="952"/>
                  <a:pt x="227" y="963"/>
                </a:cubicBezTo>
                <a:cubicBezTo>
                  <a:pt x="227" y="967"/>
                  <a:pt x="225" y="968"/>
                  <a:pt x="222" y="968"/>
                </a:cubicBezTo>
                <a:cubicBezTo>
                  <a:pt x="214" y="967"/>
                  <a:pt x="214" y="967"/>
                  <a:pt x="214" y="960"/>
                </a:cubicBezTo>
                <a:cubicBezTo>
                  <a:pt x="215" y="942"/>
                  <a:pt x="214" y="924"/>
                  <a:pt x="213" y="906"/>
                </a:cubicBezTo>
                <a:cubicBezTo>
                  <a:pt x="213" y="895"/>
                  <a:pt x="213" y="883"/>
                  <a:pt x="212" y="871"/>
                </a:cubicBezTo>
                <a:cubicBezTo>
                  <a:pt x="211" y="866"/>
                  <a:pt x="212" y="860"/>
                  <a:pt x="213" y="854"/>
                </a:cubicBezTo>
                <a:cubicBezTo>
                  <a:pt x="220" y="856"/>
                  <a:pt x="227" y="857"/>
                  <a:pt x="233" y="857"/>
                </a:cubicBezTo>
                <a:cubicBezTo>
                  <a:pt x="233" y="870"/>
                  <a:pt x="232" y="883"/>
                  <a:pt x="231" y="896"/>
                </a:cubicBezTo>
                <a:close/>
                <a:moveTo>
                  <a:pt x="249" y="960"/>
                </a:moveTo>
                <a:cubicBezTo>
                  <a:pt x="247" y="967"/>
                  <a:pt x="247" y="967"/>
                  <a:pt x="240" y="967"/>
                </a:cubicBezTo>
                <a:cubicBezTo>
                  <a:pt x="237" y="968"/>
                  <a:pt x="237" y="967"/>
                  <a:pt x="237" y="964"/>
                </a:cubicBezTo>
                <a:cubicBezTo>
                  <a:pt x="241" y="943"/>
                  <a:pt x="245" y="922"/>
                  <a:pt x="249" y="901"/>
                </a:cubicBezTo>
                <a:cubicBezTo>
                  <a:pt x="251" y="887"/>
                  <a:pt x="254" y="874"/>
                  <a:pt x="257" y="860"/>
                </a:cubicBezTo>
                <a:cubicBezTo>
                  <a:pt x="257" y="858"/>
                  <a:pt x="257" y="857"/>
                  <a:pt x="260" y="858"/>
                </a:cubicBezTo>
                <a:cubicBezTo>
                  <a:pt x="264" y="858"/>
                  <a:pt x="268" y="858"/>
                  <a:pt x="271" y="858"/>
                </a:cubicBezTo>
                <a:cubicBezTo>
                  <a:pt x="273" y="858"/>
                  <a:pt x="274" y="859"/>
                  <a:pt x="274" y="861"/>
                </a:cubicBezTo>
                <a:cubicBezTo>
                  <a:pt x="269" y="884"/>
                  <a:pt x="262" y="906"/>
                  <a:pt x="256" y="929"/>
                </a:cubicBezTo>
                <a:cubicBezTo>
                  <a:pt x="253" y="939"/>
                  <a:pt x="251" y="950"/>
                  <a:pt x="249" y="960"/>
                </a:cubicBezTo>
                <a:close/>
                <a:moveTo>
                  <a:pt x="292" y="900"/>
                </a:moveTo>
                <a:cubicBezTo>
                  <a:pt x="288" y="911"/>
                  <a:pt x="285" y="923"/>
                  <a:pt x="281" y="934"/>
                </a:cubicBezTo>
                <a:cubicBezTo>
                  <a:pt x="279" y="941"/>
                  <a:pt x="276" y="948"/>
                  <a:pt x="275" y="955"/>
                </a:cubicBezTo>
                <a:cubicBezTo>
                  <a:pt x="274" y="959"/>
                  <a:pt x="272" y="961"/>
                  <a:pt x="269" y="961"/>
                </a:cubicBezTo>
                <a:cubicBezTo>
                  <a:pt x="267" y="961"/>
                  <a:pt x="266" y="962"/>
                  <a:pt x="264" y="963"/>
                </a:cubicBezTo>
                <a:cubicBezTo>
                  <a:pt x="266" y="954"/>
                  <a:pt x="267" y="946"/>
                  <a:pt x="269" y="938"/>
                </a:cubicBezTo>
                <a:cubicBezTo>
                  <a:pt x="277" y="915"/>
                  <a:pt x="282" y="891"/>
                  <a:pt x="288" y="867"/>
                </a:cubicBezTo>
                <a:cubicBezTo>
                  <a:pt x="289" y="861"/>
                  <a:pt x="290" y="855"/>
                  <a:pt x="298" y="857"/>
                </a:cubicBezTo>
                <a:cubicBezTo>
                  <a:pt x="299" y="857"/>
                  <a:pt x="300" y="856"/>
                  <a:pt x="300" y="857"/>
                </a:cubicBezTo>
                <a:cubicBezTo>
                  <a:pt x="296" y="871"/>
                  <a:pt x="296" y="886"/>
                  <a:pt x="292" y="900"/>
                </a:cubicBezTo>
                <a:close/>
                <a:moveTo>
                  <a:pt x="318" y="819"/>
                </a:moveTo>
                <a:cubicBezTo>
                  <a:pt x="319" y="820"/>
                  <a:pt x="321" y="821"/>
                  <a:pt x="322" y="823"/>
                </a:cubicBezTo>
                <a:cubicBezTo>
                  <a:pt x="330" y="832"/>
                  <a:pt x="323" y="843"/>
                  <a:pt x="312" y="848"/>
                </a:cubicBezTo>
                <a:cubicBezTo>
                  <a:pt x="302" y="852"/>
                  <a:pt x="291" y="852"/>
                  <a:pt x="281" y="852"/>
                </a:cubicBezTo>
                <a:cubicBezTo>
                  <a:pt x="277" y="852"/>
                  <a:pt x="274" y="853"/>
                  <a:pt x="271" y="853"/>
                </a:cubicBezTo>
                <a:cubicBezTo>
                  <a:pt x="262" y="852"/>
                  <a:pt x="253" y="851"/>
                  <a:pt x="245" y="852"/>
                </a:cubicBezTo>
                <a:cubicBezTo>
                  <a:pt x="235" y="852"/>
                  <a:pt x="226" y="851"/>
                  <a:pt x="217" y="850"/>
                </a:cubicBezTo>
                <a:cubicBezTo>
                  <a:pt x="213" y="850"/>
                  <a:pt x="208" y="848"/>
                  <a:pt x="203" y="847"/>
                </a:cubicBezTo>
                <a:cubicBezTo>
                  <a:pt x="199" y="846"/>
                  <a:pt x="194" y="846"/>
                  <a:pt x="190" y="847"/>
                </a:cubicBezTo>
                <a:cubicBezTo>
                  <a:pt x="178" y="850"/>
                  <a:pt x="167" y="850"/>
                  <a:pt x="156" y="847"/>
                </a:cubicBezTo>
                <a:cubicBezTo>
                  <a:pt x="150" y="846"/>
                  <a:pt x="144" y="847"/>
                  <a:pt x="138" y="847"/>
                </a:cubicBezTo>
                <a:cubicBezTo>
                  <a:pt x="137" y="847"/>
                  <a:pt x="136" y="847"/>
                  <a:pt x="135" y="847"/>
                </a:cubicBezTo>
                <a:cubicBezTo>
                  <a:pt x="128" y="842"/>
                  <a:pt x="120" y="840"/>
                  <a:pt x="114" y="834"/>
                </a:cubicBezTo>
                <a:cubicBezTo>
                  <a:pt x="112" y="832"/>
                  <a:pt x="112" y="830"/>
                  <a:pt x="112" y="827"/>
                </a:cubicBezTo>
                <a:cubicBezTo>
                  <a:pt x="111" y="818"/>
                  <a:pt x="116" y="813"/>
                  <a:pt x="123" y="810"/>
                </a:cubicBezTo>
                <a:cubicBezTo>
                  <a:pt x="124" y="810"/>
                  <a:pt x="124" y="809"/>
                  <a:pt x="124" y="809"/>
                </a:cubicBezTo>
                <a:cubicBezTo>
                  <a:pt x="131" y="811"/>
                  <a:pt x="138" y="808"/>
                  <a:pt x="145" y="809"/>
                </a:cubicBezTo>
                <a:cubicBezTo>
                  <a:pt x="154" y="809"/>
                  <a:pt x="163" y="811"/>
                  <a:pt x="172" y="813"/>
                </a:cubicBezTo>
                <a:cubicBezTo>
                  <a:pt x="176" y="814"/>
                  <a:pt x="179" y="814"/>
                  <a:pt x="183" y="813"/>
                </a:cubicBezTo>
                <a:cubicBezTo>
                  <a:pt x="188" y="811"/>
                  <a:pt x="193" y="810"/>
                  <a:pt x="199" y="810"/>
                </a:cubicBezTo>
                <a:cubicBezTo>
                  <a:pt x="206" y="810"/>
                  <a:pt x="214" y="809"/>
                  <a:pt x="221" y="808"/>
                </a:cubicBezTo>
                <a:cubicBezTo>
                  <a:pt x="230" y="807"/>
                  <a:pt x="237" y="812"/>
                  <a:pt x="245" y="815"/>
                </a:cubicBezTo>
                <a:cubicBezTo>
                  <a:pt x="249" y="817"/>
                  <a:pt x="253" y="817"/>
                  <a:pt x="257" y="815"/>
                </a:cubicBezTo>
                <a:cubicBezTo>
                  <a:pt x="263" y="813"/>
                  <a:pt x="268" y="812"/>
                  <a:pt x="275" y="812"/>
                </a:cubicBezTo>
                <a:cubicBezTo>
                  <a:pt x="275" y="812"/>
                  <a:pt x="277" y="812"/>
                  <a:pt x="277" y="812"/>
                </a:cubicBezTo>
                <a:cubicBezTo>
                  <a:pt x="278" y="817"/>
                  <a:pt x="280" y="813"/>
                  <a:pt x="282" y="813"/>
                </a:cubicBezTo>
                <a:cubicBezTo>
                  <a:pt x="286" y="812"/>
                  <a:pt x="291" y="811"/>
                  <a:pt x="295" y="810"/>
                </a:cubicBezTo>
                <a:cubicBezTo>
                  <a:pt x="296" y="810"/>
                  <a:pt x="296" y="810"/>
                  <a:pt x="297" y="811"/>
                </a:cubicBezTo>
                <a:cubicBezTo>
                  <a:pt x="299" y="813"/>
                  <a:pt x="298" y="813"/>
                  <a:pt x="301" y="811"/>
                </a:cubicBezTo>
                <a:cubicBezTo>
                  <a:pt x="302" y="811"/>
                  <a:pt x="302" y="811"/>
                  <a:pt x="303" y="811"/>
                </a:cubicBezTo>
                <a:cubicBezTo>
                  <a:pt x="308" y="813"/>
                  <a:pt x="314" y="814"/>
                  <a:pt x="318" y="819"/>
                </a:cubicBezTo>
                <a:close/>
                <a:moveTo>
                  <a:pt x="287" y="787"/>
                </a:moveTo>
                <a:cubicBezTo>
                  <a:pt x="286" y="785"/>
                  <a:pt x="287" y="784"/>
                  <a:pt x="289" y="782"/>
                </a:cubicBezTo>
                <a:cubicBezTo>
                  <a:pt x="291" y="782"/>
                  <a:pt x="293" y="781"/>
                  <a:pt x="294" y="779"/>
                </a:cubicBezTo>
                <a:cubicBezTo>
                  <a:pt x="298" y="777"/>
                  <a:pt x="298" y="777"/>
                  <a:pt x="299" y="782"/>
                </a:cubicBezTo>
                <a:cubicBezTo>
                  <a:pt x="300" y="786"/>
                  <a:pt x="300" y="789"/>
                  <a:pt x="300" y="793"/>
                </a:cubicBezTo>
                <a:cubicBezTo>
                  <a:pt x="300" y="795"/>
                  <a:pt x="300" y="798"/>
                  <a:pt x="300" y="800"/>
                </a:cubicBezTo>
                <a:cubicBezTo>
                  <a:pt x="300" y="805"/>
                  <a:pt x="299" y="806"/>
                  <a:pt x="294" y="806"/>
                </a:cubicBezTo>
                <a:cubicBezTo>
                  <a:pt x="291" y="807"/>
                  <a:pt x="287" y="809"/>
                  <a:pt x="285" y="807"/>
                </a:cubicBezTo>
                <a:cubicBezTo>
                  <a:pt x="284" y="806"/>
                  <a:pt x="286" y="802"/>
                  <a:pt x="287" y="800"/>
                </a:cubicBezTo>
                <a:cubicBezTo>
                  <a:pt x="287" y="796"/>
                  <a:pt x="287" y="791"/>
                  <a:pt x="287" y="787"/>
                </a:cubicBezTo>
                <a:close/>
                <a:moveTo>
                  <a:pt x="315" y="735"/>
                </a:moveTo>
                <a:cubicBezTo>
                  <a:pt x="318" y="741"/>
                  <a:pt x="319" y="748"/>
                  <a:pt x="315" y="755"/>
                </a:cubicBezTo>
                <a:cubicBezTo>
                  <a:pt x="312" y="760"/>
                  <a:pt x="308" y="765"/>
                  <a:pt x="303" y="769"/>
                </a:cubicBezTo>
                <a:cubicBezTo>
                  <a:pt x="299" y="772"/>
                  <a:pt x="296" y="775"/>
                  <a:pt x="291" y="777"/>
                </a:cubicBezTo>
                <a:cubicBezTo>
                  <a:pt x="287" y="779"/>
                  <a:pt x="283" y="779"/>
                  <a:pt x="279" y="779"/>
                </a:cubicBezTo>
                <a:cubicBezTo>
                  <a:pt x="276" y="778"/>
                  <a:pt x="272" y="778"/>
                  <a:pt x="269" y="778"/>
                </a:cubicBezTo>
                <a:cubicBezTo>
                  <a:pt x="268" y="778"/>
                  <a:pt x="266" y="778"/>
                  <a:pt x="266" y="776"/>
                </a:cubicBezTo>
                <a:cubicBezTo>
                  <a:pt x="265" y="773"/>
                  <a:pt x="263" y="772"/>
                  <a:pt x="261" y="771"/>
                </a:cubicBezTo>
                <a:cubicBezTo>
                  <a:pt x="259" y="770"/>
                  <a:pt x="257" y="769"/>
                  <a:pt x="255" y="768"/>
                </a:cubicBezTo>
                <a:cubicBezTo>
                  <a:pt x="253" y="767"/>
                  <a:pt x="252" y="765"/>
                  <a:pt x="252" y="763"/>
                </a:cubicBezTo>
                <a:cubicBezTo>
                  <a:pt x="253" y="754"/>
                  <a:pt x="251" y="746"/>
                  <a:pt x="255" y="738"/>
                </a:cubicBezTo>
                <a:cubicBezTo>
                  <a:pt x="258" y="731"/>
                  <a:pt x="259" y="724"/>
                  <a:pt x="266" y="720"/>
                </a:cubicBezTo>
                <a:cubicBezTo>
                  <a:pt x="271" y="717"/>
                  <a:pt x="276" y="717"/>
                  <a:pt x="284" y="717"/>
                </a:cubicBezTo>
                <a:cubicBezTo>
                  <a:pt x="297" y="716"/>
                  <a:pt x="308" y="722"/>
                  <a:pt x="315" y="735"/>
                </a:cubicBezTo>
                <a:close/>
                <a:moveTo>
                  <a:pt x="289" y="735"/>
                </a:moveTo>
                <a:cubicBezTo>
                  <a:pt x="290" y="736"/>
                  <a:pt x="291" y="735"/>
                  <a:pt x="292" y="734"/>
                </a:cubicBezTo>
                <a:cubicBezTo>
                  <a:pt x="293" y="731"/>
                  <a:pt x="294" y="728"/>
                  <a:pt x="295" y="725"/>
                </a:cubicBezTo>
                <a:cubicBezTo>
                  <a:pt x="296" y="723"/>
                  <a:pt x="294" y="723"/>
                  <a:pt x="293" y="722"/>
                </a:cubicBezTo>
                <a:cubicBezTo>
                  <a:pt x="293" y="723"/>
                  <a:pt x="292" y="723"/>
                  <a:pt x="292" y="723"/>
                </a:cubicBezTo>
                <a:cubicBezTo>
                  <a:pt x="290" y="726"/>
                  <a:pt x="288" y="729"/>
                  <a:pt x="287" y="732"/>
                </a:cubicBezTo>
                <a:cubicBezTo>
                  <a:pt x="286" y="734"/>
                  <a:pt x="287" y="735"/>
                  <a:pt x="289" y="735"/>
                </a:cubicBezTo>
                <a:close/>
                <a:moveTo>
                  <a:pt x="284" y="776"/>
                </a:moveTo>
                <a:cubicBezTo>
                  <a:pt x="287" y="776"/>
                  <a:pt x="292" y="768"/>
                  <a:pt x="291" y="765"/>
                </a:cubicBezTo>
                <a:cubicBezTo>
                  <a:pt x="291" y="764"/>
                  <a:pt x="290" y="764"/>
                  <a:pt x="289" y="765"/>
                </a:cubicBezTo>
                <a:cubicBezTo>
                  <a:pt x="286" y="766"/>
                  <a:pt x="283" y="769"/>
                  <a:pt x="282" y="772"/>
                </a:cubicBezTo>
                <a:cubicBezTo>
                  <a:pt x="281" y="773"/>
                  <a:pt x="281" y="775"/>
                  <a:pt x="284" y="776"/>
                </a:cubicBezTo>
                <a:close/>
                <a:moveTo>
                  <a:pt x="300" y="765"/>
                </a:moveTo>
                <a:cubicBezTo>
                  <a:pt x="302" y="766"/>
                  <a:pt x="304" y="765"/>
                  <a:pt x="305" y="763"/>
                </a:cubicBezTo>
                <a:cubicBezTo>
                  <a:pt x="306" y="760"/>
                  <a:pt x="307" y="757"/>
                  <a:pt x="307" y="754"/>
                </a:cubicBezTo>
                <a:cubicBezTo>
                  <a:pt x="307" y="753"/>
                  <a:pt x="308" y="751"/>
                  <a:pt x="306" y="750"/>
                </a:cubicBezTo>
                <a:cubicBezTo>
                  <a:pt x="303" y="749"/>
                  <a:pt x="303" y="752"/>
                  <a:pt x="302" y="753"/>
                </a:cubicBezTo>
                <a:cubicBezTo>
                  <a:pt x="301" y="756"/>
                  <a:pt x="300" y="758"/>
                  <a:pt x="299" y="761"/>
                </a:cubicBezTo>
                <a:cubicBezTo>
                  <a:pt x="298" y="763"/>
                  <a:pt x="298" y="764"/>
                  <a:pt x="300" y="765"/>
                </a:cubicBezTo>
                <a:close/>
                <a:moveTo>
                  <a:pt x="280" y="734"/>
                </a:moveTo>
                <a:cubicBezTo>
                  <a:pt x="281" y="732"/>
                  <a:pt x="279" y="732"/>
                  <a:pt x="278" y="733"/>
                </a:cubicBezTo>
                <a:cubicBezTo>
                  <a:pt x="275" y="734"/>
                  <a:pt x="271" y="740"/>
                  <a:pt x="271" y="743"/>
                </a:cubicBezTo>
                <a:cubicBezTo>
                  <a:pt x="271" y="745"/>
                  <a:pt x="272" y="746"/>
                  <a:pt x="274" y="746"/>
                </a:cubicBezTo>
                <a:cubicBezTo>
                  <a:pt x="274" y="746"/>
                  <a:pt x="275" y="746"/>
                  <a:pt x="275" y="745"/>
                </a:cubicBezTo>
                <a:cubicBezTo>
                  <a:pt x="278" y="742"/>
                  <a:pt x="279" y="738"/>
                  <a:pt x="280" y="734"/>
                </a:cubicBezTo>
                <a:close/>
                <a:moveTo>
                  <a:pt x="278" y="724"/>
                </a:moveTo>
                <a:cubicBezTo>
                  <a:pt x="278" y="722"/>
                  <a:pt x="280" y="721"/>
                  <a:pt x="278" y="719"/>
                </a:cubicBezTo>
                <a:cubicBezTo>
                  <a:pt x="277" y="717"/>
                  <a:pt x="276" y="720"/>
                  <a:pt x="275" y="720"/>
                </a:cubicBezTo>
                <a:cubicBezTo>
                  <a:pt x="274" y="720"/>
                  <a:pt x="273" y="721"/>
                  <a:pt x="272" y="721"/>
                </a:cubicBezTo>
                <a:cubicBezTo>
                  <a:pt x="269" y="721"/>
                  <a:pt x="268" y="724"/>
                  <a:pt x="267" y="726"/>
                </a:cubicBezTo>
                <a:cubicBezTo>
                  <a:pt x="267" y="730"/>
                  <a:pt x="270" y="732"/>
                  <a:pt x="273" y="730"/>
                </a:cubicBezTo>
                <a:cubicBezTo>
                  <a:pt x="275" y="728"/>
                  <a:pt x="277" y="727"/>
                  <a:pt x="278" y="724"/>
                </a:cubicBezTo>
                <a:close/>
                <a:moveTo>
                  <a:pt x="279" y="750"/>
                </a:moveTo>
                <a:cubicBezTo>
                  <a:pt x="278" y="749"/>
                  <a:pt x="277" y="750"/>
                  <a:pt x="277" y="751"/>
                </a:cubicBezTo>
                <a:cubicBezTo>
                  <a:pt x="276" y="755"/>
                  <a:pt x="274" y="758"/>
                  <a:pt x="274" y="761"/>
                </a:cubicBezTo>
                <a:cubicBezTo>
                  <a:pt x="274" y="763"/>
                  <a:pt x="274" y="764"/>
                  <a:pt x="276" y="765"/>
                </a:cubicBezTo>
                <a:cubicBezTo>
                  <a:pt x="278" y="765"/>
                  <a:pt x="278" y="764"/>
                  <a:pt x="279" y="762"/>
                </a:cubicBezTo>
                <a:cubicBezTo>
                  <a:pt x="279" y="759"/>
                  <a:pt x="280" y="756"/>
                  <a:pt x="280" y="754"/>
                </a:cubicBezTo>
                <a:cubicBezTo>
                  <a:pt x="280" y="752"/>
                  <a:pt x="281" y="751"/>
                  <a:pt x="279" y="750"/>
                </a:cubicBezTo>
                <a:close/>
                <a:moveTo>
                  <a:pt x="301" y="734"/>
                </a:moveTo>
                <a:cubicBezTo>
                  <a:pt x="301" y="737"/>
                  <a:pt x="301" y="739"/>
                  <a:pt x="302" y="741"/>
                </a:cubicBezTo>
                <a:cubicBezTo>
                  <a:pt x="302" y="742"/>
                  <a:pt x="303" y="744"/>
                  <a:pt x="305" y="744"/>
                </a:cubicBezTo>
                <a:cubicBezTo>
                  <a:pt x="307" y="743"/>
                  <a:pt x="308" y="742"/>
                  <a:pt x="308" y="740"/>
                </a:cubicBezTo>
                <a:cubicBezTo>
                  <a:pt x="308" y="738"/>
                  <a:pt x="307" y="736"/>
                  <a:pt x="306" y="734"/>
                </a:cubicBezTo>
                <a:cubicBezTo>
                  <a:pt x="305" y="732"/>
                  <a:pt x="305" y="730"/>
                  <a:pt x="303" y="730"/>
                </a:cubicBezTo>
                <a:cubicBezTo>
                  <a:pt x="300" y="731"/>
                  <a:pt x="301" y="733"/>
                  <a:pt x="301" y="734"/>
                </a:cubicBezTo>
                <a:close/>
                <a:moveTo>
                  <a:pt x="1040" y="324"/>
                </a:moveTo>
                <a:cubicBezTo>
                  <a:pt x="1043" y="320"/>
                  <a:pt x="1045" y="317"/>
                  <a:pt x="1047" y="312"/>
                </a:cubicBezTo>
                <a:cubicBezTo>
                  <a:pt x="1051" y="298"/>
                  <a:pt x="1053" y="284"/>
                  <a:pt x="1053" y="269"/>
                </a:cubicBezTo>
                <a:cubicBezTo>
                  <a:pt x="1053" y="252"/>
                  <a:pt x="1052" y="234"/>
                  <a:pt x="1042" y="218"/>
                </a:cubicBezTo>
                <a:cubicBezTo>
                  <a:pt x="1038" y="211"/>
                  <a:pt x="1034" y="203"/>
                  <a:pt x="1029" y="196"/>
                </a:cubicBezTo>
                <a:cubicBezTo>
                  <a:pt x="1023" y="190"/>
                  <a:pt x="1016" y="185"/>
                  <a:pt x="1010" y="180"/>
                </a:cubicBezTo>
                <a:cubicBezTo>
                  <a:pt x="1005" y="174"/>
                  <a:pt x="998" y="170"/>
                  <a:pt x="990" y="168"/>
                </a:cubicBezTo>
                <a:cubicBezTo>
                  <a:pt x="981" y="166"/>
                  <a:pt x="972" y="163"/>
                  <a:pt x="962" y="162"/>
                </a:cubicBezTo>
                <a:cubicBezTo>
                  <a:pt x="966" y="154"/>
                  <a:pt x="968" y="146"/>
                  <a:pt x="965" y="139"/>
                </a:cubicBezTo>
                <a:cubicBezTo>
                  <a:pt x="964" y="135"/>
                  <a:pt x="960" y="134"/>
                  <a:pt x="957" y="137"/>
                </a:cubicBezTo>
                <a:cubicBezTo>
                  <a:pt x="953" y="141"/>
                  <a:pt x="949" y="144"/>
                  <a:pt x="946" y="150"/>
                </a:cubicBezTo>
                <a:cubicBezTo>
                  <a:pt x="942" y="156"/>
                  <a:pt x="936" y="160"/>
                  <a:pt x="929" y="163"/>
                </a:cubicBezTo>
                <a:cubicBezTo>
                  <a:pt x="929" y="164"/>
                  <a:pt x="928" y="164"/>
                  <a:pt x="928" y="164"/>
                </a:cubicBezTo>
                <a:cubicBezTo>
                  <a:pt x="928" y="163"/>
                  <a:pt x="928" y="163"/>
                  <a:pt x="928" y="163"/>
                </a:cubicBezTo>
                <a:cubicBezTo>
                  <a:pt x="930" y="160"/>
                  <a:pt x="932" y="157"/>
                  <a:pt x="935" y="155"/>
                </a:cubicBezTo>
                <a:cubicBezTo>
                  <a:pt x="937" y="153"/>
                  <a:pt x="938" y="151"/>
                  <a:pt x="937" y="148"/>
                </a:cubicBezTo>
                <a:cubicBezTo>
                  <a:pt x="936" y="144"/>
                  <a:pt x="934" y="142"/>
                  <a:pt x="930" y="140"/>
                </a:cubicBezTo>
                <a:cubicBezTo>
                  <a:pt x="925" y="139"/>
                  <a:pt x="922" y="140"/>
                  <a:pt x="919" y="143"/>
                </a:cubicBezTo>
                <a:cubicBezTo>
                  <a:pt x="913" y="148"/>
                  <a:pt x="911" y="154"/>
                  <a:pt x="907" y="161"/>
                </a:cubicBezTo>
                <a:cubicBezTo>
                  <a:pt x="906" y="163"/>
                  <a:pt x="903" y="165"/>
                  <a:pt x="902" y="163"/>
                </a:cubicBezTo>
                <a:cubicBezTo>
                  <a:pt x="896" y="156"/>
                  <a:pt x="888" y="149"/>
                  <a:pt x="890" y="138"/>
                </a:cubicBezTo>
                <a:cubicBezTo>
                  <a:pt x="890" y="136"/>
                  <a:pt x="890" y="134"/>
                  <a:pt x="887" y="134"/>
                </a:cubicBezTo>
                <a:cubicBezTo>
                  <a:pt x="885" y="133"/>
                  <a:pt x="884" y="134"/>
                  <a:pt x="883" y="136"/>
                </a:cubicBezTo>
                <a:cubicBezTo>
                  <a:pt x="881" y="139"/>
                  <a:pt x="880" y="143"/>
                  <a:pt x="880" y="147"/>
                </a:cubicBezTo>
                <a:cubicBezTo>
                  <a:pt x="879" y="154"/>
                  <a:pt x="880" y="160"/>
                  <a:pt x="884" y="168"/>
                </a:cubicBezTo>
                <a:cubicBezTo>
                  <a:pt x="877" y="164"/>
                  <a:pt x="871" y="166"/>
                  <a:pt x="865" y="166"/>
                </a:cubicBezTo>
                <a:cubicBezTo>
                  <a:pt x="856" y="166"/>
                  <a:pt x="847" y="168"/>
                  <a:pt x="838" y="174"/>
                </a:cubicBezTo>
                <a:cubicBezTo>
                  <a:pt x="828" y="180"/>
                  <a:pt x="817" y="187"/>
                  <a:pt x="812" y="199"/>
                </a:cubicBezTo>
                <a:cubicBezTo>
                  <a:pt x="805" y="213"/>
                  <a:pt x="799" y="227"/>
                  <a:pt x="795" y="243"/>
                </a:cubicBezTo>
                <a:cubicBezTo>
                  <a:pt x="792" y="263"/>
                  <a:pt x="793" y="282"/>
                  <a:pt x="801" y="301"/>
                </a:cubicBezTo>
                <a:cubicBezTo>
                  <a:pt x="809" y="319"/>
                  <a:pt x="821" y="334"/>
                  <a:pt x="835" y="348"/>
                </a:cubicBezTo>
                <a:cubicBezTo>
                  <a:pt x="841" y="356"/>
                  <a:pt x="850" y="361"/>
                  <a:pt x="857" y="368"/>
                </a:cubicBezTo>
                <a:cubicBezTo>
                  <a:pt x="868" y="377"/>
                  <a:pt x="881" y="381"/>
                  <a:pt x="893" y="388"/>
                </a:cubicBezTo>
                <a:cubicBezTo>
                  <a:pt x="894" y="388"/>
                  <a:pt x="895" y="388"/>
                  <a:pt x="896" y="388"/>
                </a:cubicBezTo>
                <a:cubicBezTo>
                  <a:pt x="910" y="392"/>
                  <a:pt x="924" y="389"/>
                  <a:pt x="938" y="389"/>
                </a:cubicBezTo>
                <a:cubicBezTo>
                  <a:pt x="942" y="389"/>
                  <a:pt x="946" y="389"/>
                  <a:pt x="950" y="388"/>
                </a:cubicBezTo>
                <a:cubicBezTo>
                  <a:pt x="965" y="385"/>
                  <a:pt x="978" y="379"/>
                  <a:pt x="991" y="373"/>
                </a:cubicBezTo>
                <a:cubicBezTo>
                  <a:pt x="999" y="370"/>
                  <a:pt x="1004" y="364"/>
                  <a:pt x="1011" y="360"/>
                </a:cubicBezTo>
                <a:cubicBezTo>
                  <a:pt x="1020" y="356"/>
                  <a:pt x="1026" y="348"/>
                  <a:pt x="1032" y="340"/>
                </a:cubicBezTo>
                <a:cubicBezTo>
                  <a:pt x="1036" y="336"/>
                  <a:pt x="1038" y="330"/>
                  <a:pt x="1040" y="324"/>
                </a:cubicBezTo>
                <a:close/>
                <a:moveTo>
                  <a:pt x="959" y="146"/>
                </a:moveTo>
                <a:cubicBezTo>
                  <a:pt x="959" y="155"/>
                  <a:pt x="953" y="163"/>
                  <a:pt x="944" y="163"/>
                </a:cubicBezTo>
                <a:cubicBezTo>
                  <a:pt x="951" y="159"/>
                  <a:pt x="952" y="151"/>
                  <a:pt x="959" y="146"/>
                </a:cubicBezTo>
                <a:close/>
                <a:moveTo>
                  <a:pt x="923" y="149"/>
                </a:moveTo>
                <a:cubicBezTo>
                  <a:pt x="925" y="147"/>
                  <a:pt x="927" y="147"/>
                  <a:pt x="929" y="149"/>
                </a:cubicBezTo>
                <a:cubicBezTo>
                  <a:pt x="924" y="155"/>
                  <a:pt x="919" y="162"/>
                  <a:pt x="913" y="168"/>
                </a:cubicBezTo>
                <a:cubicBezTo>
                  <a:pt x="913" y="168"/>
                  <a:pt x="912" y="168"/>
                  <a:pt x="912" y="167"/>
                </a:cubicBezTo>
                <a:cubicBezTo>
                  <a:pt x="916" y="162"/>
                  <a:pt x="918" y="154"/>
                  <a:pt x="923" y="149"/>
                </a:cubicBezTo>
                <a:close/>
                <a:moveTo>
                  <a:pt x="889" y="160"/>
                </a:moveTo>
                <a:cubicBezTo>
                  <a:pt x="890" y="159"/>
                  <a:pt x="890" y="161"/>
                  <a:pt x="891" y="162"/>
                </a:cubicBezTo>
                <a:cubicBezTo>
                  <a:pt x="893" y="165"/>
                  <a:pt x="897" y="166"/>
                  <a:pt x="901" y="168"/>
                </a:cubicBezTo>
                <a:cubicBezTo>
                  <a:pt x="902" y="168"/>
                  <a:pt x="904" y="167"/>
                  <a:pt x="903" y="170"/>
                </a:cubicBezTo>
                <a:cubicBezTo>
                  <a:pt x="902" y="171"/>
                  <a:pt x="901" y="172"/>
                  <a:pt x="899" y="171"/>
                </a:cubicBezTo>
                <a:cubicBezTo>
                  <a:pt x="896" y="168"/>
                  <a:pt x="892" y="166"/>
                  <a:pt x="890" y="162"/>
                </a:cubicBezTo>
                <a:cubicBezTo>
                  <a:pt x="889" y="162"/>
                  <a:pt x="889" y="160"/>
                  <a:pt x="889" y="160"/>
                </a:cubicBezTo>
                <a:close/>
                <a:moveTo>
                  <a:pt x="1022" y="340"/>
                </a:moveTo>
                <a:cubicBezTo>
                  <a:pt x="1016" y="346"/>
                  <a:pt x="1009" y="352"/>
                  <a:pt x="1002" y="357"/>
                </a:cubicBezTo>
                <a:cubicBezTo>
                  <a:pt x="992" y="364"/>
                  <a:pt x="981" y="369"/>
                  <a:pt x="970" y="373"/>
                </a:cubicBezTo>
                <a:cubicBezTo>
                  <a:pt x="962" y="377"/>
                  <a:pt x="953" y="380"/>
                  <a:pt x="943" y="381"/>
                </a:cubicBezTo>
                <a:cubicBezTo>
                  <a:pt x="935" y="381"/>
                  <a:pt x="926" y="380"/>
                  <a:pt x="918" y="382"/>
                </a:cubicBezTo>
                <a:cubicBezTo>
                  <a:pt x="909" y="383"/>
                  <a:pt x="900" y="382"/>
                  <a:pt x="892" y="378"/>
                </a:cubicBezTo>
                <a:cubicBezTo>
                  <a:pt x="885" y="374"/>
                  <a:pt x="877" y="373"/>
                  <a:pt x="870" y="367"/>
                </a:cubicBezTo>
                <a:cubicBezTo>
                  <a:pt x="872" y="367"/>
                  <a:pt x="874" y="366"/>
                  <a:pt x="871" y="364"/>
                </a:cubicBezTo>
                <a:cubicBezTo>
                  <a:pt x="870" y="364"/>
                  <a:pt x="869" y="363"/>
                  <a:pt x="868" y="362"/>
                </a:cubicBezTo>
                <a:cubicBezTo>
                  <a:pt x="854" y="355"/>
                  <a:pt x="843" y="342"/>
                  <a:pt x="832" y="332"/>
                </a:cubicBezTo>
                <a:cubicBezTo>
                  <a:pt x="826" y="327"/>
                  <a:pt x="822" y="320"/>
                  <a:pt x="819" y="313"/>
                </a:cubicBezTo>
                <a:cubicBezTo>
                  <a:pt x="817" y="310"/>
                  <a:pt x="814" y="308"/>
                  <a:pt x="813" y="306"/>
                </a:cubicBezTo>
                <a:cubicBezTo>
                  <a:pt x="803" y="290"/>
                  <a:pt x="799" y="273"/>
                  <a:pt x="801" y="255"/>
                </a:cubicBezTo>
                <a:cubicBezTo>
                  <a:pt x="803" y="240"/>
                  <a:pt x="807" y="227"/>
                  <a:pt x="814" y="214"/>
                </a:cubicBezTo>
                <a:cubicBezTo>
                  <a:pt x="818" y="206"/>
                  <a:pt x="820" y="196"/>
                  <a:pt x="828" y="190"/>
                </a:cubicBezTo>
                <a:cubicBezTo>
                  <a:pt x="839" y="182"/>
                  <a:pt x="849" y="175"/>
                  <a:pt x="864" y="174"/>
                </a:cubicBezTo>
                <a:cubicBezTo>
                  <a:pt x="877" y="173"/>
                  <a:pt x="889" y="175"/>
                  <a:pt x="900" y="181"/>
                </a:cubicBezTo>
                <a:cubicBezTo>
                  <a:pt x="901" y="182"/>
                  <a:pt x="903" y="183"/>
                  <a:pt x="904" y="183"/>
                </a:cubicBezTo>
                <a:cubicBezTo>
                  <a:pt x="906" y="184"/>
                  <a:pt x="908" y="182"/>
                  <a:pt x="907" y="180"/>
                </a:cubicBezTo>
                <a:cubicBezTo>
                  <a:pt x="905" y="175"/>
                  <a:pt x="909" y="175"/>
                  <a:pt x="912" y="175"/>
                </a:cubicBezTo>
                <a:cubicBezTo>
                  <a:pt x="921" y="174"/>
                  <a:pt x="929" y="176"/>
                  <a:pt x="936" y="182"/>
                </a:cubicBezTo>
                <a:cubicBezTo>
                  <a:pt x="937" y="183"/>
                  <a:pt x="938" y="184"/>
                  <a:pt x="939" y="184"/>
                </a:cubicBezTo>
                <a:cubicBezTo>
                  <a:pt x="941" y="184"/>
                  <a:pt x="943" y="185"/>
                  <a:pt x="944" y="182"/>
                </a:cubicBezTo>
                <a:cubicBezTo>
                  <a:pt x="945" y="181"/>
                  <a:pt x="945" y="179"/>
                  <a:pt x="943" y="178"/>
                </a:cubicBezTo>
                <a:cubicBezTo>
                  <a:pt x="942" y="177"/>
                  <a:pt x="941" y="176"/>
                  <a:pt x="941" y="176"/>
                </a:cubicBezTo>
                <a:cubicBezTo>
                  <a:pt x="949" y="174"/>
                  <a:pt x="956" y="168"/>
                  <a:pt x="965" y="170"/>
                </a:cubicBezTo>
                <a:cubicBezTo>
                  <a:pt x="971" y="172"/>
                  <a:pt x="978" y="174"/>
                  <a:pt x="984" y="175"/>
                </a:cubicBezTo>
                <a:cubicBezTo>
                  <a:pt x="993" y="177"/>
                  <a:pt x="1000" y="180"/>
                  <a:pt x="1006" y="186"/>
                </a:cubicBezTo>
                <a:cubicBezTo>
                  <a:pt x="1010" y="191"/>
                  <a:pt x="1015" y="194"/>
                  <a:pt x="1019" y="198"/>
                </a:cubicBezTo>
                <a:cubicBezTo>
                  <a:pt x="1026" y="205"/>
                  <a:pt x="1030" y="214"/>
                  <a:pt x="1035" y="222"/>
                </a:cubicBezTo>
                <a:cubicBezTo>
                  <a:pt x="1044" y="236"/>
                  <a:pt x="1045" y="252"/>
                  <a:pt x="1045" y="268"/>
                </a:cubicBezTo>
                <a:cubicBezTo>
                  <a:pt x="1044" y="282"/>
                  <a:pt x="1044" y="297"/>
                  <a:pt x="1038" y="311"/>
                </a:cubicBezTo>
                <a:cubicBezTo>
                  <a:pt x="1034" y="321"/>
                  <a:pt x="1030" y="331"/>
                  <a:pt x="1022" y="340"/>
                </a:cubicBezTo>
                <a:close/>
                <a:moveTo>
                  <a:pt x="2525" y="396"/>
                </a:moveTo>
                <a:cubicBezTo>
                  <a:pt x="2525" y="395"/>
                  <a:pt x="2523" y="395"/>
                  <a:pt x="2522" y="396"/>
                </a:cubicBezTo>
                <a:cubicBezTo>
                  <a:pt x="2515" y="399"/>
                  <a:pt x="2507" y="397"/>
                  <a:pt x="2501" y="398"/>
                </a:cubicBezTo>
                <a:cubicBezTo>
                  <a:pt x="2496" y="398"/>
                  <a:pt x="2492" y="399"/>
                  <a:pt x="2488" y="399"/>
                </a:cubicBezTo>
                <a:cubicBezTo>
                  <a:pt x="2481" y="400"/>
                  <a:pt x="2475" y="404"/>
                  <a:pt x="2468" y="405"/>
                </a:cubicBezTo>
                <a:cubicBezTo>
                  <a:pt x="2461" y="405"/>
                  <a:pt x="2457" y="410"/>
                  <a:pt x="2451" y="412"/>
                </a:cubicBezTo>
                <a:cubicBezTo>
                  <a:pt x="2449" y="412"/>
                  <a:pt x="2448" y="414"/>
                  <a:pt x="2448" y="416"/>
                </a:cubicBezTo>
                <a:cubicBezTo>
                  <a:pt x="2446" y="422"/>
                  <a:pt x="2441" y="427"/>
                  <a:pt x="2439" y="434"/>
                </a:cubicBezTo>
                <a:cubicBezTo>
                  <a:pt x="2439" y="435"/>
                  <a:pt x="2439" y="437"/>
                  <a:pt x="2437" y="438"/>
                </a:cubicBezTo>
                <a:cubicBezTo>
                  <a:pt x="2433" y="440"/>
                  <a:pt x="2431" y="444"/>
                  <a:pt x="2428" y="447"/>
                </a:cubicBezTo>
                <a:cubicBezTo>
                  <a:pt x="2426" y="449"/>
                  <a:pt x="2427" y="454"/>
                  <a:pt x="2431" y="454"/>
                </a:cubicBezTo>
                <a:cubicBezTo>
                  <a:pt x="2435" y="454"/>
                  <a:pt x="2436" y="457"/>
                  <a:pt x="2438" y="459"/>
                </a:cubicBezTo>
                <a:cubicBezTo>
                  <a:pt x="2443" y="467"/>
                  <a:pt x="2450" y="473"/>
                  <a:pt x="2459" y="477"/>
                </a:cubicBezTo>
                <a:cubicBezTo>
                  <a:pt x="2465" y="479"/>
                  <a:pt x="2472" y="483"/>
                  <a:pt x="2475" y="489"/>
                </a:cubicBezTo>
                <a:cubicBezTo>
                  <a:pt x="2480" y="499"/>
                  <a:pt x="2487" y="502"/>
                  <a:pt x="2496" y="501"/>
                </a:cubicBezTo>
                <a:cubicBezTo>
                  <a:pt x="2503" y="501"/>
                  <a:pt x="2511" y="499"/>
                  <a:pt x="2514" y="493"/>
                </a:cubicBezTo>
                <a:cubicBezTo>
                  <a:pt x="2521" y="480"/>
                  <a:pt x="2528" y="468"/>
                  <a:pt x="2539" y="458"/>
                </a:cubicBezTo>
                <a:cubicBezTo>
                  <a:pt x="2546" y="453"/>
                  <a:pt x="2548" y="445"/>
                  <a:pt x="2550" y="437"/>
                </a:cubicBezTo>
                <a:cubicBezTo>
                  <a:pt x="2552" y="428"/>
                  <a:pt x="2550" y="420"/>
                  <a:pt x="2546" y="412"/>
                </a:cubicBezTo>
                <a:cubicBezTo>
                  <a:pt x="2542" y="403"/>
                  <a:pt x="2532" y="401"/>
                  <a:pt x="2525" y="396"/>
                </a:cubicBezTo>
                <a:close/>
                <a:moveTo>
                  <a:pt x="2529" y="456"/>
                </a:moveTo>
                <a:cubicBezTo>
                  <a:pt x="2519" y="464"/>
                  <a:pt x="2513" y="475"/>
                  <a:pt x="2508" y="486"/>
                </a:cubicBezTo>
                <a:cubicBezTo>
                  <a:pt x="2505" y="491"/>
                  <a:pt x="2501" y="492"/>
                  <a:pt x="2496" y="492"/>
                </a:cubicBezTo>
                <a:cubicBezTo>
                  <a:pt x="2492" y="493"/>
                  <a:pt x="2487" y="492"/>
                  <a:pt x="2485" y="488"/>
                </a:cubicBezTo>
                <a:cubicBezTo>
                  <a:pt x="2479" y="477"/>
                  <a:pt x="2470" y="472"/>
                  <a:pt x="2459" y="467"/>
                </a:cubicBezTo>
                <a:cubicBezTo>
                  <a:pt x="2454" y="464"/>
                  <a:pt x="2449" y="461"/>
                  <a:pt x="2446" y="456"/>
                </a:cubicBezTo>
                <a:cubicBezTo>
                  <a:pt x="2441" y="449"/>
                  <a:pt x="2442" y="449"/>
                  <a:pt x="2446" y="442"/>
                </a:cubicBezTo>
                <a:cubicBezTo>
                  <a:pt x="2449" y="437"/>
                  <a:pt x="2451" y="432"/>
                  <a:pt x="2452" y="427"/>
                </a:cubicBezTo>
                <a:cubicBezTo>
                  <a:pt x="2456" y="418"/>
                  <a:pt x="2462" y="414"/>
                  <a:pt x="2471" y="413"/>
                </a:cubicBezTo>
                <a:cubicBezTo>
                  <a:pt x="2478" y="413"/>
                  <a:pt x="2484" y="409"/>
                  <a:pt x="2491" y="408"/>
                </a:cubicBezTo>
                <a:cubicBezTo>
                  <a:pt x="2496" y="407"/>
                  <a:pt x="2501" y="407"/>
                  <a:pt x="2507" y="407"/>
                </a:cubicBezTo>
                <a:cubicBezTo>
                  <a:pt x="2510" y="407"/>
                  <a:pt x="2513" y="408"/>
                  <a:pt x="2516" y="407"/>
                </a:cubicBezTo>
                <a:cubicBezTo>
                  <a:pt x="2522" y="405"/>
                  <a:pt x="2526" y="407"/>
                  <a:pt x="2531" y="409"/>
                </a:cubicBezTo>
                <a:cubicBezTo>
                  <a:pt x="2539" y="414"/>
                  <a:pt x="2541" y="421"/>
                  <a:pt x="2542" y="429"/>
                </a:cubicBezTo>
                <a:cubicBezTo>
                  <a:pt x="2540" y="439"/>
                  <a:pt x="2538" y="449"/>
                  <a:pt x="2529" y="456"/>
                </a:cubicBezTo>
                <a:close/>
                <a:moveTo>
                  <a:pt x="2459" y="482"/>
                </a:moveTo>
                <a:cubicBezTo>
                  <a:pt x="2449" y="477"/>
                  <a:pt x="2439" y="472"/>
                  <a:pt x="2430" y="465"/>
                </a:cubicBezTo>
                <a:cubicBezTo>
                  <a:pt x="2423" y="460"/>
                  <a:pt x="2416" y="459"/>
                  <a:pt x="2410" y="468"/>
                </a:cubicBezTo>
                <a:cubicBezTo>
                  <a:pt x="2404" y="479"/>
                  <a:pt x="2398" y="490"/>
                  <a:pt x="2388" y="498"/>
                </a:cubicBezTo>
                <a:cubicBezTo>
                  <a:pt x="2380" y="506"/>
                  <a:pt x="2381" y="516"/>
                  <a:pt x="2381" y="527"/>
                </a:cubicBezTo>
                <a:cubicBezTo>
                  <a:pt x="2381" y="528"/>
                  <a:pt x="2383" y="530"/>
                  <a:pt x="2384" y="531"/>
                </a:cubicBezTo>
                <a:cubicBezTo>
                  <a:pt x="2388" y="535"/>
                  <a:pt x="2393" y="535"/>
                  <a:pt x="2398" y="537"/>
                </a:cubicBezTo>
                <a:cubicBezTo>
                  <a:pt x="2401" y="539"/>
                  <a:pt x="2405" y="539"/>
                  <a:pt x="2407" y="537"/>
                </a:cubicBezTo>
                <a:cubicBezTo>
                  <a:pt x="2413" y="532"/>
                  <a:pt x="2419" y="533"/>
                  <a:pt x="2425" y="534"/>
                </a:cubicBezTo>
                <a:cubicBezTo>
                  <a:pt x="2427" y="534"/>
                  <a:pt x="2428" y="534"/>
                  <a:pt x="2429" y="534"/>
                </a:cubicBezTo>
                <a:cubicBezTo>
                  <a:pt x="2429" y="534"/>
                  <a:pt x="2429" y="534"/>
                  <a:pt x="2429" y="534"/>
                </a:cubicBezTo>
                <a:cubicBezTo>
                  <a:pt x="2433" y="534"/>
                  <a:pt x="2436" y="533"/>
                  <a:pt x="2440" y="533"/>
                </a:cubicBezTo>
                <a:cubicBezTo>
                  <a:pt x="2443" y="533"/>
                  <a:pt x="2445" y="532"/>
                  <a:pt x="2447" y="529"/>
                </a:cubicBezTo>
                <a:cubicBezTo>
                  <a:pt x="2449" y="524"/>
                  <a:pt x="2454" y="523"/>
                  <a:pt x="2459" y="524"/>
                </a:cubicBezTo>
                <a:cubicBezTo>
                  <a:pt x="2464" y="524"/>
                  <a:pt x="2471" y="518"/>
                  <a:pt x="2472" y="513"/>
                </a:cubicBezTo>
                <a:cubicBezTo>
                  <a:pt x="2475" y="502"/>
                  <a:pt x="2470" y="488"/>
                  <a:pt x="2459" y="482"/>
                </a:cubicBezTo>
                <a:close/>
                <a:moveTo>
                  <a:pt x="2464" y="510"/>
                </a:moveTo>
                <a:cubicBezTo>
                  <a:pt x="2463" y="513"/>
                  <a:pt x="2461" y="515"/>
                  <a:pt x="2458" y="515"/>
                </a:cubicBezTo>
                <a:cubicBezTo>
                  <a:pt x="2451" y="515"/>
                  <a:pt x="2444" y="516"/>
                  <a:pt x="2440" y="523"/>
                </a:cubicBezTo>
                <a:cubicBezTo>
                  <a:pt x="2438" y="527"/>
                  <a:pt x="2433" y="524"/>
                  <a:pt x="2430" y="525"/>
                </a:cubicBezTo>
                <a:cubicBezTo>
                  <a:pt x="2426" y="525"/>
                  <a:pt x="2421" y="525"/>
                  <a:pt x="2417" y="524"/>
                </a:cubicBezTo>
                <a:cubicBezTo>
                  <a:pt x="2413" y="522"/>
                  <a:pt x="2410" y="524"/>
                  <a:pt x="2407" y="527"/>
                </a:cubicBezTo>
                <a:cubicBezTo>
                  <a:pt x="2401" y="533"/>
                  <a:pt x="2396" y="527"/>
                  <a:pt x="2391" y="525"/>
                </a:cubicBezTo>
                <a:cubicBezTo>
                  <a:pt x="2387" y="524"/>
                  <a:pt x="2387" y="520"/>
                  <a:pt x="2387" y="517"/>
                </a:cubicBezTo>
                <a:cubicBezTo>
                  <a:pt x="2389" y="513"/>
                  <a:pt x="2391" y="509"/>
                  <a:pt x="2394" y="506"/>
                </a:cubicBezTo>
                <a:cubicBezTo>
                  <a:pt x="2400" y="499"/>
                  <a:pt x="2407" y="492"/>
                  <a:pt x="2412" y="484"/>
                </a:cubicBezTo>
                <a:cubicBezTo>
                  <a:pt x="2414" y="480"/>
                  <a:pt x="2415" y="477"/>
                  <a:pt x="2418" y="473"/>
                </a:cubicBezTo>
                <a:cubicBezTo>
                  <a:pt x="2420" y="470"/>
                  <a:pt x="2422" y="470"/>
                  <a:pt x="2424" y="472"/>
                </a:cubicBezTo>
                <a:cubicBezTo>
                  <a:pt x="2429" y="477"/>
                  <a:pt x="2435" y="479"/>
                  <a:pt x="2441" y="483"/>
                </a:cubicBezTo>
                <a:cubicBezTo>
                  <a:pt x="2444" y="485"/>
                  <a:pt x="2448" y="487"/>
                  <a:pt x="2452" y="489"/>
                </a:cubicBezTo>
                <a:cubicBezTo>
                  <a:pt x="2461" y="492"/>
                  <a:pt x="2466" y="500"/>
                  <a:pt x="2464" y="510"/>
                </a:cubicBezTo>
                <a:close/>
                <a:moveTo>
                  <a:pt x="2490" y="322"/>
                </a:moveTo>
                <a:cubicBezTo>
                  <a:pt x="2481" y="336"/>
                  <a:pt x="2477" y="353"/>
                  <a:pt x="2466" y="367"/>
                </a:cubicBezTo>
                <a:cubicBezTo>
                  <a:pt x="2462" y="372"/>
                  <a:pt x="2460" y="380"/>
                  <a:pt x="2454" y="384"/>
                </a:cubicBezTo>
                <a:cubicBezTo>
                  <a:pt x="2449" y="388"/>
                  <a:pt x="2445" y="393"/>
                  <a:pt x="2442" y="399"/>
                </a:cubicBezTo>
                <a:cubicBezTo>
                  <a:pt x="2440" y="401"/>
                  <a:pt x="2439" y="403"/>
                  <a:pt x="2437" y="405"/>
                </a:cubicBezTo>
                <a:cubicBezTo>
                  <a:pt x="2429" y="413"/>
                  <a:pt x="2422" y="423"/>
                  <a:pt x="2416" y="432"/>
                </a:cubicBezTo>
                <a:cubicBezTo>
                  <a:pt x="2407" y="448"/>
                  <a:pt x="2396" y="463"/>
                  <a:pt x="2386" y="479"/>
                </a:cubicBezTo>
                <a:cubicBezTo>
                  <a:pt x="2380" y="487"/>
                  <a:pt x="2376" y="495"/>
                  <a:pt x="2370" y="503"/>
                </a:cubicBezTo>
                <a:cubicBezTo>
                  <a:pt x="2366" y="508"/>
                  <a:pt x="2361" y="513"/>
                  <a:pt x="2358" y="519"/>
                </a:cubicBezTo>
                <a:cubicBezTo>
                  <a:pt x="2355" y="526"/>
                  <a:pt x="2352" y="532"/>
                  <a:pt x="2348" y="538"/>
                </a:cubicBezTo>
                <a:cubicBezTo>
                  <a:pt x="2339" y="548"/>
                  <a:pt x="2340" y="550"/>
                  <a:pt x="2350" y="558"/>
                </a:cubicBezTo>
                <a:cubicBezTo>
                  <a:pt x="2355" y="562"/>
                  <a:pt x="2360" y="568"/>
                  <a:pt x="2367" y="569"/>
                </a:cubicBezTo>
                <a:cubicBezTo>
                  <a:pt x="2388" y="571"/>
                  <a:pt x="2409" y="577"/>
                  <a:pt x="2430" y="575"/>
                </a:cubicBezTo>
                <a:cubicBezTo>
                  <a:pt x="2444" y="576"/>
                  <a:pt x="2458" y="574"/>
                  <a:pt x="2471" y="573"/>
                </a:cubicBezTo>
                <a:cubicBezTo>
                  <a:pt x="2494" y="572"/>
                  <a:pt x="2516" y="565"/>
                  <a:pt x="2535" y="551"/>
                </a:cubicBezTo>
                <a:cubicBezTo>
                  <a:pt x="2554" y="536"/>
                  <a:pt x="2572" y="520"/>
                  <a:pt x="2582" y="497"/>
                </a:cubicBezTo>
                <a:cubicBezTo>
                  <a:pt x="2583" y="496"/>
                  <a:pt x="2583" y="495"/>
                  <a:pt x="2584" y="494"/>
                </a:cubicBezTo>
                <a:cubicBezTo>
                  <a:pt x="2590" y="487"/>
                  <a:pt x="2593" y="479"/>
                  <a:pt x="2595" y="471"/>
                </a:cubicBezTo>
                <a:cubicBezTo>
                  <a:pt x="2600" y="450"/>
                  <a:pt x="2601" y="429"/>
                  <a:pt x="2597" y="408"/>
                </a:cubicBezTo>
                <a:cubicBezTo>
                  <a:pt x="2592" y="387"/>
                  <a:pt x="2584" y="368"/>
                  <a:pt x="2573" y="350"/>
                </a:cubicBezTo>
                <a:cubicBezTo>
                  <a:pt x="2566" y="339"/>
                  <a:pt x="2558" y="329"/>
                  <a:pt x="2551" y="318"/>
                </a:cubicBezTo>
                <a:cubicBezTo>
                  <a:pt x="2543" y="307"/>
                  <a:pt x="2531" y="301"/>
                  <a:pt x="2520" y="294"/>
                </a:cubicBezTo>
                <a:cubicBezTo>
                  <a:pt x="2517" y="291"/>
                  <a:pt x="2513" y="289"/>
                  <a:pt x="2509" y="288"/>
                </a:cubicBezTo>
                <a:cubicBezTo>
                  <a:pt x="2505" y="287"/>
                  <a:pt x="2502" y="289"/>
                  <a:pt x="2502" y="292"/>
                </a:cubicBezTo>
                <a:cubicBezTo>
                  <a:pt x="2503" y="298"/>
                  <a:pt x="2501" y="302"/>
                  <a:pt x="2498" y="307"/>
                </a:cubicBezTo>
                <a:cubicBezTo>
                  <a:pt x="2496" y="312"/>
                  <a:pt x="2493" y="317"/>
                  <a:pt x="2490" y="322"/>
                </a:cubicBezTo>
                <a:close/>
                <a:moveTo>
                  <a:pt x="2535" y="316"/>
                </a:moveTo>
                <a:cubicBezTo>
                  <a:pt x="2535" y="316"/>
                  <a:pt x="2535" y="316"/>
                  <a:pt x="2535" y="316"/>
                </a:cubicBezTo>
                <a:cubicBezTo>
                  <a:pt x="2539" y="318"/>
                  <a:pt x="2542" y="321"/>
                  <a:pt x="2544" y="324"/>
                </a:cubicBezTo>
                <a:cubicBezTo>
                  <a:pt x="2549" y="332"/>
                  <a:pt x="2554" y="339"/>
                  <a:pt x="2559" y="347"/>
                </a:cubicBezTo>
                <a:cubicBezTo>
                  <a:pt x="2568" y="358"/>
                  <a:pt x="2575" y="371"/>
                  <a:pt x="2580" y="384"/>
                </a:cubicBezTo>
                <a:cubicBezTo>
                  <a:pt x="2584" y="393"/>
                  <a:pt x="2588" y="402"/>
                  <a:pt x="2588" y="412"/>
                </a:cubicBezTo>
                <a:cubicBezTo>
                  <a:pt x="2588" y="416"/>
                  <a:pt x="2589" y="421"/>
                  <a:pt x="2590" y="425"/>
                </a:cubicBezTo>
                <a:cubicBezTo>
                  <a:pt x="2592" y="433"/>
                  <a:pt x="2591" y="440"/>
                  <a:pt x="2590" y="448"/>
                </a:cubicBezTo>
                <a:cubicBezTo>
                  <a:pt x="2587" y="459"/>
                  <a:pt x="2587" y="470"/>
                  <a:pt x="2581" y="480"/>
                </a:cubicBezTo>
                <a:cubicBezTo>
                  <a:pt x="2573" y="494"/>
                  <a:pt x="2567" y="509"/>
                  <a:pt x="2555" y="521"/>
                </a:cubicBezTo>
                <a:cubicBezTo>
                  <a:pt x="2547" y="529"/>
                  <a:pt x="2538" y="537"/>
                  <a:pt x="2529" y="544"/>
                </a:cubicBezTo>
                <a:cubicBezTo>
                  <a:pt x="2515" y="554"/>
                  <a:pt x="2499" y="559"/>
                  <a:pt x="2483" y="562"/>
                </a:cubicBezTo>
                <a:cubicBezTo>
                  <a:pt x="2462" y="566"/>
                  <a:pt x="2441" y="566"/>
                  <a:pt x="2420" y="565"/>
                </a:cubicBezTo>
                <a:cubicBezTo>
                  <a:pt x="2406" y="565"/>
                  <a:pt x="2393" y="563"/>
                  <a:pt x="2380" y="561"/>
                </a:cubicBezTo>
                <a:cubicBezTo>
                  <a:pt x="2370" y="560"/>
                  <a:pt x="2363" y="557"/>
                  <a:pt x="2356" y="551"/>
                </a:cubicBezTo>
                <a:cubicBezTo>
                  <a:pt x="2355" y="550"/>
                  <a:pt x="2353" y="549"/>
                  <a:pt x="2352" y="547"/>
                </a:cubicBezTo>
                <a:cubicBezTo>
                  <a:pt x="2367" y="553"/>
                  <a:pt x="2381" y="554"/>
                  <a:pt x="2396" y="556"/>
                </a:cubicBezTo>
                <a:cubicBezTo>
                  <a:pt x="2424" y="558"/>
                  <a:pt x="2451" y="557"/>
                  <a:pt x="2478" y="548"/>
                </a:cubicBezTo>
                <a:cubicBezTo>
                  <a:pt x="2492" y="543"/>
                  <a:pt x="2505" y="536"/>
                  <a:pt x="2517" y="527"/>
                </a:cubicBezTo>
                <a:cubicBezTo>
                  <a:pt x="2529" y="517"/>
                  <a:pt x="2541" y="506"/>
                  <a:pt x="2548" y="492"/>
                </a:cubicBezTo>
                <a:cubicBezTo>
                  <a:pt x="2552" y="483"/>
                  <a:pt x="2560" y="476"/>
                  <a:pt x="2563" y="467"/>
                </a:cubicBezTo>
                <a:cubicBezTo>
                  <a:pt x="2568" y="452"/>
                  <a:pt x="2573" y="437"/>
                  <a:pt x="2569" y="420"/>
                </a:cubicBezTo>
                <a:cubicBezTo>
                  <a:pt x="2568" y="416"/>
                  <a:pt x="2569" y="411"/>
                  <a:pt x="2569" y="406"/>
                </a:cubicBezTo>
                <a:cubicBezTo>
                  <a:pt x="2570" y="393"/>
                  <a:pt x="2565" y="382"/>
                  <a:pt x="2560" y="371"/>
                </a:cubicBezTo>
                <a:cubicBezTo>
                  <a:pt x="2557" y="365"/>
                  <a:pt x="2554" y="359"/>
                  <a:pt x="2553" y="354"/>
                </a:cubicBezTo>
                <a:cubicBezTo>
                  <a:pt x="2549" y="341"/>
                  <a:pt x="2544" y="331"/>
                  <a:pt x="2537" y="320"/>
                </a:cubicBezTo>
                <a:cubicBezTo>
                  <a:pt x="2536" y="319"/>
                  <a:pt x="2535" y="318"/>
                  <a:pt x="2535" y="316"/>
                </a:cubicBezTo>
                <a:cubicBezTo>
                  <a:pt x="2535" y="316"/>
                  <a:pt x="2535" y="316"/>
                  <a:pt x="2535" y="316"/>
                </a:cubicBezTo>
                <a:close/>
                <a:moveTo>
                  <a:pt x="2510" y="304"/>
                </a:moveTo>
                <a:cubicBezTo>
                  <a:pt x="2524" y="317"/>
                  <a:pt x="2535" y="332"/>
                  <a:pt x="2541" y="350"/>
                </a:cubicBezTo>
                <a:cubicBezTo>
                  <a:pt x="2545" y="360"/>
                  <a:pt x="2549" y="370"/>
                  <a:pt x="2553" y="380"/>
                </a:cubicBezTo>
                <a:cubicBezTo>
                  <a:pt x="2558" y="389"/>
                  <a:pt x="2560" y="398"/>
                  <a:pt x="2560" y="409"/>
                </a:cubicBezTo>
                <a:cubicBezTo>
                  <a:pt x="2559" y="421"/>
                  <a:pt x="2563" y="434"/>
                  <a:pt x="2559" y="446"/>
                </a:cubicBezTo>
                <a:cubicBezTo>
                  <a:pt x="2556" y="457"/>
                  <a:pt x="2554" y="467"/>
                  <a:pt x="2547" y="476"/>
                </a:cubicBezTo>
                <a:cubicBezTo>
                  <a:pt x="2539" y="485"/>
                  <a:pt x="2535" y="497"/>
                  <a:pt x="2527" y="505"/>
                </a:cubicBezTo>
                <a:cubicBezTo>
                  <a:pt x="2525" y="507"/>
                  <a:pt x="2524" y="508"/>
                  <a:pt x="2523" y="510"/>
                </a:cubicBezTo>
                <a:cubicBezTo>
                  <a:pt x="2510" y="521"/>
                  <a:pt x="2496" y="530"/>
                  <a:pt x="2480" y="537"/>
                </a:cubicBezTo>
                <a:cubicBezTo>
                  <a:pt x="2469" y="541"/>
                  <a:pt x="2458" y="544"/>
                  <a:pt x="2446" y="546"/>
                </a:cubicBezTo>
                <a:cubicBezTo>
                  <a:pt x="2436" y="547"/>
                  <a:pt x="2426" y="548"/>
                  <a:pt x="2416" y="548"/>
                </a:cubicBezTo>
                <a:cubicBezTo>
                  <a:pt x="2397" y="547"/>
                  <a:pt x="2377" y="547"/>
                  <a:pt x="2358" y="540"/>
                </a:cubicBezTo>
                <a:cubicBezTo>
                  <a:pt x="2364" y="526"/>
                  <a:pt x="2372" y="514"/>
                  <a:pt x="2382" y="502"/>
                </a:cubicBezTo>
                <a:cubicBezTo>
                  <a:pt x="2386" y="497"/>
                  <a:pt x="2389" y="490"/>
                  <a:pt x="2393" y="485"/>
                </a:cubicBezTo>
                <a:cubicBezTo>
                  <a:pt x="2403" y="469"/>
                  <a:pt x="2415" y="454"/>
                  <a:pt x="2424" y="437"/>
                </a:cubicBezTo>
                <a:cubicBezTo>
                  <a:pt x="2429" y="428"/>
                  <a:pt x="2436" y="419"/>
                  <a:pt x="2444" y="412"/>
                </a:cubicBezTo>
                <a:cubicBezTo>
                  <a:pt x="2445" y="411"/>
                  <a:pt x="2446" y="411"/>
                  <a:pt x="2446" y="410"/>
                </a:cubicBezTo>
                <a:cubicBezTo>
                  <a:pt x="2451" y="400"/>
                  <a:pt x="2458" y="392"/>
                  <a:pt x="2467" y="385"/>
                </a:cubicBezTo>
                <a:cubicBezTo>
                  <a:pt x="2467" y="390"/>
                  <a:pt x="2471" y="391"/>
                  <a:pt x="2475" y="391"/>
                </a:cubicBezTo>
                <a:cubicBezTo>
                  <a:pt x="2483" y="392"/>
                  <a:pt x="2490" y="390"/>
                  <a:pt x="2498" y="389"/>
                </a:cubicBezTo>
                <a:cubicBezTo>
                  <a:pt x="2508" y="388"/>
                  <a:pt x="2518" y="385"/>
                  <a:pt x="2527" y="388"/>
                </a:cubicBezTo>
                <a:cubicBezTo>
                  <a:pt x="2532" y="390"/>
                  <a:pt x="2536" y="390"/>
                  <a:pt x="2539" y="386"/>
                </a:cubicBezTo>
                <a:cubicBezTo>
                  <a:pt x="2542" y="381"/>
                  <a:pt x="2545" y="375"/>
                  <a:pt x="2541" y="370"/>
                </a:cubicBezTo>
                <a:cubicBezTo>
                  <a:pt x="2537" y="362"/>
                  <a:pt x="2533" y="354"/>
                  <a:pt x="2532" y="345"/>
                </a:cubicBezTo>
                <a:cubicBezTo>
                  <a:pt x="2530" y="336"/>
                  <a:pt x="2526" y="329"/>
                  <a:pt x="2517" y="324"/>
                </a:cubicBezTo>
                <a:cubicBezTo>
                  <a:pt x="2515" y="323"/>
                  <a:pt x="2513" y="323"/>
                  <a:pt x="2511" y="325"/>
                </a:cubicBezTo>
                <a:cubicBezTo>
                  <a:pt x="2508" y="327"/>
                  <a:pt x="2504" y="329"/>
                  <a:pt x="2502" y="332"/>
                </a:cubicBezTo>
                <a:cubicBezTo>
                  <a:pt x="2498" y="338"/>
                  <a:pt x="2494" y="343"/>
                  <a:pt x="2491" y="350"/>
                </a:cubicBezTo>
                <a:cubicBezTo>
                  <a:pt x="2487" y="361"/>
                  <a:pt x="2480" y="370"/>
                  <a:pt x="2471" y="378"/>
                </a:cubicBezTo>
                <a:cubicBezTo>
                  <a:pt x="2471" y="378"/>
                  <a:pt x="2471" y="377"/>
                  <a:pt x="2471" y="377"/>
                </a:cubicBezTo>
                <a:cubicBezTo>
                  <a:pt x="2471" y="377"/>
                  <a:pt x="2471" y="377"/>
                  <a:pt x="2471" y="377"/>
                </a:cubicBezTo>
                <a:cubicBezTo>
                  <a:pt x="2481" y="364"/>
                  <a:pt x="2487" y="349"/>
                  <a:pt x="2494" y="334"/>
                </a:cubicBezTo>
                <a:cubicBezTo>
                  <a:pt x="2498" y="324"/>
                  <a:pt x="2506" y="315"/>
                  <a:pt x="2510" y="304"/>
                </a:cubicBezTo>
                <a:close/>
                <a:moveTo>
                  <a:pt x="2482" y="382"/>
                </a:moveTo>
                <a:cubicBezTo>
                  <a:pt x="2482" y="380"/>
                  <a:pt x="2483" y="379"/>
                  <a:pt x="2483" y="379"/>
                </a:cubicBezTo>
                <a:cubicBezTo>
                  <a:pt x="2492" y="372"/>
                  <a:pt x="2496" y="362"/>
                  <a:pt x="2500" y="352"/>
                </a:cubicBezTo>
                <a:cubicBezTo>
                  <a:pt x="2503" y="346"/>
                  <a:pt x="2507" y="340"/>
                  <a:pt x="2512" y="336"/>
                </a:cubicBezTo>
                <a:cubicBezTo>
                  <a:pt x="2515" y="333"/>
                  <a:pt x="2517" y="334"/>
                  <a:pt x="2518" y="336"/>
                </a:cubicBezTo>
                <a:cubicBezTo>
                  <a:pt x="2521" y="340"/>
                  <a:pt x="2523" y="345"/>
                  <a:pt x="2523" y="349"/>
                </a:cubicBezTo>
                <a:cubicBezTo>
                  <a:pt x="2524" y="358"/>
                  <a:pt x="2528" y="365"/>
                  <a:pt x="2532" y="371"/>
                </a:cubicBezTo>
                <a:cubicBezTo>
                  <a:pt x="2534" y="374"/>
                  <a:pt x="2535" y="376"/>
                  <a:pt x="2533" y="379"/>
                </a:cubicBezTo>
                <a:cubicBezTo>
                  <a:pt x="2531" y="382"/>
                  <a:pt x="2528" y="380"/>
                  <a:pt x="2526" y="380"/>
                </a:cubicBezTo>
                <a:cubicBezTo>
                  <a:pt x="2517" y="377"/>
                  <a:pt x="2507" y="378"/>
                  <a:pt x="2498" y="379"/>
                </a:cubicBezTo>
                <a:cubicBezTo>
                  <a:pt x="2493" y="380"/>
                  <a:pt x="2487" y="382"/>
                  <a:pt x="2482" y="382"/>
                </a:cubicBezTo>
                <a:close/>
                <a:moveTo>
                  <a:pt x="739" y="3441"/>
                </a:moveTo>
                <a:cubicBezTo>
                  <a:pt x="734" y="3434"/>
                  <a:pt x="732" y="3426"/>
                  <a:pt x="726" y="3420"/>
                </a:cubicBezTo>
                <a:cubicBezTo>
                  <a:pt x="716" y="3411"/>
                  <a:pt x="704" y="3403"/>
                  <a:pt x="695" y="3393"/>
                </a:cubicBezTo>
                <a:cubicBezTo>
                  <a:pt x="694" y="3392"/>
                  <a:pt x="692" y="3391"/>
                  <a:pt x="692" y="3392"/>
                </a:cubicBezTo>
                <a:cubicBezTo>
                  <a:pt x="687" y="3395"/>
                  <a:pt x="682" y="3394"/>
                  <a:pt x="677" y="3397"/>
                </a:cubicBezTo>
                <a:cubicBezTo>
                  <a:pt x="663" y="3407"/>
                  <a:pt x="648" y="3417"/>
                  <a:pt x="632" y="3425"/>
                </a:cubicBezTo>
                <a:cubicBezTo>
                  <a:pt x="618" y="3432"/>
                  <a:pt x="605" y="3440"/>
                  <a:pt x="592" y="3448"/>
                </a:cubicBezTo>
                <a:cubicBezTo>
                  <a:pt x="589" y="3449"/>
                  <a:pt x="589" y="3451"/>
                  <a:pt x="589" y="3454"/>
                </a:cubicBezTo>
                <a:cubicBezTo>
                  <a:pt x="590" y="3459"/>
                  <a:pt x="593" y="3464"/>
                  <a:pt x="594" y="3469"/>
                </a:cubicBezTo>
                <a:cubicBezTo>
                  <a:pt x="597" y="3480"/>
                  <a:pt x="605" y="3489"/>
                  <a:pt x="611" y="3498"/>
                </a:cubicBezTo>
                <a:cubicBezTo>
                  <a:pt x="611" y="3499"/>
                  <a:pt x="613" y="3501"/>
                  <a:pt x="615" y="3501"/>
                </a:cubicBezTo>
                <a:cubicBezTo>
                  <a:pt x="620" y="3503"/>
                  <a:pt x="625" y="3505"/>
                  <a:pt x="630" y="3507"/>
                </a:cubicBezTo>
                <a:cubicBezTo>
                  <a:pt x="644" y="3514"/>
                  <a:pt x="659" y="3513"/>
                  <a:pt x="674" y="3513"/>
                </a:cubicBezTo>
                <a:cubicBezTo>
                  <a:pt x="681" y="3514"/>
                  <a:pt x="688" y="3512"/>
                  <a:pt x="695" y="3512"/>
                </a:cubicBezTo>
                <a:cubicBezTo>
                  <a:pt x="698" y="3512"/>
                  <a:pt x="701" y="3513"/>
                  <a:pt x="704" y="3512"/>
                </a:cubicBezTo>
                <a:cubicBezTo>
                  <a:pt x="717" y="3511"/>
                  <a:pt x="730" y="3508"/>
                  <a:pt x="740" y="3500"/>
                </a:cubicBezTo>
                <a:cubicBezTo>
                  <a:pt x="748" y="3494"/>
                  <a:pt x="751" y="3485"/>
                  <a:pt x="753" y="3476"/>
                </a:cubicBezTo>
                <a:cubicBezTo>
                  <a:pt x="755" y="3471"/>
                  <a:pt x="751" y="3467"/>
                  <a:pt x="749" y="3464"/>
                </a:cubicBezTo>
                <a:cubicBezTo>
                  <a:pt x="746" y="3456"/>
                  <a:pt x="743" y="3448"/>
                  <a:pt x="739" y="3441"/>
                </a:cubicBezTo>
                <a:close/>
                <a:moveTo>
                  <a:pt x="724" y="3433"/>
                </a:moveTo>
                <a:cubicBezTo>
                  <a:pt x="712" y="3430"/>
                  <a:pt x="704" y="3425"/>
                  <a:pt x="702" y="3413"/>
                </a:cubicBezTo>
                <a:cubicBezTo>
                  <a:pt x="710" y="3419"/>
                  <a:pt x="718" y="3424"/>
                  <a:pt x="724" y="3433"/>
                </a:cubicBezTo>
                <a:close/>
                <a:moveTo>
                  <a:pt x="688" y="3400"/>
                </a:moveTo>
                <a:cubicBezTo>
                  <a:pt x="688" y="3408"/>
                  <a:pt x="691" y="3413"/>
                  <a:pt x="693" y="3418"/>
                </a:cubicBezTo>
                <a:cubicBezTo>
                  <a:pt x="696" y="3425"/>
                  <a:pt x="694" y="3430"/>
                  <a:pt x="688" y="3433"/>
                </a:cubicBezTo>
                <a:cubicBezTo>
                  <a:pt x="678" y="3439"/>
                  <a:pt x="667" y="3437"/>
                  <a:pt x="657" y="3435"/>
                </a:cubicBezTo>
                <a:cubicBezTo>
                  <a:pt x="653" y="3434"/>
                  <a:pt x="648" y="3433"/>
                  <a:pt x="644" y="3430"/>
                </a:cubicBezTo>
                <a:cubicBezTo>
                  <a:pt x="658" y="3420"/>
                  <a:pt x="674" y="3413"/>
                  <a:pt x="688" y="3400"/>
                </a:cubicBezTo>
                <a:close/>
                <a:moveTo>
                  <a:pt x="620" y="3442"/>
                </a:moveTo>
                <a:cubicBezTo>
                  <a:pt x="625" y="3439"/>
                  <a:pt x="630" y="3437"/>
                  <a:pt x="635" y="3434"/>
                </a:cubicBezTo>
                <a:cubicBezTo>
                  <a:pt x="636" y="3434"/>
                  <a:pt x="636" y="3433"/>
                  <a:pt x="637" y="3434"/>
                </a:cubicBezTo>
                <a:cubicBezTo>
                  <a:pt x="642" y="3442"/>
                  <a:pt x="650" y="3443"/>
                  <a:pt x="658" y="3444"/>
                </a:cubicBezTo>
                <a:cubicBezTo>
                  <a:pt x="670" y="3447"/>
                  <a:pt x="682" y="3449"/>
                  <a:pt x="694" y="3441"/>
                </a:cubicBezTo>
                <a:cubicBezTo>
                  <a:pt x="696" y="3440"/>
                  <a:pt x="699" y="3438"/>
                  <a:pt x="701" y="3435"/>
                </a:cubicBezTo>
                <a:cubicBezTo>
                  <a:pt x="703" y="3439"/>
                  <a:pt x="704" y="3442"/>
                  <a:pt x="706" y="3446"/>
                </a:cubicBezTo>
                <a:cubicBezTo>
                  <a:pt x="709" y="3451"/>
                  <a:pt x="707" y="3453"/>
                  <a:pt x="703" y="3456"/>
                </a:cubicBezTo>
                <a:cubicBezTo>
                  <a:pt x="691" y="3462"/>
                  <a:pt x="678" y="3465"/>
                  <a:pt x="665" y="3464"/>
                </a:cubicBezTo>
                <a:cubicBezTo>
                  <a:pt x="655" y="3463"/>
                  <a:pt x="646" y="3462"/>
                  <a:pt x="637" y="3459"/>
                </a:cubicBezTo>
                <a:cubicBezTo>
                  <a:pt x="629" y="3456"/>
                  <a:pt x="624" y="3451"/>
                  <a:pt x="619" y="3445"/>
                </a:cubicBezTo>
                <a:cubicBezTo>
                  <a:pt x="618" y="3444"/>
                  <a:pt x="618" y="3443"/>
                  <a:pt x="620" y="3442"/>
                </a:cubicBezTo>
                <a:close/>
                <a:moveTo>
                  <a:pt x="695" y="3490"/>
                </a:moveTo>
                <a:cubicBezTo>
                  <a:pt x="692" y="3491"/>
                  <a:pt x="689" y="3491"/>
                  <a:pt x="686" y="3492"/>
                </a:cubicBezTo>
                <a:cubicBezTo>
                  <a:pt x="680" y="3494"/>
                  <a:pt x="674" y="3493"/>
                  <a:pt x="667" y="3493"/>
                </a:cubicBezTo>
                <a:cubicBezTo>
                  <a:pt x="655" y="3493"/>
                  <a:pt x="643" y="3492"/>
                  <a:pt x="631" y="3487"/>
                </a:cubicBezTo>
                <a:cubicBezTo>
                  <a:pt x="617" y="3481"/>
                  <a:pt x="606" y="3472"/>
                  <a:pt x="600" y="3457"/>
                </a:cubicBezTo>
                <a:cubicBezTo>
                  <a:pt x="599" y="3455"/>
                  <a:pt x="599" y="3454"/>
                  <a:pt x="601" y="3453"/>
                </a:cubicBezTo>
                <a:cubicBezTo>
                  <a:pt x="604" y="3452"/>
                  <a:pt x="607" y="3448"/>
                  <a:pt x="610" y="3449"/>
                </a:cubicBezTo>
                <a:cubicBezTo>
                  <a:pt x="613" y="3449"/>
                  <a:pt x="614" y="3453"/>
                  <a:pt x="616" y="3456"/>
                </a:cubicBezTo>
                <a:cubicBezTo>
                  <a:pt x="626" y="3467"/>
                  <a:pt x="639" y="3471"/>
                  <a:pt x="652" y="3473"/>
                </a:cubicBezTo>
                <a:cubicBezTo>
                  <a:pt x="667" y="3474"/>
                  <a:pt x="683" y="3475"/>
                  <a:pt x="698" y="3468"/>
                </a:cubicBezTo>
                <a:cubicBezTo>
                  <a:pt x="703" y="3466"/>
                  <a:pt x="707" y="3464"/>
                  <a:pt x="712" y="3461"/>
                </a:cubicBezTo>
                <a:cubicBezTo>
                  <a:pt x="712" y="3463"/>
                  <a:pt x="713" y="3465"/>
                  <a:pt x="713" y="3466"/>
                </a:cubicBezTo>
                <a:cubicBezTo>
                  <a:pt x="716" y="3480"/>
                  <a:pt x="709" y="3489"/>
                  <a:pt x="695" y="3490"/>
                </a:cubicBezTo>
                <a:close/>
                <a:moveTo>
                  <a:pt x="715" y="3442"/>
                </a:moveTo>
                <a:cubicBezTo>
                  <a:pt x="715" y="3442"/>
                  <a:pt x="715" y="3441"/>
                  <a:pt x="715" y="3441"/>
                </a:cubicBezTo>
                <a:cubicBezTo>
                  <a:pt x="715" y="3441"/>
                  <a:pt x="716" y="3441"/>
                  <a:pt x="716" y="3441"/>
                </a:cubicBezTo>
                <a:cubicBezTo>
                  <a:pt x="720" y="3442"/>
                  <a:pt x="723" y="3445"/>
                  <a:pt x="728" y="3443"/>
                </a:cubicBezTo>
                <a:cubicBezTo>
                  <a:pt x="730" y="3443"/>
                  <a:pt x="731" y="3447"/>
                  <a:pt x="732" y="3449"/>
                </a:cubicBezTo>
                <a:cubicBezTo>
                  <a:pt x="733" y="3451"/>
                  <a:pt x="735" y="3453"/>
                  <a:pt x="734" y="3455"/>
                </a:cubicBezTo>
                <a:cubicBezTo>
                  <a:pt x="732" y="3457"/>
                  <a:pt x="729" y="3455"/>
                  <a:pt x="727" y="3455"/>
                </a:cubicBezTo>
                <a:cubicBezTo>
                  <a:pt x="719" y="3454"/>
                  <a:pt x="717" y="3449"/>
                  <a:pt x="715" y="3442"/>
                </a:cubicBezTo>
                <a:close/>
                <a:moveTo>
                  <a:pt x="736" y="3478"/>
                </a:moveTo>
                <a:cubicBezTo>
                  <a:pt x="727" y="3480"/>
                  <a:pt x="723" y="3478"/>
                  <a:pt x="722" y="3469"/>
                </a:cubicBezTo>
                <a:cubicBezTo>
                  <a:pt x="722" y="3466"/>
                  <a:pt x="723" y="3464"/>
                  <a:pt x="726" y="3465"/>
                </a:cubicBezTo>
                <a:cubicBezTo>
                  <a:pt x="730" y="3466"/>
                  <a:pt x="734" y="3467"/>
                  <a:pt x="738" y="3466"/>
                </a:cubicBezTo>
                <a:cubicBezTo>
                  <a:pt x="740" y="3466"/>
                  <a:pt x="741" y="3467"/>
                  <a:pt x="741" y="3468"/>
                </a:cubicBezTo>
                <a:cubicBezTo>
                  <a:pt x="742" y="3471"/>
                  <a:pt x="743" y="3474"/>
                  <a:pt x="745" y="3477"/>
                </a:cubicBezTo>
                <a:cubicBezTo>
                  <a:pt x="741" y="3477"/>
                  <a:pt x="739" y="3478"/>
                  <a:pt x="736" y="3478"/>
                </a:cubicBezTo>
                <a:close/>
                <a:moveTo>
                  <a:pt x="893" y="3261"/>
                </a:moveTo>
                <a:cubicBezTo>
                  <a:pt x="887" y="3254"/>
                  <a:pt x="879" y="3249"/>
                  <a:pt x="873" y="3242"/>
                </a:cubicBezTo>
                <a:cubicBezTo>
                  <a:pt x="861" y="3228"/>
                  <a:pt x="843" y="3223"/>
                  <a:pt x="829" y="3213"/>
                </a:cubicBezTo>
                <a:cubicBezTo>
                  <a:pt x="822" y="3207"/>
                  <a:pt x="814" y="3202"/>
                  <a:pt x="809" y="3196"/>
                </a:cubicBezTo>
                <a:cubicBezTo>
                  <a:pt x="803" y="3188"/>
                  <a:pt x="800" y="3179"/>
                  <a:pt x="799" y="3170"/>
                </a:cubicBezTo>
                <a:cubicBezTo>
                  <a:pt x="798" y="3163"/>
                  <a:pt x="804" y="3160"/>
                  <a:pt x="807" y="3155"/>
                </a:cubicBezTo>
                <a:cubicBezTo>
                  <a:pt x="807" y="3154"/>
                  <a:pt x="807" y="3154"/>
                  <a:pt x="807" y="3154"/>
                </a:cubicBezTo>
                <a:cubicBezTo>
                  <a:pt x="808" y="3153"/>
                  <a:pt x="808" y="3152"/>
                  <a:pt x="807" y="3151"/>
                </a:cubicBezTo>
                <a:cubicBezTo>
                  <a:pt x="806" y="3150"/>
                  <a:pt x="805" y="3149"/>
                  <a:pt x="803" y="3150"/>
                </a:cubicBezTo>
                <a:cubicBezTo>
                  <a:pt x="791" y="3155"/>
                  <a:pt x="782" y="3163"/>
                  <a:pt x="778" y="3176"/>
                </a:cubicBezTo>
                <a:cubicBezTo>
                  <a:pt x="777" y="3182"/>
                  <a:pt x="776" y="3189"/>
                  <a:pt x="773" y="3193"/>
                </a:cubicBezTo>
                <a:cubicBezTo>
                  <a:pt x="764" y="3203"/>
                  <a:pt x="757" y="3214"/>
                  <a:pt x="744" y="3221"/>
                </a:cubicBezTo>
                <a:cubicBezTo>
                  <a:pt x="730" y="3228"/>
                  <a:pt x="720" y="3240"/>
                  <a:pt x="709" y="3251"/>
                </a:cubicBezTo>
                <a:cubicBezTo>
                  <a:pt x="703" y="3257"/>
                  <a:pt x="698" y="3264"/>
                  <a:pt x="697" y="3272"/>
                </a:cubicBezTo>
                <a:cubicBezTo>
                  <a:pt x="695" y="3279"/>
                  <a:pt x="695" y="3285"/>
                  <a:pt x="694" y="3292"/>
                </a:cubicBezTo>
                <a:cubicBezTo>
                  <a:pt x="693" y="3299"/>
                  <a:pt x="693" y="3299"/>
                  <a:pt x="687" y="3296"/>
                </a:cubicBezTo>
                <a:cubicBezTo>
                  <a:pt x="686" y="3295"/>
                  <a:pt x="685" y="3295"/>
                  <a:pt x="685" y="3295"/>
                </a:cubicBezTo>
                <a:cubicBezTo>
                  <a:pt x="679" y="3295"/>
                  <a:pt x="674" y="3294"/>
                  <a:pt x="668" y="3294"/>
                </a:cubicBezTo>
                <a:cubicBezTo>
                  <a:pt x="644" y="3295"/>
                  <a:pt x="619" y="3293"/>
                  <a:pt x="595" y="3291"/>
                </a:cubicBezTo>
                <a:cubicBezTo>
                  <a:pt x="569" y="3288"/>
                  <a:pt x="544" y="3285"/>
                  <a:pt x="519" y="3282"/>
                </a:cubicBezTo>
                <a:cubicBezTo>
                  <a:pt x="514" y="3282"/>
                  <a:pt x="511" y="3283"/>
                  <a:pt x="507" y="3286"/>
                </a:cubicBezTo>
                <a:cubicBezTo>
                  <a:pt x="500" y="3292"/>
                  <a:pt x="494" y="3300"/>
                  <a:pt x="486" y="3306"/>
                </a:cubicBezTo>
                <a:cubicBezTo>
                  <a:pt x="478" y="3312"/>
                  <a:pt x="476" y="3322"/>
                  <a:pt x="477" y="3331"/>
                </a:cubicBezTo>
                <a:cubicBezTo>
                  <a:pt x="479" y="3348"/>
                  <a:pt x="485" y="3364"/>
                  <a:pt x="498" y="3376"/>
                </a:cubicBezTo>
                <a:cubicBezTo>
                  <a:pt x="510" y="3388"/>
                  <a:pt x="525" y="3397"/>
                  <a:pt x="541" y="3403"/>
                </a:cubicBezTo>
                <a:cubicBezTo>
                  <a:pt x="553" y="3407"/>
                  <a:pt x="566" y="3411"/>
                  <a:pt x="579" y="3412"/>
                </a:cubicBezTo>
                <a:cubicBezTo>
                  <a:pt x="586" y="3413"/>
                  <a:pt x="593" y="3417"/>
                  <a:pt x="600" y="3414"/>
                </a:cubicBezTo>
                <a:cubicBezTo>
                  <a:pt x="600" y="3414"/>
                  <a:pt x="601" y="3414"/>
                  <a:pt x="601" y="3414"/>
                </a:cubicBezTo>
                <a:cubicBezTo>
                  <a:pt x="608" y="3417"/>
                  <a:pt x="615" y="3414"/>
                  <a:pt x="621" y="3412"/>
                </a:cubicBezTo>
                <a:cubicBezTo>
                  <a:pt x="641" y="3408"/>
                  <a:pt x="658" y="3397"/>
                  <a:pt x="674" y="3386"/>
                </a:cubicBezTo>
                <a:cubicBezTo>
                  <a:pt x="688" y="3376"/>
                  <a:pt x="696" y="3363"/>
                  <a:pt x="698" y="3346"/>
                </a:cubicBezTo>
                <a:cubicBezTo>
                  <a:pt x="699" y="3343"/>
                  <a:pt x="699" y="3340"/>
                  <a:pt x="700" y="3337"/>
                </a:cubicBezTo>
                <a:cubicBezTo>
                  <a:pt x="706" y="3346"/>
                  <a:pt x="712" y="3353"/>
                  <a:pt x="717" y="3362"/>
                </a:cubicBezTo>
                <a:cubicBezTo>
                  <a:pt x="724" y="3374"/>
                  <a:pt x="733" y="3385"/>
                  <a:pt x="746" y="3392"/>
                </a:cubicBezTo>
                <a:cubicBezTo>
                  <a:pt x="753" y="3397"/>
                  <a:pt x="761" y="3400"/>
                  <a:pt x="767" y="3405"/>
                </a:cubicBezTo>
                <a:cubicBezTo>
                  <a:pt x="770" y="3408"/>
                  <a:pt x="774" y="3410"/>
                  <a:pt x="778" y="3409"/>
                </a:cubicBezTo>
                <a:cubicBezTo>
                  <a:pt x="788" y="3409"/>
                  <a:pt x="798" y="3410"/>
                  <a:pt x="808" y="3410"/>
                </a:cubicBezTo>
                <a:cubicBezTo>
                  <a:pt x="826" y="3410"/>
                  <a:pt x="841" y="3403"/>
                  <a:pt x="855" y="3392"/>
                </a:cubicBezTo>
                <a:cubicBezTo>
                  <a:pt x="860" y="3388"/>
                  <a:pt x="865" y="3383"/>
                  <a:pt x="871" y="3381"/>
                </a:cubicBezTo>
                <a:cubicBezTo>
                  <a:pt x="874" y="3379"/>
                  <a:pt x="877" y="3377"/>
                  <a:pt x="880" y="3374"/>
                </a:cubicBezTo>
                <a:cubicBezTo>
                  <a:pt x="901" y="3352"/>
                  <a:pt x="910" y="3325"/>
                  <a:pt x="907" y="3295"/>
                </a:cubicBezTo>
                <a:cubicBezTo>
                  <a:pt x="907" y="3282"/>
                  <a:pt x="901" y="3271"/>
                  <a:pt x="893" y="3261"/>
                </a:cubicBezTo>
                <a:close/>
                <a:moveTo>
                  <a:pt x="661" y="3305"/>
                </a:moveTo>
                <a:cubicBezTo>
                  <a:pt x="663" y="3302"/>
                  <a:pt x="668" y="3305"/>
                  <a:pt x="672" y="3305"/>
                </a:cubicBezTo>
                <a:cubicBezTo>
                  <a:pt x="670" y="3307"/>
                  <a:pt x="668" y="3309"/>
                  <a:pt x="667" y="3311"/>
                </a:cubicBezTo>
                <a:cubicBezTo>
                  <a:pt x="662" y="3322"/>
                  <a:pt x="653" y="3322"/>
                  <a:pt x="642" y="3320"/>
                </a:cubicBezTo>
                <a:cubicBezTo>
                  <a:pt x="645" y="3317"/>
                  <a:pt x="648" y="3315"/>
                  <a:pt x="652" y="3313"/>
                </a:cubicBezTo>
                <a:cubicBezTo>
                  <a:pt x="655" y="3311"/>
                  <a:pt x="658" y="3309"/>
                  <a:pt x="661" y="3305"/>
                </a:cubicBezTo>
                <a:close/>
                <a:moveTo>
                  <a:pt x="527" y="3336"/>
                </a:moveTo>
                <a:cubicBezTo>
                  <a:pt x="538" y="3358"/>
                  <a:pt x="555" y="3370"/>
                  <a:pt x="579" y="3370"/>
                </a:cubicBezTo>
                <a:cubicBezTo>
                  <a:pt x="591" y="3369"/>
                  <a:pt x="601" y="3363"/>
                  <a:pt x="610" y="3356"/>
                </a:cubicBezTo>
                <a:cubicBezTo>
                  <a:pt x="618" y="3350"/>
                  <a:pt x="625" y="3343"/>
                  <a:pt x="629" y="3333"/>
                </a:cubicBezTo>
                <a:cubicBezTo>
                  <a:pt x="630" y="3332"/>
                  <a:pt x="630" y="3329"/>
                  <a:pt x="632" y="3330"/>
                </a:cubicBezTo>
                <a:cubicBezTo>
                  <a:pt x="637" y="3332"/>
                  <a:pt x="642" y="3329"/>
                  <a:pt x="648" y="3330"/>
                </a:cubicBezTo>
                <a:cubicBezTo>
                  <a:pt x="651" y="3331"/>
                  <a:pt x="651" y="3331"/>
                  <a:pt x="650" y="3334"/>
                </a:cubicBezTo>
                <a:cubicBezTo>
                  <a:pt x="644" y="3344"/>
                  <a:pt x="636" y="3351"/>
                  <a:pt x="630" y="3359"/>
                </a:cubicBezTo>
                <a:cubicBezTo>
                  <a:pt x="619" y="3375"/>
                  <a:pt x="602" y="3378"/>
                  <a:pt x="585" y="3381"/>
                </a:cubicBezTo>
                <a:cubicBezTo>
                  <a:pt x="574" y="3383"/>
                  <a:pt x="564" y="3378"/>
                  <a:pt x="554" y="3376"/>
                </a:cubicBezTo>
                <a:cubicBezTo>
                  <a:pt x="544" y="3373"/>
                  <a:pt x="537" y="3367"/>
                  <a:pt x="528" y="3362"/>
                </a:cubicBezTo>
                <a:cubicBezTo>
                  <a:pt x="526" y="3361"/>
                  <a:pt x="524" y="3358"/>
                  <a:pt x="523" y="3356"/>
                </a:cubicBezTo>
                <a:cubicBezTo>
                  <a:pt x="515" y="3345"/>
                  <a:pt x="506" y="3335"/>
                  <a:pt x="505" y="3321"/>
                </a:cubicBezTo>
                <a:cubicBezTo>
                  <a:pt x="511" y="3321"/>
                  <a:pt x="517" y="3321"/>
                  <a:pt x="522" y="3322"/>
                </a:cubicBezTo>
                <a:cubicBezTo>
                  <a:pt x="525" y="3322"/>
                  <a:pt x="525" y="3323"/>
                  <a:pt x="525" y="3325"/>
                </a:cubicBezTo>
                <a:cubicBezTo>
                  <a:pt x="524" y="3329"/>
                  <a:pt x="526" y="3333"/>
                  <a:pt x="527" y="3336"/>
                </a:cubicBezTo>
                <a:close/>
                <a:moveTo>
                  <a:pt x="580" y="3348"/>
                </a:moveTo>
                <a:cubicBezTo>
                  <a:pt x="591" y="3347"/>
                  <a:pt x="599" y="3343"/>
                  <a:pt x="605" y="3334"/>
                </a:cubicBezTo>
                <a:cubicBezTo>
                  <a:pt x="608" y="3327"/>
                  <a:pt x="614" y="3328"/>
                  <a:pt x="620" y="3330"/>
                </a:cubicBezTo>
                <a:cubicBezTo>
                  <a:pt x="615" y="3341"/>
                  <a:pt x="607" y="3349"/>
                  <a:pt x="596" y="3354"/>
                </a:cubicBezTo>
                <a:cubicBezTo>
                  <a:pt x="591" y="3356"/>
                  <a:pt x="586" y="3360"/>
                  <a:pt x="579" y="3360"/>
                </a:cubicBezTo>
                <a:cubicBezTo>
                  <a:pt x="563" y="3361"/>
                  <a:pt x="552" y="3354"/>
                  <a:pt x="542" y="3344"/>
                </a:cubicBezTo>
                <a:cubicBezTo>
                  <a:pt x="538" y="3339"/>
                  <a:pt x="535" y="3332"/>
                  <a:pt x="533" y="3325"/>
                </a:cubicBezTo>
                <a:cubicBezTo>
                  <a:pt x="532" y="3322"/>
                  <a:pt x="534" y="3321"/>
                  <a:pt x="536" y="3322"/>
                </a:cubicBezTo>
                <a:cubicBezTo>
                  <a:pt x="542" y="3323"/>
                  <a:pt x="547" y="3325"/>
                  <a:pt x="553" y="3325"/>
                </a:cubicBezTo>
                <a:cubicBezTo>
                  <a:pt x="554" y="3326"/>
                  <a:pt x="556" y="3326"/>
                  <a:pt x="556" y="3329"/>
                </a:cubicBezTo>
                <a:cubicBezTo>
                  <a:pt x="558" y="3341"/>
                  <a:pt x="567" y="3348"/>
                  <a:pt x="580" y="3348"/>
                </a:cubicBezTo>
                <a:close/>
                <a:moveTo>
                  <a:pt x="564" y="3328"/>
                </a:moveTo>
                <a:cubicBezTo>
                  <a:pt x="575" y="3326"/>
                  <a:pt x="586" y="3328"/>
                  <a:pt x="596" y="3326"/>
                </a:cubicBezTo>
                <a:cubicBezTo>
                  <a:pt x="595" y="3334"/>
                  <a:pt x="590" y="3338"/>
                  <a:pt x="580" y="3338"/>
                </a:cubicBezTo>
                <a:cubicBezTo>
                  <a:pt x="571" y="3338"/>
                  <a:pt x="566" y="3335"/>
                  <a:pt x="564" y="3328"/>
                </a:cubicBezTo>
                <a:close/>
                <a:moveTo>
                  <a:pt x="630" y="3308"/>
                </a:moveTo>
                <a:cubicBezTo>
                  <a:pt x="634" y="3300"/>
                  <a:pt x="641" y="3304"/>
                  <a:pt x="647" y="3304"/>
                </a:cubicBezTo>
                <a:cubicBezTo>
                  <a:pt x="641" y="3308"/>
                  <a:pt x="636" y="3313"/>
                  <a:pt x="631" y="3319"/>
                </a:cubicBezTo>
                <a:cubicBezTo>
                  <a:pt x="629" y="3321"/>
                  <a:pt x="628" y="3320"/>
                  <a:pt x="626" y="3320"/>
                </a:cubicBezTo>
                <a:cubicBezTo>
                  <a:pt x="622" y="3320"/>
                  <a:pt x="619" y="3320"/>
                  <a:pt x="614" y="3320"/>
                </a:cubicBezTo>
                <a:cubicBezTo>
                  <a:pt x="618" y="3316"/>
                  <a:pt x="621" y="3314"/>
                  <a:pt x="625" y="3312"/>
                </a:cubicBezTo>
                <a:cubicBezTo>
                  <a:pt x="627" y="3311"/>
                  <a:pt x="629" y="3310"/>
                  <a:pt x="630" y="3308"/>
                </a:cubicBezTo>
                <a:close/>
                <a:moveTo>
                  <a:pt x="621" y="3303"/>
                </a:moveTo>
                <a:cubicBezTo>
                  <a:pt x="616" y="3306"/>
                  <a:pt x="613" y="3310"/>
                  <a:pt x="610" y="3314"/>
                </a:cubicBezTo>
                <a:cubicBezTo>
                  <a:pt x="608" y="3317"/>
                  <a:pt x="605" y="3317"/>
                  <a:pt x="602" y="3317"/>
                </a:cubicBezTo>
                <a:cubicBezTo>
                  <a:pt x="590" y="3317"/>
                  <a:pt x="577" y="3316"/>
                  <a:pt x="564" y="3318"/>
                </a:cubicBezTo>
                <a:cubicBezTo>
                  <a:pt x="564" y="3317"/>
                  <a:pt x="565" y="3316"/>
                  <a:pt x="565" y="3316"/>
                </a:cubicBezTo>
                <a:cubicBezTo>
                  <a:pt x="573" y="3313"/>
                  <a:pt x="580" y="3309"/>
                  <a:pt x="586" y="3305"/>
                </a:cubicBezTo>
                <a:cubicBezTo>
                  <a:pt x="598" y="3297"/>
                  <a:pt x="609" y="3304"/>
                  <a:pt x="621" y="3303"/>
                </a:cubicBezTo>
                <a:close/>
                <a:moveTo>
                  <a:pt x="575" y="3300"/>
                </a:moveTo>
                <a:cubicBezTo>
                  <a:pt x="573" y="3303"/>
                  <a:pt x="570" y="3305"/>
                  <a:pt x="566" y="3307"/>
                </a:cubicBezTo>
                <a:cubicBezTo>
                  <a:pt x="564" y="3308"/>
                  <a:pt x="562" y="3309"/>
                  <a:pt x="561" y="3311"/>
                </a:cubicBezTo>
                <a:cubicBezTo>
                  <a:pt x="558" y="3317"/>
                  <a:pt x="553" y="3318"/>
                  <a:pt x="548" y="3316"/>
                </a:cubicBezTo>
                <a:cubicBezTo>
                  <a:pt x="544" y="3315"/>
                  <a:pt x="540" y="3314"/>
                  <a:pt x="537" y="3313"/>
                </a:cubicBezTo>
                <a:cubicBezTo>
                  <a:pt x="546" y="3301"/>
                  <a:pt x="558" y="3291"/>
                  <a:pt x="575" y="3300"/>
                </a:cubicBezTo>
                <a:close/>
                <a:moveTo>
                  <a:pt x="529" y="3310"/>
                </a:moveTo>
                <a:cubicBezTo>
                  <a:pt x="528" y="3312"/>
                  <a:pt x="526" y="3313"/>
                  <a:pt x="524" y="3313"/>
                </a:cubicBezTo>
                <a:cubicBezTo>
                  <a:pt x="520" y="3311"/>
                  <a:pt x="516" y="3312"/>
                  <a:pt x="510" y="3311"/>
                </a:cubicBezTo>
                <a:cubicBezTo>
                  <a:pt x="521" y="3304"/>
                  <a:pt x="529" y="3296"/>
                  <a:pt x="541" y="3294"/>
                </a:cubicBezTo>
                <a:cubicBezTo>
                  <a:pt x="537" y="3300"/>
                  <a:pt x="533" y="3305"/>
                  <a:pt x="529" y="3310"/>
                </a:cubicBezTo>
                <a:close/>
                <a:moveTo>
                  <a:pt x="522" y="3292"/>
                </a:moveTo>
                <a:cubicBezTo>
                  <a:pt x="515" y="3296"/>
                  <a:pt x="511" y="3301"/>
                  <a:pt x="507" y="3307"/>
                </a:cubicBezTo>
                <a:cubicBezTo>
                  <a:pt x="504" y="3310"/>
                  <a:pt x="501" y="3311"/>
                  <a:pt x="497" y="3310"/>
                </a:cubicBezTo>
                <a:cubicBezTo>
                  <a:pt x="509" y="3295"/>
                  <a:pt x="513" y="3292"/>
                  <a:pt x="522" y="3292"/>
                </a:cubicBezTo>
                <a:close/>
                <a:moveTo>
                  <a:pt x="616" y="3396"/>
                </a:moveTo>
                <a:cubicBezTo>
                  <a:pt x="614" y="3398"/>
                  <a:pt x="611" y="3398"/>
                  <a:pt x="608" y="3399"/>
                </a:cubicBezTo>
                <a:cubicBezTo>
                  <a:pt x="591" y="3400"/>
                  <a:pt x="574" y="3402"/>
                  <a:pt x="558" y="3397"/>
                </a:cubicBezTo>
                <a:cubicBezTo>
                  <a:pt x="546" y="3393"/>
                  <a:pt x="534" y="3390"/>
                  <a:pt x="524" y="3383"/>
                </a:cubicBezTo>
                <a:cubicBezTo>
                  <a:pt x="516" y="3378"/>
                  <a:pt x="509" y="3372"/>
                  <a:pt x="502" y="3365"/>
                </a:cubicBezTo>
                <a:cubicBezTo>
                  <a:pt x="492" y="3355"/>
                  <a:pt x="490" y="3343"/>
                  <a:pt x="486" y="3330"/>
                </a:cubicBezTo>
                <a:cubicBezTo>
                  <a:pt x="484" y="3323"/>
                  <a:pt x="489" y="3318"/>
                  <a:pt x="497" y="3320"/>
                </a:cubicBezTo>
                <a:cubicBezTo>
                  <a:pt x="498" y="3321"/>
                  <a:pt x="499" y="3321"/>
                  <a:pt x="498" y="3322"/>
                </a:cubicBezTo>
                <a:cubicBezTo>
                  <a:pt x="495" y="3331"/>
                  <a:pt x="500" y="3337"/>
                  <a:pt x="503" y="3344"/>
                </a:cubicBezTo>
                <a:cubicBezTo>
                  <a:pt x="506" y="3350"/>
                  <a:pt x="511" y="3356"/>
                  <a:pt x="515" y="3361"/>
                </a:cubicBezTo>
                <a:cubicBezTo>
                  <a:pt x="523" y="3372"/>
                  <a:pt x="534" y="3378"/>
                  <a:pt x="546" y="3383"/>
                </a:cubicBezTo>
                <a:cubicBezTo>
                  <a:pt x="552" y="3385"/>
                  <a:pt x="559" y="3387"/>
                  <a:pt x="565" y="3389"/>
                </a:cubicBezTo>
                <a:cubicBezTo>
                  <a:pt x="571" y="3391"/>
                  <a:pt x="578" y="3391"/>
                  <a:pt x="585" y="3390"/>
                </a:cubicBezTo>
                <a:cubicBezTo>
                  <a:pt x="594" y="3389"/>
                  <a:pt x="603" y="3386"/>
                  <a:pt x="612" y="3385"/>
                </a:cubicBezTo>
                <a:cubicBezTo>
                  <a:pt x="617" y="3384"/>
                  <a:pt x="621" y="3381"/>
                  <a:pt x="625" y="3378"/>
                </a:cubicBezTo>
                <a:cubicBezTo>
                  <a:pt x="634" y="3367"/>
                  <a:pt x="645" y="3357"/>
                  <a:pt x="654" y="3346"/>
                </a:cubicBezTo>
                <a:cubicBezTo>
                  <a:pt x="656" y="3342"/>
                  <a:pt x="658" y="3339"/>
                  <a:pt x="660" y="3335"/>
                </a:cubicBezTo>
                <a:cubicBezTo>
                  <a:pt x="662" y="3331"/>
                  <a:pt x="664" y="3330"/>
                  <a:pt x="668" y="3331"/>
                </a:cubicBezTo>
                <a:cubicBezTo>
                  <a:pt x="664" y="3345"/>
                  <a:pt x="659" y="3357"/>
                  <a:pt x="650" y="3368"/>
                </a:cubicBezTo>
                <a:cubicBezTo>
                  <a:pt x="640" y="3379"/>
                  <a:pt x="628" y="3388"/>
                  <a:pt x="616" y="3396"/>
                </a:cubicBezTo>
                <a:close/>
                <a:moveTo>
                  <a:pt x="667" y="3365"/>
                </a:moveTo>
                <a:cubicBezTo>
                  <a:pt x="665" y="3367"/>
                  <a:pt x="664" y="3369"/>
                  <a:pt x="662" y="3371"/>
                </a:cubicBezTo>
                <a:cubicBezTo>
                  <a:pt x="661" y="3372"/>
                  <a:pt x="661" y="3374"/>
                  <a:pt x="660" y="3373"/>
                </a:cubicBezTo>
                <a:cubicBezTo>
                  <a:pt x="659" y="3372"/>
                  <a:pt x="660" y="3371"/>
                  <a:pt x="661" y="3370"/>
                </a:cubicBezTo>
                <a:cubicBezTo>
                  <a:pt x="662" y="3367"/>
                  <a:pt x="664" y="3366"/>
                  <a:pt x="666" y="3364"/>
                </a:cubicBezTo>
                <a:cubicBezTo>
                  <a:pt x="669" y="3357"/>
                  <a:pt x="674" y="3349"/>
                  <a:pt x="676" y="3341"/>
                </a:cubicBezTo>
                <a:cubicBezTo>
                  <a:pt x="676" y="3350"/>
                  <a:pt x="672" y="3358"/>
                  <a:pt x="667" y="3365"/>
                </a:cubicBezTo>
                <a:close/>
                <a:moveTo>
                  <a:pt x="684" y="3345"/>
                </a:moveTo>
                <a:cubicBezTo>
                  <a:pt x="683" y="3341"/>
                  <a:pt x="688" y="3337"/>
                  <a:pt x="684" y="3334"/>
                </a:cubicBezTo>
                <a:cubicBezTo>
                  <a:pt x="682" y="3332"/>
                  <a:pt x="680" y="3336"/>
                  <a:pt x="678" y="3336"/>
                </a:cubicBezTo>
                <a:cubicBezTo>
                  <a:pt x="678" y="3327"/>
                  <a:pt x="680" y="3319"/>
                  <a:pt x="690" y="3314"/>
                </a:cubicBezTo>
                <a:cubicBezTo>
                  <a:pt x="691" y="3325"/>
                  <a:pt x="694" y="3336"/>
                  <a:pt x="684" y="3345"/>
                </a:cubicBezTo>
                <a:close/>
                <a:moveTo>
                  <a:pt x="881" y="3275"/>
                </a:moveTo>
                <a:cubicBezTo>
                  <a:pt x="879" y="3276"/>
                  <a:pt x="879" y="3274"/>
                  <a:pt x="878" y="3273"/>
                </a:cubicBezTo>
                <a:cubicBezTo>
                  <a:pt x="877" y="3272"/>
                  <a:pt x="876" y="3271"/>
                  <a:pt x="876" y="3270"/>
                </a:cubicBezTo>
                <a:cubicBezTo>
                  <a:pt x="876" y="3270"/>
                  <a:pt x="875" y="3269"/>
                  <a:pt x="875" y="3269"/>
                </a:cubicBezTo>
                <a:cubicBezTo>
                  <a:pt x="876" y="3268"/>
                  <a:pt x="876" y="3269"/>
                  <a:pt x="877" y="3269"/>
                </a:cubicBezTo>
                <a:cubicBezTo>
                  <a:pt x="878" y="3270"/>
                  <a:pt x="878" y="3271"/>
                  <a:pt x="879" y="3272"/>
                </a:cubicBezTo>
                <a:cubicBezTo>
                  <a:pt x="880" y="3273"/>
                  <a:pt x="882" y="3274"/>
                  <a:pt x="881" y="3275"/>
                </a:cubicBezTo>
                <a:close/>
                <a:moveTo>
                  <a:pt x="879" y="3260"/>
                </a:moveTo>
                <a:cubicBezTo>
                  <a:pt x="874" y="3261"/>
                  <a:pt x="872" y="3263"/>
                  <a:pt x="875" y="3268"/>
                </a:cubicBezTo>
                <a:cubicBezTo>
                  <a:pt x="868" y="3260"/>
                  <a:pt x="865" y="3250"/>
                  <a:pt x="858" y="3243"/>
                </a:cubicBezTo>
                <a:cubicBezTo>
                  <a:pt x="864" y="3249"/>
                  <a:pt x="871" y="3254"/>
                  <a:pt x="879" y="3260"/>
                </a:cubicBezTo>
                <a:close/>
                <a:moveTo>
                  <a:pt x="789" y="3172"/>
                </a:moveTo>
                <a:cubicBezTo>
                  <a:pt x="791" y="3178"/>
                  <a:pt x="792" y="3182"/>
                  <a:pt x="793" y="3187"/>
                </a:cubicBezTo>
                <a:cubicBezTo>
                  <a:pt x="791" y="3187"/>
                  <a:pt x="789" y="3186"/>
                  <a:pt x="788" y="3188"/>
                </a:cubicBezTo>
                <a:cubicBezTo>
                  <a:pt x="787" y="3190"/>
                  <a:pt x="788" y="3191"/>
                  <a:pt x="789" y="3192"/>
                </a:cubicBezTo>
                <a:cubicBezTo>
                  <a:pt x="793" y="3197"/>
                  <a:pt x="794" y="3202"/>
                  <a:pt x="796" y="3207"/>
                </a:cubicBezTo>
                <a:cubicBezTo>
                  <a:pt x="796" y="3208"/>
                  <a:pt x="797" y="3209"/>
                  <a:pt x="795" y="3210"/>
                </a:cubicBezTo>
                <a:cubicBezTo>
                  <a:pt x="794" y="3211"/>
                  <a:pt x="794" y="3210"/>
                  <a:pt x="793" y="3209"/>
                </a:cubicBezTo>
                <a:cubicBezTo>
                  <a:pt x="791" y="3205"/>
                  <a:pt x="792" y="3201"/>
                  <a:pt x="790" y="3198"/>
                </a:cubicBezTo>
                <a:cubicBezTo>
                  <a:pt x="788" y="3194"/>
                  <a:pt x="786" y="3192"/>
                  <a:pt x="782" y="3194"/>
                </a:cubicBezTo>
                <a:cubicBezTo>
                  <a:pt x="786" y="3188"/>
                  <a:pt x="786" y="3181"/>
                  <a:pt x="789" y="3172"/>
                </a:cubicBezTo>
                <a:close/>
                <a:moveTo>
                  <a:pt x="779" y="3205"/>
                </a:moveTo>
                <a:cubicBezTo>
                  <a:pt x="780" y="3203"/>
                  <a:pt x="780" y="3200"/>
                  <a:pt x="782" y="3197"/>
                </a:cubicBezTo>
                <a:cubicBezTo>
                  <a:pt x="784" y="3202"/>
                  <a:pt x="782" y="3207"/>
                  <a:pt x="785" y="3212"/>
                </a:cubicBezTo>
                <a:cubicBezTo>
                  <a:pt x="781" y="3212"/>
                  <a:pt x="778" y="3213"/>
                  <a:pt x="777" y="3211"/>
                </a:cubicBezTo>
                <a:cubicBezTo>
                  <a:pt x="776" y="3209"/>
                  <a:pt x="777" y="3207"/>
                  <a:pt x="779" y="3205"/>
                </a:cubicBezTo>
                <a:close/>
                <a:moveTo>
                  <a:pt x="770" y="3235"/>
                </a:moveTo>
                <a:cubicBezTo>
                  <a:pt x="770" y="3234"/>
                  <a:pt x="771" y="3234"/>
                  <a:pt x="771" y="3235"/>
                </a:cubicBezTo>
                <a:cubicBezTo>
                  <a:pt x="771" y="3235"/>
                  <a:pt x="771" y="3235"/>
                  <a:pt x="771" y="3236"/>
                </a:cubicBezTo>
                <a:cubicBezTo>
                  <a:pt x="771" y="3236"/>
                  <a:pt x="771" y="3236"/>
                  <a:pt x="770" y="3236"/>
                </a:cubicBezTo>
                <a:cubicBezTo>
                  <a:pt x="770" y="3236"/>
                  <a:pt x="770" y="3235"/>
                  <a:pt x="770" y="3235"/>
                </a:cubicBezTo>
                <a:close/>
                <a:moveTo>
                  <a:pt x="728" y="3356"/>
                </a:moveTo>
                <a:cubicBezTo>
                  <a:pt x="727" y="3356"/>
                  <a:pt x="727" y="3356"/>
                  <a:pt x="727" y="3355"/>
                </a:cubicBezTo>
                <a:cubicBezTo>
                  <a:pt x="717" y="3344"/>
                  <a:pt x="711" y="3330"/>
                  <a:pt x="712" y="3315"/>
                </a:cubicBezTo>
                <a:cubicBezTo>
                  <a:pt x="713" y="3300"/>
                  <a:pt x="712" y="3286"/>
                  <a:pt x="714" y="3272"/>
                </a:cubicBezTo>
                <a:cubicBezTo>
                  <a:pt x="716" y="3266"/>
                  <a:pt x="719" y="3261"/>
                  <a:pt x="724" y="3255"/>
                </a:cubicBezTo>
                <a:cubicBezTo>
                  <a:pt x="723" y="3261"/>
                  <a:pt x="721" y="3265"/>
                  <a:pt x="719" y="3269"/>
                </a:cubicBezTo>
                <a:cubicBezTo>
                  <a:pt x="713" y="3284"/>
                  <a:pt x="710" y="3300"/>
                  <a:pt x="715" y="3315"/>
                </a:cubicBezTo>
                <a:cubicBezTo>
                  <a:pt x="720" y="3328"/>
                  <a:pt x="721" y="3342"/>
                  <a:pt x="728" y="3355"/>
                </a:cubicBezTo>
                <a:cubicBezTo>
                  <a:pt x="728" y="3355"/>
                  <a:pt x="728" y="3356"/>
                  <a:pt x="728" y="3356"/>
                </a:cubicBezTo>
                <a:close/>
                <a:moveTo>
                  <a:pt x="896" y="3319"/>
                </a:moveTo>
                <a:cubicBezTo>
                  <a:pt x="896" y="3330"/>
                  <a:pt x="892" y="3340"/>
                  <a:pt x="886" y="3349"/>
                </a:cubicBezTo>
                <a:cubicBezTo>
                  <a:pt x="885" y="3347"/>
                  <a:pt x="887" y="3346"/>
                  <a:pt x="887" y="3344"/>
                </a:cubicBezTo>
                <a:cubicBezTo>
                  <a:pt x="888" y="3342"/>
                  <a:pt x="889" y="3341"/>
                  <a:pt x="889" y="3339"/>
                </a:cubicBezTo>
                <a:cubicBezTo>
                  <a:pt x="889" y="3336"/>
                  <a:pt x="891" y="3332"/>
                  <a:pt x="887" y="3331"/>
                </a:cubicBezTo>
                <a:cubicBezTo>
                  <a:pt x="883" y="3331"/>
                  <a:pt x="884" y="3335"/>
                  <a:pt x="883" y="3337"/>
                </a:cubicBezTo>
                <a:cubicBezTo>
                  <a:pt x="877" y="3347"/>
                  <a:pt x="876" y="3359"/>
                  <a:pt x="866" y="3367"/>
                </a:cubicBezTo>
                <a:cubicBezTo>
                  <a:pt x="868" y="3361"/>
                  <a:pt x="871" y="3355"/>
                  <a:pt x="874" y="3350"/>
                </a:cubicBezTo>
                <a:cubicBezTo>
                  <a:pt x="874" y="3348"/>
                  <a:pt x="878" y="3345"/>
                  <a:pt x="875" y="3343"/>
                </a:cubicBezTo>
                <a:cubicBezTo>
                  <a:pt x="872" y="3341"/>
                  <a:pt x="870" y="3345"/>
                  <a:pt x="869" y="3347"/>
                </a:cubicBezTo>
                <a:cubicBezTo>
                  <a:pt x="868" y="3347"/>
                  <a:pt x="867" y="3348"/>
                  <a:pt x="866" y="3351"/>
                </a:cubicBezTo>
                <a:cubicBezTo>
                  <a:pt x="866" y="3342"/>
                  <a:pt x="867" y="3336"/>
                  <a:pt x="868" y="3329"/>
                </a:cubicBezTo>
                <a:cubicBezTo>
                  <a:pt x="868" y="3327"/>
                  <a:pt x="869" y="3325"/>
                  <a:pt x="866" y="3324"/>
                </a:cubicBezTo>
                <a:cubicBezTo>
                  <a:pt x="864" y="3323"/>
                  <a:pt x="862" y="3326"/>
                  <a:pt x="862" y="3327"/>
                </a:cubicBezTo>
                <a:cubicBezTo>
                  <a:pt x="861" y="3331"/>
                  <a:pt x="860" y="3334"/>
                  <a:pt x="859" y="3337"/>
                </a:cubicBezTo>
                <a:cubicBezTo>
                  <a:pt x="856" y="3349"/>
                  <a:pt x="850" y="3359"/>
                  <a:pt x="844" y="3368"/>
                </a:cubicBezTo>
                <a:cubicBezTo>
                  <a:pt x="843" y="3369"/>
                  <a:pt x="843" y="3369"/>
                  <a:pt x="842" y="3369"/>
                </a:cubicBezTo>
                <a:cubicBezTo>
                  <a:pt x="839" y="3364"/>
                  <a:pt x="837" y="3368"/>
                  <a:pt x="835" y="3370"/>
                </a:cubicBezTo>
                <a:cubicBezTo>
                  <a:pt x="835" y="3370"/>
                  <a:pt x="835" y="3372"/>
                  <a:pt x="834" y="3371"/>
                </a:cubicBezTo>
                <a:cubicBezTo>
                  <a:pt x="833" y="3370"/>
                  <a:pt x="834" y="3369"/>
                  <a:pt x="835" y="3369"/>
                </a:cubicBezTo>
                <a:cubicBezTo>
                  <a:pt x="838" y="3357"/>
                  <a:pt x="841" y="3344"/>
                  <a:pt x="844" y="3332"/>
                </a:cubicBezTo>
                <a:cubicBezTo>
                  <a:pt x="844" y="3330"/>
                  <a:pt x="845" y="3329"/>
                  <a:pt x="843" y="3328"/>
                </a:cubicBezTo>
                <a:cubicBezTo>
                  <a:pt x="841" y="3327"/>
                  <a:pt x="840" y="3328"/>
                  <a:pt x="838" y="3329"/>
                </a:cubicBezTo>
                <a:cubicBezTo>
                  <a:pt x="838" y="3330"/>
                  <a:pt x="837" y="3331"/>
                  <a:pt x="836" y="3333"/>
                </a:cubicBezTo>
                <a:cubicBezTo>
                  <a:pt x="836" y="3337"/>
                  <a:pt x="833" y="3342"/>
                  <a:pt x="832" y="3346"/>
                </a:cubicBezTo>
                <a:cubicBezTo>
                  <a:pt x="830" y="3359"/>
                  <a:pt x="824" y="3370"/>
                  <a:pt x="820" y="3383"/>
                </a:cubicBezTo>
                <a:cubicBezTo>
                  <a:pt x="820" y="3383"/>
                  <a:pt x="819" y="3384"/>
                  <a:pt x="819" y="3385"/>
                </a:cubicBezTo>
                <a:cubicBezTo>
                  <a:pt x="818" y="3382"/>
                  <a:pt x="819" y="3379"/>
                  <a:pt x="820" y="3377"/>
                </a:cubicBezTo>
                <a:cubicBezTo>
                  <a:pt x="823" y="3368"/>
                  <a:pt x="825" y="3359"/>
                  <a:pt x="827" y="3350"/>
                </a:cubicBezTo>
                <a:cubicBezTo>
                  <a:pt x="828" y="3348"/>
                  <a:pt x="828" y="3346"/>
                  <a:pt x="826" y="3345"/>
                </a:cubicBezTo>
                <a:cubicBezTo>
                  <a:pt x="824" y="3344"/>
                  <a:pt x="823" y="3347"/>
                  <a:pt x="823" y="3349"/>
                </a:cubicBezTo>
                <a:cubicBezTo>
                  <a:pt x="819" y="3362"/>
                  <a:pt x="813" y="3375"/>
                  <a:pt x="810" y="3388"/>
                </a:cubicBezTo>
                <a:cubicBezTo>
                  <a:pt x="809" y="3393"/>
                  <a:pt x="809" y="3397"/>
                  <a:pt x="805" y="3402"/>
                </a:cubicBezTo>
                <a:cubicBezTo>
                  <a:pt x="807" y="3392"/>
                  <a:pt x="808" y="3385"/>
                  <a:pt x="810" y="3377"/>
                </a:cubicBezTo>
                <a:cubicBezTo>
                  <a:pt x="811" y="3369"/>
                  <a:pt x="813" y="3361"/>
                  <a:pt x="814" y="3352"/>
                </a:cubicBezTo>
                <a:cubicBezTo>
                  <a:pt x="814" y="3350"/>
                  <a:pt x="815" y="3347"/>
                  <a:pt x="812" y="3347"/>
                </a:cubicBezTo>
                <a:cubicBezTo>
                  <a:pt x="809" y="3346"/>
                  <a:pt x="809" y="3349"/>
                  <a:pt x="809" y="3351"/>
                </a:cubicBezTo>
                <a:cubicBezTo>
                  <a:pt x="807" y="3357"/>
                  <a:pt x="805" y="3363"/>
                  <a:pt x="805" y="3369"/>
                </a:cubicBezTo>
                <a:cubicBezTo>
                  <a:pt x="804" y="3375"/>
                  <a:pt x="801" y="3379"/>
                  <a:pt x="797" y="3382"/>
                </a:cubicBezTo>
                <a:cubicBezTo>
                  <a:pt x="795" y="3373"/>
                  <a:pt x="793" y="3363"/>
                  <a:pt x="794" y="3352"/>
                </a:cubicBezTo>
                <a:cubicBezTo>
                  <a:pt x="794" y="3351"/>
                  <a:pt x="794" y="3350"/>
                  <a:pt x="794" y="3349"/>
                </a:cubicBezTo>
                <a:cubicBezTo>
                  <a:pt x="794" y="3348"/>
                  <a:pt x="793" y="3346"/>
                  <a:pt x="792" y="3345"/>
                </a:cubicBezTo>
                <a:cubicBezTo>
                  <a:pt x="790" y="3345"/>
                  <a:pt x="789" y="3347"/>
                  <a:pt x="789" y="3349"/>
                </a:cubicBezTo>
                <a:cubicBezTo>
                  <a:pt x="789" y="3351"/>
                  <a:pt x="788" y="3352"/>
                  <a:pt x="787" y="3354"/>
                </a:cubicBezTo>
                <a:cubicBezTo>
                  <a:pt x="785" y="3348"/>
                  <a:pt x="784" y="3342"/>
                  <a:pt x="780" y="3336"/>
                </a:cubicBezTo>
                <a:cubicBezTo>
                  <a:pt x="778" y="3345"/>
                  <a:pt x="780" y="3352"/>
                  <a:pt x="780" y="3359"/>
                </a:cubicBezTo>
                <a:cubicBezTo>
                  <a:pt x="781" y="3367"/>
                  <a:pt x="782" y="3374"/>
                  <a:pt x="782" y="3381"/>
                </a:cubicBezTo>
                <a:cubicBezTo>
                  <a:pt x="777" y="3370"/>
                  <a:pt x="774" y="3359"/>
                  <a:pt x="771" y="3347"/>
                </a:cubicBezTo>
                <a:cubicBezTo>
                  <a:pt x="771" y="3345"/>
                  <a:pt x="771" y="3344"/>
                  <a:pt x="769" y="3344"/>
                </a:cubicBezTo>
                <a:cubicBezTo>
                  <a:pt x="767" y="3344"/>
                  <a:pt x="767" y="3345"/>
                  <a:pt x="767" y="3347"/>
                </a:cubicBezTo>
                <a:cubicBezTo>
                  <a:pt x="767" y="3363"/>
                  <a:pt x="767" y="3380"/>
                  <a:pt x="776" y="3395"/>
                </a:cubicBezTo>
                <a:cubicBezTo>
                  <a:pt x="776" y="3396"/>
                  <a:pt x="776" y="3396"/>
                  <a:pt x="776" y="3396"/>
                </a:cubicBezTo>
                <a:cubicBezTo>
                  <a:pt x="775" y="3397"/>
                  <a:pt x="775" y="3397"/>
                  <a:pt x="774" y="3396"/>
                </a:cubicBezTo>
                <a:cubicBezTo>
                  <a:pt x="771" y="3395"/>
                  <a:pt x="770" y="3391"/>
                  <a:pt x="769" y="3388"/>
                </a:cubicBezTo>
                <a:cubicBezTo>
                  <a:pt x="762" y="3373"/>
                  <a:pt x="758" y="3358"/>
                  <a:pt x="755" y="3343"/>
                </a:cubicBezTo>
                <a:cubicBezTo>
                  <a:pt x="755" y="3341"/>
                  <a:pt x="754" y="3339"/>
                  <a:pt x="752" y="3339"/>
                </a:cubicBezTo>
                <a:cubicBezTo>
                  <a:pt x="750" y="3340"/>
                  <a:pt x="751" y="3342"/>
                  <a:pt x="750" y="3343"/>
                </a:cubicBezTo>
                <a:cubicBezTo>
                  <a:pt x="750" y="3349"/>
                  <a:pt x="752" y="3355"/>
                  <a:pt x="752" y="3361"/>
                </a:cubicBezTo>
                <a:cubicBezTo>
                  <a:pt x="748" y="3358"/>
                  <a:pt x="748" y="3354"/>
                  <a:pt x="747" y="3351"/>
                </a:cubicBezTo>
                <a:cubicBezTo>
                  <a:pt x="745" y="3340"/>
                  <a:pt x="744" y="3330"/>
                  <a:pt x="744" y="3320"/>
                </a:cubicBezTo>
                <a:cubicBezTo>
                  <a:pt x="744" y="3318"/>
                  <a:pt x="744" y="3316"/>
                  <a:pt x="742" y="3316"/>
                </a:cubicBezTo>
                <a:cubicBezTo>
                  <a:pt x="740" y="3316"/>
                  <a:pt x="739" y="3318"/>
                  <a:pt x="739" y="3319"/>
                </a:cubicBezTo>
                <a:cubicBezTo>
                  <a:pt x="738" y="3327"/>
                  <a:pt x="737" y="3335"/>
                  <a:pt x="738" y="3343"/>
                </a:cubicBezTo>
                <a:cubicBezTo>
                  <a:pt x="739" y="3348"/>
                  <a:pt x="739" y="3352"/>
                  <a:pt x="739" y="3356"/>
                </a:cubicBezTo>
                <a:cubicBezTo>
                  <a:pt x="735" y="3348"/>
                  <a:pt x="732" y="3339"/>
                  <a:pt x="729" y="3331"/>
                </a:cubicBezTo>
                <a:cubicBezTo>
                  <a:pt x="726" y="3325"/>
                  <a:pt x="724" y="3319"/>
                  <a:pt x="721" y="3313"/>
                </a:cubicBezTo>
                <a:cubicBezTo>
                  <a:pt x="719" y="3305"/>
                  <a:pt x="720" y="3297"/>
                  <a:pt x="721" y="3289"/>
                </a:cubicBezTo>
                <a:cubicBezTo>
                  <a:pt x="722" y="3279"/>
                  <a:pt x="726" y="3270"/>
                  <a:pt x="731" y="3261"/>
                </a:cubicBezTo>
                <a:cubicBezTo>
                  <a:pt x="732" y="3264"/>
                  <a:pt x="732" y="3264"/>
                  <a:pt x="731" y="3267"/>
                </a:cubicBezTo>
                <a:cubicBezTo>
                  <a:pt x="730" y="3269"/>
                  <a:pt x="729" y="3270"/>
                  <a:pt x="730" y="3272"/>
                </a:cubicBezTo>
                <a:cubicBezTo>
                  <a:pt x="730" y="3274"/>
                  <a:pt x="730" y="3277"/>
                  <a:pt x="732" y="3277"/>
                </a:cubicBezTo>
                <a:cubicBezTo>
                  <a:pt x="735" y="3277"/>
                  <a:pt x="735" y="3275"/>
                  <a:pt x="735" y="3273"/>
                </a:cubicBezTo>
                <a:cubicBezTo>
                  <a:pt x="737" y="3269"/>
                  <a:pt x="739" y="3265"/>
                  <a:pt x="741" y="3261"/>
                </a:cubicBezTo>
                <a:cubicBezTo>
                  <a:pt x="742" y="3265"/>
                  <a:pt x="740" y="3269"/>
                  <a:pt x="739" y="3274"/>
                </a:cubicBezTo>
                <a:cubicBezTo>
                  <a:pt x="739" y="3275"/>
                  <a:pt x="738" y="3277"/>
                  <a:pt x="740" y="3278"/>
                </a:cubicBezTo>
                <a:cubicBezTo>
                  <a:pt x="742" y="3279"/>
                  <a:pt x="743" y="3277"/>
                  <a:pt x="744" y="3275"/>
                </a:cubicBezTo>
                <a:cubicBezTo>
                  <a:pt x="746" y="3273"/>
                  <a:pt x="745" y="3270"/>
                  <a:pt x="746" y="3267"/>
                </a:cubicBezTo>
                <a:cubicBezTo>
                  <a:pt x="747" y="3267"/>
                  <a:pt x="747" y="3267"/>
                  <a:pt x="748" y="3267"/>
                </a:cubicBezTo>
                <a:cubicBezTo>
                  <a:pt x="748" y="3271"/>
                  <a:pt x="748" y="3274"/>
                  <a:pt x="748" y="3278"/>
                </a:cubicBezTo>
                <a:cubicBezTo>
                  <a:pt x="748" y="3281"/>
                  <a:pt x="749" y="3284"/>
                  <a:pt x="750" y="3286"/>
                </a:cubicBezTo>
                <a:cubicBezTo>
                  <a:pt x="751" y="3288"/>
                  <a:pt x="752" y="3290"/>
                  <a:pt x="754" y="3289"/>
                </a:cubicBezTo>
                <a:cubicBezTo>
                  <a:pt x="756" y="3288"/>
                  <a:pt x="756" y="3287"/>
                  <a:pt x="755" y="3285"/>
                </a:cubicBezTo>
                <a:cubicBezTo>
                  <a:pt x="753" y="3267"/>
                  <a:pt x="760" y="3253"/>
                  <a:pt x="768" y="3238"/>
                </a:cubicBezTo>
                <a:cubicBezTo>
                  <a:pt x="769" y="3238"/>
                  <a:pt x="769" y="3238"/>
                  <a:pt x="769" y="3238"/>
                </a:cubicBezTo>
                <a:cubicBezTo>
                  <a:pt x="771" y="3239"/>
                  <a:pt x="769" y="3240"/>
                  <a:pt x="769" y="3241"/>
                </a:cubicBezTo>
                <a:cubicBezTo>
                  <a:pt x="769" y="3243"/>
                  <a:pt x="768" y="3244"/>
                  <a:pt x="768" y="3245"/>
                </a:cubicBezTo>
                <a:cubicBezTo>
                  <a:pt x="765" y="3254"/>
                  <a:pt x="764" y="3262"/>
                  <a:pt x="764" y="3271"/>
                </a:cubicBezTo>
                <a:cubicBezTo>
                  <a:pt x="764" y="3273"/>
                  <a:pt x="762" y="3275"/>
                  <a:pt x="765" y="3276"/>
                </a:cubicBezTo>
                <a:cubicBezTo>
                  <a:pt x="768" y="3276"/>
                  <a:pt x="769" y="3274"/>
                  <a:pt x="770" y="3271"/>
                </a:cubicBezTo>
                <a:cubicBezTo>
                  <a:pt x="772" y="3263"/>
                  <a:pt x="775" y="3254"/>
                  <a:pt x="776" y="3245"/>
                </a:cubicBezTo>
                <a:cubicBezTo>
                  <a:pt x="776" y="3243"/>
                  <a:pt x="778" y="3240"/>
                  <a:pt x="779" y="3237"/>
                </a:cubicBezTo>
                <a:cubicBezTo>
                  <a:pt x="779" y="3245"/>
                  <a:pt x="778" y="3252"/>
                  <a:pt x="778" y="3259"/>
                </a:cubicBezTo>
                <a:cubicBezTo>
                  <a:pt x="778" y="3267"/>
                  <a:pt x="783" y="3273"/>
                  <a:pt x="786" y="3279"/>
                </a:cubicBezTo>
                <a:cubicBezTo>
                  <a:pt x="787" y="3281"/>
                  <a:pt x="788" y="3282"/>
                  <a:pt x="790" y="3281"/>
                </a:cubicBezTo>
                <a:cubicBezTo>
                  <a:pt x="792" y="3280"/>
                  <a:pt x="792" y="3278"/>
                  <a:pt x="791" y="3276"/>
                </a:cubicBezTo>
                <a:cubicBezTo>
                  <a:pt x="787" y="3268"/>
                  <a:pt x="787" y="3259"/>
                  <a:pt x="788" y="3249"/>
                </a:cubicBezTo>
                <a:cubicBezTo>
                  <a:pt x="788" y="3240"/>
                  <a:pt x="788" y="3231"/>
                  <a:pt x="789" y="3222"/>
                </a:cubicBezTo>
                <a:cubicBezTo>
                  <a:pt x="788" y="3238"/>
                  <a:pt x="794" y="3254"/>
                  <a:pt x="795" y="3270"/>
                </a:cubicBezTo>
                <a:cubicBezTo>
                  <a:pt x="795" y="3270"/>
                  <a:pt x="795" y="3270"/>
                  <a:pt x="795" y="3271"/>
                </a:cubicBezTo>
                <a:cubicBezTo>
                  <a:pt x="796" y="3274"/>
                  <a:pt x="794" y="3279"/>
                  <a:pt x="799" y="3279"/>
                </a:cubicBezTo>
                <a:cubicBezTo>
                  <a:pt x="803" y="3279"/>
                  <a:pt x="800" y="3274"/>
                  <a:pt x="801" y="3271"/>
                </a:cubicBezTo>
                <a:cubicBezTo>
                  <a:pt x="802" y="3270"/>
                  <a:pt x="802" y="3269"/>
                  <a:pt x="802" y="3268"/>
                </a:cubicBezTo>
                <a:cubicBezTo>
                  <a:pt x="805" y="3274"/>
                  <a:pt x="805" y="3281"/>
                  <a:pt x="806" y="3287"/>
                </a:cubicBezTo>
                <a:cubicBezTo>
                  <a:pt x="807" y="3298"/>
                  <a:pt x="808" y="3309"/>
                  <a:pt x="809" y="3319"/>
                </a:cubicBezTo>
                <a:cubicBezTo>
                  <a:pt x="810" y="3325"/>
                  <a:pt x="809" y="3331"/>
                  <a:pt x="808" y="3336"/>
                </a:cubicBezTo>
                <a:cubicBezTo>
                  <a:pt x="808" y="3338"/>
                  <a:pt x="807" y="3340"/>
                  <a:pt x="810" y="3340"/>
                </a:cubicBezTo>
                <a:cubicBezTo>
                  <a:pt x="812" y="3341"/>
                  <a:pt x="813" y="3339"/>
                  <a:pt x="813" y="3337"/>
                </a:cubicBezTo>
                <a:cubicBezTo>
                  <a:pt x="816" y="3330"/>
                  <a:pt x="815" y="3323"/>
                  <a:pt x="815" y="3315"/>
                </a:cubicBezTo>
                <a:cubicBezTo>
                  <a:pt x="813" y="3299"/>
                  <a:pt x="813" y="3282"/>
                  <a:pt x="809" y="3266"/>
                </a:cubicBezTo>
                <a:cubicBezTo>
                  <a:pt x="809" y="3264"/>
                  <a:pt x="809" y="3263"/>
                  <a:pt x="810" y="3261"/>
                </a:cubicBezTo>
                <a:cubicBezTo>
                  <a:pt x="812" y="3266"/>
                  <a:pt x="813" y="3270"/>
                  <a:pt x="815" y="3274"/>
                </a:cubicBezTo>
                <a:cubicBezTo>
                  <a:pt x="816" y="3276"/>
                  <a:pt x="816" y="3278"/>
                  <a:pt x="817" y="3280"/>
                </a:cubicBezTo>
                <a:cubicBezTo>
                  <a:pt x="818" y="3282"/>
                  <a:pt x="819" y="3285"/>
                  <a:pt x="822" y="3284"/>
                </a:cubicBezTo>
                <a:cubicBezTo>
                  <a:pt x="824" y="3283"/>
                  <a:pt x="823" y="3280"/>
                  <a:pt x="823" y="3278"/>
                </a:cubicBezTo>
                <a:cubicBezTo>
                  <a:pt x="821" y="3269"/>
                  <a:pt x="820" y="3260"/>
                  <a:pt x="816" y="3252"/>
                </a:cubicBezTo>
                <a:cubicBezTo>
                  <a:pt x="815" y="3249"/>
                  <a:pt x="814" y="3246"/>
                  <a:pt x="813" y="3243"/>
                </a:cubicBezTo>
                <a:cubicBezTo>
                  <a:pt x="813" y="3242"/>
                  <a:pt x="812" y="3241"/>
                  <a:pt x="813" y="3240"/>
                </a:cubicBezTo>
                <a:cubicBezTo>
                  <a:pt x="814" y="3241"/>
                  <a:pt x="814" y="3241"/>
                  <a:pt x="814" y="3242"/>
                </a:cubicBezTo>
                <a:cubicBezTo>
                  <a:pt x="821" y="3250"/>
                  <a:pt x="821" y="3260"/>
                  <a:pt x="825" y="3269"/>
                </a:cubicBezTo>
                <a:cubicBezTo>
                  <a:pt x="826" y="3270"/>
                  <a:pt x="826" y="3271"/>
                  <a:pt x="827" y="3272"/>
                </a:cubicBezTo>
                <a:cubicBezTo>
                  <a:pt x="827" y="3274"/>
                  <a:pt x="828" y="3275"/>
                  <a:pt x="830" y="3274"/>
                </a:cubicBezTo>
                <a:cubicBezTo>
                  <a:pt x="832" y="3274"/>
                  <a:pt x="832" y="3273"/>
                  <a:pt x="832" y="3271"/>
                </a:cubicBezTo>
                <a:cubicBezTo>
                  <a:pt x="833" y="3266"/>
                  <a:pt x="831" y="3261"/>
                  <a:pt x="831" y="3256"/>
                </a:cubicBezTo>
                <a:cubicBezTo>
                  <a:pt x="830" y="3255"/>
                  <a:pt x="830" y="3254"/>
                  <a:pt x="830" y="3251"/>
                </a:cubicBezTo>
                <a:cubicBezTo>
                  <a:pt x="835" y="3259"/>
                  <a:pt x="840" y="3264"/>
                  <a:pt x="847" y="3269"/>
                </a:cubicBezTo>
                <a:cubicBezTo>
                  <a:pt x="848" y="3270"/>
                  <a:pt x="849" y="3272"/>
                  <a:pt x="851" y="3270"/>
                </a:cubicBezTo>
                <a:cubicBezTo>
                  <a:pt x="853" y="3268"/>
                  <a:pt x="852" y="3266"/>
                  <a:pt x="851" y="3265"/>
                </a:cubicBezTo>
                <a:cubicBezTo>
                  <a:pt x="841" y="3253"/>
                  <a:pt x="835" y="3239"/>
                  <a:pt x="825" y="3228"/>
                </a:cubicBezTo>
                <a:cubicBezTo>
                  <a:pt x="824" y="3227"/>
                  <a:pt x="824" y="3227"/>
                  <a:pt x="824" y="3227"/>
                </a:cubicBezTo>
                <a:cubicBezTo>
                  <a:pt x="823" y="3226"/>
                  <a:pt x="823" y="3226"/>
                  <a:pt x="823" y="3226"/>
                </a:cubicBezTo>
                <a:cubicBezTo>
                  <a:pt x="821" y="3224"/>
                  <a:pt x="818" y="3223"/>
                  <a:pt x="815" y="3220"/>
                </a:cubicBezTo>
                <a:cubicBezTo>
                  <a:pt x="820" y="3220"/>
                  <a:pt x="822" y="3221"/>
                  <a:pt x="823" y="3225"/>
                </a:cubicBezTo>
                <a:cubicBezTo>
                  <a:pt x="824" y="3225"/>
                  <a:pt x="824" y="3225"/>
                  <a:pt x="824" y="3226"/>
                </a:cubicBezTo>
                <a:cubicBezTo>
                  <a:pt x="825" y="3226"/>
                  <a:pt x="825" y="3227"/>
                  <a:pt x="826" y="3227"/>
                </a:cubicBezTo>
                <a:cubicBezTo>
                  <a:pt x="834" y="3233"/>
                  <a:pt x="842" y="3239"/>
                  <a:pt x="847" y="3248"/>
                </a:cubicBezTo>
                <a:cubicBezTo>
                  <a:pt x="848" y="3250"/>
                  <a:pt x="849" y="3252"/>
                  <a:pt x="850" y="3253"/>
                </a:cubicBezTo>
                <a:cubicBezTo>
                  <a:pt x="859" y="3260"/>
                  <a:pt x="863" y="3269"/>
                  <a:pt x="867" y="3278"/>
                </a:cubicBezTo>
                <a:cubicBezTo>
                  <a:pt x="868" y="3281"/>
                  <a:pt x="869" y="3283"/>
                  <a:pt x="872" y="3280"/>
                </a:cubicBezTo>
                <a:cubicBezTo>
                  <a:pt x="874" y="3279"/>
                  <a:pt x="874" y="3280"/>
                  <a:pt x="875" y="3281"/>
                </a:cubicBezTo>
                <a:cubicBezTo>
                  <a:pt x="878" y="3284"/>
                  <a:pt x="879" y="3288"/>
                  <a:pt x="882" y="3292"/>
                </a:cubicBezTo>
                <a:cubicBezTo>
                  <a:pt x="883" y="3293"/>
                  <a:pt x="884" y="3295"/>
                  <a:pt x="886" y="3294"/>
                </a:cubicBezTo>
                <a:cubicBezTo>
                  <a:pt x="888" y="3293"/>
                  <a:pt x="887" y="3291"/>
                  <a:pt x="887" y="3290"/>
                </a:cubicBezTo>
                <a:cubicBezTo>
                  <a:pt x="885" y="3285"/>
                  <a:pt x="883" y="3280"/>
                  <a:pt x="880" y="3275"/>
                </a:cubicBezTo>
                <a:cubicBezTo>
                  <a:pt x="886" y="3277"/>
                  <a:pt x="893" y="3285"/>
                  <a:pt x="895" y="3293"/>
                </a:cubicBezTo>
                <a:cubicBezTo>
                  <a:pt x="897" y="3302"/>
                  <a:pt x="896" y="3310"/>
                  <a:pt x="896" y="3319"/>
                </a:cubicBezTo>
                <a:close/>
                <a:moveTo>
                  <a:pt x="2411" y="904"/>
                </a:moveTo>
                <a:cubicBezTo>
                  <a:pt x="2409" y="904"/>
                  <a:pt x="2406" y="905"/>
                  <a:pt x="2404" y="906"/>
                </a:cubicBezTo>
                <a:cubicBezTo>
                  <a:pt x="2402" y="906"/>
                  <a:pt x="2401" y="907"/>
                  <a:pt x="2402" y="909"/>
                </a:cubicBezTo>
                <a:cubicBezTo>
                  <a:pt x="2402" y="911"/>
                  <a:pt x="2403" y="912"/>
                  <a:pt x="2405" y="911"/>
                </a:cubicBezTo>
                <a:cubicBezTo>
                  <a:pt x="2408" y="911"/>
                  <a:pt x="2410" y="910"/>
                  <a:pt x="2413" y="908"/>
                </a:cubicBezTo>
                <a:cubicBezTo>
                  <a:pt x="2414" y="907"/>
                  <a:pt x="2414" y="906"/>
                  <a:pt x="2414" y="905"/>
                </a:cubicBezTo>
                <a:cubicBezTo>
                  <a:pt x="2413" y="904"/>
                  <a:pt x="2412" y="904"/>
                  <a:pt x="2411" y="904"/>
                </a:cubicBezTo>
                <a:close/>
                <a:moveTo>
                  <a:pt x="2411" y="884"/>
                </a:moveTo>
                <a:cubicBezTo>
                  <a:pt x="2408" y="887"/>
                  <a:pt x="2405" y="886"/>
                  <a:pt x="2402" y="887"/>
                </a:cubicBezTo>
                <a:cubicBezTo>
                  <a:pt x="2401" y="887"/>
                  <a:pt x="2399" y="888"/>
                  <a:pt x="2399" y="888"/>
                </a:cubicBezTo>
                <a:cubicBezTo>
                  <a:pt x="2401" y="891"/>
                  <a:pt x="2400" y="894"/>
                  <a:pt x="2402" y="896"/>
                </a:cubicBezTo>
                <a:cubicBezTo>
                  <a:pt x="2402" y="897"/>
                  <a:pt x="2405" y="896"/>
                  <a:pt x="2407" y="897"/>
                </a:cubicBezTo>
                <a:cubicBezTo>
                  <a:pt x="2410" y="897"/>
                  <a:pt x="2418" y="892"/>
                  <a:pt x="2419" y="889"/>
                </a:cubicBezTo>
                <a:cubicBezTo>
                  <a:pt x="2420" y="888"/>
                  <a:pt x="2419" y="887"/>
                  <a:pt x="2418" y="886"/>
                </a:cubicBezTo>
                <a:cubicBezTo>
                  <a:pt x="2416" y="884"/>
                  <a:pt x="2413" y="887"/>
                  <a:pt x="2411" y="884"/>
                </a:cubicBezTo>
                <a:close/>
                <a:moveTo>
                  <a:pt x="2429" y="857"/>
                </a:moveTo>
                <a:cubicBezTo>
                  <a:pt x="2428" y="858"/>
                  <a:pt x="2426" y="858"/>
                  <a:pt x="2424" y="859"/>
                </a:cubicBezTo>
                <a:cubicBezTo>
                  <a:pt x="2422" y="860"/>
                  <a:pt x="2421" y="862"/>
                  <a:pt x="2422" y="864"/>
                </a:cubicBezTo>
                <a:cubicBezTo>
                  <a:pt x="2423" y="866"/>
                  <a:pt x="2425" y="866"/>
                  <a:pt x="2427" y="865"/>
                </a:cubicBezTo>
                <a:cubicBezTo>
                  <a:pt x="2428" y="865"/>
                  <a:pt x="2429" y="864"/>
                  <a:pt x="2431" y="864"/>
                </a:cubicBezTo>
                <a:cubicBezTo>
                  <a:pt x="2433" y="863"/>
                  <a:pt x="2435" y="863"/>
                  <a:pt x="2435" y="860"/>
                </a:cubicBezTo>
                <a:cubicBezTo>
                  <a:pt x="2434" y="857"/>
                  <a:pt x="2431" y="858"/>
                  <a:pt x="2429" y="857"/>
                </a:cubicBezTo>
                <a:close/>
                <a:moveTo>
                  <a:pt x="2395" y="929"/>
                </a:moveTo>
                <a:cubicBezTo>
                  <a:pt x="2390" y="931"/>
                  <a:pt x="2384" y="931"/>
                  <a:pt x="2380" y="936"/>
                </a:cubicBezTo>
                <a:cubicBezTo>
                  <a:pt x="2379" y="937"/>
                  <a:pt x="2377" y="938"/>
                  <a:pt x="2378" y="940"/>
                </a:cubicBezTo>
                <a:cubicBezTo>
                  <a:pt x="2379" y="942"/>
                  <a:pt x="2381" y="943"/>
                  <a:pt x="2383" y="942"/>
                </a:cubicBezTo>
                <a:cubicBezTo>
                  <a:pt x="2387" y="939"/>
                  <a:pt x="2392" y="938"/>
                  <a:pt x="2396" y="935"/>
                </a:cubicBezTo>
                <a:cubicBezTo>
                  <a:pt x="2397" y="934"/>
                  <a:pt x="2399" y="933"/>
                  <a:pt x="2398" y="931"/>
                </a:cubicBezTo>
                <a:cubicBezTo>
                  <a:pt x="2398" y="930"/>
                  <a:pt x="2397" y="928"/>
                  <a:pt x="2395" y="929"/>
                </a:cubicBezTo>
                <a:close/>
                <a:moveTo>
                  <a:pt x="2373" y="923"/>
                </a:moveTo>
                <a:cubicBezTo>
                  <a:pt x="2369" y="924"/>
                  <a:pt x="2366" y="926"/>
                  <a:pt x="2364" y="929"/>
                </a:cubicBezTo>
                <a:cubicBezTo>
                  <a:pt x="2362" y="931"/>
                  <a:pt x="2363" y="933"/>
                  <a:pt x="2366" y="934"/>
                </a:cubicBezTo>
                <a:cubicBezTo>
                  <a:pt x="2368" y="935"/>
                  <a:pt x="2376" y="929"/>
                  <a:pt x="2377" y="925"/>
                </a:cubicBezTo>
                <a:cubicBezTo>
                  <a:pt x="2376" y="924"/>
                  <a:pt x="2375" y="922"/>
                  <a:pt x="2373" y="923"/>
                </a:cubicBezTo>
                <a:close/>
                <a:moveTo>
                  <a:pt x="2448" y="896"/>
                </a:moveTo>
                <a:cubicBezTo>
                  <a:pt x="2443" y="897"/>
                  <a:pt x="2440" y="895"/>
                  <a:pt x="2436" y="894"/>
                </a:cubicBezTo>
                <a:cubicBezTo>
                  <a:pt x="2434" y="893"/>
                  <a:pt x="2433" y="894"/>
                  <a:pt x="2432" y="895"/>
                </a:cubicBezTo>
                <a:cubicBezTo>
                  <a:pt x="2432" y="897"/>
                  <a:pt x="2433" y="897"/>
                  <a:pt x="2434" y="898"/>
                </a:cubicBezTo>
                <a:cubicBezTo>
                  <a:pt x="2438" y="900"/>
                  <a:pt x="2442" y="901"/>
                  <a:pt x="2446" y="902"/>
                </a:cubicBezTo>
                <a:cubicBezTo>
                  <a:pt x="2448" y="902"/>
                  <a:pt x="2450" y="902"/>
                  <a:pt x="2450" y="899"/>
                </a:cubicBezTo>
                <a:cubicBezTo>
                  <a:pt x="2450" y="897"/>
                  <a:pt x="2449" y="895"/>
                  <a:pt x="2448" y="896"/>
                </a:cubicBezTo>
                <a:close/>
                <a:moveTo>
                  <a:pt x="2361" y="950"/>
                </a:moveTo>
                <a:cubicBezTo>
                  <a:pt x="2359" y="951"/>
                  <a:pt x="2357" y="951"/>
                  <a:pt x="2356" y="954"/>
                </a:cubicBezTo>
                <a:cubicBezTo>
                  <a:pt x="2356" y="955"/>
                  <a:pt x="2358" y="956"/>
                  <a:pt x="2359" y="956"/>
                </a:cubicBezTo>
                <a:cubicBezTo>
                  <a:pt x="2361" y="955"/>
                  <a:pt x="2364" y="955"/>
                  <a:pt x="2364" y="952"/>
                </a:cubicBezTo>
                <a:cubicBezTo>
                  <a:pt x="2365" y="950"/>
                  <a:pt x="2363" y="950"/>
                  <a:pt x="2361" y="950"/>
                </a:cubicBezTo>
                <a:close/>
                <a:moveTo>
                  <a:pt x="2525" y="835"/>
                </a:moveTo>
                <a:cubicBezTo>
                  <a:pt x="2525" y="835"/>
                  <a:pt x="2525" y="835"/>
                  <a:pt x="2525" y="835"/>
                </a:cubicBezTo>
                <a:cubicBezTo>
                  <a:pt x="2525" y="835"/>
                  <a:pt x="2525" y="835"/>
                  <a:pt x="2525" y="835"/>
                </a:cubicBezTo>
                <a:cubicBezTo>
                  <a:pt x="2525" y="835"/>
                  <a:pt x="2525" y="835"/>
                  <a:pt x="2525" y="835"/>
                </a:cubicBezTo>
                <a:cubicBezTo>
                  <a:pt x="2525" y="835"/>
                  <a:pt x="2525" y="835"/>
                  <a:pt x="2525" y="835"/>
                </a:cubicBezTo>
                <a:cubicBezTo>
                  <a:pt x="2525" y="835"/>
                  <a:pt x="2525" y="835"/>
                  <a:pt x="2525" y="835"/>
                </a:cubicBezTo>
                <a:close/>
                <a:moveTo>
                  <a:pt x="2524" y="808"/>
                </a:moveTo>
                <a:cubicBezTo>
                  <a:pt x="2521" y="809"/>
                  <a:pt x="2518" y="810"/>
                  <a:pt x="2516" y="812"/>
                </a:cubicBezTo>
                <a:cubicBezTo>
                  <a:pt x="2514" y="813"/>
                  <a:pt x="2513" y="814"/>
                  <a:pt x="2514" y="816"/>
                </a:cubicBezTo>
                <a:cubicBezTo>
                  <a:pt x="2514" y="819"/>
                  <a:pt x="2516" y="819"/>
                  <a:pt x="2518" y="820"/>
                </a:cubicBezTo>
                <a:cubicBezTo>
                  <a:pt x="2522" y="819"/>
                  <a:pt x="2525" y="819"/>
                  <a:pt x="2528" y="816"/>
                </a:cubicBezTo>
                <a:cubicBezTo>
                  <a:pt x="2530" y="815"/>
                  <a:pt x="2531" y="813"/>
                  <a:pt x="2530" y="811"/>
                </a:cubicBezTo>
                <a:cubicBezTo>
                  <a:pt x="2528" y="809"/>
                  <a:pt x="2526" y="807"/>
                  <a:pt x="2524" y="808"/>
                </a:cubicBezTo>
                <a:close/>
                <a:moveTo>
                  <a:pt x="2531" y="835"/>
                </a:moveTo>
                <a:cubicBezTo>
                  <a:pt x="2534" y="836"/>
                  <a:pt x="2536" y="834"/>
                  <a:pt x="2539" y="832"/>
                </a:cubicBezTo>
                <a:cubicBezTo>
                  <a:pt x="2540" y="831"/>
                  <a:pt x="2540" y="830"/>
                  <a:pt x="2540" y="828"/>
                </a:cubicBezTo>
                <a:cubicBezTo>
                  <a:pt x="2539" y="827"/>
                  <a:pt x="2538" y="826"/>
                  <a:pt x="2537" y="826"/>
                </a:cubicBezTo>
                <a:cubicBezTo>
                  <a:pt x="2535" y="825"/>
                  <a:pt x="2526" y="830"/>
                  <a:pt x="2525" y="832"/>
                </a:cubicBezTo>
                <a:cubicBezTo>
                  <a:pt x="2524" y="833"/>
                  <a:pt x="2525" y="834"/>
                  <a:pt x="2525" y="835"/>
                </a:cubicBezTo>
                <a:cubicBezTo>
                  <a:pt x="2527" y="836"/>
                  <a:pt x="2529" y="834"/>
                  <a:pt x="2531" y="835"/>
                </a:cubicBezTo>
                <a:close/>
                <a:moveTo>
                  <a:pt x="2388" y="911"/>
                </a:moveTo>
                <a:cubicBezTo>
                  <a:pt x="2390" y="910"/>
                  <a:pt x="2393" y="910"/>
                  <a:pt x="2393" y="906"/>
                </a:cubicBezTo>
                <a:cubicBezTo>
                  <a:pt x="2393" y="904"/>
                  <a:pt x="2392" y="902"/>
                  <a:pt x="2389" y="902"/>
                </a:cubicBezTo>
                <a:cubicBezTo>
                  <a:pt x="2386" y="902"/>
                  <a:pt x="2384" y="904"/>
                  <a:pt x="2383" y="907"/>
                </a:cubicBezTo>
                <a:cubicBezTo>
                  <a:pt x="2383" y="909"/>
                  <a:pt x="2385" y="910"/>
                  <a:pt x="2388" y="911"/>
                </a:cubicBezTo>
                <a:close/>
                <a:moveTo>
                  <a:pt x="2454" y="841"/>
                </a:moveTo>
                <a:cubicBezTo>
                  <a:pt x="2454" y="838"/>
                  <a:pt x="2452" y="838"/>
                  <a:pt x="2450" y="838"/>
                </a:cubicBezTo>
                <a:cubicBezTo>
                  <a:pt x="2446" y="837"/>
                  <a:pt x="2440" y="842"/>
                  <a:pt x="2440" y="844"/>
                </a:cubicBezTo>
                <a:cubicBezTo>
                  <a:pt x="2440" y="846"/>
                  <a:pt x="2441" y="848"/>
                  <a:pt x="2444" y="848"/>
                </a:cubicBezTo>
                <a:cubicBezTo>
                  <a:pt x="2448" y="848"/>
                  <a:pt x="2454" y="844"/>
                  <a:pt x="2454" y="841"/>
                </a:cubicBezTo>
                <a:close/>
                <a:moveTo>
                  <a:pt x="2531" y="789"/>
                </a:moveTo>
                <a:cubicBezTo>
                  <a:pt x="2525" y="790"/>
                  <a:pt x="2520" y="793"/>
                  <a:pt x="2515" y="795"/>
                </a:cubicBezTo>
                <a:cubicBezTo>
                  <a:pt x="2512" y="796"/>
                  <a:pt x="2512" y="797"/>
                  <a:pt x="2514" y="799"/>
                </a:cubicBezTo>
                <a:cubicBezTo>
                  <a:pt x="2518" y="803"/>
                  <a:pt x="2523" y="800"/>
                  <a:pt x="2528" y="802"/>
                </a:cubicBezTo>
                <a:cubicBezTo>
                  <a:pt x="2530" y="802"/>
                  <a:pt x="2533" y="800"/>
                  <a:pt x="2535" y="798"/>
                </a:cubicBezTo>
                <a:cubicBezTo>
                  <a:pt x="2537" y="796"/>
                  <a:pt x="2538" y="794"/>
                  <a:pt x="2537" y="792"/>
                </a:cubicBezTo>
                <a:cubicBezTo>
                  <a:pt x="2535" y="789"/>
                  <a:pt x="2533" y="789"/>
                  <a:pt x="2531" y="789"/>
                </a:cubicBezTo>
                <a:close/>
                <a:moveTo>
                  <a:pt x="2492" y="841"/>
                </a:moveTo>
                <a:cubicBezTo>
                  <a:pt x="2488" y="838"/>
                  <a:pt x="2480" y="842"/>
                  <a:pt x="2480" y="847"/>
                </a:cubicBezTo>
                <a:cubicBezTo>
                  <a:pt x="2480" y="848"/>
                  <a:pt x="2480" y="849"/>
                  <a:pt x="2481" y="850"/>
                </a:cubicBezTo>
                <a:cubicBezTo>
                  <a:pt x="2483" y="852"/>
                  <a:pt x="2486" y="851"/>
                  <a:pt x="2488" y="849"/>
                </a:cubicBezTo>
                <a:cubicBezTo>
                  <a:pt x="2490" y="848"/>
                  <a:pt x="2494" y="846"/>
                  <a:pt x="2493" y="842"/>
                </a:cubicBezTo>
                <a:cubicBezTo>
                  <a:pt x="2493" y="842"/>
                  <a:pt x="2492" y="841"/>
                  <a:pt x="2492" y="841"/>
                </a:cubicBezTo>
                <a:close/>
                <a:moveTo>
                  <a:pt x="2623" y="768"/>
                </a:moveTo>
                <a:cubicBezTo>
                  <a:pt x="2618" y="769"/>
                  <a:pt x="2613" y="768"/>
                  <a:pt x="2608" y="769"/>
                </a:cubicBezTo>
                <a:cubicBezTo>
                  <a:pt x="2606" y="770"/>
                  <a:pt x="2605" y="771"/>
                  <a:pt x="2606" y="772"/>
                </a:cubicBezTo>
                <a:cubicBezTo>
                  <a:pt x="2606" y="774"/>
                  <a:pt x="2607" y="774"/>
                  <a:pt x="2608" y="774"/>
                </a:cubicBezTo>
                <a:cubicBezTo>
                  <a:pt x="2611" y="774"/>
                  <a:pt x="2613" y="776"/>
                  <a:pt x="2616" y="775"/>
                </a:cubicBezTo>
                <a:cubicBezTo>
                  <a:pt x="2619" y="776"/>
                  <a:pt x="2621" y="775"/>
                  <a:pt x="2624" y="773"/>
                </a:cubicBezTo>
                <a:cubicBezTo>
                  <a:pt x="2625" y="773"/>
                  <a:pt x="2626" y="772"/>
                  <a:pt x="2625" y="770"/>
                </a:cubicBezTo>
                <a:cubicBezTo>
                  <a:pt x="2625" y="769"/>
                  <a:pt x="2624" y="768"/>
                  <a:pt x="2623" y="768"/>
                </a:cubicBezTo>
                <a:close/>
                <a:moveTo>
                  <a:pt x="2465" y="833"/>
                </a:moveTo>
                <a:cubicBezTo>
                  <a:pt x="2463" y="833"/>
                  <a:pt x="2460" y="836"/>
                  <a:pt x="2460" y="837"/>
                </a:cubicBezTo>
                <a:cubicBezTo>
                  <a:pt x="2460" y="839"/>
                  <a:pt x="2466" y="845"/>
                  <a:pt x="2468" y="845"/>
                </a:cubicBezTo>
                <a:cubicBezTo>
                  <a:pt x="2472" y="845"/>
                  <a:pt x="2472" y="842"/>
                  <a:pt x="2472" y="839"/>
                </a:cubicBezTo>
                <a:cubicBezTo>
                  <a:pt x="2473" y="837"/>
                  <a:pt x="2468" y="833"/>
                  <a:pt x="2465" y="833"/>
                </a:cubicBezTo>
                <a:close/>
                <a:moveTo>
                  <a:pt x="2465" y="856"/>
                </a:moveTo>
                <a:cubicBezTo>
                  <a:pt x="2462" y="858"/>
                  <a:pt x="2458" y="858"/>
                  <a:pt x="2455" y="858"/>
                </a:cubicBezTo>
                <a:cubicBezTo>
                  <a:pt x="2453" y="859"/>
                  <a:pt x="2451" y="860"/>
                  <a:pt x="2452" y="862"/>
                </a:cubicBezTo>
                <a:cubicBezTo>
                  <a:pt x="2453" y="864"/>
                  <a:pt x="2455" y="866"/>
                  <a:pt x="2457" y="865"/>
                </a:cubicBezTo>
                <a:cubicBezTo>
                  <a:pt x="2462" y="864"/>
                  <a:pt x="2466" y="863"/>
                  <a:pt x="2469" y="859"/>
                </a:cubicBezTo>
                <a:cubicBezTo>
                  <a:pt x="2468" y="857"/>
                  <a:pt x="2467" y="856"/>
                  <a:pt x="2465" y="856"/>
                </a:cubicBezTo>
                <a:close/>
                <a:moveTo>
                  <a:pt x="2669" y="779"/>
                </a:moveTo>
                <a:cubicBezTo>
                  <a:pt x="2668" y="775"/>
                  <a:pt x="2667" y="772"/>
                  <a:pt x="2663" y="770"/>
                </a:cubicBezTo>
                <a:cubicBezTo>
                  <a:pt x="2658" y="767"/>
                  <a:pt x="2652" y="764"/>
                  <a:pt x="2646" y="760"/>
                </a:cubicBezTo>
                <a:cubicBezTo>
                  <a:pt x="2642" y="758"/>
                  <a:pt x="2637" y="757"/>
                  <a:pt x="2632" y="757"/>
                </a:cubicBezTo>
                <a:cubicBezTo>
                  <a:pt x="2620" y="756"/>
                  <a:pt x="2608" y="754"/>
                  <a:pt x="2596" y="756"/>
                </a:cubicBezTo>
                <a:cubicBezTo>
                  <a:pt x="2580" y="758"/>
                  <a:pt x="2565" y="765"/>
                  <a:pt x="2552" y="773"/>
                </a:cubicBezTo>
                <a:cubicBezTo>
                  <a:pt x="2548" y="775"/>
                  <a:pt x="2544" y="776"/>
                  <a:pt x="2540" y="776"/>
                </a:cubicBezTo>
                <a:cubicBezTo>
                  <a:pt x="2535" y="775"/>
                  <a:pt x="2529" y="776"/>
                  <a:pt x="2524" y="776"/>
                </a:cubicBezTo>
                <a:cubicBezTo>
                  <a:pt x="2511" y="776"/>
                  <a:pt x="2501" y="784"/>
                  <a:pt x="2490" y="790"/>
                </a:cubicBezTo>
                <a:cubicBezTo>
                  <a:pt x="2481" y="795"/>
                  <a:pt x="2476" y="804"/>
                  <a:pt x="2467" y="810"/>
                </a:cubicBezTo>
                <a:cubicBezTo>
                  <a:pt x="2465" y="811"/>
                  <a:pt x="2463" y="814"/>
                  <a:pt x="2461" y="816"/>
                </a:cubicBezTo>
                <a:cubicBezTo>
                  <a:pt x="2461" y="818"/>
                  <a:pt x="2459" y="819"/>
                  <a:pt x="2458" y="819"/>
                </a:cubicBezTo>
                <a:cubicBezTo>
                  <a:pt x="2453" y="821"/>
                  <a:pt x="2448" y="821"/>
                  <a:pt x="2444" y="823"/>
                </a:cubicBezTo>
                <a:cubicBezTo>
                  <a:pt x="2433" y="828"/>
                  <a:pt x="2423" y="835"/>
                  <a:pt x="2416" y="845"/>
                </a:cubicBezTo>
                <a:cubicBezTo>
                  <a:pt x="2415" y="847"/>
                  <a:pt x="2414" y="848"/>
                  <a:pt x="2413" y="849"/>
                </a:cubicBezTo>
                <a:cubicBezTo>
                  <a:pt x="2404" y="855"/>
                  <a:pt x="2400" y="864"/>
                  <a:pt x="2396" y="873"/>
                </a:cubicBezTo>
                <a:cubicBezTo>
                  <a:pt x="2395" y="875"/>
                  <a:pt x="2394" y="876"/>
                  <a:pt x="2392" y="877"/>
                </a:cubicBezTo>
                <a:cubicBezTo>
                  <a:pt x="2386" y="880"/>
                  <a:pt x="2380" y="884"/>
                  <a:pt x="2375" y="889"/>
                </a:cubicBezTo>
                <a:cubicBezTo>
                  <a:pt x="2367" y="896"/>
                  <a:pt x="2361" y="905"/>
                  <a:pt x="2354" y="914"/>
                </a:cubicBezTo>
                <a:cubicBezTo>
                  <a:pt x="2344" y="926"/>
                  <a:pt x="2343" y="940"/>
                  <a:pt x="2340" y="955"/>
                </a:cubicBezTo>
                <a:cubicBezTo>
                  <a:pt x="2341" y="957"/>
                  <a:pt x="2340" y="960"/>
                  <a:pt x="2341" y="962"/>
                </a:cubicBezTo>
                <a:cubicBezTo>
                  <a:pt x="2345" y="975"/>
                  <a:pt x="2359" y="985"/>
                  <a:pt x="2374" y="984"/>
                </a:cubicBezTo>
                <a:cubicBezTo>
                  <a:pt x="2386" y="983"/>
                  <a:pt x="2397" y="982"/>
                  <a:pt x="2408" y="980"/>
                </a:cubicBezTo>
                <a:cubicBezTo>
                  <a:pt x="2434" y="976"/>
                  <a:pt x="2458" y="965"/>
                  <a:pt x="2482" y="955"/>
                </a:cubicBezTo>
                <a:cubicBezTo>
                  <a:pt x="2494" y="950"/>
                  <a:pt x="2506" y="945"/>
                  <a:pt x="2517" y="938"/>
                </a:cubicBezTo>
                <a:cubicBezTo>
                  <a:pt x="2532" y="930"/>
                  <a:pt x="2546" y="922"/>
                  <a:pt x="2559" y="911"/>
                </a:cubicBezTo>
                <a:cubicBezTo>
                  <a:pt x="2564" y="907"/>
                  <a:pt x="2568" y="904"/>
                  <a:pt x="2573" y="901"/>
                </a:cubicBezTo>
                <a:cubicBezTo>
                  <a:pt x="2592" y="891"/>
                  <a:pt x="2607" y="876"/>
                  <a:pt x="2623" y="861"/>
                </a:cubicBezTo>
                <a:cubicBezTo>
                  <a:pt x="2626" y="859"/>
                  <a:pt x="2627" y="855"/>
                  <a:pt x="2630" y="854"/>
                </a:cubicBezTo>
                <a:cubicBezTo>
                  <a:pt x="2637" y="850"/>
                  <a:pt x="2642" y="844"/>
                  <a:pt x="2645" y="837"/>
                </a:cubicBezTo>
                <a:cubicBezTo>
                  <a:pt x="2650" y="829"/>
                  <a:pt x="2655" y="821"/>
                  <a:pt x="2662" y="813"/>
                </a:cubicBezTo>
                <a:cubicBezTo>
                  <a:pt x="2670" y="803"/>
                  <a:pt x="2673" y="791"/>
                  <a:pt x="2669" y="779"/>
                </a:cubicBezTo>
                <a:close/>
                <a:moveTo>
                  <a:pt x="2570" y="773"/>
                </a:moveTo>
                <a:cubicBezTo>
                  <a:pt x="2571" y="776"/>
                  <a:pt x="2569" y="779"/>
                  <a:pt x="2573" y="780"/>
                </a:cubicBezTo>
                <a:cubicBezTo>
                  <a:pt x="2568" y="782"/>
                  <a:pt x="2565" y="779"/>
                  <a:pt x="2561" y="778"/>
                </a:cubicBezTo>
                <a:cubicBezTo>
                  <a:pt x="2564" y="776"/>
                  <a:pt x="2567" y="775"/>
                  <a:pt x="2570" y="773"/>
                </a:cubicBezTo>
                <a:close/>
                <a:moveTo>
                  <a:pt x="2660" y="799"/>
                </a:moveTo>
                <a:cubicBezTo>
                  <a:pt x="2656" y="804"/>
                  <a:pt x="2653" y="810"/>
                  <a:pt x="2647" y="815"/>
                </a:cubicBezTo>
                <a:cubicBezTo>
                  <a:pt x="2646" y="816"/>
                  <a:pt x="2645" y="818"/>
                  <a:pt x="2644" y="820"/>
                </a:cubicBezTo>
                <a:cubicBezTo>
                  <a:pt x="2641" y="829"/>
                  <a:pt x="2635" y="837"/>
                  <a:pt x="2628" y="843"/>
                </a:cubicBezTo>
                <a:cubicBezTo>
                  <a:pt x="2624" y="845"/>
                  <a:pt x="2622" y="849"/>
                  <a:pt x="2620" y="852"/>
                </a:cubicBezTo>
                <a:cubicBezTo>
                  <a:pt x="2615" y="857"/>
                  <a:pt x="2611" y="862"/>
                  <a:pt x="2605" y="866"/>
                </a:cubicBezTo>
                <a:cubicBezTo>
                  <a:pt x="2599" y="870"/>
                  <a:pt x="2594" y="875"/>
                  <a:pt x="2588" y="880"/>
                </a:cubicBezTo>
                <a:cubicBezTo>
                  <a:pt x="2580" y="888"/>
                  <a:pt x="2570" y="892"/>
                  <a:pt x="2562" y="898"/>
                </a:cubicBezTo>
                <a:cubicBezTo>
                  <a:pt x="2550" y="907"/>
                  <a:pt x="2538" y="915"/>
                  <a:pt x="2526" y="923"/>
                </a:cubicBezTo>
                <a:cubicBezTo>
                  <a:pt x="2506" y="935"/>
                  <a:pt x="2485" y="945"/>
                  <a:pt x="2463" y="953"/>
                </a:cubicBezTo>
                <a:cubicBezTo>
                  <a:pt x="2454" y="957"/>
                  <a:pt x="2445" y="962"/>
                  <a:pt x="2434" y="965"/>
                </a:cubicBezTo>
                <a:cubicBezTo>
                  <a:pt x="2414" y="969"/>
                  <a:pt x="2394" y="975"/>
                  <a:pt x="2372" y="975"/>
                </a:cubicBezTo>
                <a:cubicBezTo>
                  <a:pt x="2369" y="975"/>
                  <a:pt x="2366" y="974"/>
                  <a:pt x="2362" y="973"/>
                </a:cubicBezTo>
                <a:cubicBezTo>
                  <a:pt x="2352" y="969"/>
                  <a:pt x="2348" y="960"/>
                  <a:pt x="2350" y="949"/>
                </a:cubicBezTo>
                <a:cubicBezTo>
                  <a:pt x="2352" y="944"/>
                  <a:pt x="2352" y="938"/>
                  <a:pt x="2354" y="933"/>
                </a:cubicBezTo>
                <a:cubicBezTo>
                  <a:pt x="2356" y="924"/>
                  <a:pt x="2363" y="918"/>
                  <a:pt x="2370" y="912"/>
                </a:cubicBezTo>
                <a:cubicBezTo>
                  <a:pt x="2372" y="910"/>
                  <a:pt x="2375" y="909"/>
                  <a:pt x="2373" y="905"/>
                </a:cubicBezTo>
                <a:cubicBezTo>
                  <a:pt x="2372" y="904"/>
                  <a:pt x="2373" y="903"/>
                  <a:pt x="2373" y="903"/>
                </a:cubicBezTo>
                <a:cubicBezTo>
                  <a:pt x="2383" y="892"/>
                  <a:pt x="2393" y="883"/>
                  <a:pt x="2408" y="882"/>
                </a:cubicBezTo>
                <a:cubicBezTo>
                  <a:pt x="2415" y="881"/>
                  <a:pt x="2422" y="882"/>
                  <a:pt x="2429" y="883"/>
                </a:cubicBezTo>
                <a:cubicBezTo>
                  <a:pt x="2439" y="884"/>
                  <a:pt x="2448" y="887"/>
                  <a:pt x="2457" y="891"/>
                </a:cubicBezTo>
                <a:cubicBezTo>
                  <a:pt x="2458" y="892"/>
                  <a:pt x="2459" y="892"/>
                  <a:pt x="2461" y="892"/>
                </a:cubicBezTo>
                <a:cubicBezTo>
                  <a:pt x="2463" y="893"/>
                  <a:pt x="2466" y="892"/>
                  <a:pt x="2466" y="889"/>
                </a:cubicBezTo>
                <a:cubicBezTo>
                  <a:pt x="2467" y="886"/>
                  <a:pt x="2465" y="885"/>
                  <a:pt x="2463" y="884"/>
                </a:cubicBezTo>
                <a:cubicBezTo>
                  <a:pt x="2445" y="876"/>
                  <a:pt x="2427" y="873"/>
                  <a:pt x="2408" y="872"/>
                </a:cubicBezTo>
                <a:cubicBezTo>
                  <a:pt x="2407" y="872"/>
                  <a:pt x="2407" y="872"/>
                  <a:pt x="2406" y="872"/>
                </a:cubicBezTo>
                <a:cubicBezTo>
                  <a:pt x="2409" y="867"/>
                  <a:pt x="2412" y="862"/>
                  <a:pt x="2416" y="859"/>
                </a:cubicBezTo>
                <a:cubicBezTo>
                  <a:pt x="2420" y="855"/>
                  <a:pt x="2423" y="851"/>
                  <a:pt x="2426" y="847"/>
                </a:cubicBezTo>
                <a:cubicBezTo>
                  <a:pt x="2430" y="842"/>
                  <a:pt x="2435" y="838"/>
                  <a:pt x="2441" y="836"/>
                </a:cubicBezTo>
                <a:cubicBezTo>
                  <a:pt x="2447" y="834"/>
                  <a:pt x="2451" y="830"/>
                  <a:pt x="2457" y="829"/>
                </a:cubicBezTo>
                <a:cubicBezTo>
                  <a:pt x="2466" y="826"/>
                  <a:pt x="2474" y="829"/>
                  <a:pt x="2483" y="831"/>
                </a:cubicBezTo>
                <a:cubicBezTo>
                  <a:pt x="2497" y="835"/>
                  <a:pt x="2511" y="841"/>
                  <a:pt x="2525" y="845"/>
                </a:cubicBezTo>
                <a:cubicBezTo>
                  <a:pt x="2528" y="846"/>
                  <a:pt x="2530" y="846"/>
                  <a:pt x="2531" y="843"/>
                </a:cubicBezTo>
                <a:cubicBezTo>
                  <a:pt x="2533" y="840"/>
                  <a:pt x="2530" y="838"/>
                  <a:pt x="2528" y="837"/>
                </a:cubicBezTo>
                <a:cubicBezTo>
                  <a:pt x="2527" y="836"/>
                  <a:pt x="2525" y="837"/>
                  <a:pt x="2525" y="835"/>
                </a:cubicBezTo>
                <a:cubicBezTo>
                  <a:pt x="2519" y="835"/>
                  <a:pt x="2513" y="832"/>
                  <a:pt x="2507" y="830"/>
                </a:cubicBezTo>
                <a:cubicBezTo>
                  <a:pt x="2495" y="826"/>
                  <a:pt x="2483" y="822"/>
                  <a:pt x="2471" y="819"/>
                </a:cubicBezTo>
                <a:cubicBezTo>
                  <a:pt x="2470" y="819"/>
                  <a:pt x="2470" y="819"/>
                  <a:pt x="2470" y="818"/>
                </a:cubicBezTo>
                <a:cubicBezTo>
                  <a:pt x="2476" y="813"/>
                  <a:pt x="2484" y="809"/>
                  <a:pt x="2489" y="801"/>
                </a:cubicBezTo>
                <a:cubicBezTo>
                  <a:pt x="2491" y="804"/>
                  <a:pt x="2493" y="807"/>
                  <a:pt x="2497" y="807"/>
                </a:cubicBezTo>
                <a:cubicBezTo>
                  <a:pt x="2495" y="808"/>
                  <a:pt x="2493" y="808"/>
                  <a:pt x="2491" y="809"/>
                </a:cubicBezTo>
                <a:cubicBezTo>
                  <a:pt x="2486" y="810"/>
                  <a:pt x="2485" y="813"/>
                  <a:pt x="2486" y="817"/>
                </a:cubicBezTo>
                <a:cubicBezTo>
                  <a:pt x="2486" y="819"/>
                  <a:pt x="2487" y="820"/>
                  <a:pt x="2489" y="819"/>
                </a:cubicBezTo>
                <a:cubicBezTo>
                  <a:pt x="2493" y="818"/>
                  <a:pt x="2497" y="817"/>
                  <a:pt x="2500" y="816"/>
                </a:cubicBezTo>
                <a:cubicBezTo>
                  <a:pt x="2503" y="814"/>
                  <a:pt x="2504" y="811"/>
                  <a:pt x="2504" y="809"/>
                </a:cubicBezTo>
                <a:cubicBezTo>
                  <a:pt x="2504" y="806"/>
                  <a:pt x="2501" y="807"/>
                  <a:pt x="2499" y="806"/>
                </a:cubicBezTo>
                <a:cubicBezTo>
                  <a:pt x="2503" y="805"/>
                  <a:pt x="2507" y="804"/>
                  <a:pt x="2505" y="800"/>
                </a:cubicBezTo>
                <a:cubicBezTo>
                  <a:pt x="2503" y="795"/>
                  <a:pt x="2498" y="799"/>
                  <a:pt x="2495" y="798"/>
                </a:cubicBezTo>
                <a:cubicBezTo>
                  <a:pt x="2496" y="796"/>
                  <a:pt x="2497" y="796"/>
                  <a:pt x="2499" y="795"/>
                </a:cubicBezTo>
                <a:cubicBezTo>
                  <a:pt x="2501" y="794"/>
                  <a:pt x="2503" y="793"/>
                  <a:pt x="2505" y="792"/>
                </a:cubicBezTo>
                <a:cubicBezTo>
                  <a:pt x="2515" y="785"/>
                  <a:pt x="2526" y="785"/>
                  <a:pt x="2538" y="785"/>
                </a:cubicBezTo>
                <a:cubicBezTo>
                  <a:pt x="2555" y="784"/>
                  <a:pt x="2570" y="790"/>
                  <a:pt x="2585" y="795"/>
                </a:cubicBezTo>
                <a:cubicBezTo>
                  <a:pt x="2588" y="796"/>
                  <a:pt x="2590" y="795"/>
                  <a:pt x="2593" y="795"/>
                </a:cubicBezTo>
                <a:cubicBezTo>
                  <a:pt x="2596" y="796"/>
                  <a:pt x="2598" y="795"/>
                  <a:pt x="2598" y="792"/>
                </a:cubicBezTo>
                <a:cubicBezTo>
                  <a:pt x="2598" y="789"/>
                  <a:pt x="2596" y="787"/>
                  <a:pt x="2594" y="787"/>
                </a:cubicBezTo>
                <a:cubicBezTo>
                  <a:pt x="2587" y="787"/>
                  <a:pt x="2581" y="783"/>
                  <a:pt x="2574" y="782"/>
                </a:cubicBezTo>
                <a:cubicBezTo>
                  <a:pt x="2573" y="782"/>
                  <a:pt x="2572" y="782"/>
                  <a:pt x="2573" y="780"/>
                </a:cubicBezTo>
                <a:cubicBezTo>
                  <a:pt x="2573" y="780"/>
                  <a:pt x="2573" y="780"/>
                  <a:pt x="2573" y="781"/>
                </a:cubicBezTo>
                <a:cubicBezTo>
                  <a:pt x="2579" y="783"/>
                  <a:pt x="2585" y="780"/>
                  <a:pt x="2591" y="777"/>
                </a:cubicBezTo>
                <a:cubicBezTo>
                  <a:pt x="2594" y="775"/>
                  <a:pt x="2594" y="772"/>
                  <a:pt x="2590" y="769"/>
                </a:cubicBezTo>
                <a:cubicBezTo>
                  <a:pt x="2589" y="768"/>
                  <a:pt x="2587" y="768"/>
                  <a:pt x="2585" y="767"/>
                </a:cubicBezTo>
                <a:cubicBezTo>
                  <a:pt x="2597" y="762"/>
                  <a:pt x="2610" y="765"/>
                  <a:pt x="2622" y="765"/>
                </a:cubicBezTo>
                <a:cubicBezTo>
                  <a:pt x="2627" y="765"/>
                  <a:pt x="2633" y="765"/>
                  <a:pt x="2638" y="767"/>
                </a:cubicBezTo>
                <a:cubicBezTo>
                  <a:pt x="2642" y="768"/>
                  <a:pt x="2646" y="770"/>
                  <a:pt x="2650" y="773"/>
                </a:cubicBezTo>
                <a:cubicBezTo>
                  <a:pt x="2652" y="774"/>
                  <a:pt x="2653" y="775"/>
                  <a:pt x="2656" y="775"/>
                </a:cubicBezTo>
                <a:cubicBezTo>
                  <a:pt x="2658" y="775"/>
                  <a:pt x="2660" y="778"/>
                  <a:pt x="2661" y="780"/>
                </a:cubicBezTo>
                <a:cubicBezTo>
                  <a:pt x="2663" y="787"/>
                  <a:pt x="2663" y="793"/>
                  <a:pt x="2660" y="799"/>
                </a:cubicBezTo>
                <a:close/>
                <a:moveTo>
                  <a:pt x="2557" y="792"/>
                </a:moveTo>
                <a:cubicBezTo>
                  <a:pt x="2553" y="793"/>
                  <a:pt x="2549" y="794"/>
                  <a:pt x="2545" y="795"/>
                </a:cubicBezTo>
                <a:cubicBezTo>
                  <a:pt x="2542" y="796"/>
                  <a:pt x="2541" y="798"/>
                  <a:pt x="2541" y="800"/>
                </a:cubicBezTo>
                <a:cubicBezTo>
                  <a:pt x="2540" y="803"/>
                  <a:pt x="2543" y="803"/>
                  <a:pt x="2544" y="804"/>
                </a:cubicBezTo>
                <a:cubicBezTo>
                  <a:pt x="2550" y="806"/>
                  <a:pt x="2555" y="804"/>
                  <a:pt x="2560" y="801"/>
                </a:cubicBezTo>
                <a:cubicBezTo>
                  <a:pt x="2563" y="800"/>
                  <a:pt x="2564" y="797"/>
                  <a:pt x="2563" y="795"/>
                </a:cubicBezTo>
                <a:cubicBezTo>
                  <a:pt x="2562" y="793"/>
                  <a:pt x="2560" y="792"/>
                  <a:pt x="2557" y="792"/>
                </a:cubicBezTo>
                <a:close/>
                <a:moveTo>
                  <a:pt x="2580" y="801"/>
                </a:moveTo>
                <a:cubicBezTo>
                  <a:pt x="2577" y="803"/>
                  <a:pt x="2573" y="803"/>
                  <a:pt x="2570" y="804"/>
                </a:cubicBezTo>
                <a:cubicBezTo>
                  <a:pt x="2568" y="805"/>
                  <a:pt x="2567" y="807"/>
                  <a:pt x="2568" y="809"/>
                </a:cubicBezTo>
                <a:cubicBezTo>
                  <a:pt x="2568" y="811"/>
                  <a:pt x="2570" y="812"/>
                  <a:pt x="2572" y="812"/>
                </a:cubicBezTo>
                <a:cubicBezTo>
                  <a:pt x="2576" y="812"/>
                  <a:pt x="2579" y="810"/>
                  <a:pt x="2583" y="809"/>
                </a:cubicBezTo>
                <a:cubicBezTo>
                  <a:pt x="2585" y="808"/>
                  <a:pt x="2587" y="806"/>
                  <a:pt x="2585" y="804"/>
                </a:cubicBezTo>
                <a:cubicBezTo>
                  <a:pt x="2584" y="802"/>
                  <a:pt x="2582" y="800"/>
                  <a:pt x="2580" y="801"/>
                </a:cubicBezTo>
                <a:close/>
                <a:moveTo>
                  <a:pt x="2199" y="163"/>
                </a:moveTo>
                <a:cubicBezTo>
                  <a:pt x="2203" y="163"/>
                  <a:pt x="2206" y="163"/>
                  <a:pt x="2205" y="168"/>
                </a:cubicBezTo>
                <a:cubicBezTo>
                  <a:pt x="2205" y="169"/>
                  <a:pt x="2206" y="170"/>
                  <a:pt x="2207" y="171"/>
                </a:cubicBezTo>
                <a:cubicBezTo>
                  <a:pt x="2208" y="171"/>
                  <a:pt x="2209" y="170"/>
                  <a:pt x="2209" y="169"/>
                </a:cubicBezTo>
                <a:cubicBezTo>
                  <a:pt x="2210" y="167"/>
                  <a:pt x="2210" y="166"/>
                  <a:pt x="2211" y="165"/>
                </a:cubicBezTo>
                <a:cubicBezTo>
                  <a:pt x="2211" y="159"/>
                  <a:pt x="2207" y="157"/>
                  <a:pt x="2199" y="158"/>
                </a:cubicBezTo>
                <a:cubicBezTo>
                  <a:pt x="2197" y="159"/>
                  <a:pt x="2194" y="158"/>
                  <a:pt x="2194" y="161"/>
                </a:cubicBezTo>
                <a:cubicBezTo>
                  <a:pt x="2194" y="164"/>
                  <a:pt x="2197" y="163"/>
                  <a:pt x="2199" y="163"/>
                </a:cubicBezTo>
                <a:close/>
                <a:moveTo>
                  <a:pt x="2260" y="162"/>
                </a:moveTo>
                <a:cubicBezTo>
                  <a:pt x="2261" y="163"/>
                  <a:pt x="2264" y="163"/>
                  <a:pt x="2264" y="165"/>
                </a:cubicBezTo>
                <a:cubicBezTo>
                  <a:pt x="2263" y="166"/>
                  <a:pt x="2263" y="166"/>
                  <a:pt x="2263" y="167"/>
                </a:cubicBezTo>
                <a:cubicBezTo>
                  <a:pt x="2262" y="168"/>
                  <a:pt x="2262" y="170"/>
                  <a:pt x="2263" y="171"/>
                </a:cubicBezTo>
                <a:cubicBezTo>
                  <a:pt x="2265" y="172"/>
                  <a:pt x="2266" y="170"/>
                  <a:pt x="2267" y="169"/>
                </a:cubicBezTo>
                <a:cubicBezTo>
                  <a:pt x="2271" y="165"/>
                  <a:pt x="2269" y="160"/>
                  <a:pt x="2262" y="158"/>
                </a:cubicBezTo>
                <a:cubicBezTo>
                  <a:pt x="2261" y="157"/>
                  <a:pt x="2260" y="157"/>
                  <a:pt x="2259" y="158"/>
                </a:cubicBezTo>
                <a:cubicBezTo>
                  <a:pt x="2258" y="160"/>
                  <a:pt x="2259" y="161"/>
                  <a:pt x="2260" y="162"/>
                </a:cubicBezTo>
                <a:close/>
                <a:moveTo>
                  <a:pt x="2219" y="193"/>
                </a:moveTo>
                <a:cubicBezTo>
                  <a:pt x="2224" y="192"/>
                  <a:pt x="2226" y="195"/>
                  <a:pt x="2225" y="200"/>
                </a:cubicBezTo>
                <a:cubicBezTo>
                  <a:pt x="2224" y="201"/>
                  <a:pt x="2224" y="202"/>
                  <a:pt x="2225" y="203"/>
                </a:cubicBezTo>
                <a:cubicBezTo>
                  <a:pt x="2226" y="204"/>
                  <a:pt x="2227" y="203"/>
                  <a:pt x="2228" y="202"/>
                </a:cubicBezTo>
                <a:cubicBezTo>
                  <a:pt x="2230" y="201"/>
                  <a:pt x="2233" y="199"/>
                  <a:pt x="2232" y="196"/>
                </a:cubicBezTo>
                <a:cubicBezTo>
                  <a:pt x="2232" y="192"/>
                  <a:pt x="2229" y="190"/>
                  <a:pt x="2225" y="188"/>
                </a:cubicBezTo>
                <a:cubicBezTo>
                  <a:pt x="2222" y="187"/>
                  <a:pt x="2219" y="187"/>
                  <a:pt x="2216" y="189"/>
                </a:cubicBezTo>
                <a:cubicBezTo>
                  <a:pt x="2215" y="190"/>
                  <a:pt x="2215" y="191"/>
                  <a:pt x="2215" y="192"/>
                </a:cubicBezTo>
                <a:cubicBezTo>
                  <a:pt x="2216" y="193"/>
                  <a:pt x="2217" y="194"/>
                  <a:pt x="2219" y="193"/>
                </a:cubicBezTo>
                <a:close/>
                <a:moveTo>
                  <a:pt x="2110" y="217"/>
                </a:moveTo>
                <a:cubicBezTo>
                  <a:pt x="2111" y="217"/>
                  <a:pt x="2113" y="216"/>
                  <a:pt x="2114" y="216"/>
                </a:cubicBezTo>
                <a:cubicBezTo>
                  <a:pt x="2118" y="215"/>
                  <a:pt x="2122" y="212"/>
                  <a:pt x="2121" y="220"/>
                </a:cubicBezTo>
                <a:cubicBezTo>
                  <a:pt x="2121" y="221"/>
                  <a:pt x="2121" y="222"/>
                  <a:pt x="2122" y="223"/>
                </a:cubicBezTo>
                <a:cubicBezTo>
                  <a:pt x="2124" y="223"/>
                  <a:pt x="2125" y="222"/>
                  <a:pt x="2125" y="221"/>
                </a:cubicBezTo>
                <a:cubicBezTo>
                  <a:pt x="2126" y="220"/>
                  <a:pt x="2126" y="218"/>
                  <a:pt x="2126" y="217"/>
                </a:cubicBezTo>
                <a:cubicBezTo>
                  <a:pt x="2126" y="213"/>
                  <a:pt x="2124" y="211"/>
                  <a:pt x="2120" y="210"/>
                </a:cubicBezTo>
                <a:cubicBezTo>
                  <a:pt x="2115" y="209"/>
                  <a:pt x="2111" y="211"/>
                  <a:pt x="2108" y="214"/>
                </a:cubicBezTo>
                <a:cubicBezTo>
                  <a:pt x="2107" y="216"/>
                  <a:pt x="2109" y="217"/>
                  <a:pt x="2110" y="217"/>
                </a:cubicBezTo>
                <a:close/>
                <a:moveTo>
                  <a:pt x="2179" y="207"/>
                </a:moveTo>
                <a:cubicBezTo>
                  <a:pt x="2182" y="208"/>
                  <a:pt x="2185" y="210"/>
                  <a:pt x="2185" y="213"/>
                </a:cubicBezTo>
                <a:cubicBezTo>
                  <a:pt x="2186" y="215"/>
                  <a:pt x="2185" y="218"/>
                  <a:pt x="2188" y="218"/>
                </a:cubicBezTo>
                <a:cubicBezTo>
                  <a:pt x="2190" y="218"/>
                  <a:pt x="2190" y="215"/>
                  <a:pt x="2191" y="213"/>
                </a:cubicBezTo>
                <a:cubicBezTo>
                  <a:pt x="2190" y="208"/>
                  <a:pt x="2185" y="203"/>
                  <a:pt x="2180" y="203"/>
                </a:cubicBezTo>
                <a:cubicBezTo>
                  <a:pt x="2179" y="203"/>
                  <a:pt x="2177" y="203"/>
                  <a:pt x="2177" y="205"/>
                </a:cubicBezTo>
                <a:cubicBezTo>
                  <a:pt x="2176" y="206"/>
                  <a:pt x="2178" y="207"/>
                  <a:pt x="2179" y="207"/>
                </a:cubicBezTo>
                <a:close/>
                <a:moveTo>
                  <a:pt x="2232" y="149"/>
                </a:moveTo>
                <a:cubicBezTo>
                  <a:pt x="2235" y="149"/>
                  <a:pt x="2239" y="145"/>
                  <a:pt x="2239" y="151"/>
                </a:cubicBezTo>
                <a:cubicBezTo>
                  <a:pt x="2239" y="153"/>
                  <a:pt x="2240" y="155"/>
                  <a:pt x="2242" y="155"/>
                </a:cubicBezTo>
                <a:cubicBezTo>
                  <a:pt x="2245" y="155"/>
                  <a:pt x="2244" y="152"/>
                  <a:pt x="2244" y="150"/>
                </a:cubicBezTo>
                <a:cubicBezTo>
                  <a:pt x="2244" y="143"/>
                  <a:pt x="2239" y="141"/>
                  <a:pt x="2231" y="144"/>
                </a:cubicBezTo>
                <a:cubicBezTo>
                  <a:pt x="2229" y="145"/>
                  <a:pt x="2227" y="146"/>
                  <a:pt x="2228" y="148"/>
                </a:cubicBezTo>
                <a:cubicBezTo>
                  <a:pt x="2228" y="151"/>
                  <a:pt x="2230" y="149"/>
                  <a:pt x="2232" y="149"/>
                </a:cubicBezTo>
                <a:close/>
                <a:moveTo>
                  <a:pt x="2266" y="127"/>
                </a:moveTo>
                <a:cubicBezTo>
                  <a:pt x="2268" y="127"/>
                  <a:pt x="2271" y="126"/>
                  <a:pt x="2273" y="130"/>
                </a:cubicBezTo>
                <a:cubicBezTo>
                  <a:pt x="2274" y="131"/>
                  <a:pt x="2275" y="134"/>
                  <a:pt x="2277" y="131"/>
                </a:cubicBezTo>
                <a:cubicBezTo>
                  <a:pt x="2279" y="129"/>
                  <a:pt x="2279" y="127"/>
                  <a:pt x="2277" y="125"/>
                </a:cubicBezTo>
                <a:cubicBezTo>
                  <a:pt x="2273" y="121"/>
                  <a:pt x="2269" y="122"/>
                  <a:pt x="2264" y="123"/>
                </a:cubicBezTo>
                <a:cubicBezTo>
                  <a:pt x="2263" y="123"/>
                  <a:pt x="2260" y="124"/>
                  <a:pt x="2260" y="126"/>
                </a:cubicBezTo>
                <a:cubicBezTo>
                  <a:pt x="2261" y="128"/>
                  <a:pt x="2263" y="127"/>
                  <a:pt x="2266" y="127"/>
                </a:cubicBezTo>
                <a:close/>
                <a:moveTo>
                  <a:pt x="2138" y="236"/>
                </a:moveTo>
                <a:cubicBezTo>
                  <a:pt x="2140" y="236"/>
                  <a:pt x="2142" y="237"/>
                  <a:pt x="2141" y="239"/>
                </a:cubicBezTo>
                <a:cubicBezTo>
                  <a:pt x="2140" y="242"/>
                  <a:pt x="2140" y="243"/>
                  <a:pt x="2142" y="244"/>
                </a:cubicBezTo>
                <a:cubicBezTo>
                  <a:pt x="2144" y="244"/>
                  <a:pt x="2145" y="242"/>
                  <a:pt x="2146" y="241"/>
                </a:cubicBezTo>
                <a:cubicBezTo>
                  <a:pt x="2147" y="238"/>
                  <a:pt x="2146" y="237"/>
                  <a:pt x="2144" y="235"/>
                </a:cubicBezTo>
                <a:cubicBezTo>
                  <a:pt x="2143" y="233"/>
                  <a:pt x="2141" y="232"/>
                  <a:pt x="2139" y="232"/>
                </a:cubicBezTo>
                <a:cubicBezTo>
                  <a:pt x="2138" y="232"/>
                  <a:pt x="2137" y="233"/>
                  <a:pt x="2136" y="234"/>
                </a:cubicBezTo>
                <a:cubicBezTo>
                  <a:pt x="2136" y="235"/>
                  <a:pt x="2137" y="236"/>
                  <a:pt x="2138" y="236"/>
                </a:cubicBezTo>
                <a:close/>
                <a:moveTo>
                  <a:pt x="2151" y="187"/>
                </a:moveTo>
                <a:cubicBezTo>
                  <a:pt x="2156" y="182"/>
                  <a:pt x="2160" y="184"/>
                  <a:pt x="2162" y="190"/>
                </a:cubicBezTo>
                <a:cubicBezTo>
                  <a:pt x="2163" y="192"/>
                  <a:pt x="2164" y="193"/>
                  <a:pt x="2166" y="192"/>
                </a:cubicBezTo>
                <a:cubicBezTo>
                  <a:pt x="2168" y="191"/>
                  <a:pt x="2167" y="190"/>
                  <a:pt x="2167" y="188"/>
                </a:cubicBezTo>
                <a:cubicBezTo>
                  <a:pt x="2165" y="183"/>
                  <a:pt x="2161" y="180"/>
                  <a:pt x="2157" y="180"/>
                </a:cubicBezTo>
                <a:cubicBezTo>
                  <a:pt x="2152" y="180"/>
                  <a:pt x="2150" y="180"/>
                  <a:pt x="2148" y="183"/>
                </a:cubicBezTo>
                <a:cubicBezTo>
                  <a:pt x="2148" y="184"/>
                  <a:pt x="2148" y="185"/>
                  <a:pt x="2148" y="186"/>
                </a:cubicBezTo>
                <a:cubicBezTo>
                  <a:pt x="2149" y="187"/>
                  <a:pt x="2150" y="187"/>
                  <a:pt x="2151" y="187"/>
                </a:cubicBezTo>
                <a:close/>
                <a:moveTo>
                  <a:pt x="2284" y="113"/>
                </a:moveTo>
                <a:cubicBezTo>
                  <a:pt x="2287" y="113"/>
                  <a:pt x="2289" y="114"/>
                  <a:pt x="2291" y="117"/>
                </a:cubicBezTo>
                <a:cubicBezTo>
                  <a:pt x="2292" y="119"/>
                  <a:pt x="2294" y="119"/>
                  <a:pt x="2295" y="118"/>
                </a:cubicBezTo>
                <a:cubicBezTo>
                  <a:pt x="2297" y="117"/>
                  <a:pt x="2296" y="116"/>
                  <a:pt x="2295" y="114"/>
                </a:cubicBezTo>
                <a:cubicBezTo>
                  <a:pt x="2293" y="111"/>
                  <a:pt x="2291" y="109"/>
                  <a:pt x="2287" y="108"/>
                </a:cubicBezTo>
                <a:cubicBezTo>
                  <a:pt x="2285" y="109"/>
                  <a:pt x="2282" y="109"/>
                  <a:pt x="2281" y="111"/>
                </a:cubicBezTo>
                <a:cubicBezTo>
                  <a:pt x="2281" y="112"/>
                  <a:pt x="2282" y="114"/>
                  <a:pt x="2284" y="113"/>
                </a:cubicBezTo>
                <a:close/>
                <a:moveTo>
                  <a:pt x="2115" y="267"/>
                </a:moveTo>
                <a:cubicBezTo>
                  <a:pt x="2119" y="262"/>
                  <a:pt x="2123" y="257"/>
                  <a:pt x="2129" y="253"/>
                </a:cubicBezTo>
                <a:cubicBezTo>
                  <a:pt x="2129" y="254"/>
                  <a:pt x="2130" y="255"/>
                  <a:pt x="2130" y="256"/>
                </a:cubicBezTo>
                <a:cubicBezTo>
                  <a:pt x="2133" y="264"/>
                  <a:pt x="2133" y="264"/>
                  <a:pt x="2126" y="267"/>
                </a:cubicBezTo>
                <a:cubicBezTo>
                  <a:pt x="2121" y="269"/>
                  <a:pt x="2117" y="270"/>
                  <a:pt x="2113" y="272"/>
                </a:cubicBezTo>
                <a:cubicBezTo>
                  <a:pt x="2111" y="273"/>
                  <a:pt x="2110" y="274"/>
                  <a:pt x="2111" y="276"/>
                </a:cubicBezTo>
                <a:cubicBezTo>
                  <a:pt x="2112" y="278"/>
                  <a:pt x="2113" y="280"/>
                  <a:pt x="2115" y="279"/>
                </a:cubicBezTo>
                <a:cubicBezTo>
                  <a:pt x="2123" y="276"/>
                  <a:pt x="2131" y="274"/>
                  <a:pt x="2137" y="268"/>
                </a:cubicBezTo>
                <a:cubicBezTo>
                  <a:pt x="2139" y="266"/>
                  <a:pt x="2140" y="264"/>
                  <a:pt x="2139" y="261"/>
                </a:cubicBezTo>
                <a:cubicBezTo>
                  <a:pt x="2136" y="258"/>
                  <a:pt x="2135" y="254"/>
                  <a:pt x="2134" y="250"/>
                </a:cubicBezTo>
                <a:cubicBezTo>
                  <a:pt x="2132" y="245"/>
                  <a:pt x="2129" y="245"/>
                  <a:pt x="2125" y="248"/>
                </a:cubicBezTo>
                <a:cubicBezTo>
                  <a:pt x="2120" y="253"/>
                  <a:pt x="2114" y="258"/>
                  <a:pt x="2111" y="264"/>
                </a:cubicBezTo>
                <a:cubicBezTo>
                  <a:pt x="2109" y="266"/>
                  <a:pt x="2106" y="269"/>
                  <a:pt x="2109" y="271"/>
                </a:cubicBezTo>
                <a:cubicBezTo>
                  <a:pt x="2112" y="273"/>
                  <a:pt x="2113" y="269"/>
                  <a:pt x="2115" y="267"/>
                </a:cubicBezTo>
                <a:close/>
                <a:moveTo>
                  <a:pt x="2158" y="253"/>
                </a:moveTo>
                <a:cubicBezTo>
                  <a:pt x="2157" y="255"/>
                  <a:pt x="2159" y="256"/>
                  <a:pt x="2160" y="256"/>
                </a:cubicBezTo>
                <a:cubicBezTo>
                  <a:pt x="2166" y="256"/>
                  <a:pt x="2166" y="258"/>
                  <a:pt x="2162" y="262"/>
                </a:cubicBezTo>
                <a:cubicBezTo>
                  <a:pt x="2162" y="262"/>
                  <a:pt x="2161" y="263"/>
                  <a:pt x="2162" y="264"/>
                </a:cubicBezTo>
                <a:cubicBezTo>
                  <a:pt x="2162" y="264"/>
                  <a:pt x="2163" y="265"/>
                  <a:pt x="2164" y="265"/>
                </a:cubicBezTo>
                <a:cubicBezTo>
                  <a:pt x="2167" y="264"/>
                  <a:pt x="2169" y="262"/>
                  <a:pt x="2170" y="259"/>
                </a:cubicBezTo>
                <a:cubicBezTo>
                  <a:pt x="2170" y="255"/>
                  <a:pt x="2165" y="251"/>
                  <a:pt x="2161" y="251"/>
                </a:cubicBezTo>
                <a:cubicBezTo>
                  <a:pt x="2159" y="251"/>
                  <a:pt x="2158" y="251"/>
                  <a:pt x="2158" y="253"/>
                </a:cubicBezTo>
                <a:close/>
                <a:moveTo>
                  <a:pt x="2072" y="297"/>
                </a:moveTo>
                <a:cubicBezTo>
                  <a:pt x="2077" y="297"/>
                  <a:pt x="2082" y="293"/>
                  <a:pt x="2082" y="286"/>
                </a:cubicBezTo>
                <a:cubicBezTo>
                  <a:pt x="2082" y="281"/>
                  <a:pt x="2079" y="278"/>
                  <a:pt x="2073" y="278"/>
                </a:cubicBezTo>
                <a:cubicBezTo>
                  <a:pt x="2068" y="278"/>
                  <a:pt x="2064" y="280"/>
                  <a:pt x="2064" y="285"/>
                </a:cubicBezTo>
                <a:cubicBezTo>
                  <a:pt x="2064" y="294"/>
                  <a:pt x="2066" y="297"/>
                  <a:pt x="2072" y="297"/>
                </a:cubicBezTo>
                <a:close/>
                <a:moveTo>
                  <a:pt x="2049" y="336"/>
                </a:moveTo>
                <a:cubicBezTo>
                  <a:pt x="2054" y="335"/>
                  <a:pt x="2059" y="333"/>
                  <a:pt x="2064" y="331"/>
                </a:cubicBezTo>
                <a:cubicBezTo>
                  <a:pt x="2078" y="326"/>
                  <a:pt x="2092" y="324"/>
                  <a:pt x="2106" y="322"/>
                </a:cubicBezTo>
                <a:cubicBezTo>
                  <a:pt x="2118" y="321"/>
                  <a:pt x="2130" y="318"/>
                  <a:pt x="2140" y="312"/>
                </a:cubicBezTo>
                <a:cubicBezTo>
                  <a:pt x="2147" y="307"/>
                  <a:pt x="2154" y="302"/>
                  <a:pt x="2162" y="300"/>
                </a:cubicBezTo>
                <a:cubicBezTo>
                  <a:pt x="2177" y="295"/>
                  <a:pt x="2189" y="287"/>
                  <a:pt x="2202" y="279"/>
                </a:cubicBezTo>
                <a:cubicBezTo>
                  <a:pt x="2204" y="277"/>
                  <a:pt x="2207" y="276"/>
                  <a:pt x="2206" y="273"/>
                </a:cubicBezTo>
                <a:cubicBezTo>
                  <a:pt x="2204" y="268"/>
                  <a:pt x="2208" y="267"/>
                  <a:pt x="2211" y="265"/>
                </a:cubicBezTo>
                <a:cubicBezTo>
                  <a:pt x="2216" y="261"/>
                  <a:pt x="2221" y="256"/>
                  <a:pt x="2226" y="253"/>
                </a:cubicBezTo>
                <a:cubicBezTo>
                  <a:pt x="2229" y="251"/>
                  <a:pt x="2231" y="245"/>
                  <a:pt x="2236" y="249"/>
                </a:cubicBezTo>
                <a:cubicBezTo>
                  <a:pt x="2237" y="250"/>
                  <a:pt x="2238" y="249"/>
                  <a:pt x="2239" y="248"/>
                </a:cubicBezTo>
                <a:cubicBezTo>
                  <a:pt x="2242" y="245"/>
                  <a:pt x="2245" y="242"/>
                  <a:pt x="2247" y="238"/>
                </a:cubicBezTo>
                <a:cubicBezTo>
                  <a:pt x="2258" y="222"/>
                  <a:pt x="2265" y="203"/>
                  <a:pt x="2280" y="190"/>
                </a:cubicBezTo>
                <a:cubicBezTo>
                  <a:pt x="2280" y="189"/>
                  <a:pt x="2281" y="188"/>
                  <a:pt x="2281" y="188"/>
                </a:cubicBezTo>
                <a:cubicBezTo>
                  <a:pt x="2295" y="167"/>
                  <a:pt x="2306" y="146"/>
                  <a:pt x="2318" y="125"/>
                </a:cubicBezTo>
                <a:cubicBezTo>
                  <a:pt x="2327" y="111"/>
                  <a:pt x="2336" y="98"/>
                  <a:pt x="2352" y="90"/>
                </a:cubicBezTo>
                <a:cubicBezTo>
                  <a:pt x="2361" y="86"/>
                  <a:pt x="2372" y="82"/>
                  <a:pt x="2380" y="74"/>
                </a:cubicBezTo>
                <a:cubicBezTo>
                  <a:pt x="2383" y="71"/>
                  <a:pt x="2388" y="68"/>
                  <a:pt x="2385" y="63"/>
                </a:cubicBezTo>
                <a:cubicBezTo>
                  <a:pt x="2383" y="59"/>
                  <a:pt x="2378" y="61"/>
                  <a:pt x="2374" y="62"/>
                </a:cubicBezTo>
                <a:cubicBezTo>
                  <a:pt x="2371" y="62"/>
                  <a:pt x="2367" y="64"/>
                  <a:pt x="2363" y="65"/>
                </a:cubicBezTo>
                <a:cubicBezTo>
                  <a:pt x="2357" y="67"/>
                  <a:pt x="2350" y="69"/>
                  <a:pt x="2343" y="69"/>
                </a:cubicBezTo>
                <a:cubicBezTo>
                  <a:pt x="2342" y="69"/>
                  <a:pt x="2341" y="70"/>
                  <a:pt x="2340" y="69"/>
                </a:cubicBezTo>
                <a:cubicBezTo>
                  <a:pt x="2338" y="63"/>
                  <a:pt x="2336" y="68"/>
                  <a:pt x="2333" y="69"/>
                </a:cubicBezTo>
                <a:cubicBezTo>
                  <a:pt x="2333" y="62"/>
                  <a:pt x="2334" y="55"/>
                  <a:pt x="2334" y="48"/>
                </a:cubicBezTo>
                <a:cubicBezTo>
                  <a:pt x="2335" y="39"/>
                  <a:pt x="2336" y="31"/>
                  <a:pt x="2333" y="23"/>
                </a:cubicBezTo>
                <a:cubicBezTo>
                  <a:pt x="2332" y="21"/>
                  <a:pt x="2331" y="19"/>
                  <a:pt x="2328" y="19"/>
                </a:cubicBezTo>
                <a:cubicBezTo>
                  <a:pt x="2326" y="19"/>
                  <a:pt x="2324" y="20"/>
                  <a:pt x="2323" y="22"/>
                </a:cubicBezTo>
                <a:cubicBezTo>
                  <a:pt x="2318" y="34"/>
                  <a:pt x="2310" y="45"/>
                  <a:pt x="2307" y="59"/>
                </a:cubicBezTo>
                <a:cubicBezTo>
                  <a:pt x="2306" y="61"/>
                  <a:pt x="2306" y="64"/>
                  <a:pt x="2304" y="65"/>
                </a:cubicBezTo>
                <a:cubicBezTo>
                  <a:pt x="2295" y="77"/>
                  <a:pt x="2288" y="91"/>
                  <a:pt x="2274" y="100"/>
                </a:cubicBezTo>
                <a:cubicBezTo>
                  <a:pt x="2259" y="109"/>
                  <a:pt x="2244" y="118"/>
                  <a:pt x="2227" y="122"/>
                </a:cubicBezTo>
                <a:cubicBezTo>
                  <a:pt x="2226" y="122"/>
                  <a:pt x="2225" y="123"/>
                  <a:pt x="2224" y="122"/>
                </a:cubicBezTo>
                <a:cubicBezTo>
                  <a:pt x="2222" y="119"/>
                  <a:pt x="2219" y="122"/>
                  <a:pt x="2217" y="122"/>
                </a:cubicBezTo>
                <a:cubicBezTo>
                  <a:pt x="2212" y="123"/>
                  <a:pt x="2210" y="128"/>
                  <a:pt x="2205" y="129"/>
                </a:cubicBezTo>
                <a:cubicBezTo>
                  <a:pt x="2193" y="129"/>
                  <a:pt x="2183" y="133"/>
                  <a:pt x="2172" y="138"/>
                </a:cubicBezTo>
                <a:cubicBezTo>
                  <a:pt x="2162" y="141"/>
                  <a:pt x="2152" y="144"/>
                  <a:pt x="2142" y="148"/>
                </a:cubicBezTo>
                <a:cubicBezTo>
                  <a:pt x="2127" y="153"/>
                  <a:pt x="2112" y="160"/>
                  <a:pt x="2103" y="174"/>
                </a:cubicBezTo>
                <a:cubicBezTo>
                  <a:pt x="2088" y="195"/>
                  <a:pt x="2074" y="217"/>
                  <a:pt x="2064" y="242"/>
                </a:cubicBezTo>
                <a:cubicBezTo>
                  <a:pt x="2057" y="262"/>
                  <a:pt x="2048" y="282"/>
                  <a:pt x="2039" y="302"/>
                </a:cubicBezTo>
                <a:cubicBezTo>
                  <a:pt x="2036" y="310"/>
                  <a:pt x="2036" y="318"/>
                  <a:pt x="2037" y="326"/>
                </a:cubicBezTo>
                <a:cubicBezTo>
                  <a:pt x="2038" y="332"/>
                  <a:pt x="2043" y="336"/>
                  <a:pt x="2049" y="336"/>
                </a:cubicBezTo>
                <a:close/>
                <a:moveTo>
                  <a:pt x="2369" y="73"/>
                </a:moveTo>
                <a:cubicBezTo>
                  <a:pt x="2357" y="79"/>
                  <a:pt x="2348" y="83"/>
                  <a:pt x="2338" y="88"/>
                </a:cubicBezTo>
                <a:cubicBezTo>
                  <a:pt x="2337" y="89"/>
                  <a:pt x="2336" y="89"/>
                  <a:pt x="2335" y="88"/>
                </a:cubicBezTo>
                <a:cubicBezTo>
                  <a:pt x="2336" y="88"/>
                  <a:pt x="2337" y="88"/>
                  <a:pt x="2337" y="87"/>
                </a:cubicBezTo>
                <a:cubicBezTo>
                  <a:pt x="2346" y="80"/>
                  <a:pt x="2355" y="73"/>
                  <a:pt x="2369" y="73"/>
                </a:cubicBezTo>
                <a:close/>
                <a:moveTo>
                  <a:pt x="2341" y="78"/>
                </a:moveTo>
                <a:cubicBezTo>
                  <a:pt x="2334" y="83"/>
                  <a:pt x="2328" y="87"/>
                  <a:pt x="2323" y="93"/>
                </a:cubicBezTo>
                <a:cubicBezTo>
                  <a:pt x="2322" y="94"/>
                  <a:pt x="2321" y="96"/>
                  <a:pt x="2319" y="94"/>
                </a:cubicBezTo>
                <a:cubicBezTo>
                  <a:pt x="2317" y="92"/>
                  <a:pt x="2319" y="91"/>
                  <a:pt x="2320" y="91"/>
                </a:cubicBezTo>
                <a:cubicBezTo>
                  <a:pt x="2322" y="88"/>
                  <a:pt x="2325" y="86"/>
                  <a:pt x="2327" y="84"/>
                </a:cubicBezTo>
                <a:cubicBezTo>
                  <a:pt x="2331" y="80"/>
                  <a:pt x="2334" y="76"/>
                  <a:pt x="2341" y="78"/>
                </a:cubicBezTo>
                <a:close/>
                <a:moveTo>
                  <a:pt x="2318" y="82"/>
                </a:moveTo>
                <a:cubicBezTo>
                  <a:pt x="2320" y="77"/>
                  <a:pt x="2322" y="73"/>
                  <a:pt x="2324" y="68"/>
                </a:cubicBezTo>
                <a:cubicBezTo>
                  <a:pt x="2328" y="75"/>
                  <a:pt x="2324" y="79"/>
                  <a:pt x="2319" y="83"/>
                </a:cubicBezTo>
                <a:cubicBezTo>
                  <a:pt x="2319" y="83"/>
                  <a:pt x="2319" y="83"/>
                  <a:pt x="2318" y="82"/>
                </a:cubicBezTo>
                <a:close/>
                <a:moveTo>
                  <a:pt x="2327" y="37"/>
                </a:moveTo>
                <a:cubicBezTo>
                  <a:pt x="2328" y="47"/>
                  <a:pt x="2322" y="61"/>
                  <a:pt x="2314" y="62"/>
                </a:cubicBezTo>
                <a:cubicBezTo>
                  <a:pt x="2318" y="53"/>
                  <a:pt x="2319" y="43"/>
                  <a:pt x="2327" y="37"/>
                </a:cubicBezTo>
                <a:close/>
                <a:moveTo>
                  <a:pt x="2307" y="75"/>
                </a:moveTo>
                <a:cubicBezTo>
                  <a:pt x="2308" y="78"/>
                  <a:pt x="2304" y="84"/>
                  <a:pt x="2312" y="81"/>
                </a:cubicBezTo>
                <a:cubicBezTo>
                  <a:pt x="2313" y="83"/>
                  <a:pt x="2311" y="85"/>
                  <a:pt x="2311" y="88"/>
                </a:cubicBezTo>
                <a:cubicBezTo>
                  <a:pt x="2301" y="83"/>
                  <a:pt x="2301" y="83"/>
                  <a:pt x="2307" y="75"/>
                </a:cubicBezTo>
                <a:close/>
                <a:moveTo>
                  <a:pt x="2153" y="153"/>
                </a:moveTo>
                <a:cubicBezTo>
                  <a:pt x="2142" y="160"/>
                  <a:pt x="2133" y="169"/>
                  <a:pt x="2121" y="174"/>
                </a:cubicBezTo>
                <a:cubicBezTo>
                  <a:pt x="2111" y="179"/>
                  <a:pt x="2104" y="186"/>
                  <a:pt x="2097" y="195"/>
                </a:cubicBezTo>
                <a:cubicBezTo>
                  <a:pt x="2097" y="195"/>
                  <a:pt x="2097" y="195"/>
                  <a:pt x="2097" y="195"/>
                </a:cubicBezTo>
                <a:cubicBezTo>
                  <a:pt x="2108" y="171"/>
                  <a:pt x="2127" y="157"/>
                  <a:pt x="2153" y="153"/>
                </a:cubicBezTo>
                <a:close/>
                <a:moveTo>
                  <a:pt x="2053" y="295"/>
                </a:moveTo>
                <a:cubicBezTo>
                  <a:pt x="2054" y="293"/>
                  <a:pt x="2055" y="291"/>
                  <a:pt x="2058" y="292"/>
                </a:cubicBezTo>
                <a:cubicBezTo>
                  <a:pt x="2059" y="293"/>
                  <a:pt x="2060" y="292"/>
                  <a:pt x="2060" y="290"/>
                </a:cubicBezTo>
                <a:cubicBezTo>
                  <a:pt x="2059" y="279"/>
                  <a:pt x="2063" y="270"/>
                  <a:pt x="2069" y="261"/>
                </a:cubicBezTo>
                <a:cubicBezTo>
                  <a:pt x="2070" y="259"/>
                  <a:pt x="2071" y="259"/>
                  <a:pt x="2074" y="260"/>
                </a:cubicBezTo>
                <a:cubicBezTo>
                  <a:pt x="2089" y="266"/>
                  <a:pt x="2096" y="279"/>
                  <a:pt x="2102" y="293"/>
                </a:cubicBezTo>
                <a:cubicBezTo>
                  <a:pt x="2102" y="294"/>
                  <a:pt x="2102" y="295"/>
                  <a:pt x="2103" y="296"/>
                </a:cubicBezTo>
                <a:cubicBezTo>
                  <a:pt x="2104" y="297"/>
                  <a:pt x="2105" y="301"/>
                  <a:pt x="2108" y="299"/>
                </a:cubicBezTo>
                <a:cubicBezTo>
                  <a:pt x="2111" y="297"/>
                  <a:pt x="2111" y="295"/>
                  <a:pt x="2110" y="293"/>
                </a:cubicBezTo>
                <a:cubicBezTo>
                  <a:pt x="2104" y="276"/>
                  <a:pt x="2096" y="261"/>
                  <a:pt x="2078" y="253"/>
                </a:cubicBezTo>
                <a:cubicBezTo>
                  <a:pt x="2069" y="249"/>
                  <a:pt x="2071" y="250"/>
                  <a:pt x="2075" y="242"/>
                </a:cubicBezTo>
                <a:cubicBezTo>
                  <a:pt x="2084" y="224"/>
                  <a:pt x="2098" y="209"/>
                  <a:pt x="2109" y="192"/>
                </a:cubicBezTo>
                <a:cubicBezTo>
                  <a:pt x="2112" y="188"/>
                  <a:pt x="2117" y="185"/>
                  <a:pt x="2122" y="183"/>
                </a:cubicBezTo>
                <a:cubicBezTo>
                  <a:pt x="2131" y="178"/>
                  <a:pt x="2139" y="172"/>
                  <a:pt x="2147" y="166"/>
                </a:cubicBezTo>
                <a:cubicBezTo>
                  <a:pt x="2162" y="156"/>
                  <a:pt x="2178" y="148"/>
                  <a:pt x="2195" y="141"/>
                </a:cubicBezTo>
                <a:cubicBezTo>
                  <a:pt x="2213" y="134"/>
                  <a:pt x="2232" y="130"/>
                  <a:pt x="2250" y="123"/>
                </a:cubicBezTo>
                <a:cubicBezTo>
                  <a:pt x="2261" y="119"/>
                  <a:pt x="2270" y="112"/>
                  <a:pt x="2280" y="105"/>
                </a:cubicBezTo>
                <a:cubicBezTo>
                  <a:pt x="2287" y="100"/>
                  <a:pt x="2294" y="95"/>
                  <a:pt x="2298" y="87"/>
                </a:cubicBezTo>
                <a:cubicBezTo>
                  <a:pt x="2300" y="85"/>
                  <a:pt x="2302" y="87"/>
                  <a:pt x="2302" y="88"/>
                </a:cubicBezTo>
                <a:cubicBezTo>
                  <a:pt x="2308" y="94"/>
                  <a:pt x="2313" y="100"/>
                  <a:pt x="2320" y="104"/>
                </a:cubicBezTo>
                <a:cubicBezTo>
                  <a:pt x="2323" y="105"/>
                  <a:pt x="2321" y="107"/>
                  <a:pt x="2320" y="108"/>
                </a:cubicBezTo>
                <a:cubicBezTo>
                  <a:pt x="2313" y="117"/>
                  <a:pt x="2308" y="129"/>
                  <a:pt x="2301" y="139"/>
                </a:cubicBezTo>
                <a:cubicBezTo>
                  <a:pt x="2295" y="149"/>
                  <a:pt x="2289" y="159"/>
                  <a:pt x="2283" y="169"/>
                </a:cubicBezTo>
                <a:cubicBezTo>
                  <a:pt x="2279" y="178"/>
                  <a:pt x="2273" y="186"/>
                  <a:pt x="2266" y="193"/>
                </a:cubicBezTo>
                <a:cubicBezTo>
                  <a:pt x="2246" y="215"/>
                  <a:pt x="2224" y="235"/>
                  <a:pt x="2202" y="256"/>
                </a:cubicBezTo>
                <a:cubicBezTo>
                  <a:pt x="2197" y="260"/>
                  <a:pt x="2191" y="262"/>
                  <a:pt x="2185" y="266"/>
                </a:cubicBezTo>
                <a:cubicBezTo>
                  <a:pt x="2161" y="282"/>
                  <a:pt x="2136" y="296"/>
                  <a:pt x="2110" y="308"/>
                </a:cubicBezTo>
                <a:cubicBezTo>
                  <a:pt x="2100" y="312"/>
                  <a:pt x="2089" y="316"/>
                  <a:pt x="2077" y="318"/>
                </a:cubicBezTo>
                <a:cubicBezTo>
                  <a:pt x="2071" y="319"/>
                  <a:pt x="2064" y="324"/>
                  <a:pt x="2057" y="320"/>
                </a:cubicBezTo>
                <a:cubicBezTo>
                  <a:pt x="2055" y="318"/>
                  <a:pt x="2052" y="323"/>
                  <a:pt x="2050" y="324"/>
                </a:cubicBezTo>
                <a:cubicBezTo>
                  <a:pt x="2048" y="325"/>
                  <a:pt x="2047" y="326"/>
                  <a:pt x="2045" y="325"/>
                </a:cubicBezTo>
                <a:cubicBezTo>
                  <a:pt x="2044" y="324"/>
                  <a:pt x="2045" y="322"/>
                  <a:pt x="2044" y="320"/>
                </a:cubicBezTo>
                <a:cubicBezTo>
                  <a:pt x="2047" y="312"/>
                  <a:pt x="2047" y="302"/>
                  <a:pt x="2053" y="295"/>
                </a:cubicBezTo>
                <a:close/>
                <a:moveTo>
                  <a:pt x="2186" y="235"/>
                </a:moveTo>
                <a:cubicBezTo>
                  <a:pt x="2185" y="235"/>
                  <a:pt x="2184" y="236"/>
                  <a:pt x="2184" y="238"/>
                </a:cubicBezTo>
                <a:cubicBezTo>
                  <a:pt x="2184" y="239"/>
                  <a:pt x="2185" y="240"/>
                  <a:pt x="2186" y="240"/>
                </a:cubicBezTo>
                <a:cubicBezTo>
                  <a:pt x="2190" y="239"/>
                  <a:pt x="2192" y="242"/>
                  <a:pt x="2192" y="245"/>
                </a:cubicBezTo>
                <a:cubicBezTo>
                  <a:pt x="2193" y="247"/>
                  <a:pt x="2194" y="247"/>
                  <a:pt x="2196" y="247"/>
                </a:cubicBezTo>
                <a:cubicBezTo>
                  <a:pt x="2197" y="247"/>
                  <a:pt x="2198" y="245"/>
                  <a:pt x="2198" y="244"/>
                </a:cubicBezTo>
                <a:cubicBezTo>
                  <a:pt x="2198" y="239"/>
                  <a:pt x="2191" y="234"/>
                  <a:pt x="2186" y="235"/>
                </a:cubicBezTo>
                <a:close/>
                <a:moveTo>
                  <a:pt x="1865" y="41"/>
                </a:moveTo>
                <a:cubicBezTo>
                  <a:pt x="1870" y="43"/>
                  <a:pt x="1875" y="45"/>
                  <a:pt x="1879" y="48"/>
                </a:cubicBezTo>
                <a:cubicBezTo>
                  <a:pt x="1881" y="48"/>
                  <a:pt x="1882" y="49"/>
                  <a:pt x="1883" y="50"/>
                </a:cubicBezTo>
                <a:cubicBezTo>
                  <a:pt x="1883" y="51"/>
                  <a:pt x="1884" y="52"/>
                  <a:pt x="1885" y="52"/>
                </a:cubicBezTo>
                <a:cubicBezTo>
                  <a:pt x="1886" y="51"/>
                  <a:pt x="1886" y="50"/>
                  <a:pt x="1885" y="49"/>
                </a:cubicBezTo>
                <a:cubicBezTo>
                  <a:pt x="1884" y="47"/>
                  <a:pt x="1883" y="46"/>
                  <a:pt x="1881" y="45"/>
                </a:cubicBezTo>
                <a:cubicBezTo>
                  <a:pt x="1876" y="43"/>
                  <a:pt x="1871" y="40"/>
                  <a:pt x="1865" y="38"/>
                </a:cubicBezTo>
                <a:cubicBezTo>
                  <a:pt x="1862" y="37"/>
                  <a:pt x="1859" y="36"/>
                  <a:pt x="1857" y="35"/>
                </a:cubicBezTo>
                <a:cubicBezTo>
                  <a:pt x="1849" y="34"/>
                  <a:pt x="1842" y="34"/>
                  <a:pt x="1835" y="33"/>
                </a:cubicBezTo>
                <a:cubicBezTo>
                  <a:pt x="1831" y="33"/>
                  <a:pt x="1827" y="34"/>
                  <a:pt x="1823" y="33"/>
                </a:cubicBezTo>
                <a:cubicBezTo>
                  <a:pt x="1819" y="33"/>
                  <a:pt x="1817" y="34"/>
                  <a:pt x="1814" y="36"/>
                </a:cubicBezTo>
                <a:cubicBezTo>
                  <a:pt x="1813" y="38"/>
                  <a:pt x="1813" y="39"/>
                  <a:pt x="1815" y="39"/>
                </a:cubicBezTo>
                <a:cubicBezTo>
                  <a:pt x="1816" y="39"/>
                  <a:pt x="1818" y="40"/>
                  <a:pt x="1820" y="39"/>
                </a:cubicBezTo>
                <a:cubicBezTo>
                  <a:pt x="1823" y="39"/>
                  <a:pt x="1826" y="37"/>
                  <a:pt x="1829" y="37"/>
                </a:cubicBezTo>
                <a:cubicBezTo>
                  <a:pt x="1834" y="37"/>
                  <a:pt x="1840" y="37"/>
                  <a:pt x="1846" y="37"/>
                </a:cubicBezTo>
                <a:cubicBezTo>
                  <a:pt x="1851" y="38"/>
                  <a:pt x="1855" y="39"/>
                  <a:pt x="1859" y="40"/>
                </a:cubicBezTo>
                <a:cubicBezTo>
                  <a:pt x="1861" y="41"/>
                  <a:pt x="1863" y="41"/>
                  <a:pt x="1865" y="41"/>
                </a:cubicBezTo>
                <a:close/>
                <a:moveTo>
                  <a:pt x="1762" y="295"/>
                </a:moveTo>
                <a:cubicBezTo>
                  <a:pt x="1762" y="295"/>
                  <a:pt x="1763" y="296"/>
                  <a:pt x="1763" y="295"/>
                </a:cubicBezTo>
                <a:cubicBezTo>
                  <a:pt x="1763" y="294"/>
                  <a:pt x="1763" y="294"/>
                  <a:pt x="1763" y="294"/>
                </a:cubicBezTo>
                <a:cubicBezTo>
                  <a:pt x="1762" y="293"/>
                  <a:pt x="1762" y="293"/>
                  <a:pt x="1761" y="293"/>
                </a:cubicBezTo>
                <a:cubicBezTo>
                  <a:pt x="1760" y="294"/>
                  <a:pt x="1759" y="295"/>
                  <a:pt x="1758" y="295"/>
                </a:cubicBezTo>
                <a:cubicBezTo>
                  <a:pt x="1758" y="295"/>
                  <a:pt x="1758" y="296"/>
                  <a:pt x="1758" y="296"/>
                </a:cubicBezTo>
                <a:cubicBezTo>
                  <a:pt x="1760" y="296"/>
                  <a:pt x="1761" y="295"/>
                  <a:pt x="1762" y="295"/>
                </a:cubicBezTo>
                <a:close/>
                <a:moveTo>
                  <a:pt x="1799" y="256"/>
                </a:moveTo>
                <a:cubicBezTo>
                  <a:pt x="1795" y="251"/>
                  <a:pt x="1794" y="245"/>
                  <a:pt x="1792" y="239"/>
                </a:cubicBezTo>
                <a:cubicBezTo>
                  <a:pt x="1790" y="234"/>
                  <a:pt x="1789" y="228"/>
                  <a:pt x="1787" y="223"/>
                </a:cubicBezTo>
                <a:cubicBezTo>
                  <a:pt x="1785" y="214"/>
                  <a:pt x="1783" y="206"/>
                  <a:pt x="1779" y="197"/>
                </a:cubicBezTo>
                <a:cubicBezTo>
                  <a:pt x="1778" y="194"/>
                  <a:pt x="1777" y="190"/>
                  <a:pt x="1775" y="187"/>
                </a:cubicBezTo>
                <a:cubicBezTo>
                  <a:pt x="1775" y="186"/>
                  <a:pt x="1774" y="185"/>
                  <a:pt x="1773" y="185"/>
                </a:cubicBezTo>
                <a:cubicBezTo>
                  <a:pt x="1772" y="185"/>
                  <a:pt x="1771" y="184"/>
                  <a:pt x="1769" y="184"/>
                </a:cubicBezTo>
                <a:cubicBezTo>
                  <a:pt x="1766" y="184"/>
                  <a:pt x="1764" y="185"/>
                  <a:pt x="1761" y="188"/>
                </a:cubicBezTo>
                <a:cubicBezTo>
                  <a:pt x="1759" y="189"/>
                  <a:pt x="1759" y="192"/>
                  <a:pt x="1761" y="194"/>
                </a:cubicBezTo>
                <a:cubicBezTo>
                  <a:pt x="1763" y="198"/>
                  <a:pt x="1764" y="203"/>
                  <a:pt x="1765" y="207"/>
                </a:cubicBezTo>
                <a:cubicBezTo>
                  <a:pt x="1768" y="214"/>
                  <a:pt x="1770" y="221"/>
                  <a:pt x="1773" y="227"/>
                </a:cubicBezTo>
                <a:cubicBezTo>
                  <a:pt x="1777" y="238"/>
                  <a:pt x="1781" y="249"/>
                  <a:pt x="1784" y="261"/>
                </a:cubicBezTo>
                <a:cubicBezTo>
                  <a:pt x="1784" y="261"/>
                  <a:pt x="1785" y="262"/>
                  <a:pt x="1784" y="263"/>
                </a:cubicBezTo>
                <a:cubicBezTo>
                  <a:pt x="1784" y="264"/>
                  <a:pt x="1783" y="264"/>
                  <a:pt x="1784" y="265"/>
                </a:cubicBezTo>
                <a:cubicBezTo>
                  <a:pt x="1785" y="265"/>
                  <a:pt x="1786" y="265"/>
                  <a:pt x="1787" y="265"/>
                </a:cubicBezTo>
                <a:cubicBezTo>
                  <a:pt x="1788" y="264"/>
                  <a:pt x="1788" y="264"/>
                  <a:pt x="1788" y="263"/>
                </a:cubicBezTo>
                <a:cubicBezTo>
                  <a:pt x="1787" y="262"/>
                  <a:pt x="1787" y="261"/>
                  <a:pt x="1787" y="260"/>
                </a:cubicBezTo>
                <a:cubicBezTo>
                  <a:pt x="1786" y="254"/>
                  <a:pt x="1783" y="248"/>
                  <a:pt x="1781" y="241"/>
                </a:cubicBezTo>
                <a:cubicBezTo>
                  <a:pt x="1779" y="236"/>
                  <a:pt x="1778" y="231"/>
                  <a:pt x="1776" y="226"/>
                </a:cubicBezTo>
                <a:cubicBezTo>
                  <a:pt x="1772" y="218"/>
                  <a:pt x="1770" y="210"/>
                  <a:pt x="1767" y="202"/>
                </a:cubicBezTo>
                <a:cubicBezTo>
                  <a:pt x="1766" y="199"/>
                  <a:pt x="1765" y="197"/>
                  <a:pt x="1764" y="194"/>
                </a:cubicBezTo>
                <a:cubicBezTo>
                  <a:pt x="1762" y="191"/>
                  <a:pt x="1763" y="188"/>
                  <a:pt x="1767" y="187"/>
                </a:cubicBezTo>
                <a:cubicBezTo>
                  <a:pt x="1770" y="186"/>
                  <a:pt x="1772" y="188"/>
                  <a:pt x="1773" y="190"/>
                </a:cubicBezTo>
                <a:cubicBezTo>
                  <a:pt x="1775" y="194"/>
                  <a:pt x="1776" y="198"/>
                  <a:pt x="1778" y="202"/>
                </a:cubicBezTo>
                <a:cubicBezTo>
                  <a:pt x="1780" y="206"/>
                  <a:pt x="1781" y="211"/>
                  <a:pt x="1782" y="216"/>
                </a:cubicBezTo>
                <a:cubicBezTo>
                  <a:pt x="1784" y="222"/>
                  <a:pt x="1786" y="229"/>
                  <a:pt x="1788" y="236"/>
                </a:cubicBezTo>
                <a:cubicBezTo>
                  <a:pt x="1790" y="242"/>
                  <a:pt x="1792" y="248"/>
                  <a:pt x="1794" y="253"/>
                </a:cubicBezTo>
                <a:cubicBezTo>
                  <a:pt x="1796" y="257"/>
                  <a:pt x="1797" y="260"/>
                  <a:pt x="1799" y="264"/>
                </a:cubicBezTo>
                <a:cubicBezTo>
                  <a:pt x="1799" y="264"/>
                  <a:pt x="1799" y="265"/>
                  <a:pt x="1800" y="265"/>
                </a:cubicBezTo>
                <a:cubicBezTo>
                  <a:pt x="1801" y="264"/>
                  <a:pt x="1801" y="264"/>
                  <a:pt x="1801" y="263"/>
                </a:cubicBezTo>
                <a:cubicBezTo>
                  <a:pt x="1800" y="261"/>
                  <a:pt x="1800" y="258"/>
                  <a:pt x="1799" y="256"/>
                </a:cubicBezTo>
                <a:close/>
                <a:moveTo>
                  <a:pt x="1904" y="217"/>
                </a:moveTo>
                <a:cubicBezTo>
                  <a:pt x="1902" y="207"/>
                  <a:pt x="1896" y="198"/>
                  <a:pt x="1890" y="189"/>
                </a:cubicBezTo>
                <a:cubicBezTo>
                  <a:pt x="1889" y="187"/>
                  <a:pt x="1885" y="185"/>
                  <a:pt x="1886" y="182"/>
                </a:cubicBezTo>
                <a:cubicBezTo>
                  <a:pt x="1886" y="182"/>
                  <a:pt x="1886" y="181"/>
                  <a:pt x="1885" y="181"/>
                </a:cubicBezTo>
                <a:cubicBezTo>
                  <a:pt x="1884" y="181"/>
                  <a:pt x="1884" y="180"/>
                  <a:pt x="1883" y="180"/>
                </a:cubicBezTo>
                <a:cubicBezTo>
                  <a:pt x="1881" y="178"/>
                  <a:pt x="1880" y="175"/>
                  <a:pt x="1878" y="174"/>
                </a:cubicBezTo>
                <a:cubicBezTo>
                  <a:pt x="1876" y="172"/>
                  <a:pt x="1875" y="172"/>
                  <a:pt x="1874" y="170"/>
                </a:cubicBezTo>
                <a:cubicBezTo>
                  <a:pt x="1871" y="166"/>
                  <a:pt x="1869" y="162"/>
                  <a:pt x="1868" y="157"/>
                </a:cubicBezTo>
                <a:cubicBezTo>
                  <a:pt x="1866" y="152"/>
                  <a:pt x="1866" y="146"/>
                  <a:pt x="1864" y="141"/>
                </a:cubicBezTo>
                <a:cubicBezTo>
                  <a:pt x="1862" y="135"/>
                  <a:pt x="1861" y="128"/>
                  <a:pt x="1861" y="121"/>
                </a:cubicBezTo>
                <a:cubicBezTo>
                  <a:pt x="1860" y="119"/>
                  <a:pt x="1859" y="117"/>
                  <a:pt x="1859" y="115"/>
                </a:cubicBezTo>
                <a:cubicBezTo>
                  <a:pt x="1859" y="113"/>
                  <a:pt x="1859" y="111"/>
                  <a:pt x="1859" y="109"/>
                </a:cubicBezTo>
                <a:cubicBezTo>
                  <a:pt x="1859" y="102"/>
                  <a:pt x="1860" y="96"/>
                  <a:pt x="1861" y="89"/>
                </a:cubicBezTo>
                <a:cubicBezTo>
                  <a:pt x="1862" y="84"/>
                  <a:pt x="1865" y="80"/>
                  <a:pt x="1868" y="75"/>
                </a:cubicBezTo>
                <a:cubicBezTo>
                  <a:pt x="1870" y="71"/>
                  <a:pt x="1873" y="68"/>
                  <a:pt x="1877" y="66"/>
                </a:cubicBezTo>
                <a:cubicBezTo>
                  <a:pt x="1878" y="65"/>
                  <a:pt x="1880" y="64"/>
                  <a:pt x="1881" y="63"/>
                </a:cubicBezTo>
                <a:cubicBezTo>
                  <a:pt x="1882" y="61"/>
                  <a:pt x="1884" y="60"/>
                  <a:pt x="1886" y="59"/>
                </a:cubicBezTo>
                <a:cubicBezTo>
                  <a:pt x="1890" y="57"/>
                  <a:pt x="1894" y="54"/>
                  <a:pt x="1896" y="50"/>
                </a:cubicBezTo>
                <a:cubicBezTo>
                  <a:pt x="1897" y="49"/>
                  <a:pt x="1898" y="47"/>
                  <a:pt x="1897" y="46"/>
                </a:cubicBezTo>
                <a:cubicBezTo>
                  <a:pt x="1895" y="43"/>
                  <a:pt x="1893" y="39"/>
                  <a:pt x="1890" y="38"/>
                </a:cubicBezTo>
                <a:cubicBezTo>
                  <a:pt x="1887" y="37"/>
                  <a:pt x="1884" y="34"/>
                  <a:pt x="1880" y="33"/>
                </a:cubicBezTo>
                <a:cubicBezTo>
                  <a:pt x="1878" y="32"/>
                  <a:pt x="1877" y="31"/>
                  <a:pt x="1875" y="30"/>
                </a:cubicBezTo>
                <a:cubicBezTo>
                  <a:pt x="1870" y="28"/>
                  <a:pt x="1866" y="27"/>
                  <a:pt x="1861" y="26"/>
                </a:cubicBezTo>
                <a:cubicBezTo>
                  <a:pt x="1857" y="25"/>
                  <a:pt x="1854" y="23"/>
                  <a:pt x="1850" y="23"/>
                </a:cubicBezTo>
                <a:cubicBezTo>
                  <a:pt x="1847" y="23"/>
                  <a:pt x="1843" y="22"/>
                  <a:pt x="1840" y="22"/>
                </a:cubicBezTo>
                <a:cubicBezTo>
                  <a:pt x="1835" y="21"/>
                  <a:pt x="1829" y="21"/>
                  <a:pt x="1824" y="22"/>
                </a:cubicBezTo>
                <a:cubicBezTo>
                  <a:pt x="1823" y="22"/>
                  <a:pt x="1821" y="24"/>
                  <a:pt x="1820" y="23"/>
                </a:cubicBezTo>
                <a:cubicBezTo>
                  <a:pt x="1816" y="23"/>
                  <a:pt x="1812" y="25"/>
                  <a:pt x="1808" y="26"/>
                </a:cubicBezTo>
                <a:cubicBezTo>
                  <a:pt x="1804" y="28"/>
                  <a:pt x="1802" y="33"/>
                  <a:pt x="1804" y="37"/>
                </a:cubicBezTo>
                <a:cubicBezTo>
                  <a:pt x="1805" y="40"/>
                  <a:pt x="1807" y="43"/>
                  <a:pt x="1810" y="44"/>
                </a:cubicBezTo>
                <a:cubicBezTo>
                  <a:pt x="1812" y="46"/>
                  <a:pt x="1813" y="48"/>
                  <a:pt x="1815" y="49"/>
                </a:cubicBezTo>
                <a:cubicBezTo>
                  <a:pt x="1819" y="51"/>
                  <a:pt x="1822" y="54"/>
                  <a:pt x="1823" y="58"/>
                </a:cubicBezTo>
                <a:cubicBezTo>
                  <a:pt x="1824" y="62"/>
                  <a:pt x="1825" y="65"/>
                  <a:pt x="1825" y="69"/>
                </a:cubicBezTo>
                <a:cubicBezTo>
                  <a:pt x="1825" y="75"/>
                  <a:pt x="1825" y="81"/>
                  <a:pt x="1823" y="87"/>
                </a:cubicBezTo>
                <a:cubicBezTo>
                  <a:pt x="1820" y="94"/>
                  <a:pt x="1818" y="101"/>
                  <a:pt x="1815" y="107"/>
                </a:cubicBezTo>
                <a:cubicBezTo>
                  <a:pt x="1813" y="112"/>
                  <a:pt x="1810" y="117"/>
                  <a:pt x="1808" y="121"/>
                </a:cubicBezTo>
                <a:cubicBezTo>
                  <a:pt x="1807" y="123"/>
                  <a:pt x="1806" y="124"/>
                  <a:pt x="1806" y="126"/>
                </a:cubicBezTo>
                <a:cubicBezTo>
                  <a:pt x="1805" y="127"/>
                  <a:pt x="1804" y="128"/>
                  <a:pt x="1803" y="130"/>
                </a:cubicBezTo>
                <a:cubicBezTo>
                  <a:pt x="1803" y="131"/>
                  <a:pt x="1802" y="131"/>
                  <a:pt x="1801" y="132"/>
                </a:cubicBezTo>
                <a:cubicBezTo>
                  <a:pt x="1799" y="136"/>
                  <a:pt x="1797" y="140"/>
                  <a:pt x="1793" y="144"/>
                </a:cubicBezTo>
                <a:cubicBezTo>
                  <a:pt x="1790" y="147"/>
                  <a:pt x="1788" y="151"/>
                  <a:pt x="1784" y="153"/>
                </a:cubicBezTo>
                <a:cubicBezTo>
                  <a:pt x="1781" y="155"/>
                  <a:pt x="1779" y="158"/>
                  <a:pt x="1775" y="160"/>
                </a:cubicBezTo>
                <a:cubicBezTo>
                  <a:pt x="1769" y="163"/>
                  <a:pt x="1763" y="167"/>
                  <a:pt x="1758" y="172"/>
                </a:cubicBezTo>
                <a:cubicBezTo>
                  <a:pt x="1752" y="177"/>
                  <a:pt x="1746" y="183"/>
                  <a:pt x="1741" y="189"/>
                </a:cubicBezTo>
                <a:cubicBezTo>
                  <a:pt x="1738" y="194"/>
                  <a:pt x="1734" y="199"/>
                  <a:pt x="1732" y="204"/>
                </a:cubicBezTo>
                <a:cubicBezTo>
                  <a:pt x="1730" y="210"/>
                  <a:pt x="1730" y="216"/>
                  <a:pt x="1729" y="222"/>
                </a:cubicBezTo>
                <a:cubicBezTo>
                  <a:pt x="1729" y="227"/>
                  <a:pt x="1729" y="231"/>
                  <a:pt x="1729" y="236"/>
                </a:cubicBezTo>
                <a:cubicBezTo>
                  <a:pt x="1730" y="245"/>
                  <a:pt x="1731" y="255"/>
                  <a:pt x="1732" y="264"/>
                </a:cubicBezTo>
                <a:cubicBezTo>
                  <a:pt x="1732" y="265"/>
                  <a:pt x="1732" y="266"/>
                  <a:pt x="1731" y="265"/>
                </a:cubicBezTo>
                <a:cubicBezTo>
                  <a:pt x="1729" y="265"/>
                  <a:pt x="1728" y="265"/>
                  <a:pt x="1726" y="265"/>
                </a:cubicBezTo>
                <a:cubicBezTo>
                  <a:pt x="1721" y="266"/>
                  <a:pt x="1715" y="266"/>
                  <a:pt x="1710" y="268"/>
                </a:cubicBezTo>
                <a:cubicBezTo>
                  <a:pt x="1708" y="269"/>
                  <a:pt x="1706" y="270"/>
                  <a:pt x="1704" y="271"/>
                </a:cubicBezTo>
                <a:cubicBezTo>
                  <a:pt x="1696" y="275"/>
                  <a:pt x="1690" y="280"/>
                  <a:pt x="1686" y="288"/>
                </a:cubicBezTo>
                <a:cubicBezTo>
                  <a:pt x="1686" y="290"/>
                  <a:pt x="1685" y="292"/>
                  <a:pt x="1684" y="294"/>
                </a:cubicBezTo>
                <a:cubicBezTo>
                  <a:pt x="1681" y="299"/>
                  <a:pt x="1679" y="306"/>
                  <a:pt x="1677" y="312"/>
                </a:cubicBezTo>
                <a:cubicBezTo>
                  <a:pt x="1675" y="315"/>
                  <a:pt x="1676" y="320"/>
                  <a:pt x="1676" y="324"/>
                </a:cubicBezTo>
                <a:cubicBezTo>
                  <a:pt x="1676" y="333"/>
                  <a:pt x="1680" y="342"/>
                  <a:pt x="1687" y="349"/>
                </a:cubicBezTo>
                <a:cubicBezTo>
                  <a:pt x="1690" y="354"/>
                  <a:pt x="1695" y="358"/>
                  <a:pt x="1701" y="360"/>
                </a:cubicBezTo>
                <a:cubicBezTo>
                  <a:pt x="1703" y="361"/>
                  <a:pt x="1705" y="361"/>
                  <a:pt x="1706" y="362"/>
                </a:cubicBezTo>
                <a:cubicBezTo>
                  <a:pt x="1709" y="364"/>
                  <a:pt x="1712" y="366"/>
                  <a:pt x="1716" y="366"/>
                </a:cubicBezTo>
                <a:cubicBezTo>
                  <a:pt x="1719" y="367"/>
                  <a:pt x="1723" y="367"/>
                  <a:pt x="1726" y="368"/>
                </a:cubicBezTo>
                <a:cubicBezTo>
                  <a:pt x="1730" y="370"/>
                  <a:pt x="1735" y="371"/>
                  <a:pt x="1740" y="370"/>
                </a:cubicBezTo>
                <a:cubicBezTo>
                  <a:pt x="1747" y="369"/>
                  <a:pt x="1755" y="368"/>
                  <a:pt x="1762" y="363"/>
                </a:cubicBezTo>
                <a:cubicBezTo>
                  <a:pt x="1766" y="360"/>
                  <a:pt x="1770" y="357"/>
                  <a:pt x="1773" y="353"/>
                </a:cubicBezTo>
                <a:cubicBezTo>
                  <a:pt x="1779" y="346"/>
                  <a:pt x="1782" y="338"/>
                  <a:pt x="1785" y="330"/>
                </a:cubicBezTo>
                <a:cubicBezTo>
                  <a:pt x="1785" y="329"/>
                  <a:pt x="1786" y="329"/>
                  <a:pt x="1786" y="329"/>
                </a:cubicBezTo>
                <a:cubicBezTo>
                  <a:pt x="1789" y="329"/>
                  <a:pt x="1792" y="331"/>
                  <a:pt x="1794" y="331"/>
                </a:cubicBezTo>
                <a:cubicBezTo>
                  <a:pt x="1798" y="331"/>
                  <a:pt x="1801" y="332"/>
                  <a:pt x="1804" y="333"/>
                </a:cubicBezTo>
                <a:cubicBezTo>
                  <a:pt x="1806" y="333"/>
                  <a:pt x="1806" y="333"/>
                  <a:pt x="1806" y="334"/>
                </a:cubicBezTo>
                <a:cubicBezTo>
                  <a:pt x="1807" y="338"/>
                  <a:pt x="1808" y="341"/>
                  <a:pt x="1808" y="345"/>
                </a:cubicBezTo>
                <a:cubicBezTo>
                  <a:pt x="1809" y="351"/>
                  <a:pt x="1810" y="357"/>
                  <a:pt x="1811" y="363"/>
                </a:cubicBezTo>
                <a:cubicBezTo>
                  <a:pt x="1813" y="371"/>
                  <a:pt x="1815" y="378"/>
                  <a:pt x="1817" y="385"/>
                </a:cubicBezTo>
                <a:cubicBezTo>
                  <a:pt x="1818" y="389"/>
                  <a:pt x="1820" y="392"/>
                  <a:pt x="1824" y="393"/>
                </a:cubicBezTo>
                <a:cubicBezTo>
                  <a:pt x="1824" y="393"/>
                  <a:pt x="1825" y="393"/>
                  <a:pt x="1825" y="394"/>
                </a:cubicBezTo>
                <a:cubicBezTo>
                  <a:pt x="1831" y="397"/>
                  <a:pt x="1837" y="399"/>
                  <a:pt x="1842" y="403"/>
                </a:cubicBezTo>
                <a:cubicBezTo>
                  <a:pt x="1844" y="405"/>
                  <a:pt x="1847" y="406"/>
                  <a:pt x="1850" y="408"/>
                </a:cubicBezTo>
                <a:cubicBezTo>
                  <a:pt x="1852" y="410"/>
                  <a:pt x="1856" y="409"/>
                  <a:pt x="1857" y="406"/>
                </a:cubicBezTo>
                <a:cubicBezTo>
                  <a:pt x="1859" y="402"/>
                  <a:pt x="1860" y="398"/>
                  <a:pt x="1860" y="394"/>
                </a:cubicBezTo>
                <a:cubicBezTo>
                  <a:pt x="1861" y="392"/>
                  <a:pt x="1860" y="391"/>
                  <a:pt x="1858" y="391"/>
                </a:cubicBezTo>
                <a:cubicBezTo>
                  <a:pt x="1858" y="391"/>
                  <a:pt x="1857" y="390"/>
                  <a:pt x="1856" y="390"/>
                </a:cubicBezTo>
                <a:cubicBezTo>
                  <a:pt x="1848" y="386"/>
                  <a:pt x="1841" y="381"/>
                  <a:pt x="1833" y="376"/>
                </a:cubicBezTo>
                <a:cubicBezTo>
                  <a:pt x="1832" y="376"/>
                  <a:pt x="1831" y="376"/>
                  <a:pt x="1831" y="375"/>
                </a:cubicBezTo>
                <a:cubicBezTo>
                  <a:pt x="1830" y="372"/>
                  <a:pt x="1829" y="368"/>
                  <a:pt x="1828" y="365"/>
                </a:cubicBezTo>
                <a:cubicBezTo>
                  <a:pt x="1827" y="355"/>
                  <a:pt x="1824" y="345"/>
                  <a:pt x="1823" y="335"/>
                </a:cubicBezTo>
                <a:cubicBezTo>
                  <a:pt x="1826" y="335"/>
                  <a:pt x="1828" y="335"/>
                  <a:pt x="1831" y="336"/>
                </a:cubicBezTo>
                <a:cubicBezTo>
                  <a:pt x="1840" y="337"/>
                  <a:pt x="1850" y="337"/>
                  <a:pt x="1859" y="335"/>
                </a:cubicBezTo>
                <a:cubicBezTo>
                  <a:pt x="1862" y="334"/>
                  <a:pt x="1866" y="333"/>
                  <a:pt x="1868" y="329"/>
                </a:cubicBezTo>
                <a:cubicBezTo>
                  <a:pt x="1869" y="327"/>
                  <a:pt x="1870" y="325"/>
                  <a:pt x="1871" y="322"/>
                </a:cubicBezTo>
                <a:cubicBezTo>
                  <a:pt x="1875" y="315"/>
                  <a:pt x="1879" y="308"/>
                  <a:pt x="1883" y="300"/>
                </a:cubicBezTo>
                <a:cubicBezTo>
                  <a:pt x="1885" y="295"/>
                  <a:pt x="1887" y="291"/>
                  <a:pt x="1889" y="286"/>
                </a:cubicBezTo>
                <a:cubicBezTo>
                  <a:pt x="1890" y="282"/>
                  <a:pt x="1891" y="278"/>
                  <a:pt x="1893" y="274"/>
                </a:cubicBezTo>
                <a:cubicBezTo>
                  <a:pt x="1897" y="264"/>
                  <a:pt x="1902" y="253"/>
                  <a:pt x="1904" y="242"/>
                </a:cubicBezTo>
                <a:cubicBezTo>
                  <a:pt x="1905" y="238"/>
                  <a:pt x="1906" y="234"/>
                  <a:pt x="1906" y="230"/>
                </a:cubicBezTo>
                <a:cubicBezTo>
                  <a:pt x="1906" y="226"/>
                  <a:pt x="1905" y="221"/>
                  <a:pt x="1904" y="217"/>
                </a:cubicBezTo>
                <a:close/>
                <a:moveTo>
                  <a:pt x="1782" y="330"/>
                </a:moveTo>
                <a:cubicBezTo>
                  <a:pt x="1779" y="340"/>
                  <a:pt x="1774" y="349"/>
                  <a:pt x="1765" y="357"/>
                </a:cubicBezTo>
                <a:cubicBezTo>
                  <a:pt x="1761" y="361"/>
                  <a:pt x="1755" y="363"/>
                  <a:pt x="1749" y="365"/>
                </a:cubicBezTo>
                <a:cubicBezTo>
                  <a:pt x="1741" y="367"/>
                  <a:pt x="1733" y="367"/>
                  <a:pt x="1725" y="365"/>
                </a:cubicBezTo>
                <a:cubicBezTo>
                  <a:pt x="1719" y="363"/>
                  <a:pt x="1713" y="360"/>
                  <a:pt x="1707" y="359"/>
                </a:cubicBezTo>
                <a:cubicBezTo>
                  <a:pt x="1706" y="359"/>
                  <a:pt x="1705" y="358"/>
                  <a:pt x="1704" y="357"/>
                </a:cubicBezTo>
                <a:cubicBezTo>
                  <a:pt x="1701" y="355"/>
                  <a:pt x="1697" y="353"/>
                  <a:pt x="1694" y="351"/>
                </a:cubicBezTo>
                <a:cubicBezTo>
                  <a:pt x="1690" y="348"/>
                  <a:pt x="1686" y="344"/>
                  <a:pt x="1684" y="339"/>
                </a:cubicBezTo>
                <a:cubicBezTo>
                  <a:pt x="1680" y="332"/>
                  <a:pt x="1679" y="324"/>
                  <a:pt x="1680" y="316"/>
                </a:cubicBezTo>
                <a:cubicBezTo>
                  <a:pt x="1680" y="311"/>
                  <a:pt x="1682" y="306"/>
                  <a:pt x="1684" y="301"/>
                </a:cubicBezTo>
                <a:cubicBezTo>
                  <a:pt x="1686" y="296"/>
                  <a:pt x="1688" y="291"/>
                  <a:pt x="1691" y="286"/>
                </a:cubicBezTo>
                <a:cubicBezTo>
                  <a:pt x="1692" y="285"/>
                  <a:pt x="1693" y="283"/>
                  <a:pt x="1694" y="282"/>
                </a:cubicBezTo>
                <a:cubicBezTo>
                  <a:pt x="1699" y="278"/>
                  <a:pt x="1703" y="275"/>
                  <a:pt x="1709" y="272"/>
                </a:cubicBezTo>
                <a:cubicBezTo>
                  <a:pt x="1714" y="269"/>
                  <a:pt x="1720" y="269"/>
                  <a:pt x="1727" y="268"/>
                </a:cubicBezTo>
                <a:cubicBezTo>
                  <a:pt x="1728" y="267"/>
                  <a:pt x="1730" y="268"/>
                  <a:pt x="1732" y="269"/>
                </a:cubicBezTo>
                <a:cubicBezTo>
                  <a:pt x="1732" y="269"/>
                  <a:pt x="1733" y="269"/>
                  <a:pt x="1732" y="270"/>
                </a:cubicBezTo>
                <a:cubicBezTo>
                  <a:pt x="1732" y="270"/>
                  <a:pt x="1732" y="270"/>
                  <a:pt x="1731" y="270"/>
                </a:cubicBezTo>
                <a:cubicBezTo>
                  <a:pt x="1729" y="271"/>
                  <a:pt x="1726" y="271"/>
                  <a:pt x="1723" y="271"/>
                </a:cubicBezTo>
                <a:cubicBezTo>
                  <a:pt x="1722" y="270"/>
                  <a:pt x="1721" y="271"/>
                  <a:pt x="1721" y="271"/>
                </a:cubicBezTo>
                <a:cubicBezTo>
                  <a:pt x="1715" y="272"/>
                  <a:pt x="1710" y="274"/>
                  <a:pt x="1706" y="277"/>
                </a:cubicBezTo>
                <a:cubicBezTo>
                  <a:pt x="1700" y="280"/>
                  <a:pt x="1694" y="284"/>
                  <a:pt x="1691" y="290"/>
                </a:cubicBezTo>
                <a:cubicBezTo>
                  <a:pt x="1689" y="293"/>
                  <a:pt x="1688" y="298"/>
                  <a:pt x="1686" y="302"/>
                </a:cubicBezTo>
                <a:cubicBezTo>
                  <a:pt x="1685" y="306"/>
                  <a:pt x="1683" y="310"/>
                  <a:pt x="1683" y="314"/>
                </a:cubicBezTo>
                <a:cubicBezTo>
                  <a:pt x="1682" y="320"/>
                  <a:pt x="1682" y="326"/>
                  <a:pt x="1683" y="332"/>
                </a:cubicBezTo>
                <a:cubicBezTo>
                  <a:pt x="1684" y="334"/>
                  <a:pt x="1685" y="336"/>
                  <a:pt x="1686" y="338"/>
                </a:cubicBezTo>
                <a:cubicBezTo>
                  <a:pt x="1689" y="342"/>
                  <a:pt x="1693" y="346"/>
                  <a:pt x="1696" y="350"/>
                </a:cubicBezTo>
                <a:cubicBezTo>
                  <a:pt x="1700" y="354"/>
                  <a:pt x="1704" y="357"/>
                  <a:pt x="1710" y="358"/>
                </a:cubicBezTo>
                <a:cubicBezTo>
                  <a:pt x="1715" y="360"/>
                  <a:pt x="1721" y="362"/>
                  <a:pt x="1727" y="364"/>
                </a:cubicBezTo>
                <a:cubicBezTo>
                  <a:pt x="1734" y="366"/>
                  <a:pt x="1741" y="365"/>
                  <a:pt x="1747" y="363"/>
                </a:cubicBezTo>
                <a:cubicBezTo>
                  <a:pt x="1759" y="360"/>
                  <a:pt x="1768" y="353"/>
                  <a:pt x="1774" y="343"/>
                </a:cubicBezTo>
                <a:cubicBezTo>
                  <a:pt x="1778" y="339"/>
                  <a:pt x="1779" y="333"/>
                  <a:pt x="1781" y="328"/>
                </a:cubicBezTo>
                <a:cubicBezTo>
                  <a:pt x="1782" y="328"/>
                  <a:pt x="1782" y="328"/>
                  <a:pt x="1782" y="330"/>
                </a:cubicBezTo>
                <a:close/>
                <a:moveTo>
                  <a:pt x="1795" y="328"/>
                </a:moveTo>
                <a:cubicBezTo>
                  <a:pt x="1791" y="327"/>
                  <a:pt x="1787" y="326"/>
                  <a:pt x="1784" y="325"/>
                </a:cubicBezTo>
                <a:cubicBezTo>
                  <a:pt x="1782" y="325"/>
                  <a:pt x="1781" y="324"/>
                  <a:pt x="1781" y="322"/>
                </a:cubicBezTo>
                <a:cubicBezTo>
                  <a:pt x="1783" y="315"/>
                  <a:pt x="1782" y="309"/>
                  <a:pt x="1781" y="302"/>
                </a:cubicBezTo>
                <a:cubicBezTo>
                  <a:pt x="1781" y="302"/>
                  <a:pt x="1781" y="301"/>
                  <a:pt x="1780" y="301"/>
                </a:cubicBezTo>
                <a:cubicBezTo>
                  <a:pt x="1778" y="302"/>
                  <a:pt x="1776" y="301"/>
                  <a:pt x="1773" y="301"/>
                </a:cubicBezTo>
                <a:cubicBezTo>
                  <a:pt x="1774" y="303"/>
                  <a:pt x="1774" y="306"/>
                  <a:pt x="1775" y="308"/>
                </a:cubicBezTo>
                <a:cubicBezTo>
                  <a:pt x="1776" y="310"/>
                  <a:pt x="1776" y="312"/>
                  <a:pt x="1776" y="314"/>
                </a:cubicBezTo>
                <a:cubicBezTo>
                  <a:pt x="1775" y="315"/>
                  <a:pt x="1775" y="317"/>
                  <a:pt x="1776" y="319"/>
                </a:cubicBezTo>
                <a:cubicBezTo>
                  <a:pt x="1777" y="320"/>
                  <a:pt x="1776" y="321"/>
                  <a:pt x="1776" y="322"/>
                </a:cubicBezTo>
                <a:cubicBezTo>
                  <a:pt x="1776" y="326"/>
                  <a:pt x="1775" y="330"/>
                  <a:pt x="1773" y="334"/>
                </a:cubicBezTo>
                <a:cubicBezTo>
                  <a:pt x="1770" y="337"/>
                  <a:pt x="1770" y="341"/>
                  <a:pt x="1768" y="344"/>
                </a:cubicBezTo>
                <a:cubicBezTo>
                  <a:pt x="1766" y="346"/>
                  <a:pt x="1764" y="349"/>
                  <a:pt x="1761" y="349"/>
                </a:cubicBezTo>
                <a:cubicBezTo>
                  <a:pt x="1760" y="349"/>
                  <a:pt x="1759" y="350"/>
                  <a:pt x="1759" y="351"/>
                </a:cubicBezTo>
                <a:cubicBezTo>
                  <a:pt x="1758" y="352"/>
                  <a:pt x="1757" y="352"/>
                  <a:pt x="1755" y="353"/>
                </a:cubicBezTo>
                <a:cubicBezTo>
                  <a:pt x="1752" y="353"/>
                  <a:pt x="1750" y="354"/>
                  <a:pt x="1748" y="356"/>
                </a:cubicBezTo>
                <a:cubicBezTo>
                  <a:pt x="1747" y="357"/>
                  <a:pt x="1746" y="357"/>
                  <a:pt x="1744" y="357"/>
                </a:cubicBezTo>
                <a:cubicBezTo>
                  <a:pt x="1743" y="357"/>
                  <a:pt x="1742" y="356"/>
                  <a:pt x="1741" y="357"/>
                </a:cubicBezTo>
                <a:cubicBezTo>
                  <a:pt x="1740" y="358"/>
                  <a:pt x="1738" y="358"/>
                  <a:pt x="1736" y="357"/>
                </a:cubicBezTo>
                <a:cubicBezTo>
                  <a:pt x="1735" y="356"/>
                  <a:pt x="1733" y="357"/>
                  <a:pt x="1732" y="357"/>
                </a:cubicBezTo>
                <a:cubicBezTo>
                  <a:pt x="1729" y="357"/>
                  <a:pt x="1725" y="356"/>
                  <a:pt x="1722" y="357"/>
                </a:cubicBezTo>
                <a:cubicBezTo>
                  <a:pt x="1719" y="357"/>
                  <a:pt x="1717" y="356"/>
                  <a:pt x="1714" y="354"/>
                </a:cubicBezTo>
                <a:cubicBezTo>
                  <a:pt x="1714" y="354"/>
                  <a:pt x="1714" y="354"/>
                  <a:pt x="1714" y="354"/>
                </a:cubicBezTo>
                <a:cubicBezTo>
                  <a:pt x="1709" y="352"/>
                  <a:pt x="1706" y="348"/>
                  <a:pt x="1701" y="346"/>
                </a:cubicBezTo>
                <a:cubicBezTo>
                  <a:pt x="1701" y="346"/>
                  <a:pt x="1700" y="345"/>
                  <a:pt x="1700" y="345"/>
                </a:cubicBezTo>
                <a:cubicBezTo>
                  <a:pt x="1699" y="343"/>
                  <a:pt x="1698" y="342"/>
                  <a:pt x="1697" y="342"/>
                </a:cubicBezTo>
                <a:cubicBezTo>
                  <a:pt x="1695" y="342"/>
                  <a:pt x="1695" y="341"/>
                  <a:pt x="1695" y="339"/>
                </a:cubicBezTo>
                <a:cubicBezTo>
                  <a:pt x="1695" y="338"/>
                  <a:pt x="1694" y="337"/>
                  <a:pt x="1693" y="336"/>
                </a:cubicBezTo>
                <a:cubicBezTo>
                  <a:pt x="1690" y="333"/>
                  <a:pt x="1688" y="329"/>
                  <a:pt x="1690" y="324"/>
                </a:cubicBezTo>
                <a:cubicBezTo>
                  <a:pt x="1690" y="323"/>
                  <a:pt x="1690" y="322"/>
                  <a:pt x="1690" y="321"/>
                </a:cubicBezTo>
                <a:cubicBezTo>
                  <a:pt x="1690" y="317"/>
                  <a:pt x="1689" y="312"/>
                  <a:pt x="1692" y="308"/>
                </a:cubicBezTo>
                <a:cubicBezTo>
                  <a:pt x="1693" y="306"/>
                  <a:pt x="1693" y="303"/>
                  <a:pt x="1694" y="301"/>
                </a:cubicBezTo>
                <a:cubicBezTo>
                  <a:pt x="1694" y="297"/>
                  <a:pt x="1696" y="294"/>
                  <a:pt x="1698" y="291"/>
                </a:cubicBezTo>
                <a:cubicBezTo>
                  <a:pt x="1700" y="288"/>
                  <a:pt x="1702" y="285"/>
                  <a:pt x="1706" y="284"/>
                </a:cubicBezTo>
                <a:cubicBezTo>
                  <a:pt x="1708" y="283"/>
                  <a:pt x="1710" y="282"/>
                  <a:pt x="1711" y="281"/>
                </a:cubicBezTo>
                <a:cubicBezTo>
                  <a:pt x="1713" y="279"/>
                  <a:pt x="1715" y="280"/>
                  <a:pt x="1717" y="279"/>
                </a:cubicBezTo>
                <a:cubicBezTo>
                  <a:pt x="1719" y="279"/>
                  <a:pt x="1721" y="279"/>
                  <a:pt x="1722" y="278"/>
                </a:cubicBezTo>
                <a:cubicBezTo>
                  <a:pt x="1725" y="275"/>
                  <a:pt x="1729" y="276"/>
                  <a:pt x="1732" y="276"/>
                </a:cubicBezTo>
                <a:cubicBezTo>
                  <a:pt x="1733" y="276"/>
                  <a:pt x="1733" y="277"/>
                  <a:pt x="1733" y="278"/>
                </a:cubicBezTo>
                <a:cubicBezTo>
                  <a:pt x="1731" y="277"/>
                  <a:pt x="1729" y="278"/>
                  <a:pt x="1727" y="279"/>
                </a:cubicBezTo>
                <a:cubicBezTo>
                  <a:pt x="1725" y="279"/>
                  <a:pt x="1726" y="281"/>
                  <a:pt x="1726" y="283"/>
                </a:cubicBezTo>
                <a:cubicBezTo>
                  <a:pt x="1726" y="289"/>
                  <a:pt x="1729" y="295"/>
                  <a:pt x="1730" y="302"/>
                </a:cubicBezTo>
                <a:cubicBezTo>
                  <a:pt x="1730" y="304"/>
                  <a:pt x="1731" y="306"/>
                  <a:pt x="1733" y="307"/>
                </a:cubicBezTo>
                <a:cubicBezTo>
                  <a:pt x="1735" y="307"/>
                  <a:pt x="1736" y="307"/>
                  <a:pt x="1736" y="306"/>
                </a:cubicBezTo>
                <a:cubicBezTo>
                  <a:pt x="1736" y="307"/>
                  <a:pt x="1736" y="309"/>
                  <a:pt x="1737" y="309"/>
                </a:cubicBezTo>
                <a:cubicBezTo>
                  <a:pt x="1738" y="309"/>
                  <a:pt x="1740" y="309"/>
                  <a:pt x="1741" y="308"/>
                </a:cubicBezTo>
                <a:cubicBezTo>
                  <a:pt x="1742" y="306"/>
                  <a:pt x="1744" y="305"/>
                  <a:pt x="1746" y="303"/>
                </a:cubicBezTo>
                <a:cubicBezTo>
                  <a:pt x="1747" y="302"/>
                  <a:pt x="1749" y="303"/>
                  <a:pt x="1749" y="301"/>
                </a:cubicBezTo>
                <a:cubicBezTo>
                  <a:pt x="1746" y="301"/>
                  <a:pt x="1743" y="302"/>
                  <a:pt x="1740" y="303"/>
                </a:cubicBezTo>
                <a:cubicBezTo>
                  <a:pt x="1739" y="303"/>
                  <a:pt x="1738" y="303"/>
                  <a:pt x="1738" y="302"/>
                </a:cubicBezTo>
                <a:cubicBezTo>
                  <a:pt x="1737" y="300"/>
                  <a:pt x="1738" y="300"/>
                  <a:pt x="1739" y="299"/>
                </a:cubicBezTo>
                <a:cubicBezTo>
                  <a:pt x="1743" y="298"/>
                  <a:pt x="1748" y="297"/>
                  <a:pt x="1752" y="297"/>
                </a:cubicBezTo>
                <a:cubicBezTo>
                  <a:pt x="1755" y="297"/>
                  <a:pt x="1758" y="293"/>
                  <a:pt x="1759" y="290"/>
                </a:cubicBezTo>
                <a:cubicBezTo>
                  <a:pt x="1759" y="287"/>
                  <a:pt x="1758" y="285"/>
                  <a:pt x="1755" y="284"/>
                </a:cubicBezTo>
                <a:cubicBezTo>
                  <a:pt x="1753" y="282"/>
                  <a:pt x="1750" y="282"/>
                  <a:pt x="1748" y="280"/>
                </a:cubicBezTo>
                <a:cubicBezTo>
                  <a:pt x="1747" y="280"/>
                  <a:pt x="1745" y="280"/>
                  <a:pt x="1744" y="280"/>
                </a:cubicBezTo>
                <a:cubicBezTo>
                  <a:pt x="1742" y="281"/>
                  <a:pt x="1741" y="280"/>
                  <a:pt x="1741" y="278"/>
                </a:cubicBezTo>
                <a:cubicBezTo>
                  <a:pt x="1741" y="278"/>
                  <a:pt x="1740" y="277"/>
                  <a:pt x="1741" y="277"/>
                </a:cubicBezTo>
                <a:cubicBezTo>
                  <a:pt x="1742" y="277"/>
                  <a:pt x="1742" y="277"/>
                  <a:pt x="1743" y="277"/>
                </a:cubicBezTo>
                <a:cubicBezTo>
                  <a:pt x="1748" y="278"/>
                  <a:pt x="1752" y="281"/>
                  <a:pt x="1757" y="282"/>
                </a:cubicBezTo>
                <a:cubicBezTo>
                  <a:pt x="1758" y="282"/>
                  <a:pt x="1759" y="283"/>
                  <a:pt x="1759" y="284"/>
                </a:cubicBezTo>
                <a:cubicBezTo>
                  <a:pt x="1761" y="285"/>
                  <a:pt x="1762" y="286"/>
                  <a:pt x="1763" y="286"/>
                </a:cubicBezTo>
                <a:cubicBezTo>
                  <a:pt x="1765" y="286"/>
                  <a:pt x="1764" y="287"/>
                  <a:pt x="1765" y="288"/>
                </a:cubicBezTo>
                <a:cubicBezTo>
                  <a:pt x="1768" y="289"/>
                  <a:pt x="1769" y="291"/>
                  <a:pt x="1770" y="293"/>
                </a:cubicBezTo>
                <a:cubicBezTo>
                  <a:pt x="1772" y="296"/>
                  <a:pt x="1775" y="298"/>
                  <a:pt x="1778" y="298"/>
                </a:cubicBezTo>
                <a:cubicBezTo>
                  <a:pt x="1779" y="298"/>
                  <a:pt x="1780" y="299"/>
                  <a:pt x="1780" y="300"/>
                </a:cubicBezTo>
                <a:cubicBezTo>
                  <a:pt x="1780" y="301"/>
                  <a:pt x="1781" y="301"/>
                  <a:pt x="1782" y="301"/>
                </a:cubicBezTo>
                <a:cubicBezTo>
                  <a:pt x="1786" y="302"/>
                  <a:pt x="1791" y="303"/>
                  <a:pt x="1796" y="303"/>
                </a:cubicBezTo>
                <a:cubicBezTo>
                  <a:pt x="1797" y="304"/>
                  <a:pt x="1798" y="304"/>
                  <a:pt x="1798" y="305"/>
                </a:cubicBezTo>
                <a:cubicBezTo>
                  <a:pt x="1800" y="311"/>
                  <a:pt x="1802" y="316"/>
                  <a:pt x="1803" y="321"/>
                </a:cubicBezTo>
                <a:cubicBezTo>
                  <a:pt x="1804" y="324"/>
                  <a:pt x="1804" y="327"/>
                  <a:pt x="1805" y="329"/>
                </a:cubicBezTo>
                <a:cubicBezTo>
                  <a:pt x="1801" y="330"/>
                  <a:pt x="1798" y="329"/>
                  <a:pt x="1795" y="328"/>
                </a:cubicBezTo>
                <a:close/>
                <a:moveTo>
                  <a:pt x="1796" y="286"/>
                </a:moveTo>
                <a:cubicBezTo>
                  <a:pt x="1795" y="284"/>
                  <a:pt x="1795" y="281"/>
                  <a:pt x="1794" y="279"/>
                </a:cubicBezTo>
                <a:cubicBezTo>
                  <a:pt x="1796" y="278"/>
                  <a:pt x="1799" y="278"/>
                  <a:pt x="1801" y="279"/>
                </a:cubicBezTo>
                <a:cubicBezTo>
                  <a:pt x="1802" y="279"/>
                  <a:pt x="1804" y="280"/>
                  <a:pt x="1804" y="282"/>
                </a:cubicBezTo>
                <a:cubicBezTo>
                  <a:pt x="1804" y="284"/>
                  <a:pt x="1805" y="287"/>
                  <a:pt x="1806" y="289"/>
                </a:cubicBezTo>
                <a:cubicBezTo>
                  <a:pt x="1806" y="290"/>
                  <a:pt x="1806" y="290"/>
                  <a:pt x="1805" y="290"/>
                </a:cubicBezTo>
                <a:cubicBezTo>
                  <a:pt x="1804" y="290"/>
                  <a:pt x="1802" y="290"/>
                  <a:pt x="1801" y="290"/>
                </a:cubicBezTo>
                <a:cubicBezTo>
                  <a:pt x="1798" y="290"/>
                  <a:pt x="1796" y="289"/>
                  <a:pt x="1796" y="286"/>
                </a:cubicBezTo>
                <a:close/>
                <a:moveTo>
                  <a:pt x="1797" y="300"/>
                </a:moveTo>
                <a:cubicBezTo>
                  <a:pt x="1791" y="299"/>
                  <a:pt x="1785" y="298"/>
                  <a:pt x="1780" y="298"/>
                </a:cubicBezTo>
                <a:cubicBezTo>
                  <a:pt x="1779" y="297"/>
                  <a:pt x="1779" y="297"/>
                  <a:pt x="1779" y="297"/>
                </a:cubicBezTo>
                <a:cubicBezTo>
                  <a:pt x="1777" y="294"/>
                  <a:pt x="1776" y="292"/>
                  <a:pt x="1774" y="289"/>
                </a:cubicBezTo>
                <a:cubicBezTo>
                  <a:pt x="1774" y="289"/>
                  <a:pt x="1774" y="288"/>
                  <a:pt x="1774" y="288"/>
                </a:cubicBezTo>
                <a:cubicBezTo>
                  <a:pt x="1775" y="288"/>
                  <a:pt x="1775" y="288"/>
                  <a:pt x="1775" y="288"/>
                </a:cubicBezTo>
                <a:cubicBezTo>
                  <a:pt x="1781" y="290"/>
                  <a:pt x="1788" y="291"/>
                  <a:pt x="1794" y="292"/>
                </a:cubicBezTo>
                <a:cubicBezTo>
                  <a:pt x="1794" y="292"/>
                  <a:pt x="1795" y="293"/>
                  <a:pt x="1795" y="293"/>
                </a:cubicBezTo>
                <a:cubicBezTo>
                  <a:pt x="1796" y="296"/>
                  <a:pt x="1796" y="298"/>
                  <a:pt x="1797" y="300"/>
                </a:cubicBezTo>
                <a:close/>
                <a:moveTo>
                  <a:pt x="1806" y="293"/>
                </a:moveTo>
                <a:cubicBezTo>
                  <a:pt x="1806" y="293"/>
                  <a:pt x="1807" y="293"/>
                  <a:pt x="1807" y="294"/>
                </a:cubicBezTo>
                <a:cubicBezTo>
                  <a:pt x="1809" y="296"/>
                  <a:pt x="1809" y="299"/>
                  <a:pt x="1810" y="302"/>
                </a:cubicBezTo>
                <a:cubicBezTo>
                  <a:pt x="1810" y="302"/>
                  <a:pt x="1809" y="302"/>
                  <a:pt x="1809" y="302"/>
                </a:cubicBezTo>
                <a:cubicBezTo>
                  <a:pt x="1806" y="301"/>
                  <a:pt x="1804" y="302"/>
                  <a:pt x="1801" y="301"/>
                </a:cubicBezTo>
                <a:cubicBezTo>
                  <a:pt x="1801" y="301"/>
                  <a:pt x="1800" y="301"/>
                  <a:pt x="1800" y="300"/>
                </a:cubicBezTo>
                <a:cubicBezTo>
                  <a:pt x="1799" y="298"/>
                  <a:pt x="1799" y="295"/>
                  <a:pt x="1798" y="293"/>
                </a:cubicBezTo>
                <a:cubicBezTo>
                  <a:pt x="1801" y="293"/>
                  <a:pt x="1803" y="293"/>
                  <a:pt x="1806" y="293"/>
                </a:cubicBezTo>
                <a:close/>
                <a:moveTo>
                  <a:pt x="1809" y="289"/>
                </a:moveTo>
                <a:cubicBezTo>
                  <a:pt x="1808" y="286"/>
                  <a:pt x="1807" y="283"/>
                  <a:pt x="1806" y="280"/>
                </a:cubicBezTo>
                <a:cubicBezTo>
                  <a:pt x="1806" y="278"/>
                  <a:pt x="1804" y="277"/>
                  <a:pt x="1802" y="276"/>
                </a:cubicBezTo>
                <a:cubicBezTo>
                  <a:pt x="1799" y="275"/>
                  <a:pt x="1796" y="275"/>
                  <a:pt x="1793" y="276"/>
                </a:cubicBezTo>
                <a:cubicBezTo>
                  <a:pt x="1791" y="276"/>
                  <a:pt x="1790" y="278"/>
                  <a:pt x="1791" y="280"/>
                </a:cubicBezTo>
                <a:cubicBezTo>
                  <a:pt x="1792" y="283"/>
                  <a:pt x="1793" y="285"/>
                  <a:pt x="1793" y="288"/>
                </a:cubicBezTo>
                <a:cubicBezTo>
                  <a:pt x="1794" y="289"/>
                  <a:pt x="1793" y="289"/>
                  <a:pt x="1792" y="289"/>
                </a:cubicBezTo>
                <a:cubicBezTo>
                  <a:pt x="1783" y="287"/>
                  <a:pt x="1774" y="285"/>
                  <a:pt x="1765" y="281"/>
                </a:cubicBezTo>
                <a:cubicBezTo>
                  <a:pt x="1758" y="278"/>
                  <a:pt x="1750" y="276"/>
                  <a:pt x="1743" y="273"/>
                </a:cubicBezTo>
                <a:cubicBezTo>
                  <a:pt x="1743" y="272"/>
                  <a:pt x="1742" y="272"/>
                  <a:pt x="1741" y="271"/>
                </a:cubicBezTo>
                <a:cubicBezTo>
                  <a:pt x="1741" y="271"/>
                  <a:pt x="1740" y="270"/>
                  <a:pt x="1740" y="270"/>
                </a:cubicBezTo>
                <a:cubicBezTo>
                  <a:pt x="1742" y="268"/>
                  <a:pt x="1744" y="269"/>
                  <a:pt x="1747" y="268"/>
                </a:cubicBezTo>
                <a:cubicBezTo>
                  <a:pt x="1759" y="267"/>
                  <a:pt x="1771" y="267"/>
                  <a:pt x="1784" y="269"/>
                </a:cubicBezTo>
                <a:cubicBezTo>
                  <a:pt x="1792" y="271"/>
                  <a:pt x="1801" y="272"/>
                  <a:pt x="1810" y="274"/>
                </a:cubicBezTo>
                <a:cubicBezTo>
                  <a:pt x="1815" y="276"/>
                  <a:pt x="1821" y="276"/>
                  <a:pt x="1826" y="277"/>
                </a:cubicBezTo>
                <a:cubicBezTo>
                  <a:pt x="1832" y="279"/>
                  <a:pt x="1838" y="280"/>
                  <a:pt x="1844" y="282"/>
                </a:cubicBezTo>
                <a:cubicBezTo>
                  <a:pt x="1848" y="283"/>
                  <a:pt x="1852" y="284"/>
                  <a:pt x="1856" y="285"/>
                </a:cubicBezTo>
                <a:cubicBezTo>
                  <a:pt x="1857" y="286"/>
                  <a:pt x="1859" y="286"/>
                  <a:pt x="1860" y="287"/>
                </a:cubicBezTo>
                <a:cubicBezTo>
                  <a:pt x="1864" y="289"/>
                  <a:pt x="1868" y="291"/>
                  <a:pt x="1871" y="294"/>
                </a:cubicBezTo>
                <a:cubicBezTo>
                  <a:pt x="1873" y="294"/>
                  <a:pt x="1873" y="295"/>
                  <a:pt x="1873" y="296"/>
                </a:cubicBezTo>
                <a:cubicBezTo>
                  <a:pt x="1872" y="297"/>
                  <a:pt x="1872" y="298"/>
                  <a:pt x="1871" y="298"/>
                </a:cubicBezTo>
                <a:cubicBezTo>
                  <a:pt x="1866" y="298"/>
                  <a:pt x="1862" y="298"/>
                  <a:pt x="1859" y="297"/>
                </a:cubicBezTo>
                <a:cubicBezTo>
                  <a:pt x="1851" y="297"/>
                  <a:pt x="1843" y="296"/>
                  <a:pt x="1835" y="295"/>
                </a:cubicBezTo>
                <a:cubicBezTo>
                  <a:pt x="1829" y="294"/>
                  <a:pt x="1823" y="293"/>
                  <a:pt x="1817" y="292"/>
                </a:cubicBezTo>
                <a:cubicBezTo>
                  <a:pt x="1815" y="291"/>
                  <a:pt x="1813" y="291"/>
                  <a:pt x="1811" y="291"/>
                </a:cubicBezTo>
                <a:cubicBezTo>
                  <a:pt x="1810" y="291"/>
                  <a:pt x="1809" y="290"/>
                  <a:pt x="1809" y="289"/>
                </a:cubicBezTo>
                <a:close/>
                <a:moveTo>
                  <a:pt x="1855" y="282"/>
                </a:moveTo>
                <a:cubicBezTo>
                  <a:pt x="1847" y="279"/>
                  <a:pt x="1839" y="277"/>
                  <a:pt x="1831" y="275"/>
                </a:cubicBezTo>
                <a:cubicBezTo>
                  <a:pt x="1826" y="274"/>
                  <a:pt x="1821" y="273"/>
                  <a:pt x="1816" y="272"/>
                </a:cubicBezTo>
                <a:cubicBezTo>
                  <a:pt x="1812" y="272"/>
                  <a:pt x="1808" y="270"/>
                  <a:pt x="1803" y="269"/>
                </a:cubicBezTo>
                <a:cubicBezTo>
                  <a:pt x="1794" y="268"/>
                  <a:pt x="1785" y="266"/>
                  <a:pt x="1776" y="265"/>
                </a:cubicBezTo>
                <a:cubicBezTo>
                  <a:pt x="1772" y="264"/>
                  <a:pt x="1768" y="265"/>
                  <a:pt x="1764" y="264"/>
                </a:cubicBezTo>
                <a:cubicBezTo>
                  <a:pt x="1757" y="264"/>
                  <a:pt x="1751" y="265"/>
                  <a:pt x="1745" y="265"/>
                </a:cubicBezTo>
                <a:cubicBezTo>
                  <a:pt x="1743" y="266"/>
                  <a:pt x="1742" y="265"/>
                  <a:pt x="1742" y="263"/>
                </a:cubicBezTo>
                <a:cubicBezTo>
                  <a:pt x="1739" y="252"/>
                  <a:pt x="1738" y="240"/>
                  <a:pt x="1738" y="229"/>
                </a:cubicBezTo>
                <a:cubicBezTo>
                  <a:pt x="1738" y="225"/>
                  <a:pt x="1738" y="221"/>
                  <a:pt x="1738" y="216"/>
                </a:cubicBezTo>
                <a:cubicBezTo>
                  <a:pt x="1738" y="215"/>
                  <a:pt x="1739" y="214"/>
                  <a:pt x="1739" y="213"/>
                </a:cubicBezTo>
                <a:cubicBezTo>
                  <a:pt x="1741" y="208"/>
                  <a:pt x="1742" y="203"/>
                  <a:pt x="1745" y="199"/>
                </a:cubicBezTo>
                <a:cubicBezTo>
                  <a:pt x="1747" y="196"/>
                  <a:pt x="1750" y="195"/>
                  <a:pt x="1751" y="192"/>
                </a:cubicBezTo>
                <a:cubicBezTo>
                  <a:pt x="1753" y="189"/>
                  <a:pt x="1755" y="186"/>
                  <a:pt x="1758" y="184"/>
                </a:cubicBezTo>
                <a:cubicBezTo>
                  <a:pt x="1761" y="182"/>
                  <a:pt x="1763" y="180"/>
                  <a:pt x="1766" y="177"/>
                </a:cubicBezTo>
                <a:cubicBezTo>
                  <a:pt x="1766" y="177"/>
                  <a:pt x="1767" y="176"/>
                  <a:pt x="1768" y="176"/>
                </a:cubicBezTo>
                <a:cubicBezTo>
                  <a:pt x="1774" y="174"/>
                  <a:pt x="1778" y="169"/>
                  <a:pt x="1783" y="167"/>
                </a:cubicBezTo>
                <a:cubicBezTo>
                  <a:pt x="1785" y="166"/>
                  <a:pt x="1788" y="165"/>
                  <a:pt x="1789" y="164"/>
                </a:cubicBezTo>
                <a:cubicBezTo>
                  <a:pt x="1793" y="163"/>
                  <a:pt x="1797" y="161"/>
                  <a:pt x="1801" y="159"/>
                </a:cubicBezTo>
                <a:cubicBezTo>
                  <a:pt x="1803" y="159"/>
                  <a:pt x="1804" y="158"/>
                  <a:pt x="1806" y="156"/>
                </a:cubicBezTo>
                <a:cubicBezTo>
                  <a:pt x="1810" y="151"/>
                  <a:pt x="1816" y="149"/>
                  <a:pt x="1822" y="148"/>
                </a:cubicBezTo>
                <a:cubicBezTo>
                  <a:pt x="1824" y="147"/>
                  <a:pt x="1826" y="146"/>
                  <a:pt x="1828" y="145"/>
                </a:cubicBezTo>
                <a:cubicBezTo>
                  <a:pt x="1833" y="144"/>
                  <a:pt x="1840" y="146"/>
                  <a:pt x="1842" y="151"/>
                </a:cubicBezTo>
                <a:cubicBezTo>
                  <a:pt x="1845" y="157"/>
                  <a:pt x="1850" y="162"/>
                  <a:pt x="1854" y="168"/>
                </a:cubicBezTo>
                <a:cubicBezTo>
                  <a:pt x="1859" y="175"/>
                  <a:pt x="1867" y="180"/>
                  <a:pt x="1873" y="187"/>
                </a:cubicBezTo>
                <a:cubicBezTo>
                  <a:pt x="1876" y="189"/>
                  <a:pt x="1879" y="192"/>
                  <a:pt x="1882" y="195"/>
                </a:cubicBezTo>
                <a:cubicBezTo>
                  <a:pt x="1883" y="196"/>
                  <a:pt x="1883" y="198"/>
                  <a:pt x="1884" y="199"/>
                </a:cubicBezTo>
                <a:cubicBezTo>
                  <a:pt x="1887" y="203"/>
                  <a:pt x="1889" y="207"/>
                  <a:pt x="1891" y="210"/>
                </a:cubicBezTo>
                <a:cubicBezTo>
                  <a:pt x="1895" y="216"/>
                  <a:pt x="1898" y="222"/>
                  <a:pt x="1898" y="230"/>
                </a:cubicBezTo>
                <a:cubicBezTo>
                  <a:pt x="1897" y="236"/>
                  <a:pt x="1896" y="241"/>
                  <a:pt x="1894" y="247"/>
                </a:cubicBezTo>
                <a:cubicBezTo>
                  <a:pt x="1892" y="255"/>
                  <a:pt x="1889" y="262"/>
                  <a:pt x="1886" y="270"/>
                </a:cubicBezTo>
                <a:cubicBezTo>
                  <a:pt x="1883" y="277"/>
                  <a:pt x="1880" y="284"/>
                  <a:pt x="1877" y="291"/>
                </a:cubicBezTo>
                <a:cubicBezTo>
                  <a:pt x="1876" y="292"/>
                  <a:pt x="1876" y="292"/>
                  <a:pt x="1875" y="293"/>
                </a:cubicBezTo>
                <a:cubicBezTo>
                  <a:pt x="1869" y="289"/>
                  <a:pt x="1862" y="284"/>
                  <a:pt x="1855" y="282"/>
                </a:cubicBezTo>
                <a:close/>
                <a:moveTo>
                  <a:pt x="1808" y="329"/>
                </a:moveTo>
                <a:cubicBezTo>
                  <a:pt x="1806" y="320"/>
                  <a:pt x="1804" y="312"/>
                  <a:pt x="1802" y="305"/>
                </a:cubicBezTo>
                <a:cubicBezTo>
                  <a:pt x="1805" y="304"/>
                  <a:pt x="1807" y="305"/>
                  <a:pt x="1810" y="306"/>
                </a:cubicBezTo>
                <a:cubicBezTo>
                  <a:pt x="1811" y="306"/>
                  <a:pt x="1812" y="306"/>
                  <a:pt x="1812" y="307"/>
                </a:cubicBezTo>
                <a:cubicBezTo>
                  <a:pt x="1813" y="313"/>
                  <a:pt x="1816" y="318"/>
                  <a:pt x="1817" y="324"/>
                </a:cubicBezTo>
                <a:cubicBezTo>
                  <a:pt x="1817" y="326"/>
                  <a:pt x="1818" y="329"/>
                  <a:pt x="1819" y="332"/>
                </a:cubicBezTo>
                <a:cubicBezTo>
                  <a:pt x="1816" y="331"/>
                  <a:pt x="1813" y="331"/>
                  <a:pt x="1810" y="330"/>
                </a:cubicBezTo>
                <a:cubicBezTo>
                  <a:pt x="1809" y="330"/>
                  <a:pt x="1808" y="330"/>
                  <a:pt x="1808" y="329"/>
                </a:cubicBezTo>
                <a:close/>
                <a:moveTo>
                  <a:pt x="1857" y="396"/>
                </a:moveTo>
                <a:cubicBezTo>
                  <a:pt x="1857" y="396"/>
                  <a:pt x="1857" y="397"/>
                  <a:pt x="1857" y="397"/>
                </a:cubicBezTo>
                <a:cubicBezTo>
                  <a:pt x="1856" y="400"/>
                  <a:pt x="1856" y="402"/>
                  <a:pt x="1855" y="404"/>
                </a:cubicBezTo>
                <a:cubicBezTo>
                  <a:pt x="1855" y="405"/>
                  <a:pt x="1854" y="405"/>
                  <a:pt x="1854" y="406"/>
                </a:cubicBezTo>
                <a:cubicBezTo>
                  <a:pt x="1854" y="406"/>
                  <a:pt x="1853" y="406"/>
                  <a:pt x="1852" y="406"/>
                </a:cubicBezTo>
                <a:cubicBezTo>
                  <a:pt x="1852" y="406"/>
                  <a:pt x="1852" y="405"/>
                  <a:pt x="1852" y="405"/>
                </a:cubicBezTo>
                <a:cubicBezTo>
                  <a:pt x="1852" y="404"/>
                  <a:pt x="1852" y="404"/>
                  <a:pt x="1852" y="403"/>
                </a:cubicBezTo>
                <a:cubicBezTo>
                  <a:pt x="1853" y="401"/>
                  <a:pt x="1854" y="399"/>
                  <a:pt x="1855" y="396"/>
                </a:cubicBezTo>
                <a:cubicBezTo>
                  <a:pt x="1855" y="396"/>
                  <a:pt x="1856" y="395"/>
                  <a:pt x="1857" y="396"/>
                </a:cubicBezTo>
                <a:close/>
                <a:moveTo>
                  <a:pt x="1826" y="369"/>
                </a:moveTo>
                <a:cubicBezTo>
                  <a:pt x="1827" y="371"/>
                  <a:pt x="1828" y="373"/>
                  <a:pt x="1828" y="376"/>
                </a:cubicBezTo>
                <a:cubicBezTo>
                  <a:pt x="1828" y="377"/>
                  <a:pt x="1830" y="378"/>
                  <a:pt x="1831" y="379"/>
                </a:cubicBezTo>
                <a:cubicBezTo>
                  <a:pt x="1837" y="382"/>
                  <a:pt x="1843" y="387"/>
                  <a:pt x="1850" y="390"/>
                </a:cubicBezTo>
                <a:cubicBezTo>
                  <a:pt x="1852" y="391"/>
                  <a:pt x="1853" y="392"/>
                  <a:pt x="1855" y="393"/>
                </a:cubicBezTo>
                <a:cubicBezTo>
                  <a:pt x="1851" y="396"/>
                  <a:pt x="1850" y="400"/>
                  <a:pt x="1849" y="404"/>
                </a:cubicBezTo>
                <a:cubicBezTo>
                  <a:pt x="1846" y="403"/>
                  <a:pt x="1843" y="401"/>
                  <a:pt x="1841" y="399"/>
                </a:cubicBezTo>
                <a:cubicBezTo>
                  <a:pt x="1835" y="396"/>
                  <a:pt x="1830" y="392"/>
                  <a:pt x="1824" y="390"/>
                </a:cubicBezTo>
                <a:cubicBezTo>
                  <a:pt x="1822" y="389"/>
                  <a:pt x="1821" y="387"/>
                  <a:pt x="1820" y="385"/>
                </a:cubicBezTo>
                <a:cubicBezTo>
                  <a:pt x="1819" y="380"/>
                  <a:pt x="1817" y="375"/>
                  <a:pt x="1816" y="369"/>
                </a:cubicBezTo>
                <a:cubicBezTo>
                  <a:pt x="1813" y="361"/>
                  <a:pt x="1812" y="353"/>
                  <a:pt x="1811" y="345"/>
                </a:cubicBezTo>
                <a:cubicBezTo>
                  <a:pt x="1811" y="341"/>
                  <a:pt x="1810" y="337"/>
                  <a:pt x="1809" y="333"/>
                </a:cubicBezTo>
                <a:cubicBezTo>
                  <a:pt x="1813" y="334"/>
                  <a:pt x="1816" y="334"/>
                  <a:pt x="1819" y="334"/>
                </a:cubicBezTo>
                <a:cubicBezTo>
                  <a:pt x="1820" y="335"/>
                  <a:pt x="1820" y="335"/>
                  <a:pt x="1820" y="336"/>
                </a:cubicBezTo>
                <a:cubicBezTo>
                  <a:pt x="1821" y="338"/>
                  <a:pt x="1821" y="341"/>
                  <a:pt x="1821" y="343"/>
                </a:cubicBezTo>
                <a:cubicBezTo>
                  <a:pt x="1823" y="352"/>
                  <a:pt x="1824" y="360"/>
                  <a:pt x="1826" y="369"/>
                </a:cubicBezTo>
                <a:close/>
                <a:moveTo>
                  <a:pt x="1865" y="329"/>
                </a:moveTo>
                <a:cubicBezTo>
                  <a:pt x="1863" y="331"/>
                  <a:pt x="1860" y="331"/>
                  <a:pt x="1858" y="332"/>
                </a:cubicBezTo>
                <a:cubicBezTo>
                  <a:pt x="1847" y="334"/>
                  <a:pt x="1836" y="333"/>
                  <a:pt x="1826" y="332"/>
                </a:cubicBezTo>
                <a:cubicBezTo>
                  <a:pt x="1822" y="332"/>
                  <a:pt x="1821" y="331"/>
                  <a:pt x="1821" y="328"/>
                </a:cubicBezTo>
                <a:cubicBezTo>
                  <a:pt x="1819" y="321"/>
                  <a:pt x="1817" y="314"/>
                  <a:pt x="1815" y="307"/>
                </a:cubicBezTo>
                <a:cubicBezTo>
                  <a:pt x="1818" y="307"/>
                  <a:pt x="1820" y="308"/>
                  <a:pt x="1823" y="308"/>
                </a:cubicBezTo>
                <a:cubicBezTo>
                  <a:pt x="1829" y="309"/>
                  <a:pt x="1835" y="311"/>
                  <a:pt x="1841" y="313"/>
                </a:cubicBezTo>
                <a:cubicBezTo>
                  <a:pt x="1848" y="315"/>
                  <a:pt x="1856" y="317"/>
                  <a:pt x="1863" y="322"/>
                </a:cubicBezTo>
                <a:cubicBezTo>
                  <a:pt x="1863" y="322"/>
                  <a:pt x="1864" y="322"/>
                  <a:pt x="1864" y="323"/>
                </a:cubicBezTo>
                <a:cubicBezTo>
                  <a:pt x="1867" y="324"/>
                  <a:pt x="1867" y="328"/>
                  <a:pt x="1865" y="329"/>
                </a:cubicBezTo>
                <a:close/>
                <a:moveTo>
                  <a:pt x="1904" y="232"/>
                </a:moveTo>
                <a:cubicBezTo>
                  <a:pt x="1904" y="237"/>
                  <a:pt x="1902" y="241"/>
                  <a:pt x="1901" y="246"/>
                </a:cubicBezTo>
                <a:cubicBezTo>
                  <a:pt x="1900" y="250"/>
                  <a:pt x="1896" y="255"/>
                  <a:pt x="1895" y="259"/>
                </a:cubicBezTo>
                <a:cubicBezTo>
                  <a:pt x="1892" y="268"/>
                  <a:pt x="1889" y="275"/>
                  <a:pt x="1886" y="283"/>
                </a:cubicBezTo>
                <a:cubicBezTo>
                  <a:pt x="1883" y="293"/>
                  <a:pt x="1877" y="301"/>
                  <a:pt x="1873" y="309"/>
                </a:cubicBezTo>
                <a:cubicBezTo>
                  <a:pt x="1871" y="313"/>
                  <a:pt x="1869" y="317"/>
                  <a:pt x="1868" y="320"/>
                </a:cubicBezTo>
                <a:cubicBezTo>
                  <a:pt x="1867" y="322"/>
                  <a:pt x="1867" y="322"/>
                  <a:pt x="1866" y="321"/>
                </a:cubicBezTo>
                <a:cubicBezTo>
                  <a:pt x="1861" y="316"/>
                  <a:pt x="1854" y="314"/>
                  <a:pt x="1848" y="312"/>
                </a:cubicBezTo>
                <a:cubicBezTo>
                  <a:pt x="1837" y="309"/>
                  <a:pt x="1826" y="305"/>
                  <a:pt x="1814" y="303"/>
                </a:cubicBezTo>
                <a:cubicBezTo>
                  <a:pt x="1813" y="303"/>
                  <a:pt x="1813" y="303"/>
                  <a:pt x="1813" y="302"/>
                </a:cubicBezTo>
                <a:cubicBezTo>
                  <a:pt x="1812" y="299"/>
                  <a:pt x="1812" y="297"/>
                  <a:pt x="1811" y="294"/>
                </a:cubicBezTo>
                <a:cubicBezTo>
                  <a:pt x="1817" y="295"/>
                  <a:pt x="1823" y="296"/>
                  <a:pt x="1830" y="297"/>
                </a:cubicBezTo>
                <a:cubicBezTo>
                  <a:pt x="1836" y="298"/>
                  <a:pt x="1842" y="299"/>
                  <a:pt x="1848" y="299"/>
                </a:cubicBezTo>
                <a:cubicBezTo>
                  <a:pt x="1853" y="300"/>
                  <a:pt x="1859" y="300"/>
                  <a:pt x="1864" y="301"/>
                </a:cubicBezTo>
                <a:cubicBezTo>
                  <a:pt x="1866" y="301"/>
                  <a:pt x="1868" y="301"/>
                  <a:pt x="1870" y="301"/>
                </a:cubicBezTo>
                <a:cubicBezTo>
                  <a:pt x="1873" y="300"/>
                  <a:pt x="1874" y="299"/>
                  <a:pt x="1876" y="297"/>
                </a:cubicBezTo>
                <a:cubicBezTo>
                  <a:pt x="1878" y="294"/>
                  <a:pt x="1879" y="292"/>
                  <a:pt x="1881" y="289"/>
                </a:cubicBezTo>
                <a:cubicBezTo>
                  <a:pt x="1883" y="284"/>
                  <a:pt x="1885" y="279"/>
                  <a:pt x="1887" y="274"/>
                </a:cubicBezTo>
                <a:cubicBezTo>
                  <a:pt x="1889" y="270"/>
                  <a:pt x="1891" y="265"/>
                  <a:pt x="1893" y="261"/>
                </a:cubicBezTo>
                <a:cubicBezTo>
                  <a:pt x="1894" y="257"/>
                  <a:pt x="1896" y="253"/>
                  <a:pt x="1897" y="249"/>
                </a:cubicBezTo>
                <a:cubicBezTo>
                  <a:pt x="1898" y="244"/>
                  <a:pt x="1900" y="239"/>
                  <a:pt x="1900" y="234"/>
                </a:cubicBezTo>
                <a:cubicBezTo>
                  <a:pt x="1901" y="227"/>
                  <a:pt x="1900" y="220"/>
                  <a:pt x="1897" y="214"/>
                </a:cubicBezTo>
                <a:cubicBezTo>
                  <a:pt x="1895" y="211"/>
                  <a:pt x="1894" y="209"/>
                  <a:pt x="1892" y="207"/>
                </a:cubicBezTo>
                <a:cubicBezTo>
                  <a:pt x="1890" y="203"/>
                  <a:pt x="1888" y="200"/>
                  <a:pt x="1886" y="196"/>
                </a:cubicBezTo>
                <a:cubicBezTo>
                  <a:pt x="1885" y="194"/>
                  <a:pt x="1884" y="193"/>
                  <a:pt x="1883" y="192"/>
                </a:cubicBezTo>
                <a:cubicBezTo>
                  <a:pt x="1877" y="186"/>
                  <a:pt x="1871" y="180"/>
                  <a:pt x="1864" y="174"/>
                </a:cubicBezTo>
                <a:cubicBezTo>
                  <a:pt x="1861" y="171"/>
                  <a:pt x="1857" y="168"/>
                  <a:pt x="1855" y="164"/>
                </a:cubicBezTo>
                <a:cubicBezTo>
                  <a:pt x="1852" y="160"/>
                  <a:pt x="1848" y="156"/>
                  <a:pt x="1846" y="151"/>
                </a:cubicBezTo>
                <a:cubicBezTo>
                  <a:pt x="1844" y="147"/>
                  <a:pt x="1841" y="144"/>
                  <a:pt x="1836" y="142"/>
                </a:cubicBezTo>
                <a:cubicBezTo>
                  <a:pt x="1834" y="141"/>
                  <a:pt x="1831" y="141"/>
                  <a:pt x="1829" y="142"/>
                </a:cubicBezTo>
                <a:cubicBezTo>
                  <a:pt x="1822" y="143"/>
                  <a:pt x="1816" y="146"/>
                  <a:pt x="1810" y="149"/>
                </a:cubicBezTo>
                <a:cubicBezTo>
                  <a:pt x="1806" y="152"/>
                  <a:pt x="1801" y="154"/>
                  <a:pt x="1797" y="156"/>
                </a:cubicBezTo>
                <a:cubicBezTo>
                  <a:pt x="1794" y="158"/>
                  <a:pt x="1793" y="160"/>
                  <a:pt x="1790" y="161"/>
                </a:cubicBezTo>
                <a:cubicBezTo>
                  <a:pt x="1785" y="163"/>
                  <a:pt x="1780" y="164"/>
                  <a:pt x="1776" y="168"/>
                </a:cubicBezTo>
                <a:cubicBezTo>
                  <a:pt x="1773" y="170"/>
                  <a:pt x="1770" y="171"/>
                  <a:pt x="1766" y="173"/>
                </a:cubicBezTo>
                <a:cubicBezTo>
                  <a:pt x="1763" y="175"/>
                  <a:pt x="1760" y="178"/>
                  <a:pt x="1757" y="181"/>
                </a:cubicBezTo>
                <a:cubicBezTo>
                  <a:pt x="1757" y="181"/>
                  <a:pt x="1757" y="182"/>
                  <a:pt x="1757" y="182"/>
                </a:cubicBezTo>
                <a:cubicBezTo>
                  <a:pt x="1752" y="184"/>
                  <a:pt x="1750" y="188"/>
                  <a:pt x="1747" y="192"/>
                </a:cubicBezTo>
                <a:cubicBezTo>
                  <a:pt x="1747" y="193"/>
                  <a:pt x="1746" y="193"/>
                  <a:pt x="1745" y="194"/>
                </a:cubicBezTo>
                <a:cubicBezTo>
                  <a:pt x="1742" y="198"/>
                  <a:pt x="1739" y="202"/>
                  <a:pt x="1738" y="207"/>
                </a:cubicBezTo>
                <a:cubicBezTo>
                  <a:pt x="1737" y="210"/>
                  <a:pt x="1736" y="212"/>
                  <a:pt x="1736" y="215"/>
                </a:cubicBezTo>
                <a:cubicBezTo>
                  <a:pt x="1735" y="223"/>
                  <a:pt x="1735" y="231"/>
                  <a:pt x="1735" y="239"/>
                </a:cubicBezTo>
                <a:cubicBezTo>
                  <a:pt x="1736" y="248"/>
                  <a:pt x="1737" y="256"/>
                  <a:pt x="1738" y="264"/>
                </a:cubicBezTo>
                <a:cubicBezTo>
                  <a:pt x="1738" y="268"/>
                  <a:pt x="1739" y="271"/>
                  <a:pt x="1738" y="275"/>
                </a:cubicBezTo>
                <a:cubicBezTo>
                  <a:pt x="1738" y="280"/>
                  <a:pt x="1739" y="284"/>
                  <a:pt x="1738" y="288"/>
                </a:cubicBezTo>
                <a:cubicBezTo>
                  <a:pt x="1738" y="289"/>
                  <a:pt x="1738" y="289"/>
                  <a:pt x="1738" y="289"/>
                </a:cubicBezTo>
                <a:cubicBezTo>
                  <a:pt x="1737" y="289"/>
                  <a:pt x="1737" y="288"/>
                  <a:pt x="1737" y="288"/>
                </a:cubicBezTo>
                <a:cubicBezTo>
                  <a:pt x="1737" y="283"/>
                  <a:pt x="1736" y="279"/>
                  <a:pt x="1735" y="274"/>
                </a:cubicBezTo>
                <a:cubicBezTo>
                  <a:pt x="1735" y="269"/>
                  <a:pt x="1735" y="264"/>
                  <a:pt x="1735" y="259"/>
                </a:cubicBezTo>
                <a:cubicBezTo>
                  <a:pt x="1735" y="256"/>
                  <a:pt x="1734" y="252"/>
                  <a:pt x="1733" y="249"/>
                </a:cubicBezTo>
                <a:cubicBezTo>
                  <a:pt x="1733" y="244"/>
                  <a:pt x="1733" y="239"/>
                  <a:pt x="1733" y="234"/>
                </a:cubicBezTo>
                <a:cubicBezTo>
                  <a:pt x="1732" y="229"/>
                  <a:pt x="1733" y="223"/>
                  <a:pt x="1733" y="217"/>
                </a:cubicBezTo>
                <a:cubicBezTo>
                  <a:pt x="1733" y="212"/>
                  <a:pt x="1734" y="207"/>
                  <a:pt x="1737" y="203"/>
                </a:cubicBezTo>
                <a:cubicBezTo>
                  <a:pt x="1739" y="197"/>
                  <a:pt x="1742" y="192"/>
                  <a:pt x="1746" y="188"/>
                </a:cubicBezTo>
                <a:cubicBezTo>
                  <a:pt x="1749" y="183"/>
                  <a:pt x="1753" y="179"/>
                  <a:pt x="1758" y="176"/>
                </a:cubicBezTo>
                <a:cubicBezTo>
                  <a:pt x="1761" y="174"/>
                  <a:pt x="1763" y="172"/>
                  <a:pt x="1766" y="169"/>
                </a:cubicBezTo>
                <a:cubicBezTo>
                  <a:pt x="1768" y="168"/>
                  <a:pt x="1770" y="167"/>
                  <a:pt x="1773" y="165"/>
                </a:cubicBezTo>
                <a:cubicBezTo>
                  <a:pt x="1775" y="163"/>
                  <a:pt x="1778" y="162"/>
                  <a:pt x="1781" y="161"/>
                </a:cubicBezTo>
                <a:cubicBezTo>
                  <a:pt x="1782" y="161"/>
                  <a:pt x="1783" y="160"/>
                  <a:pt x="1783" y="159"/>
                </a:cubicBezTo>
                <a:cubicBezTo>
                  <a:pt x="1784" y="157"/>
                  <a:pt x="1787" y="156"/>
                  <a:pt x="1788" y="154"/>
                </a:cubicBezTo>
                <a:cubicBezTo>
                  <a:pt x="1792" y="151"/>
                  <a:pt x="1795" y="149"/>
                  <a:pt x="1798" y="145"/>
                </a:cubicBezTo>
                <a:cubicBezTo>
                  <a:pt x="1801" y="142"/>
                  <a:pt x="1803" y="138"/>
                  <a:pt x="1805" y="135"/>
                </a:cubicBezTo>
                <a:cubicBezTo>
                  <a:pt x="1812" y="123"/>
                  <a:pt x="1818" y="112"/>
                  <a:pt x="1823" y="99"/>
                </a:cubicBezTo>
                <a:cubicBezTo>
                  <a:pt x="1825" y="93"/>
                  <a:pt x="1827" y="87"/>
                  <a:pt x="1828" y="80"/>
                </a:cubicBezTo>
                <a:cubicBezTo>
                  <a:pt x="1829" y="72"/>
                  <a:pt x="1828" y="64"/>
                  <a:pt x="1825" y="56"/>
                </a:cubicBezTo>
                <a:cubicBezTo>
                  <a:pt x="1824" y="52"/>
                  <a:pt x="1821" y="49"/>
                  <a:pt x="1817" y="47"/>
                </a:cubicBezTo>
                <a:cubicBezTo>
                  <a:pt x="1814" y="45"/>
                  <a:pt x="1812" y="42"/>
                  <a:pt x="1809" y="39"/>
                </a:cubicBezTo>
                <a:cubicBezTo>
                  <a:pt x="1807" y="37"/>
                  <a:pt x="1808" y="33"/>
                  <a:pt x="1810" y="31"/>
                </a:cubicBezTo>
                <a:cubicBezTo>
                  <a:pt x="1813" y="29"/>
                  <a:pt x="1816" y="28"/>
                  <a:pt x="1820" y="28"/>
                </a:cubicBezTo>
                <a:cubicBezTo>
                  <a:pt x="1822" y="28"/>
                  <a:pt x="1823" y="27"/>
                  <a:pt x="1825" y="27"/>
                </a:cubicBezTo>
                <a:cubicBezTo>
                  <a:pt x="1827" y="26"/>
                  <a:pt x="1830" y="26"/>
                  <a:pt x="1832" y="27"/>
                </a:cubicBezTo>
                <a:cubicBezTo>
                  <a:pt x="1838" y="27"/>
                  <a:pt x="1843" y="28"/>
                  <a:pt x="1849" y="28"/>
                </a:cubicBezTo>
                <a:cubicBezTo>
                  <a:pt x="1855" y="29"/>
                  <a:pt x="1861" y="31"/>
                  <a:pt x="1867" y="33"/>
                </a:cubicBezTo>
                <a:cubicBezTo>
                  <a:pt x="1872" y="34"/>
                  <a:pt x="1876" y="35"/>
                  <a:pt x="1879" y="37"/>
                </a:cubicBezTo>
                <a:cubicBezTo>
                  <a:pt x="1885" y="39"/>
                  <a:pt x="1889" y="41"/>
                  <a:pt x="1892" y="46"/>
                </a:cubicBezTo>
                <a:cubicBezTo>
                  <a:pt x="1893" y="48"/>
                  <a:pt x="1893" y="49"/>
                  <a:pt x="1892" y="50"/>
                </a:cubicBezTo>
                <a:cubicBezTo>
                  <a:pt x="1890" y="53"/>
                  <a:pt x="1888" y="55"/>
                  <a:pt x="1885" y="57"/>
                </a:cubicBezTo>
                <a:cubicBezTo>
                  <a:pt x="1878" y="59"/>
                  <a:pt x="1872" y="63"/>
                  <a:pt x="1868" y="69"/>
                </a:cubicBezTo>
                <a:cubicBezTo>
                  <a:pt x="1866" y="71"/>
                  <a:pt x="1864" y="74"/>
                  <a:pt x="1863" y="77"/>
                </a:cubicBezTo>
                <a:cubicBezTo>
                  <a:pt x="1861" y="83"/>
                  <a:pt x="1858" y="89"/>
                  <a:pt x="1857" y="95"/>
                </a:cubicBezTo>
                <a:cubicBezTo>
                  <a:pt x="1856" y="105"/>
                  <a:pt x="1856" y="115"/>
                  <a:pt x="1857" y="125"/>
                </a:cubicBezTo>
                <a:cubicBezTo>
                  <a:pt x="1858" y="131"/>
                  <a:pt x="1859" y="137"/>
                  <a:pt x="1861" y="142"/>
                </a:cubicBezTo>
                <a:cubicBezTo>
                  <a:pt x="1862" y="145"/>
                  <a:pt x="1863" y="148"/>
                  <a:pt x="1863" y="151"/>
                </a:cubicBezTo>
                <a:cubicBezTo>
                  <a:pt x="1863" y="156"/>
                  <a:pt x="1865" y="160"/>
                  <a:pt x="1866" y="164"/>
                </a:cubicBezTo>
                <a:cubicBezTo>
                  <a:pt x="1867" y="168"/>
                  <a:pt x="1870" y="171"/>
                  <a:pt x="1873" y="174"/>
                </a:cubicBezTo>
                <a:cubicBezTo>
                  <a:pt x="1877" y="180"/>
                  <a:pt x="1884" y="185"/>
                  <a:pt x="1888" y="191"/>
                </a:cubicBezTo>
                <a:cubicBezTo>
                  <a:pt x="1892" y="196"/>
                  <a:pt x="1896" y="202"/>
                  <a:pt x="1899" y="208"/>
                </a:cubicBezTo>
                <a:cubicBezTo>
                  <a:pt x="1901" y="213"/>
                  <a:pt x="1903" y="218"/>
                  <a:pt x="1904" y="224"/>
                </a:cubicBezTo>
                <a:cubicBezTo>
                  <a:pt x="1904" y="227"/>
                  <a:pt x="1904" y="230"/>
                  <a:pt x="1904" y="232"/>
                </a:cubicBezTo>
                <a:close/>
                <a:moveTo>
                  <a:pt x="1769" y="301"/>
                </a:moveTo>
                <a:cubicBezTo>
                  <a:pt x="1764" y="300"/>
                  <a:pt x="1760" y="300"/>
                  <a:pt x="1755" y="300"/>
                </a:cubicBezTo>
                <a:cubicBezTo>
                  <a:pt x="1752" y="301"/>
                  <a:pt x="1750" y="302"/>
                  <a:pt x="1749" y="304"/>
                </a:cubicBezTo>
                <a:cubicBezTo>
                  <a:pt x="1748" y="304"/>
                  <a:pt x="1748" y="305"/>
                  <a:pt x="1747" y="305"/>
                </a:cubicBezTo>
                <a:cubicBezTo>
                  <a:pt x="1745" y="305"/>
                  <a:pt x="1743" y="307"/>
                  <a:pt x="1742" y="309"/>
                </a:cubicBezTo>
                <a:cubicBezTo>
                  <a:pt x="1741" y="310"/>
                  <a:pt x="1742" y="311"/>
                  <a:pt x="1741" y="312"/>
                </a:cubicBezTo>
                <a:cubicBezTo>
                  <a:pt x="1743" y="313"/>
                  <a:pt x="1745" y="313"/>
                  <a:pt x="1746" y="315"/>
                </a:cubicBezTo>
                <a:cubicBezTo>
                  <a:pt x="1753" y="319"/>
                  <a:pt x="1760" y="320"/>
                  <a:pt x="1767" y="321"/>
                </a:cubicBezTo>
                <a:cubicBezTo>
                  <a:pt x="1770" y="322"/>
                  <a:pt x="1774" y="318"/>
                  <a:pt x="1773" y="315"/>
                </a:cubicBezTo>
                <a:cubicBezTo>
                  <a:pt x="1773" y="311"/>
                  <a:pt x="1771" y="307"/>
                  <a:pt x="1771" y="303"/>
                </a:cubicBezTo>
                <a:cubicBezTo>
                  <a:pt x="1771" y="302"/>
                  <a:pt x="1770" y="301"/>
                  <a:pt x="1769" y="301"/>
                </a:cubicBezTo>
                <a:close/>
                <a:moveTo>
                  <a:pt x="1704" y="305"/>
                </a:moveTo>
                <a:cubicBezTo>
                  <a:pt x="1709" y="305"/>
                  <a:pt x="1713" y="306"/>
                  <a:pt x="1718" y="307"/>
                </a:cubicBezTo>
                <a:cubicBezTo>
                  <a:pt x="1720" y="308"/>
                  <a:pt x="1723" y="308"/>
                  <a:pt x="1725" y="309"/>
                </a:cubicBezTo>
                <a:cubicBezTo>
                  <a:pt x="1728" y="309"/>
                  <a:pt x="1729" y="309"/>
                  <a:pt x="1729" y="309"/>
                </a:cubicBezTo>
                <a:cubicBezTo>
                  <a:pt x="1730" y="307"/>
                  <a:pt x="1729" y="306"/>
                  <a:pt x="1728" y="305"/>
                </a:cubicBezTo>
                <a:cubicBezTo>
                  <a:pt x="1728" y="305"/>
                  <a:pt x="1728" y="305"/>
                  <a:pt x="1728" y="304"/>
                </a:cubicBezTo>
                <a:cubicBezTo>
                  <a:pt x="1726" y="297"/>
                  <a:pt x="1723" y="290"/>
                  <a:pt x="1720" y="283"/>
                </a:cubicBezTo>
                <a:cubicBezTo>
                  <a:pt x="1720" y="282"/>
                  <a:pt x="1719" y="281"/>
                  <a:pt x="1717" y="281"/>
                </a:cubicBezTo>
                <a:cubicBezTo>
                  <a:pt x="1714" y="282"/>
                  <a:pt x="1711" y="284"/>
                  <a:pt x="1710" y="287"/>
                </a:cubicBezTo>
                <a:cubicBezTo>
                  <a:pt x="1709" y="288"/>
                  <a:pt x="1708" y="288"/>
                  <a:pt x="1707" y="288"/>
                </a:cubicBezTo>
                <a:cubicBezTo>
                  <a:pt x="1704" y="288"/>
                  <a:pt x="1703" y="290"/>
                  <a:pt x="1702" y="292"/>
                </a:cubicBezTo>
                <a:cubicBezTo>
                  <a:pt x="1702" y="294"/>
                  <a:pt x="1701" y="295"/>
                  <a:pt x="1700" y="296"/>
                </a:cubicBezTo>
                <a:cubicBezTo>
                  <a:pt x="1698" y="296"/>
                  <a:pt x="1698" y="298"/>
                  <a:pt x="1698" y="300"/>
                </a:cubicBezTo>
                <a:cubicBezTo>
                  <a:pt x="1699" y="302"/>
                  <a:pt x="1701" y="305"/>
                  <a:pt x="1704" y="305"/>
                </a:cubicBezTo>
                <a:close/>
                <a:moveTo>
                  <a:pt x="1768" y="326"/>
                </a:moveTo>
                <a:cubicBezTo>
                  <a:pt x="1766" y="325"/>
                  <a:pt x="1764" y="325"/>
                  <a:pt x="1762" y="325"/>
                </a:cubicBezTo>
                <a:cubicBezTo>
                  <a:pt x="1755" y="324"/>
                  <a:pt x="1749" y="321"/>
                  <a:pt x="1742" y="318"/>
                </a:cubicBezTo>
                <a:cubicBezTo>
                  <a:pt x="1741" y="317"/>
                  <a:pt x="1741" y="316"/>
                  <a:pt x="1740" y="317"/>
                </a:cubicBezTo>
                <a:cubicBezTo>
                  <a:pt x="1739" y="318"/>
                  <a:pt x="1739" y="319"/>
                  <a:pt x="1739" y="320"/>
                </a:cubicBezTo>
                <a:cubicBezTo>
                  <a:pt x="1740" y="323"/>
                  <a:pt x="1742" y="327"/>
                  <a:pt x="1742" y="330"/>
                </a:cubicBezTo>
                <a:cubicBezTo>
                  <a:pt x="1741" y="332"/>
                  <a:pt x="1741" y="334"/>
                  <a:pt x="1743" y="335"/>
                </a:cubicBezTo>
                <a:cubicBezTo>
                  <a:pt x="1744" y="336"/>
                  <a:pt x="1744" y="338"/>
                  <a:pt x="1745" y="339"/>
                </a:cubicBezTo>
                <a:cubicBezTo>
                  <a:pt x="1745" y="340"/>
                  <a:pt x="1745" y="341"/>
                  <a:pt x="1745" y="342"/>
                </a:cubicBezTo>
                <a:cubicBezTo>
                  <a:pt x="1747" y="345"/>
                  <a:pt x="1749" y="348"/>
                  <a:pt x="1751" y="351"/>
                </a:cubicBezTo>
                <a:cubicBezTo>
                  <a:pt x="1752" y="352"/>
                  <a:pt x="1752" y="352"/>
                  <a:pt x="1753" y="351"/>
                </a:cubicBezTo>
                <a:cubicBezTo>
                  <a:pt x="1755" y="351"/>
                  <a:pt x="1756" y="349"/>
                  <a:pt x="1758" y="348"/>
                </a:cubicBezTo>
                <a:cubicBezTo>
                  <a:pt x="1760" y="346"/>
                  <a:pt x="1762" y="344"/>
                  <a:pt x="1764" y="342"/>
                </a:cubicBezTo>
                <a:cubicBezTo>
                  <a:pt x="1766" y="341"/>
                  <a:pt x="1766" y="339"/>
                  <a:pt x="1767" y="338"/>
                </a:cubicBezTo>
                <a:cubicBezTo>
                  <a:pt x="1768" y="337"/>
                  <a:pt x="1769" y="335"/>
                  <a:pt x="1769" y="334"/>
                </a:cubicBezTo>
                <a:cubicBezTo>
                  <a:pt x="1768" y="332"/>
                  <a:pt x="1768" y="330"/>
                  <a:pt x="1769" y="329"/>
                </a:cubicBezTo>
                <a:cubicBezTo>
                  <a:pt x="1770" y="327"/>
                  <a:pt x="1769" y="327"/>
                  <a:pt x="1768" y="326"/>
                </a:cubicBezTo>
                <a:close/>
                <a:moveTo>
                  <a:pt x="1731" y="314"/>
                </a:moveTo>
                <a:cubicBezTo>
                  <a:pt x="1729" y="312"/>
                  <a:pt x="1727" y="313"/>
                  <a:pt x="1724" y="313"/>
                </a:cubicBezTo>
                <a:cubicBezTo>
                  <a:pt x="1720" y="312"/>
                  <a:pt x="1717" y="311"/>
                  <a:pt x="1712" y="312"/>
                </a:cubicBezTo>
                <a:cubicBezTo>
                  <a:pt x="1709" y="312"/>
                  <a:pt x="1705" y="311"/>
                  <a:pt x="1701" y="311"/>
                </a:cubicBezTo>
                <a:cubicBezTo>
                  <a:pt x="1696" y="311"/>
                  <a:pt x="1694" y="312"/>
                  <a:pt x="1693" y="316"/>
                </a:cubicBezTo>
                <a:cubicBezTo>
                  <a:pt x="1692" y="319"/>
                  <a:pt x="1693" y="322"/>
                  <a:pt x="1692" y="324"/>
                </a:cubicBezTo>
                <a:cubicBezTo>
                  <a:pt x="1691" y="325"/>
                  <a:pt x="1692" y="326"/>
                  <a:pt x="1693" y="326"/>
                </a:cubicBezTo>
                <a:cubicBezTo>
                  <a:pt x="1695" y="327"/>
                  <a:pt x="1695" y="328"/>
                  <a:pt x="1695" y="330"/>
                </a:cubicBezTo>
                <a:cubicBezTo>
                  <a:pt x="1695" y="332"/>
                  <a:pt x="1695" y="334"/>
                  <a:pt x="1697" y="335"/>
                </a:cubicBezTo>
                <a:cubicBezTo>
                  <a:pt x="1699" y="335"/>
                  <a:pt x="1700" y="337"/>
                  <a:pt x="1700" y="338"/>
                </a:cubicBezTo>
                <a:cubicBezTo>
                  <a:pt x="1701" y="341"/>
                  <a:pt x="1703" y="341"/>
                  <a:pt x="1704" y="341"/>
                </a:cubicBezTo>
                <a:cubicBezTo>
                  <a:pt x="1706" y="342"/>
                  <a:pt x="1708" y="341"/>
                  <a:pt x="1709" y="340"/>
                </a:cubicBezTo>
                <a:cubicBezTo>
                  <a:pt x="1711" y="336"/>
                  <a:pt x="1713" y="333"/>
                  <a:pt x="1715" y="331"/>
                </a:cubicBezTo>
                <a:cubicBezTo>
                  <a:pt x="1720" y="325"/>
                  <a:pt x="1725" y="319"/>
                  <a:pt x="1731" y="314"/>
                </a:cubicBezTo>
                <a:close/>
                <a:moveTo>
                  <a:pt x="1739" y="332"/>
                </a:moveTo>
                <a:cubicBezTo>
                  <a:pt x="1739" y="329"/>
                  <a:pt x="1739" y="325"/>
                  <a:pt x="1738" y="321"/>
                </a:cubicBezTo>
                <a:cubicBezTo>
                  <a:pt x="1737" y="320"/>
                  <a:pt x="1737" y="320"/>
                  <a:pt x="1736" y="319"/>
                </a:cubicBezTo>
                <a:cubicBezTo>
                  <a:pt x="1734" y="318"/>
                  <a:pt x="1732" y="319"/>
                  <a:pt x="1730" y="321"/>
                </a:cubicBezTo>
                <a:cubicBezTo>
                  <a:pt x="1725" y="324"/>
                  <a:pt x="1722" y="329"/>
                  <a:pt x="1718" y="333"/>
                </a:cubicBezTo>
                <a:cubicBezTo>
                  <a:pt x="1716" y="336"/>
                  <a:pt x="1714" y="338"/>
                  <a:pt x="1713" y="341"/>
                </a:cubicBezTo>
                <a:cubicBezTo>
                  <a:pt x="1711" y="344"/>
                  <a:pt x="1712" y="348"/>
                  <a:pt x="1716" y="349"/>
                </a:cubicBezTo>
                <a:cubicBezTo>
                  <a:pt x="1717" y="349"/>
                  <a:pt x="1717" y="349"/>
                  <a:pt x="1717" y="349"/>
                </a:cubicBezTo>
                <a:cubicBezTo>
                  <a:pt x="1718" y="351"/>
                  <a:pt x="1719" y="351"/>
                  <a:pt x="1721" y="351"/>
                </a:cubicBezTo>
                <a:cubicBezTo>
                  <a:pt x="1723" y="352"/>
                  <a:pt x="1726" y="350"/>
                  <a:pt x="1728" y="352"/>
                </a:cubicBezTo>
                <a:cubicBezTo>
                  <a:pt x="1730" y="353"/>
                  <a:pt x="1731" y="353"/>
                  <a:pt x="1732" y="353"/>
                </a:cubicBezTo>
                <a:cubicBezTo>
                  <a:pt x="1734" y="353"/>
                  <a:pt x="1735" y="353"/>
                  <a:pt x="1736" y="353"/>
                </a:cubicBezTo>
                <a:cubicBezTo>
                  <a:pt x="1740" y="353"/>
                  <a:pt x="1742" y="350"/>
                  <a:pt x="1742" y="346"/>
                </a:cubicBezTo>
                <a:cubicBezTo>
                  <a:pt x="1740" y="342"/>
                  <a:pt x="1740" y="337"/>
                  <a:pt x="1739" y="332"/>
                </a:cubicBezTo>
                <a:close/>
                <a:moveTo>
                  <a:pt x="2603" y="2994"/>
                </a:moveTo>
                <a:cubicBezTo>
                  <a:pt x="2592" y="2988"/>
                  <a:pt x="2583" y="2980"/>
                  <a:pt x="2571" y="2976"/>
                </a:cubicBezTo>
                <a:cubicBezTo>
                  <a:pt x="2565" y="2974"/>
                  <a:pt x="2559" y="2972"/>
                  <a:pt x="2553" y="2971"/>
                </a:cubicBezTo>
                <a:cubicBezTo>
                  <a:pt x="2542" y="2969"/>
                  <a:pt x="2531" y="2965"/>
                  <a:pt x="2520" y="2964"/>
                </a:cubicBezTo>
                <a:cubicBezTo>
                  <a:pt x="2514" y="2963"/>
                  <a:pt x="2508" y="2962"/>
                  <a:pt x="2505" y="2955"/>
                </a:cubicBezTo>
                <a:cubicBezTo>
                  <a:pt x="2504" y="2954"/>
                  <a:pt x="2503" y="2954"/>
                  <a:pt x="2503" y="2953"/>
                </a:cubicBezTo>
                <a:cubicBezTo>
                  <a:pt x="2487" y="2938"/>
                  <a:pt x="2471" y="2923"/>
                  <a:pt x="2458" y="2906"/>
                </a:cubicBezTo>
                <a:cubicBezTo>
                  <a:pt x="2457" y="2905"/>
                  <a:pt x="2456" y="2904"/>
                  <a:pt x="2455" y="2903"/>
                </a:cubicBezTo>
                <a:cubicBezTo>
                  <a:pt x="2445" y="2895"/>
                  <a:pt x="2433" y="2890"/>
                  <a:pt x="2427" y="2878"/>
                </a:cubicBezTo>
                <a:cubicBezTo>
                  <a:pt x="2427" y="2877"/>
                  <a:pt x="2425" y="2876"/>
                  <a:pt x="2425" y="2875"/>
                </a:cubicBezTo>
                <a:cubicBezTo>
                  <a:pt x="2418" y="2869"/>
                  <a:pt x="2410" y="2869"/>
                  <a:pt x="2402" y="2867"/>
                </a:cubicBezTo>
                <a:cubicBezTo>
                  <a:pt x="2395" y="2866"/>
                  <a:pt x="2388" y="2865"/>
                  <a:pt x="2381" y="2867"/>
                </a:cubicBezTo>
                <a:cubicBezTo>
                  <a:pt x="2363" y="2873"/>
                  <a:pt x="2346" y="2882"/>
                  <a:pt x="2328" y="2890"/>
                </a:cubicBezTo>
                <a:cubicBezTo>
                  <a:pt x="2325" y="2891"/>
                  <a:pt x="2323" y="2894"/>
                  <a:pt x="2319" y="2896"/>
                </a:cubicBezTo>
                <a:cubicBezTo>
                  <a:pt x="2307" y="2900"/>
                  <a:pt x="2299" y="2911"/>
                  <a:pt x="2300" y="2925"/>
                </a:cubicBezTo>
                <a:cubicBezTo>
                  <a:pt x="2298" y="2937"/>
                  <a:pt x="2298" y="2950"/>
                  <a:pt x="2297" y="2964"/>
                </a:cubicBezTo>
                <a:cubicBezTo>
                  <a:pt x="2297" y="2967"/>
                  <a:pt x="2296" y="2966"/>
                  <a:pt x="2294" y="2966"/>
                </a:cubicBezTo>
                <a:cubicBezTo>
                  <a:pt x="2280" y="2968"/>
                  <a:pt x="2266" y="2968"/>
                  <a:pt x="2254" y="2977"/>
                </a:cubicBezTo>
                <a:cubicBezTo>
                  <a:pt x="2248" y="2981"/>
                  <a:pt x="2241" y="2986"/>
                  <a:pt x="2235" y="2990"/>
                </a:cubicBezTo>
                <a:cubicBezTo>
                  <a:pt x="2228" y="2995"/>
                  <a:pt x="2222" y="3002"/>
                  <a:pt x="2221" y="3011"/>
                </a:cubicBezTo>
                <a:cubicBezTo>
                  <a:pt x="2219" y="3019"/>
                  <a:pt x="2219" y="3027"/>
                  <a:pt x="2220" y="3036"/>
                </a:cubicBezTo>
                <a:cubicBezTo>
                  <a:pt x="2221" y="3047"/>
                  <a:pt x="2225" y="3057"/>
                  <a:pt x="2234" y="3064"/>
                </a:cubicBezTo>
                <a:cubicBezTo>
                  <a:pt x="2250" y="3077"/>
                  <a:pt x="2269" y="3083"/>
                  <a:pt x="2288" y="3089"/>
                </a:cubicBezTo>
                <a:cubicBezTo>
                  <a:pt x="2305" y="3093"/>
                  <a:pt x="2322" y="3095"/>
                  <a:pt x="2339" y="3098"/>
                </a:cubicBezTo>
                <a:cubicBezTo>
                  <a:pt x="2351" y="3100"/>
                  <a:pt x="2363" y="3103"/>
                  <a:pt x="2376" y="3104"/>
                </a:cubicBezTo>
                <a:cubicBezTo>
                  <a:pt x="2393" y="3105"/>
                  <a:pt x="2411" y="3107"/>
                  <a:pt x="2428" y="3107"/>
                </a:cubicBezTo>
                <a:cubicBezTo>
                  <a:pt x="2447" y="3107"/>
                  <a:pt x="2466" y="3108"/>
                  <a:pt x="2485" y="3106"/>
                </a:cubicBezTo>
                <a:cubicBezTo>
                  <a:pt x="2499" y="3105"/>
                  <a:pt x="2514" y="3103"/>
                  <a:pt x="2529" y="3100"/>
                </a:cubicBezTo>
                <a:cubicBezTo>
                  <a:pt x="2542" y="3098"/>
                  <a:pt x="2555" y="3094"/>
                  <a:pt x="2567" y="3088"/>
                </a:cubicBezTo>
                <a:cubicBezTo>
                  <a:pt x="2580" y="3083"/>
                  <a:pt x="2591" y="3077"/>
                  <a:pt x="2602" y="3070"/>
                </a:cubicBezTo>
                <a:cubicBezTo>
                  <a:pt x="2607" y="3066"/>
                  <a:pt x="2611" y="3062"/>
                  <a:pt x="2613" y="3056"/>
                </a:cubicBezTo>
                <a:cubicBezTo>
                  <a:pt x="2616" y="3044"/>
                  <a:pt x="2618" y="3032"/>
                  <a:pt x="2616" y="3019"/>
                </a:cubicBezTo>
                <a:cubicBezTo>
                  <a:pt x="2614" y="3009"/>
                  <a:pt x="2612" y="3000"/>
                  <a:pt x="2603" y="2994"/>
                </a:cubicBezTo>
                <a:close/>
                <a:moveTo>
                  <a:pt x="2314" y="2905"/>
                </a:moveTo>
                <a:cubicBezTo>
                  <a:pt x="2327" y="2897"/>
                  <a:pt x="2341" y="2888"/>
                  <a:pt x="2356" y="2883"/>
                </a:cubicBezTo>
                <a:cubicBezTo>
                  <a:pt x="2365" y="2880"/>
                  <a:pt x="2373" y="2874"/>
                  <a:pt x="2383" y="2872"/>
                </a:cubicBezTo>
                <a:cubicBezTo>
                  <a:pt x="2386" y="2872"/>
                  <a:pt x="2389" y="2871"/>
                  <a:pt x="2393" y="2872"/>
                </a:cubicBezTo>
                <a:cubicBezTo>
                  <a:pt x="2385" y="2877"/>
                  <a:pt x="2379" y="2882"/>
                  <a:pt x="2372" y="2886"/>
                </a:cubicBezTo>
                <a:cubicBezTo>
                  <a:pt x="2366" y="2889"/>
                  <a:pt x="2360" y="2894"/>
                  <a:pt x="2355" y="2899"/>
                </a:cubicBezTo>
                <a:cubicBezTo>
                  <a:pt x="2348" y="2905"/>
                  <a:pt x="2347" y="2912"/>
                  <a:pt x="2348" y="2920"/>
                </a:cubicBezTo>
                <a:cubicBezTo>
                  <a:pt x="2349" y="2928"/>
                  <a:pt x="2359" y="2932"/>
                  <a:pt x="2369" y="2929"/>
                </a:cubicBezTo>
                <a:cubicBezTo>
                  <a:pt x="2378" y="2925"/>
                  <a:pt x="2387" y="2921"/>
                  <a:pt x="2396" y="2917"/>
                </a:cubicBezTo>
                <a:cubicBezTo>
                  <a:pt x="2405" y="2912"/>
                  <a:pt x="2412" y="2915"/>
                  <a:pt x="2420" y="2919"/>
                </a:cubicBezTo>
                <a:cubicBezTo>
                  <a:pt x="2422" y="2920"/>
                  <a:pt x="2421" y="2921"/>
                  <a:pt x="2421" y="2923"/>
                </a:cubicBezTo>
                <a:cubicBezTo>
                  <a:pt x="2419" y="2926"/>
                  <a:pt x="2416" y="2928"/>
                  <a:pt x="2413" y="2930"/>
                </a:cubicBezTo>
                <a:cubicBezTo>
                  <a:pt x="2408" y="2931"/>
                  <a:pt x="2403" y="2932"/>
                  <a:pt x="2402" y="2939"/>
                </a:cubicBezTo>
                <a:cubicBezTo>
                  <a:pt x="2402" y="2945"/>
                  <a:pt x="2406" y="2949"/>
                  <a:pt x="2411" y="2951"/>
                </a:cubicBezTo>
                <a:cubicBezTo>
                  <a:pt x="2418" y="2955"/>
                  <a:pt x="2425" y="2957"/>
                  <a:pt x="2433" y="2950"/>
                </a:cubicBezTo>
                <a:cubicBezTo>
                  <a:pt x="2439" y="2945"/>
                  <a:pt x="2453" y="2943"/>
                  <a:pt x="2459" y="2949"/>
                </a:cubicBezTo>
                <a:cubicBezTo>
                  <a:pt x="2462" y="2951"/>
                  <a:pt x="2463" y="2953"/>
                  <a:pt x="2460" y="2956"/>
                </a:cubicBezTo>
                <a:cubicBezTo>
                  <a:pt x="2459" y="2958"/>
                  <a:pt x="2459" y="2959"/>
                  <a:pt x="2458" y="2960"/>
                </a:cubicBezTo>
                <a:cubicBezTo>
                  <a:pt x="2453" y="2971"/>
                  <a:pt x="2454" y="2972"/>
                  <a:pt x="2465" y="2975"/>
                </a:cubicBezTo>
                <a:cubicBezTo>
                  <a:pt x="2471" y="2977"/>
                  <a:pt x="2477" y="2977"/>
                  <a:pt x="2483" y="2976"/>
                </a:cubicBezTo>
                <a:cubicBezTo>
                  <a:pt x="2486" y="2976"/>
                  <a:pt x="2489" y="2976"/>
                  <a:pt x="2491" y="2976"/>
                </a:cubicBezTo>
                <a:cubicBezTo>
                  <a:pt x="2494" y="2977"/>
                  <a:pt x="2496" y="2978"/>
                  <a:pt x="2496" y="2981"/>
                </a:cubicBezTo>
                <a:cubicBezTo>
                  <a:pt x="2495" y="2983"/>
                  <a:pt x="2495" y="2985"/>
                  <a:pt x="2497" y="2986"/>
                </a:cubicBezTo>
                <a:cubicBezTo>
                  <a:pt x="2500" y="2986"/>
                  <a:pt x="2501" y="2985"/>
                  <a:pt x="2503" y="2984"/>
                </a:cubicBezTo>
                <a:cubicBezTo>
                  <a:pt x="2508" y="2980"/>
                  <a:pt x="2507" y="2974"/>
                  <a:pt x="2502" y="2971"/>
                </a:cubicBezTo>
                <a:cubicBezTo>
                  <a:pt x="2493" y="2965"/>
                  <a:pt x="2483" y="2968"/>
                  <a:pt x="2474" y="2968"/>
                </a:cubicBezTo>
                <a:cubicBezTo>
                  <a:pt x="2473" y="2968"/>
                  <a:pt x="2472" y="2968"/>
                  <a:pt x="2470" y="2969"/>
                </a:cubicBezTo>
                <a:cubicBezTo>
                  <a:pt x="2471" y="2965"/>
                  <a:pt x="2471" y="2962"/>
                  <a:pt x="2472" y="2959"/>
                </a:cubicBezTo>
                <a:cubicBezTo>
                  <a:pt x="2478" y="2947"/>
                  <a:pt x="2466" y="2938"/>
                  <a:pt x="2457" y="2937"/>
                </a:cubicBezTo>
                <a:cubicBezTo>
                  <a:pt x="2452" y="2937"/>
                  <a:pt x="2447" y="2939"/>
                  <a:pt x="2443" y="2940"/>
                </a:cubicBezTo>
                <a:cubicBezTo>
                  <a:pt x="2436" y="2942"/>
                  <a:pt x="2430" y="2940"/>
                  <a:pt x="2423" y="2942"/>
                </a:cubicBezTo>
                <a:cubicBezTo>
                  <a:pt x="2421" y="2943"/>
                  <a:pt x="2419" y="2941"/>
                  <a:pt x="2418" y="2939"/>
                </a:cubicBezTo>
                <a:cubicBezTo>
                  <a:pt x="2417" y="2937"/>
                  <a:pt x="2420" y="2937"/>
                  <a:pt x="2421" y="2936"/>
                </a:cubicBezTo>
                <a:cubicBezTo>
                  <a:pt x="2430" y="2931"/>
                  <a:pt x="2433" y="2920"/>
                  <a:pt x="2428" y="2913"/>
                </a:cubicBezTo>
                <a:cubicBezTo>
                  <a:pt x="2425" y="2909"/>
                  <a:pt x="2420" y="2908"/>
                  <a:pt x="2416" y="2907"/>
                </a:cubicBezTo>
                <a:cubicBezTo>
                  <a:pt x="2406" y="2903"/>
                  <a:pt x="2396" y="2905"/>
                  <a:pt x="2388" y="2911"/>
                </a:cubicBezTo>
                <a:cubicBezTo>
                  <a:pt x="2380" y="2917"/>
                  <a:pt x="2372" y="2916"/>
                  <a:pt x="2363" y="2917"/>
                </a:cubicBezTo>
                <a:cubicBezTo>
                  <a:pt x="2360" y="2918"/>
                  <a:pt x="2358" y="2911"/>
                  <a:pt x="2361" y="2908"/>
                </a:cubicBezTo>
                <a:cubicBezTo>
                  <a:pt x="2368" y="2899"/>
                  <a:pt x="2377" y="2892"/>
                  <a:pt x="2386" y="2885"/>
                </a:cubicBezTo>
                <a:cubicBezTo>
                  <a:pt x="2387" y="2884"/>
                  <a:pt x="2388" y="2884"/>
                  <a:pt x="2390" y="2884"/>
                </a:cubicBezTo>
                <a:cubicBezTo>
                  <a:pt x="2399" y="2883"/>
                  <a:pt x="2400" y="2882"/>
                  <a:pt x="2398" y="2873"/>
                </a:cubicBezTo>
                <a:cubicBezTo>
                  <a:pt x="2409" y="2874"/>
                  <a:pt x="2420" y="2875"/>
                  <a:pt x="2426" y="2886"/>
                </a:cubicBezTo>
                <a:cubicBezTo>
                  <a:pt x="2432" y="2895"/>
                  <a:pt x="2442" y="2899"/>
                  <a:pt x="2450" y="2906"/>
                </a:cubicBezTo>
                <a:cubicBezTo>
                  <a:pt x="2451" y="2907"/>
                  <a:pt x="2453" y="2908"/>
                  <a:pt x="2454" y="2909"/>
                </a:cubicBezTo>
                <a:cubicBezTo>
                  <a:pt x="2467" y="2927"/>
                  <a:pt x="2484" y="2940"/>
                  <a:pt x="2498" y="2956"/>
                </a:cubicBezTo>
                <a:cubicBezTo>
                  <a:pt x="2504" y="2963"/>
                  <a:pt x="2511" y="2968"/>
                  <a:pt x="2517" y="2975"/>
                </a:cubicBezTo>
                <a:cubicBezTo>
                  <a:pt x="2520" y="2978"/>
                  <a:pt x="2522" y="2982"/>
                  <a:pt x="2520" y="2987"/>
                </a:cubicBezTo>
                <a:cubicBezTo>
                  <a:pt x="2517" y="2992"/>
                  <a:pt x="2512" y="2993"/>
                  <a:pt x="2507" y="2991"/>
                </a:cubicBezTo>
                <a:cubicBezTo>
                  <a:pt x="2491" y="2986"/>
                  <a:pt x="2473" y="2985"/>
                  <a:pt x="2457" y="2980"/>
                </a:cubicBezTo>
                <a:cubicBezTo>
                  <a:pt x="2426" y="2968"/>
                  <a:pt x="2392" y="2961"/>
                  <a:pt x="2362" y="2946"/>
                </a:cubicBezTo>
                <a:cubicBezTo>
                  <a:pt x="2348" y="2939"/>
                  <a:pt x="2333" y="2936"/>
                  <a:pt x="2319" y="2928"/>
                </a:cubicBezTo>
                <a:cubicBezTo>
                  <a:pt x="2318" y="2927"/>
                  <a:pt x="2316" y="2926"/>
                  <a:pt x="2314" y="2925"/>
                </a:cubicBezTo>
                <a:cubicBezTo>
                  <a:pt x="2306" y="2920"/>
                  <a:pt x="2305" y="2911"/>
                  <a:pt x="2314" y="2905"/>
                </a:cubicBezTo>
                <a:close/>
                <a:moveTo>
                  <a:pt x="2306" y="2947"/>
                </a:moveTo>
                <a:cubicBezTo>
                  <a:pt x="2308" y="2945"/>
                  <a:pt x="2311" y="2944"/>
                  <a:pt x="2312" y="2946"/>
                </a:cubicBezTo>
                <a:cubicBezTo>
                  <a:pt x="2317" y="2953"/>
                  <a:pt x="2325" y="2954"/>
                  <a:pt x="2332" y="2957"/>
                </a:cubicBezTo>
                <a:cubicBezTo>
                  <a:pt x="2341" y="2960"/>
                  <a:pt x="2350" y="2964"/>
                  <a:pt x="2358" y="2968"/>
                </a:cubicBezTo>
                <a:cubicBezTo>
                  <a:pt x="2365" y="2971"/>
                  <a:pt x="2372" y="2975"/>
                  <a:pt x="2378" y="2978"/>
                </a:cubicBezTo>
                <a:cubicBezTo>
                  <a:pt x="2398" y="2989"/>
                  <a:pt x="2417" y="2999"/>
                  <a:pt x="2439" y="3004"/>
                </a:cubicBezTo>
                <a:cubicBezTo>
                  <a:pt x="2460" y="3008"/>
                  <a:pt x="2481" y="3012"/>
                  <a:pt x="2503" y="3011"/>
                </a:cubicBezTo>
                <a:cubicBezTo>
                  <a:pt x="2509" y="3011"/>
                  <a:pt x="2514" y="3011"/>
                  <a:pt x="2519" y="3008"/>
                </a:cubicBezTo>
                <a:cubicBezTo>
                  <a:pt x="2521" y="3012"/>
                  <a:pt x="2519" y="3014"/>
                  <a:pt x="2515" y="3015"/>
                </a:cubicBezTo>
                <a:cubicBezTo>
                  <a:pt x="2510" y="3016"/>
                  <a:pt x="2504" y="3018"/>
                  <a:pt x="2499" y="3018"/>
                </a:cubicBezTo>
                <a:cubicBezTo>
                  <a:pt x="2493" y="3018"/>
                  <a:pt x="2487" y="3015"/>
                  <a:pt x="2480" y="3016"/>
                </a:cubicBezTo>
                <a:cubicBezTo>
                  <a:pt x="2480" y="3016"/>
                  <a:pt x="2479" y="3015"/>
                  <a:pt x="2478" y="3015"/>
                </a:cubicBezTo>
                <a:cubicBezTo>
                  <a:pt x="2465" y="3016"/>
                  <a:pt x="2453" y="3013"/>
                  <a:pt x="2442" y="3010"/>
                </a:cubicBezTo>
                <a:cubicBezTo>
                  <a:pt x="2429" y="3006"/>
                  <a:pt x="2416" y="3002"/>
                  <a:pt x="2403" y="2997"/>
                </a:cubicBezTo>
                <a:cubicBezTo>
                  <a:pt x="2393" y="2994"/>
                  <a:pt x="2385" y="2987"/>
                  <a:pt x="2376" y="2982"/>
                </a:cubicBezTo>
                <a:cubicBezTo>
                  <a:pt x="2369" y="2978"/>
                  <a:pt x="2360" y="2977"/>
                  <a:pt x="2352" y="2973"/>
                </a:cubicBezTo>
                <a:cubicBezTo>
                  <a:pt x="2339" y="2969"/>
                  <a:pt x="2327" y="2962"/>
                  <a:pt x="2313" y="2959"/>
                </a:cubicBezTo>
                <a:cubicBezTo>
                  <a:pt x="2310" y="2958"/>
                  <a:pt x="2306" y="2957"/>
                  <a:pt x="2305" y="2953"/>
                </a:cubicBezTo>
                <a:cubicBezTo>
                  <a:pt x="2304" y="2950"/>
                  <a:pt x="2304" y="2949"/>
                  <a:pt x="2306" y="2947"/>
                </a:cubicBezTo>
                <a:close/>
                <a:moveTo>
                  <a:pt x="2302" y="2990"/>
                </a:moveTo>
                <a:cubicBezTo>
                  <a:pt x="2303" y="2992"/>
                  <a:pt x="2303" y="2993"/>
                  <a:pt x="2303" y="2994"/>
                </a:cubicBezTo>
                <a:cubicBezTo>
                  <a:pt x="2304" y="2994"/>
                  <a:pt x="2304" y="2994"/>
                  <a:pt x="2304" y="2994"/>
                </a:cubicBezTo>
                <a:cubicBezTo>
                  <a:pt x="2306" y="2983"/>
                  <a:pt x="2309" y="2982"/>
                  <a:pt x="2322" y="2985"/>
                </a:cubicBezTo>
                <a:cubicBezTo>
                  <a:pt x="2331" y="2988"/>
                  <a:pt x="2338" y="2993"/>
                  <a:pt x="2346" y="2998"/>
                </a:cubicBezTo>
                <a:cubicBezTo>
                  <a:pt x="2362" y="3009"/>
                  <a:pt x="2379" y="3015"/>
                  <a:pt x="2398" y="3020"/>
                </a:cubicBezTo>
                <a:cubicBezTo>
                  <a:pt x="2415" y="3024"/>
                  <a:pt x="2432" y="3029"/>
                  <a:pt x="2449" y="3031"/>
                </a:cubicBezTo>
                <a:cubicBezTo>
                  <a:pt x="2466" y="3034"/>
                  <a:pt x="2483" y="3039"/>
                  <a:pt x="2500" y="3039"/>
                </a:cubicBezTo>
                <a:cubicBezTo>
                  <a:pt x="2506" y="3039"/>
                  <a:pt x="2511" y="3038"/>
                  <a:pt x="2515" y="3036"/>
                </a:cubicBezTo>
                <a:cubicBezTo>
                  <a:pt x="2517" y="3036"/>
                  <a:pt x="2519" y="3035"/>
                  <a:pt x="2519" y="3038"/>
                </a:cubicBezTo>
                <a:cubicBezTo>
                  <a:pt x="2519" y="3043"/>
                  <a:pt x="2519" y="3049"/>
                  <a:pt x="2517" y="3054"/>
                </a:cubicBezTo>
                <a:cubicBezTo>
                  <a:pt x="2517" y="3056"/>
                  <a:pt x="2515" y="3058"/>
                  <a:pt x="2513" y="3058"/>
                </a:cubicBezTo>
                <a:cubicBezTo>
                  <a:pt x="2500" y="3063"/>
                  <a:pt x="2487" y="3064"/>
                  <a:pt x="2473" y="3061"/>
                </a:cubicBezTo>
                <a:cubicBezTo>
                  <a:pt x="2450" y="3056"/>
                  <a:pt x="2428" y="3047"/>
                  <a:pt x="2406" y="3041"/>
                </a:cubicBezTo>
                <a:cubicBezTo>
                  <a:pt x="2398" y="3039"/>
                  <a:pt x="2391" y="3034"/>
                  <a:pt x="2383" y="3032"/>
                </a:cubicBezTo>
                <a:cubicBezTo>
                  <a:pt x="2367" y="3028"/>
                  <a:pt x="2350" y="3024"/>
                  <a:pt x="2334" y="3019"/>
                </a:cubicBezTo>
                <a:cubicBezTo>
                  <a:pt x="2324" y="3016"/>
                  <a:pt x="2315" y="3011"/>
                  <a:pt x="2306" y="3006"/>
                </a:cubicBezTo>
                <a:cubicBezTo>
                  <a:pt x="2301" y="3003"/>
                  <a:pt x="2302" y="3003"/>
                  <a:pt x="2302" y="2990"/>
                </a:cubicBezTo>
                <a:close/>
                <a:moveTo>
                  <a:pt x="2230" y="3050"/>
                </a:moveTo>
                <a:cubicBezTo>
                  <a:pt x="2229" y="3049"/>
                  <a:pt x="2229" y="3048"/>
                  <a:pt x="2230" y="3047"/>
                </a:cubicBezTo>
                <a:cubicBezTo>
                  <a:pt x="2230" y="3048"/>
                  <a:pt x="2230" y="3049"/>
                  <a:pt x="2230" y="3049"/>
                </a:cubicBezTo>
                <a:cubicBezTo>
                  <a:pt x="2231" y="3050"/>
                  <a:pt x="2232" y="3050"/>
                  <a:pt x="2231" y="3051"/>
                </a:cubicBezTo>
                <a:cubicBezTo>
                  <a:pt x="2231" y="3052"/>
                  <a:pt x="2230" y="3051"/>
                  <a:pt x="2230" y="3050"/>
                </a:cubicBezTo>
                <a:close/>
                <a:moveTo>
                  <a:pt x="2599" y="3065"/>
                </a:moveTo>
                <a:cubicBezTo>
                  <a:pt x="2583" y="3077"/>
                  <a:pt x="2565" y="3085"/>
                  <a:pt x="2546" y="3090"/>
                </a:cubicBezTo>
                <a:cubicBezTo>
                  <a:pt x="2527" y="3096"/>
                  <a:pt x="2507" y="3099"/>
                  <a:pt x="2487" y="3100"/>
                </a:cubicBezTo>
                <a:cubicBezTo>
                  <a:pt x="2461" y="3103"/>
                  <a:pt x="2436" y="3101"/>
                  <a:pt x="2411" y="3100"/>
                </a:cubicBezTo>
                <a:cubicBezTo>
                  <a:pt x="2395" y="3100"/>
                  <a:pt x="2379" y="3098"/>
                  <a:pt x="2363" y="3097"/>
                </a:cubicBezTo>
                <a:cubicBezTo>
                  <a:pt x="2354" y="3096"/>
                  <a:pt x="2345" y="3093"/>
                  <a:pt x="2336" y="3092"/>
                </a:cubicBezTo>
                <a:cubicBezTo>
                  <a:pt x="2315" y="3089"/>
                  <a:pt x="2294" y="3086"/>
                  <a:pt x="2274" y="3078"/>
                </a:cubicBezTo>
                <a:cubicBezTo>
                  <a:pt x="2260" y="3074"/>
                  <a:pt x="2248" y="3068"/>
                  <a:pt x="2237" y="3059"/>
                </a:cubicBezTo>
                <a:cubicBezTo>
                  <a:pt x="2234" y="3057"/>
                  <a:pt x="2232" y="3055"/>
                  <a:pt x="2231" y="3051"/>
                </a:cubicBezTo>
                <a:cubicBezTo>
                  <a:pt x="2233" y="3051"/>
                  <a:pt x="2235" y="3052"/>
                  <a:pt x="2236" y="3053"/>
                </a:cubicBezTo>
                <a:cubicBezTo>
                  <a:pt x="2252" y="3065"/>
                  <a:pt x="2272" y="3071"/>
                  <a:pt x="2291" y="3076"/>
                </a:cubicBezTo>
                <a:cubicBezTo>
                  <a:pt x="2299" y="3078"/>
                  <a:pt x="2308" y="3081"/>
                  <a:pt x="2316" y="3082"/>
                </a:cubicBezTo>
                <a:cubicBezTo>
                  <a:pt x="2324" y="3083"/>
                  <a:pt x="2332" y="3084"/>
                  <a:pt x="2340" y="3085"/>
                </a:cubicBezTo>
                <a:cubicBezTo>
                  <a:pt x="2345" y="3086"/>
                  <a:pt x="2350" y="3085"/>
                  <a:pt x="2355" y="3088"/>
                </a:cubicBezTo>
                <a:cubicBezTo>
                  <a:pt x="2359" y="3090"/>
                  <a:pt x="2363" y="3086"/>
                  <a:pt x="2366" y="3088"/>
                </a:cubicBezTo>
                <a:cubicBezTo>
                  <a:pt x="2370" y="3090"/>
                  <a:pt x="2374" y="3091"/>
                  <a:pt x="2378" y="3091"/>
                </a:cubicBezTo>
                <a:cubicBezTo>
                  <a:pt x="2390" y="3093"/>
                  <a:pt x="2401" y="3094"/>
                  <a:pt x="2413" y="3094"/>
                </a:cubicBezTo>
                <a:cubicBezTo>
                  <a:pt x="2418" y="3094"/>
                  <a:pt x="2423" y="3095"/>
                  <a:pt x="2429" y="3095"/>
                </a:cubicBezTo>
                <a:cubicBezTo>
                  <a:pt x="2434" y="3094"/>
                  <a:pt x="2439" y="3095"/>
                  <a:pt x="2445" y="3095"/>
                </a:cubicBezTo>
                <a:cubicBezTo>
                  <a:pt x="2458" y="3095"/>
                  <a:pt x="2470" y="3094"/>
                  <a:pt x="2483" y="3094"/>
                </a:cubicBezTo>
                <a:cubicBezTo>
                  <a:pt x="2497" y="3093"/>
                  <a:pt x="2510" y="3090"/>
                  <a:pt x="2523" y="3087"/>
                </a:cubicBezTo>
                <a:cubicBezTo>
                  <a:pt x="2536" y="3084"/>
                  <a:pt x="2549" y="3083"/>
                  <a:pt x="2562" y="3079"/>
                </a:cubicBezTo>
                <a:cubicBezTo>
                  <a:pt x="2580" y="3074"/>
                  <a:pt x="2597" y="3067"/>
                  <a:pt x="2607" y="3049"/>
                </a:cubicBezTo>
                <a:cubicBezTo>
                  <a:pt x="2609" y="3057"/>
                  <a:pt x="2603" y="3062"/>
                  <a:pt x="2599" y="3065"/>
                </a:cubicBezTo>
                <a:close/>
                <a:moveTo>
                  <a:pt x="2603" y="3047"/>
                </a:moveTo>
                <a:cubicBezTo>
                  <a:pt x="2591" y="3063"/>
                  <a:pt x="2575" y="3070"/>
                  <a:pt x="2557" y="3074"/>
                </a:cubicBezTo>
                <a:cubicBezTo>
                  <a:pt x="2537" y="3079"/>
                  <a:pt x="2517" y="3082"/>
                  <a:pt x="2498" y="3087"/>
                </a:cubicBezTo>
                <a:cubicBezTo>
                  <a:pt x="2487" y="3089"/>
                  <a:pt x="2475" y="3089"/>
                  <a:pt x="2464" y="3089"/>
                </a:cubicBezTo>
                <a:cubicBezTo>
                  <a:pt x="2447" y="3090"/>
                  <a:pt x="2430" y="3090"/>
                  <a:pt x="2414" y="3087"/>
                </a:cubicBezTo>
                <a:cubicBezTo>
                  <a:pt x="2410" y="3086"/>
                  <a:pt x="2408" y="3089"/>
                  <a:pt x="2404" y="3089"/>
                </a:cubicBezTo>
                <a:cubicBezTo>
                  <a:pt x="2397" y="3088"/>
                  <a:pt x="2390" y="3087"/>
                  <a:pt x="2383" y="3086"/>
                </a:cubicBezTo>
                <a:cubicBezTo>
                  <a:pt x="2374" y="3084"/>
                  <a:pt x="2364" y="3080"/>
                  <a:pt x="2355" y="3080"/>
                </a:cubicBezTo>
                <a:cubicBezTo>
                  <a:pt x="2325" y="3080"/>
                  <a:pt x="2297" y="3070"/>
                  <a:pt x="2269" y="3062"/>
                </a:cubicBezTo>
                <a:cubicBezTo>
                  <a:pt x="2257" y="3059"/>
                  <a:pt x="2246" y="3054"/>
                  <a:pt x="2236" y="3047"/>
                </a:cubicBezTo>
                <a:cubicBezTo>
                  <a:pt x="2225" y="3038"/>
                  <a:pt x="2223" y="3026"/>
                  <a:pt x="2226" y="3013"/>
                </a:cubicBezTo>
                <a:cubicBezTo>
                  <a:pt x="2228" y="3004"/>
                  <a:pt x="2233" y="2997"/>
                  <a:pt x="2241" y="2993"/>
                </a:cubicBezTo>
                <a:cubicBezTo>
                  <a:pt x="2246" y="2990"/>
                  <a:pt x="2250" y="2987"/>
                  <a:pt x="2254" y="2983"/>
                </a:cubicBezTo>
                <a:cubicBezTo>
                  <a:pt x="2263" y="2976"/>
                  <a:pt x="2273" y="2974"/>
                  <a:pt x="2284" y="2972"/>
                </a:cubicBezTo>
                <a:cubicBezTo>
                  <a:pt x="2284" y="2972"/>
                  <a:pt x="2285" y="2972"/>
                  <a:pt x="2286" y="2972"/>
                </a:cubicBezTo>
                <a:cubicBezTo>
                  <a:pt x="2297" y="2970"/>
                  <a:pt x="2297" y="2970"/>
                  <a:pt x="2297" y="2981"/>
                </a:cubicBezTo>
                <a:cubicBezTo>
                  <a:pt x="2297" y="2989"/>
                  <a:pt x="2295" y="2996"/>
                  <a:pt x="2297" y="3003"/>
                </a:cubicBezTo>
                <a:cubicBezTo>
                  <a:pt x="2298" y="3007"/>
                  <a:pt x="2299" y="3011"/>
                  <a:pt x="2302" y="3013"/>
                </a:cubicBezTo>
                <a:cubicBezTo>
                  <a:pt x="2309" y="3019"/>
                  <a:pt x="2317" y="3025"/>
                  <a:pt x="2327" y="3024"/>
                </a:cubicBezTo>
                <a:cubicBezTo>
                  <a:pt x="2333" y="3023"/>
                  <a:pt x="2338" y="3026"/>
                  <a:pt x="2343" y="3028"/>
                </a:cubicBezTo>
                <a:cubicBezTo>
                  <a:pt x="2363" y="3032"/>
                  <a:pt x="2382" y="3037"/>
                  <a:pt x="2401" y="3045"/>
                </a:cubicBezTo>
                <a:cubicBezTo>
                  <a:pt x="2411" y="3050"/>
                  <a:pt x="2423" y="3052"/>
                  <a:pt x="2434" y="3056"/>
                </a:cubicBezTo>
                <a:cubicBezTo>
                  <a:pt x="2448" y="3061"/>
                  <a:pt x="2462" y="3065"/>
                  <a:pt x="2477" y="3067"/>
                </a:cubicBezTo>
                <a:cubicBezTo>
                  <a:pt x="2485" y="3068"/>
                  <a:pt x="2493" y="3069"/>
                  <a:pt x="2502" y="3067"/>
                </a:cubicBezTo>
                <a:cubicBezTo>
                  <a:pt x="2508" y="3065"/>
                  <a:pt x="2515" y="3067"/>
                  <a:pt x="2521" y="3062"/>
                </a:cubicBezTo>
                <a:cubicBezTo>
                  <a:pt x="2522" y="3061"/>
                  <a:pt x="2524" y="3060"/>
                  <a:pt x="2523" y="3058"/>
                </a:cubicBezTo>
                <a:cubicBezTo>
                  <a:pt x="2523" y="3056"/>
                  <a:pt x="2522" y="3053"/>
                  <a:pt x="2526" y="3054"/>
                </a:cubicBezTo>
                <a:cubicBezTo>
                  <a:pt x="2528" y="3054"/>
                  <a:pt x="2528" y="3051"/>
                  <a:pt x="2527" y="3049"/>
                </a:cubicBezTo>
                <a:cubicBezTo>
                  <a:pt x="2526" y="3048"/>
                  <a:pt x="2525" y="3046"/>
                  <a:pt x="2526" y="3044"/>
                </a:cubicBezTo>
                <a:cubicBezTo>
                  <a:pt x="2530" y="3026"/>
                  <a:pt x="2527" y="3008"/>
                  <a:pt x="2528" y="2990"/>
                </a:cubicBezTo>
                <a:cubicBezTo>
                  <a:pt x="2528" y="2982"/>
                  <a:pt x="2524" y="2977"/>
                  <a:pt x="2521" y="2969"/>
                </a:cubicBezTo>
                <a:cubicBezTo>
                  <a:pt x="2532" y="2971"/>
                  <a:pt x="2542" y="2974"/>
                  <a:pt x="2553" y="2976"/>
                </a:cubicBezTo>
                <a:cubicBezTo>
                  <a:pt x="2559" y="2978"/>
                  <a:pt x="2566" y="2979"/>
                  <a:pt x="2571" y="2982"/>
                </a:cubicBezTo>
                <a:cubicBezTo>
                  <a:pt x="2584" y="2989"/>
                  <a:pt x="2599" y="2994"/>
                  <a:pt x="2607" y="3008"/>
                </a:cubicBezTo>
                <a:cubicBezTo>
                  <a:pt x="2613" y="3019"/>
                  <a:pt x="2610" y="3037"/>
                  <a:pt x="2603" y="3047"/>
                </a:cubicBezTo>
                <a:close/>
                <a:moveTo>
                  <a:pt x="2724" y="162"/>
                </a:moveTo>
                <a:cubicBezTo>
                  <a:pt x="2721" y="153"/>
                  <a:pt x="2718" y="143"/>
                  <a:pt x="2709" y="138"/>
                </a:cubicBezTo>
                <a:cubicBezTo>
                  <a:pt x="2699" y="133"/>
                  <a:pt x="2689" y="125"/>
                  <a:pt x="2677" y="122"/>
                </a:cubicBezTo>
                <a:cubicBezTo>
                  <a:pt x="2671" y="120"/>
                  <a:pt x="2665" y="119"/>
                  <a:pt x="2658" y="118"/>
                </a:cubicBezTo>
                <a:cubicBezTo>
                  <a:pt x="2647" y="116"/>
                  <a:pt x="2636" y="113"/>
                  <a:pt x="2625" y="113"/>
                </a:cubicBezTo>
                <a:cubicBezTo>
                  <a:pt x="2619" y="113"/>
                  <a:pt x="2612" y="112"/>
                  <a:pt x="2609" y="105"/>
                </a:cubicBezTo>
                <a:cubicBezTo>
                  <a:pt x="2609" y="104"/>
                  <a:pt x="2608" y="104"/>
                  <a:pt x="2607" y="103"/>
                </a:cubicBezTo>
                <a:cubicBezTo>
                  <a:pt x="2591" y="89"/>
                  <a:pt x="2574" y="75"/>
                  <a:pt x="2560" y="59"/>
                </a:cubicBezTo>
                <a:cubicBezTo>
                  <a:pt x="2558" y="58"/>
                  <a:pt x="2557" y="57"/>
                  <a:pt x="2556" y="56"/>
                </a:cubicBezTo>
                <a:cubicBezTo>
                  <a:pt x="2546" y="49"/>
                  <a:pt x="2534" y="44"/>
                  <a:pt x="2527" y="32"/>
                </a:cubicBezTo>
                <a:cubicBezTo>
                  <a:pt x="2526" y="31"/>
                  <a:pt x="2525" y="31"/>
                  <a:pt x="2524" y="30"/>
                </a:cubicBezTo>
                <a:cubicBezTo>
                  <a:pt x="2517" y="25"/>
                  <a:pt x="2509" y="25"/>
                  <a:pt x="2501" y="24"/>
                </a:cubicBezTo>
                <a:cubicBezTo>
                  <a:pt x="2494" y="23"/>
                  <a:pt x="2487" y="22"/>
                  <a:pt x="2480" y="25"/>
                </a:cubicBezTo>
                <a:cubicBezTo>
                  <a:pt x="2462" y="32"/>
                  <a:pt x="2446" y="41"/>
                  <a:pt x="2429" y="50"/>
                </a:cubicBezTo>
                <a:cubicBezTo>
                  <a:pt x="2426" y="52"/>
                  <a:pt x="2424" y="55"/>
                  <a:pt x="2421" y="57"/>
                </a:cubicBezTo>
                <a:cubicBezTo>
                  <a:pt x="2408" y="62"/>
                  <a:pt x="2402" y="73"/>
                  <a:pt x="2402" y="87"/>
                </a:cubicBezTo>
                <a:cubicBezTo>
                  <a:pt x="2401" y="99"/>
                  <a:pt x="2403" y="113"/>
                  <a:pt x="2403" y="126"/>
                </a:cubicBezTo>
                <a:cubicBezTo>
                  <a:pt x="2403" y="129"/>
                  <a:pt x="2401" y="128"/>
                  <a:pt x="2399" y="129"/>
                </a:cubicBezTo>
                <a:cubicBezTo>
                  <a:pt x="2386" y="131"/>
                  <a:pt x="2372" y="132"/>
                  <a:pt x="2361" y="142"/>
                </a:cubicBezTo>
                <a:cubicBezTo>
                  <a:pt x="2354" y="147"/>
                  <a:pt x="2348" y="152"/>
                  <a:pt x="2342" y="157"/>
                </a:cubicBezTo>
                <a:cubicBezTo>
                  <a:pt x="2335" y="162"/>
                  <a:pt x="2330" y="168"/>
                  <a:pt x="2329" y="178"/>
                </a:cubicBezTo>
                <a:cubicBezTo>
                  <a:pt x="2328" y="186"/>
                  <a:pt x="2328" y="194"/>
                  <a:pt x="2330" y="203"/>
                </a:cubicBezTo>
                <a:cubicBezTo>
                  <a:pt x="2332" y="213"/>
                  <a:pt x="2336" y="223"/>
                  <a:pt x="2345" y="230"/>
                </a:cubicBezTo>
                <a:cubicBezTo>
                  <a:pt x="2362" y="242"/>
                  <a:pt x="2381" y="247"/>
                  <a:pt x="2401" y="251"/>
                </a:cubicBezTo>
                <a:cubicBezTo>
                  <a:pt x="2418" y="255"/>
                  <a:pt x="2435" y="256"/>
                  <a:pt x="2452" y="258"/>
                </a:cubicBezTo>
                <a:cubicBezTo>
                  <a:pt x="2464" y="259"/>
                  <a:pt x="2477" y="261"/>
                  <a:pt x="2489" y="261"/>
                </a:cubicBezTo>
                <a:cubicBezTo>
                  <a:pt x="2507" y="261"/>
                  <a:pt x="2524" y="262"/>
                  <a:pt x="2542" y="261"/>
                </a:cubicBezTo>
                <a:cubicBezTo>
                  <a:pt x="2561" y="260"/>
                  <a:pt x="2579" y="260"/>
                  <a:pt x="2598" y="257"/>
                </a:cubicBezTo>
                <a:cubicBezTo>
                  <a:pt x="2613" y="255"/>
                  <a:pt x="2628" y="252"/>
                  <a:pt x="2642" y="248"/>
                </a:cubicBezTo>
                <a:cubicBezTo>
                  <a:pt x="2655" y="245"/>
                  <a:pt x="2668" y="240"/>
                  <a:pt x="2680" y="234"/>
                </a:cubicBezTo>
                <a:cubicBezTo>
                  <a:pt x="2692" y="228"/>
                  <a:pt x="2703" y="222"/>
                  <a:pt x="2713" y="213"/>
                </a:cubicBezTo>
                <a:cubicBezTo>
                  <a:pt x="2718" y="210"/>
                  <a:pt x="2722" y="205"/>
                  <a:pt x="2723" y="199"/>
                </a:cubicBezTo>
                <a:cubicBezTo>
                  <a:pt x="2726" y="187"/>
                  <a:pt x="2727" y="175"/>
                  <a:pt x="2724" y="162"/>
                </a:cubicBezTo>
                <a:close/>
                <a:moveTo>
                  <a:pt x="2416" y="67"/>
                </a:moveTo>
                <a:cubicBezTo>
                  <a:pt x="2428" y="57"/>
                  <a:pt x="2441" y="48"/>
                  <a:pt x="2456" y="42"/>
                </a:cubicBezTo>
                <a:cubicBezTo>
                  <a:pt x="2465" y="39"/>
                  <a:pt x="2473" y="32"/>
                  <a:pt x="2483" y="30"/>
                </a:cubicBezTo>
                <a:cubicBezTo>
                  <a:pt x="2486" y="29"/>
                  <a:pt x="2488" y="28"/>
                  <a:pt x="2493" y="28"/>
                </a:cubicBezTo>
                <a:cubicBezTo>
                  <a:pt x="2485" y="34"/>
                  <a:pt x="2479" y="39"/>
                  <a:pt x="2472" y="44"/>
                </a:cubicBezTo>
                <a:cubicBezTo>
                  <a:pt x="2466" y="48"/>
                  <a:pt x="2461" y="53"/>
                  <a:pt x="2456" y="58"/>
                </a:cubicBezTo>
                <a:cubicBezTo>
                  <a:pt x="2450" y="64"/>
                  <a:pt x="2449" y="72"/>
                  <a:pt x="2451" y="80"/>
                </a:cubicBezTo>
                <a:cubicBezTo>
                  <a:pt x="2452" y="87"/>
                  <a:pt x="2463" y="91"/>
                  <a:pt x="2472" y="87"/>
                </a:cubicBezTo>
                <a:cubicBezTo>
                  <a:pt x="2481" y="83"/>
                  <a:pt x="2490" y="78"/>
                  <a:pt x="2498" y="73"/>
                </a:cubicBezTo>
                <a:cubicBezTo>
                  <a:pt x="2507" y="68"/>
                  <a:pt x="2515" y="70"/>
                  <a:pt x="2522" y="74"/>
                </a:cubicBezTo>
                <a:cubicBezTo>
                  <a:pt x="2524" y="75"/>
                  <a:pt x="2524" y="76"/>
                  <a:pt x="2523" y="78"/>
                </a:cubicBezTo>
                <a:cubicBezTo>
                  <a:pt x="2522" y="81"/>
                  <a:pt x="2519" y="84"/>
                  <a:pt x="2516" y="85"/>
                </a:cubicBezTo>
                <a:cubicBezTo>
                  <a:pt x="2511" y="87"/>
                  <a:pt x="2506" y="88"/>
                  <a:pt x="2506" y="95"/>
                </a:cubicBezTo>
                <a:cubicBezTo>
                  <a:pt x="2506" y="101"/>
                  <a:pt x="2511" y="104"/>
                  <a:pt x="2515" y="107"/>
                </a:cubicBezTo>
                <a:cubicBezTo>
                  <a:pt x="2523" y="110"/>
                  <a:pt x="2530" y="111"/>
                  <a:pt x="2537" y="104"/>
                </a:cubicBezTo>
                <a:cubicBezTo>
                  <a:pt x="2543" y="98"/>
                  <a:pt x="2557" y="96"/>
                  <a:pt x="2563" y="102"/>
                </a:cubicBezTo>
                <a:cubicBezTo>
                  <a:pt x="2566" y="104"/>
                  <a:pt x="2568" y="106"/>
                  <a:pt x="2565" y="109"/>
                </a:cubicBezTo>
                <a:cubicBezTo>
                  <a:pt x="2564" y="110"/>
                  <a:pt x="2564" y="112"/>
                  <a:pt x="2563" y="113"/>
                </a:cubicBezTo>
                <a:cubicBezTo>
                  <a:pt x="2559" y="123"/>
                  <a:pt x="2560" y="125"/>
                  <a:pt x="2570" y="127"/>
                </a:cubicBezTo>
                <a:cubicBezTo>
                  <a:pt x="2576" y="129"/>
                  <a:pt x="2582" y="129"/>
                  <a:pt x="2589" y="128"/>
                </a:cubicBezTo>
                <a:cubicBezTo>
                  <a:pt x="2591" y="127"/>
                  <a:pt x="2594" y="127"/>
                  <a:pt x="2597" y="127"/>
                </a:cubicBezTo>
                <a:cubicBezTo>
                  <a:pt x="2600" y="127"/>
                  <a:pt x="2602" y="128"/>
                  <a:pt x="2602" y="132"/>
                </a:cubicBezTo>
                <a:cubicBezTo>
                  <a:pt x="2602" y="133"/>
                  <a:pt x="2602" y="135"/>
                  <a:pt x="2604" y="136"/>
                </a:cubicBezTo>
                <a:cubicBezTo>
                  <a:pt x="2606" y="137"/>
                  <a:pt x="2607" y="135"/>
                  <a:pt x="2609" y="134"/>
                </a:cubicBezTo>
                <a:cubicBezTo>
                  <a:pt x="2613" y="130"/>
                  <a:pt x="2613" y="124"/>
                  <a:pt x="2607" y="121"/>
                </a:cubicBezTo>
                <a:cubicBezTo>
                  <a:pt x="2598" y="116"/>
                  <a:pt x="2589" y="119"/>
                  <a:pt x="2579" y="120"/>
                </a:cubicBezTo>
                <a:cubicBezTo>
                  <a:pt x="2578" y="120"/>
                  <a:pt x="2577" y="120"/>
                  <a:pt x="2575" y="121"/>
                </a:cubicBezTo>
                <a:cubicBezTo>
                  <a:pt x="2576" y="117"/>
                  <a:pt x="2576" y="114"/>
                  <a:pt x="2577" y="111"/>
                </a:cubicBezTo>
                <a:cubicBezTo>
                  <a:pt x="2582" y="99"/>
                  <a:pt x="2570" y="90"/>
                  <a:pt x="2560" y="90"/>
                </a:cubicBezTo>
                <a:cubicBezTo>
                  <a:pt x="2555" y="90"/>
                  <a:pt x="2551" y="92"/>
                  <a:pt x="2546" y="94"/>
                </a:cubicBezTo>
                <a:cubicBezTo>
                  <a:pt x="2540" y="96"/>
                  <a:pt x="2533" y="94"/>
                  <a:pt x="2527" y="97"/>
                </a:cubicBezTo>
                <a:cubicBezTo>
                  <a:pt x="2525" y="98"/>
                  <a:pt x="2522" y="96"/>
                  <a:pt x="2522" y="95"/>
                </a:cubicBezTo>
                <a:cubicBezTo>
                  <a:pt x="2520" y="92"/>
                  <a:pt x="2523" y="92"/>
                  <a:pt x="2525" y="91"/>
                </a:cubicBezTo>
                <a:cubicBezTo>
                  <a:pt x="2533" y="86"/>
                  <a:pt x="2535" y="74"/>
                  <a:pt x="2530" y="68"/>
                </a:cubicBezTo>
                <a:cubicBezTo>
                  <a:pt x="2527" y="64"/>
                  <a:pt x="2522" y="63"/>
                  <a:pt x="2518" y="62"/>
                </a:cubicBezTo>
                <a:cubicBezTo>
                  <a:pt x="2508" y="59"/>
                  <a:pt x="2498" y="61"/>
                  <a:pt x="2490" y="68"/>
                </a:cubicBezTo>
                <a:cubicBezTo>
                  <a:pt x="2483" y="74"/>
                  <a:pt x="2474" y="74"/>
                  <a:pt x="2466" y="76"/>
                </a:cubicBezTo>
                <a:cubicBezTo>
                  <a:pt x="2462" y="76"/>
                  <a:pt x="2460" y="70"/>
                  <a:pt x="2462" y="67"/>
                </a:cubicBezTo>
                <a:cubicBezTo>
                  <a:pt x="2469" y="58"/>
                  <a:pt x="2478" y="50"/>
                  <a:pt x="2486" y="42"/>
                </a:cubicBezTo>
                <a:cubicBezTo>
                  <a:pt x="2487" y="41"/>
                  <a:pt x="2489" y="41"/>
                  <a:pt x="2490" y="41"/>
                </a:cubicBezTo>
                <a:cubicBezTo>
                  <a:pt x="2499" y="39"/>
                  <a:pt x="2500" y="38"/>
                  <a:pt x="2498" y="29"/>
                </a:cubicBezTo>
                <a:cubicBezTo>
                  <a:pt x="2509" y="30"/>
                  <a:pt x="2520" y="30"/>
                  <a:pt x="2526" y="40"/>
                </a:cubicBezTo>
                <a:cubicBezTo>
                  <a:pt x="2533" y="50"/>
                  <a:pt x="2543" y="53"/>
                  <a:pt x="2552" y="60"/>
                </a:cubicBezTo>
                <a:cubicBezTo>
                  <a:pt x="2553" y="60"/>
                  <a:pt x="2554" y="61"/>
                  <a:pt x="2555" y="62"/>
                </a:cubicBezTo>
                <a:cubicBezTo>
                  <a:pt x="2570" y="79"/>
                  <a:pt x="2587" y="92"/>
                  <a:pt x="2603" y="107"/>
                </a:cubicBezTo>
                <a:cubicBezTo>
                  <a:pt x="2609" y="113"/>
                  <a:pt x="2616" y="118"/>
                  <a:pt x="2622" y="124"/>
                </a:cubicBezTo>
                <a:cubicBezTo>
                  <a:pt x="2625" y="126"/>
                  <a:pt x="2628" y="131"/>
                  <a:pt x="2626" y="136"/>
                </a:cubicBezTo>
                <a:cubicBezTo>
                  <a:pt x="2624" y="141"/>
                  <a:pt x="2618" y="143"/>
                  <a:pt x="2613" y="141"/>
                </a:cubicBezTo>
                <a:cubicBezTo>
                  <a:pt x="2597" y="136"/>
                  <a:pt x="2580" y="137"/>
                  <a:pt x="2563" y="132"/>
                </a:cubicBezTo>
                <a:cubicBezTo>
                  <a:pt x="2531" y="123"/>
                  <a:pt x="2497" y="118"/>
                  <a:pt x="2466" y="105"/>
                </a:cubicBezTo>
                <a:cubicBezTo>
                  <a:pt x="2452" y="99"/>
                  <a:pt x="2436" y="96"/>
                  <a:pt x="2422" y="89"/>
                </a:cubicBezTo>
                <a:cubicBezTo>
                  <a:pt x="2421" y="89"/>
                  <a:pt x="2419" y="88"/>
                  <a:pt x="2417" y="87"/>
                </a:cubicBezTo>
                <a:cubicBezTo>
                  <a:pt x="2408" y="82"/>
                  <a:pt x="2407" y="73"/>
                  <a:pt x="2416" y="67"/>
                </a:cubicBezTo>
                <a:close/>
                <a:moveTo>
                  <a:pt x="2410" y="109"/>
                </a:moveTo>
                <a:cubicBezTo>
                  <a:pt x="2412" y="107"/>
                  <a:pt x="2415" y="106"/>
                  <a:pt x="2416" y="108"/>
                </a:cubicBezTo>
                <a:cubicBezTo>
                  <a:pt x="2422" y="114"/>
                  <a:pt x="2430" y="115"/>
                  <a:pt x="2437" y="117"/>
                </a:cubicBezTo>
                <a:cubicBezTo>
                  <a:pt x="2446" y="120"/>
                  <a:pt x="2455" y="124"/>
                  <a:pt x="2463" y="127"/>
                </a:cubicBezTo>
                <a:cubicBezTo>
                  <a:pt x="2470" y="130"/>
                  <a:pt x="2477" y="133"/>
                  <a:pt x="2484" y="136"/>
                </a:cubicBezTo>
                <a:cubicBezTo>
                  <a:pt x="2504" y="145"/>
                  <a:pt x="2524" y="154"/>
                  <a:pt x="2546" y="157"/>
                </a:cubicBezTo>
                <a:cubicBezTo>
                  <a:pt x="2568" y="161"/>
                  <a:pt x="2589" y="163"/>
                  <a:pt x="2611" y="161"/>
                </a:cubicBezTo>
                <a:cubicBezTo>
                  <a:pt x="2616" y="161"/>
                  <a:pt x="2622" y="160"/>
                  <a:pt x="2627" y="157"/>
                </a:cubicBezTo>
                <a:cubicBezTo>
                  <a:pt x="2629" y="161"/>
                  <a:pt x="2627" y="163"/>
                  <a:pt x="2623" y="164"/>
                </a:cubicBezTo>
                <a:cubicBezTo>
                  <a:pt x="2618" y="165"/>
                  <a:pt x="2613" y="168"/>
                  <a:pt x="2607" y="168"/>
                </a:cubicBezTo>
                <a:cubicBezTo>
                  <a:pt x="2601" y="169"/>
                  <a:pt x="2595" y="166"/>
                  <a:pt x="2589" y="167"/>
                </a:cubicBezTo>
                <a:cubicBezTo>
                  <a:pt x="2588" y="167"/>
                  <a:pt x="2587" y="166"/>
                  <a:pt x="2586" y="166"/>
                </a:cubicBezTo>
                <a:cubicBezTo>
                  <a:pt x="2573" y="168"/>
                  <a:pt x="2561" y="166"/>
                  <a:pt x="2549" y="163"/>
                </a:cubicBezTo>
                <a:cubicBezTo>
                  <a:pt x="2536" y="160"/>
                  <a:pt x="2523" y="157"/>
                  <a:pt x="2510" y="153"/>
                </a:cubicBezTo>
                <a:cubicBezTo>
                  <a:pt x="2500" y="150"/>
                  <a:pt x="2491" y="144"/>
                  <a:pt x="2482" y="140"/>
                </a:cubicBezTo>
                <a:cubicBezTo>
                  <a:pt x="2475" y="136"/>
                  <a:pt x="2466" y="135"/>
                  <a:pt x="2458" y="133"/>
                </a:cubicBezTo>
                <a:cubicBezTo>
                  <a:pt x="2445" y="128"/>
                  <a:pt x="2432" y="123"/>
                  <a:pt x="2418" y="121"/>
                </a:cubicBezTo>
                <a:cubicBezTo>
                  <a:pt x="2415" y="120"/>
                  <a:pt x="2411" y="118"/>
                  <a:pt x="2409" y="115"/>
                </a:cubicBezTo>
                <a:cubicBezTo>
                  <a:pt x="2408" y="112"/>
                  <a:pt x="2408" y="111"/>
                  <a:pt x="2410" y="109"/>
                </a:cubicBezTo>
                <a:close/>
                <a:moveTo>
                  <a:pt x="2628" y="187"/>
                </a:moveTo>
                <a:cubicBezTo>
                  <a:pt x="2629" y="192"/>
                  <a:pt x="2629" y="198"/>
                  <a:pt x="2627" y="203"/>
                </a:cubicBezTo>
                <a:cubicBezTo>
                  <a:pt x="2627" y="205"/>
                  <a:pt x="2626" y="207"/>
                  <a:pt x="2624" y="207"/>
                </a:cubicBezTo>
                <a:cubicBezTo>
                  <a:pt x="2611" y="213"/>
                  <a:pt x="2598" y="215"/>
                  <a:pt x="2584" y="213"/>
                </a:cubicBezTo>
                <a:cubicBezTo>
                  <a:pt x="2561" y="209"/>
                  <a:pt x="2539" y="202"/>
                  <a:pt x="2516" y="197"/>
                </a:cubicBezTo>
                <a:cubicBezTo>
                  <a:pt x="2508" y="195"/>
                  <a:pt x="2500" y="191"/>
                  <a:pt x="2492" y="189"/>
                </a:cubicBezTo>
                <a:cubicBezTo>
                  <a:pt x="2476" y="186"/>
                  <a:pt x="2459" y="183"/>
                  <a:pt x="2443" y="179"/>
                </a:cubicBezTo>
                <a:cubicBezTo>
                  <a:pt x="2433" y="177"/>
                  <a:pt x="2423" y="173"/>
                  <a:pt x="2414" y="168"/>
                </a:cubicBezTo>
                <a:cubicBezTo>
                  <a:pt x="2409" y="165"/>
                  <a:pt x="2409" y="165"/>
                  <a:pt x="2409" y="152"/>
                </a:cubicBezTo>
                <a:cubicBezTo>
                  <a:pt x="2410" y="154"/>
                  <a:pt x="2410" y="155"/>
                  <a:pt x="2410" y="156"/>
                </a:cubicBezTo>
                <a:cubicBezTo>
                  <a:pt x="2411" y="156"/>
                  <a:pt x="2411" y="156"/>
                  <a:pt x="2411" y="155"/>
                </a:cubicBezTo>
                <a:cubicBezTo>
                  <a:pt x="2413" y="145"/>
                  <a:pt x="2416" y="143"/>
                  <a:pt x="2428" y="146"/>
                </a:cubicBezTo>
                <a:cubicBezTo>
                  <a:pt x="2437" y="148"/>
                  <a:pt x="2445" y="153"/>
                  <a:pt x="2453" y="158"/>
                </a:cubicBezTo>
                <a:cubicBezTo>
                  <a:pt x="2470" y="167"/>
                  <a:pt x="2488" y="173"/>
                  <a:pt x="2506" y="176"/>
                </a:cubicBezTo>
                <a:cubicBezTo>
                  <a:pt x="2524" y="179"/>
                  <a:pt x="2541" y="183"/>
                  <a:pt x="2559" y="185"/>
                </a:cubicBezTo>
                <a:cubicBezTo>
                  <a:pt x="2576" y="186"/>
                  <a:pt x="2593" y="190"/>
                  <a:pt x="2610" y="189"/>
                </a:cubicBezTo>
                <a:cubicBezTo>
                  <a:pt x="2615" y="189"/>
                  <a:pt x="2620" y="188"/>
                  <a:pt x="2625" y="185"/>
                </a:cubicBezTo>
                <a:cubicBezTo>
                  <a:pt x="2626" y="185"/>
                  <a:pt x="2628" y="184"/>
                  <a:pt x="2628" y="187"/>
                </a:cubicBezTo>
                <a:close/>
                <a:moveTo>
                  <a:pt x="2340" y="216"/>
                </a:moveTo>
                <a:cubicBezTo>
                  <a:pt x="2340" y="216"/>
                  <a:pt x="2339" y="215"/>
                  <a:pt x="2340" y="214"/>
                </a:cubicBezTo>
                <a:cubicBezTo>
                  <a:pt x="2340" y="214"/>
                  <a:pt x="2341" y="215"/>
                  <a:pt x="2341" y="215"/>
                </a:cubicBezTo>
                <a:cubicBezTo>
                  <a:pt x="2342" y="216"/>
                  <a:pt x="2343" y="216"/>
                  <a:pt x="2342" y="217"/>
                </a:cubicBezTo>
                <a:cubicBezTo>
                  <a:pt x="2341" y="218"/>
                  <a:pt x="2341" y="217"/>
                  <a:pt x="2340" y="216"/>
                </a:cubicBezTo>
                <a:close/>
                <a:moveTo>
                  <a:pt x="2710" y="209"/>
                </a:moveTo>
                <a:cubicBezTo>
                  <a:pt x="2694" y="222"/>
                  <a:pt x="2677" y="231"/>
                  <a:pt x="2658" y="238"/>
                </a:cubicBezTo>
                <a:cubicBezTo>
                  <a:pt x="2640" y="244"/>
                  <a:pt x="2620" y="248"/>
                  <a:pt x="2600" y="251"/>
                </a:cubicBezTo>
                <a:cubicBezTo>
                  <a:pt x="2575" y="255"/>
                  <a:pt x="2549" y="255"/>
                  <a:pt x="2524" y="256"/>
                </a:cubicBezTo>
                <a:cubicBezTo>
                  <a:pt x="2508" y="256"/>
                  <a:pt x="2492" y="255"/>
                  <a:pt x="2476" y="255"/>
                </a:cubicBezTo>
                <a:cubicBezTo>
                  <a:pt x="2467" y="254"/>
                  <a:pt x="2458" y="253"/>
                  <a:pt x="2449" y="252"/>
                </a:cubicBezTo>
                <a:cubicBezTo>
                  <a:pt x="2428" y="250"/>
                  <a:pt x="2407" y="248"/>
                  <a:pt x="2386" y="242"/>
                </a:cubicBezTo>
                <a:cubicBezTo>
                  <a:pt x="2372" y="238"/>
                  <a:pt x="2359" y="233"/>
                  <a:pt x="2348" y="225"/>
                </a:cubicBezTo>
                <a:cubicBezTo>
                  <a:pt x="2345" y="223"/>
                  <a:pt x="2343" y="221"/>
                  <a:pt x="2341" y="218"/>
                </a:cubicBezTo>
                <a:cubicBezTo>
                  <a:pt x="2344" y="217"/>
                  <a:pt x="2345" y="218"/>
                  <a:pt x="2347" y="219"/>
                </a:cubicBezTo>
                <a:cubicBezTo>
                  <a:pt x="2364" y="230"/>
                  <a:pt x="2383" y="234"/>
                  <a:pt x="2403" y="238"/>
                </a:cubicBezTo>
                <a:cubicBezTo>
                  <a:pt x="2412" y="240"/>
                  <a:pt x="2420" y="243"/>
                  <a:pt x="2429" y="243"/>
                </a:cubicBezTo>
                <a:cubicBezTo>
                  <a:pt x="2437" y="243"/>
                  <a:pt x="2444" y="245"/>
                  <a:pt x="2452" y="245"/>
                </a:cubicBezTo>
                <a:cubicBezTo>
                  <a:pt x="2457" y="245"/>
                  <a:pt x="2463" y="244"/>
                  <a:pt x="2467" y="246"/>
                </a:cubicBezTo>
                <a:cubicBezTo>
                  <a:pt x="2472" y="248"/>
                  <a:pt x="2475" y="245"/>
                  <a:pt x="2479" y="246"/>
                </a:cubicBezTo>
                <a:cubicBezTo>
                  <a:pt x="2483" y="248"/>
                  <a:pt x="2487" y="248"/>
                  <a:pt x="2491" y="249"/>
                </a:cubicBezTo>
                <a:cubicBezTo>
                  <a:pt x="2503" y="250"/>
                  <a:pt x="2514" y="250"/>
                  <a:pt x="2526" y="249"/>
                </a:cubicBezTo>
                <a:cubicBezTo>
                  <a:pt x="2531" y="249"/>
                  <a:pt x="2536" y="250"/>
                  <a:pt x="2542" y="249"/>
                </a:cubicBezTo>
                <a:cubicBezTo>
                  <a:pt x="2547" y="248"/>
                  <a:pt x="2552" y="249"/>
                  <a:pt x="2558" y="248"/>
                </a:cubicBezTo>
                <a:cubicBezTo>
                  <a:pt x="2571" y="248"/>
                  <a:pt x="2583" y="246"/>
                  <a:pt x="2596" y="244"/>
                </a:cubicBezTo>
                <a:cubicBezTo>
                  <a:pt x="2609" y="243"/>
                  <a:pt x="2622" y="239"/>
                  <a:pt x="2635" y="235"/>
                </a:cubicBezTo>
                <a:cubicBezTo>
                  <a:pt x="2648" y="232"/>
                  <a:pt x="2661" y="230"/>
                  <a:pt x="2674" y="225"/>
                </a:cubicBezTo>
                <a:cubicBezTo>
                  <a:pt x="2691" y="219"/>
                  <a:pt x="2708" y="211"/>
                  <a:pt x="2717" y="193"/>
                </a:cubicBezTo>
                <a:cubicBezTo>
                  <a:pt x="2719" y="201"/>
                  <a:pt x="2714" y="206"/>
                  <a:pt x="2710" y="209"/>
                </a:cubicBezTo>
                <a:close/>
                <a:moveTo>
                  <a:pt x="2712" y="191"/>
                </a:moveTo>
                <a:cubicBezTo>
                  <a:pt x="2702" y="208"/>
                  <a:pt x="2686" y="215"/>
                  <a:pt x="2668" y="221"/>
                </a:cubicBezTo>
                <a:cubicBezTo>
                  <a:pt x="2649" y="226"/>
                  <a:pt x="2629" y="231"/>
                  <a:pt x="2610" y="237"/>
                </a:cubicBezTo>
                <a:cubicBezTo>
                  <a:pt x="2599" y="240"/>
                  <a:pt x="2588" y="240"/>
                  <a:pt x="2577" y="241"/>
                </a:cubicBezTo>
                <a:cubicBezTo>
                  <a:pt x="2560" y="243"/>
                  <a:pt x="2543" y="245"/>
                  <a:pt x="2526" y="242"/>
                </a:cubicBezTo>
                <a:cubicBezTo>
                  <a:pt x="2523" y="241"/>
                  <a:pt x="2520" y="245"/>
                  <a:pt x="2517" y="244"/>
                </a:cubicBezTo>
                <a:cubicBezTo>
                  <a:pt x="2510" y="244"/>
                  <a:pt x="2503" y="244"/>
                  <a:pt x="2496" y="243"/>
                </a:cubicBezTo>
                <a:cubicBezTo>
                  <a:pt x="2486" y="242"/>
                  <a:pt x="2476" y="238"/>
                  <a:pt x="2467" y="239"/>
                </a:cubicBezTo>
                <a:cubicBezTo>
                  <a:pt x="2437" y="241"/>
                  <a:pt x="2409" y="232"/>
                  <a:pt x="2380" y="226"/>
                </a:cubicBezTo>
                <a:cubicBezTo>
                  <a:pt x="2368" y="224"/>
                  <a:pt x="2357" y="219"/>
                  <a:pt x="2347" y="213"/>
                </a:cubicBezTo>
                <a:cubicBezTo>
                  <a:pt x="2335" y="205"/>
                  <a:pt x="2332" y="193"/>
                  <a:pt x="2334" y="180"/>
                </a:cubicBezTo>
                <a:cubicBezTo>
                  <a:pt x="2336" y="170"/>
                  <a:pt x="2341" y="164"/>
                  <a:pt x="2348" y="158"/>
                </a:cubicBezTo>
                <a:cubicBezTo>
                  <a:pt x="2353" y="155"/>
                  <a:pt x="2357" y="152"/>
                  <a:pt x="2361" y="148"/>
                </a:cubicBezTo>
                <a:cubicBezTo>
                  <a:pt x="2369" y="140"/>
                  <a:pt x="2379" y="138"/>
                  <a:pt x="2389" y="135"/>
                </a:cubicBezTo>
                <a:cubicBezTo>
                  <a:pt x="2390" y="135"/>
                  <a:pt x="2391" y="135"/>
                  <a:pt x="2392" y="135"/>
                </a:cubicBezTo>
                <a:cubicBezTo>
                  <a:pt x="2403" y="132"/>
                  <a:pt x="2403" y="132"/>
                  <a:pt x="2404" y="144"/>
                </a:cubicBezTo>
                <a:cubicBezTo>
                  <a:pt x="2404" y="151"/>
                  <a:pt x="2402" y="158"/>
                  <a:pt x="2404" y="165"/>
                </a:cubicBezTo>
                <a:cubicBezTo>
                  <a:pt x="2405" y="169"/>
                  <a:pt x="2407" y="173"/>
                  <a:pt x="2410" y="175"/>
                </a:cubicBezTo>
                <a:cubicBezTo>
                  <a:pt x="2418" y="181"/>
                  <a:pt x="2426" y="186"/>
                  <a:pt x="2436" y="184"/>
                </a:cubicBezTo>
                <a:cubicBezTo>
                  <a:pt x="2442" y="184"/>
                  <a:pt x="2447" y="186"/>
                  <a:pt x="2453" y="187"/>
                </a:cubicBezTo>
                <a:cubicBezTo>
                  <a:pt x="2472" y="191"/>
                  <a:pt x="2492" y="194"/>
                  <a:pt x="2511" y="201"/>
                </a:cubicBezTo>
                <a:cubicBezTo>
                  <a:pt x="2521" y="205"/>
                  <a:pt x="2533" y="207"/>
                  <a:pt x="2544" y="210"/>
                </a:cubicBezTo>
                <a:cubicBezTo>
                  <a:pt x="2559" y="214"/>
                  <a:pt x="2573" y="217"/>
                  <a:pt x="2588" y="219"/>
                </a:cubicBezTo>
                <a:cubicBezTo>
                  <a:pt x="2596" y="219"/>
                  <a:pt x="2605" y="219"/>
                  <a:pt x="2613" y="217"/>
                </a:cubicBezTo>
                <a:cubicBezTo>
                  <a:pt x="2619" y="215"/>
                  <a:pt x="2626" y="216"/>
                  <a:pt x="2632" y="211"/>
                </a:cubicBezTo>
                <a:cubicBezTo>
                  <a:pt x="2633" y="209"/>
                  <a:pt x="2634" y="208"/>
                  <a:pt x="2634" y="206"/>
                </a:cubicBezTo>
                <a:cubicBezTo>
                  <a:pt x="2634" y="204"/>
                  <a:pt x="2632" y="202"/>
                  <a:pt x="2637" y="202"/>
                </a:cubicBezTo>
                <a:cubicBezTo>
                  <a:pt x="2638" y="202"/>
                  <a:pt x="2638" y="199"/>
                  <a:pt x="2637" y="198"/>
                </a:cubicBezTo>
                <a:cubicBezTo>
                  <a:pt x="2636" y="196"/>
                  <a:pt x="2635" y="195"/>
                  <a:pt x="2636" y="193"/>
                </a:cubicBezTo>
                <a:cubicBezTo>
                  <a:pt x="2639" y="175"/>
                  <a:pt x="2635" y="156"/>
                  <a:pt x="2634" y="138"/>
                </a:cubicBezTo>
                <a:cubicBezTo>
                  <a:pt x="2634" y="131"/>
                  <a:pt x="2630" y="125"/>
                  <a:pt x="2626" y="118"/>
                </a:cubicBezTo>
                <a:cubicBezTo>
                  <a:pt x="2637" y="119"/>
                  <a:pt x="2648" y="122"/>
                  <a:pt x="2658" y="123"/>
                </a:cubicBezTo>
                <a:cubicBezTo>
                  <a:pt x="2665" y="124"/>
                  <a:pt x="2671" y="125"/>
                  <a:pt x="2677" y="128"/>
                </a:cubicBezTo>
                <a:cubicBezTo>
                  <a:pt x="2690" y="134"/>
                  <a:pt x="2705" y="138"/>
                  <a:pt x="2714" y="151"/>
                </a:cubicBezTo>
                <a:cubicBezTo>
                  <a:pt x="2721" y="162"/>
                  <a:pt x="2719" y="180"/>
                  <a:pt x="2712" y="191"/>
                </a:cubicBezTo>
                <a:close/>
                <a:moveTo>
                  <a:pt x="288" y="1206"/>
                </a:moveTo>
                <a:cubicBezTo>
                  <a:pt x="287" y="1204"/>
                  <a:pt x="286" y="1203"/>
                  <a:pt x="284" y="1203"/>
                </a:cubicBezTo>
                <a:cubicBezTo>
                  <a:pt x="282" y="1202"/>
                  <a:pt x="281" y="1204"/>
                  <a:pt x="280" y="1205"/>
                </a:cubicBezTo>
                <a:cubicBezTo>
                  <a:pt x="277" y="1209"/>
                  <a:pt x="278" y="1211"/>
                  <a:pt x="286" y="1213"/>
                </a:cubicBezTo>
                <a:cubicBezTo>
                  <a:pt x="288" y="1211"/>
                  <a:pt x="288" y="1209"/>
                  <a:pt x="288" y="1206"/>
                </a:cubicBezTo>
                <a:close/>
                <a:moveTo>
                  <a:pt x="351" y="1142"/>
                </a:moveTo>
                <a:cubicBezTo>
                  <a:pt x="348" y="1144"/>
                  <a:pt x="342" y="1141"/>
                  <a:pt x="341" y="1146"/>
                </a:cubicBezTo>
                <a:cubicBezTo>
                  <a:pt x="341" y="1148"/>
                  <a:pt x="341" y="1153"/>
                  <a:pt x="348" y="1153"/>
                </a:cubicBezTo>
                <a:cubicBezTo>
                  <a:pt x="351" y="1152"/>
                  <a:pt x="354" y="1149"/>
                  <a:pt x="354" y="1146"/>
                </a:cubicBezTo>
                <a:cubicBezTo>
                  <a:pt x="354" y="1143"/>
                  <a:pt x="353" y="1141"/>
                  <a:pt x="351" y="1142"/>
                </a:cubicBezTo>
                <a:close/>
                <a:moveTo>
                  <a:pt x="286" y="1213"/>
                </a:moveTo>
                <a:cubicBezTo>
                  <a:pt x="286" y="1213"/>
                  <a:pt x="286" y="1213"/>
                  <a:pt x="286" y="1213"/>
                </a:cubicBezTo>
                <a:cubicBezTo>
                  <a:pt x="286" y="1213"/>
                  <a:pt x="286" y="1213"/>
                  <a:pt x="286" y="1213"/>
                </a:cubicBezTo>
                <a:cubicBezTo>
                  <a:pt x="286" y="1213"/>
                  <a:pt x="286" y="1213"/>
                  <a:pt x="286" y="1213"/>
                </a:cubicBezTo>
                <a:cubicBezTo>
                  <a:pt x="286" y="1213"/>
                  <a:pt x="286" y="1213"/>
                  <a:pt x="286" y="1213"/>
                </a:cubicBezTo>
                <a:cubicBezTo>
                  <a:pt x="286" y="1213"/>
                  <a:pt x="286" y="1213"/>
                  <a:pt x="286" y="1213"/>
                </a:cubicBezTo>
                <a:cubicBezTo>
                  <a:pt x="286" y="1213"/>
                  <a:pt x="286" y="1213"/>
                  <a:pt x="286" y="1213"/>
                </a:cubicBezTo>
                <a:close/>
                <a:moveTo>
                  <a:pt x="303" y="1131"/>
                </a:moveTo>
                <a:cubicBezTo>
                  <a:pt x="305" y="1131"/>
                  <a:pt x="308" y="1127"/>
                  <a:pt x="308" y="1125"/>
                </a:cubicBezTo>
                <a:cubicBezTo>
                  <a:pt x="308" y="1124"/>
                  <a:pt x="308" y="1122"/>
                  <a:pt x="306" y="1123"/>
                </a:cubicBezTo>
                <a:cubicBezTo>
                  <a:pt x="303" y="1124"/>
                  <a:pt x="301" y="1125"/>
                  <a:pt x="300" y="1128"/>
                </a:cubicBezTo>
                <a:cubicBezTo>
                  <a:pt x="300" y="1129"/>
                  <a:pt x="301" y="1131"/>
                  <a:pt x="303" y="1131"/>
                </a:cubicBezTo>
                <a:close/>
                <a:moveTo>
                  <a:pt x="294" y="1158"/>
                </a:moveTo>
                <a:cubicBezTo>
                  <a:pt x="297" y="1158"/>
                  <a:pt x="299" y="1156"/>
                  <a:pt x="300" y="1154"/>
                </a:cubicBezTo>
                <a:cubicBezTo>
                  <a:pt x="301" y="1153"/>
                  <a:pt x="301" y="1151"/>
                  <a:pt x="299" y="1149"/>
                </a:cubicBezTo>
                <a:cubicBezTo>
                  <a:pt x="297" y="1148"/>
                  <a:pt x="296" y="1148"/>
                  <a:pt x="295" y="1150"/>
                </a:cubicBezTo>
                <a:cubicBezTo>
                  <a:pt x="293" y="1152"/>
                  <a:pt x="291" y="1151"/>
                  <a:pt x="289" y="1151"/>
                </a:cubicBezTo>
                <a:cubicBezTo>
                  <a:pt x="287" y="1151"/>
                  <a:pt x="283" y="1150"/>
                  <a:pt x="285" y="1154"/>
                </a:cubicBezTo>
                <a:cubicBezTo>
                  <a:pt x="286" y="1157"/>
                  <a:pt x="290" y="1157"/>
                  <a:pt x="294" y="1158"/>
                </a:cubicBezTo>
                <a:close/>
                <a:moveTo>
                  <a:pt x="304" y="1165"/>
                </a:moveTo>
                <a:cubicBezTo>
                  <a:pt x="304" y="1168"/>
                  <a:pt x="306" y="1168"/>
                  <a:pt x="308" y="1168"/>
                </a:cubicBezTo>
                <a:cubicBezTo>
                  <a:pt x="312" y="1168"/>
                  <a:pt x="313" y="1165"/>
                  <a:pt x="313" y="1163"/>
                </a:cubicBezTo>
                <a:cubicBezTo>
                  <a:pt x="313" y="1160"/>
                  <a:pt x="312" y="1158"/>
                  <a:pt x="310" y="1159"/>
                </a:cubicBezTo>
                <a:cubicBezTo>
                  <a:pt x="306" y="1160"/>
                  <a:pt x="304" y="1162"/>
                  <a:pt x="304" y="1165"/>
                </a:cubicBezTo>
                <a:close/>
                <a:moveTo>
                  <a:pt x="269" y="1205"/>
                </a:moveTo>
                <a:cubicBezTo>
                  <a:pt x="273" y="1205"/>
                  <a:pt x="274" y="1202"/>
                  <a:pt x="275" y="1200"/>
                </a:cubicBezTo>
                <a:cubicBezTo>
                  <a:pt x="274" y="1197"/>
                  <a:pt x="272" y="1195"/>
                  <a:pt x="268" y="1195"/>
                </a:cubicBezTo>
                <a:cubicBezTo>
                  <a:pt x="265" y="1195"/>
                  <a:pt x="264" y="1197"/>
                  <a:pt x="264" y="1199"/>
                </a:cubicBezTo>
                <a:cubicBezTo>
                  <a:pt x="264" y="1202"/>
                  <a:pt x="265" y="1205"/>
                  <a:pt x="269" y="1205"/>
                </a:cubicBezTo>
                <a:close/>
                <a:moveTo>
                  <a:pt x="112" y="1310"/>
                </a:moveTo>
                <a:cubicBezTo>
                  <a:pt x="119" y="1315"/>
                  <a:pt x="125" y="1319"/>
                  <a:pt x="129" y="1327"/>
                </a:cubicBezTo>
                <a:cubicBezTo>
                  <a:pt x="131" y="1330"/>
                  <a:pt x="133" y="1333"/>
                  <a:pt x="136" y="1336"/>
                </a:cubicBezTo>
                <a:cubicBezTo>
                  <a:pt x="138" y="1338"/>
                  <a:pt x="141" y="1340"/>
                  <a:pt x="145" y="1341"/>
                </a:cubicBezTo>
                <a:cubicBezTo>
                  <a:pt x="156" y="1342"/>
                  <a:pt x="164" y="1338"/>
                  <a:pt x="171" y="1330"/>
                </a:cubicBezTo>
                <a:cubicBezTo>
                  <a:pt x="179" y="1322"/>
                  <a:pt x="180" y="1314"/>
                  <a:pt x="180" y="1304"/>
                </a:cubicBezTo>
                <a:cubicBezTo>
                  <a:pt x="179" y="1281"/>
                  <a:pt x="194" y="1265"/>
                  <a:pt x="213" y="1251"/>
                </a:cubicBezTo>
                <a:cubicBezTo>
                  <a:pt x="214" y="1250"/>
                  <a:pt x="216" y="1251"/>
                  <a:pt x="217" y="1251"/>
                </a:cubicBezTo>
                <a:cubicBezTo>
                  <a:pt x="226" y="1254"/>
                  <a:pt x="234" y="1251"/>
                  <a:pt x="240" y="1247"/>
                </a:cubicBezTo>
                <a:cubicBezTo>
                  <a:pt x="259" y="1235"/>
                  <a:pt x="281" y="1229"/>
                  <a:pt x="299" y="1216"/>
                </a:cubicBezTo>
                <a:cubicBezTo>
                  <a:pt x="313" y="1206"/>
                  <a:pt x="328" y="1198"/>
                  <a:pt x="340" y="1186"/>
                </a:cubicBezTo>
                <a:cubicBezTo>
                  <a:pt x="361" y="1165"/>
                  <a:pt x="371" y="1140"/>
                  <a:pt x="372" y="1110"/>
                </a:cubicBezTo>
                <a:cubicBezTo>
                  <a:pt x="371" y="1102"/>
                  <a:pt x="370" y="1092"/>
                  <a:pt x="368" y="1082"/>
                </a:cubicBezTo>
                <a:cubicBezTo>
                  <a:pt x="366" y="1075"/>
                  <a:pt x="363" y="1072"/>
                  <a:pt x="355" y="1072"/>
                </a:cubicBezTo>
                <a:cubicBezTo>
                  <a:pt x="353" y="1072"/>
                  <a:pt x="352" y="1071"/>
                  <a:pt x="350" y="1071"/>
                </a:cubicBezTo>
                <a:cubicBezTo>
                  <a:pt x="345" y="1068"/>
                  <a:pt x="342" y="1064"/>
                  <a:pt x="340" y="1060"/>
                </a:cubicBezTo>
                <a:cubicBezTo>
                  <a:pt x="337" y="1055"/>
                  <a:pt x="333" y="1052"/>
                  <a:pt x="328" y="1050"/>
                </a:cubicBezTo>
                <a:cubicBezTo>
                  <a:pt x="319" y="1046"/>
                  <a:pt x="310" y="1044"/>
                  <a:pt x="302" y="1039"/>
                </a:cubicBezTo>
                <a:cubicBezTo>
                  <a:pt x="298" y="1037"/>
                  <a:pt x="292" y="1037"/>
                  <a:pt x="286" y="1035"/>
                </a:cubicBezTo>
                <a:cubicBezTo>
                  <a:pt x="273" y="1031"/>
                  <a:pt x="259" y="1030"/>
                  <a:pt x="247" y="1036"/>
                </a:cubicBezTo>
                <a:cubicBezTo>
                  <a:pt x="227" y="1045"/>
                  <a:pt x="210" y="1058"/>
                  <a:pt x="197" y="1075"/>
                </a:cubicBezTo>
                <a:cubicBezTo>
                  <a:pt x="186" y="1090"/>
                  <a:pt x="182" y="1107"/>
                  <a:pt x="177" y="1123"/>
                </a:cubicBezTo>
                <a:cubicBezTo>
                  <a:pt x="173" y="1137"/>
                  <a:pt x="173" y="1152"/>
                  <a:pt x="167" y="1165"/>
                </a:cubicBezTo>
                <a:cubicBezTo>
                  <a:pt x="165" y="1169"/>
                  <a:pt x="165" y="1174"/>
                  <a:pt x="164" y="1178"/>
                </a:cubicBezTo>
                <a:cubicBezTo>
                  <a:pt x="163" y="1192"/>
                  <a:pt x="163" y="1205"/>
                  <a:pt x="157" y="1218"/>
                </a:cubicBezTo>
                <a:cubicBezTo>
                  <a:pt x="155" y="1223"/>
                  <a:pt x="154" y="1229"/>
                  <a:pt x="156" y="1234"/>
                </a:cubicBezTo>
                <a:cubicBezTo>
                  <a:pt x="157" y="1236"/>
                  <a:pt x="158" y="1238"/>
                  <a:pt x="156" y="1240"/>
                </a:cubicBezTo>
                <a:cubicBezTo>
                  <a:pt x="149" y="1246"/>
                  <a:pt x="142" y="1253"/>
                  <a:pt x="132" y="1257"/>
                </a:cubicBezTo>
                <a:cubicBezTo>
                  <a:pt x="124" y="1261"/>
                  <a:pt x="115" y="1265"/>
                  <a:pt x="108" y="1271"/>
                </a:cubicBezTo>
                <a:cubicBezTo>
                  <a:pt x="91" y="1284"/>
                  <a:pt x="97" y="1301"/>
                  <a:pt x="112" y="1310"/>
                </a:cubicBezTo>
                <a:close/>
                <a:moveTo>
                  <a:pt x="168" y="1215"/>
                </a:moveTo>
                <a:cubicBezTo>
                  <a:pt x="172" y="1205"/>
                  <a:pt x="169" y="1195"/>
                  <a:pt x="172" y="1186"/>
                </a:cubicBezTo>
                <a:cubicBezTo>
                  <a:pt x="175" y="1173"/>
                  <a:pt x="179" y="1160"/>
                  <a:pt x="182" y="1147"/>
                </a:cubicBezTo>
                <a:cubicBezTo>
                  <a:pt x="184" y="1138"/>
                  <a:pt x="186" y="1130"/>
                  <a:pt x="187" y="1121"/>
                </a:cubicBezTo>
                <a:cubicBezTo>
                  <a:pt x="189" y="1102"/>
                  <a:pt x="199" y="1086"/>
                  <a:pt x="210" y="1070"/>
                </a:cubicBezTo>
                <a:cubicBezTo>
                  <a:pt x="211" y="1069"/>
                  <a:pt x="212" y="1068"/>
                  <a:pt x="213" y="1068"/>
                </a:cubicBezTo>
                <a:cubicBezTo>
                  <a:pt x="222" y="1063"/>
                  <a:pt x="229" y="1057"/>
                  <a:pt x="236" y="1050"/>
                </a:cubicBezTo>
                <a:cubicBezTo>
                  <a:pt x="239" y="1046"/>
                  <a:pt x="244" y="1044"/>
                  <a:pt x="250" y="1043"/>
                </a:cubicBezTo>
                <a:cubicBezTo>
                  <a:pt x="264" y="1039"/>
                  <a:pt x="278" y="1039"/>
                  <a:pt x="292" y="1044"/>
                </a:cubicBezTo>
                <a:cubicBezTo>
                  <a:pt x="302" y="1048"/>
                  <a:pt x="310" y="1054"/>
                  <a:pt x="317" y="1062"/>
                </a:cubicBezTo>
                <a:cubicBezTo>
                  <a:pt x="322" y="1068"/>
                  <a:pt x="327" y="1075"/>
                  <a:pt x="336" y="1079"/>
                </a:cubicBezTo>
                <a:cubicBezTo>
                  <a:pt x="340" y="1080"/>
                  <a:pt x="344" y="1081"/>
                  <a:pt x="349" y="1080"/>
                </a:cubicBezTo>
                <a:cubicBezTo>
                  <a:pt x="360" y="1077"/>
                  <a:pt x="360" y="1078"/>
                  <a:pt x="362" y="1088"/>
                </a:cubicBezTo>
                <a:cubicBezTo>
                  <a:pt x="364" y="1101"/>
                  <a:pt x="366" y="1115"/>
                  <a:pt x="363" y="1129"/>
                </a:cubicBezTo>
                <a:cubicBezTo>
                  <a:pt x="359" y="1150"/>
                  <a:pt x="350" y="1169"/>
                  <a:pt x="331" y="1184"/>
                </a:cubicBezTo>
                <a:cubicBezTo>
                  <a:pt x="329" y="1185"/>
                  <a:pt x="328" y="1187"/>
                  <a:pt x="326" y="1189"/>
                </a:cubicBezTo>
                <a:cubicBezTo>
                  <a:pt x="322" y="1194"/>
                  <a:pt x="316" y="1198"/>
                  <a:pt x="310" y="1201"/>
                </a:cubicBezTo>
                <a:cubicBezTo>
                  <a:pt x="304" y="1204"/>
                  <a:pt x="299" y="1208"/>
                  <a:pt x="293" y="1211"/>
                </a:cubicBezTo>
                <a:cubicBezTo>
                  <a:pt x="291" y="1212"/>
                  <a:pt x="289" y="1214"/>
                  <a:pt x="286" y="1213"/>
                </a:cubicBezTo>
                <a:cubicBezTo>
                  <a:pt x="286" y="1218"/>
                  <a:pt x="280" y="1219"/>
                  <a:pt x="276" y="1221"/>
                </a:cubicBezTo>
                <a:cubicBezTo>
                  <a:pt x="263" y="1227"/>
                  <a:pt x="249" y="1232"/>
                  <a:pt x="236" y="1240"/>
                </a:cubicBezTo>
                <a:cubicBezTo>
                  <a:pt x="228" y="1245"/>
                  <a:pt x="219" y="1245"/>
                  <a:pt x="211" y="1241"/>
                </a:cubicBezTo>
                <a:cubicBezTo>
                  <a:pt x="200" y="1237"/>
                  <a:pt x="189" y="1235"/>
                  <a:pt x="177" y="1235"/>
                </a:cubicBezTo>
                <a:cubicBezTo>
                  <a:pt x="171" y="1235"/>
                  <a:pt x="168" y="1232"/>
                  <a:pt x="167" y="1227"/>
                </a:cubicBezTo>
                <a:cubicBezTo>
                  <a:pt x="166" y="1223"/>
                  <a:pt x="166" y="1219"/>
                  <a:pt x="168" y="1215"/>
                </a:cubicBezTo>
                <a:close/>
                <a:moveTo>
                  <a:pt x="116" y="1273"/>
                </a:moveTo>
                <a:cubicBezTo>
                  <a:pt x="120" y="1271"/>
                  <a:pt x="124" y="1268"/>
                  <a:pt x="128" y="1266"/>
                </a:cubicBezTo>
                <a:cubicBezTo>
                  <a:pt x="140" y="1261"/>
                  <a:pt x="150" y="1253"/>
                  <a:pt x="161" y="1247"/>
                </a:cubicBezTo>
                <a:cubicBezTo>
                  <a:pt x="171" y="1242"/>
                  <a:pt x="182" y="1243"/>
                  <a:pt x="192" y="1245"/>
                </a:cubicBezTo>
                <a:cubicBezTo>
                  <a:pt x="196" y="1246"/>
                  <a:pt x="195" y="1247"/>
                  <a:pt x="193" y="1249"/>
                </a:cubicBezTo>
                <a:cubicBezTo>
                  <a:pt x="183" y="1260"/>
                  <a:pt x="175" y="1272"/>
                  <a:pt x="167" y="1285"/>
                </a:cubicBezTo>
                <a:cubicBezTo>
                  <a:pt x="163" y="1291"/>
                  <a:pt x="165" y="1298"/>
                  <a:pt x="166" y="1304"/>
                </a:cubicBezTo>
                <a:cubicBezTo>
                  <a:pt x="167" y="1310"/>
                  <a:pt x="165" y="1315"/>
                  <a:pt x="168" y="1320"/>
                </a:cubicBezTo>
                <a:cubicBezTo>
                  <a:pt x="169" y="1321"/>
                  <a:pt x="168" y="1322"/>
                  <a:pt x="167" y="1323"/>
                </a:cubicBezTo>
                <a:cubicBezTo>
                  <a:pt x="166" y="1324"/>
                  <a:pt x="165" y="1325"/>
                  <a:pt x="164" y="1326"/>
                </a:cubicBezTo>
                <a:cubicBezTo>
                  <a:pt x="155" y="1339"/>
                  <a:pt x="143" y="1337"/>
                  <a:pt x="135" y="1324"/>
                </a:cubicBezTo>
                <a:cubicBezTo>
                  <a:pt x="133" y="1320"/>
                  <a:pt x="130" y="1316"/>
                  <a:pt x="127" y="1311"/>
                </a:cubicBezTo>
                <a:cubicBezTo>
                  <a:pt x="132" y="1311"/>
                  <a:pt x="137" y="1312"/>
                  <a:pt x="141" y="1311"/>
                </a:cubicBezTo>
                <a:cubicBezTo>
                  <a:pt x="145" y="1311"/>
                  <a:pt x="146" y="1314"/>
                  <a:pt x="148" y="1315"/>
                </a:cubicBezTo>
                <a:cubicBezTo>
                  <a:pt x="149" y="1317"/>
                  <a:pt x="151" y="1319"/>
                  <a:pt x="154" y="1319"/>
                </a:cubicBezTo>
                <a:cubicBezTo>
                  <a:pt x="155" y="1319"/>
                  <a:pt x="157" y="1318"/>
                  <a:pt x="157" y="1316"/>
                </a:cubicBezTo>
                <a:cubicBezTo>
                  <a:pt x="157" y="1313"/>
                  <a:pt x="155" y="1312"/>
                  <a:pt x="153" y="1310"/>
                </a:cubicBezTo>
                <a:cubicBezTo>
                  <a:pt x="147" y="1303"/>
                  <a:pt x="138" y="1304"/>
                  <a:pt x="129" y="1305"/>
                </a:cubicBezTo>
                <a:cubicBezTo>
                  <a:pt x="116" y="1306"/>
                  <a:pt x="111" y="1305"/>
                  <a:pt x="107" y="1295"/>
                </a:cubicBezTo>
                <a:cubicBezTo>
                  <a:pt x="103" y="1287"/>
                  <a:pt x="107" y="1278"/>
                  <a:pt x="116" y="1273"/>
                </a:cubicBezTo>
                <a:close/>
                <a:moveTo>
                  <a:pt x="226" y="1233"/>
                </a:moveTo>
                <a:cubicBezTo>
                  <a:pt x="228" y="1233"/>
                  <a:pt x="230" y="1232"/>
                  <a:pt x="230" y="1230"/>
                </a:cubicBezTo>
                <a:cubicBezTo>
                  <a:pt x="230" y="1227"/>
                  <a:pt x="229" y="1226"/>
                  <a:pt x="227" y="1226"/>
                </a:cubicBezTo>
                <a:cubicBezTo>
                  <a:pt x="224" y="1226"/>
                  <a:pt x="222" y="1228"/>
                  <a:pt x="222" y="1230"/>
                </a:cubicBezTo>
                <a:cubicBezTo>
                  <a:pt x="222" y="1231"/>
                  <a:pt x="223" y="1233"/>
                  <a:pt x="226" y="1233"/>
                </a:cubicBezTo>
                <a:close/>
                <a:moveTo>
                  <a:pt x="252" y="1224"/>
                </a:moveTo>
                <a:cubicBezTo>
                  <a:pt x="254" y="1224"/>
                  <a:pt x="256" y="1222"/>
                  <a:pt x="257" y="1220"/>
                </a:cubicBezTo>
                <a:cubicBezTo>
                  <a:pt x="257" y="1218"/>
                  <a:pt x="254" y="1216"/>
                  <a:pt x="252" y="1216"/>
                </a:cubicBezTo>
                <a:cubicBezTo>
                  <a:pt x="250" y="1216"/>
                  <a:pt x="247" y="1217"/>
                  <a:pt x="247" y="1220"/>
                </a:cubicBezTo>
                <a:cubicBezTo>
                  <a:pt x="247" y="1222"/>
                  <a:pt x="248" y="1224"/>
                  <a:pt x="252" y="1224"/>
                </a:cubicBezTo>
                <a:close/>
                <a:moveTo>
                  <a:pt x="242" y="1213"/>
                </a:moveTo>
                <a:cubicBezTo>
                  <a:pt x="245" y="1212"/>
                  <a:pt x="246" y="1209"/>
                  <a:pt x="247" y="1207"/>
                </a:cubicBezTo>
                <a:cubicBezTo>
                  <a:pt x="247" y="1206"/>
                  <a:pt x="246" y="1204"/>
                  <a:pt x="244" y="1204"/>
                </a:cubicBezTo>
                <a:cubicBezTo>
                  <a:pt x="241" y="1205"/>
                  <a:pt x="239" y="1207"/>
                  <a:pt x="239" y="1210"/>
                </a:cubicBezTo>
                <a:cubicBezTo>
                  <a:pt x="238" y="1211"/>
                  <a:pt x="240" y="1213"/>
                  <a:pt x="242" y="1213"/>
                </a:cubicBezTo>
                <a:close/>
                <a:moveTo>
                  <a:pt x="316" y="1152"/>
                </a:moveTo>
                <a:cubicBezTo>
                  <a:pt x="320" y="1152"/>
                  <a:pt x="327" y="1148"/>
                  <a:pt x="327" y="1144"/>
                </a:cubicBezTo>
                <a:cubicBezTo>
                  <a:pt x="327" y="1142"/>
                  <a:pt x="326" y="1141"/>
                  <a:pt x="323" y="1141"/>
                </a:cubicBezTo>
                <a:cubicBezTo>
                  <a:pt x="320" y="1141"/>
                  <a:pt x="312" y="1146"/>
                  <a:pt x="312" y="1149"/>
                </a:cubicBezTo>
                <a:cubicBezTo>
                  <a:pt x="312" y="1151"/>
                  <a:pt x="314" y="1152"/>
                  <a:pt x="316" y="1152"/>
                </a:cubicBezTo>
                <a:close/>
                <a:moveTo>
                  <a:pt x="324" y="1172"/>
                </a:moveTo>
                <a:cubicBezTo>
                  <a:pt x="322" y="1172"/>
                  <a:pt x="320" y="1173"/>
                  <a:pt x="320" y="1175"/>
                </a:cubicBezTo>
                <a:cubicBezTo>
                  <a:pt x="320" y="1176"/>
                  <a:pt x="322" y="1177"/>
                  <a:pt x="323" y="1177"/>
                </a:cubicBezTo>
                <a:cubicBezTo>
                  <a:pt x="326" y="1177"/>
                  <a:pt x="326" y="1175"/>
                  <a:pt x="327" y="1173"/>
                </a:cubicBezTo>
                <a:cubicBezTo>
                  <a:pt x="327" y="1172"/>
                  <a:pt x="326" y="1171"/>
                  <a:pt x="324" y="1172"/>
                </a:cubicBezTo>
                <a:close/>
                <a:moveTo>
                  <a:pt x="315" y="1178"/>
                </a:moveTo>
                <a:cubicBezTo>
                  <a:pt x="309" y="1178"/>
                  <a:pt x="306" y="1180"/>
                  <a:pt x="306" y="1184"/>
                </a:cubicBezTo>
                <a:cubicBezTo>
                  <a:pt x="305" y="1187"/>
                  <a:pt x="307" y="1188"/>
                  <a:pt x="310" y="1188"/>
                </a:cubicBezTo>
                <a:cubicBezTo>
                  <a:pt x="314" y="1189"/>
                  <a:pt x="319" y="1185"/>
                  <a:pt x="319" y="1182"/>
                </a:cubicBezTo>
                <a:cubicBezTo>
                  <a:pt x="319" y="1179"/>
                  <a:pt x="317" y="1177"/>
                  <a:pt x="315" y="1178"/>
                </a:cubicBezTo>
                <a:close/>
                <a:moveTo>
                  <a:pt x="295" y="1177"/>
                </a:moveTo>
                <a:cubicBezTo>
                  <a:pt x="291" y="1177"/>
                  <a:pt x="290" y="1179"/>
                  <a:pt x="289" y="1182"/>
                </a:cubicBezTo>
                <a:cubicBezTo>
                  <a:pt x="289" y="1184"/>
                  <a:pt x="290" y="1186"/>
                  <a:pt x="293" y="1186"/>
                </a:cubicBezTo>
                <a:cubicBezTo>
                  <a:pt x="296" y="1186"/>
                  <a:pt x="298" y="1184"/>
                  <a:pt x="298" y="1181"/>
                </a:cubicBezTo>
                <a:cubicBezTo>
                  <a:pt x="298" y="1179"/>
                  <a:pt x="298" y="1177"/>
                  <a:pt x="295" y="1177"/>
                </a:cubicBezTo>
                <a:close/>
                <a:moveTo>
                  <a:pt x="325" y="1119"/>
                </a:moveTo>
                <a:cubicBezTo>
                  <a:pt x="320" y="1118"/>
                  <a:pt x="321" y="1122"/>
                  <a:pt x="320" y="1124"/>
                </a:cubicBezTo>
                <a:cubicBezTo>
                  <a:pt x="319" y="1126"/>
                  <a:pt x="321" y="1127"/>
                  <a:pt x="323" y="1127"/>
                </a:cubicBezTo>
                <a:cubicBezTo>
                  <a:pt x="327" y="1127"/>
                  <a:pt x="329" y="1124"/>
                  <a:pt x="329" y="1121"/>
                </a:cubicBezTo>
                <a:cubicBezTo>
                  <a:pt x="330" y="1119"/>
                  <a:pt x="326" y="1119"/>
                  <a:pt x="325" y="1119"/>
                </a:cubicBezTo>
                <a:close/>
                <a:moveTo>
                  <a:pt x="339" y="1127"/>
                </a:moveTo>
                <a:cubicBezTo>
                  <a:pt x="339" y="1128"/>
                  <a:pt x="340" y="1129"/>
                  <a:pt x="342" y="1128"/>
                </a:cubicBezTo>
                <a:cubicBezTo>
                  <a:pt x="344" y="1127"/>
                  <a:pt x="348" y="1128"/>
                  <a:pt x="349" y="1124"/>
                </a:cubicBezTo>
                <a:cubicBezTo>
                  <a:pt x="349" y="1122"/>
                  <a:pt x="348" y="1121"/>
                  <a:pt x="346" y="1121"/>
                </a:cubicBezTo>
                <a:cubicBezTo>
                  <a:pt x="344" y="1120"/>
                  <a:pt x="338" y="1125"/>
                  <a:pt x="339" y="1127"/>
                </a:cubicBezTo>
                <a:close/>
                <a:moveTo>
                  <a:pt x="322" y="1104"/>
                </a:moveTo>
                <a:cubicBezTo>
                  <a:pt x="322" y="1104"/>
                  <a:pt x="323" y="1104"/>
                  <a:pt x="323" y="1104"/>
                </a:cubicBezTo>
                <a:cubicBezTo>
                  <a:pt x="326" y="1099"/>
                  <a:pt x="332" y="1098"/>
                  <a:pt x="336" y="1095"/>
                </a:cubicBezTo>
                <a:cubicBezTo>
                  <a:pt x="337" y="1094"/>
                  <a:pt x="337" y="1092"/>
                  <a:pt x="336" y="1091"/>
                </a:cubicBezTo>
                <a:cubicBezTo>
                  <a:pt x="335" y="1090"/>
                  <a:pt x="334" y="1089"/>
                  <a:pt x="332" y="1090"/>
                </a:cubicBezTo>
                <a:cubicBezTo>
                  <a:pt x="326" y="1092"/>
                  <a:pt x="323" y="1096"/>
                  <a:pt x="320" y="1100"/>
                </a:cubicBezTo>
                <a:cubicBezTo>
                  <a:pt x="319" y="1102"/>
                  <a:pt x="320" y="1103"/>
                  <a:pt x="322" y="1104"/>
                </a:cubicBezTo>
                <a:close/>
                <a:moveTo>
                  <a:pt x="338" y="1152"/>
                </a:moveTo>
                <a:cubicBezTo>
                  <a:pt x="332" y="1153"/>
                  <a:pt x="332" y="1157"/>
                  <a:pt x="331" y="1161"/>
                </a:cubicBezTo>
                <a:cubicBezTo>
                  <a:pt x="330" y="1163"/>
                  <a:pt x="332" y="1165"/>
                  <a:pt x="334" y="1164"/>
                </a:cubicBezTo>
                <a:cubicBezTo>
                  <a:pt x="338" y="1163"/>
                  <a:pt x="343" y="1162"/>
                  <a:pt x="342" y="1158"/>
                </a:cubicBezTo>
                <a:cubicBezTo>
                  <a:pt x="342" y="1155"/>
                  <a:pt x="341" y="1153"/>
                  <a:pt x="338" y="1152"/>
                </a:cubicBezTo>
                <a:close/>
                <a:moveTo>
                  <a:pt x="330" y="1108"/>
                </a:moveTo>
                <a:cubicBezTo>
                  <a:pt x="329" y="1111"/>
                  <a:pt x="333" y="1112"/>
                  <a:pt x="336" y="1112"/>
                </a:cubicBezTo>
                <a:cubicBezTo>
                  <a:pt x="340" y="1112"/>
                  <a:pt x="342" y="1110"/>
                  <a:pt x="342" y="1107"/>
                </a:cubicBezTo>
                <a:cubicBezTo>
                  <a:pt x="342" y="1104"/>
                  <a:pt x="340" y="1102"/>
                  <a:pt x="337" y="1102"/>
                </a:cubicBezTo>
                <a:cubicBezTo>
                  <a:pt x="332" y="1102"/>
                  <a:pt x="331" y="1106"/>
                  <a:pt x="330" y="1108"/>
                </a:cubicBezTo>
                <a:close/>
                <a:moveTo>
                  <a:pt x="352" y="1104"/>
                </a:moveTo>
                <a:cubicBezTo>
                  <a:pt x="355" y="1104"/>
                  <a:pt x="357" y="1102"/>
                  <a:pt x="356" y="1100"/>
                </a:cubicBezTo>
                <a:cubicBezTo>
                  <a:pt x="357" y="1097"/>
                  <a:pt x="356" y="1095"/>
                  <a:pt x="352" y="1095"/>
                </a:cubicBezTo>
                <a:cubicBezTo>
                  <a:pt x="348" y="1095"/>
                  <a:pt x="349" y="1098"/>
                  <a:pt x="349" y="1100"/>
                </a:cubicBezTo>
                <a:cubicBezTo>
                  <a:pt x="348" y="1103"/>
                  <a:pt x="349" y="1104"/>
                  <a:pt x="352" y="1104"/>
                </a:cubicBezTo>
                <a:close/>
                <a:moveTo>
                  <a:pt x="334" y="1374"/>
                </a:moveTo>
                <a:cubicBezTo>
                  <a:pt x="338" y="1373"/>
                  <a:pt x="339" y="1369"/>
                  <a:pt x="340" y="1366"/>
                </a:cubicBezTo>
                <a:cubicBezTo>
                  <a:pt x="340" y="1364"/>
                  <a:pt x="340" y="1363"/>
                  <a:pt x="338" y="1363"/>
                </a:cubicBezTo>
                <a:cubicBezTo>
                  <a:pt x="333" y="1363"/>
                  <a:pt x="334" y="1368"/>
                  <a:pt x="333" y="1370"/>
                </a:cubicBezTo>
                <a:cubicBezTo>
                  <a:pt x="332" y="1372"/>
                  <a:pt x="332" y="1374"/>
                  <a:pt x="334" y="1374"/>
                </a:cubicBezTo>
                <a:close/>
                <a:moveTo>
                  <a:pt x="317" y="1362"/>
                </a:moveTo>
                <a:cubicBezTo>
                  <a:pt x="320" y="1362"/>
                  <a:pt x="324" y="1359"/>
                  <a:pt x="324" y="1357"/>
                </a:cubicBezTo>
                <a:cubicBezTo>
                  <a:pt x="324" y="1354"/>
                  <a:pt x="323" y="1352"/>
                  <a:pt x="320" y="1352"/>
                </a:cubicBezTo>
                <a:cubicBezTo>
                  <a:pt x="316" y="1352"/>
                  <a:pt x="315" y="1356"/>
                  <a:pt x="315" y="1358"/>
                </a:cubicBezTo>
                <a:cubicBezTo>
                  <a:pt x="315" y="1360"/>
                  <a:pt x="314" y="1362"/>
                  <a:pt x="317" y="1362"/>
                </a:cubicBezTo>
                <a:close/>
                <a:moveTo>
                  <a:pt x="324" y="1320"/>
                </a:moveTo>
                <a:cubicBezTo>
                  <a:pt x="329" y="1320"/>
                  <a:pt x="330" y="1318"/>
                  <a:pt x="331" y="1315"/>
                </a:cubicBezTo>
                <a:cubicBezTo>
                  <a:pt x="331" y="1312"/>
                  <a:pt x="329" y="1311"/>
                  <a:pt x="327" y="1310"/>
                </a:cubicBezTo>
                <a:cubicBezTo>
                  <a:pt x="324" y="1310"/>
                  <a:pt x="319" y="1315"/>
                  <a:pt x="319" y="1318"/>
                </a:cubicBezTo>
                <a:cubicBezTo>
                  <a:pt x="320" y="1323"/>
                  <a:pt x="322" y="1321"/>
                  <a:pt x="324" y="1320"/>
                </a:cubicBezTo>
                <a:close/>
                <a:moveTo>
                  <a:pt x="301" y="1339"/>
                </a:moveTo>
                <a:cubicBezTo>
                  <a:pt x="304" y="1338"/>
                  <a:pt x="306" y="1335"/>
                  <a:pt x="306" y="1332"/>
                </a:cubicBezTo>
                <a:cubicBezTo>
                  <a:pt x="306" y="1329"/>
                  <a:pt x="302" y="1331"/>
                  <a:pt x="300" y="1329"/>
                </a:cubicBezTo>
                <a:cubicBezTo>
                  <a:pt x="297" y="1330"/>
                  <a:pt x="297" y="1332"/>
                  <a:pt x="297" y="1334"/>
                </a:cubicBezTo>
                <a:cubicBezTo>
                  <a:pt x="297" y="1337"/>
                  <a:pt x="298" y="1340"/>
                  <a:pt x="301" y="1339"/>
                </a:cubicBezTo>
                <a:close/>
                <a:moveTo>
                  <a:pt x="344" y="1327"/>
                </a:moveTo>
                <a:cubicBezTo>
                  <a:pt x="347" y="1328"/>
                  <a:pt x="350" y="1326"/>
                  <a:pt x="350" y="1323"/>
                </a:cubicBezTo>
                <a:cubicBezTo>
                  <a:pt x="349" y="1320"/>
                  <a:pt x="345" y="1320"/>
                  <a:pt x="343" y="1319"/>
                </a:cubicBezTo>
                <a:cubicBezTo>
                  <a:pt x="339" y="1319"/>
                  <a:pt x="339" y="1322"/>
                  <a:pt x="338" y="1325"/>
                </a:cubicBezTo>
                <a:cubicBezTo>
                  <a:pt x="337" y="1330"/>
                  <a:pt x="342" y="1327"/>
                  <a:pt x="344" y="1327"/>
                </a:cubicBezTo>
                <a:close/>
                <a:moveTo>
                  <a:pt x="384" y="1310"/>
                </a:moveTo>
                <a:cubicBezTo>
                  <a:pt x="386" y="1310"/>
                  <a:pt x="389" y="1310"/>
                  <a:pt x="390" y="1308"/>
                </a:cubicBezTo>
                <a:cubicBezTo>
                  <a:pt x="390" y="1302"/>
                  <a:pt x="386" y="1299"/>
                  <a:pt x="383" y="1299"/>
                </a:cubicBezTo>
                <a:cubicBezTo>
                  <a:pt x="380" y="1299"/>
                  <a:pt x="378" y="1301"/>
                  <a:pt x="378" y="1304"/>
                </a:cubicBezTo>
                <a:cubicBezTo>
                  <a:pt x="379" y="1307"/>
                  <a:pt x="381" y="1310"/>
                  <a:pt x="384" y="1310"/>
                </a:cubicBezTo>
                <a:close/>
                <a:moveTo>
                  <a:pt x="376" y="1322"/>
                </a:moveTo>
                <a:cubicBezTo>
                  <a:pt x="380" y="1322"/>
                  <a:pt x="381" y="1318"/>
                  <a:pt x="382" y="1316"/>
                </a:cubicBezTo>
                <a:cubicBezTo>
                  <a:pt x="382" y="1313"/>
                  <a:pt x="381" y="1311"/>
                  <a:pt x="379" y="1311"/>
                </a:cubicBezTo>
                <a:cubicBezTo>
                  <a:pt x="375" y="1312"/>
                  <a:pt x="372" y="1314"/>
                  <a:pt x="372" y="1317"/>
                </a:cubicBezTo>
                <a:cubicBezTo>
                  <a:pt x="372" y="1319"/>
                  <a:pt x="373" y="1322"/>
                  <a:pt x="376" y="1322"/>
                </a:cubicBezTo>
                <a:close/>
                <a:moveTo>
                  <a:pt x="364" y="1356"/>
                </a:moveTo>
                <a:cubicBezTo>
                  <a:pt x="364" y="1359"/>
                  <a:pt x="366" y="1362"/>
                  <a:pt x="369" y="1362"/>
                </a:cubicBezTo>
                <a:cubicBezTo>
                  <a:pt x="372" y="1363"/>
                  <a:pt x="369" y="1359"/>
                  <a:pt x="371" y="1358"/>
                </a:cubicBezTo>
                <a:cubicBezTo>
                  <a:pt x="371" y="1355"/>
                  <a:pt x="369" y="1354"/>
                  <a:pt x="367" y="1353"/>
                </a:cubicBezTo>
                <a:cubicBezTo>
                  <a:pt x="364" y="1353"/>
                  <a:pt x="364" y="1355"/>
                  <a:pt x="364" y="1356"/>
                </a:cubicBezTo>
                <a:close/>
                <a:moveTo>
                  <a:pt x="388" y="1324"/>
                </a:moveTo>
                <a:cubicBezTo>
                  <a:pt x="388" y="1327"/>
                  <a:pt x="390" y="1329"/>
                  <a:pt x="393" y="1329"/>
                </a:cubicBezTo>
                <a:cubicBezTo>
                  <a:pt x="395" y="1329"/>
                  <a:pt x="396" y="1328"/>
                  <a:pt x="396" y="1326"/>
                </a:cubicBezTo>
                <a:cubicBezTo>
                  <a:pt x="395" y="1324"/>
                  <a:pt x="394" y="1321"/>
                  <a:pt x="391" y="1321"/>
                </a:cubicBezTo>
                <a:cubicBezTo>
                  <a:pt x="388" y="1321"/>
                  <a:pt x="387" y="1323"/>
                  <a:pt x="388" y="1324"/>
                </a:cubicBezTo>
                <a:close/>
                <a:moveTo>
                  <a:pt x="422" y="1341"/>
                </a:moveTo>
                <a:cubicBezTo>
                  <a:pt x="422" y="1343"/>
                  <a:pt x="422" y="1345"/>
                  <a:pt x="425" y="1345"/>
                </a:cubicBezTo>
                <a:cubicBezTo>
                  <a:pt x="429" y="1345"/>
                  <a:pt x="433" y="1342"/>
                  <a:pt x="434" y="1338"/>
                </a:cubicBezTo>
                <a:cubicBezTo>
                  <a:pt x="434" y="1335"/>
                  <a:pt x="432" y="1333"/>
                  <a:pt x="429" y="1333"/>
                </a:cubicBezTo>
                <a:cubicBezTo>
                  <a:pt x="425" y="1333"/>
                  <a:pt x="422" y="1337"/>
                  <a:pt x="422" y="1341"/>
                </a:cubicBezTo>
                <a:close/>
                <a:moveTo>
                  <a:pt x="404" y="1311"/>
                </a:moveTo>
                <a:cubicBezTo>
                  <a:pt x="407" y="1311"/>
                  <a:pt x="408" y="1309"/>
                  <a:pt x="408" y="1307"/>
                </a:cubicBezTo>
                <a:cubicBezTo>
                  <a:pt x="408" y="1305"/>
                  <a:pt x="406" y="1303"/>
                  <a:pt x="403" y="1303"/>
                </a:cubicBezTo>
                <a:cubicBezTo>
                  <a:pt x="400" y="1303"/>
                  <a:pt x="399" y="1305"/>
                  <a:pt x="399" y="1307"/>
                </a:cubicBezTo>
                <a:cubicBezTo>
                  <a:pt x="400" y="1310"/>
                  <a:pt x="401" y="1311"/>
                  <a:pt x="404" y="1311"/>
                </a:cubicBezTo>
                <a:close/>
                <a:moveTo>
                  <a:pt x="393" y="1343"/>
                </a:moveTo>
                <a:cubicBezTo>
                  <a:pt x="393" y="1343"/>
                  <a:pt x="392" y="1345"/>
                  <a:pt x="395" y="1345"/>
                </a:cubicBezTo>
                <a:cubicBezTo>
                  <a:pt x="397" y="1345"/>
                  <a:pt x="399" y="1344"/>
                  <a:pt x="399" y="1342"/>
                </a:cubicBezTo>
                <a:cubicBezTo>
                  <a:pt x="399" y="1340"/>
                  <a:pt x="399" y="1338"/>
                  <a:pt x="396" y="1338"/>
                </a:cubicBezTo>
                <a:cubicBezTo>
                  <a:pt x="393" y="1338"/>
                  <a:pt x="393" y="1340"/>
                  <a:pt x="393" y="1343"/>
                </a:cubicBezTo>
                <a:close/>
                <a:moveTo>
                  <a:pt x="421" y="1321"/>
                </a:moveTo>
                <a:cubicBezTo>
                  <a:pt x="424" y="1321"/>
                  <a:pt x="425" y="1319"/>
                  <a:pt x="426" y="1317"/>
                </a:cubicBezTo>
                <a:cubicBezTo>
                  <a:pt x="427" y="1315"/>
                  <a:pt x="422" y="1311"/>
                  <a:pt x="419" y="1311"/>
                </a:cubicBezTo>
                <a:cubicBezTo>
                  <a:pt x="417" y="1311"/>
                  <a:pt x="415" y="1312"/>
                  <a:pt x="415" y="1315"/>
                </a:cubicBezTo>
                <a:cubicBezTo>
                  <a:pt x="416" y="1317"/>
                  <a:pt x="417" y="1321"/>
                  <a:pt x="421" y="1321"/>
                </a:cubicBezTo>
                <a:close/>
                <a:moveTo>
                  <a:pt x="345" y="1353"/>
                </a:moveTo>
                <a:cubicBezTo>
                  <a:pt x="343" y="1356"/>
                  <a:pt x="343" y="1359"/>
                  <a:pt x="347" y="1360"/>
                </a:cubicBezTo>
                <a:cubicBezTo>
                  <a:pt x="354" y="1361"/>
                  <a:pt x="356" y="1359"/>
                  <a:pt x="357" y="1352"/>
                </a:cubicBezTo>
                <a:cubicBezTo>
                  <a:pt x="357" y="1350"/>
                  <a:pt x="357" y="1347"/>
                  <a:pt x="354" y="1346"/>
                </a:cubicBezTo>
                <a:cubicBezTo>
                  <a:pt x="351" y="1346"/>
                  <a:pt x="350" y="1348"/>
                  <a:pt x="349" y="1350"/>
                </a:cubicBezTo>
                <a:cubicBezTo>
                  <a:pt x="348" y="1352"/>
                  <a:pt x="346" y="1352"/>
                  <a:pt x="345" y="1353"/>
                </a:cubicBezTo>
                <a:close/>
                <a:moveTo>
                  <a:pt x="341" y="1311"/>
                </a:moveTo>
                <a:cubicBezTo>
                  <a:pt x="344" y="1311"/>
                  <a:pt x="345" y="1310"/>
                  <a:pt x="345" y="1308"/>
                </a:cubicBezTo>
                <a:cubicBezTo>
                  <a:pt x="345" y="1307"/>
                  <a:pt x="343" y="1307"/>
                  <a:pt x="342" y="1307"/>
                </a:cubicBezTo>
                <a:cubicBezTo>
                  <a:pt x="341" y="1308"/>
                  <a:pt x="338" y="1306"/>
                  <a:pt x="338" y="1309"/>
                </a:cubicBezTo>
                <a:cubicBezTo>
                  <a:pt x="338" y="1310"/>
                  <a:pt x="340" y="1311"/>
                  <a:pt x="341" y="1311"/>
                </a:cubicBezTo>
                <a:close/>
                <a:moveTo>
                  <a:pt x="385" y="1339"/>
                </a:moveTo>
                <a:cubicBezTo>
                  <a:pt x="386" y="1337"/>
                  <a:pt x="384" y="1335"/>
                  <a:pt x="382" y="1335"/>
                </a:cubicBezTo>
                <a:cubicBezTo>
                  <a:pt x="378" y="1335"/>
                  <a:pt x="377" y="1337"/>
                  <a:pt x="377" y="1340"/>
                </a:cubicBezTo>
                <a:cubicBezTo>
                  <a:pt x="377" y="1341"/>
                  <a:pt x="376" y="1344"/>
                  <a:pt x="380" y="1344"/>
                </a:cubicBezTo>
                <a:cubicBezTo>
                  <a:pt x="382" y="1344"/>
                  <a:pt x="385" y="1342"/>
                  <a:pt x="385" y="1339"/>
                </a:cubicBezTo>
                <a:close/>
                <a:moveTo>
                  <a:pt x="386" y="1365"/>
                </a:moveTo>
                <a:cubicBezTo>
                  <a:pt x="382" y="1364"/>
                  <a:pt x="381" y="1367"/>
                  <a:pt x="381" y="1370"/>
                </a:cubicBezTo>
                <a:cubicBezTo>
                  <a:pt x="381" y="1373"/>
                  <a:pt x="381" y="1376"/>
                  <a:pt x="385" y="1376"/>
                </a:cubicBezTo>
                <a:cubicBezTo>
                  <a:pt x="387" y="1376"/>
                  <a:pt x="391" y="1376"/>
                  <a:pt x="390" y="1373"/>
                </a:cubicBezTo>
                <a:cubicBezTo>
                  <a:pt x="390" y="1370"/>
                  <a:pt x="391" y="1365"/>
                  <a:pt x="386" y="1365"/>
                </a:cubicBezTo>
                <a:close/>
                <a:moveTo>
                  <a:pt x="356" y="1311"/>
                </a:moveTo>
                <a:cubicBezTo>
                  <a:pt x="359" y="1311"/>
                  <a:pt x="362" y="1309"/>
                  <a:pt x="363" y="1307"/>
                </a:cubicBezTo>
                <a:cubicBezTo>
                  <a:pt x="362" y="1303"/>
                  <a:pt x="362" y="1299"/>
                  <a:pt x="357" y="1299"/>
                </a:cubicBezTo>
                <a:cubicBezTo>
                  <a:pt x="354" y="1299"/>
                  <a:pt x="353" y="1302"/>
                  <a:pt x="353" y="1305"/>
                </a:cubicBezTo>
                <a:cubicBezTo>
                  <a:pt x="354" y="1307"/>
                  <a:pt x="352" y="1311"/>
                  <a:pt x="356" y="1311"/>
                </a:cubicBezTo>
                <a:close/>
                <a:moveTo>
                  <a:pt x="360" y="1326"/>
                </a:moveTo>
                <a:cubicBezTo>
                  <a:pt x="359" y="1327"/>
                  <a:pt x="357" y="1329"/>
                  <a:pt x="358" y="1331"/>
                </a:cubicBezTo>
                <a:cubicBezTo>
                  <a:pt x="358" y="1334"/>
                  <a:pt x="361" y="1334"/>
                  <a:pt x="363" y="1334"/>
                </a:cubicBezTo>
                <a:cubicBezTo>
                  <a:pt x="365" y="1335"/>
                  <a:pt x="367" y="1334"/>
                  <a:pt x="368" y="1333"/>
                </a:cubicBezTo>
                <a:cubicBezTo>
                  <a:pt x="369" y="1333"/>
                  <a:pt x="369" y="1332"/>
                  <a:pt x="369" y="1332"/>
                </a:cubicBezTo>
                <a:cubicBezTo>
                  <a:pt x="369" y="1331"/>
                  <a:pt x="368" y="1331"/>
                  <a:pt x="368" y="1331"/>
                </a:cubicBezTo>
                <a:cubicBezTo>
                  <a:pt x="365" y="1331"/>
                  <a:pt x="365" y="1329"/>
                  <a:pt x="365" y="1327"/>
                </a:cubicBezTo>
                <a:cubicBezTo>
                  <a:pt x="364" y="1325"/>
                  <a:pt x="362" y="1324"/>
                  <a:pt x="360" y="1326"/>
                </a:cubicBezTo>
                <a:close/>
                <a:moveTo>
                  <a:pt x="328" y="1335"/>
                </a:moveTo>
                <a:cubicBezTo>
                  <a:pt x="326" y="1335"/>
                  <a:pt x="324" y="1336"/>
                  <a:pt x="324" y="1334"/>
                </a:cubicBezTo>
                <a:cubicBezTo>
                  <a:pt x="322" y="1333"/>
                  <a:pt x="322" y="1333"/>
                  <a:pt x="320" y="1334"/>
                </a:cubicBezTo>
                <a:cubicBezTo>
                  <a:pt x="319" y="1335"/>
                  <a:pt x="319" y="1337"/>
                  <a:pt x="321" y="1338"/>
                </a:cubicBezTo>
                <a:cubicBezTo>
                  <a:pt x="322" y="1339"/>
                  <a:pt x="324" y="1340"/>
                  <a:pt x="325" y="1341"/>
                </a:cubicBezTo>
                <a:cubicBezTo>
                  <a:pt x="326" y="1342"/>
                  <a:pt x="327" y="1345"/>
                  <a:pt x="329" y="1344"/>
                </a:cubicBezTo>
                <a:cubicBezTo>
                  <a:pt x="331" y="1343"/>
                  <a:pt x="333" y="1341"/>
                  <a:pt x="333" y="1338"/>
                </a:cubicBezTo>
                <a:cubicBezTo>
                  <a:pt x="333" y="1335"/>
                  <a:pt x="332" y="1333"/>
                  <a:pt x="328" y="1335"/>
                </a:cubicBezTo>
                <a:close/>
                <a:moveTo>
                  <a:pt x="287" y="1355"/>
                </a:moveTo>
                <a:cubicBezTo>
                  <a:pt x="291" y="1355"/>
                  <a:pt x="292" y="1352"/>
                  <a:pt x="292" y="1349"/>
                </a:cubicBezTo>
                <a:cubicBezTo>
                  <a:pt x="292" y="1347"/>
                  <a:pt x="291" y="1345"/>
                  <a:pt x="288" y="1345"/>
                </a:cubicBezTo>
                <a:cubicBezTo>
                  <a:pt x="285" y="1345"/>
                  <a:pt x="284" y="1348"/>
                  <a:pt x="284" y="1350"/>
                </a:cubicBezTo>
                <a:cubicBezTo>
                  <a:pt x="285" y="1352"/>
                  <a:pt x="284" y="1355"/>
                  <a:pt x="287" y="1355"/>
                </a:cubicBezTo>
                <a:close/>
                <a:moveTo>
                  <a:pt x="392" y="1407"/>
                </a:moveTo>
                <a:cubicBezTo>
                  <a:pt x="398" y="1408"/>
                  <a:pt x="405" y="1407"/>
                  <a:pt x="411" y="1405"/>
                </a:cubicBezTo>
                <a:cubicBezTo>
                  <a:pt x="432" y="1396"/>
                  <a:pt x="451" y="1384"/>
                  <a:pt x="470" y="1372"/>
                </a:cubicBezTo>
                <a:cubicBezTo>
                  <a:pt x="472" y="1370"/>
                  <a:pt x="473" y="1367"/>
                  <a:pt x="473" y="1364"/>
                </a:cubicBezTo>
                <a:cubicBezTo>
                  <a:pt x="473" y="1356"/>
                  <a:pt x="471" y="1348"/>
                  <a:pt x="467" y="1341"/>
                </a:cubicBezTo>
                <a:cubicBezTo>
                  <a:pt x="458" y="1325"/>
                  <a:pt x="448" y="1309"/>
                  <a:pt x="433" y="1297"/>
                </a:cubicBezTo>
                <a:cubicBezTo>
                  <a:pt x="423" y="1288"/>
                  <a:pt x="413" y="1284"/>
                  <a:pt x="401" y="1284"/>
                </a:cubicBezTo>
                <a:cubicBezTo>
                  <a:pt x="387" y="1285"/>
                  <a:pt x="374" y="1285"/>
                  <a:pt x="360" y="1285"/>
                </a:cubicBezTo>
                <a:cubicBezTo>
                  <a:pt x="340" y="1285"/>
                  <a:pt x="324" y="1295"/>
                  <a:pt x="307" y="1303"/>
                </a:cubicBezTo>
                <a:cubicBezTo>
                  <a:pt x="298" y="1307"/>
                  <a:pt x="290" y="1313"/>
                  <a:pt x="282" y="1318"/>
                </a:cubicBezTo>
                <a:cubicBezTo>
                  <a:pt x="275" y="1323"/>
                  <a:pt x="267" y="1327"/>
                  <a:pt x="265" y="1337"/>
                </a:cubicBezTo>
                <a:cubicBezTo>
                  <a:pt x="265" y="1341"/>
                  <a:pt x="263" y="1344"/>
                  <a:pt x="261" y="1348"/>
                </a:cubicBezTo>
                <a:cubicBezTo>
                  <a:pt x="259" y="1352"/>
                  <a:pt x="256" y="1356"/>
                  <a:pt x="256" y="1362"/>
                </a:cubicBezTo>
                <a:cubicBezTo>
                  <a:pt x="256" y="1369"/>
                  <a:pt x="258" y="1375"/>
                  <a:pt x="262" y="1380"/>
                </a:cubicBezTo>
                <a:cubicBezTo>
                  <a:pt x="264" y="1383"/>
                  <a:pt x="263" y="1389"/>
                  <a:pt x="270" y="1386"/>
                </a:cubicBezTo>
                <a:cubicBezTo>
                  <a:pt x="274" y="1385"/>
                  <a:pt x="279" y="1388"/>
                  <a:pt x="283" y="1389"/>
                </a:cubicBezTo>
                <a:cubicBezTo>
                  <a:pt x="299" y="1394"/>
                  <a:pt x="315" y="1399"/>
                  <a:pt x="332" y="1402"/>
                </a:cubicBezTo>
                <a:cubicBezTo>
                  <a:pt x="352" y="1405"/>
                  <a:pt x="372" y="1405"/>
                  <a:pt x="392" y="1407"/>
                </a:cubicBezTo>
                <a:close/>
                <a:moveTo>
                  <a:pt x="313" y="1379"/>
                </a:moveTo>
                <a:cubicBezTo>
                  <a:pt x="336" y="1384"/>
                  <a:pt x="360" y="1389"/>
                  <a:pt x="384" y="1395"/>
                </a:cubicBezTo>
                <a:cubicBezTo>
                  <a:pt x="365" y="1401"/>
                  <a:pt x="334" y="1394"/>
                  <a:pt x="313" y="1379"/>
                </a:cubicBezTo>
                <a:close/>
                <a:moveTo>
                  <a:pt x="386" y="1401"/>
                </a:moveTo>
                <a:cubicBezTo>
                  <a:pt x="399" y="1399"/>
                  <a:pt x="412" y="1395"/>
                  <a:pt x="425" y="1391"/>
                </a:cubicBezTo>
                <a:cubicBezTo>
                  <a:pt x="425" y="1391"/>
                  <a:pt x="425" y="1391"/>
                  <a:pt x="425" y="1391"/>
                </a:cubicBezTo>
                <a:cubicBezTo>
                  <a:pt x="414" y="1400"/>
                  <a:pt x="400" y="1402"/>
                  <a:pt x="386" y="1401"/>
                </a:cubicBezTo>
                <a:close/>
                <a:moveTo>
                  <a:pt x="271" y="1352"/>
                </a:moveTo>
                <a:cubicBezTo>
                  <a:pt x="278" y="1340"/>
                  <a:pt x="288" y="1329"/>
                  <a:pt x="298" y="1319"/>
                </a:cubicBezTo>
                <a:cubicBezTo>
                  <a:pt x="304" y="1313"/>
                  <a:pt x="310" y="1307"/>
                  <a:pt x="320" y="1305"/>
                </a:cubicBezTo>
                <a:cubicBezTo>
                  <a:pt x="332" y="1302"/>
                  <a:pt x="343" y="1299"/>
                  <a:pt x="356" y="1297"/>
                </a:cubicBezTo>
                <a:cubicBezTo>
                  <a:pt x="363" y="1296"/>
                  <a:pt x="370" y="1293"/>
                  <a:pt x="377" y="1293"/>
                </a:cubicBezTo>
                <a:cubicBezTo>
                  <a:pt x="395" y="1292"/>
                  <a:pt x="412" y="1294"/>
                  <a:pt x="429" y="1301"/>
                </a:cubicBezTo>
                <a:cubicBezTo>
                  <a:pt x="438" y="1306"/>
                  <a:pt x="443" y="1314"/>
                  <a:pt x="449" y="1322"/>
                </a:cubicBezTo>
                <a:cubicBezTo>
                  <a:pt x="454" y="1329"/>
                  <a:pt x="458" y="1336"/>
                  <a:pt x="462" y="1343"/>
                </a:cubicBezTo>
                <a:cubicBezTo>
                  <a:pt x="463" y="1347"/>
                  <a:pt x="463" y="1351"/>
                  <a:pt x="463" y="1355"/>
                </a:cubicBezTo>
                <a:cubicBezTo>
                  <a:pt x="460" y="1370"/>
                  <a:pt x="449" y="1376"/>
                  <a:pt x="436" y="1380"/>
                </a:cubicBezTo>
                <a:cubicBezTo>
                  <a:pt x="424" y="1383"/>
                  <a:pt x="414" y="1389"/>
                  <a:pt x="403" y="1391"/>
                </a:cubicBezTo>
                <a:cubicBezTo>
                  <a:pt x="400" y="1391"/>
                  <a:pt x="397" y="1391"/>
                  <a:pt x="395" y="1392"/>
                </a:cubicBezTo>
                <a:cubicBezTo>
                  <a:pt x="388" y="1392"/>
                  <a:pt x="384" y="1388"/>
                  <a:pt x="378" y="1387"/>
                </a:cubicBezTo>
                <a:cubicBezTo>
                  <a:pt x="364" y="1384"/>
                  <a:pt x="349" y="1383"/>
                  <a:pt x="335" y="1379"/>
                </a:cubicBezTo>
                <a:cubicBezTo>
                  <a:pt x="326" y="1376"/>
                  <a:pt x="317" y="1373"/>
                  <a:pt x="308" y="1371"/>
                </a:cubicBezTo>
                <a:cubicBezTo>
                  <a:pt x="303" y="1370"/>
                  <a:pt x="300" y="1369"/>
                  <a:pt x="297" y="1366"/>
                </a:cubicBezTo>
                <a:cubicBezTo>
                  <a:pt x="294" y="1363"/>
                  <a:pt x="290" y="1362"/>
                  <a:pt x="286" y="1362"/>
                </a:cubicBezTo>
                <a:cubicBezTo>
                  <a:pt x="280" y="1363"/>
                  <a:pt x="276" y="1358"/>
                  <a:pt x="271" y="1357"/>
                </a:cubicBezTo>
                <a:cubicBezTo>
                  <a:pt x="270" y="1356"/>
                  <a:pt x="269" y="1354"/>
                  <a:pt x="271" y="1352"/>
                </a:cubicBezTo>
                <a:close/>
                <a:moveTo>
                  <a:pt x="263" y="1370"/>
                </a:moveTo>
                <a:cubicBezTo>
                  <a:pt x="262" y="1368"/>
                  <a:pt x="261" y="1365"/>
                  <a:pt x="263" y="1364"/>
                </a:cubicBezTo>
                <a:cubicBezTo>
                  <a:pt x="266" y="1362"/>
                  <a:pt x="269" y="1362"/>
                  <a:pt x="273" y="1363"/>
                </a:cubicBezTo>
                <a:cubicBezTo>
                  <a:pt x="269" y="1365"/>
                  <a:pt x="266" y="1367"/>
                  <a:pt x="263" y="1370"/>
                </a:cubicBezTo>
                <a:close/>
                <a:moveTo>
                  <a:pt x="310" y="1391"/>
                </a:moveTo>
                <a:cubicBezTo>
                  <a:pt x="302" y="1387"/>
                  <a:pt x="293" y="1387"/>
                  <a:pt x="285" y="1383"/>
                </a:cubicBezTo>
                <a:cubicBezTo>
                  <a:pt x="281" y="1381"/>
                  <a:pt x="277" y="1379"/>
                  <a:pt x="273" y="1377"/>
                </a:cubicBezTo>
                <a:cubicBezTo>
                  <a:pt x="271" y="1376"/>
                  <a:pt x="269" y="1373"/>
                  <a:pt x="270" y="1372"/>
                </a:cubicBezTo>
                <a:cubicBezTo>
                  <a:pt x="272" y="1369"/>
                  <a:pt x="275" y="1367"/>
                  <a:pt x="279" y="1368"/>
                </a:cubicBezTo>
                <a:cubicBezTo>
                  <a:pt x="286" y="1370"/>
                  <a:pt x="293" y="1372"/>
                  <a:pt x="299" y="1375"/>
                </a:cubicBezTo>
                <a:cubicBezTo>
                  <a:pt x="304" y="1377"/>
                  <a:pt x="306" y="1382"/>
                  <a:pt x="310" y="1384"/>
                </a:cubicBezTo>
                <a:cubicBezTo>
                  <a:pt x="317" y="1388"/>
                  <a:pt x="324" y="1392"/>
                  <a:pt x="331" y="1396"/>
                </a:cubicBezTo>
                <a:cubicBezTo>
                  <a:pt x="324" y="1395"/>
                  <a:pt x="316" y="1394"/>
                  <a:pt x="310" y="1391"/>
                </a:cubicBezTo>
                <a:close/>
                <a:moveTo>
                  <a:pt x="272" y="1903"/>
                </a:moveTo>
                <a:cubicBezTo>
                  <a:pt x="272" y="1902"/>
                  <a:pt x="271" y="1901"/>
                  <a:pt x="271" y="1900"/>
                </a:cubicBezTo>
                <a:cubicBezTo>
                  <a:pt x="267" y="1901"/>
                  <a:pt x="263" y="1902"/>
                  <a:pt x="260" y="1904"/>
                </a:cubicBezTo>
                <a:cubicBezTo>
                  <a:pt x="259" y="1904"/>
                  <a:pt x="260" y="1909"/>
                  <a:pt x="261" y="1911"/>
                </a:cubicBezTo>
                <a:cubicBezTo>
                  <a:pt x="265" y="1908"/>
                  <a:pt x="269" y="1905"/>
                  <a:pt x="272" y="1903"/>
                </a:cubicBezTo>
                <a:close/>
                <a:moveTo>
                  <a:pt x="232" y="2044"/>
                </a:moveTo>
                <a:cubicBezTo>
                  <a:pt x="230" y="2042"/>
                  <a:pt x="229" y="2040"/>
                  <a:pt x="227" y="2038"/>
                </a:cubicBezTo>
                <a:cubicBezTo>
                  <a:pt x="226" y="2037"/>
                  <a:pt x="225" y="2037"/>
                  <a:pt x="224" y="2037"/>
                </a:cubicBezTo>
                <a:cubicBezTo>
                  <a:pt x="223" y="2037"/>
                  <a:pt x="222" y="2039"/>
                  <a:pt x="222" y="2040"/>
                </a:cubicBezTo>
                <a:cubicBezTo>
                  <a:pt x="221" y="2046"/>
                  <a:pt x="224" y="2047"/>
                  <a:pt x="232" y="2044"/>
                </a:cubicBezTo>
                <a:close/>
                <a:moveTo>
                  <a:pt x="135" y="2033"/>
                </a:moveTo>
                <a:cubicBezTo>
                  <a:pt x="139" y="2034"/>
                  <a:pt x="143" y="2034"/>
                  <a:pt x="148" y="2035"/>
                </a:cubicBezTo>
                <a:cubicBezTo>
                  <a:pt x="145" y="2029"/>
                  <a:pt x="142" y="2028"/>
                  <a:pt x="135" y="2033"/>
                </a:cubicBezTo>
                <a:close/>
                <a:moveTo>
                  <a:pt x="160" y="1899"/>
                </a:moveTo>
                <a:cubicBezTo>
                  <a:pt x="157" y="1899"/>
                  <a:pt x="154" y="1898"/>
                  <a:pt x="151" y="1899"/>
                </a:cubicBezTo>
                <a:cubicBezTo>
                  <a:pt x="149" y="1899"/>
                  <a:pt x="149" y="1903"/>
                  <a:pt x="149" y="1906"/>
                </a:cubicBezTo>
                <a:cubicBezTo>
                  <a:pt x="153" y="1904"/>
                  <a:pt x="156" y="1903"/>
                  <a:pt x="159" y="1902"/>
                </a:cubicBezTo>
                <a:cubicBezTo>
                  <a:pt x="160" y="1902"/>
                  <a:pt x="160" y="1900"/>
                  <a:pt x="160" y="1899"/>
                </a:cubicBezTo>
                <a:close/>
                <a:moveTo>
                  <a:pt x="126" y="1940"/>
                </a:moveTo>
                <a:cubicBezTo>
                  <a:pt x="133" y="1940"/>
                  <a:pt x="140" y="1940"/>
                  <a:pt x="146" y="1940"/>
                </a:cubicBezTo>
                <a:cubicBezTo>
                  <a:pt x="147" y="1940"/>
                  <a:pt x="148" y="1939"/>
                  <a:pt x="149" y="1938"/>
                </a:cubicBezTo>
                <a:cubicBezTo>
                  <a:pt x="149" y="1938"/>
                  <a:pt x="148" y="1936"/>
                  <a:pt x="148" y="1936"/>
                </a:cubicBezTo>
                <a:cubicBezTo>
                  <a:pt x="141" y="1936"/>
                  <a:pt x="134" y="1937"/>
                  <a:pt x="127" y="1937"/>
                </a:cubicBezTo>
                <a:cubicBezTo>
                  <a:pt x="127" y="1937"/>
                  <a:pt x="127" y="1938"/>
                  <a:pt x="126" y="1940"/>
                </a:cubicBezTo>
                <a:close/>
                <a:moveTo>
                  <a:pt x="234" y="2024"/>
                </a:moveTo>
                <a:cubicBezTo>
                  <a:pt x="237" y="2024"/>
                  <a:pt x="240" y="2024"/>
                  <a:pt x="243" y="2025"/>
                </a:cubicBezTo>
                <a:cubicBezTo>
                  <a:pt x="243" y="2023"/>
                  <a:pt x="243" y="2022"/>
                  <a:pt x="243" y="2021"/>
                </a:cubicBezTo>
                <a:cubicBezTo>
                  <a:pt x="240" y="2021"/>
                  <a:pt x="237" y="2020"/>
                  <a:pt x="234" y="2020"/>
                </a:cubicBezTo>
                <a:cubicBezTo>
                  <a:pt x="234" y="2021"/>
                  <a:pt x="234" y="2024"/>
                  <a:pt x="234" y="2024"/>
                </a:cubicBezTo>
                <a:close/>
                <a:moveTo>
                  <a:pt x="234" y="1994"/>
                </a:moveTo>
                <a:cubicBezTo>
                  <a:pt x="233" y="1995"/>
                  <a:pt x="233" y="1996"/>
                  <a:pt x="234" y="1997"/>
                </a:cubicBezTo>
                <a:cubicBezTo>
                  <a:pt x="237" y="1999"/>
                  <a:pt x="241" y="2001"/>
                  <a:pt x="244" y="2003"/>
                </a:cubicBezTo>
                <a:cubicBezTo>
                  <a:pt x="245" y="2002"/>
                  <a:pt x="245" y="2001"/>
                  <a:pt x="246" y="2000"/>
                </a:cubicBezTo>
                <a:cubicBezTo>
                  <a:pt x="243" y="1998"/>
                  <a:pt x="239" y="1995"/>
                  <a:pt x="236" y="1993"/>
                </a:cubicBezTo>
                <a:cubicBezTo>
                  <a:pt x="236" y="1993"/>
                  <a:pt x="234" y="1993"/>
                  <a:pt x="234" y="1994"/>
                </a:cubicBezTo>
                <a:close/>
                <a:moveTo>
                  <a:pt x="234" y="1973"/>
                </a:moveTo>
                <a:cubicBezTo>
                  <a:pt x="231" y="1974"/>
                  <a:pt x="230" y="1975"/>
                  <a:pt x="228" y="1975"/>
                </a:cubicBezTo>
                <a:cubicBezTo>
                  <a:pt x="230" y="1977"/>
                  <a:pt x="233" y="1979"/>
                  <a:pt x="235" y="1981"/>
                </a:cubicBezTo>
                <a:cubicBezTo>
                  <a:pt x="237" y="1982"/>
                  <a:pt x="238" y="1981"/>
                  <a:pt x="240" y="1981"/>
                </a:cubicBezTo>
                <a:cubicBezTo>
                  <a:pt x="240" y="1980"/>
                  <a:pt x="240" y="1979"/>
                  <a:pt x="240" y="1978"/>
                </a:cubicBezTo>
                <a:cubicBezTo>
                  <a:pt x="238" y="1976"/>
                  <a:pt x="236" y="1974"/>
                  <a:pt x="234" y="1973"/>
                </a:cubicBezTo>
                <a:close/>
                <a:moveTo>
                  <a:pt x="239" y="1930"/>
                </a:moveTo>
                <a:cubicBezTo>
                  <a:pt x="239" y="1929"/>
                  <a:pt x="239" y="1928"/>
                  <a:pt x="239" y="1928"/>
                </a:cubicBezTo>
                <a:cubicBezTo>
                  <a:pt x="234" y="1928"/>
                  <a:pt x="230" y="1928"/>
                  <a:pt x="225" y="1929"/>
                </a:cubicBezTo>
                <a:cubicBezTo>
                  <a:pt x="224" y="1929"/>
                  <a:pt x="224" y="1931"/>
                  <a:pt x="223" y="1932"/>
                </a:cubicBezTo>
                <a:cubicBezTo>
                  <a:pt x="224" y="1933"/>
                  <a:pt x="225" y="1934"/>
                  <a:pt x="226" y="1933"/>
                </a:cubicBezTo>
                <a:cubicBezTo>
                  <a:pt x="231" y="1933"/>
                  <a:pt x="235" y="1931"/>
                  <a:pt x="239" y="1930"/>
                </a:cubicBezTo>
                <a:close/>
                <a:moveTo>
                  <a:pt x="48" y="2005"/>
                </a:moveTo>
                <a:cubicBezTo>
                  <a:pt x="47" y="2006"/>
                  <a:pt x="47" y="2010"/>
                  <a:pt x="46" y="2012"/>
                </a:cubicBezTo>
                <a:cubicBezTo>
                  <a:pt x="49" y="2013"/>
                  <a:pt x="51" y="2013"/>
                  <a:pt x="54" y="2014"/>
                </a:cubicBezTo>
                <a:cubicBezTo>
                  <a:pt x="54" y="2012"/>
                  <a:pt x="54" y="2010"/>
                  <a:pt x="55" y="2009"/>
                </a:cubicBezTo>
                <a:cubicBezTo>
                  <a:pt x="57" y="2008"/>
                  <a:pt x="59" y="2008"/>
                  <a:pt x="63" y="2007"/>
                </a:cubicBezTo>
                <a:cubicBezTo>
                  <a:pt x="58" y="2002"/>
                  <a:pt x="53" y="2003"/>
                  <a:pt x="48" y="2005"/>
                </a:cubicBezTo>
                <a:close/>
                <a:moveTo>
                  <a:pt x="74" y="1931"/>
                </a:moveTo>
                <a:cubicBezTo>
                  <a:pt x="72" y="1930"/>
                  <a:pt x="71" y="1928"/>
                  <a:pt x="69" y="1927"/>
                </a:cubicBezTo>
                <a:cubicBezTo>
                  <a:pt x="67" y="1928"/>
                  <a:pt x="65" y="1930"/>
                  <a:pt x="64" y="1931"/>
                </a:cubicBezTo>
                <a:cubicBezTo>
                  <a:pt x="65" y="1932"/>
                  <a:pt x="67" y="1934"/>
                  <a:pt x="69" y="1934"/>
                </a:cubicBezTo>
                <a:cubicBezTo>
                  <a:pt x="71" y="1935"/>
                  <a:pt x="72" y="1932"/>
                  <a:pt x="74" y="1931"/>
                </a:cubicBezTo>
                <a:close/>
                <a:moveTo>
                  <a:pt x="129" y="1890"/>
                </a:moveTo>
                <a:cubicBezTo>
                  <a:pt x="130" y="1890"/>
                  <a:pt x="132" y="1889"/>
                  <a:pt x="133" y="1888"/>
                </a:cubicBezTo>
                <a:cubicBezTo>
                  <a:pt x="130" y="1887"/>
                  <a:pt x="128" y="1886"/>
                  <a:pt x="126" y="1886"/>
                </a:cubicBezTo>
                <a:cubicBezTo>
                  <a:pt x="124" y="1886"/>
                  <a:pt x="123" y="1886"/>
                  <a:pt x="120" y="1886"/>
                </a:cubicBezTo>
                <a:cubicBezTo>
                  <a:pt x="122" y="1892"/>
                  <a:pt x="126" y="1891"/>
                  <a:pt x="129" y="1890"/>
                </a:cubicBezTo>
                <a:close/>
                <a:moveTo>
                  <a:pt x="73" y="2027"/>
                </a:moveTo>
                <a:cubicBezTo>
                  <a:pt x="80" y="2028"/>
                  <a:pt x="85" y="2029"/>
                  <a:pt x="90" y="2030"/>
                </a:cubicBezTo>
                <a:cubicBezTo>
                  <a:pt x="91" y="2030"/>
                  <a:pt x="93" y="2027"/>
                  <a:pt x="93" y="2026"/>
                </a:cubicBezTo>
                <a:cubicBezTo>
                  <a:pt x="89" y="2020"/>
                  <a:pt x="81" y="2019"/>
                  <a:pt x="73" y="2027"/>
                </a:cubicBezTo>
                <a:close/>
                <a:moveTo>
                  <a:pt x="147" y="2079"/>
                </a:moveTo>
                <a:cubicBezTo>
                  <a:pt x="163" y="2078"/>
                  <a:pt x="178" y="2076"/>
                  <a:pt x="194" y="2075"/>
                </a:cubicBezTo>
                <a:cubicBezTo>
                  <a:pt x="214" y="2075"/>
                  <a:pt x="233" y="2074"/>
                  <a:pt x="253" y="2074"/>
                </a:cubicBezTo>
                <a:cubicBezTo>
                  <a:pt x="257" y="2074"/>
                  <a:pt x="261" y="2071"/>
                  <a:pt x="266" y="2071"/>
                </a:cubicBezTo>
                <a:cubicBezTo>
                  <a:pt x="269" y="2070"/>
                  <a:pt x="272" y="2070"/>
                  <a:pt x="275" y="2071"/>
                </a:cubicBezTo>
                <a:cubicBezTo>
                  <a:pt x="280" y="2073"/>
                  <a:pt x="284" y="2074"/>
                  <a:pt x="288" y="2070"/>
                </a:cubicBezTo>
                <a:cubicBezTo>
                  <a:pt x="288" y="2070"/>
                  <a:pt x="291" y="2071"/>
                  <a:pt x="292" y="2072"/>
                </a:cubicBezTo>
                <a:cubicBezTo>
                  <a:pt x="301" y="2079"/>
                  <a:pt x="308" y="2089"/>
                  <a:pt x="318" y="2095"/>
                </a:cubicBezTo>
                <a:cubicBezTo>
                  <a:pt x="332" y="2103"/>
                  <a:pt x="348" y="2109"/>
                  <a:pt x="366" y="2111"/>
                </a:cubicBezTo>
                <a:cubicBezTo>
                  <a:pt x="368" y="2111"/>
                  <a:pt x="371" y="2112"/>
                  <a:pt x="371" y="2113"/>
                </a:cubicBezTo>
                <a:cubicBezTo>
                  <a:pt x="374" y="2123"/>
                  <a:pt x="381" y="2122"/>
                  <a:pt x="388" y="2121"/>
                </a:cubicBezTo>
                <a:cubicBezTo>
                  <a:pt x="395" y="2121"/>
                  <a:pt x="401" y="2118"/>
                  <a:pt x="407" y="2117"/>
                </a:cubicBezTo>
                <a:cubicBezTo>
                  <a:pt x="424" y="2117"/>
                  <a:pt x="442" y="2118"/>
                  <a:pt x="459" y="2118"/>
                </a:cubicBezTo>
                <a:cubicBezTo>
                  <a:pt x="470" y="2117"/>
                  <a:pt x="481" y="2117"/>
                  <a:pt x="491" y="2115"/>
                </a:cubicBezTo>
                <a:cubicBezTo>
                  <a:pt x="506" y="2111"/>
                  <a:pt x="521" y="2106"/>
                  <a:pt x="535" y="2100"/>
                </a:cubicBezTo>
                <a:cubicBezTo>
                  <a:pt x="543" y="2097"/>
                  <a:pt x="552" y="2094"/>
                  <a:pt x="558" y="2088"/>
                </a:cubicBezTo>
                <a:cubicBezTo>
                  <a:pt x="569" y="2078"/>
                  <a:pt x="580" y="2069"/>
                  <a:pt x="587" y="2056"/>
                </a:cubicBezTo>
                <a:cubicBezTo>
                  <a:pt x="592" y="2043"/>
                  <a:pt x="601" y="2032"/>
                  <a:pt x="601" y="2017"/>
                </a:cubicBezTo>
                <a:cubicBezTo>
                  <a:pt x="601" y="1997"/>
                  <a:pt x="601" y="1977"/>
                  <a:pt x="593" y="1958"/>
                </a:cubicBezTo>
                <a:cubicBezTo>
                  <a:pt x="592" y="1955"/>
                  <a:pt x="592" y="1953"/>
                  <a:pt x="591" y="1950"/>
                </a:cubicBezTo>
                <a:cubicBezTo>
                  <a:pt x="587" y="1944"/>
                  <a:pt x="583" y="1936"/>
                  <a:pt x="579" y="1930"/>
                </a:cubicBezTo>
                <a:cubicBezTo>
                  <a:pt x="571" y="1920"/>
                  <a:pt x="562" y="1910"/>
                  <a:pt x="553" y="1901"/>
                </a:cubicBezTo>
                <a:cubicBezTo>
                  <a:pt x="548" y="1896"/>
                  <a:pt x="541" y="1894"/>
                  <a:pt x="535" y="1890"/>
                </a:cubicBezTo>
                <a:cubicBezTo>
                  <a:pt x="524" y="1883"/>
                  <a:pt x="512" y="1879"/>
                  <a:pt x="499" y="1875"/>
                </a:cubicBezTo>
                <a:cubicBezTo>
                  <a:pt x="492" y="1874"/>
                  <a:pt x="484" y="1872"/>
                  <a:pt x="477" y="1871"/>
                </a:cubicBezTo>
                <a:cubicBezTo>
                  <a:pt x="459" y="1870"/>
                  <a:pt x="443" y="1864"/>
                  <a:pt x="427" y="1859"/>
                </a:cubicBezTo>
                <a:cubicBezTo>
                  <a:pt x="417" y="1857"/>
                  <a:pt x="408" y="1854"/>
                  <a:pt x="398" y="1853"/>
                </a:cubicBezTo>
                <a:cubicBezTo>
                  <a:pt x="391" y="1853"/>
                  <a:pt x="383" y="1853"/>
                  <a:pt x="376" y="1855"/>
                </a:cubicBezTo>
                <a:cubicBezTo>
                  <a:pt x="368" y="1858"/>
                  <a:pt x="361" y="1864"/>
                  <a:pt x="352" y="1867"/>
                </a:cubicBezTo>
                <a:cubicBezTo>
                  <a:pt x="349" y="1869"/>
                  <a:pt x="344" y="1869"/>
                  <a:pt x="340" y="1869"/>
                </a:cubicBezTo>
                <a:cubicBezTo>
                  <a:pt x="339" y="1869"/>
                  <a:pt x="338" y="1866"/>
                  <a:pt x="336" y="1865"/>
                </a:cubicBezTo>
                <a:cubicBezTo>
                  <a:pt x="335" y="1864"/>
                  <a:pt x="333" y="1863"/>
                  <a:pt x="332" y="1863"/>
                </a:cubicBezTo>
                <a:cubicBezTo>
                  <a:pt x="325" y="1864"/>
                  <a:pt x="321" y="1859"/>
                  <a:pt x="317" y="1856"/>
                </a:cubicBezTo>
                <a:cubicBezTo>
                  <a:pt x="310" y="1849"/>
                  <a:pt x="302" y="1844"/>
                  <a:pt x="293" y="1840"/>
                </a:cubicBezTo>
                <a:cubicBezTo>
                  <a:pt x="297" y="1838"/>
                  <a:pt x="301" y="1836"/>
                  <a:pt x="305" y="1834"/>
                </a:cubicBezTo>
                <a:cubicBezTo>
                  <a:pt x="307" y="1833"/>
                  <a:pt x="308" y="1830"/>
                  <a:pt x="310" y="1829"/>
                </a:cubicBezTo>
                <a:cubicBezTo>
                  <a:pt x="315" y="1825"/>
                  <a:pt x="321" y="1823"/>
                  <a:pt x="326" y="1818"/>
                </a:cubicBezTo>
                <a:cubicBezTo>
                  <a:pt x="333" y="1811"/>
                  <a:pt x="340" y="1803"/>
                  <a:pt x="347" y="1795"/>
                </a:cubicBezTo>
                <a:cubicBezTo>
                  <a:pt x="355" y="1784"/>
                  <a:pt x="363" y="1774"/>
                  <a:pt x="371" y="1763"/>
                </a:cubicBezTo>
                <a:cubicBezTo>
                  <a:pt x="378" y="1753"/>
                  <a:pt x="385" y="1742"/>
                  <a:pt x="390" y="1731"/>
                </a:cubicBezTo>
                <a:cubicBezTo>
                  <a:pt x="396" y="1719"/>
                  <a:pt x="400" y="1706"/>
                  <a:pt x="404" y="1693"/>
                </a:cubicBezTo>
                <a:cubicBezTo>
                  <a:pt x="406" y="1685"/>
                  <a:pt x="405" y="1676"/>
                  <a:pt x="406" y="1668"/>
                </a:cubicBezTo>
                <a:cubicBezTo>
                  <a:pt x="406" y="1667"/>
                  <a:pt x="405" y="1667"/>
                  <a:pt x="405" y="1667"/>
                </a:cubicBezTo>
                <a:cubicBezTo>
                  <a:pt x="405" y="1662"/>
                  <a:pt x="406" y="1656"/>
                  <a:pt x="405" y="1651"/>
                </a:cubicBezTo>
                <a:cubicBezTo>
                  <a:pt x="404" y="1645"/>
                  <a:pt x="403" y="1640"/>
                  <a:pt x="401" y="1634"/>
                </a:cubicBezTo>
                <a:cubicBezTo>
                  <a:pt x="396" y="1616"/>
                  <a:pt x="391" y="1597"/>
                  <a:pt x="384" y="1578"/>
                </a:cubicBezTo>
                <a:cubicBezTo>
                  <a:pt x="382" y="1569"/>
                  <a:pt x="379" y="1560"/>
                  <a:pt x="372" y="1553"/>
                </a:cubicBezTo>
                <a:cubicBezTo>
                  <a:pt x="368" y="1549"/>
                  <a:pt x="365" y="1546"/>
                  <a:pt x="359" y="1549"/>
                </a:cubicBezTo>
                <a:cubicBezTo>
                  <a:pt x="346" y="1556"/>
                  <a:pt x="333" y="1565"/>
                  <a:pt x="321" y="1575"/>
                </a:cubicBezTo>
                <a:cubicBezTo>
                  <a:pt x="305" y="1589"/>
                  <a:pt x="288" y="1601"/>
                  <a:pt x="271" y="1614"/>
                </a:cubicBezTo>
                <a:cubicBezTo>
                  <a:pt x="265" y="1618"/>
                  <a:pt x="259" y="1622"/>
                  <a:pt x="254" y="1626"/>
                </a:cubicBezTo>
                <a:cubicBezTo>
                  <a:pt x="245" y="1633"/>
                  <a:pt x="237" y="1641"/>
                  <a:pt x="228" y="1648"/>
                </a:cubicBezTo>
                <a:cubicBezTo>
                  <a:pt x="217" y="1657"/>
                  <a:pt x="206" y="1666"/>
                  <a:pt x="195" y="1675"/>
                </a:cubicBezTo>
                <a:cubicBezTo>
                  <a:pt x="181" y="1687"/>
                  <a:pt x="166" y="1700"/>
                  <a:pt x="152" y="1713"/>
                </a:cubicBezTo>
                <a:cubicBezTo>
                  <a:pt x="144" y="1719"/>
                  <a:pt x="136" y="1725"/>
                  <a:pt x="129" y="1732"/>
                </a:cubicBezTo>
                <a:cubicBezTo>
                  <a:pt x="122" y="1738"/>
                  <a:pt x="117" y="1744"/>
                  <a:pt x="111" y="1751"/>
                </a:cubicBezTo>
                <a:cubicBezTo>
                  <a:pt x="106" y="1756"/>
                  <a:pt x="103" y="1762"/>
                  <a:pt x="104" y="1769"/>
                </a:cubicBezTo>
                <a:cubicBezTo>
                  <a:pt x="104" y="1776"/>
                  <a:pt x="106" y="1782"/>
                  <a:pt x="106" y="1789"/>
                </a:cubicBezTo>
                <a:cubicBezTo>
                  <a:pt x="106" y="1801"/>
                  <a:pt x="112" y="1812"/>
                  <a:pt x="118" y="1822"/>
                </a:cubicBezTo>
                <a:cubicBezTo>
                  <a:pt x="119" y="1826"/>
                  <a:pt x="121" y="1830"/>
                  <a:pt x="123" y="1833"/>
                </a:cubicBezTo>
                <a:cubicBezTo>
                  <a:pt x="126" y="1837"/>
                  <a:pt x="129" y="1840"/>
                  <a:pt x="132" y="1843"/>
                </a:cubicBezTo>
                <a:cubicBezTo>
                  <a:pt x="125" y="1846"/>
                  <a:pt x="118" y="1848"/>
                  <a:pt x="109" y="1848"/>
                </a:cubicBezTo>
                <a:cubicBezTo>
                  <a:pt x="107" y="1848"/>
                  <a:pt x="104" y="1849"/>
                  <a:pt x="102" y="1850"/>
                </a:cubicBezTo>
                <a:cubicBezTo>
                  <a:pt x="89" y="1855"/>
                  <a:pt x="76" y="1860"/>
                  <a:pt x="64" y="1866"/>
                </a:cubicBezTo>
                <a:cubicBezTo>
                  <a:pt x="60" y="1867"/>
                  <a:pt x="55" y="1868"/>
                  <a:pt x="53" y="1871"/>
                </a:cubicBezTo>
                <a:cubicBezTo>
                  <a:pt x="44" y="1883"/>
                  <a:pt x="29" y="1890"/>
                  <a:pt x="23" y="1904"/>
                </a:cubicBezTo>
                <a:cubicBezTo>
                  <a:pt x="19" y="1914"/>
                  <a:pt x="12" y="1924"/>
                  <a:pt x="9" y="1935"/>
                </a:cubicBezTo>
                <a:cubicBezTo>
                  <a:pt x="6" y="1947"/>
                  <a:pt x="5" y="1960"/>
                  <a:pt x="3" y="1973"/>
                </a:cubicBezTo>
                <a:cubicBezTo>
                  <a:pt x="3" y="1973"/>
                  <a:pt x="4" y="1973"/>
                  <a:pt x="5" y="1973"/>
                </a:cubicBezTo>
                <a:cubicBezTo>
                  <a:pt x="0" y="1990"/>
                  <a:pt x="11" y="2002"/>
                  <a:pt x="20" y="2014"/>
                </a:cubicBezTo>
                <a:cubicBezTo>
                  <a:pt x="28" y="2025"/>
                  <a:pt x="38" y="2033"/>
                  <a:pt x="47" y="2043"/>
                </a:cubicBezTo>
                <a:cubicBezTo>
                  <a:pt x="55" y="2053"/>
                  <a:pt x="65" y="2059"/>
                  <a:pt x="77" y="2063"/>
                </a:cubicBezTo>
                <a:cubicBezTo>
                  <a:pt x="86" y="2066"/>
                  <a:pt x="94" y="2070"/>
                  <a:pt x="102" y="2073"/>
                </a:cubicBezTo>
                <a:cubicBezTo>
                  <a:pt x="107" y="2075"/>
                  <a:pt x="112" y="2078"/>
                  <a:pt x="117" y="2079"/>
                </a:cubicBezTo>
                <a:cubicBezTo>
                  <a:pt x="127" y="2080"/>
                  <a:pt x="137" y="2079"/>
                  <a:pt x="147" y="2079"/>
                </a:cubicBezTo>
                <a:close/>
                <a:moveTo>
                  <a:pt x="446" y="1879"/>
                </a:moveTo>
                <a:cubicBezTo>
                  <a:pt x="447" y="1879"/>
                  <a:pt x="449" y="1880"/>
                  <a:pt x="450" y="1880"/>
                </a:cubicBezTo>
                <a:cubicBezTo>
                  <a:pt x="463" y="1883"/>
                  <a:pt x="477" y="1884"/>
                  <a:pt x="490" y="1887"/>
                </a:cubicBezTo>
                <a:cubicBezTo>
                  <a:pt x="506" y="1890"/>
                  <a:pt x="520" y="1897"/>
                  <a:pt x="535" y="1905"/>
                </a:cubicBezTo>
                <a:cubicBezTo>
                  <a:pt x="554" y="1915"/>
                  <a:pt x="564" y="1931"/>
                  <a:pt x="574" y="1948"/>
                </a:cubicBezTo>
                <a:cubicBezTo>
                  <a:pt x="587" y="1971"/>
                  <a:pt x="591" y="1995"/>
                  <a:pt x="587" y="2021"/>
                </a:cubicBezTo>
                <a:cubicBezTo>
                  <a:pt x="586" y="2030"/>
                  <a:pt x="580" y="2038"/>
                  <a:pt x="576" y="2046"/>
                </a:cubicBezTo>
                <a:cubicBezTo>
                  <a:pt x="573" y="2051"/>
                  <a:pt x="571" y="2055"/>
                  <a:pt x="567" y="2059"/>
                </a:cubicBezTo>
                <a:cubicBezTo>
                  <a:pt x="557" y="2070"/>
                  <a:pt x="547" y="2081"/>
                  <a:pt x="532" y="2086"/>
                </a:cubicBezTo>
                <a:cubicBezTo>
                  <a:pt x="519" y="2090"/>
                  <a:pt x="506" y="2096"/>
                  <a:pt x="493" y="2100"/>
                </a:cubicBezTo>
                <a:cubicBezTo>
                  <a:pt x="487" y="2102"/>
                  <a:pt x="479" y="2102"/>
                  <a:pt x="473" y="2102"/>
                </a:cubicBezTo>
                <a:cubicBezTo>
                  <a:pt x="460" y="2103"/>
                  <a:pt x="448" y="2102"/>
                  <a:pt x="435" y="2102"/>
                </a:cubicBezTo>
                <a:cubicBezTo>
                  <a:pt x="447" y="2094"/>
                  <a:pt x="459" y="2087"/>
                  <a:pt x="469" y="2078"/>
                </a:cubicBezTo>
                <a:cubicBezTo>
                  <a:pt x="474" y="2074"/>
                  <a:pt x="478" y="2068"/>
                  <a:pt x="481" y="2062"/>
                </a:cubicBezTo>
                <a:cubicBezTo>
                  <a:pt x="488" y="2047"/>
                  <a:pt x="495" y="2033"/>
                  <a:pt x="499" y="2016"/>
                </a:cubicBezTo>
                <a:cubicBezTo>
                  <a:pt x="500" y="2010"/>
                  <a:pt x="502" y="2004"/>
                  <a:pt x="504" y="1998"/>
                </a:cubicBezTo>
                <a:cubicBezTo>
                  <a:pt x="504" y="1997"/>
                  <a:pt x="504" y="1996"/>
                  <a:pt x="504" y="1996"/>
                </a:cubicBezTo>
                <a:cubicBezTo>
                  <a:pt x="497" y="1990"/>
                  <a:pt x="500" y="1982"/>
                  <a:pt x="499" y="1975"/>
                </a:cubicBezTo>
                <a:cubicBezTo>
                  <a:pt x="497" y="1960"/>
                  <a:pt x="493" y="1946"/>
                  <a:pt x="484" y="1933"/>
                </a:cubicBezTo>
                <a:cubicBezTo>
                  <a:pt x="479" y="1927"/>
                  <a:pt x="476" y="1919"/>
                  <a:pt x="471" y="1913"/>
                </a:cubicBezTo>
                <a:cubicBezTo>
                  <a:pt x="461" y="1900"/>
                  <a:pt x="450" y="1887"/>
                  <a:pt x="434" y="1880"/>
                </a:cubicBezTo>
                <a:cubicBezTo>
                  <a:pt x="430" y="1879"/>
                  <a:pt x="428" y="1876"/>
                  <a:pt x="425" y="1873"/>
                </a:cubicBezTo>
                <a:cubicBezTo>
                  <a:pt x="432" y="1875"/>
                  <a:pt x="439" y="1877"/>
                  <a:pt x="446" y="1879"/>
                </a:cubicBezTo>
                <a:close/>
                <a:moveTo>
                  <a:pt x="350" y="1881"/>
                </a:moveTo>
                <a:cubicBezTo>
                  <a:pt x="355" y="1881"/>
                  <a:pt x="360" y="1877"/>
                  <a:pt x="365" y="1876"/>
                </a:cubicBezTo>
                <a:cubicBezTo>
                  <a:pt x="374" y="1876"/>
                  <a:pt x="384" y="1875"/>
                  <a:pt x="392" y="1877"/>
                </a:cubicBezTo>
                <a:cubicBezTo>
                  <a:pt x="403" y="1879"/>
                  <a:pt x="413" y="1885"/>
                  <a:pt x="423" y="1889"/>
                </a:cubicBezTo>
                <a:cubicBezTo>
                  <a:pt x="426" y="1890"/>
                  <a:pt x="430" y="1892"/>
                  <a:pt x="433" y="1894"/>
                </a:cubicBezTo>
                <a:cubicBezTo>
                  <a:pt x="447" y="1902"/>
                  <a:pt x="457" y="1916"/>
                  <a:pt x="467" y="1929"/>
                </a:cubicBezTo>
                <a:cubicBezTo>
                  <a:pt x="477" y="1943"/>
                  <a:pt x="484" y="1958"/>
                  <a:pt x="486" y="1975"/>
                </a:cubicBezTo>
                <a:cubicBezTo>
                  <a:pt x="488" y="1988"/>
                  <a:pt x="488" y="2003"/>
                  <a:pt x="485" y="2016"/>
                </a:cubicBezTo>
                <a:cubicBezTo>
                  <a:pt x="482" y="2031"/>
                  <a:pt x="477" y="2045"/>
                  <a:pt x="467" y="2057"/>
                </a:cubicBezTo>
                <a:cubicBezTo>
                  <a:pt x="461" y="2064"/>
                  <a:pt x="456" y="2071"/>
                  <a:pt x="449" y="2077"/>
                </a:cubicBezTo>
                <a:cubicBezTo>
                  <a:pt x="446" y="2080"/>
                  <a:pt x="441" y="2082"/>
                  <a:pt x="437" y="2084"/>
                </a:cubicBezTo>
                <a:cubicBezTo>
                  <a:pt x="411" y="2097"/>
                  <a:pt x="384" y="2100"/>
                  <a:pt x="357" y="2095"/>
                </a:cubicBezTo>
                <a:cubicBezTo>
                  <a:pt x="339" y="2091"/>
                  <a:pt x="323" y="2084"/>
                  <a:pt x="310" y="2070"/>
                </a:cubicBezTo>
                <a:cubicBezTo>
                  <a:pt x="300" y="2060"/>
                  <a:pt x="292" y="2049"/>
                  <a:pt x="287" y="2035"/>
                </a:cubicBezTo>
                <a:cubicBezTo>
                  <a:pt x="281" y="2022"/>
                  <a:pt x="275" y="2009"/>
                  <a:pt x="278" y="1994"/>
                </a:cubicBezTo>
                <a:cubicBezTo>
                  <a:pt x="277" y="1994"/>
                  <a:pt x="276" y="1994"/>
                  <a:pt x="275" y="1994"/>
                </a:cubicBezTo>
                <a:cubicBezTo>
                  <a:pt x="278" y="1981"/>
                  <a:pt x="280" y="1968"/>
                  <a:pt x="283" y="1955"/>
                </a:cubicBezTo>
                <a:cubicBezTo>
                  <a:pt x="285" y="1950"/>
                  <a:pt x="290" y="1945"/>
                  <a:pt x="291" y="1940"/>
                </a:cubicBezTo>
                <a:cubicBezTo>
                  <a:pt x="294" y="1927"/>
                  <a:pt x="305" y="1920"/>
                  <a:pt x="310" y="1909"/>
                </a:cubicBezTo>
                <a:cubicBezTo>
                  <a:pt x="318" y="1893"/>
                  <a:pt x="331" y="1884"/>
                  <a:pt x="350" y="1881"/>
                </a:cubicBezTo>
                <a:close/>
                <a:moveTo>
                  <a:pt x="385" y="1686"/>
                </a:moveTo>
                <a:cubicBezTo>
                  <a:pt x="387" y="1678"/>
                  <a:pt x="389" y="1669"/>
                  <a:pt x="391" y="1660"/>
                </a:cubicBezTo>
                <a:cubicBezTo>
                  <a:pt x="391" y="1674"/>
                  <a:pt x="394" y="1688"/>
                  <a:pt x="387" y="1701"/>
                </a:cubicBezTo>
                <a:cubicBezTo>
                  <a:pt x="384" y="1706"/>
                  <a:pt x="384" y="1713"/>
                  <a:pt x="381" y="1719"/>
                </a:cubicBezTo>
                <a:cubicBezTo>
                  <a:pt x="378" y="1726"/>
                  <a:pt x="373" y="1732"/>
                  <a:pt x="369" y="1739"/>
                </a:cubicBezTo>
                <a:cubicBezTo>
                  <a:pt x="367" y="1743"/>
                  <a:pt x="366" y="1747"/>
                  <a:pt x="363" y="1750"/>
                </a:cubicBezTo>
                <a:cubicBezTo>
                  <a:pt x="359" y="1756"/>
                  <a:pt x="355" y="1762"/>
                  <a:pt x="350" y="1767"/>
                </a:cubicBezTo>
                <a:cubicBezTo>
                  <a:pt x="344" y="1776"/>
                  <a:pt x="337" y="1784"/>
                  <a:pt x="330" y="1792"/>
                </a:cubicBezTo>
                <a:cubicBezTo>
                  <a:pt x="326" y="1797"/>
                  <a:pt x="322" y="1802"/>
                  <a:pt x="318" y="1807"/>
                </a:cubicBezTo>
                <a:cubicBezTo>
                  <a:pt x="315" y="1810"/>
                  <a:pt x="311" y="1812"/>
                  <a:pt x="308" y="1814"/>
                </a:cubicBezTo>
                <a:cubicBezTo>
                  <a:pt x="302" y="1818"/>
                  <a:pt x="298" y="1823"/>
                  <a:pt x="293" y="1827"/>
                </a:cubicBezTo>
                <a:cubicBezTo>
                  <a:pt x="291" y="1828"/>
                  <a:pt x="290" y="1828"/>
                  <a:pt x="288" y="1829"/>
                </a:cubicBezTo>
                <a:cubicBezTo>
                  <a:pt x="284" y="1831"/>
                  <a:pt x="279" y="1833"/>
                  <a:pt x="275" y="1835"/>
                </a:cubicBezTo>
                <a:cubicBezTo>
                  <a:pt x="275" y="1835"/>
                  <a:pt x="275" y="1835"/>
                  <a:pt x="275" y="1835"/>
                </a:cubicBezTo>
                <a:cubicBezTo>
                  <a:pt x="255" y="1832"/>
                  <a:pt x="236" y="1830"/>
                  <a:pt x="216" y="1829"/>
                </a:cubicBezTo>
                <a:cubicBezTo>
                  <a:pt x="215" y="1829"/>
                  <a:pt x="215" y="1829"/>
                  <a:pt x="214" y="1829"/>
                </a:cubicBezTo>
                <a:cubicBezTo>
                  <a:pt x="216" y="1829"/>
                  <a:pt x="219" y="1828"/>
                  <a:pt x="221" y="1828"/>
                </a:cubicBezTo>
                <a:cubicBezTo>
                  <a:pt x="224" y="1827"/>
                  <a:pt x="226" y="1827"/>
                  <a:pt x="229" y="1826"/>
                </a:cubicBezTo>
                <a:cubicBezTo>
                  <a:pt x="239" y="1824"/>
                  <a:pt x="248" y="1823"/>
                  <a:pt x="258" y="1819"/>
                </a:cubicBezTo>
                <a:cubicBezTo>
                  <a:pt x="268" y="1815"/>
                  <a:pt x="277" y="1809"/>
                  <a:pt x="286" y="1804"/>
                </a:cubicBezTo>
                <a:cubicBezTo>
                  <a:pt x="293" y="1800"/>
                  <a:pt x="298" y="1795"/>
                  <a:pt x="304" y="1791"/>
                </a:cubicBezTo>
                <a:cubicBezTo>
                  <a:pt x="309" y="1787"/>
                  <a:pt x="313" y="1784"/>
                  <a:pt x="318" y="1780"/>
                </a:cubicBezTo>
                <a:cubicBezTo>
                  <a:pt x="325" y="1774"/>
                  <a:pt x="332" y="1767"/>
                  <a:pt x="339" y="1761"/>
                </a:cubicBezTo>
                <a:cubicBezTo>
                  <a:pt x="343" y="1757"/>
                  <a:pt x="347" y="1752"/>
                  <a:pt x="351" y="1747"/>
                </a:cubicBezTo>
                <a:cubicBezTo>
                  <a:pt x="355" y="1741"/>
                  <a:pt x="359" y="1735"/>
                  <a:pt x="363" y="1729"/>
                </a:cubicBezTo>
                <a:cubicBezTo>
                  <a:pt x="367" y="1723"/>
                  <a:pt x="371" y="1717"/>
                  <a:pt x="374" y="1710"/>
                </a:cubicBezTo>
                <a:cubicBezTo>
                  <a:pt x="378" y="1704"/>
                  <a:pt x="380" y="1697"/>
                  <a:pt x="383" y="1691"/>
                </a:cubicBezTo>
                <a:cubicBezTo>
                  <a:pt x="384" y="1689"/>
                  <a:pt x="384" y="1688"/>
                  <a:pt x="385" y="1686"/>
                </a:cubicBezTo>
                <a:close/>
                <a:moveTo>
                  <a:pt x="241" y="1846"/>
                </a:moveTo>
                <a:cubicBezTo>
                  <a:pt x="240" y="1846"/>
                  <a:pt x="239" y="1846"/>
                  <a:pt x="238" y="1846"/>
                </a:cubicBezTo>
                <a:cubicBezTo>
                  <a:pt x="225" y="1850"/>
                  <a:pt x="211" y="1850"/>
                  <a:pt x="198" y="1849"/>
                </a:cubicBezTo>
                <a:cubicBezTo>
                  <a:pt x="191" y="1848"/>
                  <a:pt x="185" y="1847"/>
                  <a:pt x="178" y="1847"/>
                </a:cubicBezTo>
                <a:cubicBezTo>
                  <a:pt x="179" y="1847"/>
                  <a:pt x="179" y="1847"/>
                  <a:pt x="179" y="1847"/>
                </a:cubicBezTo>
                <a:cubicBezTo>
                  <a:pt x="186" y="1846"/>
                  <a:pt x="193" y="1844"/>
                  <a:pt x="199" y="1844"/>
                </a:cubicBezTo>
                <a:cubicBezTo>
                  <a:pt x="213" y="1844"/>
                  <a:pt x="227" y="1845"/>
                  <a:pt x="241" y="1846"/>
                </a:cubicBezTo>
                <a:close/>
                <a:moveTo>
                  <a:pt x="127" y="1751"/>
                </a:moveTo>
                <a:cubicBezTo>
                  <a:pt x="143" y="1738"/>
                  <a:pt x="159" y="1724"/>
                  <a:pt x="174" y="1711"/>
                </a:cubicBezTo>
                <a:cubicBezTo>
                  <a:pt x="189" y="1698"/>
                  <a:pt x="204" y="1685"/>
                  <a:pt x="218" y="1673"/>
                </a:cubicBezTo>
                <a:cubicBezTo>
                  <a:pt x="231" y="1662"/>
                  <a:pt x="243" y="1651"/>
                  <a:pt x="255" y="1641"/>
                </a:cubicBezTo>
                <a:cubicBezTo>
                  <a:pt x="262" y="1635"/>
                  <a:pt x="269" y="1631"/>
                  <a:pt x="276" y="1625"/>
                </a:cubicBezTo>
                <a:cubicBezTo>
                  <a:pt x="283" y="1620"/>
                  <a:pt x="290" y="1614"/>
                  <a:pt x="298" y="1608"/>
                </a:cubicBezTo>
                <a:cubicBezTo>
                  <a:pt x="304" y="1603"/>
                  <a:pt x="310" y="1599"/>
                  <a:pt x="316" y="1594"/>
                </a:cubicBezTo>
                <a:cubicBezTo>
                  <a:pt x="321" y="1589"/>
                  <a:pt x="325" y="1584"/>
                  <a:pt x="330" y="1580"/>
                </a:cubicBezTo>
                <a:cubicBezTo>
                  <a:pt x="338" y="1575"/>
                  <a:pt x="346" y="1570"/>
                  <a:pt x="353" y="1566"/>
                </a:cubicBezTo>
                <a:cubicBezTo>
                  <a:pt x="354" y="1565"/>
                  <a:pt x="356" y="1564"/>
                  <a:pt x="357" y="1563"/>
                </a:cubicBezTo>
                <a:cubicBezTo>
                  <a:pt x="359" y="1562"/>
                  <a:pt x="361" y="1561"/>
                  <a:pt x="362" y="1562"/>
                </a:cubicBezTo>
                <a:cubicBezTo>
                  <a:pt x="364" y="1563"/>
                  <a:pt x="367" y="1567"/>
                  <a:pt x="367" y="1568"/>
                </a:cubicBezTo>
                <a:cubicBezTo>
                  <a:pt x="362" y="1576"/>
                  <a:pt x="369" y="1580"/>
                  <a:pt x="371" y="1585"/>
                </a:cubicBezTo>
                <a:cubicBezTo>
                  <a:pt x="374" y="1592"/>
                  <a:pt x="379" y="1599"/>
                  <a:pt x="380" y="1606"/>
                </a:cubicBezTo>
                <a:cubicBezTo>
                  <a:pt x="381" y="1622"/>
                  <a:pt x="381" y="1638"/>
                  <a:pt x="379" y="1654"/>
                </a:cubicBezTo>
                <a:cubicBezTo>
                  <a:pt x="376" y="1670"/>
                  <a:pt x="371" y="1686"/>
                  <a:pt x="364" y="1701"/>
                </a:cubicBezTo>
                <a:cubicBezTo>
                  <a:pt x="358" y="1713"/>
                  <a:pt x="351" y="1723"/>
                  <a:pt x="343" y="1733"/>
                </a:cubicBezTo>
                <a:cubicBezTo>
                  <a:pt x="339" y="1738"/>
                  <a:pt x="337" y="1745"/>
                  <a:pt x="332" y="1750"/>
                </a:cubicBezTo>
                <a:cubicBezTo>
                  <a:pt x="325" y="1757"/>
                  <a:pt x="317" y="1764"/>
                  <a:pt x="309" y="1770"/>
                </a:cubicBezTo>
                <a:cubicBezTo>
                  <a:pt x="300" y="1777"/>
                  <a:pt x="289" y="1784"/>
                  <a:pt x="280" y="1792"/>
                </a:cubicBezTo>
                <a:cubicBezTo>
                  <a:pt x="273" y="1798"/>
                  <a:pt x="265" y="1803"/>
                  <a:pt x="256" y="1806"/>
                </a:cubicBezTo>
                <a:cubicBezTo>
                  <a:pt x="249" y="1808"/>
                  <a:pt x="241" y="1809"/>
                  <a:pt x="234" y="1811"/>
                </a:cubicBezTo>
                <a:cubicBezTo>
                  <a:pt x="223" y="1814"/>
                  <a:pt x="213" y="1817"/>
                  <a:pt x="202" y="1820"/>
                </a:cubicBezTo>
                <a:cubicBezTo>
                  <a:pt x="199" y="1820"/>
                  <a:pt x="196" y="1820"/>
                  <a:pt x="193" y="1821"/>
                </a:cubicBezTo>
                <a:cubicBezTo>
                  <a:pt x="179" y="1821"/>
                  <a:pt x="167" y="1814"/>
                  <a:pt x="156" y="1808"/>
                </a:cubicBezTo>
                <a:cubicBezTo>
                  <a:pt x="151" y="1806"/>
                  <a:pt x="147" y="1804"/>
                  <a:pt x="143" y="1801"/>
                </a:cubicBezTo>
                <a:cubicBezTo>
                  <a:pt x="137" y="1796"/>
                  <a:pt x="131" y="1790"/>
                  <a:pt x="125" y="1784"/>
                </a:cubicBezTo>
                <a:cubicBezTo>
                  <a:pt x="116" y="1775"/>
                  <a:pt x="117" y="1760"/>
                  <a:pt x="127" y="1751"/>
                </a:cubicBezTo>
                <a:close/>
                <a:moveTo>
                  <a:pt x="131" y="1818"/>
                </a:moveTo>
                <a:cubicBezTo>
                  <a:pt x="129" y="1814"/>
                  <a:pt x="126" y="1810"/>
                  <a:pt x="123" y="1805"/>
                </a:cubicBezTo>
                <a:cubicBezTo>
                  <a:pt x="123" y="1804"/>
                  <a:pt x="123" y="1803"/>
                  <a:pt x="122" y="1801"/>
                </a:cubicBezTo>
                <a:cubicBezTo>
                  <a:pt x="123" y="1801"/>
                  <a:pt x="123" y="1800"/>
                  <a:pt x="124" y="1800"/>
                </a:cubicBezTo>
                <a:cubicBezTo>
                  <a:pt x="127" y="1804"/>
                  <a:pt x="129" y="1807"/>
                  <a:pt x="133" y="1810"/>
                </a:cubicBezTo>
                <a:cubicBezTo>
                  <a:pt x="137" y="1813"/>
                  <a:pt x="142" y="1817"/>
                  <a:pt x="147" y="1819"/>
                </a:cubicBezTo>
                <a:cubicBezTo>
                  <a:pt x="156" y="1823"/>
                  <a:pt x="166" y="1827"/>
                  <a:pt x="175" y="1831"/>
                </a:cubicBezTo>
                <a:cubicBezTo>
                  <a:pt x="176" y="1831"/>
                  <a:pt x="178" y="1832"/>
                  <a:pt x="179" y="1832"/>
                </a:cubicBezTo>
                <a:cubicBezTo>
                  <a:pt x="174" y="1833"/>
                  <a:pt x="169" y="1833"/>
                  <a:pt x="164" y="1834"/>
                </a:cubicBezTo>
                <a:cubicBezTo>
                  <a:pt x="158" y="1835"/>
                  <a:pt x="152" y="1836"/>
                  <a:pt x="146" y="1838"/>
                </a:cubicBezTo>
                <a:cubicBezTo>
                  <a:pt x="140" y="1833"/>
                  <a:pt x="134" y="1827"/>
                  <a:pt x="131" y="1818"/>
                </a:cubicBezTo>
                <a:close/>
                <a:moveTo>
                  <a:pt x="88" y="2052"/>
                </a:moveTo>
                <a:cubicBezTo>
                  <a:pt x="82" y="2050"/>
                  <a:pt x="75" y="2049"/>
                  <a:pt x="70" y="2045"/>
                </a:cubicBezTo>
                <a:cubicBezTo>
                  <a:pt x="63" y="2041"/>
                  <a:pt x="57" y="2035"/>
                  <a:pt x="51" y="2029"/>
                </a:cubicBezTo>
                <a:cubicBezTo>
                  <a:pt x="43" y="2021"/>
                  <a:pt x="35" y="2013"/>
                  <a:pt x="28" y="2003"/>
                </a:cubicBezTo>
                <a:cubicBezTo>
                  <a:pt x="20" y="1991"/>
                  <a:pt x="12" y="1978"/>
                  <a:pt x="18" y="1961"/>
                </a:cubicBezTo>
                <a:cubicBezTo>
                  <a:pt x="20" y="1958"/>
                  <a:pt x="20" y="1953"/>
                  <a:pt x="20" y="1950"/>
                </a:cubicBezTo>
                <a:cubicBezTo>
                  <a:pt x="20" y="1936"/>
                  <a:pt x="29" y="1926"/>
                  <a:pt x="33" y="1914"/>
                </a:cubicBezTo>
                <a:cubicBezTo>
                  <a:pt x="38" y="1900"/>
                  <a:pt x="51" y="1893"/>
                  <a:pt x="60" y="1882"/>
                </a:cubicBezTo>
                <a:cubicBezTo>
                  <a:pt x="63" y="1879"/>
                  <a:pt x="70" y="1878"/>
                  <a:pt x="75" y="1876"/>
                </a:cubicBezTo>
                <a:cubicBezTo>
                  <a:pt x="87" y="1871"/>
                  <a:pt x="99" y="1865"/>
                  <a:pt x="112" y="1861"/>
                </a:cubicBezTo>
                <a:cubicBezTo>
                  <a:pt x="116" y="1859"/>
                  <a:pt x="122" y="1860"/>
                  <a:pt x="128" y="1859"/>
                </a:cubicBezTo>
                <a:cubicBezTo>
                  <a:pt x="134" y="1857"/>
                  <a:pt x="139" y="1854"/>
                  <a:pt x="145" y="1852"/>
                </a:cubicBezTo>
                <a:cubicBezTo>
                  <a:pt x="151" y="1855"/>
                  <a:pt x="158" y="1857"/>
                  <a:pt x="165" y="1858"/>
                </a:cubicBezTo>
                <a:cubicBezTo>
                  <a:pt x="184" y="1860"/>
                  <a:pt x="204" y="1860"/>
                  <a:pt x="224" y="1861"/>
                </a:cubicBezTo>
                <a:cubicBezTo>
                  <a:pt x="231" y="1861"/>
                  <a:pt x="238" y="1860"/>
                  <a:pt x="244" y="1858"/>
                </a:cubicBezTo>
                <a:cubicBezTo>
                  <a:pt x="255" y="1856"/>
                  <a:pt x="265" y="1853"/>
                  <a:pt x="275" y="1849"/>
                </a:cubicBezTo>
                <a:cubicBezTo>
                  <a:pt x="275" y="1849"/>
                  <a:pt x="275" y="1849"/>
                  <a:pt x="275" y="1849"/>
                </a:cubicBezTo>
                <a:cubicBezTo>
                  <a:pt x="286" y="1851"/>
                  <a:pt x="295" y="1856"/>
                  <a:pt x="303" y="1861"/>
                </a:cubicBezTo>
                <a:cubicBezTo>
                  <a:pt x="308" y="1865"/>
                  <a:pt x="313" y="1870"/>
                  <a:pt x="318" y="1874"/>
                </a:cubicBezTo>
                <a:cubicBezTo>
                  <a:pt x="322" y="1876"/>
                  <a:pt x="321" y="1878"/>
                  <a:pt x="318" y="1880"/>
                </a:cubicBezTo>
                <a:cubicBezTo>
                  <a:pt x="310" y="1887"/>
                  <a:pt x="302" y="1893"/>
                  <a:pt x="298" y="1904"/>
                </a:cubicBezTo>
                <a:cubicBezTo>
                  <a:pt x="295" y="1910"/>
                  <a:pt x="290" y="1914"/>
                  <a:pt x="286" y="1919"/>
                </a:cubicBezTo>
                <a:cubicBezTo>
                  <a:pt x="285" y="1921"/>
                  <a:pt x="283" y="1923"/>
                  <a:pt x="282" y="1925"/>
                </a:cubicBezTo>
                <a:cubicBezTo>
                  <a:pt x="278" y="1935"/>
                  <a:pt x="273" y="1945"/>
                  <a:pt x="270" y="1955"/>
                </a:cubicBezTo>
                <a:cubicBezTo>
                  <a:pt x="268" y="1959"/>
                  <a:pt x="267" y="1964"/>
                  <a:pt x="266" y="1969"/>
                </a:cubicBezTo>
                <a:cubicBezTo>
                  <a:pt x="265" y="1977"/>
                  <a:pt x="262" y="1985"/>
                  <a:pt x="263" y="1993"/>
                </a:cubicBezTo>
                <a:cubicBezTo>
                  <a:pt x="264" y="2011"/>
                  <a:pt x="266" y="2028"/>
                  <a:pt x="275" y="2043"/>
                </a:cubicBezTo>
                <a:cubicBezTo>
                  <a:pt x="278" y="2048"/>
                  <a:pt x="279" y="2054"/>
                  <a:pt x="281" y="2059"/>
                </a:cubicBezTo>
                <a:cubicBezTo>
                  <a:pt x="273" y="2059"/>
                  <a:pt x="264" y="2059"/>
                  <a:pt x="256" y="2059"/>
                </a:cubicBezTo>
                <a:cubicBezTo>
                  <a:pt x="232" y="2060"/>
                  <a:pt x="208" y="2062"/>
                  <a:pt x="184" y="2063"/>
                </a:cubicBezTo>
                <a:cubicBezTo>
                  <a:pt x="163" y="2064"/>
                  <a:pt x="142" y="2064"/>
                  <a:pt x="121" y="2064"/>
                </a:cubicBezTo>
                <a:cubicBezTo>
                  <a:pt x="117" y="2064"/>
                  <a:pt x="113" y="2062"/>
                  <a:pt x="109" y="2060"/>
                </a:cubicBezTo>
                <a:cubicBezTo>
                  <a:pt x="102" y="2057"/>
                  <a:pt x="95" y="2055"/>
                  <a:pt x="88" y="2052"/>
                </a:cubicBezTo>
                <a:close/>
                <a:moveTo>
                  <a:pt x="100" y="1988"/>
                </a:moveTo>
                <a:cubicBezTo>
                  <a:pt x="117" y="1988"/>
                  <a:pt x="117" y="1988"/>
                  <a:pt x="117" y="1988"/>
                </a:cubicBezTo>
                <a:cubicBezTo>
                  <a:pt x="109" y="1981"/>
                  <a:pt x="102" y="1982"/>
                  <a:pt x="100" y="1988"/>
                </a:cubicBezTo>
                <a:close/>
                <a:moveTo>
                  <a:pt x="87" y="1919"/>
                </a:moveTo>
                <a:cubicBezTo>
                  <a:pt x="87" y="1919"/>
                  <a:pt x="85" y="1920"/>
                  <a:pt x="84" y="1921"/>
                </a:cubicBezTo>
                <a:cubicBezTo>
                  <a:pt x="87" y="1922"/>
                  <a:pt x="89" y="1924"/>
                  <a:pt x="91" y="1925"/>
                </a:cubicBezTo>
                <a:cubicBezTo>
                  <a:pt x="92" y="1925"/>
                  <a:pt x="93" y="1925"/>
                  <a:pt x="95" y="1925"/>
                </a:cubicBezTo>
                <a:cubicBezTo>
                  <a:pt x="95" y="1918"/>
                  <a:pt x="89" y="1921"/>
                  <a:pt x="87" y="1919"/>
                </a:cubicBezTo>
                <a:close/>
                <a:moveTo>
                  <a:pt x="316" y="1958"/>
                </a:moveTo>
                <a:cubicBezTo>
                  <a:pt x="316" y="1958"/>
                  <a:pt x="316" y="1959"/>
                  <a:pt x="316" y="1960"/>
                </a:cubicBezTo>
                <a:cubicBezTo>
                  <a:pt x="318" y="1968"/>
                  <a:pt x="325" y="1973"/>
                  <a:pt x="332" y="1972"/>
                </a:cubicBezTo>
                <a:cubicBezTo>
                  <a:pt x="335" y="1972"/>
                  <a:pt x="338" y="1972"/>
                  <a:pt x="341" y="1972"/>
                </a:cubicBezTo>
                <a:cubicBezTo>
                  <a:pt x="340" y="1976"/>
                  <a:pt x="338" y="1979"/>
                  <a:pt x="338" y="1981"/>
                </a:cubicBezTo>
                <a:cubicBezTo>
                  <a:pt x="331" y="1980"/>
                  <a:pt x="325" y="1979"/>
                  <a:pt x="320" y="1977"/>
                </a:cubicBezTo>
                <a:cubicBezTo>
                  <a:pt x="318" y="1977"/>
                  <a:pt x="317" y="1976"/>
                  <a:pt x="317" y="1974"/>
                </a:cubicBezTo>
                <a:cubicBezTo>
                  <a:pt x="316" y="1972"/>
                  <a:pt x="316" y="1970"/>
                  <a:pt x="315" y="1968"/>
                </a:cubicBezTo>
                <a:cubicBezTo>
                  <a:pt x="315" y="1967"/>
                  <a:pt x="313" y="1965"/>
                  <a:pt x="312" y="1965"/>
                </a:cubicBezTo>
                <a:cubicBezTo>
                  <a:pt x="311" y="1965"/>
                  <a:pt x="309" y="1967"/>
                  <a:pt x="309" y="1967"/>
                </a:cubicBezTo>
                <a:cubicBezTo>
                  <a:pt x="309" y="1972"/>
                  <a:pt x="308" y="1978"/>
                  <a:pt x="314" y="1982"/>
                </a:cubicBezTo>
                <a:cubicBezTo>
                  <a:pt x="315" y="1982"/>
                  <a:pt x="316" y="1983"/>
                  <a:pt x="316" y="1984"/>
                </a:cubicBezTo>
                <a:cubicBezTo>
                  <a:pt x="318" y="1991"/>
                  <a:pt x="321" y="1993"/>
                  <a:pt x="328" y="1992"/>
                </a:cubicBezTo>
                <a:cubicBezTo>
                  <a:pt x="332" y="1992"/>
                  <a:pt x="338" y="1990"/>
                  <a:pt x="338" y="1999"/>
                </a:cubicBezTo>
                <a:cubicBezTo>
                  <a:pt x="335" y="1998"/>
                  <a:pt x="333" y="1998"/>
                  <a:pt x="330" y="1997"/>
                </a:cubicBezTo>
                <a:cubicBezTo>
                  <a:pt x="327" y="1997"/>
                  <a:pt x="325" y="1996"/>
                  <a:pt x="325" y="2000"/>
                </a:cubicBezTo>
                <a:cubicBezTo>
                  <a:pt x="325" y="2001"/>
                  <a:pt x="324" y="2002"/>
                  <a:pt x="323" y="2003"/>
                </a:cubicBezTo>
                <a:cubicBezTo>
                  <a:pt x="319" y="2007"/>
                  <a:pt x="319" y="2011"/>
                  <a:pt x="325" y="2013"/>
                </a:cubicBezTo>
                <a:cubicBezTo>
                  <a:pt x="330" y="2014"/>
                  <a:pt x="336" y="2012"/>
                  <a:pt x="342" y="2012"/>
                </a:cubicBezTo>
                <a:cubicBezTo>
                  <a:pt x="342" y="2012"/>
                  <a:pt x="342" y="2011"/>
                  <a:pt x="342" y="2010"/>
                </a:cubicBezTo>
                <a:cubicBezTo>
                  <a:pt x="343" y="2013"/>
                  <a:pt x="345" y="2015"/>
                  <a:pt x="347" y="2017"/>
                </a:cubicBezTo>
                <a:cubicBezTo>
                  <a:pt x="332" y="2029"/>
                  <a:pt x="330" y="2032"/>
                  <a:pt x="336" y="2042"/>
                </a:cubicBezTo>
                <a:cubicBezTo>
                  <a:pt x="337" y="2044"/>
                  <a:pt x="339" y="2046"/>
                  <a:pt x="340" y="2046"/>
                </a:cubicBezTo>
                <a:cubicBezTo>
                  <a:pt x="341" y="2045"/>
                  <a:pt x="343" y="2043"/>
                  <a:pt x="344" y="2041"/>
                </a:cubicBezTo>
                <a:cubicBezTo>
                  <a:pt x="347" y="2036"/>
                  <a:pt x="349" y="2031"/>
                  <a:pt x="352" y="2026"/>
                </a:cubicBezTo>
                <a:cubicBezTo>
                  <a:pt x="352" y="2025"/>
                  <a:pt x="354" y="2025"/>
                  <a:pt x="356" y="2025"/>
                </a:cubicBezTo>
                <a:cubicBezTo>
                  <a:pt x="350" y="2030"/>
                  <a:pt x="350" y="2037"/>
                  <a:pt x="356" y="2043"/>
                </a:cubicBezTo>
                <a:cubicBezTo>
                  <a:pt x="354" y="2048"/>
                  <a:pt x="353" y="2052"/>
                  <a:pt x="352" y="2056"/>
                </a:cubicBezTo>
                <a:cubicBezTo>
                  <a:pt x="350" y="2061"/>
                  <a:pt x="352" y="2064"/>
                  <a:pt x="357" y="2064"/>
                </a:cubicBezTo>
                <a:cubicBezTo>
                  <a:pt x="359" y="2064"/>
                  <a:pt x="361" y="2065"/>
                  <a:pt x="362" y="2065"/>
                </a:cubicBezTo>
                <a:cubicBezTo>
                  <a:pt x="361" y="2067"/>
                  <a:pt x="359" y="2067"/>
                  <a:pt x="358" y="2068"/>
                </a:cubicBezTo>
                <a:cubicBezTo>
                  <a:pt x="356" y="2069"/>
                  <a:pt x="355" y="2071"/>
                  <a:pt x="354" y="2074"/>
                </a:cubicBezTo>
                <a:cubicBezTo>
                  <a:pt x="354" y="2075"/>
                  <a:pt x="356" y="2078"/>
                  <a:pt x="357" y="2078"/>
                </a:cubicBezTo>
                <a:cubicBezTo>
                  <a:pt x="359" y="2078"/>
                  <a:pt x="361" y="2077"/>
                  <a:pt x="363" y="2075"/>
                </a:cubicBezTo>
                <a:cubicBezTo>
                  <a:pt x="365" y="2074"/>
                  <a:pt x="366" y="2071"/>
                  <a:pt x="368" y="2070"/>
                </a:cubicBezTo>
                <a:cubicBezTo>
                  <a:pt x="375" y="2067"/>
                  <a:pt x="375" y="2061"/>
                  <a:pt x="375" y="2055"/>
                </a:cubicBezTo>
                <a:cubicBezTo>
                  <a:pt x="375" y="2050"/>
                  <a:pt x="375" y="2045"/>
                  <a:pt x="375" y="2040"/>
                </a:cubicBezTo>
                <a:cubicBezTo>
                  <a:pt x="378" y="2044"/>
                  <a:pt x="379" y="2050"/>
                  <a:pt x="381" y="2050"/>
                </a:cubicBezTo>
                <a:cubicBezTo>
                  <a:pt x="389" y="2051"/>
                  <a:pt x="390" y="2058"/>
                  <a:pt x="395" y="2061"/>
                </a:cubicBezTo>
                <a:cubicBezTo>
                  <a:pt x="399" y="2058"/>
                  <a:pt x="401" y="2055"/>
                  <a:pt x="397" y="2051"/>
                </a:cubicBezTo>
                <a:cubicBezTo>
                  <a:pt x="395" y="2049"/>
                  <a:pt x="394" y="2046"/>
                  <a:pt x="395" y="2044"/>
                </a:cubicBezTo>
                <a:cubicBezTo>
                  <a:pt x="395" y="2039"/>
                  <a:pt x="394" y="2038"/>
                  <a:pt x="389" y="2037"/>
                </a:cubicBezTo>
                <a:cubicBezTo>
                  <a:pt x="387" y="2037"/>
                  <a:pt x="386" y="2034"/>
                  <a:pt x="384" y="2031"/>
                </a:cubicBezTo>
                <a:cubicBezTo>
                  <a:pt x="388" y="2031"/>
                  <a:pt x="390" y="2030"/>
                  <a:pt x="393" y="2030"/>
                </a:cubicBezTo>
                <a:cubicBezTo>
                  <a:pt x="395" y="2035"/>
                  <a:pt x="402" y="2038"/>
                  <a:pt x="407" y="2035"/>
                </a:cubicBezTo>
                <a:cubicBezTo>
                  <a:pt x="417" y="2030"/>
                  <a:pt x="405" y="2026"/>
                  <a:pt x="406" y="2020"/>
                </a:cubicBezTo>
                <a:cubicBezTo>
                  <a:pt x="408" y="2021"/>
                  <a:pt x="410" y="2022"/>
                  <a:pt x="411" y="2023"/>
                </a:cubicBezTo>
                <a:cubicBezTo>
                  <a:pt x="415" y="2025"/>
                  <a:pt x="419" y="2028"/>
                  <a:pt x="423" y="2031"/>
                </a:cubicBezTo>
                <a:cubicBezTo>
                  <a:pt x="424" y="2032"/>
                  <a:pt x="427" y="2031"/>
                  <a:pt x="428" y="2030"/>
                </a:cubicBezTo>
                <a:cubicBezTo>
                  <a:pt x="429" y="2027"/>
                  <a:pt x="432" y="2022"/>
                  <a:pt x="431" y="2022"/>
                </a:cubicBezTo>
                <a:cubicBezTo>
                  <a:pt x="427" y="2019"/>
                  <a:pt x="423" y="2017"/>
                  <a:pt x="419" y="2015"/>
                </a:cubicBezTo>
                <a:cubicBezTo>
                  <a:pt x="416" y="2013"/>
                  <a:pt x="413" y="2012"/>
                  <a:pt x="410" y="2011"/>
                </a:cubicBezTo>
                <a:cubicBezTo>
                  <a:pt x="410" y="2010"/>
                  <a:pt x="410" y="2010"/>
                  <a:pt x="410" y="2009"/>
                </a:cubicBezTo>
                <a:cubicBezTo>
                  <a:pt x="421" y="2010"/>
                  <a:pt x="432" y="2012"/>
                  <a:pt x="442" y="2013"/>
                </a:cubicBezTo>
                <a:cubicBezTo>
                  <a:pt x="446" y="2013"/>
                  <a:pt x="450" y="2014"/>
                  <a:pt x="454" y="2012"/>
                </a:cubicBezTo>
                <a:cubicBezTo>
                  <a:pt x="456" y="2012"/>
                  <a:pt x="457" y="2008"/>
                  <a:pt x="459" y="2006"/>
                </a:cubicBezTo>
                <a:cubicBezTo>
                  <a:pt x="457" y="2005"/>
                  <a:pt x="455" y="2004"/>
                  <a:pt x="454" y="2004"/>
                </a:cubicBezTo>
                <a:cubicBezTo>
                  <a:pt x="452" y="2004"/>
                  <a:pt x="451" y="2006"/>
                  <a:pt x="450" y="2006"/>
                </a:cubicBezTo>
                <a:cubicBezTo>
                  <a:pt x="442" y="2004"/>
                  <a:pt x="433" y="2001"/>
                  <a:pt x="425" y="1999"/>
                </a:cubicBezTo>
                <a:cubicBezTo>
                  <a:pt x="427" y="1998"/>
                  <a:pt x="428" y="1996"/>
                  <a:pt x="429" y="1995"/>
                </a:cubicBezTo>
                <a:cubicBezTo>
                  <a:pt x="426" y="1993"/>
                  <a:pt x="424" y="1991"/>
                  <a:pt x="421" y="1989"/>
                </a:cubicBezTo>
                <a:cubicBezTo>
                  <a:pt x="428" y="1986"/>
                  <a:pt x="439" y="1991"/>
                  <a:pt x="441" y="1979"/>
                </a:cubicBezTo>
                <a:cubicBezTo>
                  <a:pt x="441" y="1979"/>
                  <a:pt x="442" y="1978"/>
                  <a:pt x="442" y="1978"/>
                </a:cubicBezTo>
                <a:cubicBezTo>
                  <a:pt x="444" y="1975"/>
                  <a:pt x="443" y="1973"/>
                  <a:pt x="439" y="1972"/>
                </a:cubicBezTo>
                <a:cubicBezTo>
                  <a:pt x="435" y="1972"/>
                  <a:pt x="430" y="1972"/>
                  <a:pt x="426" y="1973"/>
                </a:cubicBezTo>
                <a:cubicBezTo>
                  <a:pt x="422" y="1974"/>
                  <a:pt x="420" y="1977"/>
                  <a:pt x="416" y="1979"/>
                </a:cubicBezTo>
                <a:cubicBezTo>
                  <a:pt x="416" y="1978"/>
                  <a:pt x="415" y="1975"/>
                  <a:pt x="413" y="1972"/>
                </a:cubicBezTo>
                <a:cubicBezTo>
                  <a:pt x="423" y="1967"/>
                  <a:pt x="434" y="1961"/>
                  <a:pt x="445" y="1956"/>
                </a:cubicBezTo>
                <a:cubicBezTo>
                  <a:pt x="445" y="1951"/>
                  <a:pt x="445" y="1951"/>
                  <a:pt x="445" y="1951"/>
                </a:cubicBezTo>
                <a:cubicBezTo>
                  <a:pt x="443" y="1951"/>
                  <a:pt x="441" y="1950"/>
                  <a:pt x="440" y="1951"/>
                </a:cubicBezTo>
                <a:cubicBezTo>
                  <a:pt x="437" y="1956"/>
                  <a:pt x="431" y="1952"/>
                  <a:pt x="428" y="1955"/>
                </a:cubicBezTo>
                <a:cubicBezTo>
                  <a:pt x="428" y="1955"/>
                  <a:pt x="427" y="1955"/>
                  <a:pt x="426" y="1954"/>
                </a:cubicBezTo>
                <a:cubicBezTo>
                  <a:pt x="424" y="1952"/>
                  <a:pt x="423" y="1950"/>
                  <a:pt x="420" y="1947"/>
                </a:cubicBezTo>
                <a:cubicBezTo>
                  <a:pt x="421" y="1945"/>
                  <a:pt x="424" y="1942"/>
                  <a:pt x="425" y="1938"/>
                </a:cubicBezTo>
                <a:cubicBezTo>
                  <a:pt x="425" y="1936"/>
                  <a:pt x="424" y="1933"/>
                  <a:pt x="423" y="1931"/>
                </a:cubicBezTo>
                <a:cubicBezTo>
                  <a:pt x="422" y="1932"/>
                  <a:pt x="419" y="1932"/>
                  <a:pt x="418" y="1933"/>
                </a:cubicBezTo>
                <a:cubicBezTo>
                  <a:pt x="413" y="1940"/>
                  <a:pt x="409" y="1948"/>
                  <a:pt x="405" y="1955"/>
                </a:cubicBezTo>
                <a:cubicBezTo>
                  <a:pt x="404" y="1956"/>
                  <a:pt x="402" y="1956"/>
                  <a:pt x="401" y="1957"/>
                </a:cubicBezTo>
                <a:cubicBezTo>
                  <a:pt x="400" y="1956"/>
                  <a:pt x="400" y="1956"/>
                  <a:pt x="399" y="1955"/>
                </a:cubicBezTo>
                <a:cubicBezTo>
                  <a:pt x="404" y="1948"/>
                  <a:pt x="409" y="1940"/>
                  <a:pt x="414" y="1933"/>
                </a:cubicBezTo>
                <a:cubicBezTo>
                  <a:pt x="418" y="1928"/>
                  <a:pt x="425" y="1925"/>
                  <a:pt x="422" y="1917"/>
                </a:cubicBezTo>
                <a:cubicBezTo>
                  <a:pt x="421" y="1915"/>
                  <a:pt x="417" y="1914"/>
                  <a:pt x="414" y="1913"/>
                </a:cubicBezTo>
                <a:cubicBezTo>
                  <a:pt x="413" y="1914"/>
                  <a:pt x="413" y="1916"/>
                  <a:pt x="412" y="1918"/>
                </a:cubicBezTo>
                <a:cubicBezTo>
                  <a:pt x="412" y="1919"/>
                  <a:pt x="413" y="1921"/>
                  <a:pt x="412" y="1922"/>
                </a:cubicBezTo>
                <a:cubicBezTo>
                  <a:pt x="408" y="1928"/>
                  <a:pt x="404" y="1933"/>
                  <a:pt x="399" y="1939"/>
                </a:cubicBezTo>
                <a:cubicBezTo>
                  <a:pt x="398" y="1932"/>
                  <a:pt x="396" y="1926"/>
                  <a:pt x="394" y="1919"/>
                </a:cubicBezTo>
                <a:cubicBezTo>
                  <a:pt x="393" y="1921"/>
                  <a:pt x="392" y="1921"/>
                  <a:pt x="392" y="1922"/>
                </a:cubicBezTo>
                <a:cubicBezTo>
                  <a:pt x="390" y="1927"/>
                  <a:pt x="388" y="1932"/>
                  <a:pt x="381" y="1929"/>
                </a:cubicBezTo>
                <a:cubicBezTo>
                  <a:pt x="380" y="1929"/>
                  <a:pt x="378" y="1931"/>
                  <a:pt x="378" y="1932"/>
                </a:cubicBezTo>
                <a:cubicBezTo>
                  <a:pt x="375" y="1935"/>
                  <a:pt x="373" y="1940"/>
                  <a:pt x="371" y="1944"/>
                </a:cubicBezTo>
                <a:cubicBezTo>
                  <a:pt x="369" y="1939"/>
                  <a:pt x="370" y="1935"/>
                  <a:pt x="369" y="1930"/>
                </a:cubicBezTo>
                <a:cubicBezTo>
                  <a:pt x="369" y="1928"/>
                  <a:pt x="367" y="1926"/>
                  <a:pt x="366" y="1924"/>
                </a:cubicBezTo>
                <a:cubicBezTo>
                  <a:pt x="365" y="1926"/>
                  <a:pt x="363" y="1928"/>
                  <a:pt x="363" y="1930"/>
                </a:cubicBezTo>
                <a:cubicBezTo>
                  <a:pt x="362" y="1936"/>
                  <a:pt x="361" y="1941"/>
                  <a:pt x="360" y="1947"/>
                </a:cubicBezTo>
                <a:cubicBezTo>
                  <a:pt x="360" y="1947"/>
                  <a:pt x="359" y="1947"/>
                  <a:pt x="358" y="1947"/>
                </a:cubicBezTo>
                <a:cubicBezTo>
                  <a:pt x="355" y="1943"/>
                  <a:pt x="352" y="1939"/>
                  <a:pt x="349" y="1934"/>
                </a:cubicBezTo>
                <a:cubicBezTo>
                  <a:pt x="345" y="1943"/>
                  <a:pt x="346" y="1950"/>
                  <a:pt x="351" y="1955"/>
                </a:cubicBezTo>
                <a:cubicBezTo>
                  <a:pt x="352" y="1956"/>
                  <a:pt x="353" y="1958"/>
                  <a:pt x="353" y="1959"/>
                </a:cubicBezTo>
                <a:cubicBezTo>
                  <a:pt x="349" y="1966"/>
                  <a:pt x="341" y="1968"/>
                  <a:pt x="333" y="1964"/>
                </a:cubicBezTo>
                <a:cubicBezTo>
                  <a:pt x="337" y="1960"/>
                  <a:pt x="335" y="1956"/>
                  <a:pt x="331" y="1954"/>
                </a:cubicBezTo>
                <a:cubicBezTo>
                  <a:pt x="329" y="1952"/>
                  <a:pt x="326" y="1951"/>
                  <a:pt x="323" y="1950"/>
                </a:cubicBezTo>
                <a:cubicBezTo>
                  <a:pt x="322" y="1949"/>
                  <a:pt x="320" y="1948"/>
                  <a:pt x="319" y="1947"/>
                </a:cubicBezTo>
                <a:cubicBezTo>
                  <a:pt x="321" y="1945"/>
                  <a:pt x="323" y="1944"/>
                  <a:pt x="325" y="1943"/>
                </a:cubicBezTo>
                <a:cubicBezTo>
                  <a:pt x="322" y="1940"/>
                  <a:pt x="319" y="1938"/>
                  <a:pt x="316" y="1936"/>
                </a:cubicBezTo>
                <a:cubicBezTo>
                  <a:pt x="315" y="1935"/>
                  <a:pt x="313" y="1935"/>
                  <a:pt x="311" y="1935"/>
                </a:cubicBezTo>
                <a:cubicBezTo>
                  <a:pt x="310" y="1936"/>
                  <a:pt x="310" y="1938"/>
                  <a:pt x="310" y="1939"/>
                </a:cubicBezTo>
                <a:cubicBezTo>
                  <a:pt x="310" y="1946"/>
                  <a:pt x="307" y="1954"/>
                  <a:pt x="316" y="1958"/>
                </a:cubicBezTo>
                <a:close/>
                <a:moveTo>
                  <a:pt x="117" y="1978"/>
                </a:moveTo>
                <a:cubicBezTo>
                  <a:pt x="119" y="1977"/>
                  <a:pt x="122" y="1975"/>
                  <a:pt x="124" y="1974"/>
                </a:cubicBezTo>
                <a:cubicBezTo>
                  <a:pt x="124" y="1973"/>
                  <a:pt x="123" y="1972"/>
                  <a:pt x="122" y="1970"/>
                </a:cubicBezTo>
                <a:cubicBezTo>
                  <a:pt x="120" y="1972"/>
                  <a:pt x="117" y="1973"/>
                  <a:pt x="115" y="1975"/>
                </a:cubicBezTo>
                <a:cubicBezTo>
                  <a:pt x="115" y="1976"/>
                  <a:pt x="116" y="1978"/>
                  <a:pt x="117" y="1978"/>
                </a:cubicBezTo>
                <a:close/>
                <a:moveTo>
                  <a:pt x="77" y="1978"/>
                </a:moveTo>
                <a:cubicBezTo>
                  <a:pt x="79" y="1978"/>
                  <a:pt x="81" y="1976"/>
                  <a:pt x="83" y="1976"/>
                </a:cubicBezTo>
                <a:cubicBezTo>
                  <a:pt x="81" y="1974"/>
                  <a:pt x="80" y="1973"/>
                  <a:pt x="78" y="1971"/>
                </a:cubicBezTo>
                <a:cubicBezTo>
                  <a:pt x="76" y="1973"/>
                  <a:pt x="74" y="1974"/>
                  <a:pt x="73" y="1975"/>
                </a:cubicBezTo>
                <a:cubicBezTo>
                  <a:pt x="74" y="1976"/>
                  <a:pt x="76" y="1978"/>
                  <a:pt x="77" y="1978"/>
                </a:cubicBezTo>
                <a:close/>
                <a:moveTo>
                  <a:pt x="69" y="1913"/>
                </a:moveTo>
                <a:cubicBezTo>
                  <a:pt x="70" y="1912"/>
                  <a:pt x="71" y="1911"/>
                  <a:pt x="72" y="1910"/>
                </a:cubicBezTo>
                <a:cubicBezTo>
                  <a:pt x="71" y="1910"/>
                  <a:pt x="71" y="1909"/>
                  <a:pt x="71" y="1909"/>
                </a:cubicBezTo>
                <a:cubicBezTo>
                  <a:pt x="69" y="1910"/>
                  <a:pt x="66" y="1910"/>
                  <a:pt x="64" y="1911"/>
                </a:cubicBezTo>
                <a:cubicBezTo>
                  <a:pt x="64" y="1912"/>
                  <a:pt x="65" y="1915"/>
                  <a:pt x="65" y="1917"/>
                </a:cubicBezTo>
                <a:cubicBezTo>
                  <a:pt x="67" y="1916"/>
                  <a:pt x="68" y="1914"/>
                  <a:pt x="69" y="1913"/>
                </a:cubicBezTo>
                <a:close/>
                <a:moveTo>
                  <a:pt x="180" y="2002"/>
                </a:moveTo>
                <a:cubicBezTo>
                  <a:pt x="179" y="2003"/>
                  <a:pt x="178" y="2005"/>
                  <a:pt x="177" y="2006"/>
                </a:cubicBezTo>
                <a:cubicBezTo>
                  <a:pt x="180" y="2007"/>
                  <a:pt x="184" y="2009"/>
                  <a:pt x="188" y="2011"/>
                </a:cubicBezTo>
                <a:cubicBezTo>
                  <a:pt x="188" y="2003"/>
                  <a:pt x="184" y="2002"/>
                  <a:pt x="180" y="2002"/>
                </a:cubicBezTo>
                <a:close/>
                <a:moveTo>
                  <a:pt x="507" y="2004"/>
                </a:moveTo>
                <a:cubicBezTo>
                  <a:pt x="518" y="2004"/>
                  <a:pt x="518" y="2004"/>
                  <a:pt x="518" y="2004"/>
                </a:cubicBezTo>
                <a:cubicBezTo>
                  <a:pt x="518" y="2004"/>
                  <a:pt x="518" y="2003"/>
                  <a:pt x="519" y="2002"/>
                </a:cubicBezTo>
                <a:cubicBezTo>
                  <a:pt x="516" y="2001"/>
                  <a:pt x="514" y="2000"/>
                  <a:pt x="512" y="2000"/>
                </a:cubicBezTo>
                <a:cubicBezTo>
                  <a:pt x="511" y="2000"/>
                  <a:pt x="510" y="2002"/>
                  <a:pt x="507" y="2004"/>
                </a:cubicBezTo>
                <a:close/>
                <a:moveTo>
                  <a:pt x="375" y="1909"/>
                </a:moveTo>
                <a:cubicBezTo>
                  <a:pt x="372" y="1906"/>
                  <a:pt x="370" y="1904"/>
                  <a:pt x="368" y="1903"/>
                </a:cubicBezTo>
                <a:cubicBezTo>
                  <a:pt x="367" y="1903"/>
                  <a:pt x="365" y="1905"/>
                  <a:pt x="364" y="1906"/>
                </a:cubicBezTo>
                <a:cubicBezTo>
                  <a:pt x="366" y="1909"/>
                  <a:pt x="368" y="1911"/>
                  <a:pt x="371" y="1913"/>
                </a:cubicBezTo>
                <a:cubicBezTo>
                  <a:pt x="371" y="1913"/>
                  <a:pt x="373" y="1911"/>
                  <a:pt x="375" y="1909"/>
                </a:cubicBezTo>
                <a:close/>
                <a:moveTo>
                  <a:pt x="351" y="1934"/>
                </a:moveTo>
                <a:cubicBezTo>
                  <a:pt x="351" y="1934"/>
                  <a:pt x="352" y="1931"/>
                  <a:pt x="351" y="1930"/>
                </a:cubicBezTo>
                <a:cubicBezTo>
                  <a:pt x="350" y="1927"/>
                  <a:pt x="348" y="1924"/>
                  <a:pt x="346" y="1922"/>
                </a:cubicBezTo>
                <a:cubicBezTo>
                  <a:pt x="343" y="1918"/>
                  <a:pt x="342" y="1910"/>
                  <a:pt x="332" y="1912"/>
                </a:cubicBezTo>
                <a:cubicBezTo>
                  <a:pt x="336" y="1920"/>
                  <a:pt x="340" y="1927"/>
                  <a:pt x="344" y="1934"/>
                </a:cubicBezTo>
                <a:cubicBezTo>
                  <a:pt x="345" y="1935"/>
                  <a:pt x="349" y="1934"/>
                  <a:pt x="351" y="1934"/>
                </a:cubicBezTo>
                <a:close/>
                <a:moveTo>
                  <a:pt x="512" y="2033"/>
                </a:moveTo>
                <a:cubicBezTo>
                  <a:pt x="512" y="2034"/>
                  <a:pt x="513" y="2036"/>
                  <a:pt x="514" y="2037"/>
                </a:cubicBezTo>
                <a:cubicBezTo>
                  <a:pt x="515" y="2037"/>
                  <a:pt x="516" y="2036"/>
                  <a:pt x="517" y="2035"/>
                </a:cubicBezTo>
                <a:cubicBezTo>
                  <a:pt x="519" y="2034"/>
                  <a:pt x="521" y="2032"/>
                  <a:pt x="524" y="2030"/>
                </a:cubicBezTo>
                <a:cubicBezTo>
                  <a:pt x="522" y="2029"/>
                  <a:pt x="520" y="2027"/>
                  <a:pt x="519" y="2027"/>
                </a:cubicBezTo>
                <a:cubicBezTo>
                  <a:pt x="516" y="2029"/>
                  <a:pt x="514" y="2031"/>
                  <a:pt x="512" y="2033"/>
                </a:cubicBezTo>
                <a:close/>
                <a:moveTo>
                  <a:pt x="549" y="2061"/>
                </a:moveTo>
                <a:cubicBezTo>
                  <a:pt x="546" y="2061"/>
                  <a:pt x="543" y="2059"/>
                  <a:pt x="540" y="2060"/>
                </a:cubicBezTo>
                <a:cubicBezTo>
                  <a:pt x="539" y="2060"/>
                  <a:pt x="539" y="2064"/>
                  <a:pt x="538" y="2066"/>
                </a:cubicBezTo>
                <a:cubicBezTo>
                  <a:pt x="542" y="2065"/>
                  <a:pt x="545" y="2064"/>
                  <a:pt x="549" y="2063"/>
                </a:cubicBezTo>
                <a:cubicBezTo>
                  <a:pt x="549" y="2063"/>
                  <a:pt x="549" y="2062"/>
                  <a:pt x="549" y="2061"/>
                </a:cubicBezTo>
                <a:close/>
                <a:moveTo>
                  <a:pt x="526" y="2074"/>
                </a:moveTo>
                <a:cubicBezTo>
                  <a:pt x="527" y="2074"/>
                  <a:pt x="528" y="2073"/>
                  <a:pt x="528" y="2073"/>
                </a:cubicBezTo>
                <a:cubicBezTo>
                  <a:pt x="527" y="2070"/>
                  <a:pt x="525" y="2067"/>
                  <a:pt x="524" y="2065"/>
                </a:cubicBezTo>
                <a:cubicBezTo>
                  <a:pt x="522" y="2066"/>
                  <a:pt x="521" y="2067"/>
                  <a:pt x="519" y="2068"/>
                </a:cubicBezTo>
                <a:cubicBezTo>
                  <a:pt x="522" y="2071"/>
                  <a:pt x="524" y="2073"/>
                  <a:pt x="526" y="2074"/>
                </a:cubicBezTo>
                <a:close/>
                <a:moveTo>
                  <a:pt x="536" y="1993"/>
                </a:moveTo>
                <a:cubicBezTo>
                  <a:pt x="535" y="1991"/>
                  <a:pt x="533" y="1990"/>
                  <a:pt x="532" y="1989"/>
                </a:cubicBezTo>
                <a:cubicBezTo>
                  <a:pt x="529" y="1990"/>
                  <a:pt x="527" y="1991"/>
                  <a:pt x="526" y="1993"/>
                </a:cubicBezTo>
                <a:cubicBezTo>
                  <a:pt x="525" y="1994"/>
                  <a:pt x="525" y="1996"/>
                  <a:pt x="525" y="1998"/>
                </a:cubicBezTo>
                <a:cubicBezTo>
                  <a:pt x="526" y="1998"/>
                  <a:pt x="527" y="1997"/>
                  <a:pt x="529" y="1997"/>
                </a:cubicBezTo>
                <a:cubicBezTo>
                  <a:pt x="531" y="1995"/>
                  <a:pt x="533" y="1994"/>
                  <a:pt x="536" y="1993"/>
                </a:cubicBezTo>
                <a:close/>
                <a:moveTo>
                  <a:pt x="546" y="2042"/>
                </a:moveTo>
                <a:cubicBezTo>
                  <a:pt x="550" y="2044"/>
                  <a:pt x="553" y="2046"/>
                  <a:pt x="556" y="2048"/>
                </a:cubicBezTo>
                <a:cubicBezTo>
                  <a:pt x="558" y="2042"/>
                  <a:pt x="554" y="2040"/>
                  <a:pt x="546" y="2042"/>
                </a:cubicBezTo>
                <a:close/>
                <a:moveTo>
                  <a:pt x="316" y="2032"/>
                </a:moveTo>
                <a:cubicBezTo>
                  <a:pt x="314" y="2034"/>
                  <a:pt x="312" y="2036"/>
                  <a:pt x="311" y="2038"/>
                </a:cubicBezTo>
                <a:cubicBezTo>
                  <a:pt x="311" y="2040"/>
                  <a:pt x="310" y="2042"/>
                  <a:pt x="311" y="2044"/>
                </a:cubicBezTo>
                <a:cubicBezTo>
                  <a:pt x="311" y="2045"/>
                  <a:pt x="313" y="2046"/>
                  <a:pt x="314" y="2045"/>
                </a:cubicBezTo>
                <a:cubicBezTo>
                  <a:pt x="318" y="2042"/>
                  <a:pt x="322" y="2039"/>
                  <a:pt x="326" y="2035"/>
                </a:cubicBezTo>
                <a:cubicBezTo>
                  <a:pt x="324" y="2033"/>
                  <a:pt x="323" y="2031"/>
                  <a:pt x="321" y="2031"/>
                </a:cubicBezTo>
                <a:cubicBezTo>
                  <a:pt x="320" y="2031"/>
                  <a:pt x="317" y="2031"/>
                  <a:pt x="316" y="2032"/>
                </a:cubicBezTo>
                <a:close/>
                <a:moveTo>
                  <a:pt x="394" y="2077"/>
                </a:moveTo>
                <a:cubicBezTo>
                  <a:pt x="394" y="2080"/>
                  <a:pt x="396" y="2082"/>
                  <a:pt x="398" y="2084"/>
                </a:cubicBezTo>
                <a:cubicBezTo>
                  <a:pt x="399" y="2082"/>
                  <a:pt x="401" y="2080"/>
                  <a:pt x="403" y="2078"/>
                </a:cubicBezTo>
                <a:cubicBezTo>
                  <a:pt x="401" y="2075"/>
                  <a:pt x="399" y="2072"/>
                  <a:pt x="398" y="2070"/>
                </a:cubicBezTo>
                <a:cubicBezTo>
                  <a:pt x="396" y="2072"/>
                  <a:pt x="394" y="2075"/>
                  <a:pt x="394" y="2077"/>
                </a:cubicBezTo>
                <a:close/>
                <a:moveTo>
                  <a:pt x="298" y="1998"/>
                </a:moveTo>
                <a:cubicBezTo>
                  <a:pt x="296" y="1999"/>
                  <a:pt x="295" y="2001"/>
                  <a:pt x="294" y="2002"/>
                </a:cubicBezTo>
                <a:cubicBezTo>
                  <a:pt x="296" y="2003"/>
                  <a:pt x="297" y="2004"/>
                  <a:pt x="299" y="2005"/>
                </a:cubicBezTo>
                <a:cubicBezTo>
                  <a:pt x="301" y="2005"/>
                  <a:pt x="303" y="2004"/>
                  <a:pt x="305" y="2004"/>
                </a:cubicBezTo>
                <a:cubicBezTo>
                  <a:pt x="307" y="2002"/>
                  <a:pt x="308" y="2001"/>
                  <a:pt x="310" y="1999"/>
                </a:cubicBezTo>
                <a:cubicBezTo>
                  <a:pt x="308" y="1998"/>
                  <a:pt x="307" y="1997"/>
                  <a:pt x="306" y="1996"/>
                </a:cubicBezTo>
                <a:cubicBezTo>
                  <a:pt x="302" y="1997"/>
                  <a:pt x="300" y="1997"/>
                  <a:pt x="298" y="1998"/>
                </a:cubicBezTo>
                <a:close/>
                <a:moveTo>
                  <a:pt x="474" y="2083"/>
                </a:moveTo>
                <a:cubicBezTo>
                  <a:pt x="483" y="2084"/>
                  <a:pt x="478" y="2078"/>
                  <a:pt x="481" y="2075"/>
                </a:cubicBezTo>
                <a:cubicBezTo>
                  <a:pt x="472" y="2074"/>
                  <a:pt x="476" y="2080"/>
                  <a:pt x="474" y="2083"/>
                </a:cubicBezTo>
                <a:close/>
                <a:moveTo>
                  <a:pt x="417" y="2041"/>
                </a:moveTo>
                <a:cubicBezTo>
                  <a:pt x="416" y="2040"/>
                  <a:pt x="414" y="2040"/>
                  <a:pt x="413" y="2040"/>
                </a:cubicBezTo>
                <a:cubicBezTo>
                  <a:pt x="412" y="2040"/>
                  <a:pt x="411" y="2042"/>
                  <a:pt x="411" y="2043"/>
                </a:cubicBezTo>
                <a:cubicBezTo>
                  <a:pt x="411" y="2046"/>
                  <a:pt x="411" y="2049"/>
                  <a:pt x="413" y="2051"/>
                </a:cubicBezTo>
                <a:cubicBezTo>
                  <a:pt x="414" y="2053"/>
                  <a:pt x="417" y="2054"/>
                  <a:pt x="420" y="2056"/>
                </a:cubicBezTo>
                <a:cubicBezTo>
                  <a:pt x="420" y="2056"/>
                  <a:pt x="423" y="2053"/>
                  <a:pt x="423" y="2052"/>
                </a:cubicBezTo>
                <a:cubicBezTo>
                  <a:pt x="423" y="2050"/>
                  <a:pt x="421" y="2047"/>
                  <a:pt x="420" y="2045"/>
                </a:cubicBezTo>
                <a:cubicBezTo>
                  <a:pt x="419" y="2044"/>
                  <a:pt x="418" y="2042"/>
                  <a:pt x="417" y="2041"/>
                </a:cubicBezTo>
                <a:close/>
                <a:moveTo>
                  <a:pt x="511" y="1960"/>
                </a:moveTo>
                <a:cubicBezTo>
                  <a:pt x="510" y="1957"/>
                  <a:pt x="510" y="1954"/>
                  <a:pt x="509" y="1951"/>
                </a:cubicBezTo>
                <a:cubicBezTo>
                  <a:pt x="511" y="1951"/>
                  <a:pt x="512" y="1951"/>
                  <a:pt x="514" y="1951"/>
                </a:cubicBezTo>
                <a:cubicBezTo>
                  <a:pt x="515" y="1950"/>
                  <a:pt x="516" y="1949"/>
                  <a:pt x="517" y="1948"/>
                </a:cubicBezTo>
                <a:cubicBezTo>
                  <a:pt x="516" y="1947"/>
                  <a:pt x="515" y="1945"/>
                  <a:pt x="514" y="1945"/>
                </a:cubicBezTo>
                <a:cubicBezTo>
                  <a:pt x="511" y="1946"/>
                  <a:pt x="506" y="1947"/>
                  <a:pt x="505" y="1949"/>
                </a:cubicBezTo>
                <a:cubicBezTo>
                  <a:pt x="503" y="1953"/>
                  <a:pt x="504" y="1957"/>
                  <a:pt x="511" y="1960"/>
                </a:cubicBezTo>
                <a:close/>
                <a:moveTo>
                  <a:pt x="504" y="2078"/>
                </a:moveTo>
                <a:cubicBezTo>
                  <a:pt x="506" y="2085"/>
                  <a:pt x="508" y="2086"/>
                  <a:pt x="514" y="2083"/>
                </a:cubicBezTo>
                <a:cubicBezTo>
                  <a:pt x="513" y="2077"/>
                  <a:pt x="509" y="2078"/>
                  <a:pt x="504" y="2078"/>
                </a:cubicBezTo>
                <a:close/>
                <a:moveTo>
                  <a:pt x="255" y="1770"/>
                </a:moveTo>
                <a:cubicBezTo>
                  <a:pt x="257" y="1768"/>
                  <a:pt x="259" y="1763"/>
                  <a:pt x="258" y="1761"/>
                </a:cubicBezTo>
                <a:cubicBezTo>
                  <a:pt x="255" y="1753"/>
                  <a:pt x="251" y="1746"/>
                  <a:pt x="248" y="1739"/>
                </a:cubicBezTo>
                <a:cubicBezTo>
                  <a:pt x="247" y="1739"/>
                  <a:pt x="246" y="1739"/>
                  <a:pt x="246" y="1739"/>
                </a:cubicBezTo>
                <a:cubicBezTo>
                  <a:pt x="245" y="1741"/>
                  <a:pt x="243" y="1743"/>
                  <a:pt x="243" y="1744"/>
                </a:cubicBezTo>
                <a:cubicBezTo>
                  <a:pt x="244" y="1751"/>
                  <a:pt x="244" y="1757"/>
                  <a:pt x="245" y="1764"/>
                </a:cubicBezTo>
                <a:cubicBezTo>
                  <a:pt x="246" y="1770"/>
                  <a:pt x="251" y="1773"/>
                  <a:pt x="255" y="1770"/>
                </a:cubicBezTo>
                <a:close/>
                <a:moveTo>
                  <a:pt x="147" y="1789"/>
                </a:moveTo>
                <a:cubicBezTo>
                  <a:pt x="148" y="1791"/>
                  <a:pt x="151" y="1793"/>
                  <a:pt x="153" y="1795"/>
                </a:cubicBezTo>
                <a:cubicBezTo>
                  <a:pt x="154" y="1795"/>
                  <a:pt x="157" y="1793"/>
                  <a:pt x="157" y="1792"/>
                </a:cubicBezTo>
                <a:cubicBezTo>
                  <a:pt x="156" y="1786"/>
                  <a:pt x="155" y="1780"/>
                  <a:pt x="154" y="1774"/>
                </a:cubicBezTo>
                <a:cubicBezTo>
                  <a:pt x="154" y="1773"/>
                  <a:pt x="151" y="1772"/>
                  <a:pt x="150" y="1772"/>
                </a:cubicBezTo>
                <a:cubicBezTo>
                  <a:pt x="149" y="1772"/>
                  <a:pt x="148" y="1773"/>
                  <a:pt x="147" y="1775"/>
                </a:cubicBezTo>
                <a:cubicBezTo>
                  <a:pt x="147" y="1777"/>
                  <a:pt x="147" y="1779"/>
                  <a:pt x="147" y="1781"/>
                </a:cubicBezTo>
                <a:cubicBezTo>
                  <a:pt x="147" y="1781"/>
                  <a:pt x="147" y="1781"/>
                  <a:pt x="147" y="1781"/>
                </a:cubicBezTo>
                <a:cubicBezTo>
                  <a:pt x="147" y="1784"/>
                  <a:pt x="146" y="1787"/>
                  <a:pt x="147" y="1789"/>
                </a:cubicBezTo>
                <a:close/>
                <a:moveTo>
                  <a:pt x="198" y="1799"/>
                </a:moveTo>
                <a:cubicBezTo>
                  <a:pt x="201" y="1797"/>
                  <a:pt x="203" y="1795"/>
                  <a:pt x="204" y="1793"/>
                </a:cubicBezTo>
                <a:cubicBezTo>
                  <a:pt x="202" y="1785"/>
                  <a:pt x="200" y="1779"/>
                  <a:pt x="198" y="1773"/>
                </a:cubicBezTo>
                <a:cubicBezTo>
                  <a:pt x="197" y="1772"/>
                  <a:pt x="194" y="1771"/>
                  <a:pt x="192" y="1771"/>
                </a:cubicBezTo>
                <a:cubicBezTo>
                  <a:pt x="192" y="1771"/>
                  <a:pt x="190" y="1773"/>
                  <a:pt x="190" y="1774"/>
                </a:cubicBezTo>
                <a:cubicBezTo>
                  <a:pt x="190" y="1780"/>
                  <a:pt x="190" y="1787"/>
                  <a:pt x="192" y="1793"/>
                </a:cubicBezTo>
                <a:cubicBezTo>
                  <a:pt x="192" y="1795"/>
                  <a:pt x="196" y="1797"/>
                  <a:pt x="198" y="1799"/>
                </a:cubicBezTo>
                <a:close/>
                <a:moveTo>
                  <a:pt x="298" y="1726"/>
                </a:moveTo>
                <a:cubicBezTo>
                  <a:pt x="300" y="1728"/>
                  <a:pt x="303" y="1729"/>
                  <a:pt x="305" y="1728"/>
                </a:cubicBezTo>
                <a:cubicBezTo>
                  <a:pt x="307" y="1728"/>
                  <a:pt x="309" y="1725"/>
                  <a:pt x="309" y="1723"/>
                </a:cubicBezTo>
                <a:cubicBezTo>
                  <a:pt x="309" y="1718"/>
                  <a:pt x="308" y="1714"/>
                  <a:pt x="305" y="1710"/>
                </a:cubicBezTo>
                <a:cubicBezTo>
                  <a:pt x="303" y="1706"/>
                  <a:pt x="301" y="1700"/>
                  <a:pt x="293" y="1703"/>
                </a:cubicBezTo>
                <a:cubicBezTo>
                  <a:pt x="293" y="1705"/>
                  <a:pt x="293" y="1708"/>
                  <a:pt x="293" y="1710"/>
                </a:cubicBezTo>
                <a:cubicBezTo>
                  <a:pt x="294" y="1716"/>
                  <a:pt x="293" y="1722"/>
                  <a:pt x="298" y="1726"/>
                </a:cubicBezTo>
                <a:close/>
                <a:moveTo>
                  <a:pt x="354" y="1630"/>
                </a:moveTo>
                <a:cubicBezTo>
                  <a:pt x="356" y="1631"/>
                  <a:pt x="360" y="1630"/>
                  <a:pt x="361" y="1628"/>
                </a:cubicBezTo>
                <a:cubicBezTo>
                  <a:pt x="363" y="1626"/>
                  <a:pt x="363" y="1622"/>
                  <a:pt x="362" y="1620"/>
                </a:cubicBezTo>
                <a:cubicBezTo>
                  <a:pt x="359" y="1614"/>
                  <a:pt x="354" y="1608"/>
                  <a:pt x="349" y="1600"/>
                </a:cubicBezTo>
                <a:cubicBezTo>
                  <a:pt x="348" y="1603"/>
                  <a:pt x="346" y="1605"/>
                  <a:pt x="347" y="1607"/>
                </a:cubicBezTo>
                <a:cubicBezTo>
                  <a:pt x="347" y="1612"/>
                  <a:pt x="347" y="1617"/>
                  <a:pt x="349" y="1621"/>
                </a:cubicBezTo>
                <a:cubicBezTo>
                  <a:pt x="350" y="1624"/>
                  <a:pt x="352" y="1628"/>
                  <a:pt x="354" y="1630"/>
                </a:cubicBezTo>
                <a:close/>
                <a:moveTo>
                  <a:pt x="328" y="1680"/>
                </a:moveTo>
                <a:cubicBezTo>
                  <a:pt x="329" y="1683"/>
                  <a:pt x="333" y="1685"/>
                  <a:pt x="335" y="1688"/>
                </a:cubicBezTo>
                <a:cubicBezTo>
                  <a:pt x="337" y="1685"/>
                  <a:pt x="340" y="1682"/>
                  <a:pt x="342" y="1680"/>
                </a:cubicBezTo>
                <a:cubicBezTo>
                  <a:pt x="339" y="1671"/>
                  <a:pt x="335" y="1664"/>
                  <a:pt x="329" y="1659"/>
                </a:cubicBezTo>
                <a:cubicBezTo>
                  <a:pt x="328" y="1658"/>
                  <a:pt x="325" y="1658"/>
                  <a:pt x="324" y="1658"/>
                </a:cubicBezTo>
                <a:cubicBezTo>
                  <a:pt x="323" y="1660"/>
                  <a:pt x="323" y="1661"/>
                  <a:pt x="323" y="1663"/>
                </a:cubicBezTo>
                <a:cubicBezTo>
                  <a:pt x="324" y="1669"/>
                  <a:pt x="325" y="1675"/>
                  <a:pt x="328" y="1680"/>
                </a:cubicBezTo>
                <a:close/>
                <a:moveTo>
                  <a:pt x="1497" y="3383"/>
                </a:moveTo>
                <a:cubicBezTo>
                  <a:pt x="1496" y="3382"/>
                  <a:pt x="1495" y="3381"/>
                  <a:pt x="1494" y="3380"/>
                </a:cubicBezTo>
                <a:cubicBezTo>
                  <a:pt x="1491" y="3383"/>
                  <a:pt x="1487" y="3385"/>
                  <a:pt x="1484" y="3388"/>
                </a:cubicBezTo>
                <a:cubicBezTo>
                  <a:pt x="1484" y="3389"/>
                  <a:pt x="1486" y="3393"/>
                  <a:pt x="1488" y="3395"/>
                </a:cubicBezTo>
                <a:cubicBezTo>
                  <a:pt x="1491" y="3390"/>
                  <a:pt x="1494" y="3386"/>
                  <a:pt x="1497" y="3383"/>
                </a:cubicBezTo>
                <a:close/>
                <a:moveTo>
                  <a:pt x="1507" y="3543"/>
                </a:moveTo>
                <a:cubicBezTo>
                  <a:pt x="1504" y="3541"/>
                  <a:pt x="1502" y="3539"/>
                  <a:pt x="1500" y="3538"/>
                </a:cubicBezTo>
                <a:cubicBezTo>
                  <a:pt x="1498" y="3538"/>
                  <a:pt x="1496" y="3537"/>
                  <a:pt x="1496" y="3538"/>
                </a:cubicBezTo>
                <a:cubicBezTo>
                  <a:pt x="1495" y="3539"/>
                  <a:pt x="1495" y="3541"/>
                  <a:pt x="1495" y="3542"/>
                </a:cubicBezTo>
                <a:cubicBezTo>
                  <a:pt x="1496" y="3548"/>
                  <a:pt x="1500" y="3548"/>
                  <a:pt x="1507" y="3543"/>
                </a:cubicBezTo>
                <a:close/>
                <a:moveTo>
                  <a:pt x="1402" y="3566"/>
                </a:moveTo>
                <a:cubicBezTo>
                  <a:pt x="1407" y="3566"/>
                  <a:pt x="1411" y="3565"/>
                  <a:pt x="1417" y="3564"/>
                </a:cubicBezTo>
                <a:cubicBezTo>
                  <a:pt x="1412" y="3559"/>
                  <a:pt x="1408" y="3559"/>
                  <a:pt x="1402" y="3566"/>
                </a:cubicBezTo>
                <a:close/>
                <a:moveTo>
                  <a:pt x="1380" y="3419"/>
                </a:moveTo>
                <a:cubicBezTo>
                  <a:pt x="1377" y="3420"/>
                  <a:pt x="1373" y="3421"/>
                  <a:pt x="1370" y="3423"/>
                </a:cubicBezTo>
                <a:cubicBezTo>
                  <a:pt x="1369" y="3424"/>
                  <a:pt x="1370" y="3428"/>
                  <a:pt x="1371" y="3431"/>
                </a:cubicBezTo>
                <a:cubicBezTo>
                  <a:pt x="1375" y="3427"/>
                  <a:pt x="1378" y="3425"/>
                  <a:pt x="1380" y="3423"/>
                </a:cubicBezTo>
                <a:cubicBezTo>
                  <a:pt x="1381" y="3422"/>
                  <a:pt x="1380" y="3420"/>
                  <a:pt x="1380" y="3419"/>
                </a:cubicBezTo>
                <a:close/>
                <a:moveTo>
                  <a:pt x="1360" y="3474"/>
                </a:moveTo>
                <a:cubicBezTo>
                  <a:pt x="1367" y="3471"/>
                  <a:pt x="1374" y="3469"/>
                  <a:pt x="1380" y="3467"/>
                </a:cubicBezTo>
                <a:cubicBezTo>
                  <a:pt x="1381" y="3466"/>
                  <a:pt x="1382" y="3465"/>
                  <a:pt x="1382" y="3464"/>
                </a:cubicBezTo>
                <a:cubicBezTo>
                  <a:pt x="1382" y="3464"/>
                  <a:pt x="1381" y="3462"/>
                  <a:pt x="1381" y="3462"/>
                </a:cubicBezTo>
                <a:cubicBezTo>
                  <a:pt x="1374" y="3465"/>
                  <a:pt x="1366" y="3468"/>
                  <a:pt x="1359" y="3470"/>
                </a:cubicBezTo>
                <a:cubicBezTo>
                  <a:pt x="1359" y="3471"/>
                  <a:pt x="1360" y="3472"/>
                  <a:pt x="1360" y="3474"/>
                </a:cubicBezTo>
                <a:close/>
                <a:moveTo>
                  <a:pt x="1501" y="3521"/>
                </a:moveTo>
                <a:cubicBezTo>
                  <a:pt x="1504" y="3520"/>
                  <a:pt x="1508" y="3519"/>
                  <a:pt x="1511" y="3518"/>
                </a:cubicBezTo>
                <a:cubicBezTo>
                  <a:pt x="1511" y="3517"/>
                  <a:pt x="1510" y="3516"/>
                  <a:pt x="1510" y="3514"/>
                </a:cubicBezTo>
                <a:cubicBezTo>
                  <a:pt x="1507" y="3515"/>
                  <a:pt x="1503" y="3516"/>
                  <a:pt x="1500" y="3517"/>
                </a:cubicBezTo>
                <a:cubicBezTo>
                  <a:pt x="1500" y="3518"/>
                  <a:pt x="1501" y="3521"/>
                  <a:pt x="1501" y="3521"/>
                </a:cubicBezTo>
                <a:close/>
                <a:moveTo>
                  <a:pt x="1490" y="3490"/>
                </a:moveTo>
                <a:cubicBezTo>
                  <a:pt x="1490" y="3491"/>
                  <a:pt x="1491" y="3493"/>
                  <a:pt x="1491" y="3493"/>
                </a:cubicBezTo>
                <a:cubicBezTo>
                  <a:pt x="1496" y="3494"/>
                  <a:pt x="1500" y="3495"/>
                  <a:pt x="1505" y="3496"/>
                </a:cubicBezTo>
                <a:cubicBezTo>
                  <a:pt x="1505" y="3494"/>
                  <a:pt x="1505" y="3493"/>
                  <a:pt x="1505" y="3492"/>
                </a:cubicBezTo>
                <a:cubicBezTo>
                  <a:pt x="1501" y="3491"/>
                  <a:pt x="1497" y="3489"/>
                  <a:pt x="1492" y="3488"/>
                </a:cubicBezTo>
                <a:cubicBezTo>
                  <a:pt x="1492" y="3488"/>
                  <a:pt x="1490" y="3489"/>
                  <a:pt x="1490" y="3490"/>
                </a:cubicBezTo>
                <a:close/>
                <a:moveTo>
                  <a:pt x="1483" y="3468"/>
                </a:moveTo>
                <a:cubicBezTo>
                  <a:pt x="1480" y="3471"/>
                  <a:pt x="1479" y="3472"/>
                  <a:pt x="1478" y="3473"/>
                </a:cubicBezTo>
                <a:cubicBezTo>
                  <a:pt x="1481" y="3474"/>
                  <a:pt x="1484" y="3476"/>
                  <a:pt x="1487" y="3476"/>
                </a:cubicBezTo>
                <a:cubicBezTo>
                  <a:pt x="1489" y="3476"/>
                  <a:pt x="1490" y="3475"/>
                  <a:pt x="1492" y="3475"/>
                </a:cubicBezTo>
                <a:cubicBezTo>
                  <a:pt x="1491" y="3474"/>
                  <a:pt x="1491" y="3472"/>
                  <a:pt x="1490" y="3472"/>
                </a:cubicBezTo>
                <a:cubicBezTo>
                  <a:pt x="1488" y="3470"/>
                  <a:pt x="1486" y="3469"/>
                  <a:pt x="1483" y="3468"/>
                </a:cubicBezTo>
                <a:close/>
                <a:moveTo>
                  <a:pt x="1473" y="3422"/>
                </a:moveTo>
                <a:cubicBezTo>
                  <a:pt x="1472" y="3422"/>
                  <a:pt x="1472" y="3421"/>
                  <a:pt x="1471" y="3420"/>
                </a:cubicBezTo>
                <a:cubicBezTo>
                  <a:pt x="1467" y="3422"/>
                  <a:pt x="1462" y="3424"/>
                  <a:pt x="1458" y="3427"/>
                </a:cubicBezTo>
                <a:cubicBezTo>
                  <a:pt x="1457" y="3427"/>
                  <a:pt x="1457" y="3429"/>
                  <a:pt x="1457" y="3430"/>
                </a:cubicBezTo>
                <a:cubicBezTo>
                  <a:pt x="1458" y="3430"/>
                  <a:pt x="1460" y="3431"/>
                  <a:pt x="1461" y="3431"/>
                </a:cubicBezTo>
                <a:cubicBezTo>
                  <a:pt x="1465" y="3428"/>
                  <a:pt x="1469" y="3425"/>
                  <a:pt x="1473" y="3422"/>
                </a:cubicBezTo>
                <a:close/>
                <a:moveTo>
                  <a:pt x="1304" y="3569"/>
                </a:moveTo>
                <a:cubicBezTo>
                  <a:pt x="1302" y="3571"/>
                  <a:pt x="1303" y="3575"/>
                  <a:pt x="1304" y="3578"/>
                </a:cubicBezTo>
                <a:cubicBezTo>
                  <a:pt x="1307" y="3577"/>
                  <a:pt x="1310" y="3577"/>
                  <a:pt x="1312" y="3577"/>
                </a:cubicBezTo>
                <a:cubicBezTo>
                  <a:pt x="1312" y="3574"/>
                  <a:pt x="1312" y="3573"/>
                  <a:pt x="1311" y="3571"/>
                </a:cubicBezTo>
                <a:cubicBezTo>
                  <a:pt x="1314" y="3570"/>
                  <a:pt x="1316" y="3568"/>
                  <a:pt x="1319" y="3566"/>
                </a:cubicBezTo>
                <a:cubicBezTo>
                  <a:pt x="1312" y="3563"/>
                  <a:pt x="1307" y="3566"/>
                  <a:pt x="1304" y="3569"/>
                </a:cubicBezTo>
                <a:close/>
                <a:moveTo>
                  <a:pt x="1303" y="3484"/>
                </a:moveTo>
                <a:cubicBezTo>
                  <a:pt x="1301" y="3483"/>
                  <a:pt x="1299" y="3482"/>
                  <a:pt x="1296" y="3481"/>
                </a:cubicBezTo>
                <a:cubicBezTo>
                  <a:pt x="1294" y="3484"/>
                  <a:pt x="1293" y="3486"/>
                  <a:pt x="1292" y="3487"/>
                </a:cubicBezTo>
                <a:cubicBezTo>
                  <a:pt x="1295" y="3488"/>
                  <a:pt x="1297" y="3489"/>
                  <a:pt x="1300" y="3489"/>
                </a:cubicBezTo>
                <a:cubicBezTo>
                  <a:pt x="1301" y="3489"/>
                  <a:pt x="1302" y="3486"/>
                  <a:pt x="1303" y="3484"/>
                </a:cubicBezTo>
                <a:close/>
                <a:moveTo>
                  <a:pt x="1345" y="3422"/>
                </a:moveTo>
                <a:cubicBezTo>
                  <a:pt x="1346" y="3421"/>
                  <a:pt x="1347" y="3419"/>
                  <a:pt x="1348" y="3418"/>
                </a:cubicBezTo>
                <a:cubicBezTo>
                  <a:pt x="1345" y="3418"/>
                  <a:pt x="1342" y="3418"/>
                  <a:pt x="1340" y="3418"/>
                </a:cubicBezTo>
                <a:cubicBezTo>
                  <a:pt x="1338" y="3419"/>
                  <a:pt x="1336" y="3420"/>
                  <a:pt x="1334" y="3420"/>
                </a:cubicBezTo>
                <a:cubicBezTo>
                  <a:pt x="1338" y="3426"/>
                  <a:pt x="1341" y="3424"/>
                  <a:pt x="1345" y="3422"/>
                </a:cubicBezTo>
                <a:close/>
                <a:moveTo>
                  <a:pt x="1337" y="3583"/>
                </a:moveTo>
                <a:cubicBezTo>
                  <a:pt x="1344" y="3582"/>
                  <a:pt x="1350" y="3581"/>
                  <a:pt x="1356" y="3579"/>
                </a:cubicBezTo>
                <a:cubicBezTo>
                  <a:pt x="1357" y="3579"/>
                  <a:pt x="1358" y="3575"/>
                  <a:pt x="1357" y="3575"/>
                </a:cubicBezTo>
                <a:cubicBezTo>
                  <a:pt x="1351" y="3570"/>
                  <a:pt x="1342" y="3572"/>
                  <a:pt x="1337" y="3583"/>
                </a:cubicBezTo>
                <a:close/>
                <a:moveTo>
                  <a:pt x="1432" y="3609"/>
                </a:moveTo>
                <a:cubicBezTo>
                  <a:pt x="1448" y="3602"/>
                  <a:pt x="1463" y="3595"/>
                  <a:pt x="1479" y="3588"/>
                </a:cubicBezTo>
                <a:cubicBezTo>
                  <a:pt x="1499" y="3580"/>
                  <a:pt x="1519" y="3573"/>
                  <a:pt x="1539" y="3565"/>
                </a:cubicBezTo>
                <a:cubicBezTo>
                  <a:pt x="1543" y="3563"/>
                  <a:pt x="1547" y="3560"/>
                  <a:pt x="1551" y="3557"/>
                </a:cubicBezTo>
                <a:cubicBezTo>
                  <a:pt x="1554" y="3556"/>
                  <a:pt x="1558" y="3554"/>
                  <a:pt x="1561" y="3554"/>
                </a:cubicBezTo>
                <a:cubicBezTo>
                  <a:pt x="1566" y="3554"/>
                  <a:pt x="1571" y="3554"/>
                  <a:pt x="1574" y="3549"/>
                </a:cubicBezTo>
                <a:cubicBezTo>
                  <a:pt x="1574" y="3548"/>
                  <a:pt x="1577" y="3548"/>
                  <a:pt x="1579" y="3549"/>
                </a:cubicBezTo>
                <a:cubicBezTo>
                  <a:pt x="1590" y="3554"/>
                  <a:pt x="1601" y="3561"/>
                  <a:pt x="1613" y="3563"/>
                </a:cubicBezTo>
                <a:cubicBezTo>
                  <a:pt x="1632" y="3567"/>
                  <a:pt x="1650" y="3567"/>
                  <a:pt x="1669" y="3562"/>
                </a:cubicBezTo>
                <a:cubicBezTo>
                  <a:pt x="1671" y="3562"/>
                  <a:pt x="1675" y="3562"/>
                  <a:pt x="1676" y="3563"/>
                </a:cubicBezTo>
                <a:cubicBezTo>
                  <a:pt x="1682" y="3572"/>
                  <a:pt x="1689" y="3568"/>
                  <a:pt x="1696" y="3565"/>
                </a:cubicBezTo>
                <a:cubicBezTo>
                  <a:pt x="1702" y="3562"/>
                  <a:pt x="1707" y="3556"/>
                  <a:pt x="1714" y="3554"/>
                </a:cubicBezTo>
                <a:cubicBezTo>
                  <a:pt x="1731" y="3547"/>
                  <a:pt x="1749" y="3542"/>
                  <a:pt x="1767" y="3535"/>
                </a:cubicBezTo>
                <a:cubicBezTo>
                  <a:pt x="1778" y="3531"/>
                  <a:pt x="1790" y="3527"/>
                  <a:pt x="1799" y="3520"/>
                </a:cubicBezTo>
                <a:cubicBezTo>
                  <a:pt x="1813" y="3511"/>
                  <a:pt x="1826" y="3500"/>
                  <a:pt x="1839" y="3490"/>
                </a:cubicBezTo>
                <a:cubicBezTo>
                  <a:pt x="1846" y="3483"/>
                  <a:pt x="1854" y="3476"/>
                  <a:pt x="1859" y="3468"/>
                </a:cubicBezTo>
                <a:cubicBezTo>
                  <a:pt x="1866" y="3454"/>
                  <a:pt x="1874" y="3441"/>
                  <a:pt x="1876" y="3425"/>
                </a:cubicBezTo>
                <a:cubicBezTo>
                  <a:pt x="1877" y="3410"/>
                  <a:pt x="1881" y="3395"/>
                  <a:pt x="1876" y="3379"/>
                </a:cubicBezTo>
                <a:cubicBezTo>
                  <a:pt x="1869" y="3359"/>
                  <a:pt x="1862" y="3338"/>
                  <a:pt x="1847" y="3321"/>
                </a:cubicBezTo>
                <a:cubicBezTo>
                  <a:pt x="1845" y="3319"/>
                  <a:pt x="1843" y="3317"/>
                  <a:pt x="1841" y="3315"/>
                </a:cubicBezTo>
                <a:cubicBezTo>
                  <a:pt x="1835" y="3309"/>
                  <a:pt x="1829" y="3303"/>
                  <a:pt x="1822" y="3299"/>
                </a:cubicBezTo>
                <a:cubicBezTo>
                  <a:pt x="1810" y="3291"/>
                  <a:pt x="1798" y="3284"/>
                  <a:pt x="1785" y="3278"/>
                </a:cubicBezTo>
                <a:cubicBezTo>
                  <a:pt x="1778" y="3275"/>
                  <a:pt x="1769" y="3275"/>
                  <a:pt x="1762" y="3273"/>
                </a:cubicBezTo>
                <a:cubicBezTo>
                  <a:pt x="1748" y="3270"/>
                  <a:pt x="1734" y="3270"/>
                  <a:pt x="1720" y="3271"/>
                </a:cubicBezTo>
                <a:cubicBezTo>
                  <a:pt x="1712" y="3272"/>
                  <a:pt x="1703" y="3273"/>
                  <a:pt x="1695" y="3275"/>
                </a:cubicBezTo>
                <a:cubicBezTo>
                  <a:pt x="1677" y="3280"/>
                  <a:pt x="1658" y="3280"/>
                  <a:pt x="1639" y="3281"/>
                </a:cubicBezTo>
                <a:cubicBezTo>
                  <a:pt x="1629" y="3282"/>
                  <a:pt x="1618" y="3283"/>
                  <a:pt x="1608" y="3285"/>
                </a:cubicBezTo>
                <a:cubicBezTo>
                  <a:pt x="1600" y="3287"/>
                  <a:pt x="1592" y="3290"/>
                  <a:pt x="1586" y="3295"/>
                </a:cubicBezTo>
                <a:cubicBezTo>
                  <a:pt x="1579" y="3301"/>
                  <a:pt x="1573" y="3310"/>
                  <a:pt x="1566" y="3317"/>
                </a:cubicBezTo>
                <a:cubicBezTo>
                  <a:pt x="1563" y="3320"/>
                  <a:pt x="1558" y="3322"/>
                  <a:pt x="1554" y="3323"/>
                </a:cubicBezTo>
                <a:cubicBezTo>
                  <a:pt x="1553" y="3324"/>
                  <a:pt x="1551" y="3321"/>
                  <a:pt x="1549" y="3320"/>
                </a:cubicBezTo>
                <a:cubicBezTo>
                  <a:pt x="1547" y="3319"/>
                  <a:pt x="1544" y="3319"/>
                  <a:pt x="1543" y="3320"/>
                </a:cubicBezTo>
                <a:cubicBezTo>
                  <a:pt x="1537" y="3323"/>
                  <a:pt x="1530" y="3320"/>
                  <a:pt x="1525" y="3318"/>
                </a:cubicBezTo>
                <a:cubicBezTo>
                  <a:pt x="1516" y="3314"/>
                  <a:pt x="1505" y="3311"/>
                  <a:pt x="1495" y="3311"/>
                </a:cubicBezTo>
                <a:cubicBezTo>
                  <a:pt x="1498" y="3307"/>
                  <a:pt x="1502" y="3303"/>
                  <a:pt x="1505" y="3300"/>
                </a:cubicBezTo>
                <a:cubicBezTo>
                  <a:pt x="1506" y="3298"/>
                  <a:pt x="1507" y="3295"/>
                  <a:pt x="1508" y="3293"/>
                </a:cubicBezTo>
                <a:cubicBezTo>
                  <a:pt x="1512" y="3287"/>
                  <a:pt x="1518" y="3282"/>
                  <a:pt x="1521" y="3276"/>
                </a:cubicBezTo>
                <a:cubicBezTo>
                  <a:pt x="1526" y="3266"/>
                  <a:pt x="1530" y="3255"/>
                  <a:pt x="1534" y="3244"/>
                </a:cubicBezTo>
                <a:cubicBezTo>
                  <a:pt x="1539" y="3230"/>
                  <a:pt x="1543" y="3217"/>
                  <a:pt x="1547" y="3203"/>
                </a:cubicBezTo>
                <a:cubicBezTo>
                  <a:pt x="1550" y="3190"/>
                  <a:pt x="1553" y="3176"/>
                  <a:pt x="1555" y="3163"/>
                </a:cubicBezTo>
                <a:cubicBezTo>
                  <a:pt x="1556" y="3148"/>
                  <a:pt x="1556" y="3133"/>
                  <a:pt x="1555" y="3118"/>
                </a:cubicBezTo>
                <a:cubicBezTo>
                  <a:pt x="1554" y="3109"/>
                  <a:pt x="1550" y="3100"/>
                  <a:pt x="1548" y="3091"/>
                </a:cubicBezTo>
                <a:cubicBezTo>
                  <a:pt x="1548" y="3092"/>
                  <a:pt x="1547" y="3092"/>
                  <a:pt x="1547" y="3092"/>
                </a:cubicBezTo>
                <a:cubicBezTo>
                  <a:pt x="1545" y="3086"/>
                  <a:pt x="1543" y="3080"/>
                  <a:pt x="1541" y="3075"/>
                </a:cubicBezTo>
                <a:cubicBezTo>
                  <a:pt x="1538" y="3069"/>
                  <a:pt x="1535" y="3064"/>
                  <a:pt x="1531" y="3059"/>
                </a:cubicBezTo>
                <a:cubicBezTo>
                  <a:pt x="1519" y="3042"/>
                  <a:pt x="1506" y="3024"/>
                  <a:pt x="1493" y="3008"/>
                </a:cubicBezTo>
                <a:cubicBezTo>
                  <a:pt x="1487" y="3000"/>
                  <a:pt x="1481" y="2991"/>
                  <a:pt x="1471" y="2986"/>
                </a:cubicBezTo>
                <a:cubicBezTo>
                  <a:pt x="1466" y="2984"/>
                  <a:pt x="1461" y="2981"/>
                  <a:pt x="1456" y="2986"/>
                </a:cubicBezTo>
                <a:cubicBezTo>
                  <a:pt x="1445" y="2999"/>
                  <a:pt x="1436" y="3013"/>
                  <a:pt x="1427" y="3027"/>
                </a:cubicBezTo>
                <a:cubicBezTo>
                  <a:pt x="1415" y="3047"/>
                  <a:pt x="1402" y="3067"/>
                  <a:pt x="1389" y="3086"/>
                </a:cubicBezTo>
                <a:cubicBezTo>
                  <a:pt x="1385" y="3092"/>
                  <a:pt x="1380" y="3098"/>
                  <a:pt x="1376" y="3105"/>
                </a:cubicBezTo>
                <a:cubicBezTo>
                  <a:pt x="1370" y="3115"/>
                  <a:pt x="1364" y="3126"/>
                  <a:pt x="1358" y="3137"/>
                </a:cubicBezTo>
                <a:cubicBezTo>
                  <a:pt x="1350" y="3150"/>
                  <a:pt x="1342" y="3163"/>
                  <a:pt x="1334" y="3176"/>
                </a:cubicBezTo>
                <a:cubicBezTo>
                  <a:pt x="1324" y="3194"/>
                  <a:pt x="1313" y="3213"/>
                  <a:pt x="1303" y="3231"/>
                </a:cubicBezTo>
                <a:cubicBezTo>
                  <a:pt x="1298" y="3240"/>
                  <a:pt x="1291" y="3249"/>
                  <a:pt x="1286" y="3259"/>
                </a:cubicBezTo>
                <a:cubicBezTo>
                  <a:pt x="1282" y="3267"/>
                  <a:pt x="1279" y="3276"/>
                  <a:pt x="1275" y="3285"/>
                </a:cubicBezTo>
                <a:cubicBezTo>
                  <a:pt x="1272" y="3292"/>
                  <a:pt x="1271" y="3299"/>
                  <a:pt x="1274" y="3306"/>
                </a:cubicBezTo>
                <a:cubicBezTo>
                  <a:pt x="1277" y="3313"/>
                  <a:pt x="1281" y="3319"/>
                  <a:pt x="1284" y="3326"/>
                </a:cubicBezTo>
                <a:cubicBezTo>
                  <a:pt x="1289" y="3339"/>
                  <a:pt x="1299" y="3347"/>
                  <a:pt x="1308" y="3356"/>
                </a:cubicBezTo>
                <a:cubicBezTo>
                  <a:pt x="1311" y="3359"/>
                  <a:pt x="1314" y="3363"/>
                  <a:pt x="1318" y="3365"/>
                </a:cubicBezTo>
                <a:cubicBezTo>
                  <a:pt x="1322" y="3368"/>
                  <a:pt x="1326" y="3370"/>
                  <a:pt x="1331" y="3372"/>
                </a:cubicBezTo>
                <a:cubicBezTo>
                  <a:pt x="1324" y="3378"/>
                  <a:pt x="1317" y="3383"/>
                  <a:pt x="1309" y="3386"/>
                </a:cubicBezTo>
                <a:cubicBezTo>
                  <a:pt x="1306" y="3387"/>
                  <a:pt x="1304" y="3388"/>
                  <a:pt x="1302" y="3390"/>
                </a:cubicBezTo>
                <a:cubicBezTo>
                  <a:pt x="1290" y="3400"/>
                  <a:pt x="1279" y="3410"/>
                  <a:pt x="1268" y="3421"/>
                </a:cubicBezTo>
                <a:cubicBezTo>
                  <a:pt x="1265" y="3424"/>
                  <a:pt x="1261" y="3426"/>
                  <a:pt x="1259" y="3430"/>
                </a:cubicBezTo>
                <a:cubicBezTo>
                  <a:pt x="1254" y="3445"/>
                  <a:pt x="1242" y="3458"/>
                  <a:pt x="1241" y="3475"/>
                </a:cubicBezTo>
                <a:cubicBezTo>
                  <a:pt x="1240" y="3487"/>
                  <a:pt x="1237" y="3499"/>
                  <a:pt x="1238" y="3512"/>
                </a:cubicBezTo>
                <a:cubicBezTo>
                  <a:pt x="1239" y="3526"/>
                  <a:pt x="1242" y="3539"/>
                  <a:pt x="1245" y="3553"/>
                </a:cubicBezTo>
                <a:cubicBezTo>
                  <a:pt x="1245" y="3553"/>
                  <a:pt x="1246" y="3553"/>
                  <a:pt x="1247" y="3552"/>
                </a:cubicBezTo>
                <a:cubicBezTo>
                  <a:pt x="1249" y="3572"/>
                  <a:pt x="1264" y="3580"/>
                  <a:pt x="1278" y="3589"/>
                </a:cubicBezTo>
                <a:cubicBezTo>
                  <a:pt x="1290" y="3597"/>
                  <a:pt x="1304" y="3602"/>
                  <a:pt x="1316" y="3609"/>
                </a:cubicBezTo>
                <a:cubicBezTo>
                  <a:pt x="1328" y="3616"/>
                  <a:pt x="1341" y="3618"/>
                  <a:pt x="1354" y="3618"/>
                </a:cubicBezTo>
                <a:cubicBezTo>
                  <a:pt x="1364" y="3618"/>
                  <a:pt x="1374" y="3619"/>
                  <a:pt x="1384" y="3620"/>
                </a:cubicBezTo>
                <a:cubicBezTo>
                  <a:pt x="1390" y="3620"/>
                  <a:pt x="1396" y="3622"/>
                  <a:pt x="1401" y="3620"/>
                </a:cubicBezTo>
                <a:cubicBezTo>
                  <a:pt x="1412" y="3617"/>
                  <a:pt x="1422" y="3613"/>
                  <a:pt x="1432" y="3609"/>
                </a:cubicBezTo>
                <a:close/>
                <a:moveTo>
                  <a:pt x="1666" y="3294"/>
                </a:moveTo>
                <a:cubicBezTo>
                  <a:pt x="1668" y="3294"/>
                  <a:pt x="1670" y="3294"/>
                  <a:pt x="1671" y="3294"/>
                </a:cubicBezTo>
                <a:cubicBezTo>
                  <a:pt x="1686" y="3292"/>
                  <a:pt x="1700" y="3289"/>
                  <a:pt x="1714" y="3287"/>
                </a:cubicBezTo>
                <a:cubicBezTo>
                  <a:pt x="1732" y="3284"/>
                  <a:pt x="1750" y="3286"/>
                  <a:pt x="1768" y="3289"/>
                </a:cubicBezTo>
                <a:cubicBezTo>
                  <a:pt x="1790" y="3292"/>
                  <a:pt x="1807" y="3305"/>
                  <a:pt x="1823" y="3319"/>
                </a:cubicBezTo>
                <a:cubicBezTo>
                  <a:pt x="1845" y="3338"/>
                  <a:pt x="1858" y="3361"/>
                  <a:pt x="1863" y="3389"/>
                </a:cubicBezTo>
                <a:cubicBezTo>
                  <a:pt x="1865" y="3398"/>
                  <a:pt x="1862" y="3409"/>
                  <a:pt x="1861" y="3419"/>
                </a:cubicBezTo>
                <a:cubicBezTo>
                  <a:pt x="1860" y="3425"/>
                  <a:pt x="1859" y="3430"/>
                  <a:pt x="1857" y="3435"/>
                </a:cubicBezTo>
                <a:cubicBezTo>
                  <a:pt x="1851" y="3451"/>
                  <a:pt x="1845" y="3465"/>
                  <a:pt x="1831" y="3476"/>
                </a:cubicBezTo>
                <a:cubicBezTo>
                  <a:pt x="1819" y="3485"/>
                  <a:pt x="1808" y="3495"/>
                  <a:pt x="1796" y="3504"/>
                </a:cubicBezTo>
                <a:cubicBezTo>
                  <a:pt x="1790" y="3508"/>
                  <a:pt x="1782" y="3511"/>
                  <a:pt x="1775" y="3514"/>
                </a:cubicBezTo>
                <a:cubicBezTo>
                  <a:pt x="1763" y="3519"/>
                  <a:pt x="1750" y="3523"/>
                  <a:pt x="1737" y="3528"/>
                </a:cubicBezTo>
                <a:cubicBezTo>
                  <a:pt x="1746" y="3515"/>
                  <a:pt x="1755" y="3503"/>
                  <a:pt x="1763" y="3491"/>
                </a:cubicBezTo>
                <a:cubicBezTo>
                  <a:pt x="1767" y="3485"/>
                  <a:pt x="1768" y="3477"/>
                  <a:pt x="1769" y="3470"/>
                </a:cubicBezTo>
                <a:cubicBezTo>
                  <a:pt x="1772" y="3452"/>
                  <a:pt x="1773" y="3434"/>
                  <a:pt x="1771" y="3416"/>
                </a:cubicBezTo>
                <a:cubicBezTo>
                  <a:pt x="1770" y="3410"/>
                  <a:pt x="1770" y="3403"/>
                  <a:pt x="1769" y="3396"/>
                </a:cubicBezTo>
                <a:cubicBezTo>
                  <a:pt x="1769" y="3395"/>
                  <a:pt x="1769" y="3394"/>
                  <a:pt x="1768" y="3393"/>
                </a:cubicBezTo>
                <a:cubicBezTo>
                  <a:pt x="1760" y="3390"/>
                  <a:pt x="1760" y="3380"/>
                  <a:pt x="1756" y="3373"/>
                </a:cubicBezTo>
                <a:cubicBezTo>
                  <a:pt x="1749" y="3359"/>
                  <a:pt x="1739" y="3346"/>
                  <a:pt x="1725" y="3336"/>
                </a:cubicBezTo>
                <a:cubicBezTo>
                  <a:pt x="1718" y="3331"/>
                  <a:pt x="1712" y="3325"/>
                  <a:pt x="1705" y="3320"/>
                </a:cubicBezTo>
                <a:cubicBezTo>
                  <a:pt x="1689" y="3310"/>
                  <a:pt x="1674" y="3301"/>
                  <a:pt x="1654" y="3300"/>
                </a:cubicBezTo>
                <a:cubicBezTo>
                  <a:pt x="1650" y="3300"/>
                  <a:pt x="1646" y="3298"/>
                  <a:pt x="1642" y="3296"/>
                </a:cubicBezTo>
                <a:cubicBezTo>
                  <a:pt x="1650" y="3295"/>
                  <a:pt x="1658" y="3295"/>
                  <a:pt x="1666" y="3294"/>
                </a:cubicBezTo>
                <a:close/>
                <a:moveTo>
                  <a:pt x="1568" y="3332"/>
                </a:moveTo>
                <a:cubicBezTo>
                  <a:pt x="1574" y="3329"/>
                  <a:pt x="1577" y="3324"/>
                  <a:pt x="1583" y="3321"/>
                </a:cubicBezTo>
                <a:cubicBezTo>
                  <a:pt x="1592" y="3317"/>
                  <a:pt x="1601" y="3313"/>
                  <a:pt x="1611" y="3312"/>
                </a:cubicBezTo>
                <a:cubicBezTo>
                  <a:pt x="1622" y="3310"/>
                  <a:pt x="1635" y="3312"/>
                  <a:pt x="1647" y="3313"/>
                </a:cubicBezTo>
                <a:cubicBezTo>
                  <a:pt x="1650" y="3313"/>
                  <a:pt x="1654" y="3314"/>
                  <a:pt x="1658" y="3314"/>
                </a:cubicBezTo>
                <a:cubicBezTo>
                  <a:pt x="1676" y="3318"/>
                  <a:pt x="1691" y="3328"/>
                  <a:pt x="1706" y="3339"/>
                </a:cubicBezTo>
                <a:cubicBezTo>
                  <a:pt x="1722" y="3349"/>
                  <a:pt x="1734" y="3362"/>
                  <a:pt x="1743" y="3379"/>
                </a:cubicBezTo>
                <a:cubicBezTo>
                  <a:pt x="1750" y="3392"/>
                  <a:pt x="1755" y="3406"/>
                  <a:pt x="1757" y="3421"/>
                </a:cubicBezTo>
                <a:cubicBezTo>
                  <a:pt x="1759" y="3437"/>
                  <a:pt x="1759" y="3454"/>
                  <a:pt x="1753" y="3470"/>
                </a:cubicBezTo>
                <a:cubicBezTo>
                  <a:pt x="1750" y="3479"/>
                  <a:pt x="1747" y="3488"/>
                  <a:pt x="1743" y="3497"/>
                </a:cubicBezTo>
                <a:cubicBezTo>
                  <a:pt x="1740" y="3501"/>
                  <a:pt x="1736" y="3505"/>
                  <a:pt x="1732" y="3508"/>
                </a:cubicBezTo>
                <a:cubicBezTo>
                  <a:pt x="1711" y="3532"/>
                  <a:pt x="1684" y="3545"/>
                  <a:pt x="1653" y="3549"/>
                </a:cubicBezTo>
                <a:cubicBezTo>
                  <a:pt x="1634" y="3552"/>
                  <a:pt x="1615" y="3550"/>
                  <a:pt x="1596" y="3541"/>
                </a:cubicBezTo>
                <a:cubicBezTo>
                  <a:pt x="1582" y="3534"/>
                  <a:pt x="1570" y="3525"/>
                  <a:pt x="1560" y="3513"/>
                </a:cubicBezTo>
                <a:cubicBezTo>
                  <a:pt x="1549" y="3502"/>
                  <a:pt x="1539" y="3490"/>
                  <a:pt x="1535" y="3474"/>
                </a:cubicBezTo>
                <a:cubicBezTo>
                  <a:pt x="1534" y="3474"/>
                  <a:pt x="1534" y="3474"/>
                  <a:pt x="1533" y="3475"/>
                </a:cubicBezTo>
                <a:cubicBezTo>
                  <a:pt x="1531" y="3460"/>
                  <a:pt x="1528" y="3446"/>
                  <a:pt x="1527" y="3432"/>
                </a:cubicBezTo>
                <a:cubicBezTo>
                  <a:pt x="1527" y="3426"/>
                  <a:pt x="1531" y="3419"/>
                  <a:pt x="1530" y="3413"/>
                </a:cubicBezTo>
                <a:cubicBezTo>
                  <a:pt x="1528" y="3399"/>
                  <a:pt x="1536" y="3388"/>
                  <a:pt x="1538" y="3375"/>
                </a:cubicBezTo>
                <a:cubicBezTo>
                  <a:pt x="1540" y="3356"/>
                  <a:pt x="1550" y="3341"/>
                  <a:pt x="1568" y="3332"/>
                </a:cubicBezTo>
                <a:close/>
                <a:moveTo>
                  <a:pt x="1533" y="3118"/>
                </a:moveTo>
                <a:cubicBezTo>
                  <a:pt x="1532" y="3109"/>
                  <a:pt x="1531" y="3099"/>
                  <a:pt x="1530" y="3090"/>
                </a:cubicBezTo>
                <a:cubicBezTo>
                  <a:pt x="1535" y="3104"/>
                  <a:pt x="1543" y="3117"/>
                  <a:pt x="1541" y="3133"/>
                </a:cubicBezTo>
                <a:cubicBezTo>
                  <a:pt x="1540" y="3139"/>
                  <a:pt x="1542" y="3147"/>
                  <a:pt x="1541" y="3153"/>
                </a:cubicBezTo>
                <a:cubicBezTo>
                  <a:pt x="1540" y="3162"/>
                  <a:pt x="1538" y="3170"/>
                  <a:pt x="1537" y="3178"/>
                </a:cubicBezTo>
                <a:cubicBezTo>
                  <a:pt x="1536" y="3183"/>
                  <a:pt x="1536" y="3188"/>
                  <a:pt x="1534" y="3192"/>
                </a:cubicBezTo>
                <a:cubicBezTo>
                  <a:pt x="1532" y="3200"/>
                  <a:pt x="1530" y="3207"/>
                  <a:pt x="1527" y="3215"/>
                </a:cubicBezTo>
                <a:cubicBezTo>
                  <a:pt x="1524" y="3226"/>
                  <a:pt x="1520" y="3237"/>
                  <a:pt x="1516" y="3247"/>
                </a:cubicBezTo>
                <a:cubicBezTo>
                  <a:pt x="1513" y="3254"/>
                  <a:pt x="1511" y="3261"/>
                  <a:pt x="1508" y="3267"/>
                </a:cubicBezTo>
                <a:cubicBezTo>
                  <a:pt x="1506" y="3271"/>
                  <a:pt x="1503" y="3274"/>
                  <a:pt x="1501" y="3278"/>
                </a:cubicBezTo>
                <a:cubicBezTo>
                  <a:pt x="1497" y="3284"/>
                  <a:pt x="1493" y="3291"/>
                  <a:pt x="1490" y="3297"/>
                </a:cubicBezTo>
                <a:cubicBezTo>
                  <a:pt x="1489" y="3298"/>
                  <a:pt x="1487" y="3300"/>
                  <a:pt x="1486" y="3301"/>
                </a:cubicBezTo>
                <a:cubicBezTo>
                  <a:pt x="1482" y="3304"/>
                  <a:pt x="1478" y="3308"/>
                  <a:pt x="1475" y="3312"/>
                </a:cubicBezTo>
                <a:cubicBezTo>
                  <a:pt x="1474" y="3312"/>
                  <a:pt x="1474" y="3312"/>
                  <a:pt x="1474" y="3312"/>
                </a:cubicBezTo>
                <a:cubicBezTo>
                  <a:pt x="1453" y="3315"/>
                  <a:pt x="1432" y="3321"/>
                  <a:pt x="1412" y="3327"/>
                </a:cubicBezTo>
                <a:cubicBezTo>
                  <a:pt x="1411" y="3328"/>
                  <a:pt x="1410" y="3328"/>
                  <a:pt x="1410" y="3328"/>
                </a:cubicBezTo>
                <a:cubicBezTo>
                  <a:pt x="1412" y="3327"/>
                  <a:pt x="1414" y="3325"/>
                  <a:pt x="1417" y="3324"/>
                </a:cubicBezTo>
                <a:cubicBezTo>
                  <a:pt x="1419" y="3322"/>
                  <a:pt x="1422" y="3321"/>
                  <a:pt x="1424" y="3319"/>
                </a:cubicBezTo>
                <a:cubicBezTo>
                  <a:pt x="1433" y="3314"/>
                  <a:pt x="1443" y="3309"/>
                  <a:pt x="1451" y="3302"/>
                </a:cubicBezTo>
                <a:cubicBezTo>
                  <a:pt x="1460" y="3294"/>
                  <a:pt x="1467" y="3285"/>
                  <a:pt x="1475" y="3275"/>
                </a:cubicBezTo>
                <a:cubicBezTo>
                  <a:pt x="1480" y="3269"/>
                  <a:pt x="1484" y="3262"/>
                  <a:pt x="1488" y="3256"/>
                </a:cubicBezTo>
                <a:cubicBezTo>
                  <a:pt x="1492" y="3250"/>
                  <a:pt x="1495" y="3245"/>
                  <a:pt x="1498" y="3239"/>
                </a:cubicBezTo>
                <a:cubicBezTo>
                  <a:pt x="1503" y="3230"/>
                  <a:pt x="1509" y="3221"/>
                  <a:pt x="1513" y="3212"/>
                </a:cubicBezTo>
                <a:cubicBezTo>
                  <a:pt x="1516" y="3206"/>
                  <a:pt x="1518" y="3200"/>
                  <a:pt x="1520" y="3193"/>
                </a:cubicBezTo>
                <a:cubicBezTo>
                  <a:pt x="1523" y="3186"/>
                  <a:pt x="1524" y="3178"/>
                  <a:pt x="1526" y="3170"/>
                </a:cubicBezTo>
                <a:cubicBezTo>
                  <a:pt x="1528" y="3162"/>
                  <a:pt x="1530" y="3155"/>
                  <a:pt x="1531" y="3147"/>
                </a:cubicBezTo>
                <a:cubicBezTo>
                  <a:pt x="1532" y="3139"/>
                  <a:pt x="1533" y="3132"/>
                  <a:pt x="1533" y="3124"/>
                </a:cubicBezTo>
                <a:cubicBezTo>
                  <a:pt x="1534" y="3122"/>
                  <a:pt x="1533" y="3120"/>
                  <a:pt x="1533" y="3118"/>
                </a:cubicBezTo>
                <a:close/>
                <a:moveTo>
                  <a:pt x="1443" y="3335"/>
                </a:moveTo>
                <a:cubicBezTo>
                  <a:pt x="1442" y="3336"/>
                  <a:pt x="1442" y="3336"/>
                  <a:pt x="1441" y="3337"/>
                </a:cubicBezTo>
                <a:cubicBezTo>
                  <a:pt x="1429" y="3346"/>
                  <a:pt x="1415" y="3350"/>
                  <a:pt x="1400" y="3354"/>
                </a:cubicBezTo>
                <a:cubicBezTo>
                  <a:pt x="1393" y="3356"/>
                  <a:pt x="1386" y="3357"/>
                  <a:pt x="1379" y="3359"/>
                </a:cubicBezTo>
                <a:cubicBezTo>
                  <a:pt x="1380" y="3359"/>
                  <a:pt x="1380" y="3359"/>
                  <a:pt x="1381" y="3358"/>
                </a:cubicBezTo>
                <a:cubicBezTo>
                  <a:pt x="1387" y="3355"/>
                  <a:pt x="1393" y="3351"/>
                  <a:pt x="1400" y="3349"/>
                </a:cubicBezTo>
                <a:cubicBezTo>
                  <a:pt x="1414" y="3344"/>
                  <a:pt x="1429" y="3340"/>
                  <a:pt x="1443" y="3335"/>
                </a:cubicBezTo>
                <a:close/>
                <a:moveTo>
                  <a:pt x="1292" y="3279"/>
                </a:moveTo>
                <a:cubicBezTo>
                  <a:pt x="1303" y="3260"/>
                  <a:pt x="1314" y="3240"/>
                  <a:pt x="1326" y="3221"/>
                </a:cubicBezTo>
                <a:cubicBezTo>
                  <a:pt x="1336" y="3202"/>
                  <a:pt x="1346" y="3184"/>
                  <a:pt x="1357" y="3166"/>
                </a:cubicBezTo>
                <a:cubicBezTo>
                  <a:pt x="1366" y="3150"/>
                  <a:pt x="1374" y="3135"/>
                  <a:pt x="1383" y="3119"/>
                </a:cubicBezTo>
                <a:cubicBezTo>
                  <a:pt x="1388" y="3111"/>
                  <a:pt x="1394" y="3104"/>
                  <a:pt x="1399" y="3096"/>
                </a:cubicBezTo>
                <a:cubicBezTo>
                  <a:pt x="1404" y="3087"/>
                  <a:pt x="1409" y="3078"/>
                  <a:pt x="1415" y="3070"/>
                </a:cubicBezTo>
                <a:cubicBezTo>
                  <a:pt x="1419" y="3063"/>
                  <a:pt x="1424" y="3056"/>
                  <a:pt x="1429" y="3048"/>
                </a:cubicBezTo>
                <a:cubicBezTo>
                  <a:pt x="1432" y="3042"/>
                  <a:pt x="1434" y="3035"/>
                  <a:pt x="1438" y="3029"/>
                </a:cubicBezTo>
                <a:cubicBezTo>
                  <a:pt x="1444" y="3021"/>
                  <a:pt x="1450" y="3014"/>
                  <a:pt x="1456" y="3006"/>
                </a:cubicBezTo>
                <a:cubicBezTo>
                  <a:pt x="1458" y="3005"/>
                  <a:pt x="1458" y="3003"/>
                  <a:pt x="1459" y="3002"/>
                </a:cubicBezTo>
                <a:cubicBezTo>
                  <a:pt x="1461" y="3001"/>
                  <a:pt x="1463" y="2999"/>
                  <a:pt x="1464" y="2999"/>
                </a:cubicBezTo>
                <a:cubicBezTo>
                  <a:pt x="1467" y="3000"/>
                  <a:pt x="1471" y="3002"/>
                  <a:pt x="1471" y="3004"/>
                </a:cubicBezTo>
                <a:cubicBezTo>
                  <a:pt x="1470" y="3013"/>
                  <a:pt x="1478" y="3015"/>
                  <a:pt x="1482" y="3019"/>
                </a:cubicBezTo>
                <a:cubicBezTo>
                  <a:pt x="1488" y="3025"/>
                  <a:pt x="1495" y="3031"/>
                  <a:pt x="1499" y="3038"/>
                </a:cubicBezTo>
                <a:cubicBezTo>
                  <a:pt x="1505" y="3054"/>
                  <a:pt x="1512" y="3070"/>
                  <a:pt x="1515" y="3087"/>
                </a:cubicBezTo>
                <a:cubicBezTo>
                  <a:pt x="1518" y="3105"/>
                  <a:pt x="1519" y="3123"/>
                  <a:pt x="1517" y="3141"/>
                </a:cubicBezTo>
                <a:cubicBezTo>
                  <a:pt x="1515" y="3155"/>
                  <a:pt x="1512" y="3168"/>
                  <a:pt x="1507" y="3182"/>
                </a:cubicBezTo>
                <a:cubicBezTo>
                  <a:pt x="1505" y="3189"/>
                  <a:pt x="1505" y="3197"/>
                  <a:pt x="1502" y="3204"/>
                </a:cubicBezTo>
                <a:cubicBezTo>
                  <a:pt x="1498" y="3214"/>
                  <a:pt x="1492" y="3223"/>
                  <a:pt x="1486" y="3232"/>
                </a:cubicBezTo>
                <a:cubicBezTo>
                  <a:pt x="1479" y="3243"/>
                  <a:pt x="1470" y="3254"/>
                  <a:pt x="1464" y="3265"/>
                </a:cubicBezTo>
                <a:cubicBezTo>
                  <a:pt x="1459" y="3275"/>
                  <a:pt x="1452" y="3282"/>
                  <a:pt x="1444" y="3289"/>
                </a:cubicBezTo>
                <a:cubicBezTo>
                  <a:pt x="1438" y="3294"/>
                  <a:pt x="1430" y="3298"/>
                  <a:pt x="1424" y="3302"/>
                </a:cubicBezTo>
                <a:cubicBezTo>
                  <a:pt x="1414" y="3309"/>
                  <a:pt x="1404" y="3316"/>
                  <a:pt x="1394" y="3323"/>
                </a:cubicBezTo>
                <a:cubicBezTo>
                  <a:pt x="1391" y="3324"/>
                  <a:pt x="1388" y="3326"/>
                  <a:pt x="1385" y="3327"/>
                </a:cubicBezTo>
                <a:cubicBezTo>
                  <a:pt x="1371" y="3332"/>
                  <a:pt x="1356" y="3330"/>
                  <a:pt x="1342" y="3328"/>
                </a:cubicBezTo>
                <a:cubicBezTo>
                  <a:pt x="1337" y="3327"/>
                  <a:pt x="1331" y="3327"/>
                  <a:pt x="1327" y="3325"/>
                </a:cubicBezTo>
                <a:cubicBezTo>
                  <a:pt x="1318" y="3322"/>
                  <a:pt x="1310" y="3318"/>
                  <a:pt x="1302" y="3314"/>
                </a:cubicBezTo>
                <a:cubicBezTo>
                  <a:pt x="1289" y="3308"/>
                  <a:pt x="1284" y="3292"/>
                  <a:pt x="1292" y="3279"/>
                </a:cubicBezTo>
                <a:close/>
                <a:moveTo>
                  <a:pt x="1320" y="3347"/>
                </a:moveTo>
                <a:cubicBezTo>
                  <a:pt x="1317" y="3343"/>
                  <a:pt x="1312" y="3340"/>
                  <a:pt x="1308" y="3337"/>
                </a:cubicBezTo>
                <a:cubicBezTo>
                  <a:pt x="1307" y="3336"/>
                  <a:pt x="1306" y="3334"/>
                  <a:pt x="1305" y="3333"/>
                </a:cubicBezTo>
                <a:cubicBezTo>
                  <a:pt x="1305" y="3332"/>
                  <a:pt x="1306" y="3332"/>
                  <a:pt x="1306" y="3331"/>
                </a:cubicBezTo>
                <a:cubicBezTo>
                  <a:pt x="1311" y="3334"/>
                  <a:pt x="1315" y="3336"/>
                  <a:pt x="1319" y="3338"/>
                </a:cubicBezTo>
                <a:cubicBezTo>
                  <a:pt x="1325" y="3340"/>
                  <a:pt x="1331" y="3341"/>
                  <a:pt x="1337" y="3342"/>
                </a:cubicBezTo>
                <a:cubicBezTo>
                  <a:pt x="1348" y="3343"/>
                  <a:pt x="1359" y="3343"/>
                  <a:pt x="1370" y="3344"/>
                </a:cubicBezTo>
                <a:cubicBezTo>
                  <a:pt x="1372" y="3344"/>
                  <a:pt x="1373" y="3344"/>
                  <a:pt x="1375" y="3344"/>
                </a:cubicBezTo>
                <a:cubicBezTo>
                  <a:pt x="1370" y="3346"/>
                  <a:pt x="1365" y="3349"/>
                  <a:pt x="1360" y="3351"/>
                </a:cubicBezTo>
                <a:cubicBezTo>
                  <a:pt x="1354" y="3354"/>
                  <a:pt x="1348" y="3357"/>
                  <a:pt x="1343" y="3361"/>
                </a:cubicBezTo>
                <a:cubicBezTo>
                  <a:pt x="1335" y="3359"/>
                  <a:pt x="1327" y="3354"/>
                  <a:pt x="1320" y="3347"/>
                </a:cubicBezTo>
                <a:close/>
                <a:moveTo>
                  <a:pt x="1361" y="3603"/>
                </a:moveTo>
                <a:cubicBezTo>
                  <a:pt x="1355" y="3603"/>
                  <a:pt x="1347" y="3604"/>
                  <a:pt x="1341" y="3603"/>
                </a:cubicBezTo>
                <a:cubicBezTo>
                  <a:pt x="1332" y="3601"/>
                  <a:pt x="1324" y="3597"/>
                  <a:pt x="1316" y="3593"/>
                </a:cubicBezTo>
                <a:cubicBezTo>
                  <a:pt x="1304" y="3587"/>
                  <a:pt x="1293" y="3582"/>
                  <a:pt x="1283" y="3575"/>
                </a:cubicBezTo>
                <a:cubicBezTo>
                  <a:pt x="1269" y="3565"/>
                  <a:pt x="1256" y="3554"/>
                  <a:pt x="1257" y="3535"/>
                </a:cubicBezTo>
                <a:cubicBezTo>
                  <a:pt x="1257" y="3531"/>
                  <a:pt x="1255" y="3527"/>
                  <a:pt x="1254" y="3523"/>
                </a:cubicBezTo>
                <a:cubicBezTo>
                  <a:pt x="1249" y="3509"/>
                  <a:pt x="1255" y="3495"/>
                  <a:pt x="1255" y="3481"/>
                </a:cubicBezTo>
                <a:cubicBezTo>
                  <a:pt x="1254" y="3465"/>
                  <a:pt x="1266" y="3453"/>
                  <a:pt x="1271" y="3439"/>
                </a:cubicBezTo>
                <a:cubicBezTo>
                  <a:pt x="1272" y="3434"/>
                  <a:pt x="1280" y="3431"/>
                  <a:pt x="1284" y="3427"/>
                </a:cubicBezTo>
                <a:cubicBezTo>
                  <a:pt x="1295" y="3417"/>
                  <a:pt x="1305" y="3407"/>
                  <a:pt x="1316" y="3398"/>
                </a:cubicBezTo>
                <a:cubicBezTo>
                  <a:pt x="1320" y="3394"/>
                  <a:pt x="1327" y="3393"/>
                  <a:pt x="1332" y="3390"/>
                </a:cubicBezTo>
                <a:cubicBezTo>
                  <a:pt x="1337" y="3386"/>
                  <a:pt x="1342" y="3381"/>
                  <a:pt x="1347" y="3377"/>
                </a:cubicBezTo>
                <a:cubicBezTo>
                  <a:pt x="1355" y="3378"/>
                  <a:pt x="1362" y="3378"/>
                  <a:pt x="1370" y="3376"/>
                </a:cubicBezTo>
                <a:cubicBezTo>
                  <a:pt x="1390" y="3371"/>
                  <a:pt x="1411" y="3364"/>
                  <a:pt x="1431" y="3357"/>
                </a:cubicBezTo>
                <a:cubicBezTo>
                  <a:pt x="1438" y="3355"/>
                  <a:pt x="1445" y="3351"/>
                  <a:pt x="1452" y="3347"/>
                </a:cubicBezTo>
                <a:cubicBezTo>
                  <a:pt x="1462" y="3341"/>
                  <a:pt x="1471" y="3334"/>
                  <a:pt x="1480" y="3326"/>
                </a:cubicBezTo>
                <a:cubicBezTo>
                  <a:pt x="1480" y="3326"/>
                  <a:pt x="1480" y="3326"/>
                  <a:pt x="1480" y="3326"/>
                </a:cubicBezTo>
                <a:cubicBezTo>
                  <a:pt x="1491" y="3324"/>
                  <a:pt x="1502" y="3326"/>
                  <a:pt x="1513" y="3329"/>
                </a:cubicBezTo>
                <a:cubicBezTo>
                  <a:pt x="1520" y="3330"/>
                  <a:pt x="1527" y="3333"/>
                  <a:pt x="1533" y="3335"/>
                </a:cubicBezTo>
                <a:cubicBezTo>
                  <a:pt x="1538" y="3337"/>
                  <a:pt x="1538" y="3339"/>
                  <a:pt x="1536" y="3342"/>
                </a:cubicBezTo>
                <a:cubicBezTo>
                  <a:pt x="1529" y="3352"/>
                  <a:pt x="1524" y="3362"/>
                  <a:pt x="1523" y="3374"/>
                </a:cubicBezTo>
                <a:cubicBezTo>
                  <a:pt x="1523" y="3381"/>
                  <a:pt x="1519" y="3388"/>
                  <a:pt x="1517" y="3394"/>
                </a:cubicBezTo>
                <a:cubicBezTo>
                  <a:pt x="1516" y="3397"/>
                  <a:pt x="1515" y="3399"/>
                  <a:pt x="1515" y="3402"/>
                </a:cubicBezTo>
                <a:cubicBezTo>
                  <a:pt x="1514" y="3414"/>
                  <a:pt x="1513" y="3425"/>
                  <a:pt x="1513" y="3437"/>
                </a:cubicBezTo>
                <a:cubicBezTo>
                  <a:pt x="1513" y="3442"/>
                  <a:pt x="1514" y="3448"/>
                  <a:pt x="1514" y="3453"/>
                </a:cubicBezTo>
                <a:cubicBezTo>
                  <a:pt x="1516" y="3462"/>
                  <a:pt x="1517" y="3471"/>
                  <a:pt x="1520" y="3479"/>
                </a:cubicBezTo>
                <a:cubicBezTo>
                  <a:pt x="1527" y="3497"/>
                  <a:pt x="1536" y="3513"/>
                  <a:pt x="1551" y="3526"/>
                </a:cubicBezTo>
                <a:cubicBezTo>
                  <a:pt x="1556" y="3529"/>
                  <a:pt x="1559" y="3535"/>
                  <a:pt x="1562" y="3540"/>
                </a:cubicBezTo>
                <a:cubicBezTo>
                  <a:pt x="1554" y="3543"/>
                  <a:pt x="1546" y="3546"/>
                  <a:pt x="1537" y="3549"/>
                </a:cubicBezTo>
                <a:cubicBezTo>
                  <a:pt x="1513" y="3559"/>
                  <a:pt x="1489" y="3570"/>
                  <a:pt x="1465" y="3579"/>
                </a:cubicBezTo>
                <a:cubicBezTo>
                  <a:pt x="1443" y="3588"/>
                  <a:pt x="1422" y="3596"/>
                  <a:pt x="1400" y="3604"/>
                </a:cubicBezTo>
                <a:cubicBezTo>
                  <a:pt x="1396" y="3605"/>
                  <a:pt x="1391" y="3604"/>
                  <a:pt x="1386" y="3604"/>
                </a:cubicBezTo>
                <a:cubicBezTo>
                  <a:pt x="1378" y="3604"/>
                  <a:pt x="1370" y="3603"/>
                  <a:pt x="1361" y="3603"/>
                </a:cubicBezTo>
                <a:close/>
                <a:moveTo>
                  <a:pt x="1351" y="3533"/>
                </a:moveTo>
                <a:cubicBezTo>
                  <a:pt x="1368" y="3527"/>
                  <a:pt x="1368" y="3527"/>
                  <a:pt x="1368" y="3527"/>
                </a:cubicBezTo>
                <a:cubicBezTo>
                  <a:pt x="1357" y="3523"/>
                  <a:pt x="1350" y="3526"/>
                  <a:pt x="1351" y="3533"/>
                </a:cubicBezTo>
                <a:close/>
                <a:moveTo>
                  <a:pt x="1312" y="3467"/>
                </a:moveTo>
                <a:cubicBezTo>
                  <a:pt x="1312" y="3466"/>
                  <a:pt x="1311" y="3469"/>
                  <a:pt x="1310" y="3470"/>
                </a:cubicBezTo>
                <a:cubicBezTo>
                  <a:pt x="1313" y="3470"/>
                  <a:pt x="1315" y="3471"/>
                  <a:pt x="1318" y="3471"/>
                </a:cubicBezTo>
                <a:cubicBezTo>
                  <a:pt x="1319" y="3471"/>
                  <a:pt x="1320" y="3470"/>
                  <a:pt x="1322" y="3470"/>
                </a:cubicBezTo>
                <a:cubicBezTo>
                  <a:pt x="1320" y="3462"/>
                  <a:pt x="1315" y="3467"/>
                  <a:pt x="1312" y="3467"/>
                </a:cubicBezTo>
                <a:close/>
                <a:moveTo>
                  <a:pt x="1562" y="3423"/>
                </a:moveTo>
                <a:cubicBezTo>
                  <a:pt x="1562" y="3423"/>
                  <a:pt x="1562" y="3424"/>
                  <a:pt x="1563" y="3425"/>
                </a:cubicBezTo>
                <a:cubicBezTo>
                  <a:pt x="1567" y="3433"/>
                  <a:pt x="1576" y="3436"/>
                  <a:pt x="1583" y="3432"/>
                </a:cubicBezTo>
                <a:cubicBezTo>
                  <a:pt x="1586" y="3431"/>
                  <a:pt x="1589" y="3430"/>
                  <a:pt x="1593" y="3429"/>
                </a:cubicBezTo>
                <a:cubicBezTo>
                  <a:pt x="1593" y="3433"/>
                  <a:pt x="1593" y="3437"/>
                  <a:pt x="1592" y="3439"/>
                </a:cubicBezTo>
                <a:cubicBezTo>
                  <a:pt x="1585" y="3440"/>
                  <a:pt x="1579" y="3441"/>
                  <a:pt x="1572" y="3442"/>
                </a:cubicBezTo>
                <a:cubicBezTo>
                  <a:pt x="1571" y="3442"/>
                  <a:pt x="1569" y="3441"/>
                  <a:pt x="1568" y="3440"/>
                </a:cubicBezTo>
                <a:cubicBezTo>
                  <a:pt x="1567" y="3438"/>
                  <a:pt x="1566" y="3435"/>
                  <a:pt x="1564" y="3434"/>
                </a:cubicBezTo>
                <a:cubicBezTo>
                  <a:pt x="1563" y="3433"/>
                  <a:pt x="1562" y="3432"/>
                  <a:pt x="1560" y="3432"/>
                </a:cubicBezTo>
                <a:cubicBezTo>
                  <a:pt x="1559" y="3432"/>
                  <a:pt x="1557" y="3435"/>
                  <a:pt x="1558" y="3435"/>
                </a:cubicBezTo>
                <a:cubicBezTo>
                  <a:pt x="1560" y="3440"/>
                  <a:pt x="1561" y="3447"/>
                  <a:pt x="1568" y="3448"/>
                </a:cubicBezTo>
                <a:cubicBezTo>
                  <a:pt x="1569" y="3449"/>
                  <a:pt x="1571" y="3449"/>
                  <a:pt x="1572" y="3450"/>
                </a:cubicBezTo>
                <a:cubicBezTo>
                  <a:pt x="1575" y="3457"/>
                  <a:pt x="1580" y="3458"/>
                  <a:pt x="1587" y="3454"/>
                </a:cubicBezTo>
                <a:cubicBezTo>
                  <a:pt x="1590" y="3453"/>
                  <a:pt x="1596" y="3449"/>
                  <a:pt x="1599" y="3457"/>
                </a:cubicBezTo>
                <a:cubicBezTo>
                  <a:pt x="1596" y="3457"/>
                  <a:pt x="1593" y="3458"/>
                  <a:pt x="1591" y="3458"/>
                </a:cubicBezTo>
                <a:cubicBezTo>
                  <a:pt x="1587" y="3459"/>
                  <a:pt x="1585" y="3459"/>
                  <a:pt x="1586" y="3464"/>
                </a:cubicBezTo>
                <a:cubicBezTo>
                  <a:pt x="1586" y="3465"/>
                  <a:pt x="1586" y="3466"/>
                  <a:pt x="1586" y="3467"/>
                </a:cubicBezTo>
                <a:cubicBezTo>
                  <a:pt x="1583" y="3473"/>
                  <a:pt x="1585" y="3477"/>
                  <a:pt x="1591" y="3476"/>
                </a:cubicBezTo>
                <a:cubicBezTo>
                  <a:pt x="1597" y="3475"/>
                  <a:pt x="1602" y="3472"/>
                  <a:pt x="1608" y="3469"/>
                </a:cubicBezTo>
                <a:cubicBezTo>
                  <a:pt x="1608" y="3469"/>
                  <a:pt x="1608" y="3468"/>
                  <a:pt x="1608" y="3468"/>
                </a:cubicBezTo>
                <a:cubicBezTo>
                  <a:pt x="1610" y="3469"/>
                  <a:pt x="1612" y="3471"/>
                  <a:pt x="1615" y="3473"/>
                </a:cubicBezTo>
                <a:cubicBezTo>
                  <a:pt x="1604" y="3490"/>
                  <a:pt x="1603" y="3494"/>
                  <a:pt x="1613" y="3503"/>
                </a:cubicBezTo>
                <a:cubicBezTo>
                  <a:pt x="1614" y="3504"/>
                  <a:pt x="1617" y="3505"/>
                  <a:pt x="1618" y="3505"/>
                </a:cubicBezTo>
                <a:cubicBezTo>
                  <a:pt x="1620" y="3503"/>
                  <a:pt x="1621" y="3501"/>
                  <a:pt x="1621" y="3499"/>
                </a:cubicBezTo>
                <a:cubicBezTo>
                  <a:pt x="1622" y="3492"/>
                  <a:pt x="1622" y="3486"/>
                  <a:pt x="1624" y="3480"/>
                </a:cubicBezTo>
                <a:cubicBezTo>
                  <a:pt x="1624" y="3479"/>
                  <a:pt x="1626" y="3478"/>
                  <a:pt x="1627" y="3477"/>
                </a:cubicBezTo>
                <a:cubicBezTo>
                  <a:pt x="1623" y="3485"/>
                  <a:pt x="1625" y="3492"/>
                  <a:pt x="1633" y="3496"/>
                </a:cubicBezTo>
                <a:cubicBezTo>
                  <a:pt x="1634" y="3501"/>
                  <a:pt x="1634" y="3506"/>
                  <a:pt x="1634" y="3511"/>
                </a:cubicBezTo>
                <a:cubicBezTo>
                  <a:pt x="1634" y="3517"/>
                  <a:pt x="1637" y="3519"/>
                  <a:pt x="1643" y="3517"/>
                </a:cubicBezTo>
                <a:cubicBezTo>
                  <a:pt x="1645" y="3516"/>
                  <a:pt x="1647" y="3516"/>
                  <a:pt x="1649" y="3516"/>
                </a:cubicBezTo>
                <a:cubicBezTo>
                  <a:pt x="1648" y="3519"/>
                  <a:pt x="1646" y="3519"/>
                  <a:pt x="1645" y="3520"/>
                </a:cubicBezTo>
                <a:cubicBezTo>
                  <a:pt x="1644" y="3523"/>
                  <a:pt x="1643" y="3526"/>
                  <a:pt x="1643" y="3528"/>
                </a:cubicBezTo>
                <a:cubicBezTo>
                  <a:pt x="1643" y="3529"/>
                  <a:pt x="1647" y="3532"/>
                  <a:pt x="1647" y="3532"/>
                </a:cubicBezTo>
                <a:cubicBezTo>
                  <a:pt x="1650" y="3531"/>
                  <a:pt x="1652" y="3529"/>
                  <a:pt x="1653" y="3526"/>
                </a:cubicBezTo>
                <a:cubicBezTo>
                  <a:pt x="1654" y="3524"/>
                  <a:pt x="1654" y="3521"/>
                  <a:pt x="1656" y="3519"/>
                </a:cubicBezTo>
                <a:cubicBezTo>
                  <a:pt x="1662" y="3514"/>
                  <a:pt x="1660" y="3507"/>
                  <a:pt x="1657" y="3501"/>
                </a:cubicBezTo>
                <a:cubicBezTo>
                  <a:pt x="1656" y="3496"/>
                  <a:pt x="1654" y="3491"/>
                  <a:pt x="1652" y="3486"/>
                </a:cubicBezTo>
                <a:cubicBezTo>
                  <a:pt x="1657" y="3489"/>
                  <a:pt x="1661" y="3495"/>
                  <a:pt x="1663" y="3494"/>
                </a:cubicBezTo>
                <a:cubicBezTo>
                  <a:pt x="1671" y="3492"/>
                  <a:pt x="1675" y="3499"/>
                  <a:pt x="1681" y="3501"/>
                </a:cubicBezTo>
                <a:cubicBezTo>
                  <a:pt x="1684" y="3496"/>
                  <a:pt x="1685" y="3492"/>
                  <a:pt x="1679" y="3489"/>
                </a:cubicBezTo>
                <a:cubicBezTo>
                  <a:pt x="1677" y="3488"/>
                  <a:pt x="1675" y="3485"/>
                  <a:pt x="1674" y="3482"/>
                </a:cubicBezTo>
                <a:cubicBezTo>
                  <a:pt x="1672" y="3478"/>
                  <a:pt x="1671" y="3477"/>
                  <a:pt x="1666" y="3478"/>
                </a:cubicBezTo>
                <a:cubicBezTo>
                  <a:pt x="1664" y="3478"/>
                  <a:pt x="1661" y="3475"/>
                  <a:pt x="1658" y="3474"/>
                </a:cubicBezTo>
                <a:cubicBezTo>
                  <a:pt x="1662" y="3471"/>
                  <a:pt x="1664" y="3470"/>
                  <a:pt x="1667" y="3469"/>
                </a:cubicBezTo>
                <a:cubicBezTo>
                  <a:pt x="1672" y="3473"/>
                  <a:pt x="1679" y="3474"/>
                  <a:pt x="1683" y="3469"/>
                </a:cubicBezTo>
                <a:cubicBezTo>
                  <a:pt x="1692" y="3461"/>
                  <a:pt x="1678" y="3460"/>
                  <a:pt x="1677" y="3454"/>
                </a:cubicBezTo>
                <a:cubicBezTo>
                  <a:pt x="1680" y="3454"/>
                  <a:pt x="1682" y="3454"/>
                  <a:pt x="1683" y="3455"/>
                </a:cubicBezTo>
                <a:cubicBezTo>
                  <a:pt x="1688" y="3456"/>
                  <a:pt x="1693" y="3458"/>
                  <a:pt x="1698" y="3459"/>
                </a:cubicBezTo>
                <a:cubicBezTo>
                  <a:pt x="1700" y="3459"/>
                  <a:pt x="1703" y="3457"/>
                  <a:pt x="1703" y="3456"/>
                </a:cubicBezTo>
                <a:cubicBezTo>
                  <a:pt x="1704" y="3453"/>
                  <a:pt x="1704" y="3447"/>
                  <a:pt x="1703" y="3447"/>
                </a:cubicBezTo>
                <a:cubicBezTo>
                  <a:pt x="1698" y="3445"/>
                  <a:pt x="1693" y="3445"/>
                  <a:pt x="1688" y="3444"/>
                </a:cubicBezTo>
                <a:cubicBezTo>
                  <a:pt x="1684" y="3444"/>
                  <a:pt x="1681" y="3444"/>
                  <a:pt x="1677" y="3443"/>
                </a:cubicBezTo>
                <a:cubicBezTo>
                  <a:pt x="1677" y="3443"/>
                  <a:pt x="1677" y="3442"/>
                  <a:pt x="1677" y="3441"/>
                </a:cubicBezTo>
                <a:cubicBezTo>
                  <a:pt x="1689" y="3439"/>
                  <a:pt x="1700" y="3436"/>
                  <a:pt x="1712" y="3433"/>
                </a:cubicBezTo>
                <a:cubicBezTo>
                  <a:pt x="1716" y="3432"/>
                  <a:pt x="1720" y="3431"/>
                  <a:pt x="1723" y="3429"/>
                </a:cubicBezTo>
                <a:cubicBezTo>
                  <a:pt x="1725" y="3427"/>
                  <a:pt x="1725" y="3423"/>
                  <a:pt x="1726" y="3420"/>
                </a:cubicBezTo>
                <a:cubicBezTo>
                  <a:pt x="1724" y="3420"/>
                  <a:pt x="1722" y="3419"/>
                  <a:pt x="1720" y="3420"/>
                </a:cubicBezTo>
                <a:cubicBezTo>
                  <a:pt x="1719" y="3421"/>
                  <a:pt x="1718" y="3423"/>
                  <a:pt x="1717" y="3423"/>
                </a:cubicBezTo>
                <a:cubicBezTo>
                  <a:pt x="1708" y="3424"/>
                  <a:pt x="1698" y="3425"/>
                  <a:pt x="1689" y="3426"/>
                </a:cubicBezTo>
                <a:cubicBezTo>
                  <a:pt x="1690" y="3424"/>
                  <a:pt x="1690" y="3422"/>
                  <a:pt x="1691" y="3420"/>
                </a:cubicBezTo>
                <a:cubicBezTo>
                  <a:pt x="1688" y="3419"/>
                  <a:pt x="1685" y="3418"/>
                  <a:pt x="1681" y="3417"/>
                </a:cubicBezTo>
                <a:cubicBezTo>
                  <a:pt x="1687" y="3411"/>
                  <a:pt x="1701" y="3412"/>
                  <a:pt x="1698" y="3399"/>
                </a:cubicBezTo>
                <a:cubicBezTo>
                  <a:pt x="1698" y="3398"/>
                  <a:pt x="1699" y="3398"/>
                  <a:pt x="1699" y="3398"/>
                </a:cubicBezTo>
                <a:cubicBezTo>
                  <a:pt x="1700" y="3394"/>
                  <a:pt x="1698" y="3392"/>
                  <a:pt x="1694" y="3393"/>
                </a:cubicBezTo>
                <a:cubicBezTo>
                  <a:pt x="1689" y="3394"/>
                  <a:pt x="1684" y="3395"/>
                  <a:pt x="1680" y="3398"/>
                </a:cubicBezTo>
                <a:cubicBezTo>
                  <a:pt x="1677" y="3400"/>
                  <a:pt x="1675" y="3405"/>
                  <a:pt x="1673" y="3408"/>
                </a:cubicBezTo>
                <a:cubicBezTo>
                  <a:pt x="1671" y="3407"/>
                  <a:pt x="1669" y="3405"/>
                  <a:pt x="1667" y="3402"/>
                </a:cubicBezTo>
                <a:cubicBezTo>
                  <a:pt x="1675" y="3393"/>
                  <a:pt x="1684" y="3384"/>
                  <a:pt x="1693" y="3374"/>
                </a:cubicBezTo>
                <a:cubicBezTo>
                  <a:pt x="1691" y="3368"/>
                  <a:pt x="1691" y="3368"/>
                  <a:pt x="1691" y="3368"/>
                </a:cubicBezTo>
                <a:cubicBezTo>
                  <a:pt x="1690" y="3369"/>
                  <a:pt x="1687" y="3370"/>
                  <a:pt x="1687" y="3371"/>
                </a:cubicBezTo>
                <a:cubicBezTo>
                  <a:pt x="1685" y="3376"/>
                  <a:pt x="1678" y="3374"/>
                  <a:pt x="1676" y="3379"/>
                </a:cubicBezTo>
                <a:cubicBezTo>
                  <a:pt x="1676" y="3379"/>
                  <a:pt x="1674" y="3379"/>
                  <a:pt x="1674" y="3379"/>
                </a:cubicBezTo>
                <a:cubicBezTo>
                  <a:pt x="1671" y="3377"/>
                  <a:pt x="1669" y="3376"/>
                  <a:pt x="1665" y="3373"/>
                </a:cubicBezTo>
                <a:cubicBezTo>
                  <a:pt x="1665" y="3371"/>
                  <a:pt x="1667" y="3367"/>
                  <a:pt x="1666" y="3363"/>
                </a:cubicBezTo>
                <a:cubicBezTo>
                  <a:pt x="1666" y="3361"/>
                  <a:pt x="1664" y="3358"/>
                  <a:pt x="1662" y="3356"/>
                </a:cubicBezTo>
                <a:cubicBezTo>
                  <a:pt x="1661" y="3358"/>
                  <a:pt x="1658" y="3359"/>
                  <a:pt x="1658" y="3361"/>
                </a:cubicBezTo>
                <a:cubicBezTo>
                  <a:pt x="1655" y="3369"/>
                  <a:pt x="1654" y="3378"/>
                  <a:pt x="1652" y="3387"/>
                </a:cubicBezTo>
                <a:cubicBezTo>
                  <a:pt x="1652" y="3389"/>
                  <a:pt x="1650" y="3390"/>
                  <a:pt x="1649" y="3391"/>
                </a:cubicBezTo>
                <a:cubicBezTo>
                  <a:pt x="1648" y="3390"/>
                  <a:pt x="1647" y="3390"/>
                  <a:pt x="1646" y="3390"/>
                </a:cubicBezTo>
                <a:cubicBezTo>
                  <a:pt x="1649" y="3380"/>
                  <a:pt x="1651" y="3371"/>
                  <a:pt x="1653" y="3362"/>
                </a:cubicBezTo>
                <a:cubicBezTo>
                  <a:pt x="1655" y="3355"/>
                  <a:pt x="1661" y="3349"/>
                  <a:pt x="1655" y="3342"/>
                </a:cubicBezTo>
                <a:cubicBezTo>
                  <a:pt x="1654" y="3340"/>
                  <a:pt x="1649" y="3341"/>
                  <a:pt x="1646" y="3341"/>
                </a:cubicBezTo>
                <a:cubicBezTo>
                  <a:pt x="1646" y="3343"/>
                  <a:pt x="1646" y="3345"/>
                  <a:pt x="1646" y="3347"/>
                </a:cubicBezTo>
                <a:cubicBezTo>
                  <a:pt x="1646" y="3348"/>
                  <a:pt x="1647" y="3350"/>
                  <a:pt x="1647" y="3351"/>
                </a:cubicBezTo>
                <a:cubicBezTo>
                  <a:pt x="1645" y="3358"/>
                  <a:pt x="1643" y="3365"/>
                  <a:pt x="1641" y="3373"/>
                </a:cubicBezTo>
                <a:cubicBezTo>
                  <a:pt x="1636" y="3366"/>
                  <a:pt x="1632" y="3361"/>
                  <a:pt x="1628" y="3355"/>
                </a:cubicBezTo>
                <a:cubicBezTo>
                  <a:pt x="1627" y="3356"/>
                  <a:pt x="1626" y="3357"/>
                  <a:pt x="1626" y="3358"/>
                </a:cubicBezTo>
                <a:cubicBezTo>
                  <a:pt x="1626" y="3364"/>
                  <a:pt x="1627" y="3370"/>
                  <a:pt x="1618" y="3370"/>
                </a:cubicBezTo>
                <a:cubicBezTo>
                  <a:pt x="1617" y="3370"/>
                  <a:pt x="1616" y="3372"/>
                  <a:pt x="1615" y="3373"/>
                </a:cubicBezTo>
                <a:cubicBezTo>
                  <a:pt x="1614" y="3378"/>
                  <a:pt x="1613" y="3383"/>
                  <a:pt x="1613" y="3388"/>
                </a:cubicBezTo>
                <a:cubicBezTo>
                  <a:pt x="1610" y="3384"/>
                  <a:pt x="1608" y="3380"/>
                  <a:pt x="1606" y="3375"/>
                </a:cubicBezTo>
                <a:cubicBezTo>
                  <a:pt x="1605" y="3373"/>
                  <a:pt x="1603" y="3372"/>
                  <a:pt x="1601" y="3370"/>
                </a:cubicBezTo>
                <a:cubicBezTo>
                  <a:pt x="1600" y="3373"/>
                  <a:pt x="1599" y="3375"/>
                  <a:pt x="1600" y="3378"/>
                </a:cubicBezTo>
                <a:cubicBezTo>
                  <a:pt x="1601" y="3384"/>
                  <a:pt x="1602" y="3389"/>
                  <a:pt x="1603" y="3395"/>
                </a:cubicBezTo>
                <a:cubicBezTo>
                  <a:pt x="1603" y="3396"/>
                  <a:pt x="1602" y="3396"/>
                  <a:pt x="1601" y="3397"/>
                </a:cubicBezTo>
                <a:cubicBezTo>
                  <a:pt x="1597" y="3394"/>
                  <a:pt x="1592" y="3390"/>
                  <a:pt x="1587" y="3387"/>
                </a:cubicBezTo>
                <a:cubicBezTo>
                  <a:pt x="1586" y="3397"/>
                  <a:pt x="1590" y="3404"/>
                  <a:pt x="1596" y="3407"/>
                </a:cubicBezTo>
                <a:cubicBezTo>
                  <a:pt x="1598" y="3408"/>
                  <a:pt x="1600" y="3410"/>
                  <a:pt x="1600" y="3411"/>
                </a:cubicBezTo>
                <a:cubicBezTo>
                  <a:pt x="1599" y="3419"/>
                  <a:pt x="1591" y="3424"/>
                  <a:pt x="1581" y="3423"/>
                </a:cubicBezTo>
                <a:cubicBezTo>
                  <a:pt x="1584" y="3417"/>
                  <a:pt x="1581" y="3414"/>
                  <a:pt x="1576" y="3413"/>
                </a:cubicBezTo>
                <a:cubicBezTo>
                  <a:pt x="1573" y="3412"/>
                  <a:pt x="1569" y="3412"/>
                  <a:pt x="1566" y="3412"/>
                </a:cubicBezTo>
                <a:cubicBezTo>
                  <a:pt x="1564" y="3411"/>
                  <a:pt x="1562" y="3411"/>
                  <a:pt x="1560" y="3411"/>
                </a:cubicBezTo>
                <a:cubicBezTo>
                  <a:pt x="1562" y="3408"/>
                  <a:pt x="1564" y="3406"/>
                  <a:pt x="1565" y="3404"/>
                </a:cubicBezTo>
                <a:cubicBezTo>
                  <a:pt x="1561" y="3403"/>
                  <a:pt x="1557" y="3401"/>
                  <a:pt x="1554" y="3400"/>
                </a:cubicBezTo>
                <a:cubicBezTo>
                  <a:pt x="1552" y="3400"/>
                  <a:pt x="1550" y="3400"/>
                  <a:pt x="1549" y="3402"/>
                </a:cubicBezTo>
                <a:cubicBezTo>
                  <a:pt x="1548" y="3402"/>
                  <a:pt x="1548" y="3405"/>
                  <a:pt x="1549" y="3406"/>
                </a:cubicBezTo>
                <a:cubicBezTo>
                  <a:pt x="1551" y="3413"/>
                  <a:pt x="1551" y="3422"/>
                  <a:pt x="1562" y="3423"/>
                </a:cubicBezTo>
                <a:close/>
                <a:moveTo>
                  <a:pt x="1364" y="3516"/>
                </a:moveTo>
                <a:cubicBezTo>
                  <a:pt x="1366" y="3514"/>
                  <a:pt x="1368" y="3512"/>
                  <a:pt x="1370" y="3510"/>
                </a:cubicBezTo>
                <a:cubicBezTo>
                  <a:pt x="1369" y="3509"/>
                  <a:pt x="1368" y="3508"/>
                  <a:pt x="1367" y="3507"/>
                </a:cubicBezTo>
                <a:cubicBezTo>
                  <a:pt x="1365" y="3509"/>
                  <a:pt x="1363" y="3511"/>
                  <a:pt x="1361" y="3514"/>
                </a:cubicBezTo>
                <a:cubicBezTo>
                  <a:pt x="1362" y="3515"/>
                  <a:pt x="1364" y="3516"/>
                  <a:pt x="1364" y="3516"/>
                </a:cubicBezTo>
                <a:close/>
                <a:moveTo>
                  <a:pt x="1323" y="3531"/>
                </a:moveTo>
                <a:cubicBezTo>
                  <a:pt x="1325" y="3530"/>
                  <a:pt x="1327" y="3528"/>
                  <a:pt x="1328" y="3527"/>
                </a:cubicBezTo>
                <a:cubicBezTo>
                  <a:pt x="1326" y="3526"/>
                  <a:pt x="1324" y="3525"/>
                  <a:pt x="1322" y="3524"/>
                </a:cubicBezTo>
                <a:cubicBezTo>
                  <a:pt x="1320" y="3526"/>
                  <a:pt x="1319" y="3528"/>
                  <a:pt x="1318" y="3529"/>
                </a:cubicBezTo>
                <a:cubicBezTo>
                  <a:pt x="1320" y="3530"/>
                  <a:pt x="1322" y="3531"/>
                  <a:pt x="1323" y="3531"/>
                </a:cubicBezTo>
                <a:close/>
                <a:moveTo>
                  <a:pt x="1292" y="3467"/>
                </a:moveTo>
                <a:cubicBezTo>
                  <a:pt x="1292" y="3466"/>
                  <a:pt x="1293" y="3464"/>
                  <a:pt x="1293" y="3463"/>
                </a:cubicBezTo>
                <a:cubicBezTo>
                  <a:pt x="1292" y="3463"/>
                  <a:pt x="1292" y="3462"/>
                  <a:pt x="1292" y="3462"/>
                </a:cubicBezTo>
                <a:cubicBezTo>
                  <a:pt x="1290" y="3464"/>
                  <a:pt x="1287" y="3465"/>
                  <a:pt x="1286" y="3467"/>
                </a:cubicBezTo>
                <a:cubicBezTo>
                  <a:pt x="1285" y="3468"/>
                  <a:pt x="1288" y="3471"/>
                  <a:pt x="1289" y="3473"/>
                </a:cubicBezTo>
                <a:cubicBezTo>
                  <a:pt x="1290" y="3471"/>
                  <a:pt x="1291" y="3469"/>
                  <a:pt x="1292" y="3467"/>
                </a:cubicBezTo>
                <a:close/>
                <a:moveTo>
                  <a:pt x="1438" y="3519"/>
                </a:moveTo>
                <a:cubicBezTo>
                  <a:pt x="1437" y="3519"/>
                  <a:pt x="1437" y="3521"/>
                  <a:pt x="1436" y="3523"/>
                </a:cubicBezTo>
                <a:cubicBezTo>
                  <a:pt x="1440" y="3523"/>
                  <a:pt x="1444" y="3524"/>
                  <a:pt x="1449" y="3524"/>
                </a:cubicBezTo>
                <a:cubicBezTo>
                  <a:pt x="1446" y="3516"/>
                  <a:pt x="1442" y="3516"/>
                  <a:pt x="1438" y="3519"/>
                </a:cubicBezTo>
                <a:close/>
                <a:moveTo>
                  <a:pt x="1775" y="3401"/>
                </a:moveTo>
                <a:cubicBezTo>
                  <a:pt x="1786" y="3397"/>
                  <a:pt x="1786" y="3397"/>
                  <a:pt x="1786" y="3397"/>
                </a:cubicBezTo>
                <a:cubicBezTo>
                  <a:pt x="1786" y="3396"/>
                  <a:pt x="1786" y="3395"/>
                  <a:pt x="1786" y="3395"/>
                </a:cubicBezTo>
                <a:cubicBezTo>
                  <a:pt x="1784" y="3394"/>
                  <a:pt x="1781" y="3393"/>
                  <a:pt x="1779" y="3394"/>
                </a:cubicBezTo>
                <a:cubicBezTo>
                  <a:pt x="1777" y="3395"/>
                  <a:pt x="1777" y="3398"/>
                  <a:pt x="1775" y="3401"/>
                </a:cubicBezTo>
                <a:close/>
                <a:moveTo>
                  <a:pt x="1605" y="3351"/>
                </a:moveTo>
                <a:cubicBezTo>
                  <a:pt x="1600" y="3349"/>
                  <a:pt x="1598" y="3348"/>
                  <a:pt x="1595" y="3348"/>
                </a:cubicBezTo>
                <a:cubicBezTo>
                  <a:pt x="1594" y="3348"/>
                  <a:pt x="1593" y="3351"/>
                  <a:pt x="1592" y="3353"/>
                </a:cubicBezTo>
                <a:cubicBezTo>
                  <a:pt x="1595" y="3354"/>
                  <a:pt x="1598" y="3355"/>
                  <a:pt x="1601" y="3357"/>
                </a:cubicBezTo>
                <a:cubicBezTo>
                  <a:pt x="1602" y="3357"/>
                  <a:pt x="1603" y="3354"/>
                  <a:pt x="1605" y="3351"/>
                </a:cubicBezTo>
                <a:close/>
                <a:moveTo>
                  <a:pt x="1589" y="3385"/>
                </a:moveTo>
                <a:cubicBezTo>
                  <a:pt x="1589" y="3385"/>
                  <a:pt x="1588" y="3382"/>
                  <a:pt x="1587" y="3381"/>
                </a:cubicBezTo>
                <a:cubicBezTo>
                  <a:pt x="1585" y="3379"/>
                  <a:pt x="1583" y="3376"/>
                  <a:pt x="1580" y="3375"/>
                </a:cubicBezTo>
                <a:cubicBezTo>
                  <a:pt x="1575" y="3372"/>
                  <a:pt x="1571" y="3365"/>
                  <a:pt x="1561" y="3370"/>
                </a:cubicBezTo>
                <a:cubicBezTo>
                  <a:pt x="1568" y="3377"/>
                  <a:pt x="1575" y="3383"/>
                  <a:pt x="1582" y="3388"/>
                </a:cubicBezTo>
                <a:cubicBezTo>
                  <a:pt x="1583" y="3389"/>
                  <a:pt x="1587" y="3387"/>
                  <a:pt x="1589" y="3385"/>
                </a:cubicBezTo>
                <a:close/>
                <a:moveTo>
                  <a:pt x="1791" y="3429"/>
                </a:moveTo>
                <a:cubicBezTo>
                  <a:pt x="1791" y="3429"/>
                  <a:pt x="1793" y="3431"/>
                  <a:pt x="1794" y="3432"/>
                </a:cubicBezTo>
                <a:cubicBezTo>
                  <a:pt x="1795" y="3431"/>
                  <a:pt x="1796" y="3430"/>
                  <a:pt x="1797" y="3429"/>
                </a:cubicBezTo>
                <a:cubicBezTo>
                  <a:pt x="1798" y="3427"/>
                  <a:pt x="1800" y="3425"/>
                  <a:pt x="1802" y="3421"/>
                </a:cubicBezTo>
                <a:cubicBezTo>
                  <a:pt x="1800" y="3421"/>
                  <a:pt x="1796" y="3419"/>
                  <a:pt x="1796" y="3420"/>
                </a:cubicBezTo>
                <a:cubicBezTo>
                  <a:pt x="1793" y="3423"/>
                  <a:pt x="1792" y="3426"/>
                  <a:pt x="1791" y="3429"/>
                </a:cubicBezTo>
                <a:close/>
                <a:moveTo>
                  <a:pt x="1839" y="3444"/>
                </a:moveTo>
                <a:cubicBezTo>
                  <a:pt x="1836" y="3444"/>
                  <a:pt x="1832" y="3444"/>
                  <a:pt x="1830" y="3446"/>
                </a:cubicBezTo>
                <a:cubicBezTo>
                  <a:pt x="1829" y="3446"/>
                  <a:pt x="1830" y="3451"/>
                  <a:pt x="1830" y="3453"/>
                </a:cubicBezTo>
                <a:cubicBezTo>
                  <a:pt x="1834" y="3450"/>
                  <a:pt x="1837" y="3448"/>
                  <a:pt x="1839" y="3447"/>
                </a:cubicBezTo>
                <a:cubicBezTo>
                  <a:pt x="1839" y="3446"/>
                  <a:pt x="1839" y="3445"/>
                  <a:pt x="1839" y="3444"/>
                </a:cubicBezTo>
                <a:close/>
                <a:moveTo>
                  <a:pt x="1821" y="3466"/>
                </a:moveTo>
                <a:cubicBezTo>
                  <a:pt x="1821" y="3465"/>
                  <a:pt x="1821" y="3464"/>
                  <a:pt x="1822" y="3464"/>
                </a:cubicBezTo>
                <a:cubicBezTo>
                  <a:pt x="1819" y="3461"/>
                  <a:pt x="1817" y="3459"/>
                  <a:pt x="1815" y="3457"/>
                </a:cubicBezTo>
                <a:cubicBezTo>
                  <a:pt x="1813" y="3459"/>
                  <a:pt x="1812" y="3460"/>
                  <a:pt x="1811" y="3462"/>
                </a:cubicBezTo>
                <a:cubicBezTo>
                  <a:pt x="1815" y="3464"/>
                  <a:pt x="1818" y="3465"/>
                  <a:pt x="1821" y="3466"/>
                </a:cubicBezTo>
                <a:close/>
                <a:moveTo>
                  <a:pt x="1801" y="3378"/>
                </a:moveTo>
                <a:cubicBezTo>
                  <a:pt x="1799" y="3377"/>
                  <a:pt x="1797" y="3376"/>
                  <a:pt x="1795" y="3376"/>
                </a:cubicBezTo>
                <a:cubicBezTo>
                  <a:pt x="1793" y="3378"/>
                  <a:pt x="1791" y="3380"/>
                  <a:pt x="1790" y="3382"/>
                </a:cubicBezTo>
                <a:cubicBezTo>
                  <a:pt x="1789" y="3384"/>
                  <a:pt x="1791" y="3386"/>
                  <a:pt x="1791" y="3388"/>
                </a:cubicBezTo>
                <a:cubicBezTo>
                  <a:pt x="1792" y="3387"/>
                  <a:pt x="1794" y="3386"/>
                  <a:pt x="1795" y="3385"/>
                </a:cubicBezTo>
                <a:cubicBezTo>
                  <a:pt x="1797" y="3383"/>
                  <a:pt x="1798" y="3381"/>
                  <a:pt x="1801" y="3378"/>
                </a:cubicBezTo>
                <a:close/>
                <a:moveTo>
                  <a:pt x="1829" y="3425"/>
                </a:moveTo>
                <a:cubicBezTo>
                  <a:pt x="1834" y="3426"/>
                  <a:pt x="1838" y="3427"/>
                  <a:pt x="1842" y="3428"/>
                </a:cubicBezTo>
                <a:cubicBezTo>
                  <a:pt x="1841" y="3422"/>
                  <a:pt x="1837" y="3421"/>
                  <a:pt x="1829" y="3425"/>
                </a:cubicBezTo>
                <a:close/>
                <a:moveTo>
                  <a:pt x="1589" y="3500"/>
                </a:moveTo>
                <a:cubicBezTo>
                  <a:pt x="1588" y="3502"/>
                  <a:pt x="1587" y="3505"/>
                  <a:pt x="1586" y="3507"/>
                </a:cubicBezTo>
                <a:cubicBezTo>
                  <a:pt x="1586" y="3509"/>
                  <a:pt x="1587" y="3512"/>
                  <a:pt x="1588" y="3513"/>
                </a:cubicBezTo>
                <a:cubicBezTo>
                  <a:pt x="1588" y="3514"/>
                  <a:pt x="1591" y="3514"/>
                  <a:pt x="1591" y="3514"/>
                </a:cubicBezTo>
                <a:cubicBezTo>
                  <a:pt x="1594" y="3509"/>
                  <a:pt x="1597" y="3505"/>
                  <a:pt x="1601" y="3499"/>
                </a:cubicBezTo>
                <a:cubicBezTo>
                  <a:pt x="1597" y="3498"/>
                  <a:pt x="1595" y="3496"/>
                  <a:pt x="1594" y="3497"/>
                </a:cubicBezTo>
                <a:cubicBezTo>
                  <a:pt x="1592" y="3497"/>
                  <a:pt x="1590" y="3498"/>
                  <a:pt x="1589" y="3500"/>
                </a:cubicBezTo>
                <a:close/>
                <a:moveTo>
                  <a:pt x="1686" y="3517"/>
                </a:moveTo>
                <a:cubicBezTo>
                  <a:pt x="1686" y="3520"/>
                  <a:pt x="1690" y="3521"/>
                  <a:pt x="1692" y="3523"/>
                </a:cubicBezTo>
                <a:cubicBezTo>
                  <a:pt x="1693" y="3520"/>
                  <a:pt x="1694" y="3518"/>
                  <a:pt x="1695" y="3515"/>
                </a:cubicBezTo>
                <a:cubicBezTo>
                  <a:pt x="1692" y="3512"/>
                  <a:pt x="1689" y="3510"/>
                  <a:pt x="1687" y="3508"/>
                </a:cubicBezTo>
                <a:cubicBezTo>
                  <a:pt x="1686" y="3511"/>
                  <a:pt x="1685" y="3515"/>
                  <a:pt x="1686" y="3517"/>
                </a:cubicBezTo>
                <a:close/>
                <a:moveTo>
                  <a:pt x="1557" y="3471"/>
                </a:moveTo>
                <a:cubicBezTo>
                  <a:pt x="1556" y="3472"/>
                  <a:pt x="1556" y="3475"/>
                  <a:pt x="1555" y="3477"/>
                </a:cubicBezTo>
                <a:cubicBezTo>
                  <a:pt x="1557" y="3477"/>
                  <a:pt x="1559" y="3478"/>
                  <a:pt x="1561" y="3477"/>
                </a:cubicBezTo>
                <a:cubicBezTo>
                  <a:pt x="1563" y="3477"/>
                  <a:pt x="1566" y="3476"/>
                  <a:pt x="1567" y="3474"/>
                </a:cubicBezTo>
                <a:cubicBezTo>
                  <a:pt x="1569" y="3472"/>
                  <a:pt x="1569" y="3470"/>
                  <a:pt x="1571" y="3467"/>
                </a:cubicBezTo>
                <a:cubicBezTo>
                  <a:pt x="1568" y="3467"/>
                  <a:pt x="1566" y="3466"/>
                  <a:pt x="1565" y="3466"/>
                </a:cubicBezTo>
                <a:cubicBezTo>
                  <a:pt x="1561" y="3468"/>
                  <a:pt x="1559" y="3469"/>
                  <a:pt x="1557" y="3471"/>
                </a:cubicBezTo>
                <a:close/>
                <a:moveTo>
                  <a:pt x="1770" y="3494"/>
                </a:moveTo>
                <a:cubicBezTo>
                  <a:pt x="1779" y="3492"/>
                  <a:pt x="1773" y="3487"/>
                  <a:pt x="1774" y="3483"/>
                </a:cubicBezTo>
                <a:cubicBezTo>
                  <a:pt x="1764" y="3485"/>
                  <a:pt x="1771" y="3490"/>
                  <a:pt x="1770" y="3494"/>
                </a:cubicBezTo>
                <a:close/>
                <a:moveTo>
                  <a:pt x="1696" y="3472"/>
                </a:moveTo>
                <a:cubicBezTo>
                  <a:pt x="1694" y="3471"/>
                  <a:pt x="1692" y="3471"/>
                  <a:pt x="1691" y="3472"/>
                </a:cubicBezTo>
                <a:cubicBezTo>
                  <a:pt x="1690" y="3473"/>
                  <a:pt x="1690" y="3475"/>
                  <a:pt x="1690" y="3475"/>
                </a:cubicBezTo>
                <a:cubicBezTo>
                  <a:pt x="1692" y="3479"/>
                  <a:pt x="1693" y="3482"/>
                  <a:pt x="1695" y="3483"/>
                </a:cubicBezTo>
                <a:cubicBezTo>
                  <a:pt x="1697" y="3485"/>
                  <a:pt x="1701" y="3485"/>
                  <a:pt x="1704" y="3486"/>
                </a:cubicBezTo>
                <a:cubicBezTo>
                  <a:pt x="1705" y="3486"/>
                  <a:pt x="1707" y="3482"/>
                  <a:pt x="1706" y="3480"/>
                </a:cubicBezTo>
                <a:cubicBezTo>
                  <a:pt x="1705" y="3478"/>
                  <a:pt x="1702" y="3477"/>
                  <a:pt x="1700" y="3475"/>
                </a:cubicBezTo>
                <a:cubicBezTo>
                  <a:pt x="1699" y="3474"/>
                  <a:pt x="1697" y="3473"/>
                  <a:pt x="1696" y="3472"/>
                </a:cubicBezTo>
                <a:close/>
                <a:moveTo>
                  <a:pt x="1763" y="3354"/>
                </a:moveTo>
                <a:cubicBezTo>
                  <a:pt x="1761" y="3351"/>
                  <a:pt x="1760" y="3348"/>
                  <a:pt x="1758" y="3345"/>
                </a:cubicBezTo>
                <a:cubicBezTo>
                  <a:pt x="1759" y="3345"/>
                  <a:pt x="1761" y="3344"/>
                  <a:pt x="1762" y="3343"/>
                </a:cubicBezTo>
                <a:cubicBezTo>
                  <a:pt x="1763" y="3342"/>
                  <a:pt x="1764" y="3340"/>
                  <a:pt x="1765" y="3339"/>
                </a:cubicBezTo>
                <a:cubicBezTo>
                  <a:pt x="1763" y="3339"/>
                  <a:pt x="1761" y="3337"/>
                  <a:pt x="1761" y="3338"/>
                </a:cubicBezTo>
                <a:cubicBezTo>
                  <a:pt x="1758" y="3340"/>
                  <a:pt x="1753" y="3342"/>
                  <a:pt x="1753" y="3345"/>
                </a:cubicBezTo>
                <a:cubicBezTo>
                  <a:pt x="1752" y="3350"/>
                  <a:pt x="1755" y="3354"/>
                  <a:pt x="1763" y="3354"/>
                </a:cubicBezTo>
                <a:close/>
                <a:moveTo>
                  <a:pt x="1799" y="3478"/>
                </a:moveTo>
                <a:cubicBezTo>
                  <a:pt x="1803" y="3484"/>
                  <a:pt x="1806" y="3484"/>
                  <a:pt x="1811" y="3480"/>
                </a:cubicBezTo>
                <a:cubicBezTo>
                  <a:pt x="1808" y="3474"/>
                  <a:pt x="1804" y="3476"/>
                  <a:pt x="1799" y="3478"/>
                </a:cubicBezTo>
                <a:close/>
                <a:moveTo>
                  <a:pt x="1430" y="3252"/>
                </a:moveTo>
                <a:cubicBezTo>
                  <a:pt x="1432" y="3249"/>
                  <a:pt x="1431" y="3244"/>
                  <a:pt x="1430" y="3241"/>
                </a:cubicBezTo>
                <a:cubicBezTo>
                  <a:pt x="1424" y="3235"/>
                  <a:pt x="1418" y="3229"/>
                  <a:pt x="1412" y="3223"/>
                </a:cubicBezTo>
                <a:cubicBezTo>
                  <a:pt x="1411" y="3223"/>
                  <a:pt x="1410" y="3223"/>
                  <a:pt x="1409" y="3224"/>
                </a:cubicBezTo>
                <a:cubicBezTo>
                  <a:pt x="1409" y="3226"/>
                  <a:pt x="1408" y="3228"/>
                  <a:pt x="1409" y="3230"/>
                </a:cubicBezTo>
                <a:cubicBezTo>
                  <a:pt x="1412" y="3236"/>
                  <a:pt x="1414" y="3243"/>
                  <a:pt x="1418" y="3249"/>
                </a:cubicBezTo>
                <a:cubicBezTo>
                  <a:pt x="1421" y="3256"/>
                  <a:pt x="1427" y="3257"/>
                  <a:pt x="1430" y="3252"/>
                </a:cubicBezTo>
                <a:close/>
                <a:moveTo>
                  <a:pt x="1327" y="3311"/>
                </a:moveTo>
                <a:cubicBezTo>
                  <a:pt x="1329" y="3313"/>
                  <a:pt x="1332" y="3314"/>
                  <a:pt x="1335" y="3315"/>
                </a:cubicBezTo>
                <a:cubicBezTo>
                  <a:pt x="1335" y="3315"/>
                  <a:pt x="1337" y="3311"/>
                  <a:pt x="1337" y="3310"/>
                </a:cubicBezTo>
                <a:cubicBezTo>
                  <a:pt x="1334" y="3304"/>
                  <a:pt x="1331" y="3298"/>
                  <a:pt x="1328" y="3293"/>
                </a:cubicBezTo>
                <a:cubicBezTo>
                  <a:pt x="1327" y="3292"/>
                  <a:pt x="1324" y="3292"/>
                  <a:pt x="1323" y="3292"/>
                </a:cubicBezTo>
                <a:cubicBezTo>
                  <a:pt x="1322" y="3292"/>
                  <a:pt x="1321" y="3295"/>
                  <a:pt x="1321" y="3296"/>
                </a:cubicBezTo>
                <a:cubicBezTo>
                  <a:pt x="1321" y="3299"/>
                  <a:pt x="1323" y="3301"/>
                  <a:pt x="1323" y="3303"/>
                </a:cubicBezTo>
                <a:cubicBezTo>
                  <a:pt x="1323" y="3303"/>
                  <a:pt x="1323" y="3303"/>
                  <a:pt x="1323" y="3303"/>
                </a:cubicBezTo>
                <a:cubicBezTo>
                  <a:pt x="1324" y="3306"/>
                  <a:pt x="1325" y="3309"/>
                  <a:pt x="1327" y="3311"/>
                </a:cubicBezTo>
                <a:close/>
                <a:moveTo>
                  <a:pt x="1383" y="3303"/>
                </a:moveTo>
                <a:cubicBezTo>
                  <a:pt x="1384" y="3300"/>
                  <a:pt x="1385" y="3297"/>
                  <a:pt x="1386" y="3294"/>
                </a:cubicBezTo>
                <a:cubicBezTo>
                  <a:pt x="1381" y="3287"/>
                  <a:pt x="1377" y="3281"/>
                  <a:pt x="1373" y="3276"/>
                </a:cubicBezTo>
                <a:cubicBezTo>
                  <a:pt x="1372" y="3275"/>
                  <a:pt x="1368" y="3276"/>
                  <a:pt x="1366" y="3276"/>
                </a:cubicBezTo>
                <a:cubicBezTo>
                  <a:pt x="1365" y="3276"/>
                  <a:pt x="1364" y="3279"/>
                  <a:pt x="1365" y="3280"/>
                </a:cubicBezTo>
                <a:cubicBezTo>
                  <a:pt x="1368" y="3286"/>
                  <a:pt x="1370" y="3293"/>
                  <a:pt x="1374" y="3299"/>
                </a:cubicBezTo>
                <a:cubicBezTo>
                  <a:pt x="1375" y="3301"/>
                  <a:pt x="1380" y="3302"/>
                  <a:pt x="1383" y="3303"/>
                </a:cubicBezTo>
                <a:close/>
                <a:moveTo>
                  <a:pt x="1458" y="3191"/>
                </a:moveTo>
                <a:cubicBezTo>
                  <a:pt x="1461" y="3192"/>
                  <a:pt x="1465" y="3192"/>
                  <a:pt x="1467" y="3191"/>
                </a:cubicBezTo>
                <a:cubicBezTo>
                  <a:pt x="1468" y="3190"/>
                  <a:pt x="1469" y="3186"/>
                  <a:pt x="1468" y="3184"/>
                </a:cubicBezTo>
                <a:cubicBezTo>
                  <a:pt x="1466" y="3179"/>
                  <a:pt x="1464" y="3175"/>
                  <a:pt x="1460" y="3172"/>
                </a:cubicBezTo>
                <a:cubicBezTo>
                  <a:pt x="1456" y="3169"/>
                  <a:pt x="1452" y="3163"/>
                  <a:pt x="1445" y="3169"/>
                </a:cubicBezTo>
                <a:cubicBezTo>
                  <a:pt x="1445" y="3171"/>
                  <a:pt x="1446" y="3174"/>
                  <a:pt x="1447" y="3177"/>
                </a:cubicBezTo>
                <a:cubicBezTo>
                  <a:pt x="1450" y="3182"/>
                  <a:pt x="1452" y="3189"/>
                  <a:pt x="1458" y="3191"/>
                </a:cubicBezTo>
                <a:close/>
                <a:moveTo>
                  <a:pt x="1481" y="3072"/>
                </a:moveTo>
                <a:cubicBezTo>
                  <a:pt x="1483" y="3072"/>
                  <a:pt x="1487" y="3070"/>
                  <a:pt x="1488" y="3068"/>
                </a:cubicBezTo>
                <a:cubicBezTo>
                  <a:pt x="1488" y="3065"/>
                  <a:pt x="1488" y="3060"/>
                  <a:pt x="1486" y="3059"/>
                </a:cubicBezTo>
                <a:cubicBezTo>
                  <a:pt x="1480" y="3053"/>
                  <a:pt x="1473" y="3049"/>
                  <a:pt x="1465" y="3043"/>
                </a:cubicBezTo>
                <a:cubicBezTo>
                  <a:pt x="1465" y="3047"/>
                  <a:pt x="1464" y="3049"/>
                  <a:pt x="1465" y="3051"/>
                </a:cubicBezTo>
                <a:cubicBezTo>
                  <a:pt x="1467" y="3056"/>
                  <a:pt x="1469" y="3061"/>
                  <a:pt x="1472" y="3065"/>
                </a:cubicBezTo>
                <a:cubicBezTo>
                  <a:pt x="1474" y="3068"/>
                  <a:pt x="1478" y="3070"/>
                  <a:pt x="1481" y="3072"/>
                </a:cubicBezTo>
                <a:close/>
                <a:moveTo>
                  <a:pt x="1472" y="3133"/>
                </a:moveTo>
                <a:cubicBezTo>
                  <a:pt x="1474" y="3136"/>
                  <a:pt x="1479" y="3136"/>
                  <a:pt x="1483" y="3138"/>
                </a:cubicBezTo>
                <a:cubicBezTo>
                  <a:pt x="1484" y="3135"/>
                  <a:pt x="1485" y="3131"/>
                  <a:pt x="1487" y="3128"/>
                </a:cubicBezTo>
                <a:cubicBezTo>
                  <a:pt x="1480" y="3120"/>
                  <a:pt x="1474" y="3114"/>
                  <a:pt x="1465" y="3111"/>
                </a:cubicBezTo>
                <a:cubicBezTo>
                  <a:pt x="1464" y="3110"/>
                  <a:pt x="1462" y="3111"/>
                  <a:pt x="1460" y="3112"/>
                </a:cubicBezTo>
                <a:cubicBezTo>
                  <a:pt x="1460" y="3113"/>
                  <a:pt x="1460" y="3116"/>
                  <a:pt x="1461" y="3117"/>
                </a:cubicBezTo>
                <a:cubicBezTo>
                  <a:pt x="1465" y="3123"/>
                  <a:pt x="1468" y="3128"/>
                  <a:pt x="1472" y="3133"/>
                </a:cubicBezTo>
                <a:close/>
                <a:moveTo>
                  <a:pt x="2349" y="1392"/>
                </a:moveTo>
                <a:cubicBezTo>
                  <a:pt x="2349" y="1388"/>
                  <a:pt x="2348" y="1385"/>
                  <a:pt x="2347" y="1381"/>
                </a:cubicBezTo>
                <a:cubicBezTo>
                  <a:pt x="2343" y="1368"/>
                  <a:pt x="2340" y="1356"/>
                  <a:pt x="2335" y="1343"/>
                </a:cubicBezTo>
                <a:cubicBezTo>
                  <a:pt x="2333" y="1337"/>
                  <a:pt x="2332" y="1331"/>
                  <a:pt x="2327" y="1326"/>
                </a:cubicBezTo>
                <a:cubicBezTo>
                  <a:pt x="2325" y="1324"/>
                  <a:pt x="2322" y="1321"/>
                  <a:pt x="2318" y="1323"/>
                </a:cubicBezTo>
                <a:cubicBezTo>
                  <a:pt x="2309" y="1328"/>
                  <a:pt x="2301" y="1334"/>
                  <a:pt x="2293" y="1341"/>
                </a:cubicBezTo>
                <a:cubicBezTo>
                  <a:pt x="2282" y="1350"/>
                  <a:pt x="2270" y="1359"/>
                  <a:pt x="2259" y="1367"/>
                </a:cubicBezTo>
                <a:cubicBezTo>
                  <a:pt x="2255" y="1370"/>
                  <a:pt x="2251" y="1373"/>
                  <a:pt x="2247" y="1375"/>
                </a:cubicBezTo>
                <a:cubicBezTo>
                  <a:pt x="2241" y="1380"/>
                  <a:pt x="2236" y="1385"/>
                  <a:pt x="2230" y="1390"/>
                </a:cubicBezTo>
                <a:cubicBezTo>
                  <a:pt x="2223" y="1396"/>
                  <a:pt x="2215" y="1402"/>
                  <a:pt x="2208" y="1408"/>
                </a:cubicBezTo>
                <a:cubicBezTo>
                  <a:pt x="2198" y="1417"/>
                  <a:pt x="2188" y="1425"/>
                  <a:pt x="2179" y="1434"/>
                </a:cubicBezTo>
                <a:cubicBezTo>
                  <a:pt x="2173" y="1438"/>
                  <a:pt x="2168" y="1442"/>
                  <a:pt x="2163" y="1447"/>
                </a:cubicBezTo>
                <a:cubicBezTo>
                  <a:pt x="2159" y="1451"/>
                  <a:pt x="2155" y="1455"/>
                  <a:pt x="2151" y="1459"/>
                </a:cubicBezTo>
                <a:cubicBezTo>
                  <a:pt x="2148" y="1463"/>
                  <a:pt x="2146" y="1467"/>
                  <a:pt x="2146" y="1472"/>
                </a:cubicBezTo>
                <a:cubicBezTo>
                  <a:pt x="2146" y="1476"/>
                  <a:pt x="2148" y="1481"/>
                  <a:pt x="2148" y="1485"/>
                </a:cubicBezTo>
                <a:cubicBezTo>
                  <a:pt x="2148" y="1494"/>
                  <a:pt x="2152" y="1501"/>
                  <a:pt x="2156" y="1508"/>
                </a:cubicBezTo>
                <a:cubicBezTo>
                  <a:pt x="2157" y="1510"/>
                  <a:pt x="2158" y="1513"/>
                  <a:pt x="2159" y="1515"/>
                </a:cubicBezTo>
                <a:cubicBezTo>
                  <a:pt x="2166" y="1524"/>
                  <a:pt x="2176" y="1531"/>
                  <a:pt x="2187" y="1532"/>
                </a:cubicBezTo>
                <a:cubicBezTo>
                  <a:pt x="2200" y="1533"/>
                  <a:pt x="2214" y="1534"/>
                  <a:pt x="2227" y="1534"/>
                </a:cubicBezTo>
                <a:cubicBezTo>
                  <a:pt x="2232" y="1534"/>
                  <a:pt x="2236" y="1533"/>
                  <a:pt x="2241" y="1532"/>
                </a:cubicBezTo>
                <a:cubicBezTo>
                  <a:pt x="2251" y="1530"/>
                  <a:pt x="2260" y="1527"/>
                  <a:pt x="2269" y="1523"/>
                </a:cubicBezTo>
                <a:cubicBezTo>
                  <a:pt x="2273" y="1521"/>
                  <a:pt x="2277" y="1518"/>
                  <a:pt x="2282" y="1516"/>
                </a:cubicBezTo>
                <a:cubicBezTo>
                  <a:pt x="2283" y="1515"/>
                  <a:pt x="2284" y="1513"/>
                  <a:pt x="2285" y="1512"/>
                </a:cubicBezTo>
                <a:cubicBezTo>
                  <a:pt x="2289" y="1510"/>
                  <a:pt x="2293" y="1508"/>
                  <a:pt x="2296" y="1505"/>
                </a:cubicBezTo>
                <a:cubicBezTo>
                  <a:pt x="2301" y="1500"/>
                  <a:pt x="2306" y="1495"/>
                  <a:pt x="2310" y="1489"/>
                </a:cubicBezTo>
                <a:cubicBezTo>
                  <a:pt x="2316" y="1482"/>
                  <a:pt x="2321" y="1475"/>
                  <a:pt x="2326" y="1468"/>
                </a:cubicBezTo>
                <a:cubicBezTo>
                  <a:pt x="2331" y="1461"/>
                  <a:pt x="2335" y="1454"/>
                  <a:pt x="2339" y="1446"/>
                </a:cubicBezTo>
                <a:cubicBezTo>
                  <a:pt x="2343" y="1438"/>
                  <a:pt x="2346" y="1429"/>
                  <a:pt x="2348" y="1420"/>
                </a:cubicBezTo>
                <a:cubicBezTo>
                  <a:pt x="2350" y="1415"/>
                  <a:pt x="2350" y="1409"/>
                  <a:pt x="2350" y="1403"/>
                </a:cubicBezTo>
                <a:cubicBezTo>
                  <a:pt x="2350" y="1403"/>
                  <a:pt x="2350" y="1403"/>
                  <a:pt x="2349" y="1403"/>
                </a:cubicBezTo>
                <a:cubicBezTo>
                  <a:pt x="2349" y="1400"/>
                  <a:pt x="2350" y="1396"/>
                  <a:pt x="2349" y="1392"/>
                </a:cubicBezTo>
                <a:close/>
                <a:moveTo>
                  <a:pt x="2162" y="1460"/>
                </a:moveTo>
                <a:cubicBezTo>
                  <a:pt x="2173" y="1451"/>
                  <a:pt x="2183" y="1442"/>
                  <a:pt x="2194" y="1433"/>
                </a:cubicBezTo>
                <a:cubicBezTo>
                  <a:pt x="2204" y="1424"/>
                  <a:pt x="2214" y="1416"/>
                  <a:pt x="2223" y="1407"/>
                </a:cubicBezTo>
                <a:cubicBezTo>
                  <a:pt x="2232" y="1400"/>
                  <a:pt x="2240" y="1392"/>
                  <a:pt x="2248" y="1385"/>
                </a:cubicBezTo>
                <a:cubicBezTo>
                  <a:pt x="2253" y="1382"/>
                  <a:pt x="2258" y="1379"/>
                  <a:pt x="2262" y="1375"/>
                </a:cubicBezTo>
                <a:cubicBezTo>
                  <a:pt x="2267" y="1371"/>
                  <a:pt x="2272" y="1367"/>
                  <a:pt x="2277" y="1363"/>
                </a:cubicBezTo>
                <a:cubicBezTo>
                  <a:pt x="2281" y="1360"/>
                  <a:pt x="2285" y="1357"/>
                  <a:pt x="2289" y="1354"/>
                </a:cubicBezTo>
                <a:cubicBezTo>
                  <a:pt x="2293" y="1351"/>
                  <a:pt x="2295" y="1347"/>
                  <a:pt x="2299" y="1344"/>
                </a:cubicBezTo>
                <a:cubicBezTo>
                  <a:pt x="2304" y="1341"/>
                  <a:pt x="2309" y="1338"/>
                  <a:pt x="2314" y="1335"/>
                </a:cubicBezTo>
                <a:cubicBezTo>
                  <a:pt x="2315" y="1334"/>
                  <a:pt x="2316" y="1334"/>
                  <a:pt x="2317" y="1333"/>
                </a:cubicBezTo>
                <a:cubicBezTo>
                  <a:pt x="2318" y="1333"/>
                  <a:pt x="2320" y="1332"/>
                  <a:pt x="2320" y="1332"/>
                </a:cubicBezTo>
                <a:cubicBezTo>
                  <a:pt x="2322" y="1333"/>
                  <a:pt x="2324" y="1336"/>
                  <a:pt x="2323" y="1336"/>
                </a:cubicBezTo>
                <a:cubicBezTo>
                  <a:pt x="2321" y="1341"/>
                  <a:pt x="2325" y="1344"/>
                  <a:pt x="2327" y="1348"/>
                </a:cubicBezTo>
                <a:cubicBezTo>
                  <a:pt x="2329" y="1352"/>
                  <a:pt x="2332" y="1357"/>
                  <a:pt x="2332" y="1362"/>
                </a:cubicBezTo>
                <a:cubicBezTo>
                  <a:pt x="2333" y="1373"/>
                  <a:pt x="2333" y="1384"/>
                  <a:pt x="2332" y="1394"/>
                </a:cubicBezTo>
                <a:cubicBezTo>
                  <a:pt x="2330" y="1405"/>
                  <a:pt x="2327" y="1416"/>
                  <a:pt x="2322" y="1426"/>
                </a:cubicBezTo>
                <a:cubicBezTo>
                  <a:pt x="2318" y="1434"/>
                  <a:pt x="2313" y="1441"/>
                  <a:pt x="2308" y="1448"/>
                </a:cubicBezTo>
                <a:cubicBezTo>
                  <a:pt x="2305" y="1451"/>
                  <a:pt x="2303" y="1456"/>
                  <a:pt x="2300" y="1459"/>
                </a:cubicBezTo>
                <a:cubicBezTo>
                  <a:pt x="2295" y="1464"/>
                  <a:pt x="2290" y="1468"/>
                  <a:pt x="2285" y="1472"/>
                </a:cubicBezTo>
                <a:cubicBezTo>
                  <a:pt x="2278" y="1477"/>
                  <a:pt x="2271" y="1482"/>
                  <a:pt x="2265" y="1487"/>
                </a:cubicBezTo>
                <a:cubicBezTo>
                  <a:pt x="2260" y="1492"/>
                  <a:pt x="2255" y="1495"/>
                  <a:pt x="2249" y="1497"/>
                </a:cubicBezTo>
                <a:cubicBezTo>
                  <a:pt x="2244" y="1498"/>
                  <a:pt x="2239" y="1499"/>
                  <a:pt x="2234" y="1500"/>
                </a:cubicBezTo>
                <a:cubicBezTo>
                  <a:pt x="2227" y="1502"/>
                  <a:pt x="2220" y="1504"/>
                  <a:pt x="2213" y="1506"/>
                </a:cubicBezTo>
                <a:cubicBezTo>
                  <a:pt x="2211" y="1507"/>
                  <a:pt x="2209" y="1507"/>
                  <a:pt x="2206" y="1507"/>
                </a:cubicBezTo>
                <a:cubicBezTo>
                  <a:pt x="2197" y="1507"/>
                  <a:pt x="2189" y="1502"/>
                  <a:pt x="2181" y="1498"/>
                </a:cubicBezTo>
                <a:cubicBezTo>
                  <a:pt x="2178" y="1497"/>
                  <a:pt x="2175" y="1496"/>
                  <a:pt x="2173" y="1494"/>
                </a:cubicBezTo>
                <a:cubicBezTo>
                  <a:pt x="2168" y="1490"/>
                  <a:pt x="2164" y="1486"/>
                  <a:pt x="2160" y="1482"/>
                </a:cubicBezTo>
                <a:cubicBezTo>
                  <a:pt x="2154" y="1476"/>
                  <a:pt x="2155" y="1466"/>
                  <a:pt x="2162" y="1460"/>
                </a:cubicBezTo>
                <a:close/>
                <a:moveTo>
                  <a:pt x="2337" y="1426"/>
                </a:moveTo>
                <a:cubicBezTo>
                  <a:pt x="2335" y="1430"/>
                  <a:pt x="2335" y="1434"/>
                  <a:pt x="2333" y="1438"/>
                </a:cubicBezTo>
                <a:cubicBezTo>
                  <a:pt x="2331" y="1443"/>
                  <a:pt x="2328" y="1447"/>
                  <a:pt x="2325" y="1452"/>
                </a:cubicBezTo>
                <a:cubicBezTo>
                  <a:pt x="2324" y="1454"/>
                  <a:pt x="2323" y="1457"/>
                  <a:pt x="2321" y="1459"/>
                </a:cubicBezTo>
                <a:cubicBezTo>
                  <a:pt x="2318" y="1463"/>
                  <a:pt x="2315" y="1467"/>
                  <a:pt x="2312" y="1471"/>
                </a:cubicBezTo>
                <a:cubicBezTo>
                  <a:pt x="2308" y="1476"/>
                  <a:pt x="2303" y="1482"/>
                  <a:pt x="2299" y="1488"/>
                </a:cubicBezTo>
                <a:cubicBezTo>
                  <a:pt x="2296" y="1491"/>
                  <a:pt x="2294" y="1494"/>
                  <a:pt x="2291" y="1497"/>
                </a:cubicBezTo>
                <a:cubicBezTo>
                  <a:pt x="2289" y="1499"/>
                  <a:pt x="2286" y="1501"/>
                  <a:pt x="2284" y="1502"/>
                </a:cubicBezTo>
                <a:cubicBezTo>
                  <a:pt x="2280" y="1505"/>
                  <a:pt x="2277" y="1508"/>
                  <a:pt x="2273" y="1511"/>
                </a:cubicBezTo>
                <a:cubicBezTo>
                  <a:pt x="2273" y="1511"/>
                  <a:pt x="2272" y="1512"/>
                  <a:pt x="2271" y="1512"/>
                </a:cubicBezTo>
                <a:cubicBezTo>
                  <a:pt x="2266" y="1514"/>
                  <a:pt x="2262" y="1516"/>
                  <a:pt x="2257" y="1518"/>
                </a:cubicBezTo>
                <a:cubicBezTo>
                  <a:pt x="2256" y="1519"/>
                  <a:pt x="2256" y="1519"/>
                  <a:pt x="2255" y="1519"/>
                </a:cubicBezTo>
                <a:cubicBezTo>
                  <a:pt x="2249" y="1521"/>
                  <a:pt x="2243" y="1522"/>
                  <a:pt x="2237" y="1524"/>
                </a:cubicBezTo>
                <a:cubicBezTo>
                  <a:pt x="2228" y="1527"/>
                  <a:pt x="2219" y="1526"/>
                  <a:pt x="2210" y="1526"/>
                </a:cubicBezTo>
                <a:cubicBezTo>
                  <a:pt x="2201" y="1525"/>
                  <a:pt x="2193" y="1524"/>
                  <a:pt x="2185" y="1522"/>
                </a:cubicBezTo>
                <a:cubicBezTo>
                  <a:pt x="2175" y="1520"/>
                  <a:pt x="2168" y="1514"/>
                  <a:pt x="2164" y="1505"/>
                </a:cubicBezTo>
                <a:cubicBezTo>
                  <a:pt x="2163" y="1502"/>
                  <a:pt x="2161" y="1499"/>
                  <a:pt x="2160" y="1496"/>
                </a:cubicBezTo>
                <a:cubicBezTo>
                  <a:pt x="2159" y="1496"/>
                  <a:pt x="2159" y="1494"/>
                  <a:pt x="2159" y="1493"/>
                </a:cubicBezTo>
                <a:cubicBezTo>
                  <a:pt x="2159" y="1493"/>
                  <a:pt x="2159" y="1493"/>
                  <a:pt x="2160" y="1493"/>
                </a:cubicBezTo>
                <a:cubicBezTo>
                  <a:pt x="2162" y="1495"/>
                  <a:pt x="2163" y="1498"/>
                  <a:pt x="2166" y="1500"/>
                </a:cubicBezTo>
                <a:cubicBezTo>
                  <a:pt x="2169" y="1502"/>
                  <a:pt x="2172" y="1504"/>
                  <a:pt x="2175" y="1505"/>
                </a:cubicBezTo>
                <a:cubicBezTo>
                  <a:pt x="2182" y="1508"/>
                  <a:pt x="2188" y="1511"/>
                  <a:pt x="2194" y="1513"/>
                </a:cubicBezTo>
                <a:cubicBezTo>
                  <a:pt x="2199" y="1515"/>
                  <a:pt x="2204" y="1516"/>
                  <a:pt x="2209" y="1516"/>
                </a:cubicBezTo>
                <a:cubicBezTo>
                  <a:pt x="2214" y="1515"/>
                  <a:pt x="2220" y="1513"/>
                  <a:pt x="2225" y="1511"/>
                </a:cubicBezTo>
                <a:cubicBezTo>
                  <a:pt x="2227" y="1511"/>
                  <a:pt x="2229" y="1511"/>
                  <a:pt x="2231" y="1510"/>
                </a:cubicBezTo>
                <a:cubicBezTo>
                  <a:pt x="2237" y="1509"/>
                  <a:pt x="2244" y="1508"/>
                  <a:pt x="2250" y="1506"/>
                </a:cubicBezTo>
                <a:cubicBezTo>
                  <a:pt x="2257" y="1503"/>
                  <a:pt x="2263" y="1499"/>
                  <a:pt x="2269" y="1495"/>
                </a:cubicBezTo>
                <a:cubicBezTo>
                  <a:pt x="2274" y="1493"/>
                  <a:pt x="2277" y="1490"/>
                  <a:pt x="2281" y="1487"/>
                </a:cubicBezTo>
                <a:cubicBezTo>
                  <a:pt x="2284" y="1484"/>
                  <a:pt x="2287" y="1482"/>
                  <a:pt x="2290" y="1479"/>
                </a:cubicBezTo>
                <a:cubicBezTo>
                  <a:pt x="2295" y="1475"/>
                  <a:pt x="2300" y="1471"/>
                  <a:pt x="2305" y="1466"/>
                </a:cubicBezTo>
                <a:cubicBezTo>
                  <a:pt x="2308" y="1464"/>
                  <a:pt x="2310" y="1460"/>
                  <a:pt x="2313" y="1457"/>
                </a:cubicBezTo>
                <a:cubicBezTo>
                  <a:pt x="2316" y="1453"/>
                  <a:pt x="2318" y="1449"/>
                  <a:pt x="2321" y="1445"/>
                </a:cubicBezTo>
                <a:cubicBezTo>
                  <a:pt x="2324" y="1441"/>
                  <a:pt x="2326" y="1437"/>
                  <a:pt x="2328" y="1432"/>
                </a:cubicBezTo>
                <a:cubicBezTo>
                  <a:pt x="2331" y="1428"/>
                  <a:pt x="2333" y="1424"/>
                  <a:pt x="2335" y="1419"/>
                </a:cubicBezTo>
                <a:cubicBezTo>
                  <a:pt x="2335" y="1418"/>
                  <a:pt x="2335" y="1417"/>
                  <a:pt x="2336" y="1416"/>
                </a:cubicBezTo>
                <a:cubicBezTo>
                  <a:pt x="2337" y="1410"/>
                  <a:pt x="2338" y="1404"/>
                  <a:pt x="2340" y="1399"/>
                </a:cubicBezTo>
                <a:cubicBezTo>
                  <a:pt x="2340" y="1408"/>
                  <a:pt x="2342" y="1417"/>
                  <a:pt x="2337" y="1426"/>
                </a:cubicBezTo>
                <a:close/>
                <a:moveTo>
                  <a:pt x="2297" y="1412"/>
                </a:moveTo>
                <a:cubicBezTo>
                  <a:pt x="2298" y="1414"/>
                  <a:pt x="2300" y="1415"/>
                  <a:pt x="2302" y="1417"/>
                </a:cubicBezTo>
                <a:cubicBezTo>
                  <a:pt x="2304" y="1415"/>
                  <a:pt x="2305" y="1414"/>
                  <a:pt x="2307" y="1412"/>
                </a:cubicBezTo>
                <a:cubicBezTo>
                  <a:pt x="2305" y="1406"/>
                  <a:pt x="2302" y="1401"/>
                  <a:pt x="2298" y="1397"/>
                </a:cubicBezTo>
                <a:cubicBezTo>
                  <a:pt x="2297" y="1397"/>
                  <a:pt x="2296" y="1397"/>
                  <a:pt x="2294" y="1397"/>
                </a:cubicBezTo>
                <a:cubicBezTo>
                  <a:pt x="2294" y="1398"/>
                  <a:pt x="2294" y="1399"/>
                  <a:pt x="2294" y="1400"/>
                </a:cubicBezTo>
                <a:cubicBezTo>
                  <a:pt x="2295" y="1404"/>
                  <a:pt x="2296" y="1408"/>
                  <a:pt x="2297" y="1412"/>
                </a:cubicBezTo>
                <a:close/>
                <a:moveTo>
                  <a:pt x="2315" y="1378"/>
                </a:moveTo>
                <a:cubicBezTo>
                  <a:pt x="2316" y="1379"/>
                  <a:pt x="2319" y="1378"/>
                  <a:pt x="2320" y="1377"/>
                </a:cubicBezTo>
                <a:cubicBezTo>
                  <a:pt x="2321" y="1376"/>
                  <a:pt x="2321" y="1373"/>
                  <a:pt x="2320" y="1371"/>
                </a:cubicBezTo>
                <a:cubicBezTo>
                  <a:pt x="2318" y="1367"/>
                  <a:pt x="2315" y="1363"/>
                  <a:pt x="2312" y="1358"/>
                </a:cubicBezTo>
                <a:cubicBezTo>
                  <a:pt x="2311" y="1360"/>
                  <a:pt x="2310" y="1361"/>
                  <a:pt x="2310" y="1363"/>
                </a:cubicBezTo>
                <a:cubicBezTo>
                  <a:pt x="2310" y="1366"/>
                  <a:pt x="2310" y="1369"/>
                  <a:pt x="2311" y="1372"/>
                </a:cubicBezTo>
                <a:cubicBezTo>
                  <a:pt x="2312" y="1374"/>
                  <a:pt x="2313" y="1377"/>
                  <a:pt x="2315" y="1378"/>
                </a:cubicBezTo>
                <a:close/>
                <a:moveTo>
                  <a:pt x="2248" y="1472"/>
                </a:moveTo>
                <a:cubicBezTo>
                  <a:pt x="2250" y="1471"/>
                  <a:pt x="2251" y="1468"/>
                  <a:pt x="2250" y="1466"/>
                </a:cubicBezTo>
                <a:cubicBezTo>
                  <a:pt x="2248" y="1461"/>
                  <a:pt x="2246" y="1456"/>
                  <a:pt x="2243" y="1452"/>
                </a:cubicBezTo>
                <a:cubicBezTo>
                  <a:pt x="2243" y="1452"/>
                  <a:pt x="2242" y="1452"/>
                  <a:pt x="2242" y="1452"/>
                </a:cubicBezTo>
                <a:cubicBezTo>
                  <a:pt x="2241" y="1453"/>
                  <a:pt x="2240" y="1454"/>
                  <a:pt x="2240" y="1455"/>
                </a:cubicBezTo>
                <a:cubicBezTo>
                  <a:pt x="2241" y="1460"/>
                  <a:pt x="2241" y="1464"/>
                  <a:pt x="2241" y="1468"/>
                </a:cubicBezTo>
                <a:cubicBezTo>
                  <a:pt x="2242" y="1473"/>
                  <a:pt x="2246" y="1475"/>
                  <a:pt x="2248" y="1472"/>
                </a:cubicBezTo>
                <a:close/>
                <a:moveTo>
                  <a:pt x="2176" y="1485"/>
                </a:moveTo>
                <a:cubicBezTo>
                  <a:pt x="2176" y="1487"/>
                  <a:pt x="2178" y="1488"/>
                  <a:pt x="2180" y="1489"/>
                </a:cubicBezTo>
                <a:cubicBezTo>
                  <a:pt x="2180" y="1489"/>
                  <a:pt x="2182" y="1488"/>
                  <a:pt x="2182" y="1487"/>
                </a:cubicBezTo>
                <a:cubicBezTo>
                  <a:pt x="2182" y="1483"/>
                  <a:pt x="2181" y="1479"/>
                  <a:pt x="2180" y="1475"/>
                </a:cubicBezTo>
                <a:cubicBezTo>
                  <a:pt x="2180" y="1474"/>
                  <a:pt x="2178" y="1474"/>
                  <a:pt x="2177" y="1474"/>
                </a:cubicBezTo>
                <a:cubicBezTo>
                  <a:pt x="2177" y="1474"/>
                  <a:pt x="2176" y="1475"/>
                  <a:pt x="2176" y="1476"/>
                </a:cubicBezTo>
                <a:cubicBezTo>
                  <a:pt x="2175" y="1477"/>
                  <a:pt x="2175" y="1479"/>
                  <a:pt x="2175" y="1480"/>
                </a:cubicBezTo>
                <a:cubicBezTo>
                  <a:pt x="2175" y="1480"/>
                  <a:pt x="2175" y="1480"/>
                  <a:pt x="2175" y="1480"/>
                </a:cubicBezTo>
                <a:cubicBezTo>
                  <a:pt x="2175" y="1482"/>
                  <a:pt x="2175" y="1484"/>
                  <a:pt x="2176" y="1485"/>
                </a:cubicBezTo>
                <a:close/>
                <a:moveTo>
                  <a:pt x="2210" y="1492"/>
                </a:moveTo>
                <a:cubicBezTo>
                  <a:pt x="2211" y="1491"/>
                  <a:pt x="2213" y="1489"/>
                  <a:pt x="2214" y="1488"/>
                </a:cubicBezTo>
                <a:cubicBezTo>
                  <a:pt x="2212" y="1483"/>
                  <a:pt x="2211" y="1479"/>
                  <a:pt x="2210" y="1475"/>
                </a:cubicBezTo>
                <a:cubicBezTo>
                  <a:pt x="2209" y="1474"/>
                  <a:pt x="2207" y="1473"/>
                  <a:pt x="2206" y="1473"/>
                </a:cubicBezTo>
                <a:cubicBezTo>
                  <a:pt x="2205" y="1473"/>
                  <a:pt x="2204" y="1475"/>
                  <a:pt x="2204" y="1475"/>
                </a:cubicBezTo>
                <a:cubicBezTo>
                  <a:pt x="2205" y="1479"/>
                  <a:pt x="2205" y="1484"/>
                  <a:pt x="2206" y="1488"/>
                </a:cubicBezTo>
                <a:cubicBezTo>
                  <a:pt x="2206" y="1490"/>
                  <a:pt x="2209" y="1491"/>
                  <a:pt x="2210" y="1492"/>
                </a:cubicBezTo>
                <a:close/>
                <a:moveTo>
                  <a:pt x="2277" y="1443"/>
                </a:moveTo>
                <a:cubicBezTo>
                  <a:pt x="2278" y="1444"/>
                  <a:pt x="2281" y="1445"/>
                  <a:pt x="2282" y="1445"/>
                </a:cubicBezTo>
                <a:cubicBezTo>
                  <a:pt x="2283" y="1444"/>
                  <a:pt x="2285" y="1442"/>
                  <a:pt x="2285" y="1441"/>
                </a:cubicBezTo>
                <a:cubicBezTo>
                  <a:pt x="2284" y="1438"/>
                  <a:pt x="2284" y="1435"/>
                  <a:pt x="2282" y="1432"/>
                </a:cubicBezTo>
                <a:cubicBezTo>
                  <a:pt x="2280" y="1430"/>
                  <a:pt x="2279" y="1425"/>
                  <a:pt x="2274" y="1427"/>
                </a:cubicBezTo>
                <a:cubicBezTo>
                  <a:pt x="2274" y="1429"/>
                  <a:pt x="2274" y="1431"/>
                  <a:pt x="2274" y="1432"/>
                </a:cubicBezTo>
                <a:cubicBezTo>
                  <a:pt x="2274" y="1436"/>
                  <a:pt x="2274" y="1440"/>
                  <a:pt x="2277" y="1443"/>
                </a:cubicBezTo>
                <a:close/>
                <a:moveTo>
                  <a:pt x="2649" y="2213"/>
                </a:moveTo>
                <a:cubicBezTo>
                  <a:pt x="2645" y="2211"/>
                  <a:pt x="2641" y="2209"/>
                  <a:pt x="2637" y="2207"/>
                </a:cubicBezTo>
                <a:cubicBezTo>
                  <a:pt x="2634" y="2206"/>
                  <a:pt x="2631" y="2205"/>
                  <a:pt x="2628" y="2203"/>
                </a:cubicBezTo>
                <a:cubicBezTo>
                  <a:pt x="2626" y="2200"/>
                  <a:pt x="2621" y="2197"/>
                  <a:pt x="2621" y="2194"/>
                </a:cubicBezTo>
                <a:cubicBezTo>
                  <a:pt x="2622" y="2185"/>
                  <a:pt x="2625" y="2176"/>
                  <a:pt x="2623" y="2166"/>
                </a:cubicBezTo>
                <a:cubicBezTo>
                  <a:pt x="2622" y="2159"/>
                  <a:pt x="2620" y="2153"/>
                  <a:pt x="2615" y="2147"/>
                </a:cubicBezTo>
                <a:cubicBezTo>
                  <a:pt x="2610" y="2139"/>
                  <a:pt x="2603" y="2132"/>
                  <a:pt x="2597" y="2124"/>
                </a:cubicBezTo>
                <a:cubicBezTo>
                  <a:pt x="2592" y="2118"/>
                  <a:pt x="2585" y="2112"/>
                  <a:pt x="2583" y="2103"/>
                </a:cubicBezTo>
                <a:cubicBezTo>
                  <a:pt x="2582" y="2100"/>
                  <a:pt x="2581" y="2098"/>
                  <a:pt x="2580" y="2095"/>
                </a:cubicBezTo>
                <a:cubicBezTo>
                  <a:pt x="2579" y="2089"/>
                  <a:pt x="2576" y="2083"/>
                  <a:pt x="2575" y="2076"/>
                </a:cubicBezTo>
                <a:cubicBezTo>
                  <a:pt x="2573" y="2066"/>
                  <a:pt x="2569" y="2058"/>
                  <a:pt x="2564" y="2049"/>
                </a:cubicBezTo>
                <a:cubicBezTo>
                  <a:pt x="2561" y="2045"/>
                  <a:pt x="2558" y="2040"/>
                  <a:pt x="2557" y="2035"/>
                </a:cubicBezTo>
                <a:cubicBezTo>
                  <a:pt x="2554" y="2028"/>
                  <a:pt x="2554" y="2021"/>
                  <a:pt x="2551" y="2014"/>
                </a:cubicBezTo>
                <a:cubicBezTo>
                  <a:pt x="2546" y="2004"/>
                  <a:pt x="2540" y="1994"/>
                  <a:pt x="2534" y="1984"/>
                </a:cubicBezTo>
                <a:cubicBezTo>
                  <a:pt x="2532" y="1980"/>
                  <a:pt x="2528" y="1976"/>
                  <a:pt x="2527" y="1971"/>
                </a:cubicBezTo>
                <a:cubicBezTo>
                  <a:pt x="2525" y="1960"/>
                  <a:pt x="2519" y="1951"/>
                  <a:pt x="2511" y="1943"/>
                </a:cubicBezTo>
                <a:cubicBezTo>
                  <a:pt x="2507" y="1939"/>
                  <a:pt x="2506" y="1934"/>
                  <a:pt x="2507" y="1928"/>
                </a:cubicBezTo>
                <a:cubicBezTo>
                  <a:pt x="2509" y="1922"/>
                  <a:pt x="2510" y="1916"/>
                  <a:pt x="2509" y="1910"/>
                </a:cubicBezTo>
                <a:cubicBezTo>
                  <a:pt x="2508" y="1902"/>
                  <a:pt x="2509" y="1895"/>
                  <a:pt x="2511" y="1888"/>
                </a:cubicBezTo>
                <a:cubicBezTo>
                  <a:pt x="2512" y="1881"/>
                  <a:pt x="2515" y="1875"/>
                  <a:pt x="2517" y="1869"/>
                </a:cubicBezTo>
                <a:cubicBezTo>
                  <a:pt x="2518" y="1866"/>
                  <a:pt x="2518" y="1862"/>
                  <a:pt x="2518" y="1859"/>
                </a:cubicBezTo>
                <a:cubicBezTo>
                  <a:pt x="2517" y="1849"/>
                  <a:pt x="2508" y="1844"/>
                  <a:pt x="2500" y="1838"/>
                </a:cubicBezTo>
                <a:cubicBezTo>
                  <a:pt x="2497" y="1835"/>
                  <a:pt x="2491" y="1839"/>
                  <a:pt x="2491" y="1843"/>
                </a:cubicBezTo>
                <a:cubicBezTo>
                  <a:pt x="2493" y="1852"/>
                  <a:pt x="2488" y="1859"/>
                  <a:pt x="2485" y="1867"/>
                </a:cubicBezTo>
                <a:cubicBezTo>
                  <a:pt x="2483" y="1875"/>
                  <a:pt x="2480" y="1884"/>
                  <a:pt x="2478" y="1892"/>
                </a:cubicBezTo>
                <a:cubicBezTo>
                  <a:pt x="2477" y="1895"/>
                  <a:pt x="2476" y="1897"/>
                  <a:pt x="2475" y="1900"/>
                </a:cubicBezTo>
                <a:cubicBezTo>
                  <a:pt x="2472" y="1907"/>
                  <a:pt x="2468" y="1913"/>
                  <a:pt x="2465" y="1920"/>
                </a:cubicBezTo>
                <a:cubicBezTo>
                  <a:pt x="2464" y="1923"/>
                  <a:pt x="2463" y="1927"/>
                  <a:pt x="2462" y="1930"/>
                </a:cubicBezTo>
                <a:cubicBezTo>
                  <a:pt x="2462" y="1945"/>
                  <a:pt x="2466" y="1960"/>
                  <a:pt x="2471" y="1974"/>
                </a:cubicBezTo>
                <a:cubicBezTo>
                  <a:pt x="2471" y="1975"/>
                  <a:pt x="2471" y="1976"/>
                  <a:pt x="2471" y="1978"/>
                </a:cubicBezTo>
                <a:cubicBezTo>
                  <a:pt x="2465" y="1973"/>
                  <a:pt x="2460" y="1968"/>
                  <a:pt x="2455" y="1964"/>
                </a:cubicBezTo>
                <a:cubicBezTo>
                  <a:pt x="2449" y="1960"/>
                  <a:pt x="2444" y="1956"/>
                  <a:pt x="2438" y="1952"/>
                </a:cubicBezTo>
                <a:cubicBezTo>
                  <a:pt x="2435" y="1950"/>
                  <a:pt x="2432" y="1947"/>
                  <a:pt x="2429" y="1945"/>
                </a:cubicBezTo>
                <a:cubicBezTo>
                  <a:pt x="2422" y="1941"/>
                  <a:pt x="2415" y="1938"/>
                  <a:pt x="2408" y="1934"/>
                </a:cubicBezTo>
                <a:cubicBezTo>
                  <a:pt x="2402" y="1931"/>
                  <a:pt x="2396" y="1928"/>
                  <a:pt x="2390" y="1925"/>
                </a:cubicBezTo>
                <a:cubicBezTo>
                  <a:pt x="2381" y="1921"/>
                  <a:pt x="2371" y="1918"/>
                  <a:pt x="2364" y="1913"/>
                </a:cubicBezTo>
                <a:cubicBezTo>
                  <a:pt x="2353" y="1905"/>
                  <a:pt x="2341" y="1902"/>
                  <a:pt x="2328" y="1899"/>
                </a:cubicBezTo>
                <a:cubicBezTo>
                  <a:pt x="2317" y="1897"/>
                  <a:pt x="2307" y="1899"/>
                  <a:pt x="2300" y="1909"/>
                </a:cubicBezTo>
                <a:cubicBezTo>
                  <a:pt x="2295" y="1915"/>
                  <a:pt x="2291" y="1921"/>
                  <a:pt x="2288" y="1928"/>
                </a:cubicBezTo>
                <a:cubicBezTo>
                  <a:pt x="2287" y="1930"/>
                  <a:pt x="2286" y="1932"/>
                  <a:pt x="2286" y="1935"/>
                </a:cubicBezTo>
                <a:cubicBezTo>
                  <a:pt x="2287" y="1946"/>
                  <a:pt x="2289" y="1957"/>
                  <a:pt x="2294" y="1967"/>
                </a:cubicBezTo>
                <a:cubicBezTo>
                  <a:pt x="2298" y="1974"/>
                  <a:pt x="2301" y="1981"/>
                  <a:pt x="2303" y="1988"/>
                </a:cubicBezTo>
                <a:cubicBezTo>
                  <a:pt x="2306" y="2000"/>
                  <a:pt x="2312" y="2011"/>
                  <a:pt x="2318" y="2022"/>
                </a:cubicBezTo>
                <a:cubicBezTo>
                  <a:pt x="2322" y="2030"/>
                  <a:pt x="2330" y="2038"/>
                  <a:pt x="2337" y="2045"/>
                </a:cubicBezTo>
                <a:cubicBezTo>
                  <a:pt x="2342" y="2051"/>
                  <a:pt x="2348" y="2056"/>
                  <a:pt x="2354" y="2062"/>
                </a:cubicBezTo>
                <a:cubicBezTo>
                  <a:pt x="2354" y="2062"/>
                  <a:pt x="2353" y="2063"/>
                  <a:pt x="2353" y="2063"/>
                </a:cubicBezTo>
                <a:cubicBezTo>
                  <a:pt x="2351" y="2063"/>
                  <a:pt x="2349" y="2063"/>
                  <a:pt x="2347" y="2063"/>
                </a:cubicBezTo>
                <a:cubicBezTo>
                  <a:pt x="2345" y="2063"/>
                  <a:pt x="2344" y="2063"/>
                  <a:pt x="2342" y="2062"/>
                </a:cubicBezTo>
                <a:cubicBezTo>
                  <a:pt x="2322" y="2058"/>
                  <a:pt x="2305" y="2063"/>
                  <a:pt x="2290" y="2076"/>
                </a:cubicBezTo>
                <a:cubicBezTo>
                  <a:pt x="2287" y="2078"/>
                  <a:pt x="2285" y="2080"/>
                  <a:pt x="2282" y="2081"/>
                </a:cubicBezTo>
                <a:cubicBezTo>
                  <a:pt x="2276" y="2083"/>
                  <a:pt x="2273" y="2089"/>
                  <a:pt x="2274" y="2094"/>
                </a:cubicBezTo>
                <a:cubicBezTo>
                  <a:pt x="2277" y="2105"/>
                  <a:pt x="2277" y="2117"/>
                  <a:pt x="2287" y="2125"/>
                </a:cubicBezTo>
                <a:cubicBezTo>
                  <a:pt x="2287" y="2125"/>
                  <a:pt x="2288" y="2125"/>
                  <a:pt x="2288" y="2126"/>
                </a:cubicBezTo>
                <a:cubicBezTo>
                  <a:pt x="2292" y="2131"/>
                  <a:pt x="2296" y="2136"/>
                  <a:pt x="2301" y="2141"/>
                </a:cubicBezTo>
                <a:cubicBezTo>
                  <a:pt x="2303" y="2142"/>
                  <a:pt x="2307" y="2142"/>
                  <a:pt x="2310" y="2141"/>
                </a:cubicBezTo>
                <a:cubicBezTo>
                  <a:pt x="2312" y="2139"/>
                  <a:pt x="2311" y="2136"/>
                  <a:pt x="2310" y="2133"/>
                </a:cubicBezTo>
                <a:cubicBezTo>
                  <a:pt x="2307" y="2129"/>
                  <a:pt x="2305" y="2124"/>
                  <a:pt x="2303" y="2119"/>
                </a:cubicBezTo>
                <a:cubicBezTo>
                  <a:pt x="2302" y="2117"/>
                  <a:pt x="2301" y="2113"/>
                  <a:pt x="2302" y="2111"/>
                </a:cubicBezTo>
                <a:cubicBezTo>
                  <a:pt x="2306" y="2107"/>
                  <a:pt x="2311" y="2103"/>
                  <a:pt x="2316" y="2101"/>
                </a:cubicBezTo>
                <a:cubicBezTo>
                  <a:pt x="2322" y="2098"/>
                  <a:pt x="2330" y="2097"/>
                  <a:pt x="2336" y="2095"/>
                </a:cubicBezTo>
                <a:cubicBezTo>
                  <a:pt x="2344" y="2093"/>
                  <a:pt x="2351" y="2094"/>
                  <a:pt x="2358" y="2097"/>
                </a:cubicBezTo>
                <a:cubicBezTo>
                  <a:pt x="2367" y="2100"/>
                  <a:pt x="2375" y="2105"/>
                  <a:pt x="2383" y="2109"/>
                </a:cubicBezTo>
                <a:cubicBezTo>
                  <a:pt x="2393" y="2115"/>
                  <a:pt x="2404" y="2121"/>
                  <a:pt x="2413" y="2128"/>
                </a:cubicBezTo>
                <a:cubicBezTo>
                  <a:pt x="2427" y="2138"/>
                  <a:pt x="2439" y="2149"/>
                  <a:pt x="2452" y="2160"/>
                </a:cubicBezTo>
                <a:cubicBezTo>
                  <a:pt x="2455" y="2163"/>
                  <a:pt x="2457" y="2167"/>
                  <a:pt x="2460" y="2170"/>
                </a:cubicBezTo>
                <a:cubicBezTo>
                  <a:pt x="2464" y="2173"/>
                  <a:pt x="2469" y="2176"/>
                  <a:pt x="2473" y="2180"/>
                </a:cubicBezTo>
                <a:cubicBezTo>
                  <a:pt x="2480" y="2185"/>
                  <a:pt x="2486" y="2192"/>
                  <a:pt x="2493" y="2197"/>
                </a:cubicBezTo>
                <a:cubicBezTo>
                  <a:pt x="2501" y="2203"/>
                  <a:pt x="2510" y="2210"/>
                  <a:pt x="2518" y="2215"/>
                </a:cubicBezTo>
                <a:cubicBezTo>
                  <a:pt x="2526" y="2220"/>
                  <a:pt x="2534" y="2225"/>
                  <a:pt x="2542" y="2230"/>
                </a:cubicBezTo>
                <a:cubicBezTo>
                  <a:pt x="2548" y="2233"/>
                  <a:pt x="2554" y="2238"/>
                  <a:pt x="2562" y="2237"/>
                </a:cubicBezTo>
                <a:cubicBezTo>
                  <a:pt x="2571" y="2236"/>
                  <a:pt x="2579" y="2234"/>
                  <a:pt x="2587" y="2229"/>
                </a:cubicBezTo>
                <a:cubicBezTo>
                  <a:pt x="2592" y="2225"/>
                  <a:pt x="2595" y="2226"/>
                  <a:pt x="2599" y="2230"/>
                </a:cubicBezTo>
                <a:cubicBezTo>
                  <a:pt x="2607" y="2237"/>
                  <a:pt x="2614" y="2244"/>
                  <a:pt x="2622" y="2250"/>
                </a:cubicBezTo>
                <a:cubicBezTo>
                  <a:pt x="2624" y="2252"/>
                  <a:pt x="2629" y="2253"/>
                  <a:pt x="2631" y="2251"/>
                </a:cubicBezTo>
                <a:cubicBezTo>
                  <a:pt x="2638" y="2247"/>
                  <a:pt x="2645" y="2243"/>
                  <a:pt x="2648" y="2235"/>
                </a:cubicBezTo>
                <a:cubicBezTo>
                  <a:pt x="2649" y="2234"/>
                  <a:pt x="2650" y="2233"/>
                  <a:pt x="2651" y="2233"/>
                </a:cubicBezTo>
                <a:cubicBezTo>
                  <a:pt x="2656" y="2231"/>
                  <a:pt x="2658" y="2226"/>
                  <a:pt x="2657" y="2222"/>
                </a:cubicBezTo>
                <a:cubicBezTo>
                  <a:pt x="2657" y="2219"/>
                  <a:pt x="2652" y="2216"/>
                  <a:pt x="2649" y="2213"/>
                </a:cubicBezTo>
                <a:close/>
                <a:moveTo>
                  <a:pt x="2575" y="2114"/>
                </a:moveTo>
                <a:cubicBezTo>
                  <a:pt x="2578" y="2119"/>
                  <a:pt x="2581" y="2123"/>
                  <a:pt x="2585" y="2128"/>
                </a:cubicBezTo>
                <a:cubicBezTo>
                  <a:pt x="2593" y="2138"/>
                  <a:pt x="2602" y="2148"/>
                  <a:pt x="2610" y="2159"/>
                </a:cubicBezTo>
                <a:cubicBezTo>
                  <a:pt x="2611" y="2161"/>
                  <a:pt x="2611" y="2165"/>
                  <a:pt x="2611" y="2168"/>
                </a:cubicBezTo>
                <a:cubicBezTo>
                  <a:pt x="2599" y="2150"/>
                  <a:pt x="2586" y="2133"/>
                  <a:pt x="2573" y="2115"/>
                </a:cubicBezTo>
                <a:cubicBezTo>
                  <a:pt x="2574" y="2115"/>
                  <a:pt x="2574" y="2115"/>
                  <a:pt x="2575" y="2114"/>
                </a:cubicBezTo>
                <a:close/>
                <a:moveTo>
                  <a:pt x="2465" y="1986"/>
                </a:moveTo>
                <a:cubicBezTo>
                  <a:pt x="2468" y="1989"/>
                  <a:pt x="2470" y="1991"/>
                  <a:pt x="2473" y="1994"/>
                </a:cubicBezTo>
                <a:cubicBezTo>
                  <a:pt x="2472" y="1997"/>
                  <a:pt x="2470" y="2000"/>
                  <a:pt x="2468" y="2004"/>
                </a:cubicBezTo>
                <a:cubicBezTo>
                  <a:pt x="2466" y="2002"/>
                  <a:pt x="2463" y="1999"/>
                  <a:pt x="2461" y="1997"/>
                </a:cubicBezTo>
                <a:cubicBezTo>
                  <a:pt x="2462" y="1993"/>
                  <a:pt x="2464" y="1990"/>
                  <a:pt x="2465" y="1986"/>
                </a:cubicBezTo>
                <a:close/>
                <a:moveTo>
                  <a:pt x="2504" y="2119"/>
                </a:moveTo>
                <a:cubicBezTo>
                  <a:pt x="2501" y="2116"/>
                  <a:pt x="2498" y="2113"/>
                  <a:pt x="2495" y="2110"/>
                </a:cubicBezTo>
                <a:cubicBezTo>
                  <a:pt x="2500" y="2106"/>
                  <a:pt x="2505" y="2103"/>
                  <a:pt x="2510" y="2100"/>
                </a:cubicBezTo>
                <a:cubicBezTo>
                  <a:pt x="2511" y="2100"/>
                  <a:pt x="2512" y="2101"/>
                  <a:pt x="2512" y="2102"/>
                </a:cubicBezTo>
                <a:cubicBezTo>
                  <a:pt x="2510" y="2107"/>
                  <a:pt x="2507" y="2113"/>
                  <a:pt x="2504" y="2119"/>
                </a:cubicBezTo>
                <a:close/>
                <a:moveTo>
                  <a:pt x="2516" y="2114"/>
                </a:moveTo>
                <a:cubicBezTo>
                  <a:pt x="2518" y="2121"/>
                  <a:pt x="2519" y="2128"/>
                  <a:pt x="2520" y="2136"/>
                </a:cubicBezTo>
                <a:cubicBezTo>
                  <a:pt x="2516" y="2131"/>
                  <a:pt x="2512" y="2127"/>
                  <a:pt x="2507" y="2123"/>
                </a:cubicBezTo>
                <a:cubicBezTo>
                  <a:pt x="2510" y="2120"/>
                  <a:pt x="2513" y="2117"/>
                  <a:pt x="2516" y="2114"/>
                </a:cubicBezTo>
                <a:close/>
                <a:moveTo>
                  <a:pt x="2395" y="2056"/>
                </a:moveTo>
                <a:cubicBezTo>
                  <a:pt x="2391" y="2053"/>
                  <a:pt x="2388" y="2050"/>
                  <a:pt x="2385" y="2047"/>
                </a:cubicBezTo>
                <a:cubicBezTo>
                  <a:pt x="2391" y="2042"/>
                  <a:pt x="2397" y="2037"/>
                  <a:pt x="2404" y="2032"/>
                </a:cubicBezTo>
                <a:cubicBezTo>
                  <a:pt x="2407" y="2035"/>
                  <a:pt x="2411" y="2038"/>
                  <a:pt x="2416" y="2043"/>
                </a:cubicBezTo>
                <a:cubicBezTo>
                  <a:pt x="2409" y="2048"/>
                  <a:pt x="2402" y="2052"/>
                  <a:pt x="2395" y="2056"/>
                </a:cubicBezTo>
                <a:close/>
                <a:moveTo>
                  <a:pt x="2396" y="2071"/>
                </a:moveTo>
                <a:cubicBezTo>
                  <a:pt x="2393" y="2071"/>
                  <a:pt x="2390" y="2072"/>
                  <a:pt x="2388" y="2073"/>
                </a:cubicBezTo>
                <a:cubicBezTo>
                  <a:pt x="2388" y="2072"/>
                  <a:pt x="2388" y="2071"/>
                  <a:pt x="2387" y="2071"/>
                </a:cubicBezTo>
                <a:cubicBezTo>
                  <a:pt x="2390" y="2071"/>
                  <a:pt x="2392" y="2064"/>
                  <a:pt x="2396" y="2071"/>
                </a:cubicBezTo>
                <a:close/>
                <a:moveTo>
                  <a:pt x="2331" y="1960"/>
                </a:moveTo>
                <a:cubicBezTo>
                  <a:pt x="2333" y="1963"/>
                  <a:pt x="2336" y="1965"/>
                  <a:pt x="2336" y="1968"/>
                </a:cubicBezTo>
                <a:cubicBezTo>
                  <a:pt x="2336" y="1970"/>
                  <a:pt x="2332" y="1972"/>
                  <a:pt x="2329" y="1975"/>
                </a:cubicBezTo>
                <a:cubicBezTo>
                  <a:pt x="2327" y="1972"/>
                  <a:pt x="2326" y="1969"/>
                  <a:pt x="2324" y="1966"/>
                </a:cubicBezTo>
                <a:cubicBezTo>
                  <a:pt x="2326" y="1964"/>
                  <a:pt x="2328" y="1962"/>
                  <a:pt x="2331" y="1960"/>
                </a:cubicBezTo>
                <a:close/>
                <a:moveTo>
                  <a:pt x="2319" y="1959"/>
                </a:moveTo>
                <a:cubicBezTo>
                  <a:pt x="2318" y="1955"/>
                  <a:pt x="2316" y="1952"/>
                  <a:pt x="2314" y="1948"/>
                </a:cubicBezTo>
                <a:cubicBezTo>
                  <a:pt x="2315" y="1947"/>
                  <a:pt x="2317" y="1945"/>
                  <a:pt x="2319" y="1943"/>
                </a:cubicBezTo>
                <a:cubicBezTo>
                  <a:pt x="2321" y="1947"/>
                  <a:pt x="2323" y="1950"/>
                  <a:pt x="2325" y="1953"/>
                </a:cubicBezTo>
                <a:cubicBezTo>
                  <a:pt x="2323" y="1955"/>
                  <a:pt x="2321" y="1957"/>
                  <a:pt x="2319" y="1959"/>
                </a:cubicBezTo>
                <a:close/>
                <a:moveTo>
                  <a:pt x="2343" y="1973"/>
                </a:moveTo>
                <a:cubicBezTo>
                  <a:pt x="2346" y="1976"/>
                  <a:pt x="2349" y="1979"/>
                  <a:pt x="2352" y="1982"/>
                </a:cubicBezTo>
                <a:cubicBezTo>
                  <a:pt x="2348" y="1986"/>
                  <a:pt x="2344" y="1989"/>
                  <a:pt x="2341" y="1992"/>
                </a:cubicBezTo>
                <a:cubicBezTo>
                  <a:pt x="2340" y="1992"/>
                  <a:pt x="2340" y="1992"/>
                  <a:pt x="2340" y="1992"/>
                </a:cubicBezTo>
                <a:cubicBezTo>
                  <a:pt x="2332" y="1983"/>
                  <a:pt x="2332" y="1983"/>
                  <a:pt x="2343" y="1973"/>
                </a:cubicBezTo>
                <a:close/>
                <a:moveTo>
                  <a:pt x="2340" y="1951"/>
                </a:moveTo>
                <a:cubicBezTo>
                  <a:pt x="2343" y="1954"/>
                  <a:pt x="2345" y="1956"/>
                  <a:pt x="2348" y="1958"/>
                </a:cubicBezTo>
                <a:cubicBezTo>
                  <a:pt x="2346" y="1961"/>
                  <a:pt x="2344" y="1962"/>
                  <a:pt x="2341" y="1959"/>
                </a:cubicBezTo>
                <a:cubicBezTo>
                  <a:pt x="2340" y="1957"/>
                  <a:pt x="2336" y="1955"/>
                  <a:pt x="2340" y="1951"/>
                </a:cubicBezTo>
                <a:close/>
                <a:moveTo>
                  <a:pt x="2422" y="2037"/>
                </a:moveTo>
                <a:cubicBezTo>
                  <a:pt x="2418" y="2034"/>
                  <a:pt x="2415" y="2031"/>
                  <a:pt x="2412" y="2027"/>
                </a:cubicBezTo>
                <a:cubicBezTo>
                  <a:pt x="2411" y="2027"/>
                  <a:pt x="2411" y="2024"/>
                  <a:pt x="2412" y="2023"/>
                </a:cubicBezTo>
                <a:cubicBezTo>
                  <a:pt x="2415" y="2020"/>
                  <a:pt x="2418" y="2017"/>
                  <a:pt x="2421" y="2013"/>
                </a:cubicBezTo>
                <a:cubicBezTo>
                  <a:pt x="2425" y="2016"/>
                  <a:pt x="2429" y="2019"/>
                  <a:pt x="2433" y="2023"/>
                </a:cubicBezTo>
                <a:cubicBezTo>
                  <a:pt x="2429" y="2027"/>
                  <a:pt x="2426" y="2032"/>
                  <a:pt x="2422" y="2037"/>
                </a:cubicBezTo>
                <a:close/>
                <a:moveTo>
                  <a:pt x="2439" y="2029"/>
                </a:moveTo>
                <a:cubicBezTo>
                  <a:pt x="2442" y="2031"/>
                  <a:pt x="2445" y="2034"/>
                  <a:pt x="2449" y="2037"/>
                </a:cubicBezTo>
                <a:cubicBezTo>
                  <a:pt x="2444" y="2042"/>
                  <a:pt x="2440" y="2047"/>
                  <a:pt x="2435" y="2053"/>
                </a:cubicBezTo>
                <a:cubicBezTo>
                  <a:pt x="2432" y="2051"/>
                  <a:pt x="2430" y="2049"/>
                  <a:pt x="2429" y="2047"/>
                </a:cubicBezTo>
                <a:cubicBezTo>
                  <a:pt x="2429" y="2046"/>
                  <a:pt x="2428" y="2043"/>
                  <a:pt x="2429" y="2042"/>
                </a:cubicBezTo>
                <a:cubicBezTo>
                  <a:pt x="2432" y="2038"/>
                  <a:pt x="2435" y="2033"/>
                  <a:pt x="2439" y="2029"/>
                </a:cubicBezTo>
                <a:close/>
                <a:moveTo>
                  <a:pt x="2394" y="2010"/>
                </a:moveTo>
                <a:cubicBezTo>
                  <a:pt x="2397" y="2007"/>
                  <a:pt x="2400" y="2004"/>
                  <a:pt x="2403" y="2001"/>
                </a:cubicBezTo>
                <a:cubicBezTo>
                  <a:pt x="2404" y="2000"/>
                  <a:pt x="2406" y="2000"/>
                  <a:pt x="2407" y="2000"/>
                </a:cubicBezTo>
                <a:cubicBezTo>
                  <a:pt x="2410" y="2002"/>
                  <a:pt x="2412" y="2004"/>
                  <a:pt x="2415" y="2007"/>
                </a:cubicBezTo>
                <a:cubicBezTo>
                  <a:pt x="2404" y="2022"/>
                  <a:pt x="2404" y="2022"/>
                  <a:pt x="2394" y="2010"/>
                </a:cubicBezTo>
                <a:close/>
                <a:moveTo>
                  <a:pt x="2387" y="1985"/>
                </a:moveTo>
                <a:cubicBezTo>
                  <a:pt x="2390" y="1988"/>
                  <a:pt x="2393" y="1990"/>
                  <a:pt x="2397" y="1993"/>
                </a:cubicBezTo>
                <a:cubicBezTo>
                  <a:pt x="2394" y="1997"/>
                  <a:pt x="2391" y="2000"/>
                  <a:pt x="2388" y="2004"/>
                </a:cubicBezTo>
                <a:cubicBezTo>
                  <a:pt x="2385" y="2000"/>
                  <a:pt x="2382" y="1997"/>
                  <a:pt x="2379" y="1994"/>
                </a:cubicBezTo>
                <a:cubicBezTo>
                  <a:pt x="2382" y="1991"/>
                  <a:pt x="2384" y="1988"/>
                  <a:pt x="2387" y="1985"/>
                </a:cubicBezTo>
                <a:close/>
                <a:moveTo>
                  <a:pt x="2372" y="1988"/>
                </a:moveTo>
                <a:cubicBezTo>
                  <a:pt x="2370" y="1986"/>
                  <a:pt x="2368" y="1983"/>
                  <a:pt x="2365" y="1981"/>
                </a:cubicBezTo>
                <a:cubicBezTo>
                  <a:pt x="2367" y="1979"/>
                  <a:pt x="2369" y="1977"/>
                  <a:pt x="2371" y="1975"/>
                </a:cubicBezTo>
                <a:cubicBezTo>
                  <a:pt x="2374" y="1976"/>
                  <a:pt x="2377" y="1978"/>
                  <a:pt x="2380" y="1979"/>
                </a:cubicBezTo>
                <a:cubicBezTo>
                  <a:pt x="2378" y="1982"/>
                  <a:pt x="2375" y="1985"/>
                  <a:pt x="2372" y="1988"/>
                </a:cubicBezTo>
                <a:close/>
                <a:moveTo>
                  <a:pt x="2406" y="1978"/>
                </a:moveTo>
                <a:cubicBezTo>
                  <a:pt x="2404" y="1981"/>
                  <a:pt x="2403" y="1983"/>
                  <a:pt x="2401" y="1987"/>
                </a:cubicBezTo>
                <a:cubicBezTo>
                  <a:pt x="2399" y="1982"/>
                  <a:pt x="2390" y="1982"/>
                  <a:pt x="2395" y="1975"/>
                </a:cubicBezTo>
                <a:cubicBezTo>
                  <a:pt x="2401" y="1965"/>
                  <a:pt x="2401" y="1965"/>
                  <a:pt x="2409" y="1970"/>
                </a:cubicBezTo>
                <a:cubicBezTo>
                  <a:pt x="2408" y="1973"/>
                  <a:pt x="2407" y="1976"/>
                  <a:pt x="2406" y="1978"/>
                </a:cubicBezTo>
                <a:close/>
                <a:moveTo>
                  <a:pt x="2377" y="1968"/>
                </a:moveTo>
                <a:cubicBezTo>
                  <a:pt x="2380" y="1964"/>
                  <a:pt x="2382" y="1961"/>
                  <a:pt x="2385" y="1958"/>
                </a:cubicBezTo>
                <a:cubicBezTo>
                  <a:pt x="2388" y="1959"/>
                  <a:pt x="2391" y="1960"/>
                  <a:pt x="2394" y="1961"/>
                </a:cubicBezTo>
                <a:cubicBezTo>
                  <a:pt x="2389" y="1974"/>
                  <a:pt x="2385" y="1975"/>
                  <a:pt x="2377" y="1968"/>
                </a:cubicBezTo>
                <a:close/>
                <a:moveTo>
                  <a:pt x="2369" y="1962"/>
                </a:moveTo>
                <a:cubicBezTo>
                  <a:pt x="2368" y="1963"/>
                  <a:pt x="2361" y="1959"/>
                  <a:pt x="2362" y="1958"/>
                </a:cubicBezTo>
                <a:cubicBezTo>
                  <a:pt x="2362" y="1954"/>
                  <a:pt x="2365" y="1951"/>
                  <a:pt x="2367" y="1947"/>
                </a:cubicBezTo>
                <a:cubicBezTo>
                  <a:pt x="2371" y="1949"/>
                  <a:pt x="2374" y="1951"/>
                  <a:pt x="2379" y="1953"/>
                </a:cubicBezTo>
                <a:cubicBezTo>
                  <a:pt x="2375" y="1957"/>
                  <a:pt x="2373" y="1961"/>
                  <a:pt x="2369" y="1962"/>
                </a:cubicBezTo>
                <a:close/>
                <a:moveTo>
                  <a:pt x="2364" y="1971"/>
                </a:moveTo>
                <a:cubicBezTo>
                  <a:pt x="2364" y="1971"/>
                  <a:pt x="2362" y="1974"/>
                  <a:pt x="2361" y="1974"/>
                </a:cubicBezTo>
                <a:cubicBezTo>
                  <a:pt x="2360" y="1975"/>
                  <a:pt x="2358" y="1974"/>
                  <a:pt x="2356" y="1974"/>
                </a:cubicBezTo>
                <a:cubicBezTo>
                  <a:pt x="2355" y="1973"/>
                  <a:pt x="2355" y="1972"/>
                  <a:pt x="2354" y="1972"/>
                </a:cubicBezTo>
                <a:cubicBezTo>
                  <a:pt x="2354" y="1972"/>
                  <a:pt x="2354" y="1972"/>
                  <a:pt x="2353" y="1972"/>
                </a:cubicBezTo>
                <a:cubicBezTo>
                  <a:pt x="2352" y="1970"/>
                  <a:pt x="2352" y="1968"/>
                  <a:pt x="2351" y="1966"/>
                </a:cubicBezTo>
                <a:cubicBezTo>
                  <a:pt x="2352" y="1966"/>
                  <a:pt x="2354" y="1965"/>
                  <a:pt x="2356" y="1965"/>
                </a:cubicBezTo>
                <a:cubicBezTo>
                  <a:pt x="2357" y="1965"/>
                  <a:pt x="2359" y="1966"/>
                  <a:pt x="2360" y="1967"/>
                </a:cubicBezTo>
                <a:cubicBezTo>
                  <a:pt x="2361" y="1968"/>
                  <a:pt x="2363" y="1969"/>
                  <a:pt x="2364" y="1971"/>
                </a:cubicBezTo>
                <a:close/>
                <a:moveTo>
                  <a:pt x="2359" y="1987"/>
                </a:moveTo>
                <a:cubicBezTo>
                  <a:pt x="2361" y="1990"/>
                  <a:pt x="2364" y="1992"/>
                  <a:pt x="2366" y="1995"/>
                </a:cubicBezTo>
                <a:cubicBezTo>
                  <a:pt x="2363" y="1998"/>
                  <a:pt x="2359" y="2002"/>
                  <a:pt x="2356" y="2006"/>
                </a:cubicBezTo>
                <a:cubicBezTo>
                  <a:pt x="2353" y="2008"/>
                  <a:pt x="2350" y="2008"/>
                  <a:pt x="2348" y="2004"/>
                </a:cubicBezTo>
                <a:cubicBezTo>
                  <a:pt x="2348" y="2002"/>
                  <a:pt x="2347" y="2001"/>
                  <a:pt x="2346" y="1999"/>
                </a:cubicBezTo>
                <a:cubicBezTo>
                  <a:pt x="2350" y="1995"/>
                  <a:pt x="2354" y="1991"/>
                  <a:pt x="2359" y="1987"/>
                </a:cubicBezTo>
                <a:close/>
                <a:moveTo>
                  <a:pt x="2373" y="2001"/>
                </a:moveTo>
                <a:cubicBezTo>
                  <a:pt x="2376" y="2004"/>
                  <a:pt x="2379" y="2006"/>
                  <a:pt x="2382" y="2010"/>
                </a:cubicBezTo>
                <a:cubicBezTo>
                  <a:pt x="2376" y="2014"/>
                  <a:pt x="2371" y="2018"/>
                  <a:pt x="2365" y="2021"/>
                </a:cubicBezTo>
                <a:cubicBezTo>
                  <a:pt x="2364" y="2021"/>
                  <a:pt x="2360" y="2017"/>
                  <a:pt x="2357" y="2015"/>
                </a:cubicBezTo>
                <a:cubicBezTo>
                  <a:pt x="2363" y="2010"/>
                  <a:pt x="2368" y="2005"/>
                  <a:pt x="2373" y="2001"/>
                </a:cubicBezTo>
                <a:close/>
                <a:moveTo>
                  <a:pt x="2388" y="2016"/>
                </a:moveTo>
                <a:cubicBezTo>
                  <a:pt x="2391" y="2020"/>
                  <a:pt x="2394" y="2022"/>
                  <a:pt x="2398" y="2026"/>
                </a:cubicBezTo>
                <a:cubicBezTo>
                  <a:pt x="2393" y="2030"/>
                  <a:pt x="2388" y="2034"/>
                  <a:pt x="2383" y="2038"/>
                </a:cubicBezTo>
                <a:cubicBezTo>
                  <a:pt x="2381" y="2039"/>
                  <a:pt x="2378" y="2040"/>
                  <a:pt x="2375" y="2037"/>
                </a:cubicBezTo>
                <a:cubicBezTo>
                  <a:pt x="2374" y="2034"/>
                  <a:pt x="2371" y="2033"/>
                  <a:pt x="2369" y="2030"/>
                </a:cubicBezTo>
                <a:cubicBezTo>
                  <a:pt x="2375" y="2025"/>
                  <a:pt x="2382" y="2021"/>
                  <a:pt x="2388" y="2016"/>
                </a:cubicBezTo>
                <a:close/>
                <a:moveTo>
                  <a:pt x="2375" y="2052"/>
                </a:moveTo>
                <a:cubicBezTo>
                  <a:pt x="2376" y="2052"/>
                  <a:pt x="2378" y="2052"/>
                  <a:pt x="2379" y="2052"/>
                </a:cubicBezTo>
                <a:cubicBezTo>
                  <a:pt x="2382" y="2055"/>
                  <a:pt x="2384" y="2058"/>
                  <a:pt x="2387" y="2060"/>
                </a:cubicBezTo>
                <a:cubicBezTo>
                  <a:pt x="2387" y="2061"/>
                  <a:pt x="2387" y="2062"/>
                  <a:pt x="2387" y="2062"/>
                </a:cubicBezTo>
                <a:cubicBezTo>
                  <a:pt x="2382" y="2063"/>
                  <a:pt x="2378" y="2065"/>
                  <a:pt x="2374" y="2065"/>
                </a:cubicBezTo>
                <a:cubicBezTo>
                  <a:pt x="2370" y="2064"/>
                  <a:pt x="2366" y="2061"/>
                  <a:pt x="2361" y="2059"/>
                </a:cubicBezTo>
                <a:cubicBezTo>
                  <a:pt x="2366" y="2056"/>
                  <a:pt x="2371" y="2054"/>
                  <a:pt x="2375" y="2052"/>
                </a:cubicBezTo>
                <a:close/>
                <a:moveTo>
                  <a:pt x="2413" y="2056"/>
                </a:moveTo>
                <a:cubicBezTo>
                  <a:pt x="2421" y="2050"/>
                  <a:pt x="2421" y="2050"/>
                  <a:pt x="2429" y="2059"/>
                </a:cubicBezTo>
                <a:cubicBezTo>
                  <a:pt x="2424" y="2061"/>
                  <a:pt x="2419" y="2063"/>
                  <a:pt x="2414" y="2065"/>
                </a:cubicBezTo>
                <a:cubicBezTo>
                  <a:pt x="2413" y="2066"/>
                  <a:pt x="2412" y="2065"/>
                  <a:pt x="2411" y="2066"/>
                </a:cubicBezTo>
                <a:cubicBezTo>
                  <a:pt x="2407" y="2069"/>
                  <a:pt x="2404" y="2067"/>
                  <a:pt x="2401" y="2062"/>
                </a:cubicBezTo>
                <a:cubicBezTo>
                  <a:pt x="2405" y="2060"/>
                  <a:pt x="2409" y="2058"/>
                  <a:pt x="2413" y="2056"/>
                </a:cubicBezTo>
                <a:close/>
                <a:moveTo>
                  <a:pt x="2435" y="2065"/>
                </a:moveTo>
                <a:cubicBezTo>
                  <a:pt x="2437" y="2066"/>
                  <a:pt x="2439" y="2069"/>
                  <a:pt x="2441" y="2071"/>
                </a:cubicBezTo>
                <a:cubicBezTo>
                  <a:pt x="2436" y="2075"/>
                  <a:pt x="2433" y="2078"/>
                  <a:pt x="2429" y="2081"/>
                </a:cubicBezTo>
                <a:cubicBezTo>
                  <a:pt x="2428" y="2081"/>
                  <a:pt x="2427" y="2081"/>
                  <a:pt x="2427" y="2081"/>
                </a:cubicBezTo>
                <a:cubicBezTo>
                  <a:pt x="2422" y="2079"/>
                  <a:pt x="2418" y="2077"/>
                  <a:pt x="2413" y="2075"/>
                </a:cubicBezTo>
                <a:cubicBezTo>
                  <a:pt x="2421" y="2071"/>
                  <a:pt x="2428" y="2068"/>
                  <a:pt x="2435" y="2065"/>
                </a:cubicBezTo>
                <a:close/>
                <a:moveTo>
                  <a:pt x="2441" y="2059"/>
                </a:moveTo>
                <a:cubicBezTo>
                  <a:pt x="2446" y="2053"/>
                  <a:pt x="2450" y="2048"/>
                  <a:pt x="2455" y="2042"/>
                </a:cubicBezTo>
                <a:cubicBezTo>
                  <a:pt x="2458" y="2045"/>
                  <a:pt x="2461" y="2048"/>
                  <a:pt x="2464" y="2051"/>
                </a:cubicBezTo>
                <a:cubicBezTo>
                  <a:pt x="2459" y="2057"/>
                  <a:pt x="2454" y="2062"/>
                  <a:pt x="2448" y="2067"/>
                </a:cubicBezTo>
                <a:cubicBezTo>
                  <a:pt x="2446" y="2064"/>
                  <a:pt x="2443" y="2062"/>
                  <a:pt x="2441" y="2059"/>
                </a:cubicBezTo>
                <a:close/>
                <a:moveTo>
                  <a:pt x="2468" y="2058"/>
                </a:moveTo>
                <a:cubicBezTo>
                  <a:pt x="2469" y="2057"/>
                  <a:pt x="2472" y="2057"/>
                  <a:pt x="2473" y="2058"/>
                </a:cubicBezTo>
                <a:cubicBezTo>
                  <a:pt x="2476" y="2060"/>
                  <a:pt x="2478" y="2062"/>
                  <a:pt x="2481" y="2065"/>
                </a:cubicBezTo>
                <a:cubicBezTo>
                  <a:pt x="2475" y="2071"/>
                  <a:pt x="2470" y="2076"/>
                  <a:pt x="2464" y="2082"/>
                </a:cubicBezTo>
                <a:cubicBezTo>
                  <a:pt x="2460" y="2079"/>
                  <a:pt x="2457" y="2077"/>
                  <a:pt x="2454" y="2074"/>
                </a:cubicBezTo>
                <a:cubicBezTo>
                  <a:pt x="2459" y="2068"/>
                  <a:pt x="2464" y="2063"/>
                  <a:pt x="2468" y="2058"/>
                </a:cubicBezTo>
                <a:close/>
                <a:moveTo>
                  <a:pt x="2487" y="2071"/>
                </a:moveTo>
                <a:cubicBezTo>
                  <a:pt x="2489" y="2072"/>
                  <a:pt x="2490" y="2074"/>
                  <a:pt x="2491" y="2075"/>
                </a:cubicBezTo>
                <a:cubicBezTo>
                  <a:pt x="2493" y="2077"/>
                  <a:pt x="2493" y="2079"/>
                  <a:pt x="2491" y="2081"/>
                </a:cubicBezTo>
                <a:cubicBezTo>
                  <a:pt x="2488" y="2084"/>
                  <a:pt x="2485" y="2086"/>
                  <a:pt x="2482" y="2089"/>
                </a:cubicBezTo>
                <a:cubicBezTo>
                  <a:pt x="2478" y="2093"/>
                  <a:pt x="2474" y="2092"/>
                  <a:pt x="2470" y="2088"/>
                </a:cubicBezTo>
                <a:cubicBezTo>
                  <a:pt x="2476" y="2082"/>
                  <a:pt x="2481" y="2076"/>
                  <a:pt x="2487" y="2071"/>
                </a:cubicBezTo>
                <a:close/>
                <a:moveTo>
                  <a:pt x="2499" y="2085"/>
                </a:moveTo>
                <a:cubicBezTo>
                  <a:pt x="2501" y="2087"/>
                  <a:pt x="2503" y="2090"/>
                  <a:pt x="2506" y="2093"/>
                </a:cubicBezTo>
                <a:cubicBezTo>
                  <a:pt x="2500" y="2097"/>
                  <a:pt x="2495" y="2100"/>
                  <a:pt x="2488" y="2104"/>
                </a:cubicBezTo>
                <a:cubicBezTo>
                  <a:pt x="2486" y="2103"/>
                  <a:pt x="2484" y="2101"/>
                  <a:pt x="2482" y="2099"/>
                </a:cubicBezTo>
                <a:cubicBezTo>
                  <a:pt x="2487" y="2094"/>
                  <a:pt x="2493" y="2090"/>
                  <a:pt x="2499" y="2085"/>
                </a:cubicBezTo>
                <a:close/>
                <a:moveTo>
                  <a:pt x="2512" y="2086"/>
                </a:moveTo>
                <a:cubicBezTo>
                  <a:pt x="2502" y="2078"/>
                  <a:pt x="2502" y="2077"/>
                  <a:pt x="2510" y="2068"/>
                </a:cubicBezTo>
                <a:cubicBezTo>
                  <a:pt x="2511" y="2068"/>
                  <a:pt x="2512" y="2068"/>
                  <a:pt x="2512" y="2068"/>
                </a:cubicBezTo>
                <a:cubicBezTo>
                  <a:pt x="2512" y="2074"/>
                  <a:pt x="2512" y="2080"/>
                  <a:pt x="2512" y="2086"/>
                </a:cubicBezTo>
                <a:close/>
                <a:moveTo>
                  <a:pt x="2501" y="2065"/>
                </a:moveTo>
                <a:cubicBezTo>
                  <a:pt x="2500" y="2067"/>
                  <a:pt x="2500" y="2070"/>
                  <a:pt x="2499" y="2072"/>
                </a:cubicBezTo>
                <a:cubicBezTo>
                  <a:pt x="2489" y="2064"/>
                  <a:pt x="2489" y="2066"/>
                  <a:pt x="2500" y="2052"/>
                </a:cubicBezTo>
                <a:cubicBezTo>
                  <a:pt x="2505" y="2058"/>
                  <a:pt x="2505" y="2059"/>
                  <a:pt x="2501" y="2065"/>
                </a:cubicBezTo>
                <a:close/>
                <a:moveTo>
                  <a:pt x="2499" y="2036"/>
                </a:moveTo>
                <a:cubicBezTo>
                  <a:pt x="2495" y="2032"/>
                  <a:pt x="2492" y="2028"/>
                  <a:pt x="2488" y="2023"/>
                </a:cubicBezTo>
                <a:cubicBezTo>
                  <a:pt x="2489" y="2022"/>
                  <a:pt x="2490" y="2021"/>
                  <a:pt x="2491" y="2020"/>
                </a:cubicBezTo>
                <a:cubicBezTo>
                  <a:pt x="2491" y="2019"/>
                  <a:pt x="2492" y="2019"/>
                  <a:pt x="2493" y="2018"/>
                </a:cubicBezTo>
                <a:cubicBezTo>
                  <a:pt x="2499" y="2024"/>
                  <a:pt x="2502" y="2032"/>
                  <a:pt x="2499" y="2036"/>
                </a:cubicBezTo>
                <a:close/>
                <a:moveTo>
                  <a:pt x="2490" y="2039"/>
                </a:moveTo>
                <a:cubicBezTo>
                  <a:pt x="2492" y="2041"/>
                  <a:pt x="2493" y="2043"/>
                  <a:pt x="2494" y="2046"/>
                </a:cubicBezTo>
                <a:cubicBezTo>
                  <a:pt x="2491" y="2050"/>
                  <a:pt x="2488" y="2055"/>
                  <a:pt x="2485" y="2059"/>
                </a:cubicBezTo>
                <a:cubicBezTo>
                  <a:pt x="2482" y="2056"/>
                  <a:pt x="2478" y="2052"/>
                  <a:pt x="2475" y="2049"/>
                </a:cubicBezTo>
                <a:cubicBezTo>
                  <a:pt x="2478" y="2043"/>
                  <a:pt x="2481" y="2038"/>
                  <a:pt x="2484" y="2031"/>
                </a:cubicBezTo>
                <a:cubicBezTo>
                  <a:pt x="2487" y="2034"/>
                  <a:pt x="2489" y="2036"/>
                  <a:pt x="2490" y="2039"/>
                </a:cubicBezTo>
                <a:close/>
                <a:moveTo>
                  <a:pt x="2481" y="2018"/>
                </a:moveTo>
                <a:cubicBezTo>
                  <a:pt x="2479" y="2015"/>
                  <a:pt x="2475" y="2012"/>
                  <a:pt x="2474" y="2009"/>
                </a:cubicBezTo>
                <a:cubicBezTo>
                  <a:pt x="2473" y="2006"/>
                  <a:pt x="2476" y="2002"/>
                  <a:pt x="2477" y="1998"/>
                </a:cubicBezTo>
                <a:cubicBezTo>
                  <a:pt x="2487" y="2005"/>
                  <a:pt x="2489" y="2011"/>
                  <a:pt x="2481" y="2018"/>
                </a:cubicBezTo>
                <a:close/>
                <a:moveTo>
                  <a:pt x="2477" y="2024"/>
                </a:moveTo>
                <a:cubicBezTo>
                  <a:pt x="2477" y="2025"/>
                  <a:pt x="2478" y="2026"/>
                  <a:pt x="2477" y="2027"/>
                </a:cubicBezTo>
                <a:cubicBezTo>
                  <a:pt x="2475" y="2033"/>
                  <a:pt x="2472" y="2038"/>
                  <a:pt x="2469" y="2044"/>
                </a:cubicBezTo>
                <a:cubicBezTo>
                  <a:pt x="2466" y="2041"/>
                  <a:pt x="2463" y="2039"/>
                  <a:pt x="2461" y="2037"/>
                </a:cubicBezTo>
                <a:cubicBezTo>
                  <a:pt x="2460" y="2036"/>
                  <a:pt x="2459" y="2034"/>
                  <a:pt x="2460" y="2034"/>
                </a:cubicBezTo>
                <a:cubicBezTo>
                  <a:pt x="2463" y="2028"/>
                  <a:pt x="2466" y="2023"/>
                  <a:pt x="2470" y="2017"/>
                </a:cubicBezTo>
                <a:cubicBezTo>
                  <a:pt x="2472" y="2020"/>
                  <a:pt x="2475" y="2022"/>
                  <a:pt x="2477" y="2024"/>
                </a:cubicBezTo>
                <a:close/>
                <a:moveTo>
                  <a:pt x="2460" y="2019"/>
                </a:moveTo>
                <a:cubicBezTo>
                  <a:pt x="2457" y="2022"/>
                  <a:pt x="2455" y="2026"/>
                  <a:pt x="2453" y="2029"/>
                </a:cubicBezTo>
                <a:cubicBezTo>
                  <a:pt x="2452" y="2029"/>
                  <a:pt x="2451" y="2029"/>
                  <a:pt x="2451" y="2028"/>
                </a:cubicBezTo>
                <a:cubicBezTo>
                  <a:pt x="2449" y="2027"/>
                  <a:pt x="2447" y="2025"/>
                  <a:pt x="2445" y="2023"/>
                </a:cubicBezTo>
                <a:cubicBezTo>
                  <a:pt x="2445" y="2015"/>
                  <a:pt x="2454" y="2012"/>
                  <a:pt x="2456" y="2005"/>
                </a:cubicBezTo>
                <a:cubicBezTo>
                  <a:pt x="2463" y="2008"/>
                  <a:pt x="2465" y="2013"/>
                  <a:pt x="2460" y="2019"/>
                </a:cubicBezTo>
                <a:close/>
                <a:moveTo>
                  <a:pt x="2445" y="1970"/>
                </a:moveTo>
                <a:cubicBezTo>
                  <a:pt x="2450" y="1974"/>
                  <a:pt x="2454" y="1977"/>
                  <a:pt x="2457" y="1981"/>
                </a:cubicBezTo>
                <a:cubicBezTo>
                  <a:pt x="2458" y="1983"/>
                  <a:pt x="2456" y="1987"/>
                  <a:pt x="2455" y="1992"/>
                </a:cubicBezTo>
                <a:cubicBezTo>
                  <a:pt x="2450" y="1987"/>
                  <a:pt x="2446" y="1984"/>
                  <a:pt x="2442" y="1980"/>
                </a:cubicBezTo>
                <a:cubicBezTo>
                  <a:pt x="2443" y="1977"/>
                  <a:pt x="2444" y="1974"/>
                  <a:pt x="2445" y="1970"/>
                </a:cubicBezTo>
                <a:close/>
                <a:moveTo>
                  <a:pt x="2450" y="1999"/>
                </a:moveTo>
                <a:cubicBezTo>
                  <a:pt x="2447" y="2004"/>
                  <a:pt x="2443" y="2010"/>
                  <a:pt x="2438" y="2016"/>
                </a:cubicBezTo>
                <a:cubicBezTo>
                  <a:pt x="2434" y="2013"/>
                  <a:pt x="2430" y="2010"/>
                  <a:pt x="2425" y="2006"/>
                </a:cubicBezTo>
                <a:cubicBezTo>
                  <a:pt x="2429" y="1999"/>
                  <a:pt x="2433" y="1994"/>
                  <a:pt x="2437" y="1987"/>
                </a:cubicBezTo>
                <a:cubicBezTo>
                  <a:pt x="2442" y="1992"/>
                  <a:pt x="2446" y="1995"/>
                  <a:pt x="2450" y="1999"/>
                </a:cubicBezTo>
                <a:close/>
                <a:moveTo>
                  <a:pt x="2425" y="1958"/>
                </a:moveTo>
                <a:cubicBezTo>
                  <a:pt x="2439" y="1961"/>
                  <a:pt x="2441" y="1968"/>
                  <a:pt x="2434" y="1975"/>
                </a:cubicBezTo>
                <a:cubicBezTo>
                  <a:pt x="2430" y="1973"/>
                  <a:pt x="2426" y="1970"/>
                  <a:pt x="2422" y="1967"/>
                </a:cubicBezTo>
                <a:cubicBezTo>
                  <a:pt x="2423" y="1965"/>
                  <a:pt x="2424" y="1961"/>
                  <a:pt x="2425" y="1958"/>
                </a:cubicBezTo>
                <a:close/>
                <a:moveTo>
                  <a:pt x="2430" y="1983"/>
                </a:moveTo>
                <a:cubicBezTo>
                  <a:pt x="2426" y="1989"/>
                  <a:pt x="2423" y="1993"/>
                  <a:pt x="2419" y="1998"/>
                </a:cubicBezTo>
                <a:cubicBezTo>
                  <a:pt x="2417" y="1998"/>
                  <a:pt x="2416" y="1997"/>
                  <a:pt x="2415" y="1997"/>
                </a:cubicBezTo>
                <a:cubicBezTo>
                  <a:pt x="2410" y="1994"/>
                  <a:pt x="2409" y="1991"/>
                  <a:pt x="2412" y="1987"/>
                </a:cubicBezTo>
                <a:cubicBezTo>
                  <a:pt x="2414" y="1983"/>
                  <a:pt x="2416" y="1980"/>
                  <a:pt x="2419" y="1975"/>
                </a:cubicBezTo>
                <a:cubicBezTo>
                  <a:pt x="2422" y="1978"/>
                  <a:pt x="2426" y="1980"/>
                  <a:pt x="2430" y="1983"/>
                </a:cubicBezTo>
                <a:close/>
                <a:moveTo>
                  <a:pt x="2412" y="1949"/>
                </a:moveTo>
                <a:cubicBezTo>
                  <a:pt x="2412" y="1948"/>
                  <a:pt x="2416" y="1950"/>
                  <a:pt x="2418" y="1951"/>
                </a:cubicBezTo>
                <a:cubicBezTo>
                  <a:pt x="2416" y="1956"/>
                  <a:pt x="2415" y="1959"/>
                  <a:pt x="2413" y="1963"/>
                </a:cubicBezTo>
                <a:cubicBezTo>
                  <a:pt x="2410" y="1961"/>
                  <a:pt x="2406" y="1959"/>
                  <a:pt x="2407" y="1959"/>
                </a:cubicBezTo>
                <a:cubicBezTo>
                  <a:pt x="2408" y="1955"/>
                  <a:pt x="2409" y="1952"/>
                  <a:pt x="2412" y="1949"/>
                </a:cubicBezTo>
                <a:close/>
                <a:moveTo>
                  <a:pt x="2395" y="1940"/>
                </a:moveTo>
                <a:cubicBezTo>
                  <a:pt x="2398" y="1941"/>
                  <a:pt x="2401" y="1942"/>
                  <a:pt x="2404" y="1944"/>
                </a:cubicBezTo>
                <a:cubicBezTo>
                  <a:pt x="2402" y="1947"/>
                  <a:pt x="2400" y="1950"/>
                  <a:pt x="2398" y="1954"/>
                </a:cubicBezTo>
                <a:cubicBezTo>
                  <a:pt x="2396" y="1953"/>
                  <a:pt x="2392" y="1952"/>
                  <a:pt x="2389" y="1951"/>
                </a:cubicBezTo>
                <a:cubicBezTo>
                  <a:pt x="2392" y="1947"/>
                  <a:pt x="2393" y="1944"/>
                  <a:pt x="2395" y="1940"/>
                </a:cubicBezTo>
                <a:close/>
                <a:moveTo>
                  <a:pt x="2376" y="1931"/>
                </a:moveTo>
                <a:cubicBezTo>
                  <a:pt x="2380" y="1933"/>
                  <a:pt x="2384" y="1935"/>
                  <a:pt x="2388" y="1937"/>
                </a:cubicBezTo>
                <a:cubicBezTo>
                  <a:pt x="2385" y="1940"/>
                  <a:pt x="2383" y="1944"/>
                  <a:pt x="2380" y="1945"/>
                </a:cubicBezTo>
                <a:cubicBezTo>
                  <a:pt x="2379" y="1945"/>
                  <a:pt x="2374" y="1942"/>
                  <a:pt x="2373" y="1940"/>
                </a:cubicBezTo>
                <a:cubicBezTo>
                  <a:pt x="2373" y="1938"/>
                  <a:pt x="2375" y="1934"/>
                  <a:pt x="2376" y="1931"/>
                </a:cubicBezTo>
                <a:close/>
                <a:moveTo>
                  <a:pt x="2358" y="1922"/>
                </a:moveTo>
                <a:cubicBezTo>
                  <a:pt x="2362" y="1924"/>
                  <a:pt x="2365" y="1925"/>
                  <a:pt x="2369" y="1927"/>
                </a:cubicBezTo>
                <a:cubicBezTo>
                  <a:pt x="2368" y="1930"/>
                  <a:pt x="2366" y="1934"/>
                  <a:pt x="2364" y="1934"/>
                </a:cubicBezTo>
                <a:cubicBezTo>
                  <a:pt x="2362" y="1935"/>
                  <a:pt x="2358" y="1933"/>
                  <a:pt x="2356" y="1931"/>
                </a:cubicBezTo>
                <a:cubicBezTo>
                  <a:pt x="2355" y="1929"/>
                  <a:pt x="2357" y="1925"/>
                  <a:pt x="2358" y="1922"/>
                </a:cubicBezTo>
                <a:close/>
                <a:moveTo>
                  <a:pt x="2360" y="1942"/>
                </a:moveTo>
                <a:cubicBezTo>
                  <a:pt x="2358" y="1946"/>
                  <a:pt x="2356" y="1949"/>
                  <a:pt x="2354" y="1953"/>
                </a:cubicBezTo>
                <a:cubicBezTo>
                  <a:pt x="2351" y="1950"/>
                  <a:pt x="2349" y="1948"/>
                  <a:pt x="2346" y="1946"/>
                </a:cubicBezTo>
                <a:cubicBezTo>
                  <a:pt x="2348" y="1943"/>
                  <a:pt x="2349" y="1940"/>
                  <a:pt x="2351" y="1938"/>
                </a:cubicBezTo>
                <a:cubicBezTo>
                  <a:pt x="2354" y="1939"/>
                  <a:pt x="2357" y="1940"/>
                  <a:pt x="2360" y="1942"/>
                </a:cubicBezTo>
                <a:close/>
                <a:moveTo>
                  <a:pt x="2339" y="1917"/>
                </a:moveTo>
                <a:cubicBezTo>
                  <a:pt x="2340" y="1916"/>
                  <a:pt x="2341" y="1915"/>
                  <a:pt x="2344" y="1913"/>
                </a:cubicBezTo>
                <a:cubicBezTo>
                  <a:pt x="2346" y="1915"/>
                  <a:pt x="2348" y="1917"/>
                  <a:pt x="2351" y="1920"/>
                </a:cubicBezTo>
                <a:cubicBezTo>
                  <a:pt x="2346" y="1928"/>
                  <a:pt x="2344" y="1928"/>
                  <a:pt x="2335" y="1921"/>
                </a:cubicBezTo>
                <a:cubicBezTo>
                  <a:pt x="2336" y="1920"/>
                  <a:pt x="2337" y="1919"/>
                  <a:pt x="2339" y="1917"/>
                </a:cubicBezTo>
                <a:close/>
                <a:moveTo>
                  <a:pt x="2342" y="1934"/>
                </a:moveTo>
                <a:cubicBezTo>
                  <a:pt x="2339" y="1942"/>
                  <a:pt x="2339" y="1942"/>
                  <a:pt x="2329" y="1933"/>
                </a:cubicBezTo>
                <a:cubicBezTo>
                  <a:pt x="2331" y="1928"/>
                  <a:pt x="2333" y="1928"/>
                  <a:pt x="2342" y="1934"/>
                </a:cubicBezTo>
                <a:close/>
                <a:moveTo>
                  <a:pt x="2333" y="1911"/>
                </a:moveTo>
                <a:cubicBezTo>
                  <a:pt x="2331" y="1913"/>
                  <a:pt x="2329" y="1916"/>
                  <a:pt x="2328" y="1919"/>
                </a:cubicBezTo>
                <a:cubicBezTo>
                  <a:pt x="2323" y="1917"/>
                  <a:pt x="2317" y="1915"/>
                  <a:pt x="2311" y="1913"/>
                </a:cubicBezTo>
                <a:cubicBezTo>
                  <a:pt x="2316" y="1908"/>
                  <a:pt x="2316" y="1908"/>
                  <a:pt x="2333" y="1911"/>
                </a:cubicBezTo>
                <a:close/>
                <a:moveTo>
                  <a:pt x="2298" y="1932"/>
                </a:moveTo>
                <a:cubicBezTo>
                  <a:pt x="2300" y="1937"/>
                  <a:pt x="2302" y="1941"/>
                  <a:pt x="2303" y="1945"/>
                </a:cubicBezTo>
                <a:cubicBezTo>
                  <a:pt x="2303" y="1946"/>
                  <a:pt x="2301" y="1948"/>
                  <a:pt x="2300" y="1949"/>
                </a:cubicBezTo>
                <a:cubicBezTo>
                  <a:pt x="2296" y="1942"/>
                  <a:pt x="2296" y="1937"/>
                  <a:pt x="2298" y="1932"/>
                </a:cubicBezTo>
                <a:close/>
                <a:moveTo>
                  <a:pt x="2305" y="1966"/>
                </a:moveTo>
                <a:cubicBezTo>
                  <a:pt x="2302" y="1963"/>
                  <a:pt x="2301" y="1956"/>
                  <a:pt x="2303" y="1955"/>
                </a:cubicBezTo>
                <a:cubicBezTo>
                  <a:pt x="2304" y="1954"/>
                  <a:pt x="2306" y="1954"/>
                  <a:pt x="2309" y="1954"/>
                </a:cubicBezTo>
                <a:cubicBezTo>
                  <a:pt x="2310" y="1959"/>
                  <a:pt x="2311" y="1962"/>
                  <a:pt x="2311" y="1966"/>
                </a:cubicBezTo>
                <a:cubicBezTo>
                  <a:pt x="2309" y="1966"/>
                  <a:pt x="2307" y="1967"/>
                  <a:pt x="2305" y="1966"/>
                </a:cubicBezTo>
                <a:close/>
                <a:moveTo>
                  <a:pt x="2310" y="1975"/>
                </a:moveTo>
                <a:cubicBezTo>
                  <a:pt x="2310" y="1973"/>
                  <a:pt x="2314" y="1972"/>
                  <a:pt x="2316" y="1970"/>
                </a:cubicBezTo>
                <a:cubicBezTo>
                  <a:pt x="2318" y="1973"/>
                  <a:pt x="2320" y="1976"/>
                  <a:pt x="2323" y="1980"/>
                </a:cubicBezTo>
                <a:cubicBezTo>
                  <a:pt x="2320" y="1983"/>
                  <a:pt x="2317" y="1985"/>
                  <a:pt x="2313" y="1987"/>
                </a:cubicBezTo>
                <a:cubicBezTo>
                  <a:pt x="2312" y="1983"/>
                  <a:pt x="2311" y="1979"/>
                  <a:pt x="2310" y="1975"/>
                </a:cubicBezTo>
                <a:close/>
                <a:moveTo>
                  <a:pt x="2315" y="1994"/>
                </a:moveTo>
                <a:cubicBezTo>
                  <a:pt x="2319" y="1991"/>
                  <a:pt x="2323" y="1989"/>
                  <a:pt x="2327" y="1987"/>
                </a:cubicBezTo>
                <a:cubicBezTo>
                  <a:pt x="2327" y="1988"/>
                  <a:pt x="2328" y="1989"/>
                  <a:pt x="2328" y="1989"/>
                </a:cubicBezTo>
                <a:cubicBezTo>
                  <a:pt x="2328" y="1993"/>
                  <a:pt x="2336" y="1995"/>
                  <a:pt x="2332" y="1999"/>
                </a:cubicBezTo>
                <a:cubicBezTo>
                  <a:pt x="2329" y="2002"/>
                  <a:pt x="2325" y="2003"/>
                  <a:pt x="2321" y="2005"/>
                </a:cubicBezTo>
                <a:cubicBezTo>
                  <a:pt x="2319" y="2001"/>
                  <a:pt x="2317" y="1998"/>
                  <a:pt x="2315" y="1994"/>
                </a:cubicBezTo>
                <a:close/>
                <a:moveTo>
                  <a:pt x="2329" y="2018"/>
                </a:moveTo>
                <a:cubicBezTo>
                  <a:pt x="2327" y="2016"/>
                  <a:pt x="2325" y="2014"/>
                  <a:pt x="2323" y="2011"/>
                </a:cubicBezTo>
                <a:cubicBezTo>
                  <a:pt x="2328" y="2009"/>
                  <a:pt x="2333" y="2006"/>
                  <a:pt x="2337" y="2004"/>
                </a:cubicBezTo>
                <a:cubicBezTo>
                  <a:pt x="2338" y="2004"/>
                  <a:pt x="2341" y="2007"/>
                  <a:pt x="2342" y="2008"/>
                </a:cubicBezTo>
                <a:cubicBezTo>
                  <a:pt x="2343" y="2009"/>
                  <a:pt x="2343" y="2011"/>
                  <a:pt x="2344" y="2013"/>
                </a:cubicBezTo>
                <a:cubicBezTo>
                  <a:pt x="2340" y="2015"/>
                  <a:pt x="2337" y="2017"/>
                  <a:pt x="2334" y="2019"/>
                </a:cubicBezTo>
                <a:cubicBezTo>
                  <a:pt x="2332" y="2019"/>
                  <a:pt x="2330" y="2019"/>
                  <a:pt x="2329" y="2018"/>
                </a:cubicBezTo>
                <a:close/>
                <a:moveTo>
                  <a:pt x="2336" y="2026"/>
                </a:moveTo>
                <a:cubicBezTo>
                  <a:pt x="2341" y="2023"/>
                  <a:pt x="2346" y="2021"/>
                  <a:pt x="2350" y="2019"/>
                </a:cubicBezTo>
                <a:cubicBezTo>
                  <a:pt x="2352" y="2021"/>
                  <a:pt x="2354" y="2023"/>
                  <a:pt x="2356" y="2025"/>
                </a:cubicBezTo>
                <a:cubicBezTo>
                  <a:pt x="2352" y="2031"/>
                  <a:pt x="2347" y="2033"/>
                  <a:pt x="2342" y="2033"/>
                </a:cubicBezTo>
                <a:cubicBezTo>
                  <a:pt x="2340" y="2033"/>
                  <a:pt x="2338" y="2029"/>
                  <a:pt x="2336" y="2026"/>
                </a:cubicBezTo>
                <a:close/>
                <a:moveTo>
                  <a:pt x="2350" y="2042"/>
                </a:moveTo>
                <a:cubicBezTo>
                  <a:pt x="2354" y="2040"/>
                  <a:pt x="2358" y="2038"/>
                  <a:pt x="2363" y="2036"/>
                </a:cubicBezTo>
                <a:cubicBezTo>
                  <a:pt x="2365" y="2039"/>
                  <a:pt x="2368" y="2042"/>
                  <a:pt x="2371" y="2044"/>
                </a:cubicBezTo>
                <a:cubicBezTo>
                  <a:pt x="2357" y="2051"/>
                  <a:pt x="2357" y="2051"/>
                  <a:pt x="2350" y="2042"/>
                </a:cubicBezTo>
                <a:close/>
                <a:moveTo>
                  <a:pt x="2460" y="2154"/>
                </a:moveTo>
                <a:cubicBezTo>
                  <a:pt x="2461" y="2154"/>
                  <a:pt x="2461" y="2153"/>
                  <a:pt x="2462" y="2153"/>
                </a:cubicBezTo>
                <a:cubicBezTo>
                  <a:pt x="2466" y="2156"/>
                  <a:pt x="2471" y="2159"/>
                  <a:pt x="2475" y="2162"/>
                </a:cubicBezTo>
                <a:cubicBezTo>
                  <a:pt x="2485" y="2169"/>
                  <a:pt x="2495" y="2176"/>
                  <a:pt x="2505" y="2183"/>
                </a:cubicBezTo>
                <a:cubicBezTo>
                  <a:pt x="2511" y="2188"/>
                  <a:pt x="2515" y="2195"/>
                  <a:pt x="2520" y="2201"/>
                </a:cubicBezTo>
                <a:cubicBezTo>
                  <a:pt x="2498" y="2188"/>
                  <a:pt x="2480" y="2171"/>
                  <a:pt x="2460" y="2154"/>
                </a:cubicBezTo>
                <a:close/>
                <a:moveTo>
                  <a:pt x="2582" y="2220"/>
                </a:moveTo>
                <a:cubicBezTo>
                  <a:pt x="2576" y="2217"/>
                  <a:pt x="2571" y="2215"/>
                  <a:pt x="2565" y="2213"/>
                </a:cubicBezTo>
                <a:cubicBezTo>
                  <a:pt x="2563" y="2212"/>
                  <a:pt x="2561" y="2210"/>
                  <a:pt x="2559" y="2208"/>
                </a:cubicBezTo>
                <a:cubicBezTo>
                  <a:pt x="2550" y="2200"/>
                  <a:pt x="2540" y="2194"/>
                  <a:pt x="2535" y="2185"/>
                </a:cubicBezTo>
                <a:cubicBezTo>
                  <a:pt x="2528" y="2174"/>
                  <a:pt x="2519" y="2165"/>
                  <a:pt x="2511" y="2156"/>
                </a:cubicBezTo>
                <a:cubicBezTo>
                  <a:pt x="2507" y="2151"/>
                  <a:pt x="2501" y="2148"/>
                  <a:pt x="2495" y="2145"/>
                </a:cubicBezTo>
                <a:cubicBezTo>
                  <a:pt x="2488" y="2142"/>
                  <a:pt x="2483" y="2137"/>
                  <a:pt x="2477" y="2132"/>
                </a:cubicBezTo>
                <a:cubicBezTo>
                  <a:pt x="2472" y="2126"/>
                  <a:pt x="2465" y="2123"/>
                  <a:pt x="2458" y="2122"/>
                </a:cubicBezTo>
                <a:cubicBezTo>
                  <a:pt x="2457" y="2122"/>
                  <a:pt x="2455" y="2123"/>
                  <a:pt x="2454" y="2123"/>
                </a:cubicBezTo>
                <a:cubicBezTo>
                  <a:pt x="2455" y="2125"/>
                  <a:pt x="2455" y="2127"/>
                  <a:pt x="2456" y="2127"/>
                </a:cubicBezTo>
                <a:cubicBezTo>
                  <a:pt x="2469" y="2130"/>
                  <a:pt x="2474" y="2141"/>
                  <a:pt x="2483" y="2147"/>
                </a:cubicBezTo>
                <a:cubicBezTo>
                  <a:pt x="2485" y="2149"/>
                  <a:pt x="2489" y="2150"/>
                  <a:pt x="2491" y="2152"/>
                </a:cubicBezTo>
                <a:cubicBezTo>
                  <a:pt x="2495" y="2153"/>
                  <a:pt x="2498" y="2155"/>
                  <a:pt x="2500" y="2157"/>
                </a:cubicBezTo>
                <a:cubicBezTo>
                  <a:pt x="2509" y="2165"/>
                  <a:pt x="2518" y="2174"/>
                  <a:pt x="2525" y="2183"/>
                </a:cubicBezTo>
                <a:cubicBezTo>
                  <a:pt x="2530" y="2191"/>
                  <a:pt x="2535" y="2198"/>
                  <a:pt x="2542" y="2204"/>
                </a:cubicBezTo>
                <a:cubicBezTo>
                  <a:pt x="2547" y="2209"/>
                  <a:pt x="2553" y="2212"/>
                  <a:pt x="2558" y="2216"/>
                </a:cubicBezTo>
                <a:cubicBezTo>
                  <a:pt x="2559" y="2217"/>
                  <a:pt x="2559" y="2217"/>
                  <a:pt x="2559" y="2219"/>
                </a:cubicBezTo>
                <a:cubicBezTo>
                  <a:pt x="2555" y="2217"/>
                  <a:pt x="2549" y="2215"/>
                  <a:pt x="2545" y="2211"/>
                </a:cubicBezTo>
                <a:cubicBezTo>
                  <a:pt x="2534" y="2202"/>
                  <a:pt x="2524" y="2191"/>
                  <a:pt x="2512" y="2181"/>
                </a:cubicBezTo>
                <a:cubicBezTo>
                  <a:pt x="2506" y="2176"/>
                  <a:pt x="2499" y="2172"/>
                  <a:pt x="2493" y="2167"/>
                </a:cubicBezTo>
                <a:cubicBezTo>
                  <a:pt x="2488" y="2163"/>
                  <a:pt x="2483" y="2158"/>
                  <a:pt x="2478" y="2155"/>
                </a:cubicBezTo>
                <a:cubicBezTo>
                  <a:pt x="2471" y="2150"/>
                  <a:pt x="2463" y="2145"/>
                  <a:pt x="2455" y="2144"/>
                </a:cubicBezTo>
                <a:cubicBezTo>
                  <a:pt x="2446" y="2142"/>
                  <a:pt x="2441" y="2137"/>
                  <a:pt x="2435" y="2132"/>
                </a:cubicBezTo>
                <a:cubicBezTo>
                  <a:pt x="2427" y="2126"/>
                  <a:pt x="2419" y="2119"/>
                  <a:pt x="2410" y="2113"/>
                </a:cubicBezTo>
                <a:cubicBezTo>
                  <a:pt x="2399" y="2107"/>
                  <a:pt x="2390" y="2099"/>
                  <a:pt x="2377" y="2096"/>
                </a:cubicBezTo>
                <a:cubicBezTo>
                  <a:pt x="2375" y="2095"/>
                  <a:pt x="2374" y="2093"/>
                  <a:pt x="2372" y="2092"/>
                </a:cubicBezTo>
                <a:cubicBezTo>
                  <a:pt x="2359" y="2085"/>
                  <a:pt x="2346" y="2081"/>
                  <a:pt x="2332" y="2086"/>
                </a:cubicBezTo>
                <a:cubicBezTo>
                  <a:pt x="2325" y="2088"/>
                  <a:pt x="2317" y="2089"/>
                  <a:pt x="2310" y="2092"/>
                </a:cubicBezTo>
                <a:cubicBezTo>
                  <a:pt x="2304" y="2095"/>
                  <a:pt x="2299" y="2099"/>
                  <a:pt x="2295" y="2103"/>
                </a:cubicBezTo>
                <a:cubicBezTo>
                  <a:pt x="2292" y="2105"/>
                  <a:pt x="2291" y="2109"/>
                  <a:pt x="2289" y="2113"/>
                </a:cubicBezTo>
                <a:cubicBezTo>
                  <a:pt x="2288" y="2109"/>
                  <a:pt x="2288" y="2106"/>
                  <a:pt x="2287" y="2103"/>
                </a:cubicBezTo>
                <a:cubicBezTo>
                  <a:pt x="2287" y="2103"/>
                  <a:pt x="2287" y="2102"/>
                  <a:pt x="2287" y="2101"/>
                </a:cubicBezTo>
                <a:cubicBezTo>
                  <a:pt x="2287" y="2098"/>
                  <a:pt x="2284" y="2094"/>
                  <a:pt x="2285" y="2092"/>
                </a:cubicBezTo>
                <a:cubicBezTo>
                  <a:pt x="2289" y="2089"/>
                  <a:pt x="2293" y="2086"/>
                  <a:pt x="2298" y="2083"/>
                </a:cubicBezTo>
                <a:cubicBezTo>
                  <a:pt x="2298" y="2082"/>
                  <a:pt x="2299" y="2082"/>
                  <a:pt x="2300" y="2082"/>
                </a:cubicBezTo>
                <a:cubicBezTo>
                  <a:pt x="2306" y="2075"/>
                  <a:pt x="2314" y="2073"/>
                  <a:pt x="2322" y="2072"/>
                </a:cubicBezTo>
                <a:cubicBezTo>
                  <a:pt x="2327" y="2071"/>
                  <a:pt x="2332" y="2071"/>
                  <a:pt x="2337" y="2072"/>
                </a:cubicBezTo>
                <a:cubicBezTo>
                  <a:pt x="2345" y="2072"/>
                  <a:pt x="2353" y="2073"/>
                  <a:pt x="2361" y="2074"/>
                </a:cubicBezTo>
                <a:cubicBezTo>
                  <a:pt x="2363" y="2075"/>
                  <a:pt x="2365" y="2075"/>
                  <a:pt x="2367" y="2076"/>
                </a:cubicBezTo>
                <a:cubicBezTo>
                  <a:pt x="2373" y="2081"/>
                  <a:pt x="2381" y="2081"/>
                  <a:pt x="2388" y="2082"/>
                </a:cubicBezTo>
                <a:cubicBezTo>
                  <a:pt x="2391" y="2083"/>
                  <a:pt x="2394" y="2084"/>
                  <a:pt x="2398" y="2084"/>
                </a:cubicBezTo>
                <a:cubicBezTo>
                  <a:pt x="2400" y="2085"/>
                  <a:pt x="2403" y="2086"/>
                  <a:pt x="2406" y="2086"/>
                </a:cubicBezTo>
                <a:cubicBezTo>
                  <a:pt x="2413" y="2085"/>
                  <a:pt x="2418" y="2089"/>
                  <a:pt x="2424" y="2092"/>
                </a:cubicBezTo>
                <a:cubicBezTo>
                  <a:pt x="2430" y="2095"/>
                  <a:pt x="2436" y="2093"/>
                  <a:pt x="2442" y="2092"/>
                </a:cubicBezTo>
                <a:cubicBezTo>
                  <a:pt x="2445" y="2092"/>
                  <a:pt x="2448" y="2092"/>
                  <a:pt x="2451" y="2094"/>
                </a:cubicBezTo>
                <a:cubicBezTo>
                  <a:pt x="2457" y="2097"/>
                  <a:pt x="2463" y="2099"/>
                  <a:pt x="2469" y="2102"/>
                </a:cubicBezTo>
                <a:cubicBezTo>
                  <a:pt x="2471" y="2103"/>
                  <a:pt x="2472" y="2103"/>
                  <a:pt x="2473" y="2104"/>
                </a:cubicBezTo>
                <a:cubicBezTo>
                  <a:pt x="2481" y="2112"/>
                  <a:pt x="2488" y="2119"/>
                  <a:pt x="2496" y="2126"/>
                </a:cubicBezTo>
                <a:cubicBezTo>
                  <a:pt x="2505" y="2134"/>
                  <a:pt x="2514" y="2142"/>
                  <a:pt x="2523" y="2149"/>
                </a:cubicBezTo>
                <a:cubicBezTo>
                  <a:pt x="2525" y="2151"/>
                  <a:pt x="2526" y="2154"/>
                  <a:pt x="2527" y="2156"/>
                </a:cubicBezTo>
                <a:cubicBezTo>
                  <a:pt x="2531" y="2164"/>
                  <a:pt x="2534" y="2173"/>
                  <a:pt x="2540" y="2179"/>
                </a:cubicBezTo>
                <a:cubicBezTo>
                  <a:pt x="2549" y="2190"/>
                  <a:pt x="2561" y="2199"/>
                  <a:pt x="2572" y="2208"/>
                </a:cubicBezTo>
                <a:cubicBezTo>
                  <a:pt x="2576" y="2211"/>
                  <a:pt x="2582" y="2213"/>
                  <a:pt x="2588" y="2216"/>
                </a:cubicBezTo>
                <a:cubicBezTo>
                  <a:pt x="2585" y="2218"/>
                  <a:pt x="2583" y="2219"/>
                  <a:pt x="2582" y="2220"/>
                </a:cubicBezTo>
                <a:close/>
                <a:moveTo>
                  <a:pt x="2579" y="2185"/>
                </a:moveTo>
                <a:cubicBezTo>
                  <a:pt x="2575" y="2183"/>
                  <a:pt x="2573" y="2178"/>
                  <a:pt x="2570" y="2175"/>
                </a:cubicBezTo>
                <a:cubicBezTo>
                  <a:pt x="2567" y="2171"/>
                  <a:pt x="2563" y="2168"/>
                  <a:pt x="2561" y="2164"/>
                </a:cubicBezTo>
                <a:cubicBezTo>
                  <a:pt x="2557" y="2155"/>
                  <a:pt x="2551" y="2147"/>
                  <a:pt x="2550" y="2137"/>
                </a:cubicBezTo>
                <a:cubicBezTo>
                  <a:pt x="2550" y="2135"/>
                  <a:pt x="2549" y="2133"/>
                  <a:pt x="2548" y="2132"/>
                </a:cubicBezTo>
                <a:cubicBezTo>
                  <a:pt x="2545" y="2117"/>
                  <a:pt x="2541" y="2102"/>
                  <a:pt x="2537" y="2088"/>
                </a:cubicBezTo>
                <a:cubicBezTo>
                  <a:pt x="2536" y="2083"/>
                  <a:pt x="2536" y="2079"/>
                  <a:pt x="2535" y="2075"/>
                </a:cubicBezTo>
                <a:cubicBezTo>
                  <a:pt x="2535" y="2074"/>
                  <a:pt x="2534" y="2073"/>
                  <a:pt x="2533" y="2073"/>
                </a:cubicBezTo>
                <a:cubicBezTo>
                  <a:pt x="2533" y="2073"/>
                  <a:pt x="2532" y="2073"/>
                  <a:pt x="2531" y="2074"/>
                </a:cubicBezTo>
                <a:cubicBezTo>
                  <a:pt x="2530" y="2075"/>
                  <a:pt x="2529" y="2076"/>
                  <a:pt x="2529" y="2077"/>
                </a:cubicBezTo>
                <a:cubicBezTo>
                  <a:pt x="2530" y="2082"/>
                  <a:pt x="2530" y="2088"/>
                  <a:pt x="2531" y="2093"/>
                </a:cubicBezTo>
                <a:cubicBezTo>
                  <a:pt x="2533" y="2103"/>
                  <a:pt x="2538" y="2111"/>
                  <a:pt x="2537" y="2122"/>
                </a:cubicBezTo>
                <a:cubicBezTo>
                  <a:pt x="2537" y="2123"/>
                  <a:pt x="2538" y="2125"/>
                  <a:pt x="2539" y="2126"/>
                </a:cubicBezTo>
                <a:cubicBezTo>
                  <a:pt x="2542" y="2136"/>
                  <a:pt x="2545" y="2146"/>
                  <a:pt x="2548" y="2155"/>
                </a:cubicBezTo>
                <a:cubicBezTo>
                  <a:pt x="2553" y="2172"/>
                  <a:pt x="2566" y="2183"/>
                  <a:pt x="2578" y="2193"/>
                </a:cubicBezTo>
                <a:cubicBezTo>
                  <a:pt x="2581" y="2196"/>
                  <a:pt x="2585" y="2196"/>
                  <a:pt x="2588" y="2198"/>
                </a:cubicBezTo>
                <a:cubicBezTo>
                  <a:pt x="2592" y="2201"/>
                  <a:pt x="2596" y="2205"/>
                  <a:pt x="2600" y="2208"/>
                </a:cubicBezTo>
                <a:cubicBezTo>
                  <a:pt x="2598" y="2210"/>
                  <a:pt x="2597" y="2212"/>
                  <a:pt x="2597" y="2212"/>
                </a:cubicBezTo>
                <a:cubicBezTo>
                  <a:pt x="2590" y="2207"/>
                  <a:pt x="2584" y="2202"/>
                  <a:pt x="2577" y="2199"/>
                </a:cubicBezTo>
                <a:cubicBezTo>
                  <a:pt x="2566" y="2193"/>
                  <a:pt x="2557" y="2185"/>
                  <a:pt x="2550" y="2176"/>
                </a:cubicBezTo>
                <a:cubicBezTo>
                  <a:pt x="2543" y="2167"/>
                  <a:pt x="2538" y="2158"/>
                  <a:pt x="2536" y="2147"/>
                </a:cubicBezTo>
                <a:cubicBezTo>
                  <a:pt x="2535" y="2140"/>
                  <a:pt x="2532" y="2134"/>
                  <a:pt x="2530" y="2128"/>
                </a:cubicBezTo>
                <a:cubicBezTo>
                  <a:pt x="2528" y="2118"/>
                  <a:pt x="2527" y="2107"/>
                  <a:pt x="2525" y="2097"/>
                </a:cubicBezTo>
                <a:cubicBezTo>
                  <a:pt x="2524" y="2091"/>
                  <a:pt x="2523" y="2085"/>
                  <a:pt x="2522" y="2079"/>
                </a:cubicBezTo>
                <a:cubicBezTo>
                  <a:pt x="2521" y="2072"/>
                  <a:pt x="2521" y="2065"/>
                  <a:pt x="2520" y="2058"/>
                </a:cubicBezTo>
                <a:cubicBezTo>
                  <a:pt x="2517" y="2047"/>
                  <a:pt x="2515" y="2036"/>
                  <a:pt x="2509" y="2025"/>
                </a:cubicBezTo>
                <a:cubicBezTo>
                  <a:pt x="2504" y="2015"/>
                  <a:pt x="2498" y="2006"/>
                  <a:pt x="2492" y="1996"/>
                </a:cubicBezTo>
                <a:cubicBezTo>
                  <a:pt x="2484" y="1984"/>
                  <a:pt x="2479" y="1971"/>
                  <a:pt x="2477" y="1956"/>
                </a:cubicBezTo>
                <a:cubicBezTo>
                  <a:pt x="2476" y="1949"/>
                  <a:pt x="2473" y="1941"/>
                  <a:pt x="2473" y="1933"/>
                </a:cubicBezTo>
                <a:cubicBezTo>
                  <a:pt x="2473" y="1928"/>
                  <a:pt x="2475" y="1923"/>
                  <a:pt x="2477" y="1918"/>
                </a:cubicBezTo>
                <a:cubicBezTo>
                  <a:pt x="2479" y="1913"/>
                  <a:pt x="2483" y="1908"/>
                  <a:pt x="2485" y="1902"/>
                </a:cubicBezTo>
                <a:cubicBezTo>
                  <a:pt x="2486" y="1900"/>
                  <a:pt x="2487" y="1898"/>
                  <a:pt x="2487" y="1895"/>
                </a:cubicBezTo>
                <a:cubicBezTo>
                  <a:pt x="2489" y="1890"/>
                  <a:pt x="2490" y="1885"/>
                  <a:pt x="2492" y="1879"/>
                </a:cubicBezTo>
                <a:cubicBezTo>
                  <a:pt x="2495" y="1871"/>
                  <a:pt x="2498" y="1862"/>
                  <a:pt x="2502" y="1854"/>
                </a:cubicBezTo>
                <a:cubicBezTo>
                  <a:pt x="2508" y="1856"/>
                  <a:pt x="2509" y="1862"/>
                  <a:pt x="2506" y="1869"/>
                </a:cubicBezTo>
                <a:cubicBezTo>
                  <a:pt x="2504" y="1875"/>
                  <a:pt x="2502" y="1880"/>
                  <a:pt x="2500" y="1886"/>
                </a:cubicBezTo>
                <a:cubicBezTo>
                  <a:pt x="2498" y="1894"/>
                  <a:pt x="2497" y="1903"/>
                  <a:pt x="2499" y="1911"/>
                </a:cubicBezTo>
                <a:cubicBezTo>
                  <a:pt x="2500" y="1916"/>
                  <a:pt x="2498" y="1921"/>
                  <a:pt x="2497" y="1926"/>
                </a:cubicBezTo>
                <a:cubicBezTo>
                  <a:pt x="2495" y="1935"/>
                  <a:pt x="2496" y="1943"/>
                  <a:pt x="2502" y="1948"/>
                </a:cubicBezTo>
                <a:cubicBezTo>
                  <a:pt x="2509" y="1956"/>
                  <a:pt x="2515" y="1964"/>
                  <a:pt x="2517" y="1974"/>
                </a:cubicBezTo>
                <a:cubicBezTo>
                  <a:pt x="2518" y="1979"/>
                  <a:pt x="2522" y="1983"/>
                  <a:pt x="2524" y="1987"/>
                </a:cubicBezTo>
                <a:cubicBezTo>
                  <a:pt x="2527" y="1992"/>
                  <a:pt x="2531" y="1998"/>
                  <a:pt x="2534" y="2004"/>
                </a:cubicBezTo>
                <a:cubicBezTo>
                  <a:pt x="2539" y="2014"/>
                  <a:pt x="2545" y="2024"/>
                  <a:pt x="2546" y="2036"/>
                </a:cubicBezTo>
                <a:cubicBezTo>
                  <a:pt x="2547" y="2041"/>
                  <a:pt x="2549" y="2046"/>
                  <a:pt x="2552" y="2050"/>
                </a:cubicBezTo>
                <a:cubicBezTo>
                  <a:pt x="2560" y="2061"/>
                  <a:pt x="2564" y="2073"/>
                  <a:pt x="2566" y="2086"/>
                </a:cubicBezTo>
                <a:cubicBezTo>
                  <a:pt x="2567" y="2089"/>
                  <a:pt x="2568" y="2092"/>
                  <a:pt x="2569" y="2094"/>
                </a:cubicBezTo>
                <a:cubicBezTo>
                  <a:pt x="2569" y="2096"/>
                  <a:pt x="2570" y="2097"/>
                  <a:pt x="2571" y="2099"/>
                </a:cubicBezTo>
                <a:cubicBezTo>
                  <a:pt x="2571" y="2100"/>
                  <a:pt x="2571" y="2102"/>
                  <a:pt x="2570" y="2104"/>
                </a:cubicBezTo>
                <a:cubicBezTo>
                  <a:pt x="2568" y="2099"/>
                  <a:pt x="2566" y="2095"/>
                  <a:pt x="2565" y="2090"/>
                </a:cubicBezTo>
                <a:cubicBezTo>
                  <a:pt x="2562" y="2082"/>
                  <a:pt x="2559" y="2073"/>
                  <a:pt x="2555" y="2065"/>
                </a:cubicBezTo>
                <a:cubicBezTo>
                  <a:pt x="2555" y="2064"/>
                  <a:pt x="2553" y="2064"/>
                  <a:pt x="2552" y="2063"/>
                </a:cubicBezTo>
                <a:cubicBezTo>
                  <a:pt x="2552" y="2065"/>
                  <a:pt x="2550" y="2066"/>
                  <a:pt x="2551" y="2068"/>
                </a:cubicBezTo>
                <a:cubicBezTo>
                  <a:pt x="2552" y="2073"/>
                  <a:pt x="2553" y="2077"/>
                  <a:pt x="2555" y="2082"/>
                </a:cubicBezTo>
                <a:cubicBezTo>
                  <a:pt x="2557" y="2088"/>
                  <a:pt x="2558" y="2094"/>
                  <a:pt x="2560" y="2100"/>
                </a:cubicBezTo>
                <a:cubicBezTo>
                  <a:pt x="2565" y="2110"/>
                  <a:pt x="2567" y="2122"/>
                  <a:pt x="2575" y="2132"/>
                </a:cubicBezTo>
                <a:cubicBezTo>
                  <a:pt x="2582" y="2140"/>
                  <a:pt x="2589" y="2148"/>
                  <a:pt x="2595" y="2157"/>
                </a:cubicBezTo>
                <a:cubicBezTo>
                  <a:pt x="2601" y="2165"/>
                  <a:pt x="2606" y="2174"/>
                  <a:pt x="2610" y="2183"/>
                </a:cubicBezTo>
                <a:cubicBezTo>
                  <a:pt x="2612" y="2185"/>
                  <a:pt x="2610" y="2189"/>
                  <a:pt x="2609" y="2192"/>
                </a:cubicBezTo>
                <a:cubicBezTo>
                  <a:pt x="2608" y="2190"/>
                  <a:pt x="2607" y="2189"/>
                  <a:pt x="2606" y="2188"/>
                </a:cubicBezTo>
                <a:cubicBezTo>
                  <a:pt x="2605" y="2179"/>
                  <a:pt x="2598" y="2174"/>
                  <a:pt x="2593" y="2168"/>
                </a:cubicBezTo>
                <a:cubicBezTo>
                  <a:pt x="2587" y="2163"/>
                  <a:pt x="2582" y="2159"/>
                  <a:pt x="2577" y="2154"/>
                </a:cubicBezTo>
                <a:cubicBezTo>
                  <a:pt x="2574" y="2151"/>
                  <a:pt x="2572" y="2146"/>
                  <a:pt x="2570" y="2143"/>
                </a:cubicBezTo>
                <a:cubicBezTo>
                  <a:pt x="2568" y="2137"/>
                  <a:pt x="2565" y="2132"/>
                  <a:pt x="2564" y="2126"/>
                </a:cubicBezTo>
                <a:cubicBezTo>
                  <a:pt x="2561" y="2117"/>
                  <a:pt x="2559" y="2108"/>
                  <a:pt x="2557" y="2099"/>
                </a:cubicBezTo>
                <a:cubicBezTo>
                  <a:pt x="2556" y="2095"/>
                  <a:pt x="2554" y="2092"/>
                  <a:pt x="2553" y="2088"/>
                </a:cubicBezTo>
                <a:cubicBezTo>
                  <a:pt x="2551" y="2083"/>
                  <a:pt x="2549" y="2078"/>
                  <a:pt x="2548" y="2073"/>
                </a:cubicBezTo>
                <a:cubicBezTo>
                  <a:pt x="2546" y="2068"/>
                  <a:pt x="2544" y="2063"/>
                  <a:pt x="2545" y="2058"/>
                </a:cubicBezTo>
                <a:cubicBezTo>
                  <a:pt x="2545" y="2058"/>
                  <a:pt x="2543" y="2056"/>
                  <a:pt x="2542" y="2056"/>
                </a:cubicBezTo>
                <a:cubicBezTo>
                  <a:pt x="2539" y="2057"/>
                  <a:pt x="2536" y="2061"/>
                  <a:pt x="2537" y="2065"/>
                </a:cubicBezTo>
                <a:cubicBezTo>
                  <a:pt x="2541" y="2077"/>
                  <a:pt x="2544" y="2089"/>
                  <a:pt x="2550" y="2100"/>
                </a:cubicBezTo>
                <a:cubicBezTo>
                  <a:pt x="2554" y="2108"/>
                  <a:pt x="2554" y="2117"/>
                  <a:pt x="2556" y="2126"/>
                </a:cubicBezTo>
                <a:cubicBezTo>
                  <a:pt x="2557" y="2129"/>
                  <a:pt x="2557" y="2133"/>
                  <a:pt x="2559" y="2136"/>
                </a:cubicBezTo>
                <a:cubicBezTo>
                  <a:pt x="2564" y="2146"/>
                  <a:pt x="2567" y="2158"/>
                  <a:pt x="2577" y="2165"/>
                </a:cubicBezTo>
                <a:cubicBezTo>
                  <a:pt x="2582" y="2170"/>
                  <a:pt x="2589" y="2174"/>
                  <a:pt x="2593" y="2179"/>
                </a:cubicBezTo>
                <a:cubicBezTo>
                  <a:pt x="2598" y="2185"/>
                  <a:pt x="2601" y="2192"/>
                  <a:pt x="2605" y="2198"/>
                </a:cubicBezTo>
                <a:cubicBezTo>
                  <a:pt x="2604" y="2199"/>
                  <a:pt x="2603" y="2200"/>
                  <a:pt x="2603" y="2200"/>
                </a:cubicBezTo>
                <a:cubicBezTo>
                  <a:pt x="2597" y="2192"/>
                  <a:pt x="2588" y="2190"/>
                  <a:pt x="2579" y="2185"/>
                </a:cubicBezTo>
                <a:close/>
                <a:moveTo>
                  <a:pt x="2628" y="2241"/>
                </a:moveTo>
                <a:cubicBezTo>
                  <a:pt x="2620" y="2233"/>
                  <a:pt x="2612" y="2225"/>
                  <a:pt x="2604" y="2218"/>
                </a:cubicBezTo>
                <a:cubicBezTo>
                  <a:pt x="2608" y="2214"/>
                  <a:pt x="2611" y="2210"/>
                  <a:pt x="2615" y="2206"/>
                </a:cubicBezTo>
                <a:cubicBezTo>
                  <a:pt x="2625" y="2212"/>
                  <a:pt x="2635" y="2218"/>
                  <a:pt x="2645" y="2224"/>
                </a:cubicBezTo>
                <a:cubicBezTo>
                  <a:pt x="2640" y="2229"/>
                  <a:pt x="2634" y="2235"/>
                  <a:pt x="2628" y="2241"/>
                </a:cubicBezTo>
                <a:close/>
                <a:moveTo>
                  <a:pt x="2588" y="2502"/>
                </a:moveTo>
                <a:cubicBezTo>
                  <a:pt x="2587" y="2496"/>
                  <a:pt x="2587" y="2489"/>
                  <a:pt x="2585" y="2482"/>
                </a:cubicBezTo>
                <a:cubicBezTo>
                  <a:pt x="2585" y="2480"/>
                  <a:pt x="2583" y="2477"/>
                  <a:pt x="2580" y="2475"/>
                </a:cubicBezTo>
                <a:cubicBezTo>
                  <a:pt x="2580" y="2475"/>
                  <a:pt x="2577" y="2476"/>
                  <a:pt x="2575" y="2478"/>
                </a:cubicBezTo>
                <a:cubicBezTo>
                  <a:pt x="2574" y="2478"/>
                  <a:pt x="2574" y="2479"/>
                  <a:pt x="2573" y="2480"/>
                </a:cubicBezTo>
                <a:cubicBezTo>
                  <a:pt x="2568" y="2479"/>
                  <a:pt x="2563" y="2477"/>
                  <a:pt x="2558" y="2477"/>
                </a:cubicBezTo>
                <a:cubicBezTo>
                  <a:pt x="2549" y="2476"/>
                  <a:pt x="2540" y="2475"/>
                  <a:pt x="2532" y="2475"/>
                </a:cubicBezTo>
                <a:cubicBezTo>
                  <a:pt x="2527" y="2475"/>
                  <a:pt x="2521" y="2477"/>
                  <a:pt x="2517" y="2478"/>
                </a:cubicBezTo>
                <a:cubicBezTo>
                  <a:pt x="2515" y="2479"/>
                  <a:pt x="2514" y="2483"/>
                  <a:pt x="2514" y="2486"/>
                </a:cubicBezTo>
                <a:cubicBezTo>
                  <a:pt x="2512" y="2491"/>
                  <a:pt x="2511" y="2497"/>
                  <a:pt x="2510" y="2502"/>
                </a:cubicBezTo>
                <a:cubicBezTo>
                  <a:pt x="2509" y="2507"/>
                  <a:pt x="2509" y="2511"/>
                  <a:pt x="2508" y="2516"/>
                </a:cubicBezTo>
                <a:cubicBezTo>
                  <a:pt x="2507" y="2521"/>
                  <a:pt x="2504" y="2527"/>
                  <a:pt x="2502" y="2532"/>
                </a:cubicBezTo>
                <a:cubicBezTo>
                  <a:pt x="2496" y="2530"/>
                  <a:pt x="2497" y="2536"/>
                  <a:pt x="2496" y="2541"/>
                </a:cubicBezTo>
                <a:cubicBezTo>
                  <a:pt x="2493" y="2535"/>
                  <a:pt x="2488" y="2538"/>
                  <a:pt x="2484" y="2536"/>
                </a:cubicBezTo>
                <a:cubicBezTo>
                  <a:pt x="2477" y="2534"/>
                  <a:pt x="2470" y="2533"/>
                  <a:pt x="2463" y="2534"/>
                </a:cubicBezTo>
                <a:cubicBezTo>
                  <a:pt x="2459" y="2535"/>
                  <a:pt x="2454" y="2535"/>
                  <a:pt x="2450" y="2537"/>
                </a:cubicBezTo>
                <a:cubicBezTo>
                  <a:pt x="2442" y="2540"/>
                  <a:pt x="2434" y="2545"/>
                  <a:pt x="2428" y="2551"/>
                </a:cubicBezTo>
                <a:cubicBezTo>
                  <a:pt x="2417" y="2560"/>
                  <a:pt x="2405" y="2569"/>
                  <a:pt x="2394" y="2579"/>
                </a:cubicBezTo>
                <a:cubicBezTo>
                  <a:pt x="2386" y="2587"/>
                  <a:pt x="2376" y="2594"/>
                  <a:pt x="2366" y="2599"/>
                </a:cubicBezTo>
                <a:cubicBezTo>
                  <a:pt x="2353" y="2606"/>
                  <a:pt x="2339" y="2611"/>
                  <a:pt x="2325" y="2617"/>
                </a:cubicBezTo>
                <a:cubicBezTo>
                  <a:pt x="2318" y="2620"/>
                  <a:pt x="2310" y="2622"/>
                  <a:pt x="2302" y="2624"/>
                </a:cubicBezTo>
                <a:cubicBezTo>
                  <a:pt x="2300" y="2625"/>
                  <a:pt x="2296" y="2625"/>
                  <a:pt x="2294" y="2626"/>
                </a:cubicBezTo>
                <a:cubicBezTo>
                  <a:pt x="2290" y="2630"/>
                  <a:pt x="2287" y="2634"/>
                  <a:pt x="2283" y="2638"/>
                </a:cubicBezTo>
                <a:cubicBezTo>
                  <a:pt x="2282" y="2639"/>
                  <a:pt x="2280" y="2640"/>
                  <a:pt x="2279" y="2640"/>
                </a:cubicBezTo>
                <a:cubicBezTo>
                  <a:pt x="2277" y="2642"/>
                  <a:pt x="2274" y="2642"/>
                  <a:pt x="2272" y="2644"/>
                </a:cubicBezTo>
                <a:cubicBezTo>
                  <a:pt x="2267" y="2649"/>
                  <a:pt x="2269" y="2661"/>
                  <a:pt x="2276" y="2663"/>
                </a:cubicBezTo>
                <a:cubicBezTo>
                  <a:pt x="2281" y="2665"/>
                  <a:pt x="2284" y="2668"/>
                  <a:pt x="2286" y="2672"/>
                </a:cubicBezTo>
                <a:cubicBezTo>
                  <a:pt x="2288" y="2674"/>
                  <a:pt x="2290" y="2677"/>
                  <a:pt x="2292" y="2679"/>
                </a:cubicBezTo>
                <a:cubicBezTo>
                  <a:pt x="2295" y="2682"/>
                  <a:pt x="2299" y="2686"/>
                  <a:pt x="2302" y="2688"/>
                </a:cubicBezTo>
                <a:cubicBezTo>
                  <a:pt x="2299" y="2692"/>
                  <a:pt x="2296" y="2695"/>
                  <a:pt x="2294" y="2699"/>
                </a:cubicBezTo>
                <a:cubicBezTo>
                  <a:pt x="2293" y="2701"/>
                  <a:pt x="2294" y="2705"/>
                  <a:pt x="2294" y="2708"/>
                </a:cubicBezTo>
                <a:cubicBezTo>
                  <a:pt x="2294" y="2715"/>
                  <a:pt x="2299" y="2721"/>
                  <a:pt x="2306" y="2721"/>
                </a:cubicBezTo>
                <a:cubicBezTo>
                  <a:pt x="2307" y="2722"/>
                  <a:pt x="2309" y="2722"/>
                  <a:pt x="2310" y="2723"/>
                </a:cubicBezTo>
                <a:cubicBezTo>
                  <a:pt x="2315" y="2729"/>
                  <a:pt x="2320" y="2733"/>
                  <a:pt x="2326" y="2734"/>
                </a:cubicBezTo>
                <a:cubicBezTo>
                  <a:pt x="2327" y="2740"/>
                  <a:pt x="2327" y="2744"/>
                  <a:pt x="2328" y="2749"/>
                </a:cubicBezTo>
                <a:cubicBezTo>
                  <a:pt x="2329" y="2754"/>
                  <a:pt x="2335" y="2758"/>
                  <a:pt x="2341" y="2758"/>
                </a:cubicBezTo>
                <a:cubicBezTo>
                  <a:pt x="2343" y="2758"/>
                  <a:pt x="2347" y="2757"/>
                  <a:pt x="2348" y="2762"/>
                </a:cubicBezTo>
                <a:cubicBezTo>
                  <a:pt x="2349" y="2763"/>
                  <a:pt x="2351" y="2764"/>
                  <a:pt x="2352" y="2764"/>
                </a:cubicBezTo>
                <a:cubicBezTo>
                  <a:pt x="2358" y="2766"/>
                  <a:pt x="2363" y="2767"/>
                  <a:pt x="2369" y="2769"/>
                </a:cubicBezTo>
                <a:cubicBezTo>
                  <a:pt x="2371" y="2770"/>
                  <a:pt x="2374" y="2771"/>
                  <a:pt x="2376" y="2774"/>
                </a:cubicBezTo>
                <a:cubicBezTo>
                  <a:pt x="2378" y="2775"/>
                  <a:pt x="2378" y="2778"/>
                  <a:pt x="2375" y="2779"/>
                </a:cubicBezTo>
                <a:cubicBezTo>
                  <a:pt x="2374" y="2780"/>
                  <a:pt x="2372" y="2781"/>
                  <a:pt x="2371" y="2782"/>
                </a:cubicBezTo>
                <a:cubicBezTo>
                  <a:pt x="2370" y="2784"/>
                  <a:pt x="2369" y="2788"/>
                  <a:pt x="2370" y="2789"/>
                </a:cubicBezTo>
                <a:cubicBezTo>
                  <a:pt x="2372" y="2793"/>
                  <a:pt x="2375" y="2796"/>
                  <a:pt x="2378" y="2798"/>
                </a:cubicBezTo>
                <a:cubicBezTo>
                  <a:pt x="2381" y="2800"/>
                  <a:pt x="2385" y="2801"/>
                  <a:pt x="2387" y="2800"/>
                </a:cubicBezTo>
                <a:cubicBezTo>
                  <a:pt x="2392" y="2797"/>
                  <a:pt x="2395" y="2798"/>
                  <a:pt x="2400" y="2800"/>
                </a:cubicBezTo>
                <a:cubicBezTo>
                  <a:pt x="2416" y="2806"/>
                  <a:pt x="2432" y="2812"/>
                  <a:pt x="2450" y="2810"/>
                </a:cubicBezTo>
                <a:cubicBezTo>
                  <a:pt x="2458" y="2809"/>
                  <a:pt x="2465" y="2808"/>
                  <a:pt x="2473" y="2806"/>
                </a:cubicBezTo>
                <a:cubicBezTo>
                  <a:pt x="2488" y="2801"/>
                  <a:pt x="2503" y="2796"/>
                  <a:pt x="2516" y="2788"/>
                </a:cubicBezTo>
                <a:cubicBezTo>
                  <a:pt x="2525" y="2782"/>
                  <a:pt x="2533" y="2776"/>
                  <a:pt x="2542" y="2770"/>
                </a:cubicBezTo>
                <a:cubicBezTo>
                  <a:pt x="2547" y="2765"/>
                  <a:pt x="2551" y="2759"/>
                  <a:pt x="2556" y="2755"/>
                </a:cubicBezTo>
                <a:cubicBezTo>
                  <a:pt x="2567" y="2747"/>
                  <a:pt x="2574" y="2736"/>
                  <a:pt x="2578" y="2724"/>
                </a:cubicBezTo>
                <a:cubicBezTo>
                  <a:pt x="2587" y="2703"/>
                  <a:pt x="2596" y="2682"/>
                  <a:pt x="2598" y="2659"/>
                </a:cubicBezTo>
                <a:cubicBezTo>
                  <a:pt x="2600" y="2641"/>
                  <a:pt x="2600" y="2624"/>
                  <a:pt x="2594" y="2607"/>
                </a:cubicBezTo>
                <a:cubicBezTo>
                  <a:pt x="2590" y="2596"/>
                  <a:pt x="2585" y="2585"/>
                  <a:pt x="2575" y="2578"/>
                </a:cubicBezTo>
                <a:cubicBezTo>
                  <a:pt x="2574" y="2577"/>
                  <a:pt x="2573" y="2575"/>
                  <a:pt x="2574" y="2574"/>
                </a:cubicBezTo>
                <a:cubicBezTo>
                  <a:pt x="2576" y="2565"/>
                  <a:pt x="2579" y="2556"/>
                  <a:pt x="2582" y="2547"/>
                </a:cubicBezTo>
                <a:cubicBezTo>
                  <a:pt x="2587" y="2533"/>
                  <a:pt x="2590" y="2518"/>
                  <a:pt x="2588" y="2502"/>
                </a:cubicBezTo>
                <a:close/>
                <a:moveTo>
                  <a:pt x="2527" y="2483"/>
                </a:moveTo>
                <a:cubicBezTo>
                  <a:pt x="2541" y="2485"/>
                  <a:pt x="2556" y="2487"/>
                  <a:pt x="2570" y="2489"/>
                </a:cubicBezTo>
                <a:cubicBezTo>
                  <a:pt x="2571" y="2494"/>
                  <a:pt x="2571" y="2499"/>
                  <a:pt x="2572" y="2503"/>
                </a:cubicBezTo>
                <a:cubicBezTo>
                  <a:pt x="2573" y="2509"/>
                  <a:pt x="2569" y="2512"/>
                  <a:pt x="2566" y="2514"/>
                </a:cubicBezTo>
                <a:cubicBezTo>
                  <a:pt x="2564" y="2515"/>
                  <a:pt x="2561" y="2515"/>
                  <a:pt x="2559" y="2513"/>
                </a:cubicBezTo>
                <a:cubicBezTo>
                  <a:pt x="2555" y="2509"/>
                  <a:pt x="2551" y="2503"/>
                  <a:pt x="2547" y="2499"/>
                </a:cubicBezTo>
                <a:cubicBezTo>
                  <a:pt x="2544" y="2496"/>
                  <a:pt x="2540" y="2495"/>
                  <a:pt x="2537" y="2493"/>
                </a:cubicBezTo>
                <a:cubicBezTo>
                  <a:pt x="2534" y="2491"/>
                  <a:pt x="2530" y="2488"/>
                  <a:pt x="2526" y="2485"/>
                </a:cubicBezTo>
                <a:cubicBezTo>
                  <a:pt x="2527" y="2485"/>
                  <a:pt x="2527" y="2484"/>
                  <a:pt x="2527" y="2483"/>
                </a:cubicBezTo>
                <a:close/>
                <a:moveTo>
                  <a:pt x="2365" y="2757"/>
                </a:moveTo>
                <a:cubicBezTo>
                  <a:pt x="2363" y="2756"/>
                  <a:pt x="2362" y="2756"/>
                  <a:pt x="2360" y="2756"/>
                </a:cubicBezTo>
                <a:cubicBezTo>
                  <a:pt x="2355" y="2756"/>
                  <a:pt x="2352" y="2754"/>
                  <a:pt x="2351" y="2749"/>
                </a:cubicBezTo>
                <a:cubicBezTo>
                  <a:pt x="2351" y="2746"/>
                  <a:pt x="2350" y="2744"/>
                  <a:pt x="2349" y="2742"/>
                </a:cubicBezTo>
                <a:cubicBezTo>
                  <a:pt x="2346" y="2735"/>
                  <a:pt x="2346" y="2735"/>
                  <a:pt x="2353" y="2732"/>
                </a:cubicBezTo>
                <a:cubicBezTo>
                  <a:pt x="2359" y="2731"/>
                  <a:pt x="2364" y="2729"/>
                  <a:pt x="2370" y="2727"/>
                </a:cubicBezTo>
                <a:cubicBezTo>
                  <a:pt x="2377" y="2725"/>
                  <a:pt x="2385" y="2722"/>
                  <a:pt x="2392" y="2719"/>
                </a:cubicBezTo>
                <a:cubicBezTo>
                  <a:pt x="2402" y="2714"/>
                  <a:pt x="2412" y="2709"/>
                  <a:pt x="2420" y="2701"/>
                </a:cubicBezTo>
                <a:cubicBezTo>
                  <a:pt x="2428" y="2693"/>
                  <a:pt x="2436" y="2687"/>
                  <a:pt x="2444" y="2680"/>
                </a:cubicBezTo>
                <a:cubicBezTo>
                  <a:pt x="2450" y="2676"/>
                  <a:pt x="2455" y="2671"/>
                  <a:pt x="2460" y="2666"/>
                </a:cubicBezTo>
                <a:cubicBezTo>
                  <a:pt x="2472" y="2654"/>
                  <a:pt x="2480" y="2641"/>
                  <a:pt x="2486" y="2625"/>
                </a:cubicBezTo>
                <a:cubicBezTo>
                  <a:pt x="2492" y="2610"/>
                  <a:pt x="2498" y="2595"/>
                  <a:pt x="2505" y="2581"/>
                </a:cubicBezTo>
                <a:cubicBezTo>
                  <a:pt x="2507" y="2576"/>
                  <a:pt x="2511" y="2573"/>
                  <a:pt x="2514" y="2568"/>
                </a:cubicBezTo>
                <a:cubicBezTo>
                  <a:pt x="2515" y="2567"/>
                  <a:pt x="2515" y="2565"/>
                  <a:pt x="2516" y="2564"/>
                </a:cubicBezTo>
                <a:cubicBezTo>
                  <a:pt x="2514" y="2563"/>
                  <a:pt x="2511" y="2562"/>
                  <a:pt x="2510" y="2563"/>
                </a:cubicBezTo>
                <a:cubicBezTo>
                  <a:pt x="2507" y="2565"/>
                  <a:pt x="2503" y="2567"/>
                  <a:pt x="2500" y="2570"/>
                </a:cubicBezTo>
                <a:cubicBezTo>
                  <a:pt x="2493" y="2577"/>
                  <a:pt x="2491" y="2587"/>
                  <a:pt x="2487" y="2596"/>
                </a:cubicBezTo>
                <a:cubicBezTo>
                  <a:pt x="2483" y="2605"/>
                  <a:pt x="2481" y="2616"/>
                  <a:pt x="2476" y="2625"/>
                </a:cubicBezTo>
                <a:cubicBezTo>
                  <a:pt x="2469" y="2638"/>
                  <a:pt x="2462" y="2651"/>
                  <a:pt x="2450" y="2661"/>
                </a:cubicBezTo>
                <a:cubicBezTo>
                  <a:pt x="2443" y="2666"/>
                  <a:pt x="2437" y="2673"/>
                  <a:pt x="2430" y="2679"/>
                </a:cubicBezTo>
                <a:cubicBezTo>
                  <a:pt x="2426" y="2683"/>
                  <a:pt x="2421" y="2687"/>
                  <a:pt x="2417" y="2690"/>
                </a:cubicBezTo>
                <a:cubicBezTo>
                  <a:pt x="2412" y="2694"/>
                  <a:pt x="2407" y="2698"/>
                  <a:pt x="2402" y="2701"/>
                </a:cubicBezTo>
                <a:cubicBezTo>
                  <a:pt x="2392" y="2708"/>
                  <a:pt x="2381" y="2713"/>
                  <a:pt x="2370" y="2716"/>
                </a:cubicBezTo>
                <a:cubicBezTo>
                  <a:pt x="2362" y="2718"/>
                  <a:pt x="2354" y="2721"/>
                  <a:pt x="2347" y="2724"/>
                </a:cubicBezTo>
                <a:cubicBezTo>
                  <a:pt x="2346" y="2724"/>
                  <a:pt x="2345" y="2724"/>
                  <a:pt x="2344" y="2724"/>
                </a:cubicBezTo>
                <a:cubicBezTo>
                  <a:pt x="2339" y="2724"/>
                  <a:pt x="2333" y="2724"/>
                  <a:pt x="2328" y="2723"/>
                </a:cubicBezTo>
                <a:cubicBezTo>
                  <a:pt x="2324" y="2722"/>
                  <a:pt x="2321" y="2719"/>
                  <a:pt x="2317" y="2716"/>
                </a:cubicBezTo>
                <a:cubicBezTo>
                  <a:pt x="2321" y="2709"/>
                  <a:pt x="2318" y="2703"/>
                  <a:pt x="2314" y="2698"/>
                </a:cubicBezTo>
                <a:cubicBezTo>
                  <a:pt x="2311" y="2695"/>
                  <a:pt x="2312" y="2693"/>
                  <a:pt x="2313" y="2690"/>
                </a:cubicBezTo>
                <a:cubicBezTo>
                  <a:pt x="2315" y="2688"/>
                  <a:pt x="2317" y="2684"/>
                  <a:pt x="2319" y="2683"/>
                </a:cubicBezTo>
                <a:cubicBezTo>
                  <a:pt x="2324" y="2680"/>
                  <a:pt x="2329" y="2677"/>
                  <a:pt x="2334" y="2675"/>
                </a:cubicBezTo>
                <a:cubicBezTo>
                  <a:pt x="2341" y="2672"/>
                  <a:pt x="2348" y="2670"/>
                  <a:pt x="2354" y="2667"/>
                </a:cubicBezTo>
                <a:cubicBezTo>
                  <a:pt x="2363" y="2663"/>
                  <a:pt x="2372" y="2659"/>
                  <a:pt x="2381" y="2655"/>
                </a:cubicBezTo>
                <a:cubicBezTo>
                  <a:pt x="2386" y="2652"/>
                  <a:pt x="2390" y="2649"/>
                  <a:pt x="2394" y="2645"/>
                </a:cubicBezTo>
                <a:cubicBezTo>
                  <a:pt x="2402" y="2639"/>
                  <a:pt x="2410" y="2632"/>
                  <a:pt x="2416" y="2625"/>
                </a:cubicBezTo>
                <a:cubicBezTo>
                  <a:pt x="2423" y="2618"/>
                  <a:pt x="2428" y="2610"/>
                  <a:pt x="2433" y="2603"/>
                </a:cubicBezTo>
                <a:cubicBezTo>
                  <a:pt x="2439" y="2596"/>
                  <a:pt x="2444" y="2590"/>
                  <a:pt x="2449" y="2584"/>
                </a:cubicBezTo>
                <a:cubicBezTo>
                  <a:pt x="2456" y="2578"/>
                  <a:pt x="2463" y="2573"/>
                  <a:pt x="2470" y="2568"/>
                </a:cubicBezTo>
                <a:cubicBezTo>
                  <a:pt x="2473" y="2566"/>
                  <a:pt x="2477" y="2565"/>
                  <a:pt x="2480" y="2564"/>
                </a:cubicBezTo>
                <a:cubicBezTo>
                  <a:pt x="2484" y="2564"/>
                  <a:pt x="2488" y="2564"/>
                  <a:pt x="2492" y="2564"/>
                </a:cubicBezTo>
                <a:cubicBezTo>
                  <a:pt x="2493" y="2564"/>
                  <a:pt x="2494" y="2563"/>
                  <a:pt x="2494" y="2563"/>
                </a:cubicBezTo>
                <a:cubicBezTo>
                  <a:pt x="2494" y="2561"/>
                  <a:pt x="2493" y="2559"/>
                  <a:pt x="2492" y="2559"/>
                </a:cubicBezTo>
                <a:cubicBezTo>
                  <a:pt x="2485" y="2555"/>
                  <a:pt x="2477" y="2553"/>
                  <a:pt x="2469" y="2557"/>
                </a:cubicBezTo>
                <a:cubicBezTo>
                  <a:pt x="2458" y="2563"/>
                  <a:pt x="2449" y="2571"/>
                  <a:pt x="2440" y="2579"/>
                </a:cubicBezTo>
                <a:cubicBezTo>
                  <a:pt x="2432" y="2588"/>
                  <a:pt x="2426" y="2599"/>
                  <a:pt x="2418" y="2607"/>
                </a:cubicBezTo>
                <a:cubicBezTo>
                  <a:pt x="2410" y="2616"/>
                  <a:pt x="2402" y="2625"/>
                  <a:pt x="2393" y="2633"/>
                </a:cubicBezTo>
                <a:cubicBezTo>
                  <a:pt x="2383" y="2641"/>
                  <a:pt x="2372" y="2648"/>
                  <a:pt x="2360" y="2653"/>
                </a:cubicBezTo>
                <a:cubicBezTo>
                  <a:pt x="2351" y="2656"/>
                  <a:pt x="2343" y="2660"/>
                  <a:pt x="2335" y="2664"/>
                </a:cubicBezTo>
                <a:cubicBezTo>
                  <a:pt x="2330" y="2666"/>
                  <a:pt x="2325" y="2667"/>
                  <a:pt x="2321" y="2669"/>
                </a:cubicBezTo>
                <a:cubicBezTo>
                  <a:pt x="2318" y="2670"/>
                  <a:pt x="2315" y="2673"/>
                  <a:pt x="2313" y="2674"/>
                </a:cubicBezTo>
                <a:cubicBezTo>
                  <a:pt x="2310" y="2676"/>
                  <a:pt x="2308" y="2676"/>
                  <a:pt x="2305" y="2678"/>
                </a:cubicBezTo>
                <a:cubicBezTo>
                  <a:pt x="2301" y="2673"/>
                  <a:pt x="2297" y="2669"/>
                  <a:pt x="2294" y="2664"/>
                </a:cubicBezTo>
                <a:cubicBezTo>
                  <a:pt x="2293" y="2663"/>
                  <a:pt x="2292" y="2660"/>
                  <a:pt x="2292" y="2658"/>
                </a:cubicBezTo>
                <a:cubicBezTo>
                  <a:pt x="2292" y="2657"/>
                  <a:pt x="2292" y="2656"/>
                  <a:pt x="2292" y="2655"/>
                </a:cubicBezTo>
                <a:cubicBezTo>
                  <a:pt x="2289" y="2648"/>
                  <a:pt x="2293" y="2637"/>
                  <a:pt x="2300" y="2635"/>
                </a:cubicBezTo>
                <a:cubicBezTo>
                  <a:pt x="2303" y="2633"/>
                  <a:pt x="2307" y="2634"/>
                  <a:pt x="2310" y="2633"/>
                </a:cubicBezTo>
                <a:cubicBezTo>
                  <a:pt x="2321" y="2629"/>
                  <a:pt x="2332" y="2625"/>
                  <a:pt x="2343" y="2621"/>
                </a:cubicBezTo>
                <a:cubicBezTo>
                  <a:pt x="2350" y="2618"/>
                  <a:pt x="2358" y="2615"/>
                  <a:pt x="2365" y="2612"/>
                </a:cubicBezTo>
                <a:cubicBezTo>
                  <a:pt x="2371" y="2609"/>
                  <a:pt x="2376" y="2605"/>
                  <a:pt x="2382" y="2602"/>
                </a:cubicBezTo>
                <a:cubicBezTo>
                  <a:pt x="2395" y="2594"/>
                  <a:pt x="2404" y="2583"/>
                  <a:pt x="2416" y="2573"/>
                </a:cubicBezTo>
                <a:cubicBezTo>
                  <a:pt x="2423" y="2568"/>
                  <a:pt x="2429" y="2561"/>
                  <a:pt x="2436" y="2556"/>
                </a:cubicBezTo>
                <a:cubicBezTo>
                  <a:pt x="2446" y="2549"/>
                  <a:pt x="2456" y="2543"/>
                  <a:pt x="2470" y="2544"/>
                </a:cubicBezTo>
                <a:cubicBezTo>
                  <a:pt x="2479" y="2544"/>
                  <a:pt x="2487" y="2545"/>
                  <a:pt x="2495" y="2549"/>
                </a:cubicBezTo>
                <a:cubicBezTo>
                  <a:pt x="2502" y="2551"/>
                  <a:pt x="2509" y="2548"/>
                  <a:pt x="2512" y="2541"/>
                </a:cubicBezTo>
                <a:cubicBezTo>
                  <a:pt x="2517" y="2529"/>
                  <a:pt x="2519" y="2516"/>
                  <a:pt x="2520" y="2503"/>
                </a:cubicBezTo>
                <a:cubicBezTo>
                  <a:pt x="2520" y="2500"/>
                  <a:pt x="2520" y="2496"/>
                  <a:pt x="2520" y="2493"/>
                </a:cubicBezTo>
                <a:cubicBezTo>
                  <a:pt x="2526" y="2497"/>
                  <a:pt x="2533" y="2500"/>
                  <a:pt x="2538" y="2504"/>
                </a:cubicBezTo>
                <a:cubicBezTo>
                  <a:pt x="2543" y="2508"/>
                  <a:pt x="2546" y="2513"/>
                  <a:pt x="2550" y="2518"/>
                </a:cubicBezTo>
                <a:cubicBezTo>
                  <a:pt x="2552" y="2520"/>
                  <a:pt x="2555" y="2522"/>
                  <a:pt x="2557" y="2524"/>
                </a:cubicBezTo>
                <a:cubicBezTo>
                  <a:pt x="2557" y="2525"/>
                  <a:pt x="2558" y="2527"/>
                  <a:pt x="2558" y="2528"/>
                </a:cubicBezTo>
                <a:cubicBezTo>
                  <a:pt x="2555" y="2536"/>
                  <a:pt x="2553" y="2543"/>
                  <a:pt x="2551" y="2551"/>
                </a:cubicBezTo>
                <a:cubicBezTo>
                  <a:pt x="2550" y="2552"/>
                  <a:pt x="2550" y="2553"/>
                  <a:pt x="2549" y="2554"/>
                </a:cubicBezTo>
                <a:cubicBezTo>
                  <a:pt x="2546" y="2557"/>
                  <a:pt x="2545" y="2559"/>
                  <a:pt x="2546" y="2563"/>
                </a:cubicBezTo>
                <a:cubicBezTo>
                  <a:pt x="2547" y="2564"/>
                  <a:pt x="2546" y="2566"/>
                  <a:pt x="2545" y="2568"/>
                </a:cubicBezTo>
                <a:cubicBezTo>
                  <a:pt x="2543" y="2567"/>
                  <a:pt x="2539" y="2566"/>
                  <a:pt x="2538" y="2567"/>
                </a:cubicBezTo>
                <a:cubicBezTo>
                  <a:pt x="2535" y="2570"/>
                  <a:pt x="2531" y="2574"/>
                  <a:pt x="2530" y="2578"/>
                </a:cubicBezTo>
                <a:cubicBezTo>
                  <a:pt x="2527" y="2590"/>
                  <a:pt x="2525" y="2602"/>
                  <a:pt x="2526" y="2614"/>
                </a:cubicBezTo>
                <a:cubicBezTo>
                  <a:pt x="2527" y="2631"/>
                  <a:pt x="2523" y="2648"/>
                  <a:pt x="2515" y="2663"/>
                </a:cubicBezTo>
                <a:cubicBezTo>
                  <a:pt x="2515" y="2663"/>
                  <a:pt x="2514" y="2664"/>
                  <a:pt x="2514" y="2665"/>
                </a:cubicBezTo>
                <a:cubicBezTo>
                  <a:pt x="2512" y="2675"/>
                  <a:pt x="2506" y="2684"/>
                  <a:pt x="2500" y="2692"/>
                </a:cubicBezTo>
                <a:cubicBezTo>
                  <a:pt x="2495" y="2701"/>
                  <a:pt x="2489" y="2709"/>
                  <a:pt x="2480" y="2714"/>
                </a:cubicBezTo>
                <a:cubicBezTo>
                  <a:pt x="2473" y="2718"/>
                  <a:pt x="2467" y="2724"/>
                  <a:pt x="2460" y="2728"/>
                </a:cubicBezTo>
                <a:cubicBezTo>
                  <a:pt x="2451" y="2735"/>
                  <a:pt x="2441" y="2740"/>
                  <a:pt x="2430" y="2743"/>
                </a:cubicBezTo>
                <a:cubicBezTo>
                  <a:pt x="2422" y="2745"/>
                  <a:pt x="2413" y="2746"/>
                  <a:pt x="2405" y="2749"/>
                </a:cubicBezTo>
                <a:cubicBezTo>
                  <a:pt x="2399" y="2750"/>
                  <a:pt x="2394" y="2752"/>
                  <a:pt x="2389" y="2755"/>
                </a:cubicBezTo>
                <a:cubicBezTo>
                  <a:pt x="2381" y="2760"/>
                  <a:pt x="2373" y="2758"/>
                  <a:pt x="2365" y="2757"/>
                </a:cubicBezTo>
                <a:close/>
                <a:moveTo>
                  <a:pt x="2577" y="2528"/>
                </a:moveTo>
                <a:cubicBezTo>
                  <a:pt x="2573" y="2542"/>
                  <a:pt x="2567" y="2554"/>
                  <a:pt x="2564" y="2567"/>
                </a:cubicBezTo>
                <a:cubicBezTo>
                  <a:pt x="2563" y="2573"/>
                  <a:pt x="2565" y="2579"/>
                  <a:pt x="2570" y="2584"/>
                </a:cubicBezTo>
                <a:cubicBezTo>
                  <a:pt x="2578" y="2593"/>
                  <a:pt x="2584" y="2604"/>
                  <a:pt x="2587" y="2617"/>
                </a:cubicBezTo>
                <a:cubicBezTo>
                  <a:pt x="2590" y="2629"/>
                  <a:pt x="2589" y="2641"/>
                  <a:pt x="2589" y="2653"/>
                </a:cubicBezTo>
                <a:cubicBezTo>
                  <a:pt x="2588" y="2669"/>
                  <a:pt x="2585" y="2683"/>
                  <a:pt x="2579" y="2697"/>
                </a:cubicBezTo>
                <a:cubicBezTo>
                  <a:pt x="2573" y="2711"/>
                  <a:pt x="2566" y="2724"/>
                  <a:pt x="2559" y="2737"/>
                </a:cubicBezTo>
                <a:cubicBezTo>
                  <a:pt x="2555" y="2744"/>
                  <a:pt x="2548" y="2749"/>
                  <a:pt x="2543" y="2755"/>
                </a:cubicBezTo>
                <a:cubicBezTo>
                  <a:pt x="2533" y="2766"/>
                  <a:pt x="2521" y="2773"/>
                  <a:pt x="2509" y="2780"/>
                </a:cubicBezTo>
                <a:cubicBezTo>
                  <a:pt x="2499" y="2785"/>
                  <a:pt x="2489" y="2789"/>
                  <a:pt x="2479" y="2792"/>
                </a:cubicBezTo>
                <a:cubicBezTo>
                  <a:pt x="2471" y="2795"/>
                  <a:pt x="2463" y="2797"/>
                  <a:pt x="2455" y="2799"/>
                </a:cubicBezTo>
                <a:cubicBezTo>
                  <a:pt x="2446" y="2801"/>
                  <a:pt x="2437" y="2800"/>
                  <a:pt x="2427" y="2796"/>
                </a:cubicBezTo>
                <a:cubicBezTo>
                  <a:pt x="2421" y="2794"/>
                  <a:pt x="2415" y="2794"/>
                  <a:pt x="2409" y="2794"/>
                </a:cubicBezTo>
                <a:cubicBezTo>
                  <a:pt x="2404" y="2793"/>
                  <a:pt x="2399" y="2793"/>
                  <a:pt x="2396" y="2788"/>
                </a:cubicBezTo>
                <a:cubicBezTo>
                  <a:pt x="2393" y="2783"/>
                  <a:pt x="2388" y="2778"/>
                  <a:pt x="2393" y="2769"/>
                </a:cubicBezTo>
                <a:cubicBezTo>
                  <a:pt x="2390" y="2771"/>
                  <a:pt x="2389" y="2772"/>
                  <a:pt x="2388" y="2772"/>
                </a:cubicBezTo>
                <a:cubicBezTo>
                  <a:pt x="2388" y="2772"/>
                  <a:pt x="2388" y="2772"/>
                  <a:pt x="2387" y="2772"/>
                </a:cubicBezTo>
                <a:cubicBezTo>
                  <a:pt x="2387" y="2768"/>
                  <a:pt x="2390" y="2766"/>
                  <a:pt x="2392" y="2765"/>
                </a:cubicBezTo>
                <a:cubicBezTo>
                  <a:pt x="2402" y="2761"/>
                  <a:pt x="2411" y="2758"/>
                  <a:pt x="2420" y="2755"/>
                </a:cubicBezTo>
                <a:cubicBezTo>
                  <a:pt x="2426" y="2753"/>
                  <a:pt x="2433" y="2753"/>
                  <a:pt x="2439" y="2751"/>
                </a:cubicBezTo>
                <a:cubicBezTo>
                  <a:pt x="2446" y="2748"/>
                  <a:pt x="2453" y="2745"/>
                  <a:pt x="2460" y="2741"/>
                </a:cubicBezTo>
                <a:cubicBezTo>
                  <a:pt x="2471" y="2734"/>
                  <a:pt x="2482" y="2727"/>
                  <a:pt x="2492" y="2719"/>
                </a:cubicBezTo>
                <a:cubicBezTo>
                  <a:pt x="2500" y="2713"/>
                  <a:pt x="2505" y="2704"/>
                  <a:pt x="2511" y="2695"/>
                </a:cubicBezTo>
                <a:cubicBezTo>
                  <a:pt x="2516" y="2687"/>
                  <a:pt x="2520" y="2677"/>
                  <a:pt x="2523" y="2668"/>
                </a:cubicBezTo>
                <a:cubicBezTo>
                  <a:pt x="2527" y="2660"/>
                  <a:pt x="2532" y="2653"/>
                  <a:pt x="2534" y="2644"/>
                </a:cubicBezTo>
                <a:cubicBezTo>
                  <a:pt x="2536" y="2637"/>
                  <a:pt x="2535" y="2629"/>
                  <a:pt x="2536" y="2621"/>
                </a:cubicBezTo>
                <a:cubicBezTo>
                  <a:pt x="2536" y="2620"/>
                  <a:pt x="2535" y="2618"/>
                  <a:pt x="2535" y="2616"/>
                </a:cubicBezTo>
                <a:cubicBezTo>
                  <a:pt x="2536" y="2609"/>
                  <a:pt x="2536" y="2602"/>
                  <a:pt x="2537" y="2595"/>
                </a:cubicBezTo>
                <a:cubicBezTo>
                  <a:pt x="2538" y="2590"/>
                  <a:pt x="2542" y="2585"/>
                  <a:pt x="2543" y="2580"/>
                </a:cubicBezTo>
                <a:cubicBezTo>
                  <a:pt x="2544" y="2576"/>
                  <a:pt x="2547" y="2573"/>
                  <a:pt x="2550" y="2570"/>
                </a:cubicBezTo>
                <a:cubicBezTo>
                  <a:pt x="2560" y="2560"/>
                  <a:pt x="2562" y="2547"/>
                  <a:pt x="2564" y="2534"/>
                </a:cubicBezTo>
                <a:cubicBezTo>
                  <a:pt x="2565" y="2528"/>
                  <a:pt x="2567" y="2523"/>
                  <a:pt x="2573" y="2521"/>
                </a:cubicBezTo>
                <a:cubicBezTo>
                  <a:pt x="2575" y="2521"/>
                  <a:pt x="2576" y="2518"/>
                  <a:pt x="2578" y="2516"/>
                </a:cubicBezTo>
                <a:cubicBezTo>
                  <a:pt x="2578" y="2517"/>
                  <a:pt x="2578" y="2517"/>
                  <a:pt x="2579" y="2517"/>
                </a:cubicBezTo>
                <a:cubicBezTo>
                  <a:pt x="2578" y="2521"/>
                  <a:pt x="2578" y="2525"/>
                  <a:pt x="2577" y="2528"/>
                </a:cubicBezTo>
                <a:close/>
                <a:moveTo>
                  <a:pt x="713" y="31"/>
                </a:moveTo>
                <a:cubicBezTo>
                  <a:pt x="712" y="24"/>
                  <a:pt x="712" y="17"/>
                  <a:pt x="711" y="11"/>
                </a:cubicBezTo>
                <a:cubicBezTo>
                  <a:pt x="710" y="8"/>
                  <a:pt x="708" y="5"/>
                  <a:pt x="706" y="3"/>
                </a:cubicBezTo>
                <a:cubicBezTo>
                  <a:pt x="705" y="3"/>
                  <a:pt x="702" y="5"/>
                  <a:pt x="700" y="6"/>
                </a:cubicBezTo>
                <a:cubicBezTo>
                  <a:pt x="700" y="6"/>
                  <a:pt x="699" y="7"/>
                  <a:pt x="699" y="8"/>
                </a:cubicBezTo>
                <a:cubicBezTo>
                  <a:pt x="693" y="7"/>
                  <a:pt x="688" y="5"/>
                  <a:pt x="683" y="5"/>
                </a:cubicBezTo>
                <a:cubicBezTo>
                  <a:pt x="674" y="4"/>
                  <a:pt x="666" y="3"/>
                  <a:pt x="657" y="4"/>
                </a:cubicBezTo>
                <a:cubicBezTo>
                  <a:pt x="652" y="4"/>
                  <a:pt x="647" y="5"/>
                  <a:pt x="642" y="7"/>
                </a:cubicBezTo>
                <a:cubicBezTo>
                  <a:pt x="640" y="7"/>
                  <a:pt x="640" y="11"/>
                  <a:pt x="639" y="14"/>
                </a:cubicBezTo>
                <a:cubicBezTo>
                  <a:pt x="637" y="20"/>
                  <a:pt x="636" y="25"/>
                  <a:pt x="635" y="31"/>
                </a:cubicBezTo>
                <a:cubicBezTo>
                  <a:pt x="634" y="35"/>
                  <a:pt x="635" y="40"/>
                  <a:pt x="634" y="44"/>
                </a:cubicBezTo>
                <a:cubicBezTo>
                  <a:pt x="632" y="50"/>
                  <a:pt x="630" y="55"/>
                  <a:pt x="627" y="61"/>
                </a:cubicBezTo>
                <a:cubicBezTo>
                  <a:pt x="621" y="58"/>
                  <a:pt x="622" y="64"/>
                  <a:pt x="621" y="69"/>
                </a:cubicBezTo>
                <a:cubicBezTo>
                  <a:pt x="618" y="63"/>
                  <a:pt x="613" y="66"/>
                  <a:pt x="609" y="65"/>
                </a:cubicBezTo>
                <a:cubicBezTo>
                  <a:pt x="602" y="63"/>
                  <a:pt x="596" y="61"/>
                  <a:pt x="589" y="63"/>
                </a:cubicBezTo>
                <a:cubicBezTo>
                  <a:pt x="584" y="63"/>
                  <a:pt x="580" y="64"/>
                  <a:pt x="576" y="65"/>
                </a:cubicBezTo>
                <a:cubicBezTo>
                  <a:pt x="567" y="68"/>
                  <a:pt x="560" y="73"/>
                  <a:pt x="553" y="79"/>
                </a:cubicBezTo>
                <a:cubicBezTo>
                  <a:pt x="542" y="89"/>
                  <a:pt x="530" y="97"/>
                  <a:pt x="520" y="107"/>
                </a:cubicBezTo>
                <a:cubicBezTo>
                  <a:pt x="511" y="116"/>
                  <a:pt x="501" y="122"/>
                  <a:pt x="491" y="128"/>
                </a:cubicBezTo>
                <a:cubicBezTo>
                  <a:pt x="478" y="135"/>
                  <a:pt x="464" y="140"/>
                  <a:pt x="450" y="145"/>
                </a:cubicBezTo>
                <a:cubicBezTo>
                  <a:pt x="443" y="148"/>
                  <a:pt x="435" y="150"/>
                  <a:pt x="428" y="152"/>
                </a:cubicBezTo>
                <a:cubicBezTo>
                  <a:pt x="425" y="153"/>
                  <a:pt x="421" y="153"/>
                  <a:pt x="419" y="154"/>
                </a:cubicBezTo>
                <a:cubicBezTo>
                  <a:pt x="415" y="158"/>
                  <a:pt x="412" y="162"/>
                  <a:pt x="408" y="166"/>
                </a:cubicBezTo>
                <a:cubicBezTo>
                  <a:pt x="407" y="167"/>
                  <a:pt x="405" y="168"/>
                  <a:pt x="404" y="169"/>
                </a:cubicBezTo>
                <a:cubicBezTo>
                  <a:pt x="402" y="170"/>
                  <a:pt x="399" y="170"/>
                  <a:pt x="398" y="172"/>
                </a:cubicBezTo>
                <a:cubicBezTo>
                  <a:pt x="392" y="178"/>
                  <a:pt x="394" y="189"/>
                  <a:pt x="401" y="192"/>
                </a:cubicBezTo>
                <a:cubicBezTo>
                  <a:pt x="406" y="194"/>
                  <a:pt x="409" y="197"/>
                  <a:pt x="412" y="200"/>
                </a:cubicBezTo>
                <a:cubicBezTo>
                  <a:pt x="413" y="202"/>
                  <a:pt x="415" y="205"/>
                  <a:pt x="417" y="207"/>
                </a:cubicBezTo>
                <a:cubicBezTo>
                  <a:pt x="420" y="210"/>
                  <a:pt x="424" y="214"/>
                  <a:pt x="427" y="217"/>
                </a:cubicBezTo>
                <a:cubicBezTo>
                  <a:pt x="424" y="220"/>
                  <a:pt x="421" y="223"/>
                  <a:pt x="419" y="227"/>
                </a:cubicBezTo>
                <a:cubicBezTo>
                  <a:pt x="418" y="230"/>
                  <a:pt x="419" y="233"/>
                  <a:pt x="419" y="237"/>
                </a:cubicBezTo>
                <a:cubicBezTo>
                  <a:pt x="419" y="243"/>
                  <a:pt x="425" y="249"/>
                  <a:pt x="431" y="250"/>
                </a:cubicBezTo>
                <a:cubicBezTo>
                  <a:pt x="433" y="250"/>
                  <a:pt x="434" y="250"/>
                  <a:pt x="435" y="251"/>
                </a:cubicBezTo>
                <a:cubicBezTo>
                  <a:pt x="440" y="257"/>
                  <a:pt x="445" y="261"/>
                  <a:pt x="452" y="263"/>
                </a:cubicBezTo>
                <a:cubicBezTo>
                  <a:pt x="452" y="268"/>
                  <a:pt x="452" y="273"/>
                  <a:pt x="453" y="277"/>
                </a:cubicBezTo>
                <a:cubicBezTo>
                  <a:pt x="454" y="283"/>
                  <a:pt x="461" y="286"/>
                  <a:pt x="466" y="286"/>
                </a:cubicBezTo>
                <a:cubicBezTo>
                  <a:pt x="469" y="286"/>
                  <a:pt x="472" y="285"/>
                  <a:pt x="474" y="290"/>
                </a:cubicBezTo>
                <a:cubicBezTo>
                  <a:pt x="474" y="291"/>
                  <a:pt x="476" y="292"/>
                  <a:pt x="478" y="293"/>
                </a:cubicBezTo>
                <a:cubicBezTo>
                  <a:pt x="483" y="294"/>
                  <a:pt x="488" y="295"/>
                  <a:pt x="494" y="297"/>
                </a:cubicBezTo>
                <a:cubicBezTo>
                  <a:pt x="497" y="298"/>
                  <a:pt x="499" y="300"/>
                  <a:pt x="501" y="302"/>
                </a:cubicBezTo>
                <a:cubicBezTo>
                  <a:pt x="503" y="304"/>
                  <a:pt x="503" y="306"/>
                  <a:pt x="500" y="307"/>
                </a:cubicBezTo>
                <a:cubicBezTo>
                  <a:pt x="499" y="308"/>
                  <a:pt x="497" y="309"/>
                  <a:pt x="496" y="310"/>
                </a:cubicBezTo>
                <a:cubicBezTo>
                  <a:pt x="496" y="312"/>
                  <a:pt x="494" y="316"/>
                  <a:pt x="495" y="318"/>
                </a:cubicBezTo>
                <a:cubicBezTo>
                  <a:pt x="497" y="321"/>
                  <a:pt x="500" y="324"/>
                  <a:pt x="504" y="327"/>
                </a:cubicBezTo>
                <a:cubicBezTo>
                  <a:pt x="506" y="328"/>
                  <a:pt x="510" y="329"/>
                  <a:pt x="512" y="328"/>
                </a:cubicBezTo>
                <a:cubicBezTo>
                  <a:pt x="517" y="325"/>
                  <a:pt x="520" y="326"/>
                  <a:pt x="525" y="328"/>
                </a:cubicBezTo>
                <a:cubicBezTo>
                  <a:pt x="541" y="335"/>
                  <a:pt x="557" y="340"/>
                  <a:pt x="575" y="338"/>
                </a:cubicBezTo>
                <a:cubicBezTo>
                  <a:pt x="583" y="338"/>
                  <a:pt x="591" y="336"/>
                  <a:pt x="598" y="334"/>
                </a:cubicBezTo>
                <a:cubicBezTo>
                  <a:pt x="613" y="330"/>
                  <a:pt x="628" y="325"/>
                  <a:pt x="641" y="316"/>
                </a:cubicBezTo>
                <a:cubicBezTo>
                  <a:pt x="650" y="310"/>
                  <a:pt x="659" y="304"/>
                  <a:pt x="667" y="298"/>
                </a:cubicBezTo>
                <a:cubicBezTo>
                  <a:pt x="672" y="294"/>
                  <a:pt x="676" y="288"/>
                  <a:pt x="681" y="284"/>
                </a:cubicBezTo>
                <a:cubicBezTo>
                  <a:pt x="692" y="276"/>
                  <a:pt x="699" y="264"/>
                  <a:pt x="704" y="252"/>
                </a:cubicBezTo>
                <a:cubicBezTo>
                  <a:pt x="713" y="232"/>
                  <a:pt x="721" y="211"/>
                  <a:pt x="724" y="187"/>
                </a:cubicBezTo>
                <a:cubicBezTo>
                  <a:pt x="725" y="169"/>
                  <a:pt x="725" y="152"/>
                  <a:pt x="719" y="135"/>
                </a:cubicBezTo>
                <a:cubicBezTo>
                  <a:pt x="715" y="124"/>
                  <a:pt x="711" y="113"/>
                  <a:pt x="701" y="106"/>
                </a:cubicBezTo>
                <a:cubicBezTo>
                  <a:pt x="700" y="105"/>
                  <a:pt x="698" y="103"/>
                  <a:pt x="699" y="102"/>
                </a:cubicBezTo>
                <a:cubicBezTo>
                  <a:pt x="701" y="93"/>
                  <a:pt x="704" y="84"/>
                  <a:pt x="707" y="75"/>
                </a:cubicBezTo>
                <a:cubicBezTo>
                  <a:pt x="712" y="61"/>
                  <a:pt x="715" y="46"/>
                  <a:pt x="713" y="31"/>
                </a:cubicBezTo>
                <a:close/>
                <a:moveTo>
                  <a:pt x="653" y="11"/>
                </a:moveTo>
                <a:cubicBezTo>
                  <a:pt x="667" y="13"/>
                  <a:pt x="681" y="15"/>
                  <a:pt x="695" y="17"/>
                </a:cubicBezTo>
                <a:cubicBezTo>
                  <a:pt x="696" y="22"/>
                  <a:pt x="696" y="27"/>
                  <a:pt x="697" y="32"/>
                </a:cubicBezTo>
                <a:cubicBezTo>
                  <a:pt x="698" y="37"/>
                  <a:pt x="694" y="40"/>
                  <a:pt x="691" y="42"/>
                </a:cubicBezTo>
                <a:cubicBezTo>
                  <a:pt x="690" y="43"/>
                  <a:pt x="686" y="43"/>
                  <a:pt x="685" y="42"/>
                </a:cubicBezTo>
                <a:cubicBezTo>
                  <a:pt x="680" y="37"/>
                  <a:pt x="677" y="31"/>
                  <a:pt x="672" y="27"/>
                </a:cubicBezTo>
                <a:cubicBezTo>
                  <a:pt x="669" y="24"/>
                  <a:pt x="666" y="23"/>
                  <a:pt x="663" y="21"/>
                </a:cubicBezTo>
                <a:cubicBezTo>
                  <a:pt x="659" y="19"/>
                  <a:pt x="655" y="16"/>
                  <a:pt x="651" y="14"/>
                </a:cubicBezTo>
                <a:cubicBezTo>
                  <a:pt x="652" y="13"/>
                  <a:pt x="652" y="12"/>
                  <a:pt x="653" y="11"/>
                </a:cubicBezTo>
                <a:close/>
                <a:moveTo>
                  <a:pt x="490" y="285"/>
                </a:moveTo>
                <a:cubicBezTo>
                  <a:pt x="488" y="285"/>
                  <a:pt x="487" y="284"/>
                  <a:pt x="485" y="284"/>
                </a:cubicBezTo>
                <a:cubicBezTo>
                  <a:pt x="480" y="285"/>
                  <a:pt x="477" y="282"/>
                  <a:pt x="477" y="277"/>
                </a:cubicBezTo>
                <a:cubicBezTo>
                  <a:pt x="476" y="275"/>
                  <a:pt x="476" y="272"/>
                  <a:pt x="475" y="270"/>
                </a:cubicBezTo>
                <a:cubicBezTo>
                  <a:pt x="472" y="264"/>
                  <a:pt x="472" y="263"/>
                  <a:pt x="478" y="261"/>
                </a:cubicBezTo>
                <a:cubicBezTo>
                  <a:pt x="484" y="259"/>
                  <a:pt x="489" y="258"/>
                  <a:pt x="495" y="256"/>
                </a:cubicBezTo>
                <a:cubicBezTo>
                  <a:pt x="503" y="253"/>
                  <a:pt x="511" y="251"/>
                  <a:pt x="518" y="247"/>
                </a:cubicBezTo>
                <a:cubicBezTo>
                  <a:pt x="528" y="242"/>
                  <a:pt x="538" y="237"/>
                  <a:pt x="546" y="229"/>
                </a:cubicBezTo>
                <a:cubicBezTo>
                  <a:pt x="553" y="221"/>
                  <a:pt x="562" y="215"/>
                  <a:pt x="569" y="209"/>
                </a:cubicBezTo>
                <a:cubicBezTo>
                  <a:pt x="575" y="204"/>
                  <a:pt x="580" y="199"/>
                  <a:pt x="585" y="194"/>
                </a:cubicBezTo>
                <a:cubicBezTo>
                  <a:pt x="597" y="183"/>
                  <a:pt x="606" y="169"/>
                  <a:pt x="612" y="153"/>
                </a:cubicBezTo>
                <a:cubicBezTo>
                  <a:pt x="617" y="138"/>
                  <a:pt x="623" y="124"/>
                  <a:pt x="630" y="109"/>
                </a:cubicBezTo>
                <a:cubicBezTo>
                  <a:pt x="632" y="105"/>
                  <a:pt x="636" y="101"/>
                  <a:pt x="639" y="97"/>
                </a:cubicBezTo>
                <a:cubicBezTo>
                  <a:pt x="640" y="95"/>
                  <a:pt x="640" y="93"/>
                  <a:pt x="641" y="92"/>
                </a:cubicBezTo>
                <a:cubicBezTo>
                  <a:pt x="639" y="92"/>
                  <a:pt x="637" y="90"/>
                  <a:pt x="635" y="91"/>
                </a:cubicBezTo>
                <a:cubicBezTo>
                  <a:pt x="632" y="93"/>
                  <a:pt x="628" y="95"/>
                  <a:pt x="626" y="98"/>
                </a:cubicBezTo>
                <a:cubicBezTo>
                  <a:pt x="619" y="105"/>
                  <a:pt x="616" y="115"/>
                  <a:pt x="612" y="124"/>
                </a:cubicBezTo>
                <a:cubicBezTo>
                  <a:pt x="608" y="134"/>
                  <a:pt x="606" y="144"/>
                  <a:pt x="601" y="153"/>
                </a:cubicBezTo>
                <a:cubicBezTo>
                  <a:pt x="594" y="166"/>
                  <a:pt x="588" y="180"/>
                  <a:pt x="575" y="189"/>
                </a:cubicBezTo>
                <a:cubicBezTo>
                  <a:pt x="568" y="195"/>
                  <a:pt x="562" y="202"/>
                  <a:pt x="555" y="208"/>
                </a:cubicBezTo>
                <a:cubicBezTo>
                  <a:pt x="551" y="212"/>
                  <a:pt x="547" y="215"/>
                  <a:pt x="542" y="219"/>
                </a:cubicBezTo>
                <a:cubicBezTo>
                  <a:pt x="537" y="223"/>
                  <a:pt x="532" y="227"/>
                  <a:pt x="527" y="230"/>
                </a:cubicBezTo>
                <a:cubicBezTo>
                  <a:pt x="517" y="236"/>
                  <a:pt x="507" y="242"/>
                  <a:pt x="495" y="244"/>
                </a:cubicBezTo>
                <a:cubicBezTo>
                  <a:pt x="487" y="246"/>
                  <a:pt x="480" y="250"/>
                  <a:pt x="472" y="252"/>
                </a:cubicBezTo>
                <a:cubicBezTo>
                  <a:pt x="471" y="252"/>
                  <a:pt x="470" y="253"/>
                  <a:pt x="469" y="253"/>
                </a:cubicBezTo>
                <a:cubicBezTo>
                  <a:pt x="464" y="252"/>
                  <a:pt x="459" y="253"/>
                  <a:pt x="454" y="251"/>
                </a:cubicBezTo>
                <a:cubicBezTo>
                  <a:pt x="449" y="250"/>
                  <a:pt x="446" y="247"/>
                  <a:pt x="442" y="244"/>
                </a:cubicBezTo>
                <a:cubicBezTo>
                  <a:pt x="446" y="237"/>
                  <a:pt x="444" y="231"/>
                  <a:pt x="439" y="226"/>
                </a:cubicBezTo>
                <a:cubicBezTo>
                  <a:pt x="436" y="223"/>
                  <a:pt x="437" y="221"/>
                  <a:pt x="438" y="219"/>
                </a:cubicBezTo>
                <a:cubicBezTo>
                  <a:pt x="440" y="216"/>
                  <a:pt x="442" y="213"/>
                  <a:pt x="444" y="211"/>
                </a:cubicBezTo>
                <a:cubicBezTo>
                  <a:pt x="449" y="208"/>
                  <a:pt x="454" y="206"/>
                  <a:pt x="459" y="203"/>
                </a:cubicBezTo>
                <a:cubicBezTo>
                  <a:pt x="466" y="201"/>
                  <a:pt x="473" y="198"/>
                  <a:pt x="479" y="195"/>
                </a:cubicBezTo>
                <a:cubicBezTo>
                  <a:pt x="488" y="191"/>
                  <a:pt x="498" y="187"/>
                  <a:pt x="506" y="183"/>
                </a:cubicBezTo>
                <a:cubicBezTo>
                  <a:pt x="511" y="180"/>
                  <a:pt x="515" y="177"/>
                  <a:pt x="519" y="173"/>
                </a:cubicBezTo>
                <a:cubicBezTo>
                  <a:pt x="527" y="167"/>
                  <a:pt x="535" y="161"/>
                  <a:pt x="542" y="153"/>
                </a:cubicBezTo>
                <a:cubicBezTo>
                  <a:pt x="548" y="147"/>
                  <a:pt x="553" y="138"/>
                  <a:pt x="559" y="131"/>
                </a:cubicBezTo>
                <a:cubicBezTo>
                  <a:pt x="564" y="125"/>
                  <a:pt x="569" y="118"/>
                  <a:pt x="575" y="112"/>
                </a:cubicBezTo>
                <a:cubicBezTo>
                  <a:pt x="581" y="106"/>
                  <a:pt x="588" y="101"/>
                  <a:pt x="595" y="96"/>
                </a:cubicBezTo>
                <a:cubicBezTo>
                  <a:pt x="598" y="94"/>
                  <a:pt x="602" y="93"/>
                  <a:pt x="605" y="93"/>
                </a:cubicBezTo>
                <a:cubicBezTo>
                  <a:pt x="609" y="92"/>
                  <a:pt x="613" y="93"/>
                  <a:pt x="617" y="93"/>
                </a:cubicBezTo>
                <a:cubicBezTo>
                  <a:pt x="618" y="92"/>
                  <a:pt x="620" y="91"/>
                  <a:pt x="619" y="91"/>
                </a:cubicBezTo>
                <a:cubicBezTo>
                  <a:pt x="619" y="90"/>
                  <a:pt x="619" y="88"/>
                  <a:pt x="618" y="87"/>
                </a:cubicBezTo>
                <a:cubicBezTo>
                  <a:pt x="610" y="83"/>
                  <a:pt x="602" y="81"/>
                  <a:pt x="594" y="86"/>
                </a:cubicBezTo>
                <a:cubicBezTo>
                  <a:pt x="584" y="91"/>
                  <a:pt x="574" y="99"/>
                  <a:pt x="566" y="108"/>
                </a:cubicBezTo>
                <a:cubicBezTo>
                  <a:pt x="557" y="116"/>
                  <a:pt x="551" y="127"/>
                  <a:pt x="543" y="136"/>
                </a:cubicBezTo>
                <a:cubicBezTo>
                  <a:pt x="535" y="145"/>
                  <a:pt x="528" y="154"/>
                  <a:pt x="518" y="161"/>
                </a:cubicBezTo>
                <a:cubicBezTo>
                  <a:pt x="509" y="170"/>
                  <a:pt x="498" y="177"/>
                  <a:pt x="485" y="181"/>
                </a:cubicBezTo>
                <a:cubicBezTo>
                  <a:pt x="477" y="184"/>
                  <a:pt x="468" y="189"/>
                  <a:pt x="460" y="192"/>
                </a:cubicBezTo>
                <a:cubicBezTo>
                  <a:pt x="455" y="194"/>
                  <a:pt x="450" y="195"/>
                  <a:pt x="446" y="197"/>
                </a:cubicBezTo>
                <a:cubicBezTo>
                  <a:pt x="443" y="199"/>
                  <a:pt x="441" y="201"/>
                  <a:pt x="438" y="203"/>
                </a:cubicBezTo>
                <a:cubicBezTo>
                  <a:pt x="436" y="204"/>
                  <a:pt x="433" y="205"/>
                  <a:pt x="431" y="206"/>
                </a:cubicBezTo>
                <a:cubicBezTo>
                  <a:pt x="427" y="201"/>
                  <a:pt x="423" y="197"/>
                  <a:pt x="419" y="193"/>
                </a:cubicBezTo>
                <a:cubicBezTo>
                  <a:pt x="418" y="191"/>
                  <a:pt x="418" y="189"/>
                  <a:pt x="417" y="187"/>
                </a:cubicBezTo>
                <a:cubicBezTo>
                  <a:pt x="417" y="186"/>
                  <a:pt x="417" y="184"/>
                  <a:pt x="417" y="184"/>
                </a:cubicBezTo>
                <a:cubicBezTo>
                  <a:pt x="414" y="177"/>
                  <a:pt x="418" y="166"/>
                  <a:pt x="425" y="163"/>
                </a:cubicBezTo>
                <a:cubicBezTo>
                  <a:pt x="428" y="162"/>
                  <a:pt x="432" y="162"/>
                  <a:pt x="435" y="161"/>
                </a:cubicBezTo>
                <a:cubicBezTo>
                  <a:pt x="446" y="157"/>
                  <a:pt x="457" y="153"/>
                  <a:pt x="468" y="149"/>
                </a:cubicBezTo>
                <a:cubicBezTo>
                  <a:pt x="475" y="146"/>
                  <a:pt x="483" y="143"/>
                  <a:pt x="490" y="140"/>
                </a:cubicBezTo>
                <a:cubicBezTo>
                  <a:pt x="496" y="137"/>
                  <a:pt x="501" y="133"/>
                  <a:pt x="507" y="130"/>
                </a:cubicBezTo>
                <a:cubicBezTo>
                  <a:pt x="520" y="123"/>
                  <a:pt x="530" y="111"/>
                  <a:pt x="541" y="102"/>
                </a:cubicBezTo>
                <a:cubicBezTo>
                  <a:pt x="548" y="96"/>
                  <a:pt x="554" y="90"/>
                  <a:pt x="561" y="85"/>
                </a:cubicBezTo>
                <a:cubicBezTo>
                  <a:pt x="571" y="78"/>
                  <a:pt x="582" y="72"/>
                  <a:pt x="595" y="72"/>
                </a:cubicBezTo>
                <a:cubicBezTo>
                  <a:pt x="604" y="72"/>
                  <a:pt x="612" y="74"/>
                  <a:pt x="621" y="77"/>
                </a:cubicBezTo>
                <a:cubicBezTo>
                  <a:pt x="627" y="80"/>
                  <a:pt x="635" y="76"/>
                  <a:pt x="637" y="70"/>
                </a:cubicBezTo>
                <a:cubicBezTo>
                  <a:pt x="642" y="57"/>
                  <a:pt x="644" y="44"/>
                  <a:pt x="645" y="31"/>
                </a:cubicBezTo>
                <a:cubicBezTo>
                  <a:pt x="645" y="28"/>
                  <a:pt x="645" y="24"/>
                  <a:pt x="645" y="22"/>
                </a:cubicBezTo>
                <a:cubicBezTo>
                  <a:pt x="651" y="25"/>
                  <a:pt x="658" y="28"/>
                  <a:pt x="663" y="32"/>
                </a:cubicBezTo>
                <a:cubicBezTo>
                  <a:pt x="668" y="36"/>
                  <a:pt x="671" y="42"/>
                  <a:pt x="675" y="46"/>
                </a:cubicBezTo>
                <a:cubicBezTo>
                  <a:pt x="677" y="48"/>
                  <a:pt x="680" y="50"/>
                  <a:pt x="682" y="53"/>
                </a:cubicBezTo>
                <a:cubicBezTo>
                  <a:pt x="683" y="54"/>
                  <a:pt x="683" y="56"/>
                  <a:pt x="683" y="57"/>
                </a:cubicBezTo>
                <a:cubicBezTo>
                  <a:pt x="681" y="64"/>
                  <a:pt x="678" y="72"/>
                  <a:pt x="676" y="79"/>
                </a:cubicBezTo>
                <a:cubicBezTo>
                  <a:pt x="675" y="80"/>
                  <a:pt x="675" y="81"/>
                  <a:pt x="674" y="82"/>
                </a:cubicBezTo>
                <a:cubicBezTo>
                  <a:pt x="672" y="85"/>
                  <a:pt x="670" y="88"/>
                  <a:pt x="671" y="91"/>
                </a:cubicBezTo>
                <a:cubicBezTo>
                  <a:pt x="672" y="93"/>
                  <a:pt x="671" y="95"/>
                  <a:pt x="671" y="96"/>
                </a:cubicBezTo>
                <a:cubicBezTo>
                  <a:pt x="668" y="96"/>
                  <a:pt x="664" y="94"/>
                  <a:pt x="663" y="95"/>
                </a:cubicBezTo>
                <a:cubicBezTo>
                  <a:pt x="660" y="99"/>
                  <a:pt x="657" y="102"/>
                  <a:pt x="655" y="107"/>
                </a:cubicBezTo>
                <a:cubicBezTo>
                  <a:pt x="652" y="118"/>
                  <a:pt x="650" y="130"/>
                  <a:pt x="651" y="143"/>
                </a:cubicBezTo>
                <a:cubicBezTo>
                  <a:pt x="652" y="160"/>
                  <a:pt x="648" y="176"/>
                  <a:pt x="640" y="191"/>
                </a:cubicBezTo>
                <a:cubicBezTo>
                  <a:pt x="640" y="192"/>
                  <a:pt x="639" y="192"/>
                  <a:pt x="639" y="193"/>
                </a:cubicBezTo>
                <a:cubicBezTo>
                  <a:pt x="637" y="203"/>
                  <a:pt x="631" y="212"/>
                  <a:pt x="626" y="221"/>
                </a:cubicBezTo>
                <a:cubicBezTo>
                  <a:pt x="620" y="229"/>
                  <a:pt x="615" y="237"/>
                  <a:pt x="605" y="243"/>
                </a:cubicBezTo>
                <a:cubicBezTo>
                  <a:pt x="598" y="246"/>
                  <a:pt x="592" y="252"/>
                  <a:pt x="585" y="257"/>
                </a:cubicBezTo>
                <a:cubicBezTo>
                  <a:pt x="576" y="263"/>
                  <a:pt x="566" y="268"/>
                  <a:pt x="556" y="271"/>
                </a:cubicBezTo>
                <a:cubicBezTo>
                  <a:pt x="547" y="273"/>
                  <a:pt x="538" y="275"/>
                  <a:pt x="530" y="277"/>
                </a:cubicBezTo>
                <a:cubicBezTo>
                  <a:pt x="524" y="278"/>
                  <a:pt x="519" y="281"/>
                  <a:pt x="514" y="284"/>
                </a:cubicBezTo>
                <a:cubicBezTo>
                  <a:pt x="506" y="288"/>
                  <a:pt x="498" y="287"/>
                  <a:pt x="490" y="285"/>
                </a:cubicBezTo>
                <a:close/>
                <a:moveTo>
                  <a:pt x="702" y="57"/>
                </a:moveTo>
                <a:cubicBezTo>
                  <a:pt x="698" y="70"/>
                  <a:pt x="693" y="83"/>
                  <a:pt x="689" y="96"/>
                </a:cubicBezTo>
                <a:cubicBezTo>
                  <a:pt x="688" y="101"/>
                  <a:pt x="691" y="107"/>
                  <a:pt x="695" y="112"/>
                </a:cubicBezTo>
                <a:cubicBezTo>
                  <a:pt x="703" y="122"/>
                  <a:pt x="709" y="133"/>
                  <a:pt x="712" y="145"/>
                </a:cubicBezTo>
                <a:cubicBezTo>
                  <a:pt x="715" y="157"/>
                  <a:pt x="715" y="169"/>
                  <a:pt x="714" y="181"/>
                </a:cubicBezTo>
                <a:cubicBezTo>
                  <a:pt x="713" y="197"/>
                  <a:pt x="710" y="212"/>
                  <a:pt x="704" y="226"/>
                </a:cubicBezTo>
                <a:cubicBezTo>
                  <a:pt x="698" y="239"/>
                  <a:pt x="692" y="253"/>
                  <a:pt x="684" y="265"/>
                </a:cubicBezTo>
                <a:cubicBezTo>
                  <a:pt x="680" y="272"/>
                  <a:pt x="673" y="277"/>
                  <a:pt x="668" y="283"/>
                </a:cubicBezTo>
                <a:cubicBezTo>
                  <a:pt x="658" y="294"/>
                  <a:pt x="646" y="301"/>
                  <a:pt x="634" y="308"/>
                </a:cubicBezTo>
                <a:cubicBezTo>
                  <a:pt x="625" y="314"/>
                  <a:pt x="614" y="317"/>
                  <a:pt x="604" y="321"/>
                </a:cubicBezTo>
                <a:cubicBezTo>
                  <a:pt x="596" y="324"/>
                  <a:pt x="588" y="325"/>
                  <a:pt x="581" y="327"/>
                </a:cubicBezTo>
                <a:cubicBezTo>
                  <a:pt x="571" y="329"/>
                  <a:pt x="562" y="328"/>
                  <a:pt x="553" y="325"/>
                </a:cubicBezTo>
                <a:cubicBezTo>
                  <a:pt x="547" y="323"/>
                  <a:pt x="540" y="323"/>
                  <a:pt x="534" y="322"/>
                </a:cubicBezTo>
                <a:cubicBezTo>
                  <a:pt x="529" y="322"/>
                  <a:pt x="524" y="321"/>
                  <a:pt x="521" y="316"/>
                </a:cubicBezTo>
                <a:cubicBezTo>
                  <a:pt x="518" y="311"/>
                  <a:pt x="513" y="306"/>
                  <a:pt x="518" y="298"/>
                </a:cubicBezTo>
                <a:cubicBezTo>
                  <a:pt x="516" y="299"/>
                  <a:pt x="514" y="300"/>
                  <a:pt x="513" y="301"/>
                </a:cubicBezTo>
                <a:cubicBezTo>
                  <a:pt x="513" y="300"/>
                  <a:pt x="513" y="300"/>
                  <a:pt x="513" y="300"/>
                </a:cubicBezTo>
                <a:cubicBezTo>
                  <a:pt x="512" y="296"/>
                  <a:pt x="515" y="294"/>
                  <a:pt x="518" y="293"/>
                </a:cubicBezTo>
                <a:cubicBezTo>
                  <a:pt x="527" y="290"/>
                  <a:pt x="536" y="286"/>
                  <a:pt x="546" y="283"/>
                </a:cubicBezTo>
                <a:cubicBezTo>
                  <a:pt x="552" y="281"/>
                  <a:pt x="558" y="281"/>
                  <a:pt x="564" y="279"/>
                </a:cubicBezTo>
                <a:cubicBezTo>
                  <a:pt x="571" y="276"/>
                  <a:pt x="578" y="273"/>
                  <a:pt x="585" y="269"/>
                </a:cubicBezTo>
                <a:cubicBezTo>
                  <a:pt x="596" y="262"/>
                  <a:pt x="607" y="255"/>
                  <a:pt x="617" y="247"/>
                </a:cubicBezTo>
                <a:cubicBezTo>
                  <a:pt x="625" y="241"/>
                  <a:pt x="630" y="232"/>
                  <a:pt x="636" y="224"/>
                </a:cubicBezTo>
                <a:cubicBezTo>
                  <a:pt x="642" y="215"/>
                  <a:pt x="645" y="206"/>
                  <a:pt x="649" y="197"/>
                </a:cubicBezTo>
                <a:cubicBezTo>
                  <a:pt x="652" y="189"/>
                  <a:pt x="657" y="181"/>
                  <a:pt x="659" y="173"/>
                </a:cubicBezTo>
                <a:cubicBezTo>
                  <a:pt x="661" y="165"/>
                  <a:pt x="660" y="157"/>
                  <a:pt x="661" y="150"/>
                </a:cubicBezTo>
                <a:cubicBezTo>
                  <a:pt x="661" y="148"/>
                  <a:pt x="661" y="146"/>
                  <a:pt x="661" y="145"/>
                </a:cubicBezTo>
                <a:cubicBezTo>
                  <a:pt x="661" y="138"/>
                  <a:pt x="661" y="130"/>
                  <a:pt x="663" y="123"/>
                </a:cubicBezTo>
                <a:cubicBezTo>
                  <a:pt x="664" y="118"/>
                  <a:pt x="667" y="114"/>
                  <a:pt x="669" y="109"/>
                </a:cubicBezTo>
                <a:cubicBezTo>
                  <a:pt x="670" y="104"/>
                  <a:pt x="672" y="101"/>
                  <a:pt x="675" y="98"/>
                </a:cubicBezTo>
                <a:cubicBezTo>
                  <a:pt x="685" y="88"/>
                  <a:pt x="687" y="75"/>
                  <a:pt x="690" y="62"/>
                </a:cubicBezTo>
                <a:cubicBezTo>
                  <a:pt x="691" y="56"/>
                  <a:pt x="692" y="52"/>
                  <a:pt x="698" y="49"/>
                </a:cubicBezTo>
                <a:cubicBezTo>
                  <a:pt x="700" y="49"/>
                  <a:pt x="701" y="46"/>
                  <a:pt x="703" y="45"/>
                </a:cubicBezTo>
                <a:cubicBezTo>
                  <a:pt x="703" y="45"/>
                  <a:pt x="704" y="45"/>
                  <a:pt x="704" y="45"/>
                </a:cubicBezTo>
                <a:cubicBezTo>
                  <a:pt x="704" y="49"/>
                  <a:pt x="703" y="53"/>
                  <a:pt x="702" y="57"/>
                </a:cubicBezTo>
                <a:close/>
                <a:moveTo>
                  <a:pt x="426" y="3313"/>
                </a:moveTo>
                <a:cubicBezTo>
                  <a:pt x="425" y="3313"/>
                  <a:pt x="424" y="3314"/>
                  <a:pt x="423" y="3315"/>
                </a:cubicBezTo>
                <a:cubicBezTo>
                  <a:pt x="420" y="3312"/>
                  <a:pt x="416" y="3309"/>
                  <a:pt x="412" y="3307"/>
                </a:cubicBezTo>
                <a:cubicBezTo>
                  <a:pt x="405" y="3304"/>
                  <a:pt x="398" y="3301"/>
                  <a:pt x="391" y="3298"/>
                </a:cubicBezTo>
                <a:cubicBezTo>
                  <a:pt x="387" y="3297"/>
                  <a:pt x="382" y="3296"/>
                  <a:pt x="378" y="3296"/>
                </a:cubicBezTo>
                <a:cubicBezTo>
                  <a:pt x="376" y="3296"/>
                  <a:pt x="374" y="3300"/>
                  <a:pt x="373" y="3301"/>
                </a:cubicBezTo>
                <a:cubicBezTo>
                  <a:pt x="370" y="3306"/>
                  <a:pt x="367" y="3310"/>
                  <a:pt x="365" y="3314"/>
                </a:cubicBezTo>
                <a:cubicBezTo>
                  <a:pt x="363" y="3317"/>
                  <a:pt x="362" y="3321"/>
                  <a:pt x="360" y="3324"/>
                </a:cubicBezTo>
                <a:cubicBezTo>
                  <a:pt x="357" y="3328"/>
                  <a:pt x="353" y="3332"/>
                  <a:pt x="350" y="3336"/>
                </a:cubicBezTo>
                <a:cubicBezTo>
                  <a:pt x="345" y="3332"/>
                  <a:pt x="345" y="3337"/>
                  <a:pt x="342" y="3341"/>
                </a:cubicBezTo>
                <a:cubicBezTo>
                  <a:pt x="341" y="3335"/>
                  <a:pt x="336" y="3336"/>
                  <a:pt x="334" y="3334"/>
                </a:cubicBezTo>
                <a:cubicBezTo>
                  <a:pt x="329" y="3330"/>
                  <a:pt x="323" y="3327"/>
                  <a:pt x="317" y="3326"/>
                </a:cubicBezTo>
                <a:cubicBezTo>
                  <a:pt x="314" y="3325"/>
                  <a:pt x="310" y="3324"/>
                  <a:pt x="306" y="3324"/>
                </a:cubicBezTo>
                <a:cubicBezTo>
                  <a:pt x="298" y="3324"/>
                  <a:pt x="291" y="3326"/>
                  <a:pt x="283" y="3329"/>
                </a:cubicBezTo>
                <a:cubicBezTo>
                  <a:pt x="271" y="3334"/>
                  <a:pt x="259" y="3337"/>
                  <a:pt x="248" y="3342"/>
                </a:cubicBezTo>
                <a:cubicBezTo>
                  <a:pt x="238" y="3346"/>
                  <a:pt x="228" y="3349"/>
                  <a:pt x="218" y="3350"/>
                </a:cubicBezTo>
                <a:cubicBezTo>
                  <a:pt x="206" y="3352"/>
                  <a:pt x="193" y="3352"/>
                  <a:pt x="180" y="3353"/>
                </a:cubicBezTo>
                <a:cubicBezTo>
                  <a:pt x="173" y="3353"/>
                  <a:pt x="166" y="3352"/>
                  <a:pt x="159" y="3352"/>
                </a:cubicBezTo>
                <a:cubicBezTo>
                  <a:pt x="156" y="3352"/>
                  <a:pt x="154" y="3350"/>
                  <a:pt x="152" y="3351"/>
                </a:cubicBezTo>
                <a:cubicBezTo>
                  <a:pt x="147" y="3353"/>
                  <a:pt x="143" y="3355"/>
                  <a:pt x="139" y="3357"/>
                </a:cubicBezTo>
                <a:cubicBezTo>
                  <a:pt x="138" y="3358"/>
                  <a:pt x="136" y="3358"/>
                  <a:pt x="135" y="3358"/>
                </a:cubicBezTo>
                <a:cubicBezTo>
                  <a:pt x="133" y="3358"/>
                  <a:pt x="130" y="3358"/>
                  <a:pt x="129" y="3359"/>
                </a:cubicBezTo>
                <a:cubicBezTo>
                  <a:pt x="123" y="3362"/>
                  <a:pt x="121" y="3372"/>
                  <a:pt x="126" y="3376"/>
                </a:cubicBezTo>
                <a:cubicBezTo>
                  <a:pt x="129" y="3379"/>
                  <a:pt x="130" y="3382"/>
                  <a:pt x="132" y="3386"/>
                </a:cubicBezTo>
                <a:cubicBezTo>
                  <a:pt x="133" y="3388"/>
                  <a:pt x="133" y="3391"/>
                  <a:pt x="134" y="3393"/>
                </a:cubicBezTo>
                <a:cubicBezTo>
                  <a:pt x="136" y="3397"/>
                  <a:pt x="138" y="3401"/>
                  <a:pt x="140" y="3404"/>
                </a:cubicBezTo>
                <a:cubicBezTo>
                  <a:pt x="136" y="3406"/>
                  <a:pt x="132" y="3408"/>
                  <a:pt x="130" y="3410"/>
                </a:cubicBezTo>
                <a:cubicBezTo>
                  <a:pt x="128" y="3412"/>
                  <a:pt x="128" y="3415"/>
                  <a:pt x="127" y="3418"/>
                </a:cubicBezTo>
                <a:cubicBezTo>
                  <a:pt x="125" y="3424"/>
                  <a:pt x="128" y="3430"/>
                  <a:pt x="133" y="3433"/>
                </a:cubicBezTo>
                <a:cubicBezTo>
                  <a:pt x="134" y="3433"/>
                  <a:pt x="135" y="3434"/>
                  <a:pt x="136" y="3435"/>
                </a:cubicBezTo>
                <a:cubicBezTo>
                  <a:pt x="138" y="3441"/>
                  <a:pt x="141" y="3446"/>
                  <a:pt x="146" y="3449"/>
                </a:cubicBezTo>
                <a:cubicBezTo>
                  <a:pt x="145" y="3454"/>
                  <a:pt x="143" y="3458"/>
                  <a:pt x="143" y="3462"/>
                </a:cubicBezTo>
                <a:cubicBezTo>
                  <a:pt x="142" y="3466"/>
                  <a:pt x="146" y="3471"/>
                  <a:pt x="150" y="3473"/>
                </a:cubicBezTo>
                <a:cubicBezTo>
                  <a:pt x="153" y="3474"/>
                  <a:pt x="156" y="3474"/>
                  <a:pt x="156" y="3478"/>
                </a:cubicBezTo>
                <a:cubicBezTo>
                  <a:pt x="155" y="3479"/>
                  <a:pt x="157" y="3481"/>
                  <a:pt x="158" y="3481"/>
                </a:cubicBezTo>
                <a:cubicBezTo>
                  <a:pt x="162" y="3484"/>
                  <a:pt x="166" y="3487"/>
                  <a:pt x="170" y="3490"/>
                </a:cubicBezTo>
                <a:cubicBezTo>
                  <a:pt x="172" y="3491"/>
                  <a:pt x="174" y="3494"/>
                  <a:pt x="175" y="3496"/>
                </a:cubicBezTo>
                <a:cubicBezTo>
                  <a:pt x="176" y="3498"/>
                  <a:pt x="175" y="3500"/>
                  <a:pt x="172" y="3500"/>
                </a:cubicBezTo>
                <a:cubicBezTo>
                  <a:pt x="171" y="3500"/>
                  <a:pt x="169" y="3500"/>
                  <a:pt x="168" y="3501"/>
                </a:cubicBezTo>
                <a:cubicBezTo>
                  <a:pt x="167" y="3503"/>
                  <a:pt x="165" y="3505"/>
                  <a:pt x="165" y="3507"/>
                </a:cubicBezTo>
                <a:cubicBezTo>
                  <a:pt x="166" y="3510"/>
                  <a:pt x="167" y="3514"/>
                  <a:pt x="169" y="3517"/>
                </a:cubicBezTo>
                <a:cubicBezTo>
                  <a:pt x="171" y="3519"/>
                  <a:pt x="174" y="3521"/>
                  <a:pt x="176" y="3521"/>
                </a:cubicBezTo>
                <a:cubicBezTo>
                  <a:pt x="181" y="3519"/>
                  <a:pt x="183" y="3521"/>
                  <a:pt x="187" y="3525"/>
                </a:cubicBezTo>
                <a:cubicBezTo>
                  <a:pt x="198" y="3535"/>
                  <a:pt x="209" y="3544"/>
                  <a:pt x="224" y="3548"/>
                </a:cubicBezTo>
                <a:cubicBezTo>
                  <a:pt x="231" y="3550"/>
                  <a:pt x="238" y="3551"/>
                  <a:pt x="244" y="3551"/>
                </a:cubicBezTo>
                <a:cubicBezTo>
                  <a:pt x="258" y="3552"/>
                  <a:pt x="272" y="3552"/>
                  <a:pt x="285" y="3549"/>
                </a:cubicBezTo>
                <a:cubicBezTo>
                  <a:pt x="294" y="3547"/>
                  <a:pt x="303" y="3545"/>
                  <a:pt x="312" y="3542"/>
                </a:cubicBezTo>
                <a:cubicBezTo>
                  <a:pt x="317" y="3540"/>
                  <a:pt x="322" y="3536"/>
                  <a:pt x="327" y="3535"/>
                </a:cubicBezTo>
                <a:cubicBezTo>
                  <a:pt x="339" y="3531"/>
                  <a:pt x="348" y="3524"/>
                  <a:pt x="355" y="3516"/>
                </a:cubicBezTo>
                <a:cubicBezTo>
                  <a:pt x="369" y="3501"/>
                  <a:pt x="382" y="3487"/>
                  <a:pt x="391" y="3468"/>
                </a:cubicBezTo>
                <a:cubicBezTo>
                  <a:pt x="398" y="3454"/>
                  <a:pt x="402" y="3440"/>
                  <a:pt x="403" y="3424"/>
                </a:cubicBezTo>
                <a:cubicBezTo>
                  <a:pt x="403" y="3414"/>
                  <a:pt x="402" y="3404"/>
                  <a:pt x="396" y="3395"/>
                </a:cubicBezTo>
                <a:cubicBezTo>
                  <a:pt x="396" y="3394"/>
                  <a:pt x="395" y="3392"/>
                  <a:pt x="396" y="3391"/>
                </a:cubicBezTo>
                <a:cubicBezTo>
                  <a:pt x="401" y="3384"/>
                  <a:pt x="405" y="3378"/>
                  <a:pt x="411" y="3372"/>
                </a:cubicBezTo>
                <a:cubicBezTo>
                  <a:pt x="419" y="3362"/>
                  <a:pt x="426" y="3350"/>
                  <a:pt x="429" y="3337"/>
                </a:cubicBezTo>
                <a:cubicBezTo>
                  <a:pt x="430" y="3331"/>
                  <a:pt x="432" y="3326"/>
                  <a:pt x="433" y="3320"/>
                </a:cubicBezTo>
                <a:cubicBezTo>
                  <a:pt x="433" y="3318"/>
                  <a:pt x="432" y="3315"/>
                  <a:pt x="431" y="3313"/>
                </a:cubicBezTo>
                <a:cubicBezTo>
                  <a:pt x="430" y="3312"/>
                  <a:pt x="427" y="3313"/>
                  <a:pt x="426" y="3313"/>
                </a:cubicBezTo>
                <a:close/>
                <a:moveTo>
                  <a:pt x="171" y="3479"/>
                </a:moveTo>
                <a:cubicBezTo>
                  <a:pt x="169" y="3478"/>
                  <a:pt x="168" y="3477"/>
                  <a:pt x="167" y="3477"/>
                </a:cubicBezTo>
                <a:cubicBezTo>
                  <a:pt x="163" y="3476"/>
                  <a:pt x="161" y="3473"/>
                  <a:pt x="162" y="3468"/>
                </a:cubicBezTo>
                <a:cubicBezTo>
                  <a:pt x="162" y="3466"/>
                  <a:pt x="163" y="3464"/>
                  <a:pt x="162" y="3462"/>
                </a:cubicBezTo>
                <a:cubicBezTo>
                  <a:pt x="162" y="3456"/>
                  <a:pt x="162" y="3455"/>
                  <a:pt x="168" y="3455"/>
                </a:cubicBezTo>
                <a:cubicBezTo>
                  <a:pt x="173" y="3456"/>
                  <a:pt x="178" y="3456"/>
                  <a:pt x="183" y="3456"/>
                </a:cubicBezTo>
                <a:cubicBezTo>
                  <a:pt x="190" y="3456"/>
                  <a:pt x="198" y="3457"/>
                  <a:pt x="205" y="3456"/>
                </a:cubicBezTo>
                <a:cubicBezTo>
                  <a:pt x="214" y="3455"/>
                  <a:pt x="224" y="3454"/>
                  <a:pt x="233" y="3449"/>
                </a:cubicBezTo>
                <a:cubicBezTo>
                  <a:pt x="241" y="3446"/>
                  <a:pt x="250" y="3443"/>
                  <a:pt x="258" y="3440"/>
                </a:cubicBezTo>
                <a:cubicBezTo>
                  <a:pt x="264" y="3438"/>
                  <a:pt x="270" y="3435"/>
                  <a:pt x="275" y="3433"/>
                </a:cubicBezTo>
                <a:cubicBezTo>
                  <a:pt x="289" y="3427"/>
                  <a:pt x="300" y="3418"/>
                  <a:pt x="309" y="3407"/>
                </a:cubicBezTo>
                <a:cubicBezTo>
                  <a:pt x="318" y="3397"/>
                  <a:pt x="328" y="3386"/>
                  <a:pt x="337" y="3376"/>
                </a:cubicBezTo>
                <a:cubicBezTo>
                  <a:pt x="340" y="3373"/>
                  <a:pt x="345" y="3372"/>
                  <a:pt x="348" y="3369"/>
                </a:cubicBezTo>
                <a:cubicBezTo>
                  <a:pt x="349" y="3368"/>
                  <a:pt x="350" y="3367"/>
                  <a:pt x="351" y="3366"/>
                </a:cubicBezTo>
                <a:cubicBezTo>
                  <a:pt x="350" y="3365"/>
                  <a:pt x="348" y="3363"/>
                  <a:pt x="347" y="3363"/>
                </a:cubicBezTo>
                <a:cubicBezTo>
                  <a:pt x="344" y="3364"/>
                  <a:pt x="340" y="3365"/>
                  <a:pt x="337" y="3366"/>
                </a:cubicBezTo>
                <a:cubicBezTo>
                  <a:pt x="329" y="3370"/>
                  <a:pt x="324" y="3377"/>
                  <a:pt x="318" y="3384"/>
                </a:cubicBezTo>
                <a:cubicBezTo>
                  <a:pt x="312" y="3390"/>
                  <a:pt x="308" y="3398"/>
                  <a:pt x="301" y="3404"/>
                </a:cubicBezTo>
                <a:cubicBezTo>
                  <a:pt x="291" y="3413"/>
                  <a:pt x="282" y="3422"/>
                  <a:pt x="269" y="3426"/>
                </a:cubicBezTo>
                <a:cubicBezTo>
                  <a:pt x="261" y="3428"/>
                  <a:pt x="254" y="3432"/>
                  <a:pt x="247" y="3435"/>
                </a:cubicBezTo>
                <a:cubicBezTo>
                  <a:pt x="242" y="3437"/>
                  <a:pt x="238" y="3439"/>
                  <a:pt x="233" y="3440"/>
                </a:cubicBezTo>
                <a:cubicBezTo>
                  <a:pt x="228" y="3442"/>
                  <a:pt x="223" y="3444"/>
                  <a:pt x="217" y="3445"/>
                </a:cubicBezTo>
                <a:cubicBezTo>
                  <a:pt x="207" y="3447"/>
                  <a:pt x="197" y="3448"/>
                  <a:pt x="187" y="3447"/>
                </a:cubicBezTo>
                <a:cubicBezTo>
                  <a:pt x="180" y="3446"/>
                  <a:pt x="173" y="3447"/>
                  <a:pt x="166" y="3447"/>
                </a:cubicBezTo>
                <a:cubicBezTo>
                  <a:pt x="165" y="3447"/>
                  <a:pt x="164" y="3447"/>
                  <a:pt x="163" y="3446"/>
                </a:cubicBezTo>
                <a:cubicBezTo>
                  <a:pt x="159" y="3444"/>
                  <a:pt x="154" y="3443"/>
                  <a:pt x="151" y="3440"/>
                </a:cubicBezTo>
                <a:cubicBezTo>
                  <a:pt x="148" y="3438"/>
                  <a:pt x="146" y="3435"/>
                  <a:pt x="143" y="3431"/>
                </a:cubicBezTo>
                <a:cubicBezTo>
                  <a:pt x="149" y="3426"/>
                  <a:pt x="149" y="3421"/>
                  <a:pt x="146" y="3415"/>
                </a:cubicBezTo>
                <a:cubicBezTo>
                  <a:pt x="145" y="3412"/>
                  <a:pt x="146" y="3411"/>
                  <a:pt x="148" y="3409"/>
                </a:cubicBezTo>
                <a:cubicBezTo>
                  <a:pt x="150" y="3408"/>
                  <a:pt x="153" y="3405"/>
                  <a:pt x="155" y="3405"/>
                </a:cubicBezTo>
                <a:cubicBezTo>
                  <a:pt x="160" y="3404"/>
                  <a:pt x="165" y="3403"/>
                  <a:pt x="170" y="3403"/>
                </a:cubicBezTo>
                <a:cubicBezTo>
                  <a:pt x="176" y="3403"/>
                  <a:pt x="182" y="3403"/>
                  <a:pt x="189" y="3402"/>
                </a:cubicBezTo>
                <a:cubicBezTo>
                  <a:pt x="197" y="3402"/>
                  <a:pt x="206" y="3401"/>
                  <a:pt x="214" y="3400"/>
                </a:cubicBezTo>
                <a:cubicBezTo>
                  <a:pt x="219" y="3400"/>
                  <a:pt x="223" y="3398"/>
                  <a:pt x="228" y="3396"/>
                </a:cubicBezTo>
                <a:cubicBezTo>
                  <a:pt x="236" y="3393"/>
                  <a:pt x="244" y="3390"/>
                  <a:pt x="252" y="3387"/>
                </a:cubicBezTo>
                <a:cubicBezTo>
                  <a:pt x="259" y="3383"/>
                  <a:pt x="266" y="3378"/>
                  <a:pt x="273" y="3373"/>
                </a:cubicBezTo>
                <a:cubicBezTo>
                  <a:pt x="279" y="3370"/>
                  <a:pt x="285" y="3366"/>
                  <a:pt x="291" y="3363"/>
                </a:cubicBezTo>
                <a:cubicBezTo>
                  <a:pt x="298" y="3360"/>
                  <a:pt x="306" y="3358"/>
                  <a:pt x="313" y="3356"/>
                </a:cubicBezTo>
                <a:cubicBezTo>
                  <a:pt x="316" y="3355"/>
                  <a:pt x="319" y="3355"/>
                  <a:pt x="322" y="3356"/>
                </a:cubicBezTo>
                <a:cubicBezTo>
                  <a:pt x="326" y="3357"/>
                  <a:pt x="329" y="3358"/>
                  <a:pt x="332" y="3359"/>
                </a:cubicBezTo>
                <a:cubicBezTo>
                  <a:pt x="333" y="3359"/>
                  <a:pt x="334" y="3359"/>
                  <a:pt x="334" y="3358"/>
                </a:cubicBezTo>
                <a:cubicBezTo>
                  <a:pt x="334" y="3357"/>
                  <a:pt x="334" y="3356"/>
                  <a:pt x="334" y="3355"/>
                </a:cubicBezTo>
                <a:cubicBezTo>
                  <a:pt x="329" y="3350"/>
                  <a:pt x="323" y="3345"/>
                  <a:pt x="315" y="3347"/>
                </a:cubicBezTo>
                <a:cubicBezTo>
                  <a:pt x="305" y="3348"/>
                  <a:pt x="295" y="3352"/>
                  <a:pt x="285" y="3356"/>
                </a:cubicBezTo>
                <a:cubicBezTo>
                  <a:pt x="276" y="3361"/>
                  <a:pt x="268" y="3368"/>
                  <a:pt x="259" y="3373"/>
                </a:cubicBezTo>
                <a:cubicBezTo>
                  <a:pt x="250" y="3377"/>
                  <a:pt x="240" y="3383"/>
                  <a:pt x="231" y="3386"/>
                </a:cubicBezTo>
                <a:cubicBezTo>
                  <a:pt x="220" y="3390"/>
                  <a:pt x="209" y="3392"/>
                  <a:pt x="197" y="3392"/>
                </a:cubicBezTo>
                <a:cubicBezTo>
                  <a:pt x="190" y="3392"/>
                  <a:pt x="182" y="3393"/>
                  <a:pt x="174" y="3394"/>
                </a:cubicBezTo>
                <a:cubicBezTo>
                  <a:pt x="169" y="3394"/>
                  <a:pt x="165" y="3394"/>
                  <a:pt x="161" y="3394"/>
                </a:cubicBezTo>
                <a:cubicBezTo>
                  <a:pt x="158" y="3394"/>
                  <a:pt x="155" y="3396"/>
                  <a:pt x="152" y="3396"/>
                </a:cubicBezTo>
                <a:cubicBezTo>
                  <a:pt x="150" y="3396"/>
                  <a:pt x="148" y="3396"/>
                  <a:pt x="146" y="3396"/>
                </a:cubicBezTo>
                <a:cubicBezTo>
                  <a:pt x="144" y="3392"/>
                  <a:pt x="141" y="3387"/>
                  <a:pt x="140" y="3382"/>
                </a:cubicBezTo>
                <a:cubicBezTo>
                  <a:pt x="139" y="3381"/>
                  <a:pt x="140" y="3379"/>
                  <a:pt x="140" y="3377"/>
                </a:cubicBezTo>
                <a:cubicBezTo>
                  <a:pt x="140" y="3376"/>
                  <a:pt x="141" y="3375"/>
                  <a:pt x="141" y="3374"/>
                </a:cubicBezTo>
                <a:cubicBezTo>
                  <a:pt x="141" y="3368"/>
                  <a:pt x="147" y="3360"/>
                  <a:pt x="153" y="3360"/>
                </a:cubicBezTo>
                <a:cubicBezTo>
                  <a:pt x="157" y="3360"/>
                  <a:pt x="160" y="3361"/>
                  <a:pt x="163" y="3361"/>
                </a:cubicBezTo>
                <a:cubicBezTo>
                  <a:pt x="173" y="3361"/>
                  <a:pt x="183" y="3361"/>
                  <a:pt x="193" y="3361"/>
                </a:cubicBezTo>
                <a:cubicBezTo>
                  <a:pt x="200" y="3361"/>
                  <a:pt x="207" y="3361"/>
                  <a:pt x="214" y="3360"/>
                </a:cubicBezTo>
                <a:cubicBezTo>
                  <a:pt x="219" y="3360"/>
                  <a:pt x="225" y="3358"/>
                  <a:pt x="231" y="3357"/>
                </a:cubicBezTo>
                <a:cubicBezTo>
                  <a:pt x="243" y="3355"/>
                  <a:pt x="255" y="3348"/>
                  <a:pt x="267" y="3344"/>
                </a:cubicBezTo>
                <a:cubicBezTo>
                  <a:pt x="274" y="3342"/>
                  <a:pt x="281" y="3338"/>
                  <a:pt x="288" y="3336"/>
                </a:cubicBezTo>
                <a:cubicBezTo>
                  <a:pt x="299" y="3333"/>
                  <a:pt x="309" y="3331"/>
                  <a:pt x="320" y="3336"/>
                </a:cubicBezTo>
                <a:cubicBezTo>
                  <a:pt x="327" y="3339"/>
                  <a:pt x="333" y="3342"/>
                  <a:pt x="339" y="3348"/>
                </a:cubicBezTo>
                <a:cubicBezTo>
                  <a:pt x="344" y="3351"/>
                  <a:pt x="351" y="3351"/>
                  <a:pt x="355" y="3346"/>
                </a:cubicBezTo>
                <a:cubicBezTo>
                  <a:pt x="363" y="3338"/>
                  <a:pt x="368" y="3328"/>
                  <a:pt x="373" y="3317"/>
                </a:cubicBezTo>
                <a:cubicBezTo>
                  <a:pt x="374" y="3315"/>
                  <a:pt x="375" y="3312"/>
                  <a:pt x="375" y="3309"/>
                </a:cubicBezTo>
                <a:cubicBezTo>
                  <a:pt x="380" y="3314"/>
                  <a:pt x="384" y="3319"/>
                  <a:pt x="388" y="3324"/>
                </a:cubicBezTo>
                <a:cubicBezTo>
                  <a:pt x="390" y="3328"/>
                  <a:pt x="391" y="3334"/>
                  <a:pt x="393" y="3338"/>
                </a:cubicBezTo>
                <a:cubicBezTo>
                  <a:pt x="394" y="3341"/>
                  <a:pt x="396" y="3343"/>
                  <a:pt x="397" y="3346"/>
                </a:cubicBezTo>
                <a:cubicBezTo>
                  <a:pt x="397" y="3347"/>
                  <a:pt x="397" y="3349"/>
                  <a:pt x="396" y="3349"/>
                </a:cubicBezTo>
                <a:cubicBezTo>
                  <a:pt x="392" y="3355"/>
                  <a:pt x="388" y="3360"/>
                  <a:pt x="384" y="3366"/>
                </a:cubicBezTo>
                <a:cubicBezTo>
                  <a:pt x="383" y="3366"/>
                  <a:pt x="382" y="3367"/>
                  <a:pt x="382" y="3368"/>
                </a:cubicBezTo>
                <a:cubicBezTo>
                  <a:pt x="379" y="3369"/>
                  <a:pt x="377" y="3371"/>
                  <a:pt x="377" y="3374"/>
                </a:cubicBezTo>
                <a:cubicBezTo>
                  <a:pt x="377" y="3376"/>
                  <a:pt x="375" y="3377"/>
                  <a:pt x="375" y="3378"/>
                </a:cubicBezTo>
                <a:cubicBezTo>
                  <a:pt x="372" y="3377"/>
                  <a:pt x="370" y="3375"/>
                  <a:pt x="369" y="3375"/>
                </a:cubicBezTo>
                <a:cubicBezTo>
                  <a:pt x="365" y="3377"/>
                  <a:pt x="361" y="3379"/>
                  <a:pt x="359" y="3382"/>
                </a:cubicBezTo>
                <a:cubicBezTo>
                  <a:pt x="353" y="3391"/>
                  <a:pt x="347" y="3400"/>
                  <a:pt x="345" y="3410"/>
                </a:cubicBezTo>
                <a:cubicBezTo>
                  <a:pt x="341" y="3425"/>
                  <a:pt x="333" y="3437"/>
                  <a:pt x="322" y="3447"/>
                </a:cubicBezTo>
                <a:cubicBezTo>
                  <a:pt x="321" y="3447"/>
                  <a:pt x="320" y="3448"/>
                  <a:pt x="320" y="3448"/>
                </a:cubicBezTo>
                <a:cubicBezTo>
                  <a:pt x="315" y="3456"/>
                  <a:pt x="308" y="3461"/>
                  <a:pt x="301" y="3466"/>
                </a:cubicBezTo>
                <a:cubicBezTo>
                  <a:pt x="294" y="3472"/>
                  <a:pt x="287" y="3477"/>
                  <a:pt x="277" y="3478"/>
                </a:cubicBezTo>
                <a:cubicBezTo>
                  <a:pt x="270" y="3479"/>
                  <a:pt x="264" y="3482"/>
                  <a:pt x="257" y="3484"/>
                </a:cubicBezTo>
                <a:cubicBezTo>
                  <a:pt x="248" y="3487"/>
                  <a:pt x="238" y="3488"/>
                  <a:pt x="228" y="3487"/>
                </a:cubicBezTo>
                <a:cubicBezTo>
                  <a:pt x="221" y="3486"/>
                  <a:pt x="213" y="3485"/>
                  <a:pt x="206" y="3484"/>
                </a:cubicBezTo>
                <a:cubicBezTo>
                  <a:pt x="201" y="3484"/>
                  <a:pt x="195" y="3484"/>
                  <a:pt x="190" y="3485"/>
                </a:cubicBezTo>
                <a:cubicBezTo>
                  <a:pt x="183" y="3486"/>
                  <a:pt x="177" y="3483"/>
                  <a:pt x="171" y="3479"/>
                </a:cubicBezTo>
                <a:close/>
                <a:moveTo>
                  <a:pt x="412" y="3355"/>
                </a:moveTo>
                <a:cubicBezTo>
                  <a:pt x="405" y="3365"/>
                  <a:pt x="397" y="3373"/>
                  <a:pt x="390" y="3383"/>
                </a:cubicBezTo>
                <a:cubicBezTo>
                  <a:pt x="387" y="3387"/>
                  <a:pt x="387" y="3393"/>
                  <a:pt x="390" y="3398"/>
                </a:cubicBezTo>
                <a:cubicBezTo>
                  <a:pt x="394" y="3409"/>
                  <a:pt x="395" y="3419"/>
                  <a:pt x="394" y="3430"/>
                </a:cubicBezTo>
                <a:cubicBezTo>
                  <a:pt x="393" y="3441"/>
                  <a:pt x="389" y="3451"/>
                  <a:pt x="385" y="3461"/>
                </a:cubicBezTo>
                <a:cubicBezTo>
                  <a:pt x="379" y="3473"/>
                  <a:pt x="372" y="3484"/>
                  <a:pt x="363" y="3494"/>
                </a:cubicBezTo>
                <a:cubicBezTo>
                  <a:pt x="355" y="3503"/>
                  <a:pt x="345" y="3512"/>
                  <a:pt x="335" y="3520"/>
                </a:cubicBezTo>
                <a:cubicBezTo>
                  <a:pt x="330" y="3525"/>
                  <a:pt x="323" y="3527"/>
                  <a:pt x="317" y="3530"/>
                </a:cubicBezTo>
                <a:cubicBezTo>
                  <a:pt x="306" y="3536"/>
                  <a:pt x="293" y="3538"/>
                  <a:pt x="281" y="3541"/>
                </a:cubicBezTo>
                <a:cubicBezTo>
                  <a:pt x="272" y="3542"/>
                  <a:pt x="263" y="3542"/>
                  <a:pt x="253" y="3542"/>
                </a:cubicBezTo>
                <a:cubicBezTo>
                  <a:pt x="246" y="3542"/>
                  <a:pt x="239" y="3541"/>
                  <a:pt x="232" y="3540"/>
                </a:cubicBezTo>
                <a:cubicBezTo>
                  <a:pt x="224" y="3539"/>
                  <a:pt x="217" y="3535"/>
                  <a:pt x="210" y="3530"/>
                </a:cubicBezTo>
                <a:cubicBezTo>
                  <a:pt x="206" y="3526"/>
                  <a:pt x="200" y="3525"/>
                  <a:pt x="195" y="3522"/>
                </a:cubicBezTo>
                <a:cubicBezTo>
                  <a:pt x="191" y="3520"/>
                  <a:pt x="188" y="3519"/>
                  <a:pt x="187" y="3514"/>
                </a:cubicBezTo>
                <a:cubicBezTo>
                  <a:pt x="186" y="3508"/>
                  <a:pt x="183" y="3503"/>
                  <a:pt x="190" y="3498"/>
                </a:cubicBezTo>
                <a:cubicBezTo>
                  <a:pt x="187" y="3498"/>
                  <a:pt x="186" y="3498"/>
                  <a:pt x="185" y="3499"/>
                </a:cubicBezTo>
                <a:cubicBezTo>
                  <a:pt x="185" y="3498"/>
                  <a:pt x="185" y="3498"/>
                  <a:pt x="185" y="3498"/>
                </a:cubicBezTo>
                <a:cubicBezTo>
                  <a:pt x="185" y="3494"/>
                  <a:pt x="188" y="3494"/>
                  <a:pt x="191" y="3494"/>
                </a:cubicBezTo>
                <a:cubicBezTo>
                  <a:pt x="199" y="3494"/>
                  <a:pt x="208" y="3494"/>
                  <a:pt x="217" y="3494"/>
                </a:cubicBezTo>
                <a:cubicBezTo>
                  <a:pt x="222" y="3494"/>
                  <a:pt x="227" y="3496"/>
                  <a:pt x="233" y="3496"/>
                </a:cubicBezTo>
                <a:cubicBezTo>
                  <a:pt x="240" y="3496"/>
                  <a:pt x="247" y="3495"/>
                  <a:pt x="253" y="3494"/>
                </a:cubicBezTo>
                <a:cubicBezTo>
                  <a:pt x="264" y="3492"/>
                  <a:pt x="275" y="3489"/>
                  <a:pt x="286" y="3486"/>
                </a:cubicBezTo>
                <a:cubicBezTo>
                  <a:pt x="294" y="3483"/>
                  <a:pt x="301" y="3477"/>
                  <a:pt x="308" y="3472"/>
                </a:cubicBezTo>
                <a:cubicBezTo>
                  <a:pt x="315" y="3467"/>
                  <a:pt x="321" y="3460"/>
                  <a:pt x="327" y="3454"/>
                </a:cubicBezTo>
                <a:cubicBezTo>
                  <a:pt x="332" y="3448"/>
                  <a:pt x="338" y="3443"/>
                  <a:pt x="342" y="3437"/>
                </a:cubicBezTo>
                <a:cubicBezTo>
                  <a:pt x="346" y="3432"/>
                  <a:pt x="348" y="3425"/>
                  <a:pt x="351" y="3419"/>
                </a:cubicBezTo>
                <a:cubicBezTo>
                  <a:pt x="351" y="3418"/>
                  <a:pt x="351" y="3416"/>
                  <a:pt x="352" y="3415"/>
                </a:cubicBezTo>
                <a:cubicBezTo>
                  <a:pt x="355" y="3409"/>
                  <a:pt x="357" y="3403"/>
                  <a:pt x="360" y="3398"/>
                </a:cubicBezTo>
                <a:cubicBezTo>
                  <a:pt x="362" y="3394"/>
                  <a:pt x="367" y="3391"/>
                  <a:pt x="369" y="3388"/>
                </a:cubicBezTo>
                <a:cubicBezTo>
                  <a:pt x="371" y="3384"/>
                  <a:pt x="374" y="3382"/>
                  <a:pt x="377" y="3381"/>
                </a:cubicBezTo>
                <a:cubicBezTo>
                  <a:pt x="389" y="3376"/>
                  <a:pt x="394" y="3366"/>
                  <a:pt x="400" y="3356"/>
                </a:cubicBezTo>
                <a:cubicBezTo>
                  <a:pt x="403" y="3351"/>
                  <a:pt x="405" y="3348"/>
                  <a:pt x="411" y="3348"/>
                </a:cubicBezTo>
                <a:cubicBezTo>
                  <a:pt x="413" y="3348"/>
                  <a:pt x="414" y="3346"/>
                  <a:pt x="416" y="3346"/>
                </a:cubicBezTo>
                <a:cubicBezTo>
                  <a:pt x="416" y="3346"/>
                  <a:pt x="417" y="3346"/>
                  <a:pt x="417" y="3346"/>
                </a:cubicBezTo>
                <a:cubicBezTo>
                  <a:pt x="415" y="3349"/>
                  <a:pt x="414" y="3353"/>
                  <a:pt x="412" y="3355"/>
                </a:cubicBezTo>
                <a:close/>
                <a:moveTo>
                  <a:pt x="415" y="3333"/>
                </a:moveTo>
                <a:cubicBezTo>
                  <a:pt x="415" y="3338"/>
                  <a:pt x="411" y="3339"/>
                  <a:pt x="407" y="3340"/>
                </a:cubicBezTo>
                <a:cubicBezTo>
                  <a:pt x="406" y="3341"/>
                  <a:pt x="403" y="3339"/>
                  <a:pt x="402" y="3338"/>
                </a:cubicBezTo>
                <a:cubicBezTo>
                  <a:pt x="400" y="3333"/>
                  <a:pt x="399" y="3327"/>
                  <a:pt x="396" y="3322"/>
                </a:cubicBezTo>
                <a:cubicBezTo>
                  <a:pt x="395" y="3319"/>
                  <a:pt x="392" y="3317"/>
                  <a:pt x="390" y="3314"/>
                </a:cubicBezTo>
                <a:cubicBezTo>
                  <a:pt x="388" y="3311"/>
                  <a:pt x="386" y="3308"/>
                  <a:pt x="383" y="3305"/>
                </a:cubicBezTo>
                <a:cubicBezTo>
                  <a:pt x="384" y="3304"/>
                  <a:pt x="384" y="3304"/>
                  <a:pt x="385" y="3303"/>
                </a:cubicBezTo>
                <a:cubicBezTo>
                  <a:pt x="396" y="3309"/>
                  <a:pt x="407" y="3315"/>
                  <a:pt x="418" y="3321"/>
                </a:cubicBezTo>
                <a:cubicBezTo>
                  <a:pt x="417" y="3325"/>
                  <a:pt x="416" y="3329"/>
                  <a:pt x="415" y="3333"/>
                </a:cubicBezTo>
                <a:close/>
                <a:moveTo>
                  <a:pt x="109" y="662"/>
                </a:moveTo>
                <a:cubicBezTo>
                  <a:pt x="113" y="670"/>
                  <a:pt x="127" y="674"/>
                  <a:pt x="133" y="669"/>
                </a:cubicBezTo>
                <a:cubicBezTo>
                  <a:pt x="144" y="659"/>
                  <a:pt x="151" y="647"/>
                  <a:pt x="156" y="633"/>
                </a:cubicBezTo>
                <a:cubicBezTo>
                  <a:pt x="159" y="627"/>
                  <a:pt x="162" y="620"/>
                  <a:pt x="165" y="614"/>
                </a:cubicBezTo>
                <a:cubicBezTo>
                  <a:pt x="169" y="607"/>
                  <a:pt x="172" y="600"/>
                  <a:pt x="177" y="594"/>
                </a:cubicBezTo>
                <a:cubicBezTo>
                  <a:pt x="181" y="587"/>
                  <a:pt x="187" y="581"/>
                  <a:pt x="192" y="575"/>
                </a:cubicBezTo>
                <a:cubicBezTo>
                  <a:pt x="193" y="571"/>
                  <a:pt x="194" y="568"/>
                  <a:pt x="196" y="564"/>
                </a:cubicBezTo>
                <a:cubicBezTo>
                  <a:pt x="198" y="561"/>
                  <a:pt x="201" y="557"/>
                  <a:pt x="202" y="554"/>
                </a:cubicBezTo>
                <a:cubicBezTo>
                  <a:pt x="208" y="542"/>
                  <a:pt x="213" y="530"/>
                  <a:pt x="218" y="518"/>
                </a:cubicBezTo>
                <a:cubicBezTo>
                  <a:pt x="224" y="501"/>
                  <a:pt x="229" y="483"/>
                  <a:pt x="236" y="466"/>
                </a:cubicBezTo>
                <a:cubicBezTo>
                  <a:pt x="238" y="460"/>
                  <a:pt x="241" y="455"/>
                  <a:pt x="244" y="450"/>
                </a:cubicBezTo>
                <a:cubicBezTo>
                  <a:pt x="248" y="442"/>
                  <a:pt x="252" y="433"/>
                  <a:pt x="255" y="425"/>
                </a:cubicBezTo>
                <a:cubicBezTo>
                  <a:pt x="257" y="417"/>
                  <a:pt x="255" y="408"/>
                  <a:pt x="252" y="400"/>
                </a:cubicBezTo>
                <a:cubicBezTo>
                  <a:pt x="248" y="389"/>
                  <a:pt x="241" y="382"/>
                  <a:pt x="230" y="378"/>
                </a:cubicBezTo>
                <a:cubicBezTo>
                  <a:pt x="239" y="369"/>
                  <a:pt x="249" y="360"/>
                  <a:pt x="259" y="351"/>
                </a:cubicBezTo>
                <a:cubicBezTo>
                  <a:pt x="270" y="341"/>
                  <a:pt x="282" y="331"/>
                  <a:pt x="293" y="321"/>
                </a:cubicBezTo>
                <a:cubicBezTo>
                  <a:pt x="297" y="318"/>
                  <a:pt x="296" y="313"/>
                  <a:pt x="292" y="310"/>
                </a:cubicBezTo>
                <a:cubicBezTo>
                  <a:pt x="289" y="308"/>
                  <a:pt x="286" y="305"/>
                  <a:pt x="283" y="303"/>
                </a:cubicBezTo>
                <a:cubicBezTo>
                  <a:pt x="279" y="299"/>
                  <a:pt x="275" y="294"/>
                  <a:pt x="271" y="291"/>
                </a:cubicBezTo>
                <a:cubicBezTo>
                  <a:pt x="267" y="287"/>
                  <a:pt x="262" y="285"/>
                  <a:pt x="258" y="282"/>
                </a:cubicBezTo>
                <a:cubicBezTo>
                  <a:pt x="252" y="278"/>
                  <a:pt x="249" y="279"/>
                  <a:pt x="246" y="285"/>
                </a:cubicBezTo>
                <a:cubicBezTo>
                  <a:pt x="242" y="293"/>
                  <a:pt x="239" y="300"/>
                  <a:pt x="235" y="307"/>
                </a:cubicBezTo>
                <a:cubicBezTo>
                  <a:pt x="235" y="299"/>
                  <a:pt x="236" y="291"/>
                  <a:pt x="235" y="282"/>
                </a:cubicBezTo>
                <a:cubicBezTo>
                  <a:pt x="235" y="280"/>
                  <a:pt x="233" y="277"/>
                  <a:pt x="231" y="277"/>
                </a:cubicBezTo>
                <a:cubicBezTo>
                  <a:pt x="225" y="277"/>
                  <a:pt x="219" y="277"/>
                  <a:pt x="213" y="278"/>
                </a:cubicBezTo>
                <a:cubicBezTo>
                  <a:pt x="211" y="278"/>
                  <a:pt x="210" y="279"/>
                  <a:pt x="209" y="280"/>
                </a:cubicBezTo>
                <a:cubicBezTo>
                  <a:pt x="207" y="285"/>
                  <a:pt x="205" y="289"/>
                  <a:pt x="204" y="294"/>
                </a:cubicBezTo>
                <a:cubicBezTo>
                  <a:pt x="202" y="303"/>
                  <a:pt x="200" y="313"/>
                  <a:pt x="199" y="323"/>
                </a:cubicBezTo>
                <a:cubicBezTo>
                  <a:pt x="197" y="338"/>
                  <a:pt x="196" y="353"/>
                  <a:pt x="194" y="370"/>
                </a:cubicBezTo>
                <a:cubicBezTo>
                  <a:pt x="189" y="368"/>
                  <a:pt x="185" y="366"/>
                  <a:pt x="182" y="364"/>
                </a:cubicBezTo>
                <a:cubicBezTo>
                  <a:pt x="175" y="361"/>
                  <a:pt x="161" y="363"/>
                  <a:pt x="155" y="367"/>
                </a:cubicBezTo>
                <a:cubicBezTo>
                  <a:pt x="147" y="374"/>
                  <a:pt x="143" y="385"/>
                  <a:pt x="142" y="395"/>
                </a:cubicBezTo>
                <a:cubicBezTo>
                  <a:pt x="139" y="413"/>
                  <a:pt x="138" y="431"/>
                  <a:pt x="136" y="449"/>
                </a:cubicBezTo>
                <a:cubicBezTo>
                  <a:pt x="134" y="461"/>
                  <a:pt x="132" y="473"/>
                  <a:pt x="130" y="485"/>
                </a:cubicBezTo>
                <a:cubicBezTo>
                  <a:pt x="127" y="501"/>
                  <a:pt x="123" y="516"/>
                  <a:pt x="120" y="531"/>
                </a:cubicBezTo>
                <a:cubicBezTo>
                  <a:pt x="118" y="542"/>
                  <a:pt x="117" y="553"/>
                  <a:pt x="114" y="564"/>
                </a:cubicBezTo>
                <a:cubicBezTo>
                  <a:pt x="113" y="574"/>
                  <a:pt x="109" y="583"/>
                  <a:pt x="109" y="593"/>
                </a:cubicBezTo>
                <a:cubicBezTo>
                  <a:pt x="108" y="609"/>
                  <a:pt x="100" y="623"/>
                  <a:pt x="103" y="639"/>
                </a:cubicBezTo>
                <a:cubicBezTo>
                  <a:pt x="104" y="647"/>
                  <a:pt x="106" y="655"/>
                  <a:pt x="109" y="662"/>
                </a:cubicBezTo>
                <a:close/>
                <a:moveTo>
                  <a:pt x="275" y="311"/>
                </a:moveTo>
                <a:cubicBezTo>
                  <a:pt x="276" y="311"/>
                  <a:pt x="280" y="312"/>
                  <a:pt x="282" y="313"/>
                </a:cubicBezTo>
                <a:cubicBezTo>
                  <a:pt x="284" y="315"/>
                  <a:pt x="285" y="318"/>
                  <a:pt x="282" y="320"/>
                </a:cubicBezTo>
                <a:cubicBezTo>
                  <a:pt x="275" y="327"/>
                  <a:pt x="268" y="333"/>
                  <a:pt x="260" y="339"/>
                </a:cubicBezTo>
                <a:cubicBezTo>
                  <a:pt x="253" y="346"/>
                  <a:pt x="246" y="352"/>
                  <a:pt x="239" y="358"/>
                </a:cubicBezTo>
                <a:cubicBezTo>
                  <a:pt x="239" y="358"/>
                  <a:pt x="238" y="358"/>
                  <a:pt x="237" y="359"/>
                </a:cubicBezTo>
                <a:cubicBezTo>
                  <a:pt x="248" y="345"/>
                  <a:pt x="258" y="332"/>
                  <a:pt x="268" y="319"/>
                </a:cubicBezTo>
                <a:cubicBezTo>
                  <a:pt x="270" y="317"/>
                  <a:pt x="272" y="313"/>
                  <a:pt x="275" y="311"/>
                </a:cubicBezTo>
                <a:close/>
                <a:moveTo>
                  <a:pt x="253" y="289"/>
                </a:moveTo>
                <a:cubicBezTo>
                  <a:pt x="258" y="293"/>
                  <a:pt x="263" y="296"/>
                  <a:pt x="269" y="301"/>
                </a:cubicBezTo>
                <a:cubicBezTo>
                  <a:pt x="259" y="321"/>
                  <a:pt x="239" y="334"/>
                  <a:pt x="227" y="353"/>
                </a:cubicBezTo>
                <a:cubicBezTo>
                  <a:pt x="235" y="332"/>
                  <a:pt x="244" y="311"/>
                  <a:pt x="253" y="289"/>
                </a:cubicBezTo>
                <a:close/>
                <a:moveTo>
                  <a:pt x="205" y="344"/>
                </a:moveTo>
                <a:cubicBezTo>
                  <a:pt x="206" y="334"/>
                  <a:pt x="208" y="325"/>
                  <a:pt x="210" y="315"/>
                </a:cubicBezTo>
                <a:cubicBezTo>
                  <a:pt x="211" y="305"/>
                  <a:pt x="213" y="295"/>
                  <a:pt x="215" y="285"/>
                </a:cubicBezTo>
                <a:cubicBezTo>
                  <a:pt x="220" y="285"/>
                  <a:pt x="223" y="284"/>
                  <a:pt x="229" y="284"/>
                </a:cubicBezTo>
                <a:cubicBezTo>
                  <a:pt x="228" y="295"/>
                  <a:pt x="227" y="305"/>
                  <a:pt x="225" y="315"/>
                </a:cubicBezTo>
                <a:cubicBezTo>
                  <a:pt x="223" y="325"/>
                  <a:pt x="222" y="336"/>
                  <a:pt x="219" y="346"/>
                </a:cubicBezTo>
                <a:cubicBezTo>
                  <a:pt x="216" y="355"/>
                  <a:pt x="212" y="364"/>
                  <a:pt x="208" y="373"/>
                </a:cubicBezTo>
                <a:cubicBezTo>
                  <a:pt x="207" y="373"/>
                  <a:pt x="205" y="374"/>
                  <a:pt x="205" y="374"/>
                </a:cubicBezTo>
                <a:cubicBezTo>
                  <a:pt x="204" y="373"/>
                  <a:pt x="203" y="372"/>
                  <a:pt x="203" y="371"/>
                </a:cubicBezTo>
                <a:cubicBezTo>
                  <a:pt x="203" y="362"/>
                  <a:pt x="204" y="353"/>
                  <a:pt x="205" y="344"/>
                </a:cubicBezTo>
                <a:close/>
                <a:moveTo>
                  <a:pt x="112" y="629"/>
                </a:moveTo>
                <a:cubicBezTo>
                  <a:pt x="113" y="625"/>
                  <a:pt x="115" y="621"/>
                  <a:pt x="121" y="621"/>
                </a:cubicBezTo>
                <a:cubicBezTo>
                  <a:pt x="122" y="621"/>
                  <a:pt x="125" y="619"/>
                  <a:pt x="125" y="617"/>
                </a:cubicBezTo>
                <a:cubicBezTo>
                  <a:pt x="125" y="616"/>
                  <a:pt x="124" y="613"/>
                  <a:pt x="123" y="613"/>
                </a:cubicBezTo>
                <a:cubicBezTo>
                  <a:pt x="115" y="610"/>
                  <a:pt x="112" y="606"/>
                  <a:pt x="117" y="598"/>
                </a:cubicBezTo>
                <a:cubicBezTo>
                  <a:pt x="119" y="594"/>
                  <a:pt x="118" y="588"/>
                  <a:pt x="119" y="583"/>
                </a:cubicBezTo>
                <a:cubicBezTo>
                  <a:pt x="122" y="571"/>
                  <a:pt x="125" y="559"/>
                  <a:pt x="127" y="547"/>
                </a:cubicBezTo>
                <a:cubicBezTo>
                  <a:pt x="128" y="542"/>
                  <a:pt x="128" y="538"/>
                  <a:pt x="129" y="534"/>
                </a:cubicBezTo>
                <a:cubicBezTo>
                  <a:pt x="130" y="528"/>
                  <a:pt x="132" y="523"/>
                  <a:pt x="135" y="518"/>
                </a:cubicBezTo>
                <a:cubicBezTo>
                  <a:pt x="139" y="513"/>
                  <a:pt x="145" y="515"/>
                  <a:pt x="150" y="517"/>
                </a:cubicBezTo>
                <a:cubicBezTo>
                  <a:pt x="154" y="517"/>
                  <a:pt x="157" y="520"/>
                  <a:pt x="160" y="521"/>
                </a:cubicBezTo>
                <a:cubicBezTo>
                  <a:pt x="162" y="521"/>
                  <a:pt x="164" y="520"/>
                  <a:pt x="166" y="520"/>
                </a:cubicBezTo>
                <a:cubicBezTo>
                  <a:pt x="165" y="518"/>
                  <a:pt x="165" y="516"/>
                  <a:pt x="163" y="515"/>
                </a:cubicBezTo>
                <a:cubicBezTo>
                  <a:pt x="157" y="512"/>
                  <a:pt x="150" y="508"/>
                  <a:pt x="144" y="505"/>
                </a:cubicBezTo>
                <a:cubicBezTo>
                  <a:pt x="142" y="504"/>
                  <a:pt x="140" y="501"/>
                  <a:pt x="140" y="499"/>
                </a:cubicBezTo>
                <a:cubicBezTo>
                  <a:pt x="140" y="495"/>
                  <a:pt x="141" y="490"/>
                  <a:pt x="141" y="486"/>
                </a:cubicBezTo>
                <a:cubicBezTo>
                  <a:pt x="143" y="478"/>
                  <a:pt x="145" y="470"/>
                  <a:pt x="147" y="462"/>
                </a:cubicBezTo>
                <a:cubicBezTo>
                  <a:pt x="147" y="457"/>
                  <a:pt x="149" y="455"/>
                  <a:pt x="154" y="455"/>
                </a:cubicBezTo>
                <a:cubicBezTo>
                  <a:pt x="156" y="455"/>
                  <a:pt x="158" y="453"/>
                  <a:pt x="160" y="452"/>
                </a:cubicBezTo>
                <a:cubicBezTo>
                  <a:pt x="159" y="450"/>
                  <a:pt x="158" y="448"/>
                  <a:pt x="156" y="447"/>
                </a:cubicBezTo>
                <a:cubicBezTo>
                  <a:pt x="150" y="444"/>
                  <a:pt x="149" y="440"/>
                  <a:pt x="150" y="433"/>
                </a:cubicBezTo>
                <a:cubicBezTo>
                  <a:pt x="151" y="425"/>
                  <a:pt x="150" y="416"/>
                  <a:pt x="150" y="409"/>
                </a:cubicBezTo>
                <a:cubicBezTo>
                  <a:pt x="153" y="407"/>
                  <a:pt x="155" y="405"/>
                  <a:pt x="157" y="403"/>
                </a:cubicBezTo>
                <a:cubicBezTo>
                  <a:pt x="159" y="402"/>
                  <a:pt x="161" y="402"/>
                  <a:pt x="164" y="402"/>
                </a:cubicBezTo>
                <a:cubicBezTo>
                  <a:pt x="176" y="401"/>
                  <a:pt x="176" y="401"/>
                  <a:pt x="180" y="397"/>
                </a:cubicBezTo>
                <a:cubicBezTo>
                  <a:pt x="174" y="388"/>
                  <a:pt x="163" y="389"/>
                  <a:pt x="152" y="387"/>
                </a:cubicBezTo>
                <a:cubicBezTo>
                  <a:pt x="156" y="381"/>
                  <a:pt x="158" y="376"/>
                  <a:pt x="162" y="373"/>
                </a:cubicBezTo>
                <a:cubicBezTo>
                  <a:pt x="164" y="371"/>
                  <a:pt x="169" y="371"/>
                  <a:pt x="173" y="372"/>
                </a:cubicBezTo>
                <a:cubicBezTo>
                  <a:pt x="176" y="372"/>
                  <a:pt x="180" y="373"/>
                  <a:pt x="183" y="374"/>
                </a:cubicBezTo>
                <a:cubicBezTo>
                  <a:pt x="191" y="376"/>
                  <a:pt x="199" y="378"/>
                  <a:pt x="197" y="389"/>
                </a:cubicBezTo>
                <a:cubicBezTo>
                  <a:pt x="198" y="389"/>
                  <a:pt x="198" y="389"/>
                  <a:pt x="199" y="389"/>
                </a:cubicBezTo>
                <a:cubicBezTo>
                  <a:pt x="200" y="387"/>
                  <a:pt x="202" y="385"/>
                  <a:pt x="203" y="383"/>
                </a:cubicBezTo>
                <a:cubicBezTo>
                  <a:pt x="211" y="384"/>
                  <a:pt x="219" y="386"/>
                  <a:pt x="227" y="387"/>
                </a:cubicBezTo>
                <a:cubicBezTo>
                  <a:pt x="233" y="389"/>
                  <a:pt x="238" y="392"/>
                  <a:pt x="241" y="396"/>
                </a:cubicBezTo>
                <a:cubicBezTo>
                  <a:pt x="246" y="404"/>
                  <a:pt x="248" y="412"/>
                  <a:pt x="246" y="421"/>
                </a:cubicBezTo>
                <a:cubicBezTo>
                  <a:pt x="246" y="426"/>
                  <a:pt x="243" y="432"/>
                  <a:pt x="241" y="437"/>
                </a:cubicBezTo>
                <a:cubicBezTo>
                  <a:pt x="240" y="438"/>
                  <a:pt x="237" y="439"/>
                  <a:pt x="236" y="439"/>
                </a:cubicBezTo>
                <a:cubicBezTo>
                  <a:pt x="231" y="437"/>
                  <a:pt x="227" y="434"/>
                  <a:pt x="222" y="433"/>
                </a:cubicBezTo>
                <a:cubicBezTo>
                  <a:pt x="216" y="430"/>
                  <a:pt x="209" y="428"/>
                  <a:pt x="203" y="425"/>
                </a:cubicBezTo>
                <a:cubicBezTo>
                  <a:pt x="200" y="423"/>
                  <a:pt x="197" y="423"/>
                  <a:pt x="197" y="426"/>
                </a:cubicBezTo>
                <a:cubicBezTo>
                  <a:pt x="196" y="428"/>
                  <a:pt x="198" y="432"/>
                  <a:pt x="199" y="433"/>
                </a:cubicBezTo>
                <a:cubicBezTo>
                  <a:pt x="205" y="436"/>
                  <a:pt x="211" y="439"/>
                  <a:pt x="216" y="442"/>
                </a:cubicBezTo>
                <a:cubicBezTo>
                  <a:pt x="220" y="444"/>
                  <a:pt x="224" y="446"/>
                  <a:pt x="228" y="449"/>
                </a:cubicBezTo>
                <a:cubicBezTo>
                  <a:pt x="231" y="452"/>
                  <a:pt x="230" y="463"/>
                  <a:pt x="227" y="464"/>
                </a:cubicBezTo>
                <a:cubicBezTo>
                  <a:pt x="224" y="465"/>
                  <a:pt x="221" y="463"/>
                  <a:pt x="218" y="462"/>
                </a:cubicBezTo>
                <a:cubicBezTo>
                  <a:pt x="215" y="461"/>
                  <a:pt x="211" y="459"/>
                  <a:pt x="208" y="458"/>
                </a:cubicBezTo>
                <a:cubicBezTo>
                  <a:pt x="207" y="458"/>
                  <a:pt x="205" y="459"/>
                  <a:pt x="203" y="460"/>
                </a:cubicBezTo>
                <a:cubicBezTo>
                  <a:pt x="204" y="462"/>
                  <a:pt x="205" y="464"/>
                  <a:pt x="206" y="465"/>
                </a:cubicBezTo>
                <a:cubicBezTo>
                  <a:pt x="208" y="466"/>
                  <a:pt x="210" y="468"/>
                  <a:pt x="212" y="469"/>
                </a:cubicBezTo>
                <a:cubicBezTo>
                  <a:pt x="221" y="474"/>
                  <a:pt x="222" y="475"/>
                  <a:pt x="218" y="485"/>
                </a:cubicBezTo>
                <a:cubicBezTo>
                  <a:pt x="216" y="491"/>
                  <a:pt x="213" y="496"/>
                  <a:pt x="210" y="503"/>
                </a:cubicBezTo>
                <a:cubicBezTo>
                  <a:pt x="196" y="489"/>
                  <a:pt x="179" y="488"/>
                  <a:pt x="163" y="484"/>
                </a:cubicBezTo>
                <a:cubicBezTo>
                  <a:pt x="161" y="483"/>
                  <a:pt x="158" y="486"/>
                  <a:pt x="156" y="487"/>
                </a:cubicBezTo>
                <a:cubicBezTo>
                  <a:pt x="157" y="488"/>
                  <a:pt x="158" y="491"/>
                  <a:pt x="160" y="492"/>
                </a:cubicBezTo>
                <a:cubicBezTo>
                  <a:pt x="166" y="495"/>
                  <a:pt x="173" y="498"/>
                  <a:pt x="179" y="500"/>
                </a:cubicBezTo>
                <a:cubicBezTo>
                  <a:pt x="189" y="504"/>
                  <a:pt x="196" y="511"/>
                  <a:pt x="203" y="518"/>
                </a:cubicBezTo>
                <a:cubicBezTo>
                  <a:pt x="206" y="520"/>
                  <a:pt x="204" y="532"/>
                  <a:pt x="201" y="536"/>
                </a:cubicBezTo>
                <a:cubicBezTo>
                  <a:pt x="196" y="543"/>
                  <a:pt x="190" y="549"/>
                  <a:pt x="186" y="556"/>
                </a:cubicBezTo>
                <a:cubicBezTo>
                  <a:pt x="184" y="559"/>
                  <a:pt x="183" y="560"/>
                  <a:pt x="180" y="557"/>
                </a:cubicBezTo>
                <a:cubicBezTo>
                  <a:pt x="177" y="553"/>
                  <a:pt x="173" y="551"/>
                  <a:pt x="169" y="557"/>
                </a:cubicBezTo>
                <a:cubicBezTo>
                  <a:pt x="171" y="560"/>
                  <a:pt x="175" y="562"/>
                  <a:pt x="175" y="565"/>
                </a:cubicBezTo>
                <a:cubicBezTo>
                  <a:pt x="176" y="569"/>
                  <a:pt x="176" y="574"/>
                  <a:pt x="174" y="578"/>
                </a:cubicBezTo>
                <a:cubicBezTo>
                  <a:pt x="174" y="580"/>
                  <a:pt x="169" y="580"/>
                  <a:pt x="166" y="580"/>
                </a:cubicBezTo>
                <a:cubicBezTo>
                  <a:pt x="164" y="580"/>
                  <a:pt x="162" y="580"/>
                  <a:pt x="160" y="581"/>
                </a:cubicBezTo>
                <a:cubicBezTo>
                  <a:pt x="161" y="583"/>
                  <a:pt x="161" y="585"/>
                  <a:pt x="161" y="587"/>
                </a:cubicBezTo>
                <a:cubicBezTo>
                  <a:pt x="162" y="588"/>
                  <a:pt x="163" y="590"/>
                  <a:pt x="164" y="591"/>
                </a:cubicBezTo>
                <a:cubicBezTo>
                  <a:pt x="163" y="593"/>
                  <a:pt x="162" y="595"/>
                  <a:pt x="160" y="598"/>
                </a:cubicBezTo>
                <a:cubicBezTo>
                  <a:pt x="155" y="595"/>
                  <a:pt x="151" y="592"/>
                  <a:pt x="147" y="589"/>
                </a:cubicBezTo>
                <a:cubicBezTo>
                  <a:pt x="144" y="588"/>
                  <a:pt x="141" y="586"/>
                  <a:pt x="137" y="585"/>
                </a:cubicBezTo>
                <a:cubicBezTo>
                  <a:pt x="136" y="585"/>
                  <a:pt x="135" y="586"/>
                  <a:pt x="134" y="587"/>
                </a:cubicBezTo>
                <a:cubicBezTo>
                  <a:pt x="133" y="588"/>
                  <a:pt x="134" y="590"/>
                  <a:pt x="135" y="591"/>
                </a:cubicBezTo>
                <a:cubicBezTo>
                  <a:pt x="142" y="598"/>
                  <a:pt x="149" y="604"/>
                  <a:pt x="157" y="610"/>
                </a:cubicBezTo>
                <a:cubicBezTo>
                  <a:pt x="152" y="620"/>
                  <a:pt x="147" y="630"/>
                  <a:pt x="142" y="640"/>
                </a:cubicBezTo>
                <a:cubicBezTo>
                  <a:pt x="140" y="645"/>
                  <a:pt x="138" y="649"/>
                  <a:pt x="136" y="653"/>
                </a:cubicBezTo>
                <a:cubicBezTo>
                  <a:pt x="133" y="659"/>
                  <a:pt x="128" y="664"/>
                  <a:pt x="122" y="661"/>
                </a:cubicBezTo>
                <a:cubicBezTo>
                  <a:pt x="117" y="659"/>
                  <a:pt x="114" y="653"/>
                  <a:pt x="112" y="648"/>
                </a:cubicBezTo>
                <a:cubicBezTo>
                  <a:pt x="111" y="642"/>
                  <a:pt x="112" y="636"/>
                  <a:pt x="112" y="629"/>
                </a:cubicBezTo>
                <a:close/>
                <a:moveTo>
                  <a:pt x="320" y="505"/>
                </a:moveTo>
                <a:cubicBezTo>
                  <a:pt x="322" y="509"/>
                  <a:pt x="323" y="512"/>
                  <a:pt x="324" y="515"/>
                </a:cubicBezTo>
                <a:cubicBezTo>
                  <a:pt x="325" y="518"/>
                  <a:pt x="325" y="521"/>
                  <a:pt x="326" y="524"/>
                </a:cubicBezTo>
                <a:cubicBezTo>
                  <a:pt x="330" y="537"/>
                  <a:pt x="335" y="550"/>
                  <a:pt x="339" y="563"/>
                </a:cubicBezTo>
                <a:cubicBezTo>
                  <a:pt x="342" y="577"/>
                  <a:pt x="346" y="591"/>
                  <a:pt x="349" y="605"/>
                </a:cubicBezTo>
                <a:cubicBezTo>
                  <a:pt x="353" y="622"/>
                  <a:pt x="357" y="639"/>
                  <a:pt x="362" y="656"/>
                </a:cubicBezTo>
                <a:cubicBezTo>
                  <a:pt x="362" y="659"/>
                  <a:pt x="364" y="662"/>
                  <a:pt x="366" y="664"/>
                </a:cubicBezTo>
                <a:cubicBezTo>
                  <a:pt x="369" y="668"/>
                  <a:pt x="373" y="670"/>
                  <a:pt x="376" y="673"/>
                </a:cubicBezTo>
                <a:cubicBezTo>
                  <a:pt x="383" y="679"/>
                  <a:pt x="397" y="678"/>
                  <a:pt x="404" y="672"/>
                </a:cubicBezTo>
                <a:cubicBezTo>
                  <a:pt x="411" y="665"/>
                  <a:pt x="414" y="657"/>
                  <a:pt x="415" y="648"/>
                </a:cubicBezTo>
                <a:cubicBezTo>
                  <a:pt x="416" y="628"/>
                  <a:pt x="416" y="609"/>
                  <a:pt x="416" y="589"/>
                </a:cubicBezTo>
                <a:cubicBezTo>
                  <a:pt x="416" y="574"/>
                  <a:pt x="415" y="558"/>
                  <a:pt x="415" y="542"/>
                </a:cubicBezTo>
                <a:cubicBezTo>
                  <a:pt x="414" y="498"/>
                  <a:pt x="414" y="454"/>
                  <a:pt x="413" y="409"/>
                </a:cubicBezTo>
                <a:cubicBezTo>
                  <a:pt x="413" y="402"/>
                  <a:pt x="412" y="393"/>
                  <a:pt x="405" y="387"/>
                </a:cubicBezTo>
                <a:cubicBezTo>
                  <a:pt x="397" y="382"/>
                  <a:pt x="390" y="375"/>
                  <a:pt x="382" y="369"/>
                </a:cubicBezTo>
                <a:cubicBezTo>
                  <a:pt x="384" y="365"/>
                  <a:pt x="386" y="359"/>
                  <a:pt x="388" y="354"/>
                </a:cubicBezTo>
                <a:cubicBezTo>
                  <a:pt x="393" y="346"/>
                  <a:pt x="397" y="337"/>
                  <a:pt x="402" y="329"/>
                </a:cubicBezTo>
                <a:cubicBezTo>
                  <a:pt x="407" y="320"/>
                  <a:pt x="414" y="312"/>
                  <a:pt x="419" y="303"/>
                </a:cubicBezTo>
                <a:cubicBezTo>
                  <a:pt x="421" y="300"/>
                  <a:pt x="420" y="296"/>
                  <a:pt x="415" y="294"/>
                </a:cubicBezTo>
                <a:cubicBezTo>
                  <a:pt x="409" y="290"/>
                  <a:pt x="403" y="286"/>
                  <a:pt x="398" y="281"/>
                </a:cubicBezTo>
                <a:cubicBezTo>
                  <a:pt x="392" y="276"/>
                  <a:pt x="387" y="271"/>
                  <a:pt x="378" y="272"/>
                </a:cubicBezTo>
                <a:cubicBezTo>
                  <a:pt x="374" y="273"/>
                  <a:pt x="370" y="272"/>
                  <a:pt x="366" y="272"/>
                </a:cubicBezTo>
                <a:cubicBezTo>
                  <a:pt x="362" y="272"/>
                  <a:pt x="358" y="271"/>
                  <a:pt x="355" y="273"/>
                </a:cubicBezTo>
                <a:cubicBezTo>
                  <a:pt x="352" y="274"/>
                  <a:pt x="351" y="278"/>
                  <a:pt x="350" y="281"/>
                </a:cubicBezTo>
                <a:cubicBezTo>
                  <a:pt x="349" y="271"/>
                  <a:pt x="343" y="269"/>
                  <a:pt x="335" y="274"/>
                </a:cubicBezTo>
                <a:cubicBezTo>
                  <a:pt x="333" y="275"/>
                  <a:pt x="331" y="277"/>
                  <a:pt x="329" y="278"/>
                </a:cubicBezTo>
                <a:cubicBezTo>
                  <a:pt x="319" y="283"/>
                  <a:pt x="317" y="288"/>
                  <a:pt x="319" y="298"/>
                </a:cubicBezTo>
                <a:cubicBezTo>
                  <a:pt x="322" y="310"/>
                  <a:pt x="326" y="321"/>
                  <a:pt x="328" y="332"/>
                </a:cubicBezTo>
                <a:cubicBezTo>
                  <a:pt x="331" y="345"/>
                  <a:pt x="333" y="358"/>
                  <a:pt x="335" y="371"/>
                </a:cubicBezTo>
                <a:cubicBezTo>
                  <a:pt x="322" y="376"/>
                  <a:pt x="313" y="383"/>
                  <a:pt x="308" y="397"/>
                </a:cubicBezTo>
                <a:cubicBezTo>
                  <a:pt x="302" y="411"/>
                  <a:pt x="303" y="425"/>
                  <a:pt x="302" y="440"/>
                </a:cubicBezTo>
                <a:cubicBezTo>
                  <a:pt x="302" y="452"/>
                  <a:pt x="305" y="463"/>
                  <a:pt x="309" y="474"/>
                </a:cubicBezTo>
                <a:cubicBezTo>
                  <a:pt x="313" y="484"/>
                  <a:pt x="317" y="495"/>
                  <a:pt x="320" y="505"/>
                </a:cubicBezTo>
                <a:close/>
                <a:moveTo>
                  <a:pt x="408" y="299"/>
                </a:moveTo>
                <a:cubicBezTo>
                  <a:pt x="409" y="300"/>
                  <a:pt x="409" y="303"/>
                  <a:pt x="409" y="304"/>
                </a:cubicBezTo>
                <a:cubicBezTo>
                  <a:pt x="403" y="312"/>
                  <a:pt x="397" y="320"/>
                  <a:pt x="392" y="329"/>
                </a:cubicBezTo>
                <a:cubicBezTo>
                  <a:pt x="387" y="339"/>
                  <a:pt x="382" y="349"/>
                  <a:pt x="377" y="359"/>
                </a:cubicBezTo>
                <a:cubicBezTo>
                  <a:pt x="375" y="363"/>
                  <a:pt x="373" y="366"/>
                  <a:pt x="371" y="370"/>
                </a:cubicBezTo>
                <a:cubicBezTo>
                  <a:pt x="371" y="369"/>
                  <a:pt x="371" y="369"/>
                  <a:pt x="370" y="369"/>
                </a:cubicBezTo>
                <a:cubicBezTo>
                  <a:pt x="377" y="342"/>
                  <a:pt x="384" y="315"/>
                  <a:pt x="391" y="288"/>
                </a:cubicBezTo>
                <a:cubicBezTo>
                  <a:pt x="396" y="292"/>
                  <a:pt x="402" y="295"/>
                  <a:pt x="408" y="299"/>
                </a:cubicBezTo>
                <a:close/>
                <a:moveTo>
                  <a:pt x="358" y="289"/>
                </a:moveTo>
                <a:cubicBezTo>
                  <a:pt x="358" y="286"/>
                  <a:pt x="360" y="283"/>
                  <a:pt x="360" y="280"/>
                </a:cubicBezTo>
                <a:cubicBezTo>
                  <a:pt x="366" y="280"/>
                  <a:pt x="372" y="280"/>
                  <a:pt x="377" y="280"/>
                </a:cubicBezTo>
                <a:cubicBezTo>
                  <a:pt x="381" y="280"/>
                  <a:pt x="382" y="282"/>
                  <a:pt x="381" y="285"/>
                </a:cubicBezTo>
                <a:cubicBezTo>
                  <a:pt x="376" y="305"/>
                  <a:pt x="367" y="324"/>
                  <a:pt x="365" y="345"/>
                </a:cubicBezTo>
                <a:cubicBezTo>
                  <a:pt x="365" y="353"/>
                  <a:pt x="362" y="361"/>
                  <a:pt x="358" y="369"/>
                </a:cubicBezTo>
                <a:cubicBezTo>
                  <a:pt x="358" y="367"/>
                  <a:pt x="357" y="365"/>
                  <a:pt x="357" y="363"/>
                </a:cubicBezTo>
                <a:cubicBezTo>
                  <a:pt x="357" y="339"/>
                  <a:pt x="358" y="314"/>
                  <a:pt x="358" y="289"/>
                </a:cubicBezTo>
                <a:close/>
                <a:moveTo>
                  <a:pt x="333" y="314"/>
                </a:moveTo>
                <a:cubicBezTo>
                  <a:pt x="331" y="308"/>
                  <a:pt x="330" y="302"/>
                  <a:pt x="328" y="296"/>
                </a:cubicBezTo>
                <a:cubicBezTo>
                  <a:pt x="327" y="290"/>
                  <a:pt x="330" y="285"/>
                  <a:pt x="340" y="283"/>
                </a:cubicBezTo>
                <a:cubicBezTo>
                  <a:pt x="341" y="284"/>
                  <a:pt x="341" y="285"/>
                  <a:pt x="341" y="286"/>
                </a:cubicBezTo>
                <a:cubicBezTo>
                  <a:pt x="343" y="307"/>
                  <a:pt x="344" y="329"/>
                  <a:pt x="346" y="351"/>
                </a:cubicBezTo>
                <a:cubicBezTo>
                  <a:pt x="346" y="356"/>
                  <a:pt x="348" y="361"/>
                  <a:pt x="348" y="367"/>
                </a:cubicBezTo>
                <a:cubicBezTo>
                  <a:pt x="348" y="369"/>
                  <a:pt x="347" y="370"/>
                  <a:pt x="347" y="372"/>
                </a:cubicBezTo>
                <a:cubicBezTo>
                  <a:pt x="346" y="372"/>
                  <a:pt x="345" y="372"/>
                  <a:pt x="344" y="372"/>
                </a:cubicBezTo>
                <a:cubicBezTo>
                  <a:pt x="342" y="365"/>
                  <a:pt x="341" y="358"/>
                  <a:pt x="340" y="351"/>
                </a:cubicBezTo>
                <a:cubicBezTo>
                  <a:pt x="338" y="339"/>
                  <a:pt x="335" y="327"/>
                  <a:pt x="333" y="314"/>
                </a:cubicBezTo>
                <a:close/>
                <a:moveTo>
                  <a:pt x="371" y="418"/>
                </a:moveTo>
                <a:cubicBezTo>
                  <a:pt x="354" y="416"/>
                  <a:pt x="336" y="411"/>
                  <a:pt x="319" y="417"/>
                </a:cubicBezTo>
                <a:cubicBezTo>
                  <a:pt x="317" y="417"/>
                  <a:pt x="315" y="418"/>
                  <a:pt x="314" y="419"/>
                </a:cubicBezTo>
                <a:cubicBezTo>
                  <a:pt x="312" y="404"/>
                  <a:pt x="323" y="396"/>
                  <a:pt x="331" y="386"/>
                </a:cubicBezTo>
                <a:cubicBezTo>
                  <a:pt x="332" y="385"/>
                  <a:pt x="333" y="385"/>
                  <a:pt x="334" y="385"/>
                </a:cubicBezTo>
                <a:cubicBezTo>
                  <a:pt x="343" y="385"/>
                  <a:pt x="352" y="385"/>
                  <a:pt x="361" y="384"/>
                </a:cubicBezTo>
                <a:cubicBezTo>
                  <a:pt x="365" y="384"/>
                  <a:pt x="368" y="382"/>
                  <a:pt x="372" y="380"/>
                </a:cubicBezTo>
                <a:cubicBezTo>
                  <a:pt x="376" y="379"/>
                  <a:pt x="379" y="377"/>
                  <a:pt x="382" y="383"/>
                </a:cubicBezTo>
                <a:cubicBezTo>
                  <a:pt x="383" y="385"/>
                  <a:pt x="387" y="389"/>
                  <a:pt x="389" y="389"/>
                </a:cubicBezTo>
                <a:cubicBezTo>
                  <a:pt x="397" y="388"/>
                  <a:pt x="401" y="394"/>
                  <a:pt x="402" y="399"/>
                </a:cubicBezTo>
                <a:cubicBezTo>
                  <a:pt x="404" y="405"/>
                  <a:pt x="403" y="411"/>
                  <a:pt x="402" y="418"/>
                </a:cubicBezTo>
                <a:cubicBezTo>
                  <a:pt x="402" y="426"/>
                  <a:pt x="401" y="434"/>
                  <a:pt x="401" y="443"/>
                </a:cubicBezTo>
                <a:cubicBezTo>
                  <a:pt x="401" y="449"/>
                  <a:pt x="403" y="456"/>
                  <a:pt x="404" y="464"/>
                </a:cubicBezTo>
                <a:cubicBezTo>
                  <a:pt x="400" y="465"/>
                  <a:pt x="396" y="466"/>
                  <a:pt x="392" y="467"/>
                </a:cubicBezTo>
                <a:cubicBezTo>
                  <a:pt x="390" y="468"/>
                  <a:pt x="389" y="469"/>
                  <a:pt x="387" y="470"/>
                </a:cubicBezTo>
                <a:cubicBezTo>
                  <a:pt x="389" y="472"/>
                  <a:pt x="390" y="474"/>
                  <a:pt x="392" y="474"/>
                </a:cubicBezTo>
                <a:cubicBezTo>
                  <a:pt x="394" y="475"/>
                  <a:pt x="397" y="475"/>
                  <a:pt x="400" y="475"/>
                </a:cubicBezTo>
                <a:cubicBezTo>
                  <a:pt x="406" y="493"/>
                  <a:pt x="405" y="513"/>
                  <a:pt x="404" y="531"/>
                </a:cubicBezTo>
                <a:cubicBezTo>
                  <a:pt x="394" y="533"/>
                  <a:pt x="386" y="534"/>
                  <a:pt x="377" y="537"/>
                </a:cubicBezTo>
                <a:cubicBezTo>
                  <a:pt x="375" y="537"/>
                  <a:pt x="374" y="539"/>
                  <a:pt x="372" y="541"/>
                </a:cubicBezTo>
                <a:cubicBezTo>
                  <a:pt x="374" y="542"/>
                  <a:pt x="376" y="544"/>
                  <a:pt x="378" y="544"/>
                </a:cubicBezTo>
                <a:cubicBezTo>
                  <a:pt x="387" y="546"/>
                  <a:pt x="396" y="547"/>
                  <a:pt x="405" y="548"/>
                </a:cubicBezTo>
                <a:cubicBezTo>
                  <a:pt x="405" y="601"/>
                  <a:pt x="405" y="601"/>
                  <a:pt x="405" y="601"/>
                </a:cubicBezTo>
                <a:cubicBezTo>
                  <a:pt x="402" y="601"/>
                  <a:pt x="398" y="601"/>
                  <a:pt x="395" y="601"/>
                </a:cubicBezTo>
                <a:cubicBezTo>
                  <a:pt x="393" y="601"/>
                  <a:pt x="391" y="602"/>
                  <a:pt x="390" y="603"/>
                </a:cubicBezTo>
                <a:cubicBezTo>
                  <a:pt x="391" y="605"/>
                  <a:pt x="391" y="607"/>
                  <a:pt x="393" y="609"/>
                </a:cubicBezTo>
                <a:cubicBezTo>
                  <a:pt x="394" y="610"/>
                  <a:pt x="396" y="610"/>
                  <a:pt x="398" y="610"/>
                </a:cubicBezTo>
                <a:cubicBezTo>
                  <a:pt x="404" y="611"/>
                  <a:pt x="406" y="615"/>
                  <a:pt x="408" y="620"/>
                </a:cubicBezTo>
                <a:cubicBezTo>
                  <a:pt x="412" y="634"/>
                  <a:pt x="405" y="656"/>
                  <a:pt x="394" y="665"/>
                </a:cubicBezTo>
                <a:cubicBezTo>
                  <a:pt x="389" y="669"/>
                  <a:pt x="379" y="666"/>
                  <a:pt x="378" y="660"/>
                </a:cubicBezTo>
                <a:cubicBezTo>
                  <a:pt x="377" y="652"/>
                  <a:pt x="376" y="644"/>
                  <a:pt x="371" y="637"/>
                </a:cubicBezTo>
                <a:cubicBezTo>
                  <a:pt x="369" y="633"/>
                  <a:pt x="369" y="627"/>
                  <a:pt x="377" y="626"/>
                </a:cubicBezTo>
                <a:cubicBezTo>
                  <a:pt x="378" y="626"/>
                  <a:pt x="380" y="624"/>
                  <a:pt x="381" y="623"/>
                </a:cubicBezTo>
                <a:cubicBezTo>
                  <a:pt x="382" y="622"/>
                  <a:pt x="383" y="620"/>
                  <a:pt x="382" y="619"/>
                </a:cubicBezTo>
                <a:cubicBezTo>
                  <a:pt x="382" y="618"/>
                  <a:pt x="380" y="617"/>
                  <a:pt x="379" y="617"/>
                </a:cubicBezTo>
                <a:cubicBezTo>
                  <a:pt x="373" y="617"/>
                  <a:pt x="368" y="617"/>
                  <a:pt x="360" y="617"/>
                </a:cubicBezTo>
                <a:cubicBezTo>
                  <a:pt x="359" y="610"/>
                  <a:pt x="358" y="604"/>
                  <a:pt x="357" y="597"/>
                </a:cubicBezTo>
                <a:cubicBezTo>
                  <a:pt x="357" y="593"/>
                  <a:pt x="359" y="592"/>
                  <a:pt x="362" y="591"/>
                </a:cubicBezTo>
                <a:cubicBezTo>
                  <a:pt x="371" y="590"/>
                  <a:pt x="380" y="589"/>
                  <a:pt x="389" y="587"/>
                </a:cubicBezTo>
                <a:cubicBezTo>
                  <a:pt x="391" y="587"/>
                  <a:pt x="392" y="585"/>
                  <a:pt x="394" y="583"/>
                </a:cubicBezTo>
                <a:cubicBezTo>
                  <a:pt x="392" y="582"/>
                  <a:pt x="390" y="580"/>
                  <a:pt x="388" y="580"/>
                </a:cubicBezTo>
                <a:cubicBezTo>
                  <a:pt x="377" y="578"/>
                  <a:pt x="365" y="577"/>
                  <a:pt x="353" y="576"/>
                </a:cubicBezTo>
                <a:cubicBezTo>
                  <a:pt x="350" y="565"/>
                  <a:pt x="348" y="555"/>
                  <a:pt x="345" y="544"/>
                </a:cubicBezTo>
                <a:cubicBezTo>
                  <a:pt x="350" y="542"/>
                  <a:pt x="354" y="541"/>
                  <a:pt x="358" y="539"/>
                </a:cubicBezTo>
                <a:cubicBezTo>
                  <a:pt x="359" y="539"/>
                  <a:pt x="360" y="537"/>
                  <a:pt x="360" y="535"/>
                </a:cubicBezTo>
                <a:cubicBezTo>
                  <a:pt x="360" y="534"/>
                  <a:pt x="358" y="533"/>
                  <a:pt x="357" y="533"/>
                </a:cubicBezTo>
                <a:cubicBezTo>
                  <a:pt x="356" y="532"/>
                  <a:pt x="355" y="533"/>
                  <a:pt x="355" y="533"/>
                </a:cubicBezTo>
                <a:cubicBezTo>
                  <a:pt x="350" y="532"/>
                  <a:pt x="343" y="534"/>
                  <a:pt x="342" y="532"/>
                </a:cubicBezTo>
                <a:cubicBezTo>
                  <a:pt x="338" y="526"/>
                  <a:pt x="337" y="518"/>
                  <a:pt x="334" y="510"/>
                </a:cubicBezTo>
                <a:cubicBezTo>
                  <a:pt x="349" y="508"/>
                  <a:pt x="363" y="507"/>
                  <a:pt x="377" y="506"/>
                </a:cubicBezTo>
                <a:cubicBezTo>
                  <a:pt x="379" y="506"/>
                  <a:pt x="382" y="506"/>
                  <a:pt x="384" y="506"/>
                </a:cubicBezTo>
                <a:cubicBezTo>
                  <a:pt x="385" y="505"/>
                  <a:pt x="387" y="504"/>
                  <a:pt x="387" y="502"/>
                </a:cubicBezTo>
                <a:cubicBezTo>
                  <a:pt x="387" y="501"/>
                  <a:pt x="385" y="499"/>
                  <a:pt x="384" y="499"/>
                </a:cubicBezTo>
                <a:cubicBezTo>
                  <a:pt x="382" y="499"/>
                  <a:pt x="379" y="498"/>
                  <a:pt x="376" y="498"/>
                </a:cubicBezTo>
                <a:cubicBezTo>
                  <a:pt x="363" y="499"/>
                  <a:pt x="349" y="499"/>
                  <a:pt x="336" y="499"/>
                </a:cubicBezTo>
                <a:cubicBezTo>
                  <a:pt x="334" y="499"/>
                  <a:pt x="331" y="498"/>
                  <a:pt x="330" y="497"/>
                </a:cubicBezTo>
                <a:cubicBezTo>
                  <a:pt x="327" y="489"/>
                  <a:pt x="324" y="481"/>
                  <a:pt x="321" y="472"/>
                </a:cubicBezTo>
                <a:cubicBezTo>
                  <a:pt x="331" y="471"/>
                  <a:pt x="340" y="470"/>
                  <a:pt x="348" y="468"/>
                </a:cubicBezTo>
                <a:cubicBezTo>
                  <a:pt x="351" y="468"/>
                  <a:pt x="353" y="465"/>
                  <a:pt x="355" y="464"/>
                </a:cubicBezTo>
                <a:cubicBezTo>
                  <a:pt x="353" y="462"/>
                  <a:pt x="351" y="459"/>
                  <a:pt x="348" y="459"/>
                </a:cubicBezTo>
                <a:cubicBezTo>
                  <a:pt x="340" y="457"/>
                  <a:pt x="332" y="456"/>
                  <a:pt x="324" y="455"/>
                </a:cubicBezTo>
                <a:cubicBezTo>
                  <a:pt x="321" y="455"/>
                  <a:pt x="318" y="456"/>
                  <a:pt x="315" y="456"/>
                </a:cubicBezTo>
                <a:cubicBezTo>
                  <a:pt x="313" y="449"/>
                  <a:pt x="312" y="442"/>
                  <a:pt x="310" y="434"/>
                </a:cubicBezTo>
                <a:cubicBezTo>
                  <a:pt x="318" y="433"/>
                  <a:pt x="324" y="431"/>
                  <a:pt x="331" y="431"/>
                </a:cubicBezTo>
                <a:cubicBezTo>
                  <a:pt x="344" y="429"/>
                  <a:pt x="357" y="428"/>
                  <a:pt x="370" y="427"/>
                </a:cubicBezTo>
                <a:cubicBezTo>
                  <a:pt x="372" y="427"/>
                  <a:pt x="374" y="425"/>
                  <a:pt x="376" y="424"/>
                </a:cubicBezTo>
                <a:cubicBezTo>
                  <a:pt x="375" y="422"/>
                  <a:pt x="373" y="418"/>
                  <a:pt x="371" y="418"/>
                </a:cubicBezTo>
                <a:close/>
                <a:moveTo>
                  <a:pt x="2477" y="3181"/>
                </a:moveTo>
                <a:cubicBezTo>
                  <a:pt x="2474" y="3179"/>
                  <a:pt x="2471" y="3176"/>
                  <a:pt x="2468" y="3174"/>
                </a:cubicBezTo>
                <a:cubicBezTo>
                  <a:pt x="2464" y="3170"/>
                  <a:pt x="2460" y="3165"/>
                  <a:pt x="2456" y="3162"/>
                </a:cubicBezTo>
                <a:cubicBezTo>
                  <a:pt x="2452" y="3158"/>
                  <a:pt x="2447" y="3156"/>
                  <a:pt x="2444" y="3153"/>
                </a:cubicBezTo>
                <a:cubicBezTo>
                  <a:pt x="2438" y="3149"/>
                  <a:pt x="2434" y="3150"/>
                  <a:pt x="2431" y="3156"/>
                </a:cubicBezTo>
                <a:cubicBezTo>
                  <a:pt x="2428" y="3164"/>
                  <a:pt x="2424" y="3171"/>
                  <a:pt x="2421" y="3178"/>
                </a:cubicBezTo>
                <a:cubicBezTo>
                  <a:pt x="2421" y="3170"/>
                  <a:pt x="2421" y="3162"/>
                  <a:pt x="2421" y="3153"/>
                </a:cubicBezTo>
                <a:cubicBezTo>
                  <a:pt x="2420" y="3151"/>
                  <a:pt x="2418" y="3148"/>
                  <a:pt x="2417" y="3148"/>
                </a:cubicBezTo>
                <a:cubicBezTo>
                  <a:pt x="2410" y="3148"/>
                  <a:pt x="2404" y="3148"/>
                  <a:pt x="2398" y="3149"/>
                </a:cubicBezTo>
                <a:cubicBezTo>
                  <a:pt x="2397" y="3149"/>
                  <a:pt x="2395" y="3150"/>
                  <a:pt x="2394" y="3151"/>
                </a:cubicBezTo>
                <a:cubicBezTo>
                  <a:pt x="2393" y="3156"/>
                  <a:pt x="2391" y="3160"/>
                  <a:pt x="2390" y="3165"/>
                </a:cubicBezTo>
                <a:cubicBezTo>
                  <a:pt x="2388" y="3174"/>
                  <a:pt x="2386" y="3184"/>
                  <a:pt x="2385" y="3194"/>
                </a:cubicBezTo>
                <a:cubicBezTo>
                  <a:pt x="2382" y="3209"/>
                  <a:pt x="2381" y="3224"/>
                  <a:pt x="2379" y="3241"/>
                </a:cubicBezTo>
                <a:cubicBezTo>
                  <a:pt x="2374" y="3239"/>
                  <a:pt x="2371" y="3237"/>
                  <a:pt x="2367" y="3235"/>
                </a:cubicBezTo>
                <a:cubicBezTo>
                  <a:pt x="2360" y="3232"/>
                  <a:pt x="2346" y="3234"/>
                  <a:pt x="2341" y="3238"/>
                </a:cubicBezTo>
                <a:cubicBezTo>
                  <a:pt x="2332" y="3245"/>
                  <a:pt x="2329" y="3256"/>
                  <a:pt x="2327" y="3266"/>
                </a:cubicBezTo>
                <a:cubicBezTo>
                  <a:pt x="2324" y="3284"/>
                  <a:pt x="2323" y="3302"/>
                  <a:pt x="2321" y="3320"/>
                </a:cubicBezTo>
                <a:cubicBezTo>
                  <a:pt x="2320" y="3332"/>
                  <a:pt x="2318" y="3344"/>
                  <a:pt x="2315" y="3356"/>
                </a:cubicBezTo>
                <a:cubicBezTo>
                  <a:pt x="2312" y="3372"/>
                  <a:pt x="2309" y="3387"/>
                  <a:pt x="2306" y="3402"/>
                </a:cubicBezTo>
                <a:cubicBezTo>
                  <a:pt x="2303" y="3413"/>
                  <a:pt x="2302" y="3424"/>
                  <a:pt x="2300" y="3435"/>
                </a:cubicBezTo>
                <a:cubicBezTo>
                  <a:pt x="2298" y="3445"/>
                  <a:pt x="2295" y="3454"/>
                  <a:pt x="2294" y="3464"/>
                </a:cubicBezTo>
                <a:cubicBezTo>
                  <a:pt x="2294" y="3480"/>
                  <a:pt x="2286" y="3494"/>
                  <a:pt x="2288" y="3510"/>
                </a:cubicBezTo>
                <a:cubicBezTo>
                  <a:pt x="2289" y="3518"/>
                  <a:pt x="2291" y="3526"/>
                  <a:pt x="2295" y="3533"/>
                </a:cubicBezTo>
                <a:cubicBezTo>
                  <a:pt x="2299" y="3541"/>
                  <a:pt x="2312" y="3545"/>
                  <a:pt x="2318" y="3540"/>
                </a:cubicBezTo>
                <a:cubicBezTo>
                  <a:pt x="2329" y="3530"/>
                  <a:pt x="2337" y="3518"/>
                  <a:pt x="2342" y="3504"/>
                </a:cubicBezTo>
                <a:cubicBezTo>
                  <a:pt x="2344" y="3498"/>
                  <a:pt x="2347" y="3491"/>
                  <a:pt x="2351" y="3485"/>
                </a:cubicBezTo>
                <a:cubicBezTo>
                  <a:pt x="2354" y="3478"/>
                  <a:pt x="2358" y="3471"/>
                  <a:pt x="2362" y="3465"/>
                </a:cubicBezTo>
                <a:cubicBezTo>
                  <a:pt x="2367" y="3458"/>
                  <a:pt x="2373" y="3452"/>
                  <a:pt x="2378" y="3446"/>
                </a:cubicBezTo>
                <a:cubicBezTo>
                  <a:pt x="2378" y="3442"/>
                  <a:pt x="2380" y="3439"/>
                  <a:pt x="2381" y="3435"/>
                </a:cubicBezTo>
                <a:cubicBezTo>
                  <a:pt x="2383" y="3432"/>
                  <a:pt x="2386" y="3428"/>
                  <a:pt x="2388" y="3425"/>
                </a:cubicBezTo>
                <a:cubicBezTo>
                  <a:pt x="2393" y="3413"/>
                  <a:pt x="2398" y="3401"/>
                  <a:pt x="2403" y="3389"/>
                </a:cubicBezTo>
                <a:cubicBezTo>
                  <a:pt x="2409" y="3372"/>
                  <a:pt x="2415" y="3354"/>
                  <a:pt x="2421" y="3337"/>
                </a:cubicBezTo>
                <a:cubicBezTo>
                  <a:pt x="2423" y="3331"/>
                  <a:pt x="2426" y="3326"/>
                  <a:pt x="2429" y="3321"/>
                </a:cubicBezTo>
                <a:cubicBezTo>
                  <a:pt x="2433" y="3313"/>
                  <a:pt x="2438" y="3304"/>
                  <a:pt x="2440" y="3296"/>
                </a:cubicBezTo>
                <a:cubicBezTo>
                  <a:pt x="2443" y="3288"/>
                  <a:pt x="2441" y="3279"/>
                  <a:pt x="2437" y="3271"/>
                </a:cubicBezTo>
                <a:cubicBezTo>
                  <a:pt x="2433" y="3260"/>
                  <a:pt x="2426" y="3253"/>
                  <a:pt x="2415" y="3249"/>
                </a:cubicBezTo>
                <a:cubicBezTo>
                  <a:pt x="2425" y="3240"/>
                  <a:pt x="2434" y="3231"/>
                  <a:pt x="2444" y="3222"/>
                </a:cubicBezTo>
                <a:cubicBezTo>
                  <a:pt x="2456" y="3212"/>
                  <a:pt x="2467" y="3202"/>
                  <a:pt x="2479" y="3192"/>
                </a:cubicBezTo>
                <a:cubicBezTo>
                  <a:pt x="2482" y="3189"/>
                  <a:pt x="2481" y="3184"/>
                  <a:pt x="2477" y="3181"/>
                </a:cubicBezTo>
                <a:close/>
                <a:moveTo>
                  <a:pt x="2390" y="3215"/>
                </a:moveTo>
                <a:cubicBezTo>
                  <a:pt x="2391" y="3205"/>
                  <a:pt x="2393" y="3196"/>
                  <a:pt x="2395" y="3186"/>
                </a:cubicBezTo>
                <a:cubicBezTo>
                  <a:pt x="2397" y="3176"/>
                  <a:pt x="2399" y="3166"/>
                  <a:pt x="2401" y="3156"/>
                </a:cubicBezTo>
                <a:cubicBezTo>
                  <a:pt x="2405" y="3156"/>
                  <a:pt x="2409" y="3155"/>
                  <a:pt x="2414" y="3155"/>
                </a:cubicBezTo>
                <a:cubicBezTo>
                  <a:pt x="2413" y="3166"/>
                  <a:pt x="2412" y="3176"/>
                  <a:pt x="2410" y="3186"/>
                </a:cubicBezTo>
                <a:cubicBezTo>
                  <a:pt x="2409" y="3196"/>
                  <a:pt x="2407" y="3207"/>
                  <a:pt x="2404" y="3217"/>
                </a:cubicBezTo>
                <a:cubicBezTo>
                  <a:pt x="2401" y="3226"/>
                  <a:pt x="2397" y="3235"/>
                  <a:pt x="2393" y="3244"/>
                </a:cubicBezTo>
                <a:cubicBezTo>
                  <a:pt x="2393" y="3244"/>
                  <a:pt x="2391" y="3245"/>
                  <a:pt x="2390" y="3245"/>
                </a:cubicBezTo>
                <a:cubicBezTo>
                  <a:pt x="2389" y="3244"/>
                  <a:pt x="2388" y="3243"/>
                  <a:pt x="2388" y="3242"/>
                </a:cubicBezTo>
                <a:cubicBezTo>
                  <a:pt x="2389" y="3233"/>
                  <a:pt x="2389" y="3224"/>
                  <a:pt x="2390" y="3215"/>
                </a:cubicBezTo>
                <a:close/>
                <a:moveTo>
                  <a:pt x="2426" y="3267"/>
                </a:moveTo>
                <a:cubicBezTo>
                  <a:pt x="2431" y="3275"/>
                  <a:pt x="2433" y="3283"/>
                  <a:pt x="2432" y="3292"/>
                </a:cubicBezTo>
                <a:cubicBezTo>
                  <a:pt x="2431" y="3297"/>
                  <a:pt x="2429" y="3303"/>
                  <a:pt x="2426" y="3308"/>
                </a:cubicBezTo>
                <a:cubicBezTo>
                  <a:pt x="2426" y="3309"/>
                  <a:pt x="2422" y="3310"/>
                  <a:pt x="2421" y="3310"/>
                </a:cubicBezTo>
                <a:cubicBezTo>
                  <a:pt x="2416" y="3308"/>
                  <a:pt x="2412" y="3305"/>
                  <a:pt x="2408" y="3304"/>
                </a:cubicBezTo>
                <a:cubicBezTo>
                  <a:pt x="2401" y="3301"/>
                  <a:pt x="2395" y="3299"/>
                  <a:pt x="2389" y="3296"/>
                </a:cubicBezTo>
                <a:cubicBezTo>
                  <a:pt x="2385" y="3294"/>
                  <a:pt x="2383" y="3294"/>
                  <a:pt x="2382" y="3297"/>
                </a:cubicBezTo>
                <a:cubicBezTo>
                  <a:pt x="2382" y="3299"/>
                  <a:pt x="2383" y="3303"/>
                  <a:pt x="2385" y="3304"/>
                </a:cubicBezTo>
                <a:cubicBezTo>
                  <a:pt x="2390" y="3307"/>
                  <a:pt x="2396" y="3310"/>
                  <a:pt x="2402" y="3313"/>
                </a:cubicBezTo>
                <a:cubicBezTo>
                  <a:pt x="2406" y="3315"/>
                  <a:pt x="2409" y="3317"/>
                  <a:pt x="2413" y="3320"/>
                </a:cubicBezTo>
                <a:cubicBezTo>
                  <a:pt x="2416" y="3323"/>
                  <a:pt x="2416" y="3334"/>
                  <a:pt x="2412" y="3335"/>
                </a:cubicBezTo>
                <a:cubicBezTo>
                  <a:pt x="2409" y="3336"/>
                  <a:pt x="2406" y="3334"/>
                  <a:pt x="2403" y="3333"/>
                </a:cubicBezTo>
                <a:cubicBezTo>
                  <a:pt x="2400" y="3332"/>
                  <a:pt x="2397" y="3330"/>
                  <a:pt x="2393" y="3329"/>
                </a:cubicBezTo>
                <a:cubicBezTo>
                  <a:pt x="2392" y="3329"/>
                  <a:pt x="2390" y="3330"/>
                  <a:pt x="2389" y="3331"/>
                </a:cubicBezTo>
                <a:cubicBezTo>
                  <a:pt x="2390" y="3333"/>
                  <a:pt x="2390" y="3335"/>
                  <a:pt x="2391" y="3336"/>
                </a:cubicBezTo>
                <a:cubicBezTo>
                  <a:pt x="2393" y="3337"/>
                  <a:pt x="2395" y="3339"/>
                  <a:pt x="2398" y="3340"/>
                </a:cubicBezTo>
                <a:cubicBezTo>
                  <a:pt x="2407" y="3345"/>
                  <a:pt x="2407" y="3346"/>
                  <a:pt x="2403" y="3356"/>
                </a:cubicBezTo>
                <a:cubicBezTo>
                  <a:pt x="2401" y="3362"/>
                  <a:pt x="2398" y="3367"/>
                  <a:pt x="2395" y="3374"/>
                </a:cubicBezTo>
                <a:cubicBezTo>
                  <a:pt x="2382" y="3360"/>
                  <a:pt x="2364" y="3359"/>
                  <a:pt x="2348" y="3355"/>
                </a:cubicBezTo>
                <a:cubicBezTo>
                  <a:pt x="2346" y="3354"/>
                  <a:pt x="2344" y="3357"/>
                  <a:pt x="2342" y="3358"/>
                </a:cubicBezTo>
                <a:cubicBezTo>
                  <a:pt x="2343" y="3359"/>
                  <a:pt x="2344" y="3362"/>
                  <a:pt x="2345" y="3363"/>
                </a:cubicBezTo>
                <a:cubicBezTo>
                  <a:pt x="2352" y="3366"/>
                  <a:pt x="2358" y="3369"/>
                  <a:pt x="2365" y="3371"/>
                </a:cubicBezTo>
                <a:cubicBezTo>
                  <a:pt x="2374" y="3375"/>
                  <a:pt x="2382" y="3382"/>
                  <a:pt x="2388" y="3389"/>
                </a:cubicBezTo>
                <a:cubicBezTo>
                  <a:pt x="2391" y="3391"/>
                  <a:pt x="2389" y="3403"/>
                  <a:pt x="2386" y="3407"/>
                </a:cubicBezTo>
                <a:cubicBezTo>
                  <a:pt x="2381" y="3414"/>
                  <a:pt x="2376" y="3420"/>
                  <a:pt x="2371" y="3427"/>
                </a:cubicBezTo>
                <a:cubicBezTo>
                  <a:pt x="2369" y="3430"/>
                  <a:pt x="2368" y="3431"/>
                  <a:pt x="2365" y="3428"/>
                </a:cubicBezTo>
                <a:cubicBezTo>
                  <a:pt x="2362" y="3424"/>
                  <a:pt x="2358" y="3422"/>
                  <a:pt x="2354" y="3428"/>
                </a:cubicBezTo>
                <a:cubicBezTo>
                  <a:pt x="2356" y="3431"/>
                  <a:pt x="2360" y="3433"/>
                  <a:pt x="2361" y="3436"/>
                </a:cubicBezTo>
                <a:cubicBezTo>
                  <a:pt x="2362" y="3440"/>
                  <a:pt x="2361" y="3445"/>
                  <a:pt x="2360" y="3449"/>
                </a:cubicBezTo>
                <a:cubicBezTo>
                  <a:pt x="2359" y="3451"/>
                  <a:pt x="2354" y="3451"/>
                  <a:pt x="2351" y="3451"/>
                </a:cubicBezTo>
                <a:cubicBezTo>
                  <a:pt x="2349" y="3451"/>
                  <a:pt x="2348" y="3451"/>
                  <a:pt x="2346" y="3452"/>
                </a:cubicBezTo>
                <a:cubicBezTo>
                  <a:pt x="2346" y="3454"/>
                  <a:pt x="2346" y="3456"/>
                  <a:pt x="2347" y="3458"/>
                </a:cubicBezTo>
                <a:cubicBezTo>
                  <a:pt x="2347" y="3459"/>
                  <a:pt x="2348" y="3461"/>
                  <a:pt x="2349" y="3462"/>
                </a:cubicBezTo>
                <a:cubicBezTo>
                  <a:pt x="2348" y="3464"/>
                  <a:pt x="2347" y="3466"/>
                  <a:pt x="2345" y="3469"/>
                </a:cubicBezTo>
                <a:cubicBezTo>
                  <a:pt x="2341" y="3466"/>
                  <a:pt x="2337" y="3463"/>
                  <a:pt x="2332" y="3460"/>
                </a:cubicBezTo>
                <a:cubicBezTo>
                  <a:pt x="2329" y="3459"/>
                  <a:pt x="2326" y="3457"/>
                  <a:pt x="2323" y="3456"/>
                </a:cubicBezTo>
                <a:cubicBezTo>
                  <a:pt x="2322" y="3456"/>
                  <a:pt x="2320" y="3457"/>
                  <a:pt x="2319" y="3458"/>
                </a:cubicBezTo>
                <a:cubicBezTo>
                  <a:pt x="2319" y="3459"/>
                  <a:pt x="2319" y="3461"/>
                  <a:pt x="2320" y="3462"/>
                </a:cubicBezTo>
                <a:cubicBezTo>
                  <a:pt x="2327" y="3469"/>
                  <a:pt x="2335" y="3475"/>
                  <a:pt x="2343" y="3481"/>
                </a:cubicBezTo>
                <a:cubicBezTo>
                  <a:pt x="2337" y="3491"/>
                  <a:pt x="2332" y="3501"/>
                  <a:pt x="2327" y="3511"/>
                </a:cubicBezTo>
                <a:cubicBezTo>
                  <a:pt x="2325" y="3516"/>
                  <a:pt x="2324" y="3520"/>
                  <a:pt x="2321" y="3524"/>
                </a:cubicBezTo>
                <a:cubicBezTo>
                  <a:pt x="2318" y="3530"/>
                  <a:pt x="2313" y="3535"/>
                  <a:pt x="2307" y="3532"/>
                </a:cubicBezTo>
                <a:cubicBezTo>
                  <a:pt x="2303" y="3530"/>
                  <a:pt x="2299" y="3524"/>
                  <a:pt x="2298" y="3519"/>
                </a:cubicBezTo>
                <a:cubicBezTo>
                  <a:pt x="2296" y="3513"/>
                  <a:pt x="2297" y="3507"/>
                  <a:pt x="2298" y="3500"/>
                </a:cubicBezTo>
                <a:cubicBezTo>
                  <a:pt x="2298" y="3496"/>
                  <a:pt x="2301" y="3492"/>
                  <a:pt x="2306" y="3492"/>
                </a:cubicBezTo>
                <a:cubicBezTo>
                  <a:pt x="2308" y="3492"/>
                  <a:pt x="2310" y="3490"/>
                  <a:pt x="2310" y="3488"/>
                </a:cubicBezTo>
                <a:cubicBezTo>
                  <a:pt x="2311" y="3487"/>
                  <a:pt x="2309" y="3484"/>
                  <a:pt x="2308" y="3484"/>
                </a:cubicBezTo>
                <a:cubicBezTo>
                  <a:pt x="2301" y="3481"/>
                  <a:pt x="2298" y="3477"/>
                  <a:pt x="2302" y="3469"/>
                </a:cubicBezTo>
                <a:cubicBezTo>
                  <a:pt x="2304" y="3465"/>
                  <a:pt x="2303" y="3459"/>
                  <a:pt x="2304" y="3454"/>
                </a:cubicBezTo>
                <a:cubicBezTo>
                  <a:pt x="2307" y="3442"/>
                  <a:pt x="2310" y="3430"/>
                  <a:pt x="2313" y="3418"/>
                </a:cubicBezTo>
                <a:cubicBezTo>
                  <a:pt x="2314" y="3413"/>
                  <a:pt x="2313" y="3409"/>
                  <a:pt x="2314" y="3405"/>
                </a:cubicBezTo>
                <a:cubicBezTo>
                  <a:pt x="2316" y="3399"/>
                  <a:pt x="2317" y="3394"/>
                  <a:pt x="2320" y="3389"/>
                </a:cubicBezTo>
                <a:cubicBezTo>
                  <a:pt x="2324" y="3384"/>
                  <a:pt x="2330" y="3386"/>
                  <a:pt x="2336" y="3388"/>
                </a:cubicBezTo>
                <a:cubicBezTo>
                  <a:pt x="2339" y="3388"/>
                  <a:pt x="2342" y="3391"/>
                  <a:pt x="2346" y="3392"/>
                </a:cubicBezTo>
                <a:cubicBezTo>
                  <a:pt x="2347" y="3392"/>
                  <a:pt x="2350" y="3391"/>
                  <a:pt x="2352" y="3391"/>
                </a:cubicBezTo>
                <a:cubicBezTo>
                  <a:pt x="2351" y="3389"/>
                  <a:pt x="2350" y="3387"/>
                  <a:pt x="2348" y="3386"/>
                </a:cubicBezTo>
                <a:cubicBezTo>
                  <a:pt x="2342" y="3383"/>
                  <a:pt x="2335" y="3379"/>
                  <a:pt x="2329" y="3376"/>
                </a:cubicBezTo>
                <a:cubicBezTo>
                  <a:pt x="2328" y="3375"/>
                  <a:pt x="2326" y="3372"/>
                  <a:pt x="2326" y="3370"/>
                </a:cubicBezTo>
                <a:cubicBezTo>
                  <a:pt x="2326" y="3366"/>
                  <a:pt x="2326" y="3361"/>
                  <a:pt x="2327" y="3357"/>
                </a:cubicBezTo>
                <a:cubicBezTo>
                  <a:pt x="2328" y="3349"/>
                  <a:pt x="2330" y="3341"/>
                  <a:pt x="2332" y="3333"/>
                </a:cubicBezTo>
                <a:cubicBezTo>
                  <a:pt x="2333" y="3328"/>
                  <a:pt x="2334" y="3326"/>
                  <a:pt x="2339" y="3326"/>
                </a:cubicBezTo>
                <a:cubicBezTo>
                  <a:pt x="2341" y="3326"/>
                  <a:pt x="2343" y="3324"/>
                  <a:pt x="2345" y="3323"/>
                </a:cubicBezTo>
                <a:cubicBezTo>
                  <a:pt x="2344" y="3321"/>
                  <a:pt x="2343" y="3319"/>
                  <a:pt x="2341" y="3318"/>
                </a:cubicBezTo>
                <a:cubicBezTo>
                  <a:pt x="2335" y="3315"/>
                  <a:pt x="2334" y="3311"/>
                  <a:pt x="2336" y="3304"/>
                </a:cubicBezTo>
                <a:cubicBezTo>
                  <a:pt x="2337" y="3296"/>
                  <a:pt x="2336" y="3287"/>
                  <a:pt x="2336" y="3280"/>
                </a:cubicBezTo>
                <a:cubicBezTo>
                  <a:pt x="2339" y="3278"/>
                  <a:pt x="2340" y="3276"/>
                  <a:pt x="2343" y="3274"/>
                </a:cubicBezTo>
                <a:cubicBezTo>
                  <a:pt x="2344" y="3273"/>
                  <a:pt x="2347" y="3273"/>
                  <a:pt x="2349" y="3273"/>
                </a:cubicBezTo>
                <a:cubicBezTo>
                  <a:pt x="2361" y="3272"/>
                  <a:pt x="2361" y="3272"/>
                  <a:pt x="2365" y="3268"/>
                </a:cubicBezTo>
                <a:cubicBezTo>
                  <a:pt x="2359" y="3259"/>
                  <a:pt x="2349" y="3260"/>
                  <a:pt x="2337" y="3258"/>
                </a:cubicBezTo>
                <a:cubicBezTo>
                  <a:pt x="2341" y="3252"/>
                  <a:pt x="2343" y="3247"/>
                  <a:pt x="2347" y="3244"/>
                </a:cubicBezTo>
                <a:cubicBezTo>
                  <a:pt x="2350" y="3242"/>
                  <a:pt x="2355" y="3242"/>
                  <a:pt x="2358" y="3243"/>
                </a:cubicBezTo>
                <a:cubicBezTo>
                  <a:pt x="2362" y="3243"/>
                  <a:pt x="2365" y="3244"/>
                  <a:pt x="2369" y="3245"/>
                </a:cubicBezTo>
                <a:cubicBezTo>
                  <a:pt x="2376" y="3247"/>
                  <a:pt x="2384" y="3249"/>
                  <a:pt x="2383" y="3260"/>
                </a:cubicBezTo>
                <a:cubicBezTo>
                  <a:pt x="2383" y="3260"/>
                  <a:pt x="2384" y="3260"/>
                  <a:pt x="2384" y="3260"/>
                </a:cubicBezTo>
                <a:cubicBezTo>
                  <a:pt x="2386" y="3258"/>
                  <a:pt x="2387" y="3256"/>
                  <a:pt x="2389" y="3254"/>
                </a:cubicBezTo>
                <a:cubicBezTo>
                  <a:pt x="2396" y="3255"/>
                  <a:pt x="2404" y="3257"/>
                  <a:pt x="2412" y="3258"/>
                </a:cubicBezTo>
                <a:cubicBezTo>
                  <a:pt x="2418" y="3260"/>
                  <a:pt x="2423" y="3263"/>
                  <a:pt x="2426" y="3267"/>
                </a:cubicBezTo>
                <a:close/>
                <a:moveTo>
                  <a:pt x="2412" y="3224"/>
                </a:moveTo>
                <a:cubicBezTo>
                  <a:pt x="2421" y="3203"/>
                  <a:pt x="2430" y="3182"/>
                  <a:pt x="2438" y="3160"/>
                </a:cubicBezTo>
                <a:cubicBezTo>
                  <a:pt x="2443" y="3164"/>
                  <a:pt x="2448" y="3167"/>
                  <a:pt x="2454" y="3172"/>
                </a:cubicBezTo>
                <a:cubicBezTo>
                  <a:pt x="2445" y="3192"/>
                  <a:pt x="2425" y="3205"/>
                  <a:pt x="2412" y="3224"/>
                </a:cubicBezTo>
                <a:close/>
                <a:moveTo>
                  <a:pt x="2468" y="3191"/>
                </a:moveTo>
                <a:cubicBezTo>
                  <a:pt x="2460" y="3198"/>
                  <a:pt x="2453" y="3204"/>
                  <a:pt x="2446" y="3210"/>
                </a:cubicBezTo>
                <a:cubicBezTo>
                  <a:pt x="2439" y="3217"/>
                  <a:pt x="2432" y="3223"/>
                  <a:pt x="2425" y="3229"/>
                </a:cubicBezTo>
                <a:cubicBezTo>
                  <a:pt x="2424" y="3229"/>
                  <a:pt x="2423" y="3229"/>
                  <a:pt x="2423" y="3230"/>
                </a:cubicBezTo>
                <a:cubicBezTo>
                  <a:pt x="2433" y="3216"/>
                  <a:pt x="2443" y="3203"/>
                  <a:pt x="2454" y="3190"/>
                </a:cubicBezTo>
                <a:cubicBezTo>
                  <a:pt x="2456" y="3188"/>
                  <a:pt x="2457" y="3184"/>
                  <a:pt x="2460" y="3182"/>
                </a:cubicBezTo>
                <a:cubicBezTo>
                  <a:pt x="2461" y="3182"/>
                  <a:pt x="2465" y="3183"/>
                  <a:pt x="2467" y="3184"/>
                </a:cubicBezTo>
                <a:cubicBezTo>
                  <a:pt x="2470" y="3186"/>
                  <a:pt x="2470" y="3189"/>
                  <a:pt x="2468" y="3191"/>
                </a:cubicBezTo>
                <a:close/>
                <a:moveTo>
                  <a:pt x="2601" y="3165"/>
                </a:moveTo>
                <a:cubicBezTo>
                  <a:pt x="2594" y="3161"/>
                  <a:pt x="2589" y="3157"/>
                  <a:pt x="2583" y="3152"/>
                </a:cubicBezTo>
                <a:cubicBezTo>
                  <a:pt x="2577" y="3147"/>
                  <a:pt x="2572" y="3142"/>
                  <a:pt x="2563" y="3143"/>
                </a:cubicBezTo>
                <a:cubicBezTo>
                  <a:pt x="2559" y="3144"/>
                  <a:pt x="2555" y="3143"/>
                  <a:pt x="2552" y="3143"/>
                </a:cubicBezTo>
                <a:cubicBezTo>
                  <a:pt x="2548" y="3143"/>
                  <a:pt x="2543" y="3142"/>
                  <a:pt x="2540" y="3144"/>
                </a:cubicBezTo>
                <a:cubicBezTo>
                  <a:pt x="2538" y="3145"/>
                  <a:pt x="2537" y="3149"/>
                  <a:pt x="2535" y="3152"/>
                </a:cubicBezTo>
                <a:cubicBezTo>
                  <a:pt x="2534" y="3142"/>
                  <a:pt x="2529" y="3140"/>
                  <a:pt x="2520" y="3145"/>
                </a:cubicBezTo>
                <a:cubicBezTo>
                  <a:pt x="2518" y="3146"/>
                  <a:pt x="2516" y="3148"/>
                  <a:pt x="2514" y="3149"/>
                </a:cubicBezTo>
                <a:cubicBezTo>
                  <a:pt x="2505" y="3154"/>
                  <a:pt x="2502" y="3159"/>
                  <a:pt x="2505" y="3169"/>
                </a:cubicBezTo>
                <a:cubicBezTo>
                  <a:pt x="2507" y="3181"/>
                  <a:pt x="2511" y="3192"/>
                  <a:pt x="2513" y="3203"/>
                </a:cubicBezTo>
                <a:cubicBezTo>
                  <a:pt x="2516" y="3216"/>
                  <a:pt x="2518" y="3229"/>
                  <a:pt x="2520" y="3242"/>
                </a:cubicBezTo>
                <a:cubicBezTo>
                  <a:pt x="2507" y="3247"/>
                  <a:pt x="2498" y="3254"/>
                  <a:pt x="2493" y="3268"/>
                </a:cubicBezTo>
                <a:cubicBezTo>
                  <a:pt x="2487" y="3282"/>
                  <a:pt x="2488" y="3296"/>
                  <a:pt x="2488" y="3311"/>
                </a:cubicBezTo>
                <a:cubicBezTo>
                  <a:pt x="2488" y="3323"/>
                  <a:pt x="2490" y="3334"/>
                  <a:pt x="2494" y="3345"/>
                </a:cubicBezTo>
                <a:cubicBezTo>
                  <a:pt x="2498" y="3355"/>
                  <a:pt x="2502" y="3366"/>
                  <a:pt x="2506" y="3376"/>
                </a:cubicBezTo>
                <a:cubicBezTo>
                  <a:pt x="2507" y="3380"/>
                  <a:pt x="2508" y="3383"/>
                  <a:pt x="2509" y="3386"/>
                </a:cubicBezTo>
                <a:cubicBezTo>
                  <a:pt x="2510" y="3389"/>
                  <a:pt x="2511" y="3392"/>
                  <a:pt x="2512" y="3395"/>
                </a:cubicBezTo>
                <a:cubicBezTo>
                  <a:pt x="2516" y="3408"/>
                  <a:pt x="2520" y="3421"/>
                  <a:pt x="2524" y="3434"/>
                </a:cubicBezTo>
                <a:cubicBezTo>
                  <a:pt x="2528" y="3448"/>
                  <a:pt x="2531" y="3462"/>
                  <a:pt x="2535" y="3476"/>
                </a:cubicBezTo>
                <a:cubicBezTo>
                  <a:pt x="2539" y="3493"/>
                  <a:pt x="2543" y="3510"/>
                  <a:pt x="2547" y="3527"/>
                </a:cubicBezTo>
                <a:cubicBezTo>
                  <a:pt x="2548" y="3530"/>
                  <a:pt x="2549" y="3533"/>
                  <a:pt x="2551" y="3535"/>
                </a:cubicBezTo>
                <a:cubicBezTo>
                  <a:pt x="2554" y="3539"/>
                  <a:pt x="2558" y="3541"/>
                  <a:pt x="2561" y="3544"/>
                </a:cubicBezTo>
                <a:cubicBezTo>
                  <a:pt x="2568" y="3550"/>
                  <a:pt x="2582" y="3549"/>
                  <a:pt x="2589" y="3543"/>
                </a:cubicBezTo>
                <a:cubicBezTo>
                  <a:pt x="2596" y="3536"/>
                  <a:pt x="2600" y="3528"/>
                  <a:pt x="2600" y="3519"/>
                </a:cubicBezTo>
                <a:cubicBezTo>
                  <a:pt x="2601" y="3499"/>
                  <a:pt x="2602" y="3480"/>
                  <a:pt x="2602" y="3460"/>
                </a:cubicBezTo>
                <a:cubicBezTo>
                  <a:pt x="2602" y="3445"/>
                  <a:pt x="2600" y="3429"/>
                  <a:pt x="2600" y="3413"/>
                </a:cubicBezTo>
                <a:cubicBezTo>
                  <a:pt x="2600" y="3369"/>
                  <a:pt x="2600" y="3325"/>
                  <a:pt x="2599" y="3280"/>
                </a:cubicBezTo>
                <a:cubicBezTo>
                  <a:pt x="2598" y="3273"/>
                  <a:pt x="2598" y="3264"/>
                  <a:pt x="2590" y="3258"/>
                </a:cubicBezTo>
                <a:cubicBezTo>
                  <a:pt x="2583" y="3253"/>
                  <a:pt x="2575" y="3246"/>
                  <a:pt x="2567" y="3240"/>
                </a:cubicBezTo>
                <a:cubicBezTo>
                  <a:pt x="2569" y="3236"/>
                  <a:pt x="2571" y="3230"/>
                  <a:pt x="2574" y="3225"/>
                </a:cubicBezTo>
                <a:cubicBezTo>
                  <a:pt x="2578" y="3217"/>
                  <a:pt x="2582" y="3208"/>
                  <a:pt x="2587" y="3200"/>
                </a:cubicBezTo>
                <a:cubicBezTo>
                  <a:pt x="2593" y="3191"/>
                  <a:pt x="2599" y="3183"/>
                  <a:pt x="2604" y="3174"/>
                </a:cubicBezTo>
                <a:cubicBezTo>
                  <a:pt x="2606" y="3171"/>
                  <a:pt x="2605" y="3167"/>
                  <a:pt x="2601" y="3165"/>
                </a:cubicBezTo>
                <a:close/>
                <a:moveTo>
                  <a:pt x="2544" y="3160"/>
                </a:moveTo>
                <a:cubicBezTo>
                  <a:pt x="2544" y="3157"/>
                  <a:pt x="2545" y="3154"/>
                  <a:pt x="2546" y="3151"/>
                </a:cubicBezTo>
                <a:cubicBezTo>
                  <a:pt x="2552" y="3151"/>
                  <a:pt x="2557" y="3151"/>
                  <a:pt x="2563" y="3151"/>
                </a:cubicBezTo>
                <a:cubicBezTo>
                  <a:pt x="2566" y="3151"/>
                  <a:pt x="2567" y="3153"/>
                  <a:pt x="2566" y="3156"/>
                </a:cubicBezTo>
                <a:cubicBezTo>
                  <a:pt x="2561" y="3176"/>
                  <a:pt x="2552" y="3195"/>
                  <a:pt x="2551" y="3216"/>
                </a:cubicBezTo>
                <a:cubicBezTo>
                  <a:pt x="2550" y="3224"/>
                  <a:pt x="2547" y="3232"/>
                  <a:pt x="2544" y="3240"/>
                </a:cubicBezTo>
                <a:cubicBezTo>
                  <a:pt x="2543" y="3238"/>
                  <a:pt x="2542" y="3236"/>
                  <a:pt x="2542" y="3234"/>
                </a:cubicBezTo>
                <a:cubicBezTo>
                  <a:pt x="2542" y="3210"/>
                  <a:pt x="2543" y="3185"/>
                  <a:pt x="2544" y="3160"/>
                </a:cubicBezTo>
                <a:close/>
                <a:moveTo>
                  <a:pt x="2518" y="3185"/>
                </a:moveTo>
                <a:cubicBezTo>
                  <a:pt x="2517" y="3179"/>
                  <a:pt x="2515" y="3173"/>
                  <a:pt x="2513" y="3167"/>
                </a:cubicBezTo>
                <a:cubicBezTo>
                  <a:pt x="2512" y="3161"/>
                  <a:pt x="2515" y="3156"/>
                  <a:pt x="2526" y="3154"/>
                </a:cubicBezTo>
                <a:cubicBezTo>
                  <a:pt x="2526" y="3155"/>
                  <a:pt x="2526" y="3156"/>
                  <a:pt x="2527" y="3157"/>
                </a:cubicBezTo>
                <a:cubicBezTo>
                  <a:pt x="2528" y="3178"/>
                  <a:pt x="2529" y="3200"/>
                  <a:pt x="2531" y="3222"/>
                </a:cubicBezTo>
                <a:cubicBezTo>
                  <a:pt x="2531" y="3227"/>
                  <a:pt x="2533" y="3232"/>
                  <a:pt x="2533" y="3238"/>
                </a:cubicBezTo>
                <a:cubicBezTo>
                  <a:pt x="2534" y="3240"/>
                  <a:pt x="2533" y="3241"/>
                  <a:pt x="2532" y="3243"/>
                </a:cubicBezTo>
                <a:cubicBezTo>
                  <a:pt x="2531" y="3243"/>
                  <a:pt x="2530" y="3243"/>
                  <a:pt x="2529" y="3243"/>
                </a:cubicBezTo>
                <a:cubicBezTo>
                  <a:pt x="2528" y="3236"/>
                  <a:pt x="2527" y="3229"/>
                  <a:pt x="2525" y="3222"/>
                </a:cubicBezTo>
                <a:cubicBezTo>
                  <a:pt x="2523" y="3210"/>
                  <a:pt x="2521" y="3198"/>
                  <a:pt x="2518" y="3185"/>
                </a:cubicBezTo>
                <a:close/>
                <a:moveTo>
                  <a:pt x="2574" y="3260"/>
                </a:moveTo>
                <a:cubicBezTo>
                  <a:pt x="2582" y="3259"/>
                  <a:pt x="2586" y="3265"/>
                  <a:pt x="2588" y="3270"/>
                </a:cubicBezTo>
                <a:cubicBezTo>
                  <a:pt x="2590" y="3276"/>
                  <a:pt x="2588" y="3282"/>
                  <a:pt x="2588" y="3289"/>
                </a:cubicBezTo>
                <a:cubicBezTo>
                  <a:pt x="2587" y="3297"/>
                  <a:pt x="2586" y="3305"/>
                  <a:pt x="2586" y="3314"/>
                </a:cubicBezTo>
                <a:cubicBezTo>
                  <a:pt x="2587" y="3320"/>
                  <a:pt x="2588" y="3327"/>
                  <a:pt x="2589" y="3335"/>
                </a:cubicBezTo>
                <a:cubicBezTo>
                  <a:pt x="2585" y="3336"/>
                  <a:pt x="2581" y="3337"/>
                  <a:pt x="2577" y="3338"/>
                </a:cubicBezTo>
                <a:cubicBezTo>
                  <a:pt x="2576" y="3339"/>
                  <a:pt x="2574" y="3340"/>
                  <a:pt x="2572" y="3341"/>
                </a:cubicBezTo>
                <a:cubicBezTo>
                  <a:pt x="2574" y="3343"/>
                  <a:pt x="2576" y="3345"/>
                  <a:pt x="2577" y="3345"/>
                </a:cubicBezTo>
                <a:cubicBezTo>
                  <a:pt x="2580" y="3346"/>
                  <a:pt x="2582" y="3346"/>
                  <a:pt x="2585" y="3346"/>
                </a:cubicBezTo>
                <a:cubicBezTo>
                  <a:pt x="2592" y="3364"/>
                  <a:pt x="2590" y="3384"/>
                  <a:pt x="2589" y="3402"/>
                </a:cubicBezTo>
                <a:cubicBezTo>
                  <a:pt x="2580" y="3404"/>
                  <a:pt x="2571" y="3405"/>
                  <a:pt x="2562" y="3408"/>
                </a:cubicBezTo>
                <a:cubicBezTo>
                  <a:pt x="2561" y="3408"/>
                  <a:pt x="2559" y="3410"/>
                  <a:pt x="2558" y="3412"/>
                </a:cubicBezTo>
                <a:cubicBezTo>
                  <a:pt x="2559" y="3413"/>
                  <a:pt x="2561" y="3415"/>
                  <a:pt x="2563" y="3415"/>
                </a:cubicBezTo>
                <a:cubicBezTo>
                  <a:pt x="2572" y="3417"/>
                  <a:pt x="2581" y="3418"/>
                  <a:pt x="2591" y="3419"/>
                </a:cubicBezTo>
                <a:cubicBezTo>
                  <a:pt x="2591" y="3472"/>
                  <a:pt x="2591" y="3472"/>
                  <a:pt x="2591" y="3472"/>
                </a:cubicBezTo>
                <a:cubicBezTo>
                  <a:pt x="2587" y="3472"/>
                  <a:pt x="2583" y="3472"/>
                  <a:pt x="2580" y="3472"/>
                </a:cubicBezTo>
                <a:cubicBezTo>
                  <a:pt x="2578" y="3472"/>
                  <a:pt x="2577" y="3473"/>
                  <a:pt x="2575" y="3474"/>
                </a:cubicBezTo>
                <a:cubicBezTo>
                  <a:pt x="2576" y="3476"/>
                  <a:pt x="2577" y="3478"/>
                  <a:pt x="2578" y="3480"/>
                </a:cubicBezTo>
                <a:cubicBezTo>
                  <a:pt x="2579" y="3481"/>
                  <a:pt x="2581" y="3481"/>
                  <a:pt x="2583" y="3481"/>
                </a:cubicBezTo>
                <a:cubicBezTo>
                  <a:pt x="2589" y="3482"/>
                  <a:pt x="2592" y="3486"/>
                  <a:pt x="2593" y="3491"/>
                </a:cubicBezTo>
                <a:cubicBezTo>
                  <a:pt x="2597" y="3505"/>
                  <a:pt x="2590" y="3527"/>
                  <a:pt x="2579" y="3536"/>
                </a:cubicBezTo>
                <a:cubicBezTo>
                  <a:pt x="2574" y="3540"/>
                  <a:pt x="2565" y="3537"/>
                  <a:pt x="2564" y="3531"/>
                </a:cubicBezTo>
                <a:cubicBezTo>
                  <a:pt x="2563" y="3523"/>
                  <a:pt x="2561" y="3515"/>
                  <a:pt x="2557" y="3508"/>
                </a:cubicBezTo>
                <a:cubicBezTo>
                  <a:pt x="2554" y="3504"/>
                  <a:pt x="2554" y="3498"/>
                  <a:pt x="2562" y="3497"/>
                </a:cubicBezTo>
                <a:cubicBezTo>
                  <a:pt x="2564" y="3497"/>
                  <a:pt x="2565" y="3495"/>
                  <a:pt x="2566" y="3494"/>
                </a:cubicBezTo>
                <a:cubicBezTo>
                  <a:pt x="2567" y="3493"/>
                  <a:pt x="2568" y="3491"/>
                  <a:pt x="2568" y="3490"/>
                </a:cubicBezTo>
                <a:cubicBezTo>
                  <a:pt x="2567" y="3489"/>
                  <a:pt x="2565" y="3488"/>
                  <a:pt x="2564" y="3488"/>
                </a:cubicBezTo>
                <a:cubicBezTo>
                  <a:pt x="2559" y="3488"/>
                  <a:pt x="2553" y="3488"/>
                  <a:pt x="2546" y="3488"/>
                </a:cubicBezTo>
                <a:cubicBezTo>
                  <a:pt x="2545" y="3481"/>
                  <a:pt x="2544" y="3475"/>
                  <a:pt x="2543" y="3468"/>
                </a:cubicBezTo>
                <a:cubicBezTo>
                  <a:pt x="2542" y="3464"/>
                  <a:pt x="2544" y="3463"/>
                  <a:pt x="2548" y="3462"/>
                </a:cubicBezTo>
                <a:cubicBezTo>
                  <a:pt x="2557" y="3461"/>
                  <a:pt x="2566" y="3460"/>
                  <a:pt x="2574" y="3458"/>
                </a:cubicBezTo>
                <a:cubicBezTo>
                  <a:pt x="2576" y="3458"/>
                  <a:pt x="2577" y="3456"/>
                  <a:pt x="2579" y="3454"/>
                </a:cubicBezTo>
                <a:cubicBezTo>
                  <a:pt x="2577" y="3453"/>
                  <a:pt x="2576" y="3451"/>
                  <a:pt x="2574" y="3451"/>
                </a:cubicBezTo>
                <a:cubicBezTo>
                  <a:pt x="2562" y="3449"/>
                  <a:pt x="2550" y="3448"/>
                  <a:pt x="2538" y="3447"/>
                </a:cubicBezTo>
                <a:cubicBezTo>
                  <a:pt x="2536" y="3436"/>
                  <a:pt x="2533" y="3426"/>
                  <a:pt x="2531" y="3415"/>
                </a:cubicBezTo>
                <a:cubicBezTo>
                  <a:pt x="2535" y="3413"/>
                  <a:pt x="2539" y="3412"/>
                  <a:pt x="2543" y="3410"/>
                </a:cubicBezTo>
                <a:cubicBezTo>
                  <a:pt x="2544" y="3410"/>
                  <a:pt x="2545" y="3408"/>
                  <a:pt x="2545" y="3406"/>
                </a:cubicBezTo>
                <a:cubicBezTo>
                  <a:pt x="2545" y="3405"/>
                  <a:pt x="2543" y="3404"/>
                  <a:pt x="2542" y="3404"/>
                </a:cubicBezTo>
                <a:cubicBezTo>
                  <a:pt x="2541" y="3403"/>
                  <a:pt x="2541" y="3404"/>
                  <a:pt x="2540" y="3404"/>
                </a:cubicBezTo>
                <a:cubicBezTo>
                  <a:pt x="2535" y="3403"/>
                  <a:pt x="2528" y="3405"/>
                  <a:pt x="2527" y="3403"/>
                </a:cubicBezTo>
                <a:cubicBezTo>
                  <a:pt x="2523" y="3397"/>
                  <a:pt x="2522" y="3389"/>
                  <a:pt x="2519" y="3381"/>
                </a:cubicBezTo>
                <a:cubicBezTo>
                  <a:pt x="2535" y="3379"/>
                  <a:pt x="2548" y="3378"/>
                  <a:pt x="2562" y="3377"/>
                </a:cubicBezTo>
                <a:cubicBezTo>
                  <a:pt x="2564" y="3377"/>
                  <a:pt x="2567" y="3377"/>
                  <a:pt x="2569" y="3377"/>
                </a:cubicBezTo>
                <a:cubicBezTo>
                  <a:pt x="2570" y="3376"/>
                  <a:pt x="2572" y="3375"/>
                  <a:pt x="2572" y="3373"/>
                </a:cubicBezTo>
                <a:cubicBezTo>
                  <a:pt x="2572" y="3372"/>
                  <a:pt x="2571" y="3370"/>
                  <a:pt x="2570" y="3370"/>
                </a:cubicBezTo>
                <a:cubicBezTo>
                  <a:pt x="2567" y="3370"/>
                  <a:pt x="2564" y="3369"/>
                  <a:pt x="2562" y="3369"/>
                </a:cubicBezTo>
                <a:cubicBezTo>
                  <a:pt x="2548" y="3370"/>
                  <a:pt x="2535" y="3370"/>
                  <a:pt x="2521" y="3370"/>
                </a:cubicBezTo>
                <a:cubicBezTo>
                  <a:pt x="2519" y="3370"/>
                  <a:pt x="2516" y="3369"/>
                  <a:pt x="2516" y="3368"/>
                </a:cubicBezTo>
                <a:cubicBezTo>
                  <a:pt x="2512" y="3360"/>
                  <a:pt x="2509" y="3352"/>
                  <a:pt x="2506" y="3343"/>
                </a:cubicBezTo>
                <a:cubicBezTo>
                  <a:pt x="2516" y="3342"/>
                  <a:pt x="2525" y="3341"/>
                  <a:pt x="2533" y="3339"/>
                </a:cubicBezTo>
                <a:cubicBezTo>
                  <a:pt x="2536" y="3339"/>
                  <a:pt x="2538" y="3336"/>
                  <a:pt x="2540" y="3335"/>
                </a:cubicBezTo>
                <a:cubicBezTo>
                  <a:pt x="2538" y="3333"/>
                  <a:pt x="2536" y="3330"/>
                  <a:pt x="2534" y="3330"/>
                </a:cubicBezTo>
                <a:cubicBezTo>
                  <a:pt x="2525" y="3328"/>
                  <a:pt x="2517" y="3327"/>
                  <a:pt x="2509" y="3326"/>
                </a:cubicBezTo>
                <a:cubicBezTo>
                  <a:pt x="2506" y="3326"/>
                  <a:pt x="2503" y="3327"/>
                  <a:pt x="2500" y="3327"/>
                </a:cubicBezTo>
                <a:cubicBezTo>
                  <a:pt x="2498" y="3320"/>
                  <a:pt x="2497" y="3313"/>
                  <a:pt x="2495" y="3305"/>
                </a:cubicBezTo>
                <a:cubicBezTo>
                  <a:pt x="2503" y="3304"/>
                  <a:pt x="2510" y="3302"/>
                  <a:pt x="2516" y="3302"/>
                </a:cubicBezTo>
                <a:cubicBezTo>
                  <a:pt x="2529" y="3300"/>
                  <a:pt x="2542" y="3299"/>
                  <a:pt x="2555" y="3298"/>
                </a:cubicBezTo>
                <a:cubicBezTo>
                  <a:pt x="2557" y="3298"/>
                  <a:pt x="2560" y="3296"/>
                  <a:pt x="2562" y="3295"/>
                </a:cubicBezTo>
                <a:cubicBezTo>
                  <a:pt x="2560" y="3293"/>
                  <a:pt x="2559" y="3289"/>
                  <a:pt x="2557" y="3289"/>
                </a:cubicBezTo>
                <a:cubicBezTo>
                  <a:pt x="2539" y="3287"/>
                  <a:pt x="2522" y="3282"/>
                  <a:pt x="2504" y="3288"/>
                </a:cubicBezTo>
                <a:cubicBezTo>
                  <a:pt x="2502" y="3288"/>
                  <a:pt x="2501" y="3289"/>
                  <a:pt x="2499" y="3290"/>
                </a:cubicBezTo>
                <a:cubicBezTo>
                  <a:pt x="2497" y="3275"/>
                  <a:pt x="2508" y="3267"/>
                  <a:pt x="2517" y="3257"/>
                </a:cubicBezTo>
                <a:cubicBezTo>
                  <a:pt x="2517" y="3256"/>
                  <a:pt x="2518" y="3256"/>
                  <a:pt x="2519" y="3256"/>
                </a:cubicBezTo>
                <a:cubicBezTo>
                  <a:pt x="2528" y="3256"/>
                  <a:pt x="2537" y="3256"/>
                  <a:pt x="2546" y="3255"/>
                </a:cubicBezTo>
                <a:cubicBezTo>
                  <a:pt x="2550" y="3255"/>
                  <a:pt x="2553" y="3253"/>
                  <a:pt x="2557" y="3251"/>
                </a:cubicBezTo>
                <a:cubicBezTo>
                  <a:pt x="2561" y="3250"/>
                  <a:pt x="2565" y="3248"/>
                  <a:pt x="2567" y="3254"/>
                </a:cubicBezTo>
                <a:cubicBezTo>
                  <a:pt x="2569" y="3256"/>
                  <a:pt x="2572" y="3260"/>
                  <a:pt x="2574" y="3260"/>
                </a:cubicBezTo>
                <a:close/>
                <a:moveTo>
                  <a:pt x="2594" y="3175"/>
                </a:moveTo>
                <a:cubicBezTo>
                  <a:pt x="2589" y="3183"/>
                  <a:pt x="2583" y="3191"/>
                  <a:pt x="2578" y="3200"/>
                </a:cubicBezTo>
                <a:cubicBezTo>
                  <a:pt x="2572" y="3210"/>
                  <a:pt x="2568" y="3220"/>
                  <a:pt x="2562" y="3230"/>
                </a:cubicBezTo>
                <a:cubicBezTo>
                  <a:pt x="2561" y="3234"/>
                  <a:pt x="2558" y="3237"/>
                  <a:pt x="2556" y="3241"/>
                </a:cubicBezTo>
                <a:cubicBezTo>
                  <a:pt x="2556" y="3240"/>
                  <a:pt x="2556" y="3240"/>
                  <a:pt x="2556" y="3240"/>
                </a:cubicBezTo>
                <a:cubicBezTo>
                  <a:pt x="2562" y="3213"/>
                  <a:pt x="2569" y="3186"/>
                  <a:pt x="2576" y="3159"/>
                </a:cubicBezTo>
                <a:cubicBezTo>
                  <a:pt x="2582" y="3163"/>
                  <a:pt x="2588" y="3166"/>
                  <a:pt x="2593" y="3170"/>
                </a:cubicBezTo>
                <a:cubicBezTo>
                  <a:pt x="2594" y="3171"/>
                  <a:pt x="2594" y="3174"/>
                  <a:pt x="2594" y="3175"/>
                </a:cubicBezTo>
                <a:close/>
                <a:moveTo>
                  <a:pt x="233" y="2365"/>
                </a:moveTo>
                <a:cubicBezTo>
                  <a:pt x="220" y="2356"/>
                  <a:pt x="209" y="2348"/>
                  <a:pt x="196" y="2340"/>
                </a:cubicBezTo>
                <a:cubicBezTo>
                  <a:pt x="198" y="2349"/>
                  <a:pt x="225" y="2368"/>
                  <a:pt x="233" y="2365"/>
                </a:cubicBezTo>
                <a:close/>
                <a:moveTo>
                  <a:pt x="226" y="2347"/>
                </a:moveTo>
                <a:cubicBezTo>
                  <a:pt x="225" y="2339"/>
                  <a:pt x="206" y="2325"/>
                  <a:pt x="199" y="2325"/>
                </a:cubicBezTo>
                <a:cubicBezTo>
                  <a:pt x="206" y="2335"/>
                  <a:pt x="215" y="2341"/>
                  <a:pt x="226" y="2347"/>
                </a:cubicBezTo>
                <a:close/>
                <a:moveTo>
                  <a:pt x="219" y="2376"/>
                </a:moveTo>
                <a:cubicBezTo>
                  <a:pt x="219" y="2375"/>
                  <a:pt x="219" y="2374"/>
                  <a:pt x="218" y="2373"/>
                </a:cubicBezTo>
                <a:cubicBezTo>
                  <a:pt x="211" y="2366"/>
                  <a:pt x="203" y="2358"/>
                  <a:pt x="195" y="2351"/>
                </a:cubicBezTo>
                <a:cubicBezTo>
                  <a:pt x="194" y="2350"/>
                  <a:pt x="193" y="2351"/>
                  <a:pt x="193" y="2351"/>
                </a:cubicBezTo>
                <a:cubicBezTo>
                  <a:pt x="193" y="2351"/>
                  <a:pt x="192" y="2352"/>
                  <a:pt x="192" y="2352"/>
                </a:cubicBezTo>
                <a:cubicBezTo>
                  <a:pt x="200" y="2360"/>
                  <a:pt x="208" y="2368"/>
                  <a:pt x="216" y="2376"/>
                </a:cubicBezTo>
                <a:cubicBezTo>
                  <a:pt x="216" y="2377"/>
                  <a:pt x="218" y="2376"/>
                  <a:pt x="219" y="2376"/>
                </a:cubicBezTo>
                <a:close/>
                <a:moveTo>
                  <a:pt x="278" y="2146"/>
                </a:moveTo>
                <a:cubicBezTo>
                  <a:pt x="278" y="2146"/>
                  <a:pt x="278" y="2146"/>
                  <a:pt x="278" y="2146"/>
                </a:cubicBezTo>
                <a:cubicBezTo>
                  <a:pt x="278" y="2146"/>
                  <a:pt x="278" y="2146"/>
                  <a:pt x="278" y="2146"/>
                </a:cubicBezTo>
                <a:cubicBezTo>
                  <a:pt x="278" y="2146"/>
                  <a:pt x="278" y="2146"/>
                  <a:pt x="278" y="2146"/>
                </a:cubicBezTo>
                <a:cubicBezTo>
                  <a:pt x="278" y="2147"/>
                  <a:pt x="278" y="2147"/>
                  <a:pt x="278" y="2147"/>
                </a:cubicBezTo>
                <a:cubicBezTo>
                  <a:pt x="278" y="2146"/>
                  <a:pt x="278" y="2146"/>
                  <a:pt x="278" y="2146"/>
                </a:cubicBezTo>
                <a:close/>
                <a:moveTo>
                  <a:pt x="146" y="2353"/>
                </a:moveTo>
                <a:cubicBezTo>
                  <a:pt x="154" y="2361"/>
                  <a:pt x="163" y="2368"/>
                  <a:pt x="172" y="2375"/>
                </a:cubicBezTo>
                <a:cubicBezTo>
                  <a:pt x="169" y="2364"/>
                  <a:pt x="154" y="2352"/>
                  <a:pt x="146" y="2353"/>
                </a:cubicBezTo>
                <a:close/>
                <a:moveTo>
                  <a:pt x="156" y="2424"/>
                </a:moveTo>
                <a:cubicBezTo>
                  <a:pt x="161" y="2418"/>
                  <a:pt x="168" y="2416"/>
                  <a:pt x="175" y="2419"/>
                </a:cubicBezTo>
                <a:cubicBezTo>
                  <a:pt x="187" y="2422"/>
                  <a:pt x="199" y="2424"/>
                  <a:pt x="212" y="2422"/>
                </a:cubicBezTo>
                <a:cubicBezTo>
                  <a:pt x="230" y="2419"/>
                  <a:pt x="244" y="2410"/>
                  <a:pt x="253" y="2395"/>
                </a:cubicBezTo>
                <a:cubicBezTo>
                  <a:pt x="254" y="2392"/>
                  <a:pt x="258" y="2391"/>
                  <a:pt x="260" y="2389"/>
                </a:cubicBezTo>
                <a:cubicBezTo>
                  <a:pt x="261" y="2388"/>
                  <a:pt x="261" y="2387"/>
                  <a:pt x="261" y="2385"/>
                </a:cubicBezTo>
                <a:cubicBezTo>
                  <a:pt x="262" y="2384"/>
                  <a:pt x="261" y="2382"/>
                  <a:pt x="261" y="2380"/>
                </a:cubicBezTo>
                <a:cubicBezTo>
                  <a:pt x="262" y="2373"/>
                  <a:pt x="263" y="2366"/>
                  <a:pt x="265" y="2359"/>
                </a:cubicBezTo>
                <a:cubicBezTo>
                  <a:pt x="265" y="2357"/>
                  <a:pt x="266" y="2354"/>
                  <a:pt x="265" y="2352"/>
                </a:cubicBezTo>
                <a:cubicBezTo>
                  <a:pt x="262" y="2344"/>
                  <a:pt x="258" y="2337"/>
                  <a:pt x="254" y="2330"/>
                </a:cubicBezTo>
                <a:cubicBezTo>
                  <a:pt x="252" y="2326"/>
                  <a:pt x="248" y="2322"/>
                  <a:pt x="248" y="2318"/>
                </a:cubicBezTo>
                <a:cubicBezTo>
                  <a:pt x="248" y="2308"/>
                  <a:pt x="251" y="2300"/>
                  <a:pt x="260" y="2295"/>
                </a:cubicBezTo>
                <a:cubicBezTo>
                  <a:pt x="266" y="2292"/>
                  <a:pt x="271" y="2288"/>
                  <a:pt x="277" y="2286"/>
                </a:cubicBezTo>
                <a:cubicBezTo>
                  <a:pt x="279" y="2284"/>
                  <a:pt x="282" y="2284"/>
                  <a:pt x="284" y="2285"/>
                </a:cubicBezTo>
                <a:cubicBezTo>
                  <a:pt x="294" y="2289"/>
                  <a:pt x="304" y="2288"/>
                  <a:pt x="313" y="2285"/>
                </a:cubicBezTo>
                <a:cubicBezTo>
                  <a:pt x="325" y="2281"/>
                  <a:pt x="336" y="2276"/>
                  <a:pt x="348" y="2271"/>
                </a:cubicBezTo>
                <a:cubicBezTo>
                  <a:pt x="362" y="2265"/>
                  <a:pt x="375" y="2257"/>
                  <a:pt x="387" y="2247"/>
                </a:cubicBezTo>
                <a:cubicBezTo>
                  <a:pt x="395" y="2240"/>
                  <a:pt x="404" y="2234"/>
                  <a:pt x="413" y="2229"/>
                </a:cubicBezTo>
                <a:cubicBezTo>
                  <a:pt x="422" y="2224"/>
                  <a:pt x="424" y="2213"/>
                  <a:pt x="417" y="2206"/>
                </a:cubicBezTo>
                <a:cubicBezTo>
                  <a:pt x="406" y="2197"/>
                  <a:pt x="388" y="2195"/>
                  <a:pt x="376" y="2200"/>
                </a:cubicBezTo>
                <a:cubicBezTo>
                  <a:pt x="370" y="2203"/>
                  <a:pt x="362" y="2205"/>
                  <a:pt x="355" y="2207"/>
                </a:cubicBezTo>
                <a:cubicBezTo>
                  <a:pt x="375" y="2178"/>
                  <a:pt x="376" y="2167"/>
                  <a:pt x="361" y="2148"/>
                </a:cubicBezTo>
                <a:cubicBezTo>
                  <a:pt x="352" y="2137"/>
                  <a:pt x="329" y="2134"/>
                  <a:pt x="311" y="2141"/>
                </a:cubicBezTo>
                <a:cubicBezTo>
                  <a:pt x="310" y="2133"/>
                  <a:pt x="309" y="2124"/>
                  <a:pt x="306" y="2115"/>
                </a:cubicBezTo>
                <a:cubicBezTo>
                  <a:pt x="305" y="2110"/>
                  <a:pt x="301" y="2107"/>
                  <a:pt x="296" y="2108"/>
                </a:cubicBezTo>
                <a:cubicBezTo>
                  <a:pt x="292" y="2108"/>
                  <a:pt x="288" y="2107"/>
                  <a:pt x="284" y="2107"/>
                </a:cubicBezTo>
                <a:cubicBezTo>
                  <a:pt x="279" y="2107"/>
                  <a:pt x="272" y="2107"/>
                  <a:pt x="268" y="2110"/>
                </a:cubicBezTo>
                <a:cubicBezTo>
                  <a:pt x="261" y="2116"/>
                  <a:pt x="255" y="2123"/>
                  <a:pt x="249" y="2131"/>
                </a:cubicBezTo>
                <a:cubicBezTo>
                  <a:pt x="246" y="2136"/>
                  <a:pt x="246" y="2142"/>
                  <a:pt x="244" y="2149"/>
                </a:cubicBezTo>
                <a:cubicBezTo>
                  <a:pt x="241" y="2160"/>
                  <a:pt x="238" y="2172"/>
                  <a:pt x="236" y="2184"/>
                </a:cubicBezTo>
                <a:cubicBezTo>
                  <a:pt x="233" y="2198"/>
                  <a:pt x="231" y="2212"/>
                  <a:pt x="229" y="2227"/>
                </a:cubicBezTo>
                <a:cubicBezTo>
                  <a:pt x="227" y="2238"/>
                  <a:pt x="230" y="2249"/>
                  <a:pt x="237" y="2258"/>
                </a:cubicBezTo>
                <a:cubicBezTo>
                  <a:pt x="238" y="2260"/>
                  <a:pt x="239" y="2262"/>
                  <a:pt x="239" y="2264"/>
                </a:cubicBezTo>
                <a:cubicBezTo>
                  <a:pt x="238" y="2277"/>
                  <a:pt x="230" y="2285"/>
                  <a:pt x="222" y="2293"/>
                </a:cubicBezTo>
                <a:cubicBezTo>
                  <a:pt x="221" y="2293"/>
                  <a:pt x="221" y="2292"/>
                  <a:pt x="221" y="2292"/>
                </a:cubicBezTo>
                <a:cubicBezTo>
                  <a:pt x="219" y="2292"/>
                  <a:pt x="217" y="2291"/>
                  <a:pt x="215" y="2292"/>
                </a:cubicBezTo>
                <a:cubicBezTo>
                  <a:pt x="210" y="2292"/>
                  <a:pt x="205" y="2293"/>
                  <a:pt x="200" y="2293"/>
                </a:cubicBezTo>
                <a:cubicBezTo>
                  <a:pt x="173" y="2291"/>
                  <a:pt x="153" y="2302"/>
                  <a:pt x="137" y="2321"/>
                </a:cubicBezTo>
                <a:cubicBezTo>
                  <a:pt x="132" y="2327"/>
                  <a:pt x="129" y="2336"/>
                  <a:pt x="132" y="2346"/>
                </a:cubicBezTo>
                <a:cubicBezTo>
                  <a:pt x="135" y="2357"/>
                  <a:pt x="139" y="2367"/>
                  <a:pt x="142" y="2378"/>
                </a:cubicBezTo>
                <a:cubicBezTo>
                  <a:pt x="143" y="2382"/>
                  <a:pt x="145" y="2385"/>
                  <a:pt x="145" y="2389"/>
                </a:cubicBezTo>
                <a:cubicBezTo>
                  <a:pt x="144" y="2397"/>
                  <a:pt x="143" y="2405"/>
                  <a:pt x="140" y="2413"/>
                </a:cubicBezTo>
                <a:cubicBezTo>
                  <a:pt x="135" y="2432"/>
                  <a:pt x="119" y="2444"/>
                  <a:pt x="107" y="2458"/>
                </a:cubicBezTo>
                <a:cubicBezTo>
                  <a:pt x="105" y="2460"/>
                  <a:pt x="105" y="2464"/>
                  <a:pt x="105" y="2467"/>
                </a:cubicBezTo>
                <a:cubicBezTo>
                  <a:pt x="107" y="2466"/>
                  <a:pt x="110" y="2466"/>
                  <a:pt x="112" y="2465"/>
                </a:cubicBezTo>
                <a:cubicBezTo>
                  <a:pt x="127" y="2452"/>
                  <a:pt x="143" y="2439"/>
                  <a:pt x="156" y="2424"/>
                </a:cubicBezTo>
                <a:close/>
                <a:moveTo>
                  <a:pt x="377" y="2207"/>
                </a:moveTo>
                <a:cubicBezTo>
                  <a:pt x="388" y="2202"/>
                  <a:pt x="397" y="2203"/>
                  <a:pt x="408" y="2208"/>
                </a:cubicBezTo>
                <a:cubicBezTo>
                  <a:pt x="412" y="2209"/>
                  <a:pt x="414" y="2211"/>
                  <a:pt x="414" y="2216"/>
                </a:cubicBezTo>
                <a:cubicBezTo>
                  <a:pt x="415" y="2220"/>
                  <a:pt x="412" y="2221"/>
                  <a:pt x="409" y="2223"/>
                </a:cubicBezTo>
                <a:cubicBezTo>
                  <a:pt x="399" y="2230"/>
                  <a:pt x="389" y="2237"/>
                  <a:pt x="379" y="2244"/>
                </a:cubicBezTo>
                <a:cubicBezTo>
                  <a:pt x="370" y="2251"/>
                  <a:pt x="361" y="2257"/>
                  <a:pt x="351" y="2262"/>
                </a:cubicBezTo>
                <a:cubicBezTo>
                  <a:pt x="338" y="2269"/>
                  <a:pt x="325" y="2274"/>
                  <a:pt x="311" y="2279"/>
                </a:cubicBezTo>
                <a:cubicBezTo>
                  <a:pt x="303" y="2282"/>
                  <a:pt x="295" y="2282"/>
                  <a:pt x="287" y="2279"/>
                </a:cubicBezTo>
                <a:cubicBezTo>
                  <a:pt x="297" y="2276"/>
                  <a:pt x="307" y="2272"/>
                  <a:pt x="316" y="2269"/>
                </a:cubicBezTo>
                <a:cubicBezTo>
                  <a:pt x="321" y="2267"/>
                  <a:pt x="327" y="2267"/>
                  <a:pt x="332" y="2265"/>
                </a:cubicBezTo>
                <a:cubicBezTo>
                  <a:pt x="334" y="2265"/>
                  <a:pt x="335" y="2263"/>
                  <a:pt x="337" y="2262"/>
                </a:cubicBezTo>
                <a:cubicBezTo>
                  <a:pt x="336" y="2262"/>
                  <a:pt x="336" y="2261"/>
                  <a:pt x="336" y="2260"/>
                </a:cubicBezTo>
                <a:cubicBezTo>
                  <a:pt x="331" y="2261"/>
                  <a:pt x="326" y="2262"/>
                  <a:pt x="321" y="2263"/>
                </a:cubicBezTo>
                <a:cubicBezTo>
                  <a:pt x="323" y="2259"/>
                  <a:pt x="332" y="2254"/>
                  <a:pt x="337" y="2253"/>
                </a:cubicBezTo>
                <a:cubicBezTo>
                  <a:pt x="346" y="2252"/>
                  <a:pt x="356" y="2249"/>
                  <a:pt x="366" y="2247"/>
                </a:cubicBezTo>
                <a:cubicBezTo>
                  <a:pt x="367" y="2247"/>
                  <a:pt x="368" y="2246"/>
                  <a:pt x="369" y="2245"/>
                </a:cubicBezTo>
                <a:cubicBezTo>
                  <a:pt x="369" y="2244"/>
                  <a:pt x="369" y="2244"/>
                  <a:pt x="369" y="2243"/>
                </a:cubicBezTo>
                <a:cubicBezTo>
                  <a:pt x="361" y="2245"/>
                  <a:pt x="353" y="2246"/>
                  <a:pt x="345" y="2248"/>
                </a:cubicBezTo>
                <a:cubicBezTo>
                  <a:pt x="345" y="2248"/>
                  <a:pt x="345" y="2247"/>
                  <a:pt x="344" y="2247"/>
                </a:cubicBezTo>
                <a:cubicBezTo>
                  <a:pt x="348" y="2243"/>
                  <a:pt x="352" y="2240"/>
                  <a:pt x="356" y="2237"/>
                </a:cubicBezTo>
                <a:cubicBezTo>
                  <a:pt x="359" y="2235"/>
                  <a:pt x="363" y="2235"/>
                  <a:pt x="367" y="2234"/>
                </a:cubicBezTo>
                <a:cubicBezTo>
                  <a:pt x="373" y="2233"/>
                  <a:pt x="380" y="2232"/>
                  <a:pt x="386" y="2230"/>
                </a:cubicBezTo>
                <a:cubicBezTo>
                  <a:pt x="388" y="2230"/>
                  <a:pt x="390" y="2228"/>
                  <a:pt x="391" y="2226"/>
                </a:cubicBezTo>
                <a:cubicBezTo>
                  <a:pt x="391" y="2226"/>
                  <a:pt x="391" y="2226"/>
                  <a:pt x="390" y="2225"/>
                </a:cubicBezTo>
                <a:cubicBezTo>
                  <a:pt x="383" y="2227"/>
                  <a:pt x="376" y="2229"/>
                  <a:pt x="369" y="2231"/>
                </a:cubicBezTo>
                <a:cubicBezTo>
                  <a:pt x="369" y="2230"/>
                  <a:pt x="369" y="2230"/>
                  <a:pt x="368" y="2229"/>
                </a:cubicBezTo>
                <a:cubicBezTo>
                  <a:pt x="377" y="2221"/>
                  <a:pt x="387" y="2215"/>
                  <a:pt x="399" y="2211"/>
                </a:cubicBezTo>
                <a:cubicBezTo>
                  <a:pt x="398" y="2210"/>
                  <a:pt x="398" y="2209"/>
                  <a:pt x="397" y="2208"/>
                </a:cubicBezTo>
                <a:cubicBezTo>
                  <a:pt x="373" y="2216"/>
                  <a:pt x="353" y="2231"/>
                  <a:pt x="332" y="2246"/>
                </a:cubicBezTo>
                <a:cubicBezTo>
                  <a:pt x="336" y="2240"/>
                  <a:pt x="340" y="2235"/>
                  <a:pt x="344" y="2230"/>
                </a:cubicBezTo>
                <a:cubicBezTo>
                  <a:pt x="339" y="2229"/>
                  <a:pt x="336" y="2232"/>
                  <a:pt x="332" y="2238"/>
                </a:cubicBezTo>
                <a:cubicBezTo>
                  <a:pt x="327" y="2245"/>
                  <a:pt x="323" y="2254"/>
                  <a:pt x="314" y="2258"/>
                </a:cubicBezTo>
                <a:cubicBezTo>
                  <a:pt x="313" y="2256"/>
                  <a:pt x="313" y="2255"/>
                  <a:pt x="312" y="2253"/>
                </a:cubicBezTo>
                <a:cubicBezTo>
                  <a:pt x="311" y="2255"/>
                  <a:pt x="310" y="2255"/>
                  <a:pt x="309" y="2257"/>
                </a:cubicBezTo>
                <a:cubicBezTo>
                  <a:pt x="304" y="2268"/>
                  <a:pt x="293" y="2271"/>
                  <a:pt x="281" y="2273"/>
                </a:cubicBezTo>
                <a:cubicBezTo>
                  <a:pt x="274" y="2274"/>
                  <a:pt x="268" y="2279"/>
                  <a:pt x="261" y="2282"/>
                </a:cubicBezTo>
                <a:cubicBezTo>
                  <a:pt x="260" y="2282"/>
                  <a:pt x="259" y="2282"/>
                  <a:pt x="258" y="2283"/>
                </a:cubicBezTo>
                <a:cubicBezTo>
                  <a:pt x="258" y="2282"/>
                  <a:pt x="258" y="2282"/>
                  <a:pt x="257" y="2281"/>
                </a:cubicBezTo>
                <a:cubicBezTo>
                  <a:pt x="263" y="2278"/>
                  <a:pt x="269" y="2273"/>
                  <a:pt x="275" y="2271"/>
                </a:cubicBezTo>
                <a:cubicBezTo>
                  <a:pt x="296" y="2262"/>
                  <a:pt x="312" y="2248"/>
                  <a:pt x="326" y="2231"/>
                </a:cubicBezTo>
                <a:cubicBezTo>
                  <a:pt x="329" y="2227"/>
                  <a:pt x="335" y="2225"/>
                  <a:pt x="339" y="2222"/>
                </a:cubicBezTo>
                <a:cubicBezTo>
                  <a:pt x="351" y="2214"/>
                  <a:pt x="364" y="2212"/>
                  <a:pt x="377" y="2207"/>
                </a:cubicBezTo>
                <a:close/>
                <a:moveTo>
                  <a:pt x="275" y="2262"/>
                </a:moveTo>
                <a:cubicBezTo>
                  <a:pt x="278" y="2259"/>
                  <a:pt x="281" y="2256"/>
                  <a:pt x="283" y="2253"/>
                </a:cubicBezTo>
                <a:cubicBezTo>
                  <a:pt x="289" y="2245"/>
                  <a:pt x="293" y="2237"/>
                  <a:pt x="300" y="2230"/>
                </a:cubicBezTo>
                <a:cubicBezTo>
                  <a:pt x="307" y="2224"/>
                  <a:pt x="315" y="2219"/>
                  <a:pt x="322" y="2214"/>
                </a:cubicBezTo>
                <a:cubicBezTo>
                  <a:pt x="326" y="2212"/>
                  <a:pt x="330" y="2211"/>
                  <a:pt x="334" y="2209"/>
                </a:cubicBezTo>
                <a:cubicBezTo>
                  <a:pt x="318" y="2231"/>
                  <a:pt x="302" y="2252"/>
                  <a:pt x="275" y="2262"/>
                </a:cubicBezTo>
                <a:close/>
                <a:moveTo>
                  <a:pt x="307" y="2155"/>
                </a:moveTo>
                <a:cubicBezTo>
                  <a:pt x="310" y="2147"/>
                  <a:pt x="324" y="2141"/>
                  <a:pt x="334" y="2143"/>
                </a:cubicBezTo>
                <a:cubicBezTo>
                  <a:pt x="340" y="2144"/>
                  <a:pt x="347" y="2147"/>
                  <a:pt x="353" y="2150"/>
                </a:cubicBezTo>
                <a:cubicBezTo>
                  <a:pt x="362" y="2155"/>
                  <a:pt x="368" y="2174"/>
                  <a:pt x="363" y="2183"/>
                </a:cubicBezTo>
                <a:cubicBezTo>
                  <a:pt x="359" y="2192"/>
                  <a:pt x="353" y="2199"/>
                  <a:pt x="343" y="2203"/>
                </a:cubicBezTo>
                <a:cubicBezTo>
                  <a:pt x="341" y="2204"/>
                  <a:pt x="340" y="2205"/>
                  <a:pt x="338" y="2206"/>
                </a:cubicBezTo>
                <a:cubicBezTo>
                  <a:pt x="326" y="2204"/>
                  <a:pt x="318" y="2213"/>
                  <a:pt x="309" y="2216"/>
                </a:cubicBezTo>
                <a:cubicBezTo>
                  <a:pt x="312" y="2203"/>
                  <a:pt x="322" y="2198"/>
                  <a:pt x="333" y="2192"/>
                </a:cubicBezTo>
                <a:cubicBezTo>
                  <a:pt x="339" y="2189"/>
                  <a:pt x="345" y="2186"/>
                  <a:pt x="351" y="2182"/>
                </a:cubicBezTo>
                <a:cubicBezTo>
                  <a:pt x="350" y="2181"/>
                  <a:pt x="350" y="2180"/>
                  <a:pt x="349" y="2179"/>
                </a:cubicBezTo>
                <a:cubicBezTo>
                  <a:pt x="343" y="2182"/>
                  <a:pt x="337" y="2185"/>
                  <a:pt x="331" y="2189"/>
                </a:cubicBezTo>
                <a:cubicBezTo>
                  <a:pt x="331" y="2179"/>
                  <a:pt x="331" y="2179"/>
                  <a:pt x="343" y="2171"/>
                </a:cubicBezTo>
                <a:cubicBezTo>
                  <a:pt x="344" y="2170"/>
                  <a:pt x="346" y="2170"/>
                  <a:pt x="349" y="2168"/>
                </a:cubicBezTo>
                <a:cubicBezTo>
                  <a:pt x="346" y="2167"/>
                  <a:pt x="344" y="2166"/>
                  <a:pt x="343" y="2167"/>
                </a:cubicBezTo>
                <a:cubicBezTo>
                  <a:pt x="340" y="2168"/>
                  <a:pt x="338" y="2171"/>
                  <a:pt x="336" y="2173"/>
                </a:cubicBezTo>
                <a:cubicBezTo>
                  <a:pt x="332" y="2175"/>
                  <a:pt x="328" y="2176"/>
                  <a:pt x="322" y="2178"/>
                </a:cubicBezTo>
                <a:cubicBezTo>
                  <a:pt x="323" y="2169"/>
                  <a:pt x="324" y="2163"/>
                  <a:pt x="325" y="2156"/>
                </a:cubicBezTo>
                <a:cubicBezTo>
                  <a:pt x="325" y="2156"/>
                  <a:pt x="324" y="2155"/>
                  <a:pt x="324" y="2155"/>
                </a:cubicBezTo>
                <a:cubicBezTo>
                  <a:pt x="323" y="2156"/>
                  <a:pt x="321" y="2157"/>
                  <a:pt x="321" y="2159"/>
                </a:cubicBezTo>
                <a:cubicBezTo>
                  <a:pt x="320" y="2163"/>
                  <a:pt x="318" y="2168"/>
                  <a:pt x="319" y="2173"/>
                </a:cubicBezTo>
                <a:cubicBezTo>
                  <a:pt x="320" y="2181"/>
                  <a:pt x="316" y="2187"/>
                  <a:pt x="312" y="2193"/>
                </a:cubicBezTo>
                <a:cubicBezTo>
                  <a:pt x="310" y="2194"/>
                  <a:pt x="309" y="2197"/>
                  <a:pt x="307" y="2200"/>
                </a:cubicBezTo>
                <a:cubicBezTo>
                  <a:pt x="306" y="2194"/>
                  <a:pt x="306" y="2188"/>
                  <a:pt x="305" y="2182"/>
                </a:cubicBezTo>
                <a:cubicBezTo>
                  <a:pt x="301" y="2181"/>
                  <a:pt x="301" y="2184"/>
                  <a:pt x="301" y="2187"/>
                </a:cubicBezTo>
                <a:cubicBezTo>
                  <a:pt x="301" y="2192"/>
                  <a:pt x="301" y="2198"/>
                  <a:pt x="301" y="2203"/>
                </a:cubicBezTo>
                <a:cubicBezTo>
                  <a:pt x="302" y="2208"/>
                  <a:pt x="299" y="2211"/>
                  <a:pt x="296" y="2215"/>
                </a:cubicBezTo>
                <a:cubicBezTo>
                  <a:pt x="293" y="2221"/>
                  <a:pt x="290" y="2227"/>
                  <a:pt x="286" y="2233"/>
                </a:cubicBezTo>
                <a:cubicBezTo>
                  <a:pt x="285" y="2235"/>
                  <a:pt x="283" y="2237"/>
                  <a:pt x="281" y="2239"/>
                </a:cubicBezTo>
                <a:cubicBezTo>
                  <a:pt x="281" y="2236"/>
                  <a:pt x="282" y="2233"/>
                  <a:pt x="282" y="2230"/>
                </a:cubicBezTo>
                <a:cubicBezTo>
                  <a:pt x="282" y="2229"/>
                  <a:pt x="281" y="2229"/>
                  <a:pt x="280" y="2229"/>
                </a:cubicBezTo>
                <a:cubicBezTo>
                  <a:pt x="279" y="2231"/>
                  <a:pt x="278" y="2234"/>
                  <a:pt x="277" y="2237"/>
                </a:cubicBezTo>
                <a:cubicBezTo>
                  <a:pt x="275" y="2244"/>
                  <a:pt x="275" y="2252"/>
                  <a:pt x="266" y="2256"/>
                </a:cubicBezTo>
                <a:cubicBezTo>
                  <a:pt x="269" y="2248"/>
                  <a:pt x="271" y="2241"/>
                  <a:pt x="274" y="2233"/>
                </a:cubicBezTo>
                <a:cubicBezTo>
                  <a:pt x="276" y="2230"/>
                  <a:pt x="280" y="2227"/>
                  <a:pt x="282" y="2224"/>
                </a:cubicBezTo>
                <a:cubicBezTo>
                  <a:pt x="284" y="2219"/>
                  <a:pt x="285" y="2213"/>
                  <a:pt x="287" y="2207"/>
                </a:cubicBezTo>
                <a:cubicBezTo>
                  <a:pt x="290" y="2197"/>
                  <a:pt x="294" y="2187"/>
                  <a:pt x="298" y="2177"/>
                </a:cubicBezTo>
                <a:cubicBezTo>
                  <a:pt x="301" y="2170"/>
                  <a:pt x="304" y="2162"/>
                  <a:pt x="307" y="2155"/>
                </a:cubicBezTo>
                <a:close/>
                <a:moveTo>
                  <a:pt x="235" y="2229"/>
                </a:moveTo>
                <a:cubicBezTo>
                  <a:pt x="237" y="2214"/>
                  <a:pt x="240" y="2199"/>
                  <a:pt x="242" y="2184"/>
                </a:cubicBezTo>
                <a:cubicBezTo>
                  <a:pt x="245" y="2173"/>
                  <a:pt x="248" y="2161"/>
                  <a:pt x="251" y="2149"/>
                </a:cubicBezTo>
                <a:cubicBezTo>
                  <a:pt x="252" y="2144"/>
                  <a:pt x="252" y="2138"/>
                  <a:pt x="255" y="2134"/>
                </a:cubicBezTo>
                <a:cubicBezTo>
                  <a:pt x="260" y="2127"/>
                  <a:pt x="266" y="2121"/>
                  <a:pt x="272" y="2116"/>
                </a:cubicBezTo>
                <a:cubicBezTo>
                  <a:pt x="275" y="2113"/>
                  <a:pt x="280" y="2114"/>
                  <a:pt x="284" y="2113"/>
                </a:cubicBezTo>
                <a:cubicBezTo>
                  <a:pt x="287" y="2113"/>
                  <a:pt x="290" y="2115"/>
                  <a:pt x="293" y="2114"/>
                </a:cubicBezTo>
                <a:cubicBezTo>
                  <a:pt x="299" y="2113"/>
                  <a:pt x="301" y="2116"/>
                  <a:pt x="302" y="2121"/>
                </a:cubicBezTo>
                <a:cubicBezTo>
                  <a:pt x="304" y="2130"/>
                  <a:pt x="305" y="2138"/>
                  <a:pt x="302" y="2147"/>
                </a:cubicBezTo>
                <a:cubicBezTo>
                  <a:pt x="301" y="2151"/>
                  <a:pt x="297" y="2154"/>
                  <a:pt x="295" y="2157"/>
                </a:cubicBezTo>
                <a:cubicBezTo>
                  <a:pt x="292" y="2161"/>
                  <a:pt x="289" y="2164"/>
                  <a:pt x="287" y="2169"/>
                </a:cubicBezTo>
                <a:cubicBezTo>
                  <a:pt x="283" y="2181"/>
                  <a:pt x="280" y="2194"/>
                  <a:pt x="276" y="2206"/>
                </a:cubicBezTo>
                <a:cubicBezTo>
                  <a:pt x="274" y="2214"/>
                  <a:pt x="270" y="2221"/>
                  <a:pt x="266" y="2227"/>
                </a:cubicBezTo>
                <a:cubicBezTo>
                  <a:pt x="261" y="2235"/>
                  <a:pt x="258" y="2243"/>
                  <a:pt x="259" y="2253"/>
                </a:cubicBezTo>
                <a:cubicBezTo>
                  <a:pt x="259" y="2257"/>
                  <a:pt x="257" y="2261"/>
                  <a:pt x="251" y="2263"/>
                </a:cubicBezTo>
                <a:cubicBezTo>
                  <a:pt x="250" y="2248"/>
                  <a:pt x="255" y="2234"/>
                  <a:pt x="260" y="2220"/>
                </a:cubicBezTo>
                <a:cubicBezTo>
                  <a:pt x="260" y="2219"/>
                  <a:pt x="261" y="2218"/>
                  <a:pt x="261" y="2216"/>
                </a:cubicBezTo>
                <a:cubicBezTo>
                  <a:pt x="262" y="2201"/>
                  <a:pt x="270" y="2190"/>
                  <a:pt x="280" y="2180"/>
                </a:cubicBezTo>
                <a:cubicBezTo>
                  <a:pt x="281" y="2178"/>
                  <a:pt x="282" y="2176"/>
                  <a:pt x="284" y="2174"/>
                </a:cubicBezTo>
                <a:cubicBezTo>
                  <a:pt x="283" y="2173"/>
                  <a:pt x="282" y="2172"/>
                  <a:pt x="281" y="2172"/>
                </a:cubicBezTo>
                <a:cubicBezTo>
                  <a:pt x="277" y="2176"/>
                  <a:pt x="273" y="2181"/>
                  <a:pt x="268" y="2187"/>
                </a:cubicBezTo>
                <a:cubicBezTo>
                  <a:pt x="271" y="2175"/>
                  <a:pt x="274" y="2164"/>
                  <a:pt x="277" y="2153"/>
                </a:cubicBezTo>
                <a:cubicBezTo>
                  <a:pt x="278" y="2151"/>
                  <a:pt x="278" y="2149"/>
                  <a:pt x="278" y="2146"/>
                </a:cubicBezTo>
                <a:cubicBezTo>
                  <a:pt x="275" y="2144"/>
                  <a:pt x="272" y="2145"/>
                  <a:pt x="271" y="2149"/>
                </a:cubicBezTo>
                <a:cubicBezTo>
                  <a:pt x="270" y="2153"/>
                  <a:pt x="268" y="2156"/>
                  <a:pt x="266" y="2160"/>
                </a:cubicBezTo>
                <a:cubicBezTo>
                  <a:pt x="266" y="2160"/>
                  <a:pt x="265" y="2160"/>
                  <a:pt x="264" y="2160"/>
                </a:cubicBezTo>
                <a:cubicBezTo>
                  <a:pt x="264" y="2158"/>
                  <a:pt x="263" y="2155"/>
                  <a:pt x="263" y="2153"/>
                </a:cubicBezTo>
                <a:cubicBezTo>
                  <a:pt x="265" y="2148"/>
                  <a:pt x="267" y="2143"/>
                  <a:pt x="269" y="2137"/>
                </a:cubicBezTo>
                <a:cubicBezTo>
                  <a:pt x="270" y="2134"/>
                  <a:pt x="273" y="2131"/>
                  <a:pt x="267" y="2127"/>
                </a:cubicBezTo>
                <a:cubicBezTo>
                  <a:pt x="264" y="2137"/>
                  <a:pt x="261" y="2146"/>
                  <a:pt x="258" y="2155"/>
                </a:cubicBezTo>
                <a:cubicBezTo>
                  <a:pt x="257" y="2156"/>
                  <a:pt x="258" y="2158"/>
                  <a:pt x="259" y="2159"/>
                </a:cubicBezTo>
                <a:cubicBezTo>
                  <a:pt x="264" y="2166"/>
                  <a:pt x="263" y="2171"/>
                  <a:pt x="257" y="2178"/>
                </a:cubicBezTo>
                <a:cubicBezTo>
                  <a:pt x="257" y="2174"/>
                  <a:pt x="257" y="2170"/>
                  <a:pt x="257" y="2167"/>
                </a:cubicBezTo>
                <a:cubicBezTo>
                  <a:pt x="256" y="2167"/>
                  <a:pt x="256" y="2166"/>
                  <a:pt x="255" y="2166"/>
                </a:cubicBezTo>
                <a:cubicBezTo>
                  <a:pt x="254" y="2168"/>
                  <a:pt x="253" y="2170"/>
                  <a:pt x="252" y="2172"/>
                </a:cubicBezTo>
                <a:cubicBezTo>
                  <a:pt x="252" y="2173"/>
                  <a:pt x="252" y="2174"/>
                  <a:pt x="253" y="2175"/>
                </a:cubicBezTo>
                <a:cubicBezTo>
                  <a:pt x="261" y="2189"/>
                  <a:pt x="254" y="2201"/>
                  <a:pt x="252" y="2214"/>
                </a:cubicBezTo>
                <a:cubicBezTo>
                  <a:pt x="252" y="2214"/>
                  <a:pt x="251" y="2214"/>
                  <a:pt x="251" y="2215"/>
                </a:cubicBezTo>
                <a:cubicBezTo>
                  <a:pt x="246" y="2206"/>
                  <a:pt x="247" y="2197"/>
                  <a:pt x="249" y="2189"/>
                </a:cubicBezTo>
                <a:cubicBezTo>
                  <a:pt x="249" y="2188"/>
                  <a:pt x="248" y="2188"/>
                  <a:pt x="248" y="2187"/>
                </a:cubicBezTo>
                <a:cubicBezTo>
                  <a:pt x="247" y="2188"/>
                  <a:pt x="244" y="2189"/>
                  <a:pt x="244" y="2191"/>
                </a:cubicBezTo>
                <a:cubicBezTo>
                  <a:pt x="244" y="2196"/>
                  <a:pt x="243" y="2202"/>
                  <a:pt x="244" y="2208"/>
                </a:cubicBezTo>
                <a:cubicBezTo>
                  <a:pt x="246" y="2217"/>
                  <a:pt x="250" y="2226"/>
                  <a:pt x="243" y="2235"/>
                </a:cubicBezTo>
                <a:cubicBezTo>
                  <a:pt x="240" y="2239"/>
                  <a:pt x="241" y="2245"/>
                  <a:pt x="239" y="2251"/>
                </a:cubicBezTo>
                <a:cubicBezTo>
                  <a:pt x="235" y="2244"/>
                  <a:pt x="234" y="2236"/>
                  <a:pt x="235" y="2229"/>
                </a:cubicBezTo>
                <a:close/>
                <a:moveTo>
                  <a:pt x="151" y="2403"/>
                </a:moveTo>
                <a:cubicBezTo>
                  <a:pt x="152" y="2404"/>
                  <a:pt x="155" y="2405"/>
                  <a:pt x="158" y="2405"/>
                </a:cubicBezTo>
                <a:cubicBezTo>
                  <a:pt x="159" y="2399"/>
                  <a:pt x="147" y="2400"/>
                  <a:pt x="152" y="2393"/>
                </a:cubicBezTo>
                <a:cubicBezTo>
                  <a:pt x="153" y="2393"/>
                  <a:pt x="153" y="2394"/>
                  <a:pt x="154" y="2394"/>
                </a:cubicBezTo>
                <a:cubicBezTo>
                  <a:pt x="156" y="2395"/>
                  <a:pt x="158" y="2395"/>
                  <a:pt x="160" y="2395"/>
                </a:cubicBezTo>
                <a:cubicBezTo>
                  <a:pt x="159" y="2393"/>
                  <a:pt x="159" y="2391"/>
                  <a:pt x="157" y="2390"/>
                </a:cubicBezTo>
                <a:cubicBezTo>
                  <a:pt x="149" y="2384"/>
                  <a:pt x="148" y="2375"/>
                  <a:pt x="145" y="2367"/>
                </a:cubicBezTo>
                <a:cubicBezTo>
                  <a:pt x="142" y="2360"/>
                  <a:pt x="139" y="2353"/>
                  <a:pt x="138" y="2345"/>
                </a:cubicBezTo>
                <a:cubicBezTo>
                  <a:pt x="137" y="2340"/>
                  <a:pt x="139" y="2335"/>
                  <a:pt x="140" y="2328"/>
                </a:cubicBezTo>
                <a:cubicBezTo>
                  <a:pt x="152" y="2339"/>
                  <a:pt x="164" y="2348"/>
                  <a:pt x="175" y="2358"/>
                </a:cubicBezTo>
                <a:cubicBezTo>
                  <a:pt x="176" y="2357"/>
                  <a:pt x="176" y="2357"/>
                  <a:pt x="177" y="2356"/>
                </a:cubicBezTo>
                <a:cubicBezTo>
                  <a:pt x="170" y="2342"/>
                  <a:pt x="155" y="2335"/>
                  <a:pt x="145" y="2323"/>
                </a:cubicBezTo>
                <a:cubicBezTo>
                  <a:pt x="150" y="2318"/>
                  <a:pt x="155" y="2313"/>
                  <a:pt x="160" y="2308"/>
                </a:cubicBezTo>
                <a:cubicBezTo>
                  <a:pt x="165" y="2320"/>
                  <a:pt x="173" y="2328"/>
                  <a:pt x="185" y="2332"/>
                </a:cubicBezTo>
                <a:cubicBezTo>
                  <a:pt x="186" y="2332"/>
                  <a:pt x="187" y="2331"/>
                  <a:pt x="190" y="2331"/>
                </a:cubicBezTo>
                <a:cubicBezTo>
                  <a:pt x="180" y="2323"/>
                  <a:pt x="169" y="2319"/>
                  <a:pt x="165" y="2307"/>
                </a:cubicBezTo>
                <a:cubicBezTo>
                  <a:pt x="172" y="2300"/>
                  <a:pt x="182" y="2299"/>
                  <a:pt x="191" y="2305"/>
                </a:cubicBezTo>
                <a:cubicBezTo>
                  <a:pt x="197" y="2309"/>
                  <a:pt x="202" y="2313"/>
                  <a:pt x="208" y="2316"/>
                </a:cubicBezTo>
                <a:cubicBezTo>
                  <a:pt x="210" y="2318"/>
                  <a:pt x="213" y="2319"/>
                  <a:pt x="217" y="2319"/>
                </a:cubicBezTo>
                <a:cubicBezTo>
                  <a:pt x="211" y="2309"/>
                  <a:pt x="202" y="2305"/>
                  <a:pt x="192" y="2300"/>
                </a:cubicBezTo>
                <a:cubicBezTo>
                  <a:pt x="201" y="2297"/>
                  <a:pt x="209" y="2300"/>
                  <a:pt x="216" y="2307"/>
                </a:cubicBezTo>
                <a:cubicBezTo>
                  <a:pt x="219" y="2309"/>
                  <a:pt x="222" y="2310"/>
                  <a:pt x="225" y="2311"/>
                </a:cubicBezTo>
                <a:cubicBezTo>
                  <a:pt x="225" y="2311"/>
                  <a:pt x="226" y="2310"/>
                  <a:pt x="226" y="2310"/>
                </a:cubicBezTo>
                <a:cubicBezTo>
                  <a:pt x="222" y="2306"/>
                  <a:pt x="218" y="2303"/>
                  <a:pt x="212" y="2298"/>
                </a:cubicBezTo>
                <a:cubicBezTo>
                  <a:pt x="222" y="2297"/>
                  <a:pt x="231" y="2297"/>
                  <a:pt x="240" y="2296"/>
                </a:cubicBezTo>
                <a:cubicBezTo>
                  <a:pt x="230" y="2305"/>
                  <a:pt x="237" y="2314"/>
                  <a:pt x="243" y="2324"/>
                </a:cubicBezTo>
                <a:cubicBezTo>
                  <a:pt x="243" y="2324"/>
                  <a:pt x="242" y="2324"/>
                  <a:pt x="242" y="2324"/>
                </a:cubicBezTo>
                <a:cubicBezTo>
                  <a:pt x="237" y="2321"/>
                  <a:pt x="232" y="2318"/>
                  <a:pt x="227" y="2316"/>
                </a:cubicBezTo>
                <a:cubicBezTo>
                  <a:pt x="227" y="2316"/>
                  <a:pt x="226" y="2317"/>
                  <a:pt x="226" y="2317"/>
                </a:cubicBezTo>
                <a:cubicBezTo>
                  <a:pt x="230" y="2321"/>
                  <a:pt x="234" y="2326"/>
                  <a:pt x="240" y="2328"/>
                </a:cubicBezTo>
                <a:cubicBezTo>
                  <a:pt x="248" y="2333"/>
                  <a:pt x="251" y="2334"/>
                  <a:pt x="255" y="2344"/>
                </a:cubicBezTo>
                <a:cubicBezTo>
                  <a:pt x="249" y="2342"/>
                  <a:pt x="244" y="2340"/>
                  <a:pt x="239" y="2338"/>
                </a:cubicBezTo>
                <a:cubicBezTo>
                  <a:pt x="239" y="2338"/>
                  <a:pt x="238" y="2339"/>
                  <a:pt x="238" y="2340"/>
                </a:cubicBezTo>
                <a:cubicBezTo>
                  <a:pt x="242" y="2342"/>
                  <a:pt x="245" y="2345"/>
                  <a:pt x="249" y="2347"/>
                </a:cubicBezTo>
                <a:cubicBezTo>
                  <a:pt x="259" y="2354"/>
                  <a:pt x="259" y="2355"/>
                  <a:pt x="257" y="2367"/>
                </a:cubicBezTo>
                <a:cubicBezTo>
                  <a:pt x="252" y="2364"/>
                  <a:pt x="248" y="2360"/>
                  <a:pt x="243" y="2357"/>
                </a:cubicBezTo>
                <a:cubicBezTo>
                  <a:pt x="243" y="2363"/>
                  <a:pt x="247" y="2365"/>
                  <a:pt x="251" y="2367"/>
                </a:cubicBezTo>
                <a:cubicBezTo>
                  <a:pt x="258" y="2372"/>
                  <a:pt x="258" y="2372"/>
                  <a:pt x="254" y="2380"/>
                </a:cubicBezTo>
                <a:cubicBezTo>
                  <a:pt x="249" y="2377"/>
                  <a:pt x="245" y="2374"/>
                  <a:pt x="241" y="2371"/>
                </a:cubicBezTo>
                <a:cubicBezTo>
                  <a:pt x="241" y="2372"/>
                  <a:pt x="240" y="2372"/>
                  <a:pt x="240" y="2373"/>
                </a:cubicBezTo>
                <a:cubicBezTo>
                  <a:pt x="243" y="2378"/>
                  <a:pt x="252" y="2380"/>
                  <a:pt x="250" y="2389"/>
                </a:cubicBezTo>
                <a:cubicBezTo>
                  <a:pt x="242" y="2385"/>
                  <a:pt x="234" y="2382"/>
                  <a:pt x="226" y="2378"/>
                </a:cubicBezTo>
                <a:cubicBezTo>
                  <a:pt x="227" y="2383"/>
                  <a:pt x="232" y="2386"/>
                  <a:pt x="246" y="2392"/>
                </a:cubicBezTo>
                <a:cubicBezTo>
                  <a:pt x="245" y="2395"/>
                  <a:pt x="244" y="2397"/>
                  <a:pt x="242" y="2399"/>
                </a:cubicBezTo>
                <a:cubicBezTo>
                  <a:pt x="233" y="2397"/>
                  <a:pt x="228" y="2387"/>
                  <a:pt x="218" y="2388"/>
                </a:cubicBezTo>
                <a:cubicBezTo>
                  <a:pt x="218" y="2389"/>
                  <a:pt x="218" y="2390"/>
                  <a:pt x="217" y="2390"/>
                </a:cubicBezTo>
                <a:cubicBezTo>
                  <a:pt x="224" y="2394"/>
                  <a:pt x="231" y="2398"/>
                  <a:pt x="238" y="2403"/>
                </a:cubicBezTo>
                <a:cubicBezTo>
                  <a:pt x="235" y="2405"/>
                  <a:pt x="232" y="2407"/>
                  <a:pt x="230" y="2409"/>
                </a:cubicBezTo>
                <a:cubicBezTo>
                  <a:pt x="219" y="2401"/>
                  <a:pt x="209" y="2393"/>
                  <a:pt x="195" y="2393"/>
                </a:cubicBezTo>
                <a:cubicBezTo>
                  <a:pt x="205" y="2399"/>
                  <a:pt x="214" y="2405"/>
                  <a:pt x="225" y="2412"/>
                </a:cubicBezTo>
                <a:cubicBezTo>
                  <a:pt x="214" y="2415"/>
                  <a:pt x="204" y="2419"/>
                  <a:pt x="195" y="2409"/>
                </a:cubicBezTo>
                <a:cubicBezTo>
                  <a:pt x="193" y="2407"/>
                  <a:pt x="190" y="2407"/>
                  <a:pt x="188" y="2405"/>
                </a:cubicBezTo>
                <a:cubicBezTo>
                  <a:pt x="188" y="2406"/>
                  <a:pt x="187" y="2407"/>
                  <a:pt x="187" y="2408"/>
                </a:cubicBezTo>
                <a:cubicBezTo>
                  <a:pt x="190" y="2410"/>
                  <a:pt x="193" y="2413"/>
                  <a:pt x="197" y="2416"/>
                </a:cubicBezTo>
                <a:cubicBezTo>
                  <a:pt x="182" y="2418"/>
                  <a:pt x="173" y="2407"/>
                  <a:pt x="162" y="2401"/>
                </a:cubicBezTo>
                <a:cubicBezTo>
                  <a:pt x="162" y="2402"/>
                  <a:pt x="161" y="2402"/>
                  <a:pt x="161" y="2403"/>
                </a:cubicBezTo>
                <a:cubicBezTo>
                  <a:pt x="163" y="2406"/>
                  <a:pt x="165" y="2408"/>
                  <a:pt x="168" y="2412"/>
                </a:cubicBezTo>
                <a:cubicBezTo>
                  <a:pt x="154" y="2412"/>
                  <a:pt x="148" y="2422"/>
                  <a:pt x="141" y="2430"/>
                </a:cubicBezTo>
                <a:cubicBezTo>
                  <a:pt x="144" y="2422"/>
                  <a:pt x="147" y="2412"/>
                  <a:pt x="151" y="2403"/>
                </a:cubicBezTo>
                <a:close/>
                <a:moveTo>
                  <a:pt x="178" y="2396"/>
                </a:moveTo>
                <a:cubicBezTo>
                  <a:pt x="174" y="2391"/>
                  <a:pt x="169" y="2386"/>
                  <a:pt x="165" y="2381"/>
                </a:cubicBezTo>
                <a:cubicBezTo>
                  <a:pt x="163" y="2379"/>
                  <a:pt x="161" y="2377"/>
                  <a:pt x="158" y="2375"/>
                </a:cubicBezTo>
                <a:cubicBezTo>
                  <a:pt x="157" y="2374"/>
                  <a:pt x="155" y="2375"/>
                  <a:pt x="154" y="2375"/>
                </a:cubicBezTo>
                <a:cubicBezTo>
                  <a:pt x="154" y="2377"/>
                  <a:pt x="155" y="2379"/>
                  <a:pt x="156" y="2380"/>
                </a:cubicBezTo>
                <a:cubicBezTo>
                  <a:pt x="160" y="2384"/>
                  <a:pt x="164" y="2387"/>
                  <a:pt x="168" y="2391"/>
                </a:cubicBezTo>
                <a:cubicBezTo>
                  <a:pt x="171" y="2393"/>
                  <a:pt x="173" y="2397"/>
                  <a:pt x="178" y="2396"/>
                </a:cubicBezTo>
                <a:close/>
                <a:moveTo>
                  <a:pt x="186" y="2365"/>
                </a:moveTo>
                <a:cubicBezTo>
                  <a:pt x="186" y="2366"/>
                  <a:pt x="186" y="2368"/>
                  <a:pt x="187" y="2368"/>
                </a:cubicBezTo>
                <a:cubicBezTo>
                  <a:pt x="193" y="2373"/>
                  <a:pt x="199" y="2377"/>
                  <a:pt x="206" y="2382"/>
                </a:cubicBezTo>
                <a:cubicBezTo>
                  <a:pt x="206" y="2381"/>
                  <a:pt x="207" y="2380"/>
                  <a:pt x="208" y="2379"/>
                </a:cubicBezTo>
                <a:cubicBezTo>
                  <a:pt x="201" y="2374"/>
                  <a:pt x="195" y="2369"/>
                  <a:pt x="188" y="2365"/>
                </a:cubicBezTo>
                <a:cubicBezTo>
                  <a:pt x="188" y="2364"/>
                  <a:pt x="186" y="2365"/>
                  <a:pt x="186" y="2365"/>
                </a:cubicBezTo>
                <a:close/>
                <a:moveTo>
                  <a:pt x="293" y="2128"/>
                </a:moveTo>
                <a:cubicBezTo>
                  <a:pt x="292" y="2129"/>
                  <a:pt x="291" y="2130"/>
                  <a:pt x="290" y="2131"/>
                </a:cubicBezTo>
                <a:cubicBezTo>
                  <a:pt x="287" y="2135"/>
                  <a:pt x="284" y="2138"/>
                  <a:pt x="281" y="2142"/>
                </a:cubicBezTo>
                <a:cubicBezTo>
                  <a:pt x="280" y="2143"/>
                  <a:pt x="279" y="2145"/>
                  <a:pt x="278" y="2146"/>
                </a:cubicBezTo>
                <a:cubicBezTo>
                  <a:pt x="286" y="2145"/>
                  <a:pt x="294" y="2135"/>
                  <a:pt x="293" y="2128"/>
                </a:cubicBezTo>
                <a:close/>
                <a:moveTo>
                  <a:pt x="190" y="2349"/>
                </a:moveTo>
                <a:cubicBezTo>
                  <a:pt x="189" y="2348"/>
                  <a:pt x="189" y="2346"/>
                  <a:pt x="188" y="2345"/>
                </a:cubicBezTo>
                <a:cubicBezTo>
                  <a:pt x="178" y="2337"/>
                  <a:pt x="168" y="2328"/>
                  <a:pt x="158" y="2320"/>
                </a:cubicBezTo>
                <a:cubicBezTo>
                  <a:pt x="157" y="2319"/>
                  <a:pt x="156" y="2319"/>
                  <a:pt x="155" y="2319"/>
                </a:cubicBezTo>
                <a:cubicBezTo>
                  <a:pt x="154" y="2320"/>
                  <a:pt x="154" y="2321"/>
                  <a:pt x="154" y="2322"/>
                </a:cubicBezTo>
                <a:cubicBezTo>
                  <a:pt x="166" y="2331"/>
                  <a:pt x="177" y="2340"/>
                  <a:pt x="188" y="2350"/>
                </a:cubicBezTo>
                <a:cubicBezTo>
                  <a:pt x="189" y="2349"/>
                  <a:pt x="189" y="2349"/>
                  <a:pt x="190" y="2349"/>
                </a:cubicBezTo>
                <a:close/>
                <a:moveTo>
                  <a:pt x="2474" y="2321"/>
                </a:moveTo>
                <a:cubicBezTo>
                  <a:pt x="2474" y="2321"/>
                  <a:pt x="2475" y="2321"/>
                  <a:pt x="2475" y="2321"/>
                </a:cubicBezTo>
                <a:cubicBezTo>
                  <a:pt x="2475" y="2321"/>
                  <a:pt x="2475" y="2321"/>
                  <a:pt x="2475" y="2321"/>
                </a:cubicBezTo>
                <a:cubicBezTo>
                  <a:pt x="2475" y="2321"/>
                  <a:pt x="2475" y="2321"/>
                  <a:pt x="2474" y="2321"/>
                </a:cubicBezTo>
                <a:close/>
                <a:moveTo>
                  <a:pt x="2462" y="2296"/>
                </a:moveTo>
                <a:cubicBezTo>
                  <a:pt x="2463" y="2296"/>
                  <a:pt x="2463" y="2296"/>
                  <a:pt x="2463" y="2296"/>
                </a:cubicBezTo>
                <a:cubicBezTo>
                  <a:pt x="2463" y="2296"/>
                  <a:pt x="2463" y="2296"/>
                  <a:pt x="2462" y="2296"/>
                </a:cubicBezTo>
                <a:cubicBezTo>
                  <a:pt x="2462" y="2296"/>
                  <a:pt x="2462" y="2296"/>
                  <a:pt x="2462" y="2296"/>
                </a:cubicBezTo>
                <a:close/>
                <a:moveTo>
                  <a:pt x="2639" y="2453"/>
                </a:moveTo>
                <a:cubicBezTo>
                  <a:pt x="2634" y="2449"/>
                  <a:pt x="2629" y="2447"/>
                  <a:pt x="2623" y="2446"/>
                </a:cubicBezTo>
                <a:cubicBezTo>
                  <a:pt x="2620" y="2446"/>
                  <a:pt x="2618" y="2445"/>
                  <a:pt x="2615" y="2443"/>
                </a:cubicBezTo>
                <a:cubicBezTo>
                  <a:pt x="2623" y="2444"/>
                  <a:pt x="2630" y="2445"/>
                  <a:pt x="2636" y="2449"/>
                </a:cubicBezTo>
                <a:cubicBezTo>
                  <a:pt x="2637" y="2449"/>
                  <a:pt x="2638" y="2451"/>
                  <a:pt x="2639" y="2449"/>
                </a:cubicBezTo>
                <a:cubicBezTo>
                  <a:pt x="2640" y="2448"/>
                  <a:pt x="2638" y="2447"/>
                  <a:pt x="2638" y="2447"/>
                </a:cubicBezTo>
                <a:cubicBezTo>
                  <a:pt x="2637" y="2446"/>
                  <a:pt x="2636" y="2446"/>
                  <a:pt x="2635" y="2445"/>
                </a:cubicBezTo>
                <a:cubicBezTo>
                  <a:pt x="2629" y="2442"/>
                  <a:pt x="2622" y="2441"/>
                  <a:pt x="2615" y="2440"/>
                </a:cubicBezTo>
                <a:cubicBezTo>
                  <a:pt x="2608" y="2440"/>
                  <a:pt x="2602" y="2439"/>
                  <a:pt x="2596" y="2437"/>
                </a:cubicBezTo>
                <a:cubicBezTo>
                  <a:pt x="2591" y="2434"/>
                  <a:pt x="2586" y="2430"/>
                  <a:pt x="2582" y="2425"/>
                </a:cubicBezTo>
                <a:cubicBezTo>
                  <a:pt x="2571" y="2415"/>
                  <a:pt x="2560" y="2405"/>
                  <a:pt x="2553" y="2391"/>
                </a:cubicBezTo>
                <a:cubicBezTo>
                  <a:pt x="2550" y="2386"/>
                  <a:pt x="2546" y="2381"/>
                  <a:pt x="2542" y="2376"/>
                </a:cubicBezTo>
                <a:cubicBezTo>
                  <a:pt x="2542" y="2376"/>
                  <a:pt x="2541" y="2375"/>
                  <a:pt x="2542" y="2373"/>
                </a:cubicBezTo>
                <a:cubicBezTo>
                  <a:pt x="2546" y="2363"/>
                  <a:pt x="2546" y="2352"/>
                  <a:pt x="2545" y="2341"/>
                </a:cubicBezTo>
                <a:cubicBezTo>
                  <a:pt x="2544" y="2333"/>
                  <a:pt x="2545" y="2326"/>
                  <a:pt x="2543" y="2319"/>
                </a:cubicBezTo>
                <a:cubicBezTo>
                  <a:pt x="2541" y="2313"/>
                  <a:pt x="2540" y="2306"/>
                  <a:pt x="2537" y="2300"/>
                </a:cubicBezTo>
                <a:cubicBezTo>
                  <a:pt x="2536" y="2295"/>
                  <a:pt x="2534" y="2290"/>
                  <a:pt x="2531" y="2286"/>
                </a:cubicBezTo>
                <a:cubicBezTo>
                  <a:pt x="2527" y="2279"/>
                  <a:pt x="2521" y="2272"/>
                  <a:pt x="2515" y="2266"/>
                </a:cubicBezTo>
                <a:cubicBezTo>
                  <a:pt x="2514" y="2265"/>
                  <a:pt x="2513" y="2263"/>
                  <a:pt x="2511" y="2264"/>
                </a:cubicBezTo>
                <a:cubicBezTo>
                  <a:pt x="2508" y="2266"/>
                  <a:pt x="2509" y="2264"/>
                  <a:pt x="2508" y="2263"/>
                </a:cubicBezTo>
                <a:cubicBezTo>
                  <a:pt x="2506" y="2249"/>
                  <a:pt x="2504" y="2236"/>
                  <a:pt x="2505" y="2223"/>
                </a:cubicBezTo>
                <a:cubicBezTo>
                  <a:pt x="2505" y="2219"/>
                  <a:pt x="2505" y="2215"/>
                  <a:pt x="2504" y="2211"/>
                </a:cubicBezTo>
                <a:cubicBezTo>
                  <a:pt x="2504" y="2210"/>
                  <a:pt x="2503" y="2209"/>
                  <a:pt x="2502" y="2209"/>
                </a:cubicBezTo>
                <a:cubicBezTo>
                  <a:pt x="2499" y="2209"/>
                  <a:pt x="2491" y="2215"/>
                  <a:pt x="2491" y="2218"/>
                </a:cubicBezTo>
                <a:cubicBezTo>
                  <a:pt x="2491" y="2224"/>
                  <a:pt x="2487" y="2229"/>
                  <a:pt x="2487" y="2236"/>
                </a:cubicBezTo>
                <a:cubicBezTo>
                  <a:pt x="2482" y="2232"/>
                  <a:pt x="2477" y="2229"/>
                  <a:pt x="2472" y="2228"/>
                </a:cubicBezTo>
                <a:cubicBezTo>
                  <a:pt x="2467" y="2227"/>
                  <a:pt x="2457" y="2228"/>
                  <a:pt x="2454" y="2234"/>
                </a:cubicBezTo>
                <a:cubicBezTo>
                  <a:pt x="2453" y="2237"/>
                  <a:pt x="2451" y="2239"/>
                  <a:pt x="2448" y="2237"/>
                </a:cubicBezTo>
                <a:cubicBezTo>
                  <a:pt x="2447" y="2236"/>
                  <a:pt x="2446" y="2236"/>
                  <a:pt x="2445" y="2236"/>
                </a:cubicBezTo>
                <a:cubicBezTo>
                  <a:pt x="2439" y="2237"/>
                  <a:pt x="2434" y="2241"/>
                  <a:pt x="2429" y="2245"/>
                </a:cubicBezTo>
                <a:cubicBezTo>
                  <a:pt x="2424" y="2249"/>
                  <a:pt x="2422" y="2254"/>
                  <a:pt x="2418" y="2259"/>
                </a:cubicBezTo>
                <a:cubicBezTo>
                  <a:pt x="2416" y="2258"/>
                  <a:pt x="2414" y="2255"/>
                  <a:pt x="2411" y="2255"/>
                </a:cubicBezTo>
                <a:cubicBezTo>
                  <a:pt x="2399" y="2252"/>
                  <a:pt x="2388" y="2251"/>
                  <a:pt x="2378" y="2259"/>
                </a:cubicBezTo>
                <a:cubicBezTo>
                  <a:pt x="2372" y="2264"/>
                  <a:pt x="2367" y="2276"/>
                  <a:pt x="2369" y="2283"/>
                </a:cubicBezTo>
                <a:cubicBezTo>
                  <a:pt x="2371" y="2293"/>
                  <a:pt x="2376" y="2301"/>
                  <a:pt x="2384" y="2308"/>
                </a:cubicBezTo>
                <a:cubicBezTo>
                  <a:pt x="2373" y="2310"/>
                  <a:pt x="2362" y="2311"/>
                  <a:pt x="2353" y="2320"/>
                </a:cubicBezTo>
                <a:cubicBezTo>
                  <a:pt x="2349" y="2324"/>
                  <a:pt x="2346" y="2328"/>
                  <a:pt x="2345" y="2333"/>
                </a:cubicBezTo>
                <a:cubicBezTo>
                  <a:pt x="2344" y="2343"/>
                  <a:pt x="2346" y="2353"/>
                  <a:pt x="2352" y="2362"/>
                </a:cubicBezTo>
                <a:cubicBezTo>
                  <a:pt x="2355" y="2366"/>
                  <a:pt x="2359" y="2370"/>
                  <a:pt x="2363" y="2373"/>
                </a:cubicBezTo>
                <a:cubicBezTo>
                  <a:pt x="2367" y="2376"/>
                  <a:pt x="2371" y="2378"/>
                  <a:pt x="2367" y="2383"/>
                </a:cubicBezTo>
                <a:cubicBezTo>
                  <a:pt x="2367" y="2383"/>
                  <a:pt x="2367" y="2383"/>
                  <a:pt x="2367" y="2384"/>
                </a:cubicBezTo>
                <a:cubicBezTo>
                  <a:pt x="2364" y="2397"/>
                  <a:pt x="2370" y="2407"/>
                  <a:pt x="2378" y="2416"/>
                </a:cubicBezTo>
                <a:cubicBezTo>
                  <a:pt x="2385" y="2423"/>
                  <a:pt x="2392" y="2428"/>
                  <a:pt x="2400" y="2432"/>
                </a:cubicBezTo>
                <a:cubicBezTo>
                  <a:pt x="2404" y="2435"/>
                  <a:pt x="2408" y="2436"/>
                  <a:pt x="2412" y="2436"/>
                </a:cubicBezTo>
                <a:cubicBezTo>
                  <a:pt x="2419" y="2436"/>
                  <a:pt x="2425" y="2436"/>
                  <a:pt x="2432" y="2435"/>
                </a:cubicBezTo>
                <a:cubicBezTo>
                  <a:pt x="2440" y="2433"/>
                  <a:pt x="2448" y="2431"/>
                  <a:pt x="2455" y="2428"/>
                </a:cubicBezTo>
                <a:cubicBezTo>
                  <a:pt x="2458" y="2427"/>
                  <a:pt x="2461" y="2426"/>
                  <a:pt x="2464" y="2427"/>
                </a:cubicBezTo>
                <a:cubicBezTo>
                  <a:pt x="2467" y="2428"/>
                  <a:pt x="2469" y="2427"/>
                  <a:pt x="2472" y="2427"/>
                </a:cubicBezTo>
                <a:cubicBezTo>
                  <a:pt x="2482" y="2427"/>
                  <a:pt x="2492" y="2424"/>
                  <a:pt x="2502" y="2421"/>
                </a:cubicBezTo>
                <a:cubicBezTo>
                  <a:pt x="2510" y="2419"/>
                  <a:pt x="2517" y="2417"/>
                  <a:pt x="2526" y="2417"/>
                </a:cubicBezTo>
                <a:cubicBezTo>
                  <a:pt x="2534" y="2417"/>
                  <a:pt x="2542" y="2420"/>
                  <a:pt x="2549" y="2423"/>
                </a:cubicBezTo>
                <a:cubicBezTo>
                  <a:pt x="2559" y="2427"/>
                  <a:pt x="2569" y="2431"/>
                  <a:pt x="2576" y="2439"/>
                </a:cubicBezTo>
                <a:cubicBezTo>
                  <a:pt x="2579" y="2442"/>
                  <a:pt x="2582" y="2445"/>
                  <a:pt x="2586" y="2446"/>
                </a:cubicBezTo>
                <a:cubicBezTo>
                  <a:pt x="2590" y="2447"/>
                  <a:pt x="2593" y="2449"/>
                  <a:pt x="2595" y="2452"/>
                </a:cubicBezTo>
                <a:cubicBezTo>
                  <a:pt x="2600" y="2457"/>
                  <a:pt x="2605" y="2462"/>
                  <a:pt x="2612" y="2464"/>
                </a:cubicBezTo>
                <a:cubicBezTo>
                  <a:pt x="2617" y="2465"/>
                  <a:pt x="2621" y="2467"/>
                  <a:pt x="2625" y="2471"/>
                </a:cubicBezTo>
                <a:cubicBezTo>
                  <a:pt x="2625" y="2472"/>
                  <a:pt x="2625" y="2474"/>
                  <a:pt x="2627" y="2473"/>
                </a:cubicBezTo>
                <a:cubicBezTo>
                  <a:pt x="2628" y="2472"/>
                  <a:pt x="2627" y="2471"/>
                  <a:pt x="2627" y="2470"/>
                </a:cubicBezTo>
                <a:cubicBezTo>
                  <a:pt x="2626" y="2468"/>
                  <a:pt x="2624" y="2467"/>
                  <a:pt x="2622" y="2465"/>
                </a:cubicBezTo>
                <a:cubicBezTo>
                  <a:pt x="2619" y="2464"/>
                  <a:pt x="2616" y="2462"/>
                  <a:pt x="2613" y="2461"/>
                </a:cubicBezTo>
                <a:cubicBezTo>
                  <a:pt x="2611" y="2460"/>
                  <a:pt x="2610" y="2459"/>
                  <a:pt x="2609" y="2457"/>
                </a:cubicBezTo>
                <a:cubicBezTo>
                  <a:pt x="2612" y="2458"/>
                  <a:pt x="2614" y="2459"/>
                  <a:pt x="2617" y="2460"/>
                </a:cubicBezTo>
                <a:cubicBezTo>
                  <a:pt x="2624" y="2463"/>
                  <a:pt x="2631" y="2465"/>
                  <a:pt x="2636" y="2472"/>
                </a:cubicBezTo>
                <a:cubicBezTo>
                  <a:pt x="2636" y="2472"/>
                  <a:pt x="2637" y="2473"/>
                  <a:pt x="2638" y="2472"/>
                </a:cubicBezTo>
                <a:cubicBezTo>
                  <a:pt x="2638" y="2472"/>
                  <a:pt x="2638" y="2471"/>
                  <a:pt x="2637" y="2470"/>
                </a:cubicBezTo>
                <a:cubicBezTo>
                  <a:pt x="2635" y="2467"/>
                  <a:pt x="2632" y="2464"/>
                  <a:pt x="2629" y="2462"/>
                </a:cubicBezTo>
                <a:cubicBezTo>
                  <a:pt x="2626" y="2460"/>
                  <a:pt x="2623" y="2459"/>
                  <a:pt x="2619" y="2458"/>
                </a:cubicBezTo>
                <a:cubicBezTo>
                  <a:pt x="2611" y="2456"/>
                  <a:pt x="2604" y="2451"/>
                  <a:pt x="2598" y="2445"/>
                </a:cubicBezTo>
                <a:cubicBezTo>
                  <a:pt x="2605" y="2449"/>
                  <a:pt x="2612" y="2454"/>
                  <a:pt x="2621" y="2453"/>
                </a:cubicBezTo>
                <a:cubicBezTo>
                  <a:pt x="2621" y="2453"/>
                  <a:pt x="2622" y="2454"/>
                  <a:pt x="2622" y="2454"/>
                </a:cubicBezTo>
                <a:cubicBezTo>
                  <a:pt x="2629" y="2456"/>
                  <a:pt x="2636" y="2459"/>
                  <a:pt x="2640" y="2465"/>
                </a:cubicBezTo>
                <a:cubicBezTo>
                  <a:pt x="2640" y="2466"/>
                  <a:pt x="2641" y="2466"/>
                  <a:pt x="2641" y="2466"/>
                </a:cubicBezTo>
                <a:cubicBezTo>
                  <a:pt x="2642" y="2466"/>
                  <a:pt x="2642" y="2465"/>
                  <a:pt x="2642" y="2464"/>
                </a:cubicBezTo>
                <a:cubicBezTo>
                  <a:pt x="2642" y="2463"/>
                  <a:pt x="2640" y="2462"/>
                  <a:pt x="2641" y="2461"/>
                </a:cubicBezTo>
                <a:cubicBezTo>
                  <a:pt x="2643" y="2460"/>
                  <a:pt x="2643" y="2459"/>
                  <a:pt x="2642" y="2457"/>
                </a:cubicBezTo>
                <a:cubicBezTo>
                  <a:pt x="2642" y="2455"/>
                  <a:pt x="2640" y="2454"/>
                  <a:pt x="2639" y="2453"/>
                </a:cubicBezTo>
                <a:close/>
                <a:moveTo>
                  <a:pt x="2552" y="2395"/>
                </a:moveTo>
                <a:cubicBezTo>
                  <a:pt x="2552" y="2395"/>
                  <a:pt x="2552" y="2395"/>
                  <a:pt x="2551" y="2395"/>
                </a:cubicBezTo>
                <a:cubicBezTo>
                  <a:pt x="2546" y="2390"/>
                  <a:pt x="2541" y="2383"/>
                  <a:pt x="2537" y="2376"/>
                </a:cubicBezTo>
                <a:cubicBezTo>
                  <a:pt x="2537" y="2376"/>
                  <a:pt x="2538" y="2375"/>
                  <a:pt x="2538" y="2375"/>
                </a:cubicBezTo>
                <a:cubicBezTo>
                  <a:pt x="2543" y="2382"/>
                  <a:pt x="2547" y="2388"/>
                  <a:pt x="2552" y="2395"/>
                </a:cubicBezTo>
                <a:close/>
                <a:moveTo>
                  <a:pt x="2516" y="2364"/>
                </a:moveTo>
                <a:cubicBezTo>
                  <a:pt x="2514" y="2361"/>
                  <a:pt x="2512" y="2359"/>
                  <a:pt x="2510" y="2357"/>
                </a:cubicBezTo>
                <a:cubicBezTo>
                  <a:pt x="2509" y="2357"/>
                  <a:pt x="2508" y="2356"/>
                  <a:pt x="2508" y="2357"/>
                </a:cubicBezTo>
                <a:cubicBezTo>
                  <a:pt x="2506" y="2359"/>
                  <a:pt x="2505" y="2357"/>
                  <a:pt x="2503" y="2357"/>
                </a:cubicBezTo>
                <a:cubicBezTo>
                  <a:pt x="2500" y="2356"/>
                  <a:pt x="2497" y="2355"/>
                  <a:pt x="2500" y="2351"/>
                </a:cubicBezTo>
                <a:cubicBezTo>
                  <a:pt x="2500" y="2350"/>
                  <a:pt x="2500" y="2350"/>
                  <a:pt x="2500" y="2349"/>
                </a:cubicBezTo>
                <a:cubicBezTo>
                  <a:pt x="2499" y="2339"/>
                  <a:pt x="2502" y="2329"/>
                  <a:pt x="2498" y="2318"/>
                </a:cubicBezTo>
                <a:cubicBezTo>
                  <a:pt x="2498" y="2318"/>
                  <a:pt x="2498" y="2318"/>
                  <a:pt x="2498" y="2317"/>
                </a:cubicBezTo>
                <a:cubicBezTo>
                  <a:pt x="2498" y="2317"/>
                  <a:pt x="2499" y="2317"/>
                  <a:pt x="2499" y="2317"/>
                </a:cubicBezTo>
                <a:cubicBezTo>
                  <a:pt x="2499" y="2317"/>
                  <a:pt x="2499" y="2317"/>
                  <a:pt x="2499" y="2318"/>
                </a:cubicBezTo>
                <a:cubicBezTo>
                  <a:pt x="2503" y="2324"/>
                  <a:pt x="2506" y="2331"/>
                  <a:pt x="2509" y="2337"/>
                </a:cubicBezTo>
                <a:cubicBezTo>
                  <a:pt x="2512" y="2342"/>
                  <a:pt x="2512" y="2348"/>
                  <a:pt x="2513" y="2353"/>
                </a:cubicBezTo>
                <a:cubicBezTo>
                  <a:pt x="2514" y="2354"/>
                  <a:pt x="2514" y="2355"/>
                  <a:pt x="2512" y="2355"/>
                </a:cubicBezTo>
                <a:cubicBezTo>
                  <a:pt x="2510" y="2354"/>
                  <a:pt x="2510" y="2355"/>
                  <a:pt x="2511" y="2357"/>
                </a:cubicBezTo>
                <a:cubicBezTo>
                  <a:pt x="2517" y="2365"/>
                  <a:pt x="2525" y="2371"/>
                  <a:pt x="2532" y="2379"/>
                </a:cubicBezTo>
                <a:cubicBezTo>
                  <a:pt x="2538" y="2385"/>
                  <a:pt x="2543" y="2392"/>
                  <a:pt x="2549" y="2399"/>
                </a:cubicBezTo>
                <a:cubicBezTo>
                  <a:pt x="2549" y="2400"/>
                  <a:pt x="2550" y="2400"/>
                  <a:pt x="2551" y="2402"/>
                </a:cubicBezTo>
                <a:cubicBezTo>
                  <a:pt x="2549" y="2401"/>
                  <a:pt x="2548" y="2400"/>
                  <a:pt x="2548" y="2400"/>
                </a:cubicBezTo>
                <a:cubicBezTo>
                  <a:pt x="2537" y="2388"/>
                  <a:pt x="2526" y="2376"/>
                  <a:pt x="2516" y="2364"/>
                </a:cubicBezTo>
                <a:close/>
                <a:moveTo>
                  <a:pt x="2548" y="2403"/>
                </a:moveTo>
                <a:cubicBezTo>
                  <a:pt x="2547" y="2403"/>
                  <a:pt x="2547" y="2403"/>
                  <a:pt x="2547" y="2403"/>
                </a:cubicBezTo>
                <a:cubicBezTo>
                  <a:pt x="2540" y="2396"/>
                  <a:pt x="2532" y="2390"/>
                  <a:pt x="2524" y="2383"/>
                </a:cubicBezTo>
                <a:cubicBezTo>
                  <a:pt x="2516" y="2376"/>
                  <a:pt x="2509" y="2369"/>
                  <a:pt x="2503" y="2361"/>
                </a:cubicBezTo>
                <a:cubicBezTo>
                  <a:pt x="2508" y="2360"/>
                  <a:pt x="2512" y="2362"/>
                  <a:pt x="2515" y="2367"/>
                </a:cubicBezTo>
                <a:cubicBezTo>
                  <a:pt x="2524" y="2378"/>
                  <a:pt x="2535" y="2389"/>
                  <a:pt x="2545" y="2400"/>
                </a:cubicBezTo>
                <a:cubicBezTo>
                  <a:pt x="2546" y="2401"/>
                  <a:pt x="2547" y="2402"/>
                  <a:pt x="2548" y="2403"/>
                </a:cubicBezTo>
                <a:close/>
                <a:moveTo>
                  <a:pt x="2498" y="2315"/>
                </a:moveTo>
                <a:cubicBezTo>
                  <a:pt x="2498" y="2314"/>
                  <a:pt x="2498" y="2315"/>
                  <a:pt x="2499" y="2315"/>
                </a:cubicBezTo>
                <a:cubicBezTo>
                  <a:pt x="2499" y="2316"/>
                  <a:pt x="2499" y="2316"/>
                  <a:pt x="2498" y="2316"/>
                </a:cubicBezTo>
                <a:cubicBezTo>
                  <a:pt x="2498" y="2316"/>
                  <a:pt x="2498" y="2316"/>
                  <a:pt x="2498" y="2315"/>
                </a:cubicBezTo>
                <a:close/>
                <a:moveTo>
                  <a:pt x="2515" y="2304"/>
                </a:moveTo>
                <a:cubicBezTo>
                  <a:pt x="2515" y="2303"/>
                  <a:pt x="2514" y="2303"/>
                  <a:pt x="2515" y="2303"/>
                </a:cubicBezTo>
                <a:cubicBezTo>
                  <a:pt x="2515" y="2303"/>
                  <a:pt x="2515" y="2303"/>
                  <a:pt x="2516" y="2303"/>
                </a:cubicBezTo>
                <a:cubicBezTo>
                  <a:pt x="2521" y="2309"/>
                  <a:pt x="2522" y="2316"/>
                  <a:pt x="2522" y="2323"/>
                </a:cubicBezTo>
                <a:cubicBezTo>
                  <a:pt x="2521" y="2326"/>
                  <a:pt x="2524" y="2328"/>
                  <a:pt x="2523" y="2331"/>
                </a:cubicBezTo>
                <a:cubicBezTo>
                  <a:pt x="2521" y="2329"/>
                  <a:pt x="2520" y="2326"/>
                  <a:pt x="2517" y="2326"/>
                </a:cubicBezTo>
                <a:cubicBezTo>
                  <a:pt x="2516" y="2326"/>
                  <a:pt x="2517" y="2325"/>
                  <a:pt x="2517" y="2324"/>
                </a:cubicBezTo>
                <a:cubicBezTo>
                  <a:pt x="2517" y="2317"/>
                  <a:pt x="2515" y="2311"/>
                  <a:pt x="2515" y="2304"/>
                </a:cubicBezTo>
                <a:close/>
                <a:moveTo>
                  <a:pt x="2528" y="2356"/>
                </a:moveTo>
                <a:cubicBezTo>
                  <a:pt x="2525" y="2351"/>
                  <a:pt x="2520" y="2348"/>
                  <a:pt x="2520" y="2343"/>
                </a:cubicBezTo>
                <a:cubicBezTo>
                  <a:pt x="2520" y="2338"/>
                  <a:pt x="2517" y="2334"/>
                  <a:pt x="2518" y="2330"/>
                </a:cubicBezTo>
                <a:cubicBezTo>
                  <a:pt x="2527" y="2336"/>
                  <a:pt x="2529" y="2345"/>
                  <a:pt x="2528" y="2356"/>
                </a:cubicBezTo>
                <a:close/>
                <a:moveTo>
                  <a:pt x="2529" y="2371"/>
                </a:moveTo>
                <a:cubicBezTo>
                  <a:pt x="2526" y="2369"/>
                  <a:pt x="2524" y="2366"/>
                  <a:pt x="2522" y="2363"/>
                </a:cubicBezTo>
                <a:cubicBezTo>
                  <a:pt x="2521" y="2362"/>
                  <a:pt x="2518" y="2360"/>
                  <a:pt x="2517" y="2358"/>
                </a:cubicBezTo>
                <a:cubicBezTo>
                  <a:pt x="2516" y="2355"/>
                  <a:pt x="2516" y="2351"/>
                  <a:pt x="2516" y="2346"/>
                </a:cubicBezTo>
                <a:cubicBezTo>
                  <a:pt x="2519" y="2351"/>
                  <a:pt x="2528" y="2367"/>
                  <a:pt x="2529" y="2371"/>
                </a:cubicBezTo>
                <a:close/>
                <a:moveTo>
                  <a:pt x="2529" y="2356"/>
                </a:moveTo>
                <a:cubicBezTo>
                  <a:pt x="2529" y="2356"/>
                  <a:pt x="2529" y="2356"/>
                  <a:pt x="2529" y="2356"/>
                </a:cubicBezTo>
                <a:cubicBezTo>
                  <a:pt x="2529" y="2356"/>
                  <a:pt x="2529" y="2356"/>
                  <a:pt x="2529" y="2356"/>
                </a:cubicBezTo>
                <a:cubicBezTo>
                  <a:pt x="2529" y="2356"/>
                  <a:pt x="2529" y="2356"/>
                  <a:pt x="2529" y="2356"/>
                </a:cubicBezTo>
                <a:cubicBezTo>
                  <a:pt x="2529" y="2356"/>
                  <a:pt x="2529" y="2356"/>
                  <a:pt x="2529" y="2356"/>
                </a:cubicBezTo>
                <a:close/>
                <a:moveTo>
                  <a:pt x="2531" y="2368"/>
                </a:moveTo>
                <a:cubicBezTo>
                  <a:pt x="2534" y="2367"/>
                  <a:pt x="2535" y="2369"/>
                  <a:pt x="2535" y="2370"/>
                </a:cubicBezTo>
                <a:cubicBezTo>
                  <a:pt x="2535" y="2371"/>
                  <a:pt x="2534" y="2372"/>
                  <a:pt x="2534" y="2372"/>
                </a:cubicBezTo>
                <a:cubicBezTo>
                  <a:pt x="2532" y="2371"/>
                  <a:pt x="2532" y="2369"/>
                  <a:pt x="2531" y="2368"/>
                </a:cubicBezTo>
                <a:close/>
                <a:moveTo>
                  <a:pt x="2537" y="2374"/>
                </a:moveTo>
                <a:cubicBezTo>
                  <a:pt x="2537" y="2374"/>
                  <a:pt x="2537" y="2374"/>
                  <a:pt x="2537" y="2374"/>
                </a:cubicBezTo>
                <a:cubicBezTo>
                  <a:pt x="2537" y="2375"/>
                  <a:pt x="2537" y="2375"/>
                  <a:pt x="2537" y="2375"/>
                </a:cubicBezTo>
                <a:lnTo>
                  <a:pt x="2537" y="2374"/>
                </a:lnTo>
                <a:close/>
                <a:moveTo>
                  <a:pt x="2510" y="2269"/>
                </a:moveTo>
                <a:cubicBezTo>
                  <a:pt x="2512" y="2268"/>
                  <a:pt x="2513" y="2269"/>
                  <a:pt x="2514" y="2270"/>
                </a:cubicBezTo>
                <a:cubicBezTo>
                  <a:pt x="2519" y="2275"/>
                  <a:pt x="2524" y="2282"/>
                  <a:pt x="2528" y="2288"/>
                </a:cubicBezTo>
                <a:cubicBezTo>
                  <a:pt x="2531" y="2292"/>
                  <a:pt x="2532" y="2295"/>
                  <a:pt x="2533" y="2299"/>
                </a:cubicBezTo>
                <a:cubicBezTo>
                  <a:pt x="2536" y="2308"/>
                  <a:pt x="2540" y="2316"/>
                  <a:pt x="2540" y="2325"/>
                </a:cubicBezTo>
                <a:cubicBezTo>
                  <a:pt x="2541" y="2333"/>
                  <a:pt x="2542" y="2341"/>
                  <a:pt x="2542" y="2350"/>
                </a:cubicBezTo>
                <a:cubicBezTo>
                  <a:pt x="2542" y="2357"/>
                  <a:pt x="2541" y="2364"/>
                  <a:pt x="2540" y="2372"/>
                </a:cubicBezTo>
                <a:cubicBezTo>
                  <a:pt x="2537" y="2366"/>
                  <a:pt x="2531" y="2362"/>
                  <a:pt x="2531" y="2355"/>
                </a:cubicBezTo>
                <a:cubicBezTo>
                  <a:pt x="2531" y="2353"/>
                  <a:pt x="2532" y="2352"/>
                  <a:pt x="2532" y="2351"/>
                </a:cubicBezTo>
                <a:cubicBezTo>
                  <a:pt x="2534" y="2346"/>
                  <a:pt x="2536" y="2341"/>
                  <a:pt x="2538" y="2336"/>
                </a:cubicBezTo>
                <a:cubicBezTo>
                  <a:pt x="2539" y="2335"/>
                  <a:pt x="2540" y="2333"/>
                  <a:pt x="2538" y="2332"/>
                </a:cubicBezTo>
                <a:cubicBezTo>
                  <a:pt x="2536" y="2332"/>
                  <a:pt x="2536" y="2333"/>
                  <a:pt x="2536" y="2335"/>
                </a:cubicBezTo>
                <a:cubicBezTo>
                  <a:pt x="2534" y="2338"/>
                  <a:pt x="2533" y="2342"/>
                  <a:pt x="2531" y="2346"/>
                </a:cubicBezTo>
                <a:cubicBezTo>
                  <a:pt x="2529" y="2339"/>
                  <a:pt x="2526" y="2332"/>
                  <a:pt x="2525" y="2324"/>
                </a:cubicBezTo>
                <a:cubicBezTo>
                  <a:pt x="2524" y="2322"/>
                  <a:pt x="2526" y="2320"/>
                  <a:pt x="2526" y="2318"/>
                </a:cubicBezTo>
                <a:cubicBezTo>
                  <a:pt x="2528" y="2315"/>
                  <a:pt x="2529" y="2312"/>
                  <a:pt x="2530" y="2309"/>
                </a:cubicBezTo>
                <a:cubicBezTo>
                  <a:pt x="2531" y="2307"/>
                  <a:pt x="2531" y="2306"/>
                  <a:pt x="2529" y="2306"/>
                </a:cubicBezTo>
                <a:cubicBezTo>
                  <a:pt x="2528" y="2305"/>
                  <a:pt x="2528" y="2306"/>
                  <a:pt x="2527" y="2307"/>
                </a:cubicBezTo>
                <a:cubicBezTo>
                  <a:pt x="2526" y="2310"/>
                  <a:pt x="2526" y="2313"/>
                  <a:pt x="2524" y="2315"/>
                </a:cubicBezTo>
                <a:cubicBezTo>
                  <a:pt x="2524" y="2312"/>
                  <a:pt x="2523" y="2309"/>
                  <a:pt x="2522" y="2306"/>
                </a:cubicBezTo>
                <a:cubicBezTo>
                  <a:pt x="2520" y="2300"/>
                  <a:pt x="2523" y="2294"/>
                  <a:pt x="2522" y="2289"/>
                </a:cubicBezTo>
                <a:cubicBezTo>
                  <a:pt x="2522" y="2287"/>
                  <a:pt x="2523" y="2286"/>
                  <a:pt x="2521" y="2286"/>
                </a:cubicBezTo>
                <a:cubicBezTo>
                  <a:pt x="2519" y="2286"/>
                  <a:pt x="2519" y="2287"/>
                  <a:pt x="2519" y="2288"/>
                </a:cubicBezTo>
                <a:cubicBezTo>
                  <a:pt x="2520" y="2293"/>
                  <a:pt x="2517" y="2297"/>
                  <a:pt x="2519" y="2301"/>
                </a:cubicBezTo>
                <a:cubicBezTo>
                  <a:pt x="2519" y="2302"/>
                  <a:pt x="2519" y="2302"/>
                  <a:pt x="2519" y="2302"/>
                </a:cubicBezTo>
                <a:cubicBezTo>
                  <a:pt x="2518" y="2302"/>
                  <a:pt x="2518" y="2302"/>
                  <a:pt x="2518" y="2302"/>
                </a:cubicBezTo>
                <a:cubicBezTo>
                  <a:pt x="2513" y="2299"/>
                  <a:pt x="2513" y="2294"/>
                  <a:pt x="2512" y="2288"/>
                </a:cubicBezTo>
                <a:cubicBezTo>
                  <a:pt x="2512" y="2283"/>
                  <a:pt x="2511" y="2277"/>
                  <a:pt x="2510" y="2272"/>
                </a:cubicBezTo>
                <a:cubicBezTo>
                  <a:pt x="2509" y="2271"/>
                  <a:pt x="2509" y="2270"/>
                  <a:pt x="2510" y="2269"/>
                </a:cubicBezTo>
                <a:close/>
                <a:moveTo>
                  <a:pt x="2493" y="2222"/>
                </a:moveTo>
                <a:cubicBezTo>
                  <a:pt x="2494" y="2219"/>
                  <a:pt x="2497" y="2216"/>
                  <a:pt x="2500" y="2214"/>
                </a:cubicBezTo>
                <a:cubicBezTo>
                  <a:pt x="2502" y="2212"/>
                  <a:pt x="2502" y="2215"/>
                  <a:pt x="2502" y="2216"/>
                </a:cubicBezTo>
                <a:cubicBezTo>
                  <a:pt x="2502" y="2220"/>
                  <a:pt x="2502" y="2225"/>
                  <a:pt x="2502" y="2230"/>
                </a:cubicBezTo>
                <a:cubicBezTo>
                  <a:pt x="2502" y="2235"/>
                  <a:pt x="2502" y="2240"/>
                  <a:pt x="2503" y="2245"/>
                </a:cubicBezTo>
                <a:cubicBezTo>
                  <a:pt x="2503" y="2246"/>
                  <a:pt x="2502" y="2246"/>
                  <a:pt x="2502" y="2248"/>
                </a:cubicBezTo>
                <a:cubicBezTo>
                  <a:pt x="2501" y="2245"/>
                  <a:pt x="2500" y="2242"/>
                  <a:pt x="2499" y="2240"/>
                </a:cubicBezTo>
                <a:cubicBezTo>
                  <a:pt x="2499" y="2239"/>
                  <a:pt x="2498" y="2238"/>
                  <a:pt x="2497" y="2238"/>
                </a:cubicBezTo>
                <a:cubicBezTo>
                  <a:pt x="2496" y="2239"/>
                  <a:pt x="2496" y="2240"/>
                  <a:pt x="2497" y="2241"/>
                </a:cubicBezTo>
                <a:cubicBezTo>
                  <a:pt x="2499" y="2246"/>
                  <a:pt x="2500" y="2251"/>
                  <a:pt x="2503" y="2255"/>
                </a:cubicBezTo>
                <a:cubicBezTo>
                  <a:pt x="2504" y="2257"/>
                  <a:pt x="2504" y="2259"/>
                  <a:pt x="2505" y="2261"/>
                </a:cubicBezTo>
                <a:cubicBezTo>
                  <a:pt x="2506" y="2267"/>
                  <a:pt x="2507" y="2272"/>
                  <a:pt x="2507" y="2279"/>
                </a:cubicBezTo>
                <a:cubicBezTo>
                  <a:pt x="2504" y="2275"/>
                  <a:pt x="2502" y="2271"/>
                  <a:pt x="2500" y="2268"/>
                </a:cubicBezTo>
                <a:cubicBezTo>
                  <a:pt x="2499" y="2266"/>
                  <a:pt x="2498" y="2263"/>
                  <a:pt x="2497" y="2265"/>
                </a:cubicBezTo>
                <a:cubicBezTo>
                  <a:pt x="2495" y="2266"/>
                  <a:pt x="2497" y="2267"/>
                  <a:pt x="2498" y="2269"/>
                </a:cubicBezTo>
                <a:cubicBezTo>
                  <a:pt x="2501" y="2274"/>
                  <a:pt x="2504" y="2280"/>
                  <a:pt x="2507" y="2285"/>
                </a:cubicBezTo>
                <a:cubicBezTo>
                  <a:pt x="2508" y="2285"/>
                  <a:pt x="2508" y="2286"/>
                  <a:pt x="2508" y="2287"/>
                </a:cubicBezTo>
                <a:cubicBezTo>
                  <a:pt x="2509" y="2294"/>
                  <a:pt x="2510" y="2301"/>
                  <a:pt x="2511" y="2309"/>
                </a:cubicBezTo>
                <a:cubicBezTo>
                  <a:pt x="2511" y="2309"/>
                  <a:pt x="2511" y="2309"/>
                  <a:pt x="2511" y="2309"/>
                </a:cubicBezTo>
                <a:cubicBezTo>
                  <a:pt x="2511" y="2309"/>
                  <a:pt x="2511" y="2309"/>
                  <a:pt x="2511" y="2309"/>
                </a:cubicBezTo>
                <a:cubicBezTo>
                  <a:pt x="2508" y="2303"/>
                  <a:pt x="2505" y="2298"/>
                  <a:pt x="2502" y="2293"/>
                </a:cubicBezTo>
                <a:cubicBezTo>
                  <a:pt x="2502" y="2292"/>
                  <a:pt x="2501" y="2292"/>
                  <a:pt x="2501" y="2291"/>
                </a:cubicBezTo>
                <a:cubicBezTo>
                  <a:pt x="2500" y="2290"/>
                  <a:pt x="2500" y="2290"/>
                  <a:pt x="2499" y="2290"/>
                </a:cubicBezTo>
                <a:cubicBezTo>
                  <a:pt x="2499" y="2291"/>
                  <a:pt x="2498" y="2291"/>
                  <a:pt x="2499" y="2292"/>
                </a:cubicBezTo>
                <a:cubicBezTo>
                  <a:pt x="2503" y="2300"/>
                  <a:pt x="2507" y="2308"/>
                  <a:pt x="2512" y="2315"/>
                </a:cubicBezTo>
                <a:cubicBezTo>
                  <a:pt x="2513" y="2316"/>
                  <a:pt x="2513" y="2317"/>
                  <a:pt x="2513" y="2318"/>
                </a:cubicBezTo>
                <a:cubicBezTo>
                  <a:pt x="2514" y="2325"/>
                  <a:pt x="2513" y="2331"/>
                  <a:pt x="2516" y="2337"/>
                </a:cubicBezTo>
                <a:cubicBezTo>
                  <a:pt x="2516" y="2338"/>
                  <a:pt x="2516" y="2339"/>
                  <a:pt x="2515" y="2339"/>
                </a:cubicBezTo>
                <a:cubicBezTo>
                  <a:pt x="2514" y="2340"/>
                  <a:pt x="2514" y="2338"/>
                  <a:pt x="2513" y="2338"/>
                </a:cubicBezTo>
                <a:cubicBezTo>
                  <a:pt x="2507" y="2330"/>
                  <a:pt x="2503" y="2320"/>
                  <a:pt x="2500" y="2311"/>
                </a:cubicBezTo>
                <a:cubicBezTo>
                  <a:pt x="2494" y="2292"/>
                  <a:pt x="2489" y="2273"/>
                  <a:pt x="2489" y="2253"/>
                </a:cubicBezTo>
                <a:cubicBezTo>
                  <a:pt x="2489" y="2243"/>
                  <a:pt x="2489" y="2232"/>
                  <a:pt x="2493" y="2222"/>
                </a:cubicBezTo>
                <a:close/>
                <a:moveTo>
                  <a:pt x="2494" y="2300"/>
                </a:moveTo>
                <a:cubicBezTo>
                  <a:pt x="2494" y="2300"/>
                  <a:pt x="2494" y="2300"/>
                  <a:pt x="2494" y="2300"/>
                </a:cubicBezTo>
                <a:cubicBezTo>
                  <a:pt x="2493" y="2300"/>
                  <a:pt x="2493" y="2300"/>
                  <a:pt x="2493" y="2300"/>
                </a:cubicBezTo>
                <a:cubicBezTo>
                  <a:pt x="2493" y="2300"/>
                  <a:pt x="2494" y="2300"/>
                  <a:pt x="2494" y="2300"/>
                </a:cubicBezTo>
                <a:close/>
                <a:moveTo>
                  <a:pt x="2493" y="2300"/>
                </a:moveTo>
                <a:cubicBezTo>
                  <a:pt x="2493" y="2300"/>
                  <a:pt x="2493" y="2300"/>
                  <a:pt x="2493" y="2300"/>
                </a:cubicBezTo>
                <a:cubicBezTo>
                  <a:pt x="2493" y="2299"/>
                  <a:pt x="2493" y="2299"/>
                  <a:pt x="2493" y="2299"/>
                </a:cubicBezTo>
                <a:cubicBezTo>
                  <a:pt x="2494" y="2299"/>
                  <a:pt x="2494" y="2299"/>
                  <a:pt x="2493" y="2300"/>
                </a:cubicBezTo>
                <a:close/>
                <a:moveTo>
                  <a:pt x="2470" y="2231"/>
                </a:moveTo>
                <a:cubicBezTo>
                  <a:pt x="2474" y="2232"/>
                  <a:pt x="2478" y="2233"/>
                  <a:pt x="2482" y="2236"/>
                </a:cubicBezTo>
                <a:cubicBezTo>
                  <a:pt x="2483" y="2237"/>
                  <a:pt x="2485" y="2237"/>
                  <a:pt x="2484" y="2240"/>
                </a:cubicBezTo>
                <a:cubicBezTo>
                  <a:pt x="2488" y="2243"/>
                  <a:pt x="2486" y="2248"/>
                  <a:pt x="2487" y="2252"/>
                </a:cubicBezTo>
                <a:cubicBezTo>
                  <a:pt x="2487" y="2256"/>
                  <a:pt x="2487" y="2261"/>
                  <a:pt x="2487" y="2265"/>
                </a:cubicBezTo>
                <a:cubicBezTo>
                  <a:pt x="2487" y="2273"/>
                  <a:pt x="2490" y="2280"/>
                  <a:pt x="2491" y="2288"/>
                </a:cubicBezTo>
                <a:cubicBezTo>
                  <a:pt x="2492" y="2289"/>
                  <a:pt x="2492" y="2291"/>
                  <a:pt x="2492" y="2292"/>
                </a:cubicBezTo>
                <a:cubicBezTo>
                  <a:pt x="2492" y="2294"/>
                  <a:pt x="2492" y="2294"/>
                  <a:pt x="2492" y="2294"/>
                </a:cubicBezTo>
                <a:cubicBezTo>
                  <a:pt x="2492" y="2294"/>
                  <a:pt x="2493" y="2294"/>
                  <a:pt x="2493" y="2295"/>
                </a:cubicBezTo>
                <a:cubicBezTo>
                  <a:pt x="2493" y="2296"/>
                  <a:pt x="2494" y="2297"/>
                  <a:pt x="2493" y="2299"/>
                </a:cubicBezTo>
                <a:cubicBezTo>
                  <a:pt x="2492" y="2297"/>
                  <a:pt x="2492" y="2296"/>
                  <a:pt x="2492" y="2295"/>
                </a:cubicBezTo>
                <a:cubicBezTo>
                  <a:pt x="2492" y="2294"/>
                  <a:pt x="2492" y="2294"/>
                  <a:pt x="2492" y="2294"/>
                </a:cubicBezTo>
                <a:cubicBezTo>
                  <a:pt x="2492" y="2293"/>
                  <a:pt x="2491" y="2293"/>
                  <a:pt x="2491" y="2292"/>
                </a:cubicBezTo>
                <a:cubicBezTo>
                  <a:pt x="2489" y="2287"/>
                  <a:pt x="2487" y="2281"/>
                  <a:pt x="2485" y="2276"/>
                </a:cubicBezTo>
                <a:cubicBezTo>
                  <a:pt x="2483" y="2272"/>
                  <a:pt x="2485" y="2269"/>
                  <a:pt x="2485" y="2265"/>
                </a:cubicBezTo>
                <a:cubicBezTo>
                  <a:pt x="2485" y="2263"/>
                  <a:pt x="2485" y="2261"/>
                  <a:pt x="2485" y="2258"/>
                </a:cubicBezTo>
                <a:cubicBezTo>
                  <a:pt x="2485" y="2257"/>
                  <a:pt x="2485" y="2256"/>
                  <a:pt x="2484" y="2256"/>
                </a:cubicBezTo>
                <a:cubicBezTo>
                  <a:pt x="2483" y="2256"/>
                  <a:pt x="2483" y="2257"/>
                  <a:pt x="2483" y="2258"/>
                </a:cubicBezTo>
                <a:cubicBezTo>
                  <a:pt x="2482" y="2261"/>
                  <a:pt x="2482" y="2264"/>
                  <a:pt x="2480" y="2267"/>
                </a:cubicBezTo>
                <a:cubicBezTo>
                  <a:pt x="2478" y="2263"/>
                  <a:pt x="2477" y="2259"/>
                  <a:pt x="2476" y="2256"/>
                </a:cubicBezTo>
                <a:cubicBezTo>
                  <a:pt x="2475" y="2255"/>
                  <a:pt x="2475" y="2254"/>
                  <a:pt x="2475" y="2253"/>
                </a:cubicBezTo>
                <a:cubicBezTo>
                  <a:pt x="2474" y="2252"/>
                  <a:pt x="2475" y="2250"/>
                  <a:pt x="2473" y="2250"/>
                </a:cubicBezTo>
                <a:cubicBezTo>
                  <a:pt x="2471" y="2251"/>
                  <a:pt x="2473" y="2253"/>
                  <a:pt x="2472" y="2254"/>
                </a:cubicBezTo>
                <a:cubicBezTo>
                  <a:pt x="2469" y="2251"/>
                  <a:pt x="2467" y="2248"/>
                  <a:pt x="2464" y="2245"/>
                </a:cubicBezTo>
                <a:cubicBezTo>
                  <a:pt x="2461" y="2243"/>
                  <a:pt x="2458" y="2240"/>
                  <a:pt x="2455" y="2239"/>
                </a:cubicBezTo>
                <a:cubicBezTo>
                  <a:pt x="2458" y="2231"/>
                  <a:pt x="2463" y="2230"/>
                  <a:pt x="2470" y="2231"/>
                </a:cubicBezTo>
                <a:close/>
                <a:moveTo>
                  <a:pt x="2481" y="2267"/>
                </a:moveTo>
                <a:cubicBezTo>
                  <a:pt x="2481" y="2267"/>
                  <a:pt x="2481" y="2267"/>
                  <a:pt x="2480" y="2267"/>
                </a:cubicBezTo>
                <a:cubicBezTo>
                  <a:pt x="2480" y="2267"/>
                  <a:pt x="2480" y="2267"/>
                  <a:pt x="2480" y="2267"/>
                </a:cubicBezTo>
                <a:cubicBezTo>
                  <a:pt x="2481" y="2267"/>
                  <a:pt x="2481" y="2267"/>
                  <a:pt x="2481" y="2267"/>
                </a:cubicBezTo>
                <a:close/>
                <a:moveTo>
                  <a:pt x="2422" y="2260"/>
                </a:moveTo>
                <a:cubicBezTo>
                  <a:pt x="2427" y="2251"/>
                  <a:pt x="2433" y="2243"/>
                  <a:pt x="2442" y="2239"/>
                </a:cubicBezTo>
                <a:cubicBezTo>
                  <a:pt x="2443" y="2239"/>
                  <a:pt x="2445" y="2239"/>
                  <a:pt x="2446" y="2239"/>
                </a:cubicBezTo>
                <a:cubicBezTo>
                  <a:pt x="2452" y="2241"/>
                  <a:pt x="2458" y="2243"/>
                  <a:pt x="2462" y="2247"/>
                </a:cubicBezTo>
                <a:cubicBezTo>
                  <a:pt x="2469" y="2254"/>
                  <a:pt x="2474" y="2262"/>
                  <a:pt x="2479" y="2270"/>
                </a:cubicBezTo>
                <a:cubicBezTo>
                  <a:pt x="2485" y="2283"/>
                  <a:pt x="2489" y="2296"/>
                  <a:pt x="2492" y="2309"/>
                </a:cubicBezTo>
                <a:cubicBezTo>
                  <a:pt x="2494" y="2315"/>
                  <a:pt x="2495" y="2321"/>
                  <a:pt x="2496" y="2327"/>
                </a:cubicBezTo>
                <a:cubicBezTo>
                  <a:pt x="2496" y="2327"/>
                  <a:pt x="2496" y="2327"/>
                  <a:pt x="2495" y="2327"/>
                </a:cubicBezTo>
                <a:cubicBezTo>
                  <a:pt x="2493" y="2327"/>
                  <a:pt x="2494" y="2329"/>
                  <a:pt x="2493" y="2330"/>
                </a:cubicBezTo>
                <a:cubicBezTo>
                  <a:pt x="2492" y="2336"/>
                  <a:pt x="2493" y="2342"/>
                  <a:pt x="2490" y="2348"/>
                </a:cubicBezTo>
                <a:cubicBezTo>
                  <a:pt x="2486" y="2341"/>
                  <a:pt x="2482" y="2335"/>
                  <a:pt x="2479" y="2329"/>
                </a:cubicBezTo>
                <a:cubicBezTo>
                  <a:pt x="2478" y="2327"/>
                  <a:pt x="2477" y="2325"/>
                  <a:pt x="2478" y="2323"/>
                </a:cubicBezTo>
                <a:cubicBezTo>
                  <a:pt x="2479" y="2320"/>
                  <a:pt x="2480" y="2317"/>
                  <a:pt x="2480" y="2314"/>
                </a:cubicBezTo>
                <a:cubicBezTo>
                  <a:pt x="2481" y="2310"/>
                  <a:pt x="2484" y="2306"/>
                  <a:pt x="2486" y="2302"/>
                </a:cubicBezTo>
                <a:cubicBezTo>
                  <a:pt x="2487" y="2301"/>
                  <a:pt x="2488" y="2299"/>
                  <a:pt x="2486" y="2298"/>
                </a:cubicBezTo>
                <a:cubicBezTo>
                  <a:pt x="2485" y="2297"/>
                  <a:pt x="2484" y="2299"/>
                  <a:pt x="2483" y="2300"/>
                </a:cubicBezTo>
                <a:cubicBezTo>
                  <a:pt x="2480" y="2306"/>
                  <a:pt x="2477" y="2312"/>
                  <a:pt x="2476" y="2318"/>
                </a:cubicBezTo>
                <a:cubicBezTo>
                  <a:pt x="2476" y="2319"/>
                  <a:pt x="2476" y="2320"/>
                  <a:pt x="2475" y="2321"/>
                </a:cubicBezTo>
                <a:cubicBezTo>
                  <a:pt x="2475" y="2321"/>
                  <a:pt x="2475" y="2321"/>
                  <a:pt x="2475" y="2321"/>
                </a:cubicBezTo>
                <a:cubicBezTo>
                  <a:pt x="2475" y="2321"/>
                  <a:pt x="2475" y="2321"/>
                  <a:pt x="2475" y="2321"/>
                </a:cubicBezTo>
                <a:cubicBezTo>
                  <a:pt x="2475" y="2321"/>
                  <a:pt x="2475" y="2321"/>
                  <a:pt x="2475" y="2321"/>
                </a:cubicBezTo>
                <a:cubicBezTo>
                  <a:pt x="2474" y="2321"/>
                  <a:pt x="2474" y="2321"/>
                  <a:pt x="2474" y="2321"/>
                </a:cubicBezTo>
                <a:cubicBezTo>
                  <a:pt x="2474" y="2321"/>
                  <a:pt x="2474" y="2321"/>
                  <a:pt x="2474" y="2321"/>
                </a:cubicBezTo>
                <a:cubicBezTo>
                  <a:pt x="2474" y="2321"/>
                  <a:pt x="2474" y="2321"/>
                  <a:pt x="2474" y="2321"/>
                </a:cubicBezTo>
                <a:cubicBezTo>
                  <a:pt x="2472" y="2316"/>
                  <a:pt x="2469" y="2312"/>
                  <a:pt x="2467" y="2307"/>
                </a:cubicBezTo>
                <a:cubicBezTo>
                  <a:pt x="2466" y="2305"/>
                  <a:pt x="2464" y="2303"/>
                  <a:pt x="2465" y="2300"/>
                </a:cubicBezTo>
                <a:cubicBezTo>
                  <a:pt x="2467" y="2292"/>
                  <a:pt x="2468" y="2283"/>
                  <a:pt x="2474" y="2276"/>
                </a:cubicBezTo>
                <a:cubicBezTo>
                  <a:pt x="2474" y="2275"/>
                  <a:pt x="2475" y="2274"/>
                  <a:pt x="2474" y="2273"/>
                </a:cubicBezTo>
                <a:cubicBezTo>
                  <a:pt x="2473" y="2272"/>
                  <a:pt x="2472" y="2273"/>
                  <a:pt x="2471" y="2273"/>
                </a:cubicBezTo>
                <a:cubicBezTo>
                  <a:pt x="2469" y="2275"/>
                  <a:pt x="2468" y="2277"/>
                  <a:pt x="2468" y="2279"/>
                </a:cubicBezTo>
                <a:cubicBezTo>
                  <a:pt x="2465" y="2284"/>
                  <a:pt x="2462" y="2290"/>
                  <a:pt x="2463" y="2296"/>
                </a:cubicBezTo>
                <a:cubicBezTo>
                  <a:pt x="2463" y="2296"/>
                  <a:pt x="2463" y="2296"/>
                  <a:pt x="2463" y="2296"/>
                </a:cubicBezTo>
                <a:cubicBezTo>
                  <a:pt x="2463" y="2296"/>
                  <a:pt x="2463" y="2296"/>
                  <a:pt x="2463" y="2296"/>
                </a:cubicBezTo>
                <a:cubicBezTo>
                  <a:pt x="2462" y="2297"/>
                  <a:pt x="2462" y="2295"/>
                  <a:pt x="2462" y="2295"/>
                </a:cubicBezTo>
                <a:cubicBezTo>
                  <a:pt x="2459" y="2289"/>
                  <a:pt x="2458" y="2284"/>
                  <a:pt x="2456" y="2278"/>
                </a:cubicBezTo>
                <a:cubicBezTo>
                  <a:pt x="2455" y="2273"/>
                  <a:pt x="2455" y="2267"/>
                  <a:pt x="2457" y="2262"/>
                </a:cubicBezTo>
                <a:cubicBezTo>
                  <a:pt x="2458" y="2260"/>
                  <a:pt x="2459" y="2258"/>
                  <a:pt x="2460" y="2257"/>
                </a:cubicBezTo>
                <a:cubicBezTo>
                  <a:pt x="2460" y="2255"/>
                  <a:pt x="2460" y="2254"/>
                  <a:pt x="2459" y="2253"/>
                </a:cubicBezTo>
                <a:cubicBezTo>
                  <a:pt x="2457" y="2253"/>
                  <a:pt x="2457" y="2254"/>
                  <a:pt x="2457" y="2255"/>
                </a:cubicBezTo>
                <a:cubicBezTo>
                  <a:pt x="2456" y="2258"/>
                  <a:pt x="2455" y="2260"/>
                  <a:pt x="2453" y="2263"/>
                </a:cubicBezTo>
                <a:cubicBezTo>
                  <a:pt x="2453" y="2260"/>
                  <a:pt x="2453" y="2258"/>
                  <a:pt x="2453" y="2256"/>
                </a:cubicBezTo>
                <a:cubicBezTo>
                  <a:pt x="2453" y="2255"/>
                  <a:pt x="2453" y="2254"/>
                  <a:pt x="2452" y="2254"/>
                </a:cubicBezTo>
                <a:cubicBezTo>
                  <a:pt x="2450" y="2254"/>
                  <a:pt x="2450" y="2255"/>
                  <a:pt x="2450" y="2256"/>
                </a:cubicBezTo>
                <a:cubicBezTo>
                  <a:pt x="2450" y="2258"/>
                  <a:pt x="2450" y="2259"/>
                  <a:pt x="2450" y="2261"/>
                </a:cubicBezTo>
                <a:cubicBezTo>
                  <a:pt x="2451" y="2268"/>
                  <a:pt x="2453" y="2274"/>
                  <a:pt x="2454" y="2280"/>
                </a:cubicBezTo>
                <a:cubicBezTo>
                  <a:pt x="2454" y="2280"/>
                  <a:pt x="2454" y="2281"/>
                  <a:pt x="2454" y="2281"/>
                </a:cubicBezTo>
                <a:cubicBezTo>
                  <a:pt x="2453" y="2281"/>
                  <a:pt x="2453" y="2281"/>
                  <a:pt x="2453" y="2280"/>
                </a:cubicBezTo>
                <a:cubicBezTo>
                  <a:pt x="2448" y="2274"/>
                  <a:pt x="2444" y="2268"/>
                  <a:pt x="2440" y="2261"/>
                </a:cubicBezTo>
                <a:cubicBezTo>
                  <a:pt x="2439" y="2260"/>
                  <a:pt x="2439" y="2259"/>
                  <a:pt x="2438" y="2259"/>
                </a:cubicBezTo>
                <a:cubicBezTo>
                  <a:pt x="2436" y="2260"/>
                  <a:pt x="2437" y="2261"/>
                  <a:pt x="2437" y="2262"/>
                </a:cubicBezTo>
                <a:cubicBezTo>
                  <a:pt x="2441" y="2268"/>
                  <a:pt x="2444" y="2274"/>
                  <a:pt x="2449" y="2280"/>
                </a:cubicBezTo>
                <a:cubicBezTo>
                  <a:pt x="2451" y="2283"/>
                  <a:pt x="2455" y="2285"/>
                  <a:pt x="2456" y="2289"/>
                </a:cubicBezTo>
                <a:cubicBezTo>
                  <a:pt x="2460" y="2297"/>
                  <a:pt x="2463" y="2305"/>
                  <a:pt x="2467" y="2313"/>
                </a:cubicBezTo>
                <a:cubicBezTo>
                  <a:pt x="2465" y="2312"/>
                  <a:pt x="2464" y="2311"/>
                  <a:pt x="2464" y="2310"/>
                </a:cubicBezTo>
                <a:cubicBezTo>
                  <a:pt x="2457" y="2303"/>
                  <a:pt x="2450" y="2296"/>
                  <a:pt x="2444" y="2288"/>
                </a:cubicBezTo>
                <a:cubicBezTo>
                  <a:pt x="2443" y="2287"/>
                  <a:pt x="2442" y="2284"/>
                  <a:pt x="2441" y="2286"/>
                </a:cubicBezTo>
                <a:cubicBezTo>
                  <a:pt x="2439" y="2287"/>
                  <a:pt x="2441" y="2288"/>
                  <a:pt x="2441" y="2289"/>
                </a:cubicBezTo>
                <a:cubicBezTo>
                  <a:pt x="2446" y="2297"/>
                  <a:pt x="2453" y="2302"/>
                  <a:pt x="2458" y="2308"/>
                </a:cubicBezTo>
                <a:cubicBezTo>
                  <a:pt x="2462" y="2313"/>
                  <a:pt x="2468" y="2316"/>
                  <a:pt x="2471" y="2320"/>
                </a:cubicBezTo>
                <a:cubicBezTo>
                  <a:pt x="2476" y="2327"/>
                  <a:pt x="2480" y="2335"/>
                  <a:pt x="2484" y="2343"/>
                </a:cubicBezTo>
                <a:cubicBezTo>
                  <a:pt x="2483" y="2343"/>
                  <a:pt x="2483" y="2343"/>
                  <a:pt x="2482" y="2343"/>
                </a:cubicBezTo>
                <a:cubicBezTo>
                  <a:pt x="2474" y="2337"/>
                  <a:pt x="2467" y="2330"/>
                  <a:pt x="2461" y="2323"/>
                </a:cubicBezTo>
                <a:cubicBezTo>
                  <a:pt x="2460" y="2322"/>
                  <a:pt x="2459" y="2320"/>
                  <a:pt x="2458" y="2321"/>
                </a:cubicBezTo>
                <a:cubicBezTo>
                  <a:pt x="2457" y="2322"/>
                  <a:pt x="2458" y="2323"/>
                  <a:pt x="2459" y="2324"/>
                </a:cubicBezTo>
                <a:cubicBezTo>
                  <a:pt x="2464" y="2329"/>
                  <a:pt x="2469" y="2334"/>
                  <a:pt x="2475" y="2339"/>
                </a:cubicBezTo>
                <a:cubicBezTo>
                  <a:pt x="2480" y="2344"/>
                  <a:pt x="2487" y="2347"/>
                  <a:pt x="2491" y="2353"/>
                </a:cubicBezTo>
                <a:cubicBezTo>
                  <a:pt x="2491" y="2354"/>
                  <a:pt x="2492" y="2354"/>
                  <a:pt x="2493" y="2353"/>
                </a:cubicBezTo>
                <a:cubicBezTo>
                  <a:pt x="2494" y="2349"/>
                  <a:pt x="2495" y="2346"/>
                  <a:pt x="2495" y="2342"/>
                </a:cubicBezTo>
                <a:cubicBezTo>
                  <a:pt x="2495" y="2344"/>
                  <a:pt x="2495" y="2346"/>
                  <a:pt x="2496" y="2348"/>
                </a:cubicBezTo>
                <a:cubicBezTo>
                  <a:pt x="2496" y="2350"/>
                  <a:pt x="2496" y="2352"/>
                  <a:pt x="2494" y="2353"/>
                </a:cubicBezTo>
                <a:cubicBezTo>
                  <a:pt x="2491" y="2353"/>
                  <a:pt x="2492" y="2355"/>
                  <a:pt x="2493" y="2357"/>
                </a:cubicBezTo>
                <a:cubicBezTo>
                  <a:pt x="2498" y="2360"/>
                  <a:pt x="2500" y="2364"/>
                  <a:pt x="2504" y="2369"/>
                </a:cubicBezTo>
                <a:cubicBezTo>
                  <a:pt x="2499" y="2366"/>
                  <a:pt x="2497" y="2362"/>
                  <a:pt x="2493" y="2358"/>
                </a:cubicBezTo>
                <a:cubicBezTo>
                  <a:pt x="2492" y="2357"/>
                  <a:pt x="2491" y="2355"/>
                  <a:pt x="2490" y="2354"/>
                </a:cubicBezTo>
                <a:cubicBezTo>
                  <a:pt x="2489" y="2353"/>
                  <a:pt x="2488" y="2352"/>
                  <a:pt x="2488" y="2353"/>
                </a:cubicBezTo>
                <a:cubicBezTo>
                  <a:pt x="2486" y="2353"/>
                  <a:pt x="2487" y="2354"/>
                  <a:pt x="2487" y="2355"/>
                </a:cubicBezTo>
                <a:cubicBezTo>
                  <a:pt x="2475" y="2348"/>
                  <a:pt x="2462" y="2340"/>
                  <a:pt x="2452" y="2329"/>
                </a:cubicBezTo>
                <a:cubicBezTo>
                  <a:pt x="2449" y="2325"/>
                  <a:pt x="2446" y="2322"/>
                  <a:pt x="2444" y="2318"/>
                </a:cubicBezTo>
                <a:cubicBezTo>
                  <a:pt x="2438" y="2308"/>
                  <a:pt x="2431" y="2300"/>
                  <a:pt x="2427" y="2289"/>
                </a:cubicBezTo>
                <a:cubicBezTo>
                  <a:pt x="2423" y="2280"/>
                  <a:pt x="2422" y="2271"/>
                  <a:pt x="2422" y="2262"/>
                </a:cubicBezTo>
                <a:cubicBezTo>
                  <a:pt x="2422" y="2261"/>
                  <a:pt x="2422" y="2260"/>
                  <a:pt x="2422" y="2260"/>
                </a:cubicBezTo>
                <a:close/>
                <a:moveTo>
                  <a:pt x="2373" y="2274"/>
                </a:moveTo>
                <a:cubicBezTo>
                  <a:pt x="2375" y="2264"/>
                  <a:pt x="2384" y="2257"/>
                  <a:pt x="2395" y="2257"/>
                </a:cubicBezTo>
                <a:cubicBezTo>
                  <a:pt x="2399" y="2257"/>
                  <a:pt x="2402" y="2256"/>
                  <a:pt x="2406" y="2257"/>
                </a:cubicBezTo>
                <a:cubicBezTo>
                  <a:pt x="2410" y="2258"/>
                  <a:pt x="2413" y="2260"/>
                  <a:pt x="2417" y="2262"/>
                </a:cubicBezTo>
                <a:cubicBezTo>
                  <a:pt x="2418" y="2263"/>
                  <a:pt x="2418" y="2264"/>
                  <a:pt x="2418" y="2266"/>
                </a:cubicBezTo>
                <a:cubicBezTo>
                  <a:pt x="2419" y="2276"/>
                  <a:pt x="2421" y="2287"/>
                  <a:pt x="2427" y="2296"/>
                </a:cubicBezTo>
                <a:cubicBezTo>
                  <a:pt x="2435" y="2311"/>
                  <a:pt x="2443" y="2326"/>
                  <a:pt x="2457" y="2337"/>
                </a:cubicBezTo>
                <a:cubicBezTo>
                  <a:pt x="2464" y="2344"/>
                  <a:pt x="2471" y="2350"/>
                  <a:pt x="2480" y="2353"/>
                </a:cubicBezTo>
                <a:cubicBezTo>
                  <a:pt x="2484" y="2355"/>
                  <a:pt x="2485" y="2358"/>
                  <a:pt x="2485" y="2361"/>
                </a:cubicBezTo>
                <a:cubicBezTo>
                  <a:pt x="2484" y="2363"/>
                  <a:pt x="2485" y="2364"/>
                  <a:pt x="2486" y="2364"/>
                </a:cubicBezTo>
                <a:cubicBezTo>
                  <a:pt x="2492" y="2369"/>
                  <a:pt x="2499" y="2374"/>
                  <a:pt x="2505" y="2379"/>
                </a:cubicBezTo>
                <a:cubicBezTo>
                  <a:pt x="2508" y="2381"/>
                  <a:pt x="2510" y="2383"/>
                  <a:pt x="2512" y="2386"/>
                </a:cubicBezTo>
                <a:cubicBezTo>
                  <a:pt x="2508" y="2382"/>
                  <a:pt x="2503" y="2379"/>
                  <a:pt x="2499" y="2376"/>
                </a:cubicBezTo>
                <a:cubicBezTo>
                  <a:pt x="2494" y="2372"/>
                  <a:pt x="2489" y="2369"/>
                  <a:pt x="2484" y="2366"/>
                </a:cubicBezTo>
                <a:cubicBezTo>
                  <a:pt x="2482" y="2364"/>
                  <a:pt x="2480" y="2365"/>
                  <a:pt x="2478" y="2365"/>
                </a:cubicBezTo>
                <a:cubicBezTo>
                  <a:pt x="2475" y="2366"/>
                  <a:pt x="2474" y="2365"/>
                  <a:pt x="2472" y="2363"/>
                </a:cubicBezTo>
                <a:cubicBezTo>
                  <a:pt x="2468" y="2358"/>
                  <a:pt x="2464" y="2353"/>
                  <a:pt x="2459" y="2349"/>
                </a:cubicBezTo>
                <a:cubicBezTo>
                  <a:pt x="2457" y="2348"/>
                  <a:pt x="2456" y="2347"/>
                  <a:pt x="2455" y="2345"/>
                </a:cubicBezTo>
                <a:cubicBezTo>
                  <a:pt x="2460" y="2348"/>
                  <a:pt x="2464" y="2352"/>
                  <a:pt x="2469" y="2355"/>
                </a:cubicBezTo>
                <a:cubicBezTo>
                  <a:pt x="2469" y="2355"/>
                  <a:pt x="2470" y="2357"/>
                  <a:pt x="2471" y="2356"/>
                </a:cubicBezTo>
                <a:cubicBezTo>
                  <a:pt x="2472" y="2354"/>
                  <a:pt x="2471" y="2354"/>
                  <a:pt x="2470" y="2353"/>
                </a:cubicBezTo>
                <a:cubicBezTo>
                  <a:pt x="2449" y="2338"/>
                  <a:pt x="2431" y="2320"/>
                  <a:pt x="2416" y="2300"/>
                </a:cubicBezTo>
                <a:cubicBezTo>
                  <a:pt x="2415" y="2294"/>
                  <a:pt x="2415" y="2287"/>
                  <a:pt x="2417" y="2280"/>
                </a:cubicBezTo>
                <a:cubicBezTo>
                  <a:pt x="2417" y="2279"/>
                  <a:pt x="2417" y="2278"/>
                  <a:pt x="2416" y="2278"/>
                </a:cubicBezTo>
                <a:cubicBezTo>
                  <a:pt x="2415" y="2277"/>
                  <a:pt x="2414" y="2278"/>
                  <a:pt x="2414" y="2279"/>
                </a:cubicBezTo>
                <a:cubicBezTo>
                  <a:pt x="2413" y="2280"/>
                  <a:pt x="2413" y="2282"/>
                  <a:pt x="2413" y="2284"/>
                </a:cubicBezTo>
                <a:cubicBezTo>
                  <a:pt x="2412" y="2288"/>
                  <a:pt x="2411" y="2293"/>
                  <a:pt x="2413" y="2297"/>
                </a:cubicBezTo>
                <a:cubicBezTo>
                  <a:pt x="2409" y="2292"/>
                  <a:pt x="2406" y="2286"/>
                  <a:pt x="2402" y="2281"/>
                </a:cubicBezTo>
                <a:cubicBezTo>
                  <a:pt x="2401" y="2278"/>
                  <a:pt x="2401" y="2276"/>
                  <a:pt x="2401" y="2273"/>
                </a:cubicBezTo>
                <a:cubicBezTo>
                  <a:pt x="2401" y="2271"/>
                  <a:pt x="2402" y="2270"/>
                  <a:pt x="2402" y="2268"/>
                </a:cubicBezTo>
                <a:cubicBezTo>
                  <a:pt x="2402" y="2267"/>
                  <a:pt x="2401" y="2266"/>
                  <a:pt x="2400" y="2266"/>
                </a:cubicBezTo>
                <a:cubicBezTo>
                  <a:pt x="2398" y="2266"/>
                  <a:pt x="2399" y="2267"/>
                  <a:pt x="2399" y="2268"/>
                </a:cubicBezTo>
                <a:cubicBezTo>
                  <a:pt x="2399" y="2270"/>
                  <a:pt x="2399" y="2272"/>
                  <a:pt x="2398" y="2274"/>
                </a:cubicBezTo>
                <a:cubicBezTo>
                  <a:pt x="2398" y="2274"/>
                  <a:pt x="2398" y="2274"/>
                  <a:pt x="2397" y="2273"/>
                </a:cubicBezTo>
                <a:cubicBezTo>
                  <a:pt x="2397" y="2273"/>
                  <a:pt x="2397" y="2273"/>
                  <a:pt x="2397" y="2273"/>
                </a:cubicBezTo>
                <a:cubicBezTo>
                  <a:pt x="2397" y="2272"/>
                  <a:pt x="2396" y="2270"/>
                  <a:pt x="2396" y="2269"/>
                </a:cubicBezTo>
                <a:cubicBezTo>
                  <a:pt x="2396" y="2269"/>
                  <a:pt x="2395" y="2268"/>
                  <a:pt x="2394" y="2268"/>
                </a:cubicBezTo>
                <a:cubicBezTo>
                  <a:pt x="2393" y="2268"/>
                  <a:pt x="2393" y="2269"/>
                  <a:pt x="2394" y="2270"/>
                </a:cubicBezTo>
                <a:cubicBezTo>
                  <a:pt x="2394" y="2271"/>
                  <a:pt x="2395" y="2273"/>
                  <a:pt x="2395" y="2274"/>
                </a:cubicBezTo>
                <a:cubicBezTo>
                  <a:pt x="2395" y="2274"/>
                  <a:pt x="2395" y="2275"/>
                  <a:pt x="2395" y="2275"/>
                </a:cubicBezTo>
                <a:cubicBezTo>
                  <a:pt x="2395" y="2276"/>
                  <a:pt x="2394" y="2277"/>
                  <a:pt x="2395" y="2278"/>
                </a:cubicBezTo>
                <a:cubicBezTo>
                  <a:pt x="2395" y="2278"/>
                  <a:pt x="2395" y="2279"/>
                  <a:pt x="2396" y="2279"/>
                </a:cubicBezTo>
                <a:cubicBezTo>
                  <a:pt x="2397" y="2281"/>
                  <a:pt x="2399" y="2283"/>
                  <a:pt x="2400" y="2285"/>
                </a:cubicBezTo>
                <a:cubicBezTo>
                  <a:pt x="2401" y="2286"/>
                  <a:pt x="2402" y="2287"/>
                  <a:pt x="2402" y="2288"/>
                </a:cubicBezTo>
                <a:cubicBezTo>
                  <a:pt x="2402" y="2288"/>
                  <a:pt x="2403" y="2289"/>
                  <a:pt x="2403" y="2289"/>
                </a:cubicBezTo>
                <a:cubicBezTo>
                  <a:pt x="2402" y="2289"/>
                  <a:pt x="2402" y="2289"/>
                  <a:pt x="2402" y="2288"/>
                </a:cubicBezTo>
                <a:cubicBezTo>
                  <a:pt x="2396" y="2285"/>
                  <a:pt x="2392" y="2281"/>
                  <a:pt x="2387" y="2276"/>
                </a:cubicBezTo>
                <a:cubicBezTo>
                  <a:pt x="2386" y="2276"/>
                  <a:pt x="2385" y="2275"/>
                  <a:pt x="2385" y="2276"/>
                </a:cubicBezTo>
                <a:cubicBezTo>
                  <a:pt x="2383" y="2277"/>
                  <a:pt x="2384" y="2277"/>
                  <a:pt x="2385" y="2278"/>
                </a:cubicBezTo>
                <a:cubicBezTo>
                  <a:pt x="2389" y="2282"/>
                  <a:pt x="2394" y="2286"/>
                  <a:pt x="2398" y="2289"/>
                </a:cubicBezTo>
                <a:cubicBezTo>
                  <a:pt x="2401" y="2291"/>
                  <a:pt x="2404" y="2292"/>
                  <a:pt x="2407" y="2295"/>
                </a:cubicBezTo>
                <a:cubicBezTo>
                  <a:pt x="2411" y="2300"/>
                  <a:pt x="2415" y="2305"/>
                  <a:pt x="2420" y="2311"/>
                </a:cubicBezTo>
                <a:cubicBezTo>
                  <a:pt x="2419" y="2310"/>
                  <a:pt x="2418" y="2310"/>
                  <a:pt x="2417" y="2309"/>
                </a:cubicBezTo>
                <a:cubicBezTo>
                  <a:pt x="2410" y="2305"/>
                  <a:pt x="2403" y="2301"/>
                  <a:pt x="2396" y="2296"/>
                </a:cubicBezTo>
                <a:cubicBezTo>
                  <a:pt x="2395" y="2296"/>
                  <a:pt x="2394" y="2294"/>
                  <a:pt x="2393" y="2296"/>
                </a:cubicBezTo>
                <a:cubicBezTo>
                  <a:pt x="2393" y="2297"/>
                  <a:pt x="2394" y="2298"/>
                  <a:pt x="2395" y="2298"/>
                </a:cubicBezTo>
                <a:cubicBezTo>
                  <a:pt x="2400" y="2303"/>
                  <a:pt x="2407" y="2306"/>
                  <a:pt x="2413" y="2309"/>
                </a:cubicBezTo>
                <a:cubicBezTo>
                  <a:pt x="2416" y="2311"/>
                  <a:pt x="2420" y="2312"/>
                  <a:pt x="2423" y="2314"/>
                </a:cubicBezTo>
                <a:cubicBezTo>
                  <a:pt x="2423" y="2314"/>
                  <a:pt x="2423" y="2314"/>
                  <a:pt x="2423" y="2314"/>
                </a:cubicBezTo>
                <a:cubicBezTo>
                  <a:pt x="2429" y="2320"/>
                  <a:pt x="2435" y="2327"/>
                  <a:pt x="2442" y="2333"/>
                </a:cubicBezTo>
                <a:cubicBezTo>
                  <a:pt x="2436" y="2330"/>
                  <a:pt x="2431" y="2327"/>
                  <a:pt x="2426" y="2322"/>
                </a:cubicBezTo>
                <a:cubicBezTo>
                  <a:pt x="2419" y="2316"/>
                  <a:pt x="2411" y="2312"/>
                  <a:pt x="2401" y="2310"/>
                </a:cubicBezTo>
                <a:cubicBezTo>
                  <a:pt x="2396" y="2309"/>
                  <a:pt x="2390" y="2310"/>
                  <a:pt x="2386" y="2305"/>
                </a:cubicBezTo>
                <a:cubicBezTo>
                  <a:pt x="2378" y="2296"/>
                  <a:pt x="2371" y="2287"/>
                  <a:pt x="2373" y="2274"/>
                </a:cubicBezTo>
                <a:close/>
                <a:moveTo>
                  <a:pt x="2363" y="2368"/>
                </a:moveTo>
                <a:cubicBezTo>
                  <a:pt x="2358" y="2363"/>
                  <a:pt x="2352" y="2358"/>
                  <a:pt x="2350" y="2350"/>
                </a:cubicBezTo>
                <a:cubicBezTo>
                  <a:pt x="2348" y="2343"/>
                  <a:pt x="2348" y="2335"/>
                  <a:pt x="2351" y="2328"/>
                </a:cubicBezTo>
                <a:cubicBezTo>
                  <a:pt x="2351" y="2327"/>
                  <a:pt x="2352" y="2326"/>
                  <a:pt x="2352" y="2325"/>
                </a:cubicBezTo>
                <a:cubicBezTo>
                  <a:pt x="2359" y="2319"/>
                  <a:pt x="2366" y="2314"/>
                  <a:pt x="2375" y="2313"/>
                </a:cubicBezTo>
                <a:cubicBezTo>
                  <a:pt x="2383" y="2312"/>
                  <a:pt x="2391" y="2312"/>
                  <a:pt x="2399" y="2314"/>
                </a:cubicBezTo>
                <a:cubicBezTo>
                  <a:pt x="2409" y="2316"/>
                  <a:pt x="2417" y="2320"/>
                  <a:pt x="2425" y="2326"/>
                </a:cubicBezTo>
                <a:cubicBezTo>
                  <a:pt x="2432" y="2332"/>
                  <a:pt x="2439" y="2336"/>
                  <a:pt x="2445" y="2341"/>
                </a:cubicBezTo>
                <a:cubicBezTo>
                  <a:pt x="2454" y="2348"/>
                  <a:pt x="2463" y="2356"/>
                  <a:pt x="2470" y="2365"/>
                </a:cubicBezTo>
                <a:cubicBezTo>
                  <a:pt x="2473" y="2369"/>
                  <a:pt x="2477" y="2371"/>
                  <a:pt x="2480" y="2375"/>
                </a:cubicBezTo>
                <a:cubicBezTo>
                  <a:pt x="2480" y="2376"/>
                  <a:pt x="2480" y="2376"/>
                  <a:pt x="2481" y="2376"/>
                </a:cubicBezTo>
                <a:cubicBezTo>
                  <a:pt x="2482" y="2375"/>
                  <a:pt x="2482" y="2374"/>
                  <a:pt x="2481" y="2374"/>
                </a:cubicBezTo>
                <a:cubicBezTo>
                  <a:pt x="2480" y="2373"/>
                  <a:pt x="2480" y="2372"/>
                  <a:pt x="2479" y="2371"/>
                </a:cubicBezTo>
                <a:cubicBezTo>
                  <a:pt x="2478" y="2370"/>
                  <a:pt x="2477" y="2370"/>
                  <a:pt x="2478" y="2369"/>
                </a:cubicBezTo>
                <a:cubicBezTo>
                  <a:pt x="2478" y="2368"/>
                  <a:pt x="2479" y="2368"/>
                  <a:pt x="2480" y="2368"/>
                </a:cubicBezTo>
                <a:cubicBezTo>
                  <a:pt x="2484" y="2367"/>
                  <a:pt x="2485" y="2370"/>
                  <a:pt x="2488" y="2372"/>
                </a:cubicBezTo>
                <a:cubicBezTo>
                  <a:pt x="2495" y="2376"/>
                  <a:pt x="2502" y="2382"/>
                  <a:pt x="2509" y="2387"/>
                </a:cubicBezTo>
                <a:cubicBezTo>
                  <a:pt x="2504" y="2385"/>
                  <a:pt x="2499" y="2382"/>
                  <a:pt x="2494" y="2379"/>
                </a:cubicBezTo>
                <a:cubicBezTo>
                  <a:pt x="2490" y="2377"/>
                  <a:pt x="2486" y="2377"/>
                  <a:pt x="2483" y="2376"/>
                </a:cubicBezTo>
                <a:cubicBezTo>
                  <a:pt x="2482" y="2376"/>
                  <a:pt x="2482" y="2376"/>
                  <a:pt x="2482" y="2377"/>
                </a:cubicBezTo>
                <a:cubicBezTo>
                  <a:pt x="2481" y="2380"/>
                  <a:pt x="2479" y="2378"/>
                  <a:pt x="2477" y="2377"/>
                </a:cubicBezTo>
                <a:cubicBezTo>
                  <a:pt x="2467" y="2375"/>
                  <a:pt x="2460" y="2368"/>
                  <a:pt x="2453" y="2361"/>
                </a:cubicBezTo>
                <a:cubicBezTo>
                  <a:pt x="2449" y="2356"/>
                  <a:pt x="2444" y="2351"/>
                  <a:pt x="2440" y="2345"/>
                </a:cubicBezTo>
                <a:cubicBezTo>
                  <a:pt x="2439" y="2345"/>
                  <a:pt x="2439" y="2343"/>
                  <a:pt x="2438" y="2344"/>
                </a:cubicBezTo>
                <a:cubicBezTo>
                  <a:pt x="2436" y="2345"/>
                  <a:pt x="2438" y="2346"/>
                  <a:pt x="2438" y="2347"/>
                </a:cubicBezTo>
                <a:cubicBezTo>
                  <a:pt x="2443" y="2354"/>
                  <a:pt x="2449" y="2361"/>
                  <a:pt x="2455" y="2367"/>
                </a:cubicBezTo>
                <a:cubicBezTo>
                  <a:pt x="2456" y="2368"/>
                  <a:pt x="2457" y="2369"/>
                  <a:pt x="2458" y="2370"/>
                </a:cubicBezTo>
                <a:cubicBezTo>
                  <a:pt x="2451" y="2368"/>
                  <a:pt x="2443" y="2366"/>
                  <a:pt x="2437" y="2364"/>
                </a:cubicBezTo>
                <a:cubicBezTo>
                  <a:pt x="2433" y="2362"/>
                  <a:pt x="2431" y="2359"/>
                  <a:pt x="2428" y="2356"/>
                </a:cubicBezTo>
                <a:cubicBezTo>
                  <a:pt x="2420" y="2349"/>
                  <a:pt x="2414" y="2340"/>
                  <a:pt x="2407" y="2331"/>
                </a:cubicBezTo>
                <a:cubicBezTo>
                  <a:pt x="2407" y="2330"/>
                  <a:pt x="2406" y="2328"/>
                  <a:pt x="2404" y="2329"/>
                </a:cubicBezTo>
                <a:cubicBezTo>
                  <a:pt x="2402" y="2330"/>
                  <a:pt x="2405" y="2332"/>
                  <a:pt x="2405" y="2333"/>
                </a:cubicBezTo>
                <a:cubicBezTo>
                  <a:pt x="2412" y="2343"/>
                  <a:pt x="2419" y="2353"/>
                  <a:pt x="2429" y="2361"/>
                </a:cubicBezTo>
                <a:cubicBezTo>
                  <a:pt x="2422" y="2360"/>
                  <a:pt x="2417" y="2357"/>
                  <a:pt x="2411" y="2355"/>
                </a:cubicBezTo>
                <a:cubicBezTo>
                  <a:pt x="2400" y="2351"/>
                  <a:pt x="2392" y="2343"/>
                  <a:pt x="2384" y="2335"/>
                </a:cubicBezTo>
                <a:cubicBezTo>
                  <a:pt x="2380" y="2331"/>
                  <a:pt x="2376" y="2327"/>
                  <a:pt x="2372" y="2322"/>
                </a:cubicBezTo>
                <a:cubicBezTo>
                  <a:pt x="2372" y="2321"/>
                  <a:pt x="2371" y="2321"/>
                  <a:pt x="2370" y="2322"/>
                </a:cubicBezTo>
                <a:cubicBezTo>
                  <a:pt x="2369" y="2322"/>
                  <a:pt x="2370" y="2323"/>
                  <a:pt x="2371" y="2324"/>
                </a:cubicBezTo>
                <a:cubicBezTo>
                  <a:pt x="2375" y="2331"/>
                  <a:pt x="2382" y="2337"/>
                  <a:pt x="2388" y="2343"/>
                </a:cubicBezTo>
                <a:cubicBezTo>
                  <a:pt x="2390" y="2345"/>
                  <a:pt x="2393" y="2347"/>
                  <a:pt x="2396" y="2349"/>
                </a:cubicBezTo>
                <a:cubicBezTo>
                  <a:pt x="2388" y="2346"/>
                  <a:pt x="2379" y="2344"/>
                  <a:pt x="2371" y="2340"/>
                </a:cubicBezTo>
                <a:cubicBezTo>
                  <a:pt x="2371" y="2340"/>
                  <a:pt x="2370" y="2339"/>
                  <a:pt x="2370" y="2339"/>
                </a:cubicBezTo>
                <a:cubicBezTo>
                  <a:pt x="2368" y="2339"/>
                  <a:pt x="2367" y="2337"/>
                  <a:pt x="2366" y="2339"/>
                </a:cubicBezTo>
                <a:cubicBezTo>
                  <a:pt x="2366" y="2340"/>
                  <a:pt x="2368" y="2341"/>
                  <a:pt x="2369" y="2341"/>
                </a:cubicBezTo>
                <a:cubicBezTo>
                  <a:pt x="2375" y="2345"/>
                  <a:pt x="2382" y="2347"/>
                  <a:pt x="2388" y="2350"/>
                </a:cubicBezTo>
                <a:cubicBezTo>
                  <a:pt x="2396" y="2353"/>
                  <a:pt x="2404" y="2354"/>
                  <a:pt x="2411" y="2358"/>
                </a:cubicBezTo>
                <a:cubicBezTo>
                  <a:pt x="2411" y="2358"/>
                  <a:pt x="2412" y="2358"/>
                  <a:pt x="2412" y="2358"/>
                </a:cubicBezTo>
                <a:cubicBezTo>
                  <a:pt x="2411" y="2359"/>
                  <a:pt x="2411" y="2359"/>
                  <a:pt x="2411" y="2359"/>
                </a:cubicBezTo>
                <a:cubicBezTo>
                  <a:pt x="2400" y="2359"/>
                  <a:pt x="2390" y="2365"/>
                  <a:pt x="2379" y="2369"/>
                </a:cubicBezTo>
                <a:cubicBezTo>
                  <a:pt x="2379" y="2369"/>
                  <a:pt x="2377" y="2369"/>
                  <a:pt x="2378" y="2371"/>
                </a:cubicBezTo>
                <a:cubicBezTo>
                  <a:pt x="2378" y="2372"/>
                  <a:pt x="2379" y="2371"/>
                  <a:pt x="2380" y="2371"/>
                </a:cubicBezTo>
                <a:cubicBezTo>
                  <a:pt x="2387" y="2369"/>
                  <a:pt x="2393" y="2366"/>
                  <a:pt x="2400" y="2364"/>
                </a:cubicBezTo>
                <a:cubicBezTo>
                  <a:pt x="2407" y="2362"/>
                  <a:pt x="2415" y="2360"/>
                  <a:pt x="2423" y="2363"/>
                </a:cubicBezTo>
                <a:cubicBezTo>
                  <a:pt x="2430" y="2365"/>
                  <a:pt x="2437" y="2367"/>
                  <a:pt x="2443" y="2369"/>
                </a:cubicBezTo>
                <a:cubicBezTo>
                  <a:pt x="2444" y="2369"/>
                  <a:pt x="2444" y="2369"/>
                  <a:pt x="2444" y="2370"/>
                </a:cubicBezTo>
                <a:cubicBezTo>
                  <a:pt x="2445" y="2370"/>
                  <a:pt x="2444" y="2370"/>
                  <a:pt x="2443" y="2370"/>
                </a:cubicBezTo>
                <a:cubicBezTo>
                  <a:pt x="2435" y="2372"/>
                  <a:pt x="2427" y="2374"/>
                  <a:pt x="2419" y="2377"/>
                </a:cubicBezTo>
                <a:cubicBezTo>
                  <a:pt x="2418" y="2378"/>
                  <a:pt x="2416" y="2379"/>
                  <a:pt x="2414" y="2379"/>
                </a:cubicBezTo>
                <a:cubicBezTo>
                  <a:pt x="2414" y="2380"/>
                  <a:pt x="2413" y="2380"/>
                  <a:pt x="2413" y="2381"/>
                </a:cubicBezTo>
                <a:cubicBezTo>
                  <a:pt x="2414" y="2382"/>
                  <a:pt x="2414" y="2382"/>
                  <a:pt x="2415" y="2381"/>
                </a:cubicBezTo>
                <a:cubicBezTo>
                  <a:pt x="2419" y="2380"/>
                  <a:pt x="2423" y="2379"/>
                  <a:pt x="2427" y="2377"/>
                </a:cubicBezTo>
                <a:cubicBezTo>
                  <a:pt x="2433" y="2375"/>
                  <a:pt x="2440" y="2374"/>
                  <a:pt x="2447" y="2372"/>
                </a:cubicBezTo>
                <a:cubicBezTo>
                  <a:pt x="2448" y="2372"/>
                  <a:pt x="2449" y="2373"/>
                  <a:pt x="2450" y="2373"/>
                </a:cubicBezTo>
                <a:cubicBezTo>
                  <a:pt x="2451" y="2374"/>
                  <a:pt x="2452" y="2375"/>
                  <a:pt x="2454" y="2375"/>
                </a:cubicBezTo>
                <a:cubicBezTo>
                  <a:pt x="2453" y="2374"/>
                  <a:pt x="2453" y="2373"/>
                  <a:pt x="2452" y="2372"/>
                </a:cubicBezTo>
                <a:cubicBezTo>
                  <a:pt x="2456" y="2373"/>
                  <a:pt x="2461" y="2374"/>
                  <a:pt x="2465" y="2377"/>
                </a:cubicBezTo>
                <a:cubicBezTo>
                  <a:pt x="2460" y="2378"/>
                  <a:pt x="2456" y="2379"/>
                  <a:pt x="2452" y="2382"/>
                </a:cubicBezTo>
                <a:cubicBezTo>
                  <a:pt x="2452" y="2383"/>
                  <a:pt x="2451" y="2383"/>
                  <a:pt x="2451" y="2384"/>
                </a:cubicBezTo>
                <a:cubicBezTo>
                  <a:pt x="2450" y="2385"/>
                  <a:pt x="2449" y="2385"/>
                  <a:pt x="2450" y="2386"/>
                </a:cubicBezTo>
                <a:cubicBezTo>
                  <a:pt x="2451" y="2387"/>
                  <a:pt x="2451" y="2386"/>
                  <a:pt x="2452" y="2386"/>
                </a:cubicBezTo>
                <a:cubicBezTo>
                  <a:pt x="2457" y="2381"/>
                  <a:pt x="2463" y="2380"/>
                  <a:pt x="2470" y="2379"/>
                </a:cubicBezTo>
                <a:cubicBezTo>
                  <a:pt x="2472" y="2378"/>
                  <a:pt x="2476" y="2380"/>
                  <a:pt x="2480" y="2381"/>
                </a:cubicBezTo>
                <a:cubicBezTo>
                  <a:pt x="2470" y="2384"/>
                  <a:pt x="2463" y="2389"/>
                  <a:pt x="2455" y="2393"/>
                </a:cubicBezTo>
                <a:cubicBezTo>
                  <a:pt x="2451" y="2394"/>
                  <a:pt x="2447" y="2394"/>
                  <a:pt x="2444" y="2394"/>
                </a:cubicBezTo>
                <a:cubicBezTo>
                  <a:pt x="2426" y="2394"/>
                  <a:pt x="2409" y="2393"/>
                  <a:pt x="2393" y="2388"/>
                </a:cubicBezTo>
                <a:cubicBezTo>
                  <a:pt x="2381" y="2384"/>
                  <a:pt x="2371" y="2377"/>
                  <a:pt x="2363" y="2368"/>
                </a:cubicBezTo>
                <a:close/>
                <a:moveTo>
                  <a:pt x="2497" y="2400"/>
                </a:moveTo>
                <a:cubicBezTo>
                  <a:pt x="2503" y="2402"/>
                  <a:pt x="2508" y="2404"/>
                  <a:pt x="2512" y="2407"/>
                </a:cubicBezTo>
                <a:cubicBezTo>
                  <a:pt x="2507" y="2405"/>
                  <a:pt x="2502" y="2403"/>
                  <a:pt x="2497" y="2400"/>
                </a:cubicBezTo>
                <a:close/>
                <a:moveTo>
                  <a:pt x="2502" y="2406"/>
                </a:moveTo>
                <a:cubicBezTo>
                  <a:pt x="2499" y="2407"/>
                  <a:pt x="2496" y="2407"/>
                  <a:pt x="2494" y="2406"/>
                </a:cubicBezTo>
                <a:cubicBezTo>
                  <a:pt x="2494" y="2406"/>
                  <a:pt x="2493" y="2405"/>
                  <a:pt x="2493" y="2405"/>
                </a:cubicBezTo>
                <a:cubicBezTo>
                  <a:pt x="2493" y="2405"/>
                  <a:pt x="2494" y="2405"/>
                  <a:pt x="2494" y="2405"/>
                </a:cubicBezTo>
                <a:cubicBezTo>
                  <a:pt x="2494" y="2404"/>
                  <a:pt x="2495" y="2403"/>
                  <a:pt x="2496" y="2404"/>
                </a:cubicBezTo>
                <a:cubicBezTo>
                  <a:pt x="2498" y="2405"/>
                  <a:pt x="2500" y="2405"/>
                  <a:pt x="2502" y="2406"/>
                </a:cubicBezTo>
                <a:close/>
                <a:moveTo>
                  <a:pt x="2477" y="2386"/>
                </a:moveTo>
                <a:cubicBezTo>
                  <a:pt x="2480" y="2385"/>
                  <a:pt x="2482" y="2387"/>
                  <a:pt x="2484" y="2384"/>
                </a:cubicBezTo>
                <a:cubicBezTo>
                  <a:pt x="2485" y="2385"/>
                  <a:pt x="2487" y="2386"/>
                  <a:pt x="2488" y="2387"/>
                </a:cubicBezTo>
                <a:cubicBezTo>
                  <a:pt x="2495" y="2390"/>
                  <a:pt x="2501" y="2394"/>
                  <a:pt x="2506" y="2399"/>
                </a:cubicBezTo>
                <a:cubicBezTo>
                  <a:pt x="2507" y="2400"/>
                  <a:pt x="2507" y="2400"/>
                  <a:pt x="2508" y="2401"/>
                </a:cubicBezTo>
                <a:cubicBezTo>
                  <a:pt x="2497" y="2397"/>
                  <a:pt x="2486" y="2394"/>
                  <a:pt x="2477" y="2386"/>
                </a:cubicBezTo>
                <a:close/>
                <a:moveTo>
                  <a:pt x="2465" y="2400"/>
                </a:moveTo>
                <a:cubicBezTo>
                  <a:pt x="2465" y="2400"/>
                  <a:pt x="2465" y="2400"/>
                  <a:pt x="2465" y="2400"/>
                </a:cubicBezTo>
                <a:cubicBezTo>
                  <a:pt x="2465" y="2400"/>
                  <a:pt x="2465" y="2400"/>
                  <a:pt x="2465" y="2400"/>
                </a:cubicBezTo>
                <a:cubicBezTo>
                  <a:pt x="2465" y="2400"/>
                  <a:pt x="2465" y="2400"/>
                  <a:pt x="2465" y="2400"/>
                </a:cubicBezTo>
                <a:cubicBezTo>
                  <a:pt x="2465" y="2400"/>
                  <a:pt x="2465" y="2400"/>
                  <a:pt x="2465" y="2400"/>
                </a:cubicBezTo>
                <a:close/>
                <a:moveTo>
                  <a:pt x="2462" y="2393"/>
                </a:moveTo>
                <a:cubicBezTo>
                  <a:pt x="2465" y="2391"/>
                  <a:pt x="2469" y="2390"/>
                  <a:pt x="2472" y="2388"/>
                </a:cubicBezTo>
                <a:cubicBezTo>
                  <a:pt x="2473" y="2388"/>
                  <a:pt x="2473" y="2387"/>
                  <a:pt x="2474" y="2388"/>
                </a:cubicBezTo>
                <a:cubicBezTo>
                  <a:pt x="2479" y="2391"/>
                  <a:pt x="2484" y="2394"/>
                  <a:pt x="2490" y="2398"/>
                </a:cubicBezTo>
                <a:cubicBezTo>
                  <a:pt x="2483" y="2398"/>
                  <a:pt x="2477" y="2398"/>
                  <a:pt x="2471" y="2400"/>
                </a:cubicBezTo>
                <a:cubicBezTo>
                  <a:pt x="2469" y="2400"/>
                  <a:pt x="2468" y="2399"/>
                  <a:pt x="2467" y="2398"/>
                </a:cubicBezTo>
                <a:cubicBezTo>
                  <a:pt x="2466" y="2396"/>
                  <a:pt x="2464" y="2395"/>
                  <a:pt x="2462" y="2393"/>
                </a:cubicBezTo>
                <a:close/>
                <a:moveTo>
                  <a:pt x="2465" y="2400"/>
                </a:moveTo>
                <a:cubicBezTo>
                  <a:pt x="2456" y="2401"/>
                  <a:pt x="2447" y="2401"/>
                  <a:pt x="2438" y="2402"/>
                </a:cubicBezTo>
                <a:cubicBezTo>
                  <a:pt x="2432" y="2403"/>
                  <a:pt x="2427" y="2401"/>
                  <a:pt x="2422" y="2396"/>
                </a:cubicBezTo>
                <a:cubicBezTo>
                  <a:pt x="2426" y="2397"/>
                  <a:pt x="2430" y="2397"/>
                  <a:pt x="2434" y="2397"/>
                </a:cubicBezTo>
                <a:cubicBezTo>
                  <a:pt x="2440" y="2397"/>
                  <a:pt x="2446" y="2398"/>
                  <a:pt x="2452" y="2397"/>
                </a:cubicBezTo>
                <a:cubicBezTo>
                  <a:pt x="2453" y="2397"/>
                  <a:pt x="2454" y="2397"/>
                  <a:pt x="2455" y="2396"/>
                </a:cubicBezTo>
                <a:cubicBezTo>
                  <a:pt x="2459" y="2394"/>
                  <a:pt x="2461" y="2395"/>
                  <a:pt x="2463" y="2398"/>
                </a:cubicBezTo>
                <a:cubicBezTo>
                  <a:pt x="2464" y="2399"/>
                  <a:pt x="2465" y="2399"/>
                  <a:pt x="2465" y="2400"/>
                </a:cubicBezTo>
                <a:close/>
                <a:moveTo>
                  <a:pt x="2492" y="2383"/>
                </a:moveTo>
                <a:cubicBezTo>
                  <a:pt x="2491" y="2383"/>
                  <a:pt x="2490" y="2383"/>
                  <a:pt x="2491" y="2382"/>
                </a:cubicBezTo>
                <a:cubicBezTo>
                  <a:pt x="2491" y="2381"/>
                  <a:pt x="2492" y="2382"/>
                  <a:pt x="2492" y="2382"/>
                </a:cubicBezTo>
                <a:cubicBezTo>
                  <a:pt x="2494" y="2383"/>
                  <a:pt x="2496" y="2383"/>
                  <a:pt x="2498" y="2385"/>
                </a:cubicBezTo>
                <a:cubicBezTo>
                  <a:pt x="2496" y="2385"/>
                  <a:pt x="2494" y="2384"/>
                  <a:pt x="2492" y="2383"/>
                </a:cubicBezTo>
                <a:close/>
                <a:moveTo>
                  <a:pt x="2458" y="2424"/>
                </a:moveTo>
                <a:cubicBezTo>
                  <a:pt x="2450" y="2428"/>
                  <a:pt x="2441" y="2430"/>
                  <a:pt x="2432" y="2432"/>
                </a:cubicBezTo>
                <a:cubicBezTo>
                  <a:pt x="2426" y="2433"/>
                  <a:pt x="2419" y="2433"/>
                  <a:pt x="2412" y="2433"/>
                </a:cubicBezTo>
                <a:cubicBezTo>
                  <a:pt x="2408" y="2433"/>
                  <a:pt x="2404" y="2431"/>
                  <a:pt x="2400" y="2429"/>
                </a:cubicBezTo>
                <a:cubicBezTo>
                  <a:pt x="2393" y="2425"/>
                  <a:pt x="2386" y="2420"/>
                  <a:pt x="2381" y="2414"/>
                </a:cubicBezTo>
                <a:cubicBezTo>
                  <a:pt x="2373" y="2406"/>
                  <a:pt x="2368" y="2396"/>
                  <a:pt x="2370" y="2384"/>
                </a:cubicBezTo>
                <a:cubicBezTo>
                  <a:pt x="2371" y="2380"/>
                  <a:pt x="2372" y="2380"/>
                  <a:pt x="2375" y="2382"/>
                </a:cubicBezTo>
                <a:cubicBezTo>
                  <a:pt x="2382" y="2387"/>
                  <a:pt x="2389" y="2390"/>
                  <a:pt x="2398" y="2392"/>
                </a:cubicBezTo>
                <a:cubicBezTo>
                  <a:pt x="2404" y="2393"/>
                  <a:pt x="2410" y="2395"/>
                  <a:pt x="2416" y="2396"/>
                </a:cubicBezTo>
                <a:cubicBezTo>
                  <a:pt x="2416" y="2396"/>
                  <a:pt x="2417" y="2396"/>
                  <a:pt x="2417" y="2396"/>
                </a:cubicBezTo>
                <a:cubicBezTo>
                  <a:pt x="2420" y="2399"/>
                  <a:pt x="2423" y="2400"/>
                  <a:pt x="2426" y="2403"/>
                </a:cubicBezTo>
                <a:cubicBezTo>
                  <a:pt x="2416" y="2405"/>
                  <a:pt x="2407" y="2403"/>
                  <a:pt x="2398" y="2402"/>
                </a:cubicBezTo>
                <a:cubicBezTo>
                  <a:pt x="2397" y="2402"/>
                  <a:pt x="2395" y="2401"/>
                  <a:pt x="2395" y="2403"/>
                </a:cubicBezTo>
                <a:cubicBezTo>
                  <a:pt x="2395" y="2404"/>
                  <a:pt x="2396" y="2405"/>
                  <a:pt x="2397" y="2405"/>
                </a:cubicBezTo>
                <a:cubicBezTo>
                  <a:pt x="2401" y="2405"/>
                  <a:pt x="2405" y="2405"/>
                  <a:pt x="2408" y="2406"/>
                </a:cubicBezTo>
                <a:cubicBezTo>
                  <a:pt x="2410" y="2406"/>
                  <a:pt x="2412" y="2406"/>
                  <a:pt x="2414" y="2406"/>
                </a:cubicBezTo>
                <a:cubicBezTo>
                  <a:pt x="2409" y="2409"/>
                  <a:pt x="2405" y="2412"/>
                  <a:pt x="2401" y="2414"/>
                </a:cubicBezTo>
                <a:cubicBezTo>
                  <a:pt x="2401" y="2414"/>
                  <a:pt x="2400" y="2415"/>
                  <a:pt x="2399" y="2415"/>
                </a:cubicBezTo>
                <a:cubicBezTo>
                  <a:pt x="2398" y="2415"/>
                  <a:pt x="2397" y="2416"/>
                  <a:pt x="2397" y="2417"/>
                </a:cubicBezTo>
                <a:cubicBezTo>
                  <a:pt x="2398" y="2419"/>
                  <a:pt x="2399" y="2417"/>
                  <a:pt x="2400" y="2417"/>
                </a:cubicBezTo>
                <a:cubicBezTo>
                  <a:pt x="2405" y="2415"/>
                  <a:pt x="2409" y="2412"/>
                  <a:pt x="2413" y="2410"/>
                </a:cubicBezTo>
                <a:cubicBezTo>
                  <a:pt x="2418" y="2407"/>
                  <a:pt x="2422" y="2405"/>
                  <a:pt x="2428" y="2405"/>
                </a:cubicBezTo>
                <a:cubicBezTo>
                  <a:pt x="2434" y="2405"/>
                  <a:pt x="2440" y="2404"/>
                  <a:pt x="2447" y="2404"/>
                </a:cubicBezTo>
                <a:cubicBezTo>
                  <a:pt x="2448" y="2404"/>
                  <a:pt x="2448" y="2404"/>
                  <a:pt x="2449" y="2404"/>
                </a:cubicBezTo>
                <a:cubicBezTo>
                  <a:pt x="2450" y="2404"/>
                  <a:pt x="2451" y="2403"/>
                  <a:pt x="2451" y="2404"/>
                </a:cubicBezTo>
                <a:cubicBezTo>
                  <a:pt x="2451" y="2405"/>
                  <a:pt x="2450" y="2405"/>
                  <a:pt x="2449" y="2405"/>
                </a:cubicBezTo>
                <a:cubicBezTo>
                  <a:pt x="2443" y="2409"/>
                  <a:pt x="2437" y="2413"/>
                  <a:pt x="2431" y="2418"/>
                </a:cubicBezTo>
                <a:cubicBezTo>
                  <a:pt x="2430" y="2419"/>
                  <a:pt x="2427" y="2421"/>
                  <a:pt x="2429" y="2423"/>
                </a:cubicBezTo>
                <a:cubicBezTo>
                  <a:pt x="2430" y="2424"/>
                  <a:pt x="2431" y="2421"/>
                  <a:pt x="2433" y="2420"/>
                </a:cubicBezTo>
                <a:cubicBezTo>
                  <a:pt x="2439" y="2415"/>
                  <a:pt x="2446" y="2410"/>
                  <a:pt x="2453" y="2406"/>
                </a:cubicBezTo>
                <a:cubicBezTo>
                  <a:pt x="2456" y="2404"/>
                  <a:pt x="2459" y="2404"/>
                  <a:pt x="2462" y="2403"/>
                </a:cubicBezTo>
                <a:cubicBezTo>
                  <a:pt x="2466" y="2402"/>
                  <a:pt x="2471" y="2403"/>
                  <a:pt x="2476" y="2402"/>
                </a:cubicBezTo>
                <a:cubicBezTo>
                  <a:pt x="2472" y="2405"/>
                  <a:pt x="2469" y="2408"/>
                  <a:pt x="2466" y="2411"/>
                </a:cubicBezTo>
                <a:cubicBezTo>
                  <a:pt x="2465" y="2411"/>
                  <a:pt x="2464" y="2411"/>
                  <a:pt x="2464" y="2412"/>
                </a:cubicBezTo>
                <a:cubicBezTo>
                  <a:pt x="2463" y="2413"/>
                  <a:pt x="2461" y="2414"/>
                  <a:pt x="2462" y="2416"/>
                </a:cubicBezTo>
                <a:cubicBezTo>
                  <a:pt x="2463" y="2417"/>
                  <a:pt x="2464" y="2415"/>
                  <a:pt x="2465" y="2414"/>
                </a:cubicBezTo>
                <a:cubicBezTo>
                  <a:pt x="2470" y="2412"/>
                  <a:pt x="2474" y="2407"/>
                  <a:pt x="2479" y="2404"/>
                </a:cubicBezTo>
                <a:cubicBezTo>
                  <a:pt x="2482" y="2402"/>
                  <a:pt x="2486" y="2400"/>
                  <a:pt x="2490" y="2402"/>
                </a:cubicBezTo>
                <a:cubicBezTo>
                  <a:pt x="2491" y="2402"/>
                  <a:pt x="2491" y="2402"/>
                  <a:pt x="2491" y="2403"/>
                </a:cubicBezTo>
                <a:cubicBezTo>
                  <a:pt x="2491" y="2403"/>
                  <a:pt x="2491" y="2403"/>
                  <a:pt x="2490" y="2403"/>
                </a:cubicBezTo>
                <a:cubicBezTo>
                  <a:pt x="2480" y="2410"/>
                  <a:pt x="2469" y="2417"/>
                  <a:pt x="2458" y="2424"/>
                </a:cubicBezTo>
                <a:close/>
                <a:moveTo>
                  <a:pt x="2525" y="2415"/>
                </a:moveTo>
                <a:cubicBezTo>
                  <a:pt x="2525" y="2415"/>
                  <a:pt x="2524" y="2415"/>
                  <a:pt x="2523" y="2415"/>
                </a:cubicBezTo>
                <a:cubicBezTo>
                  <a:pt x="2513" y="2414"/>
                  <a:pt x="2503" y="2417"/>
                  <a:pt x="2494" y="2420"/>
                </a:cubicBezTo>
                <a:cubicBezTo>
                  <a:pt x="2486" y="2422"/>
                  <a:pt x="2479" y="2424"/>
                  <a:pt x="2470" y="2423"/>
                </a:cubicBezTo>
                <a:cubicBezTo>
                  <a:pt x="2468" y="2423"/>
                  <a:pt x="2467" y="2426"/>
                  <a:pt x="2464" y="2424"/>
                </a:cubicBezTo>
                <a:cubicBezTo>
                  <a:pt x="2471" y="2419"/>
                  <a:pt x="2479" y="2414"/>
                  <a:pt x="2486" y="2409"/>
                </a:cubicBezTo>
                <a:cubicBezTo>
                  <a:pt x="2488" y="2408"/>
                  <a:pt x="2491" y="2409"/>
                  <a:pt x="2493" y="2408"/>
                </a:cubicBezTo>
                <a:cubicBezTo>
                  <a:pt x="2493" y="2409"/>
                  <a:pt x="2494" y="2409"/>
                  <a:pt x="2494" y="2409"/>
                </a:cubicBezTo>
                <a:cubicBezTo>
                  <a:pt x="2494" y="2409"/>
                  <a:pt x="2493" y="2409"/>
                  <a:pt x="2493" y="2409"/>
                </a:cubicBezTo>
                <a:cubicBezTo>
                  <a:pt x="2489" y="2411"/>
                  <a:pt x="2486" y="2413"/>
                  <a:pt x="2483" y="2415"/>
                </a:cubicBezTo>
                <a:cubicBezTo>
                  <a:pt x="2482" y="2416"/>
                  <a:pt x="2481" y="2417"/>
                  <a:pt x="2481" y="2418"/>
                </a:cubicBezTo>
                <a:cubicBezTo>
                  <a:pt x="2483" y="2420"/>
                  <a:pt x="2484" y="2418"/>
                  <a:pt x="2484" y="2418"/>
                </a:cubicBezTo>
                <a:cubicBezTo>
                  <a:pt x="2489" y="2415"/>
                  <a:pt x="2493" y="2412"/>
                  <a:pt x="2498" y="2410"/>
                </a:cubicBezTo>
                <a:cubicBezTo>
                  <a:pt x="2499" y="2410"/>
                  <a:pt x="2501" y="2409"/>
                  <a:pt x="2502" y="2410"/>
                </a:cubicBezTo>
                <a:cubicBezTo>
                  <a:pt x="2507" y="2411"/>
                  <a:pt x="2511" y="2413"/>
                  <a:pt x="2515" y="2411"/>
                </a:cubicBezTo>
                <a:cubicBezTo>
                  <a:pt x="2515" y="2411"/>
                  <a:pt x="2515" y="2411"/>
                  <a:pt x="2515" y="2411"/>
                </a:cubicBezTo>
                <a:cubicBezTo>
                  <a:pt x="2519" y="2412"/>
                  <a:pt x="2522" y="2414"/>
                  <a:pt x="2526" y="2414"/>
                </a:cubicBezTo>
                <a:cubicBezTo>
                  <a:pt x="2526" y="2414"/>
                  <a:pt x="2525" y="2415"/>
                  <a:pt x="2525" y="2415"/>
                </a:cubicBezTo>
                <a:close/>
                <a:moveTo>
                  <a:pt x="2544" y="2415"/>
                </a:moveTo>
                <a:cubicBezTo>
                  <a:pt x="2535" y="2412"/>
                  <a:pt x="2525" y="2409"/>
                  <a:pt x="2516" y="2405"/>
                </a:cubicBezTo>
                <a:cubicBezTo>
                  <a:pt x="2514" y="2404"/>
                  <a:pt x="2512" y="2401"/>
                  <a:pt x="2510" y="2399"/>
                </a:cubicBezTo>
                <a:cubicBezTo>
                  <a:pt x="2507" y="2396"/>
                  <a:pt x="2504" y="2392"/>
                  <a:pt x="2500" y="2390"/>
                </a:cubicBezTo>
                <a:cubicBezTo>
                  <a:pt x="2516" y="2396"/>
                  <a:pt x="2530" y="2405"/>
                  <a:pt x="2544" y="2415"/>
                </a:cubicBezTo>
                <a:cubicBezTo>
                  <a:pt x="2544" y="2415"/>
                  <a:pt x="2544" y="2415"/>
                  <a:pt x="2544" y="2415"/>
                </a:cubicBezTo>
                <a:close/>
                <a:moveTo>
                  <a:pt x="2580" y="2436"/>
                </a:moveTo>
                <a:cubicBezTo>
                  <a:pt x="2571" y="2429"/>
                  <a:pt x="2562" y="2422"/>
                  <a:pt x="2553" y="2415"/>
                </a:cubicBezTo>
                <a:cubicBezTo>
                  <a:pt x="2552" y="2414"/>
                  <a:pt x="2552" y="2411"/>
                  <a:pt x="2550" y="2411"/>
                </a:cubicBezTo>
                <a:cubicBezTo>
                  <a:pt x="2544" y="2410"/>
                  <a:pt x="2541" y="2405"/>
                  <a:pt x="2537" y="2402"/>
                </a:cubicBezTo>
                <a:cubicBezTo>
                  <a:pt x="2532" y="2398"/>
                  <a:pt x="2528" y="2393"/>
                  <a:pt x="2523" y="2389"/>
                </a:cubicBezTo>
                <a:cubicBezTo>
                  <a:pt x="2524" y="2388"/>
                  <a:pt x="2524" y="2388"/>
                  <a:pt x="2524" y="2388"/>
                </a:cubicBezTo>
                <a:cubicBezTo>
                  <a:pt x="2527" y="2390"/>
                  <a:pt x="2530" y="2391"/>
                  <a:pt x="2532" y="2394"/>
                </a:cubicBezTo>
                <a:cubicBezTo>
                  <a:pt x="2547" y="2408"/>
                  <a:pt x="2563" y="2421"/>
                  <a:pt x="2579" y="2433"/>
                </a:cubicBezTo>
                <a:cubicBezTo>
                  <a:pt x="2580" y="2434"/>
                  <a:pt x="2581" y="2435"/>
                  <a:pt x="2580" y="2436"/>
                </a:cubicBezTo>
                <a:close/>
                <a:moveTo>
                  <a:pt x="2598" y="2443"/>
                </a:moveTo>
                <a:cubicBezTo>
                  <a:pt x="2602" y="2441"/>
                  <a:pt x="2606" y="2442"/>
                  <a:pt x="2609" y="2444"/>
                </a:cubicBezTo>
                <a:cubicBezTo>
                  <a:pt x="2610" y="2444"/>
                  <a:pt x="2611" y="2444"/>
                  <a:pt x="2611" y="2445"/>
                </a:cubicBezTo>
                <a:cubicBezTo>
                  <a:pt x="2610" y="2445"/>
                  <a:pt x="2610" y="2445"/>
                  <a:pt x="2609" y="2444"/>
                </a:cubicBezTo>
                <a:cubicBezTo>
                  <a:pt x="2605" y="2444"/>
                  <a:pt x="2601" y="2443"/>
                  <a:pt x="2598" y="2443"/>
                </a:cubicBezTo>
                <a:close/>
                <a:moveTo>
                  <a:pt x="2609" y="2448"/>
                </a:moveTo>
                <a:cubicBezTo>
                  <a:pt x="2612" y="2447"/>
                  <a:pt x="2618" y="2448"/>
                  <a:pt x="2621" y="2450"/>
                </a:cubicBezTo>
                <a:cubicBezTo>
                  <a:pt x="2617" y="2451"/>
                  <a:pt x="2613" y="2450"/>
                  <a:pt x="2609" y="2448"/>
                </a:cubicBezTo>
                <a:close/>
                <a:moveTo>
                  <a:pt x="2625" y="2450"/>
                </a:moveTo>
                <a:cubicBezTo>
                  <a:pt x="2633" y="2451"/>
                  <a:pt x="2640" y="2456"/>
                  <a:pt x="2639" y="2460"/>
                </a:cubicBezTo>
                <a:cubicBezTo>
                  <a:pt x="2635" y="2457"/>
                  <a:pt x="2630" y="2454"/>
                  <a:pt x="2625" y="2450"/>
                </a:cubicBezTo>
                <a:close/>
                <a:moveTo>
                  <a:pt x="1290" y="157"/>
                </a:moveTo>
                <a:cubicBezTo>
                  <a:pt x="1280" y="157"/>
                  <a:pt x="1271" y="154"/>
                  <a:pt x="1261" y="150"/>
                </a:cubicBezTo>
                <a:cubicBezTo>
                  <a:pt x="1248" y="146"/>
                  <a:pt x="1236" y="140"/>
                  <a:pt x="1224" y="133"/>
                </a:cubicBezTo>
                <a:cubicBezTo>
                  <a:pt x="1215" y="126"/>
                  <a:pt x="1206" y="119"/>
                  <a:pt x="1197" y="112"/>
                </a:cubicBezTo>
                <a:cubicBezTo>
                  <a:pt x="1180" y="101"/>
                  <a:pt x="1166" y="87"/>
                  <a:pt x="1152" y="72"/>
                </a:cubicBezTo>
                <a:cubicBezTo>
                  <a:pt x="1149" y="69"/>
                  <a:pt x="1145" y="67"/>
                  <a:pt x="1142" y="64"/>
                </a:cubicBezTo>
                <a:cubicBezTo>
                  <a:pt x="1137" y="58"/>
                  <a:pt x="1131" y="54"/>
                  <a:pt x="1122" y="53"/>
                </a:cubicBezTo>
                <a:cubicBezTo>
                  <a:pt x="1110" y="53"/>
                  <a:pt x="1099" y="55"/>
                  <a:pt x="1089" y="63"/>
                </a:cubicBezTo>
                <a:cubicBezTo>
                  <a:pt x="1086" y="66"/>
                  <a:pt x="1083" y="65"/>
                  <a:pt x="1081" y="60"/>
                </a:cubicBezTo>
                <a:cubicBezTo>
                  <a:pt x="1080" y="59"/>
                  <a:pt x="1080" y="57"/>
                  <a:pt x="1079" y="56"/>
                </a:cubicBezTo>
                <a:cubicBezTo>
                  <a:pt x="1077" y="50"/>
                  <a:pt x="1074" y="44"/>
                  <a:pt x="1078" y="38"/>
                </a:cubicBezTo>
                <a:cubicBezTo>
                  <a:pt x="1079" y="36"/>
                  <a:pt x="1079" y="35"/>
                  <a:pt x="1077" y="34"/>
                </a:cubicBezTo>
                <a:cubicBezTo>
                  <a:pt x="1074" y="31"/>
                  <a:pt x="1069" y="31"/>
                  <a:pt x="1065" y="33"/>
                </a:cubicBezTo>
                <a:cubicBezTo>
                  <a:pt x="1062" y="36"/>
                  <a:pt x="1062" y="40"/>
                  <a:pt x="1062" y="44"/>
                </a:cubicBezTo>
                <a:cubicBezTo>
                  <a:pt x="1063" y="49"/>
                  <a:pt x="1065" y="54"/>
                  <a:pt x="1066" y="59"/>
                </a:cubicBezTo>
                <a:cubicBezTo>
                  <a:pt x="1068" y="66"/>
                  <a:pt x="1072" y="70"/>
                  <a:pt x="1078" y="73"/>
                </a:cubicBezTo>
                <a:cubicBezTo>
                  <a:pt x="1080" y="75"/>
                  <a:pt x="1081" y="76"/>
                  <a:pt x="1080" y="79"/>
                </a:cubicBezTo>
                <a:cubicBezTo>
                  <a:pt x="1075" y="91"/>
                  <a:pt x="1079" y="102"/>
                  <a:pt x="1088" y="111"/>
                </a:cubicBezTo>
                <a:cubicBezTo>
                  <a:pt x="1092" y="116"/>
                  <a:pt x="1098" y="120"/>
                  <a:pt x="1102" y="125"/>
                </a:cubicBezTo>
                <a:cubicBezTo>
                  <a:pt x="1106" y="128"/>
                  <a:pt x="1104" y="137"/>
                  <a:pt x="1113" y="136"/>
                </a:cubicBezTo>
                <a:cubicBezTo>
                  <a:pt x="1113" y="136"/>
                  <a:pt x="1113" y="136"/>
                  <a:pt x="1113" y="136"/>
                </a:cubicBezTo>
                <a:cubicBezTo>
                  <a:pt x="1116" y="143"/>
                  <a:pt x="1121" y="148"/>
                  <a:pt x="1125" y="154"/>
                </a:cubicBezTo>
                <a:cubicBezTo>
                  <a:pt x="1133" y="164"/>
                  <a:pt x="1142" y="173"/>
                  <a:pt x="1152" y="182"/>
                </a:cubicBezTo>
                <a:cubicBezTo>
                  <a:pt x="1162" y="193"/>
                  <a:pt x="1174" y="202"/>
                  <a:pt x="1186" y="212"/>
                </a:cubicBezTo>
                <a:cubicBezTo>
                  <a:pt x="1198" y="222"/>
                  <a:pt x="1211" y="230"/>
                  <a:pt x="1225" y="237"/>
                </a:cubicBezTo>
                <a:cubicBezTo>
                  <a:pt x="1233" y="241"/>
                  <a:pt x="1241" y="244"/>
                  <a:pt x="1249" y="246"/>
                </a:cubicBezTo>
                <a:cubicBezTo>
                  <a:pt x="1257" y="247"/>
                  <a:pt x="1266" y="247"/>
                  <a:pt x="1274" y="248"/>
                </a:cubicBezTo>
                <a:cubicBezTo>
                  <a:pt x="1280" y="248"/>
                  <a:pt x="1285" y="247"/>
                  <a:pt x="1290" y="244"/>
                </a:cubicBezTo>
                <a:cubicBezTo>
                  <a:pt x="1294" y="242"/>
                  <a:pt x="1299" y="240"/>
                  <a:pt x="1303" y="238"/>
                </a:cubicBezTo>
                <a:cubicBezTo>
                  <a:pt x="1316" y="231"/>
                  <a:pt x="1324" y="220"/>
                  <a:pt x="1327" y="207"/>
                </a:cubicBezTo>
                <a:cubicBezTo>
                  <a:pt x="1330" y="194"/>
                  <a:pt x="1328" y="182"/>
                  <a:pt x="1318" y="172"/>
                </a:cubicBezTo>
                <a:cubicBezTo>
                  <a:pt x="1310" y="164"/>
                  <a:pt x="1302" y="157"/>
                  <a:pt x="1290" y="157"/>
                </a:cubicBezTo>
                <a:close/>
                <a:moveTo>
                  <a:pt x="1067" y="41"/>
                </a:moveTo>
                <a:cubicBezTo>
                  <a:pt x="1067" y="39"/>
                  <a:pt x="1068" y="38"/>
                  <a:pt x="1069" y="37"/>
                </a:cubicBezTo>
                <a:cubicBezTo>
                  <a:pt x="1070" y="36"/>
                  <a:pt x="1071" y="37"/>
                  <a:pt x="1072" y="37"/>
                </a:cubicBezTo>
                <a:cubicBezTo>
                  <a:pt x="1073" y="37"/>
                  <a:pt x="1072" y="38"/>
                  <a:pt x="1072" y="39"/>
                </a:cubicBezTo>
                <a:cubicBezTo>
                  <a:pt x="1069" y="50"/>
                  <a:pt x="1074" y="60"/>
                  <a:pt x="1081" y="68"/>
                </a:cubicBezTo>
                <a:cubicBezTo>
                  <a:pt x="1082" y="69"/>
                  <a:pt x="1083" y="69"/>
                  <a:pt x="1082" y="71"/>
                </a:cubicBezTo>
                <a:cubicBezTo>
                  <a:pt x="1070" y="65"/>
                  <a:pt x="1069" y="53"/>
                  <a:pt x="1067" y="41"/>
                </a:cubicBezTo>
                <a:close/>
                <a:moveTo>
                  <a:pt x="1112" y="103"/>
                </a:moveTo>
                <a:cubicBezTo>
                  <a:pt x="1112" y="105"/>
                  <a:pt x="1113" y="107"/>
                  <a:pt x="1113" y="109"/>
                </a:cubicBezTo>
                <a:cubicBezTo>
                  <a:pt x="1117" y="116"/>
                  <a:pt x="1115" y="122"/>
                  <a:pt x="1111" y="129"/>
                </a:cubicBezTo>
                <a:cubicBezTo>
                  <a:pt x="1106" y="121"/>
                  <a:pt x="1100" y="115"/>
                  <a:pt x="1093" y="109"/>
                </a:cubicBezTo>
                <a:cubicBezTo>
                  <a:pt x="1087" y="105"/>
                  <a:pt x="1080" y="90"/>
                  <a:pt x="1083" y="83"/>
                </a:cubicBezTo>
                <a:cubicBezTo>
                  <a:pt x="1084" y="81"/>
                  <a:pt x="1083" y="79"/>
                  <a:pt x="1086" y="80"/>
                </a:cubicBezTo>
                <a:cubicBezTo>
                  <a:pt x="1086" y="80"/>
                  <a:pt x="1087" y="79"/>
                  <a:pt x="1087" y="78"/>
                </a:cubicBezTo>
                <a:cubicBezTo>
                  <a:pt x="1085" y="70"/>
                  <a:pt x="1092" y="67"/>
                  <a:pt x="1097" y="64"/>
                </a:cubicBezTo>
                <a:cubicBezTo>
                  <a:pt x="1104" y="59"/>
                  <a:pt x="1112" y="58"/>
                  <a:pt x="1120" y="58"/>
                </a:cubicBezTo>
                <a:cubicBezTo>
                  <a:pt x="1131" y="58"/>
                  <a:pt x="1136" y="66"/>
                  <a:pt x="1144" y="71"/>
                </a:cubicBezTo>
                <a:cubicBezTo>
                  <a:pt x="1145" y="72"/>
                  <a:pt x="1147" y="74"/>
                  <a:pt x="1149" y="76"/>
                </a:cubicBezTo>
                <a:cubicBezTo>
                  <a:pt x="1140" y="75"/>
                  <a:pt x="1133" y="79"/>
                  <a:pt x="1125" y="78"/>
                </a:cubicBezTo>
                <a:cubicBezTo>
                  <a:pt x="1122" y="78"/>
                  <a:pt x="1120" y="80"/>
                  <a:pt x="1123" y="83"/>
                </a:cubicBezTo>
                <a:cubicBezTo>
                  <a:pt x="1128" y="89"/>
                  <a:pt x="1129" y="97"/>
                  <a:pt x="1135" y="104"/>
                </a:cubicBezTo>
                <a:cubicBezTo>
                  <a:pt x="1129" y="102"/>
                  <a:pt x="1123" y="103"/>
                  <a:pt x="1118" y="102"/>
                </a:cubicBezTo>
                <a:cubicBezTo>
                  <a:pt x="1117" y="102"/>
                  <a:pt x="1116" y="102"/>
                  <a:pt x="1116" y="101"/>
                </a:cubicBezTo>
                <a:cubicBezTo>
                  <a:pt x="1115" y="99"/>
                  <a:pt x="1114" y="99"/>
                  <a:pt x="1113" y="99"/>
                </a:cubicBezTo>
                <a:cubicBezTo>
                  <a:pt x="1112" y="100"/>
                  <a:pt x="1112" y="101"/>
                  <a:pt x="1112" y="103"/>
                </a:cubicBezTo>
                <a:close/>
                <a:moveTo>
                  <a:pt x="1322" y="205"/>
                </a:moveTo>
                <a:cubicBezTo>
                  <a:pt x="1319" y="217"/>
                  <a:pt x="1313" y="228"/>
                  <a:pt x="1301" y="233"/>
                </a:cubicBezTo>
                <a:cubicBezTo>
                  <a:pt x="1297" y="235"/>
                  <a:pt x="1293" y="237"/>
                  <a:pt x="1289" y="239"/>
                </a:cubicBezTo>
                <a:cubicBezTo>
                  <a:pt x="1283" y="243"/>
                  <a:pt x="1277" y="244"/>
                  <a:pt x="1270" y="243"/>
                </a:cubicBezTo>
                <a:cubicBezTo>
                  <a:pt x="1267" y="242"/>
                  <a:pt x="1264" y="242"/>
                  <a:pt x="1260" y="242"/>
                </a:cubicBezTo>
                <a:cubicBezTo>
                  <a:pt x="1246" y="242"/>
                  <a:pt x="1233" y="237"/>
                  <a:pt x="1221" y="230"/>
                </a:cubicBezTo>
                <a:cubicBezTo>
                  <a:pt x="1203" y="220"/>
                  <a:pt x="1188" y="208"/>
                  <a:pt x="1173" y="196"/>
                </a:cubicBezTo>
                <a:cubicBezTo>
                  <a:pt x="1156" y="182"/>
                  <a:pt x="1141" y="166"/>
                  <a:pt x="1127" y="149"/>
                </a:cubicBezTo>
                <a:cubicBezTo>
                  <a:pt x="1124" y="145"/>
                  <a:pt x="1121" y="140"/>
                  <a:pt x="1117" y="136"/>
                </a:cubicBezTo>
                <a:cubicBezTo>
                  <a:pt x="1116" y="134"/>
                  <a:pt x="1115" y="132"/>
                  <a:pt x="1116" y="129"/>
                </a:cubicBezTo>
                <a:cubicBezTo>
                  <a:pt x="1121" y="120"/>
                  <a:pt x="1121" y="118"/>
                  <a:pt x="1118" y="106"/>
                </a:cubicBezTo>
                <a:cubicBezTo>
                  <a:pt x="1125" y="108"/>
                  <a:pt x="1132" y="108"/>
                  <a:pt x="1139" y="110"/>
                </a:cubicBezTo>
                <a:cubicBezTo>
                  <a:pt x="1141" y="111"/>
                  <a:pt x="1142" y="109"/>
                  <a:pt x="1142" y="108"/>
                </a:cubicBezTo>
                <a:cubicBezTo>
                  <a:pt x="1142" y="106"/>
                  <a:pt x="1141" y="105"/>
                  <a:pt x="1141" y="104"/>
                </a:cubicBezTo>
                <a:cubicBezTo>
                  <a:pt x="1135" y="98"/>
                  <a:pt x="1133" y="90"/>
                  <a:pt x="1129" y="83"/>
                </a:cubicBezTo>
                <a:cubicBezTo>
                  <a:pt x="1137" y="82"/>
                  <a:pt x="1144" y="79"/>
                  <a:pt x="1152" y="82"/>
                </a:cubicBezTo>
                <a:cubicBezTo>
                  <a:pt x="1153" y="82"/>
                  <a:pt x="1154" y="81"/>
                  <a:pt x="1155" y="82"/>
                </a:cubicBezTo>
                <a:cubicBezTo>
                  <a:pt x="1165" y="94"/>
                  <a:pt x="1177" y="104"/>
                  <a:pt x="1189" y="113"/>
                </a:cubicBezTo>
                <a:cubicBezTo>
                  <a:pt x="1199" y="120"/>
                  <a:pt x="1208" y="128"/>
                  <a:pt x="1218" y="135"/>
                </a:cubicBezTo>
                <a:cubicBezTo>
                  <a:pt x="1232" y="144"/>
                  <a:pt x="1247" y="151"/>
                  <a:pt x="1263" y="156"/>
                </a:cubicBezTo>
                <a:cubicBezTo>
                  <a:pt x="1272" y="160"/>
                  <a:pt x="1280" y="162"/>
                  <a:pt x="1290" y="162"/>
                </a:cubicBezTo>
                <a:cubicBezTo>
                  <a:pt x="1300" y="161"/>
                  <a:pt x="1307" y="168"/>
                  <a:pt x="1313" y="174"/>
                </a:cubicBezTo>
                <a:cubicBezTo>
                  <a:pt x="1323" y="183"/>
                  <a:pt x="1325" y="194"/>
                  <a:pt x="1322" y="205"/>
                </a:cubicBezTo>
                <a:close/>
                <a:moveTo>
                  <a:pt x="1834" y="3182"/>
                </a:moveTo>
                <a:cubicBezTo>
                  <a:pt x="1833" y="3183"/>
                  <a:pt x="1833" y="3185"/>
                  <a:pt x="1835" y="3186"/>
                </a:cubicBezTo>
                <a:cubicBezTo>
                  <a:pt x="1837" y="3186"/>
                  <a:pt x="1837" y="3184"/>
                  <a:pt x="1838" y="3183"/>
                </a:cubicBezTo>
                <a:cubicBezTo>
                  <a:pt x="1841" y="3175"/>
                  <a:pt x="1841" y="3167"/>
                  <a:pt x="1842" y="3157"/>
                </a:cubicBezTo>
                <a:cubicBezTo>
                  <a:pt x="1841" y="3145"/>
                  <a:pt x="1838" y="3133"/>
                  <a:pt x="1834" y="3120"/>
                </a:cubicBezTo>
                <a:cubicBezTo>
                  <a:pt x="1834" y="3118"/>
                  <a:pt x="1833" y="3117"/>
                  <a:pt x="1831" y="3116"/>
                </a:cubicBezTo>
                <a:cubicBezTo>
                  <a:pt x="1830" y="3114"/>
                  <a:pt x="1829" y="3113"/>
                  <a:pt x="1827" y="3114"/>
                </a:cubicBezTo>
                <a:cubicBezTo>
                  <a:pt x="1824" y="3116"/>
                  <a:pt x="1826" y="3117"/>
                  <a:pt x="1827" y="3119"/>
                </a:cubicBezTo>
                <a:cubicBezTo>
                  <a:pt x="1829" y="3121"/>
                  <a:pt x="1830" y="3124"/>
                  <a:pt x="1831" y="3128"/>
                </a:cubicBezTo>
                <a:cubicBezTo>
                  <a:pt x="1836" y="3146"/>
                  <a:pt x="1840" y="3163"/>
                  <a:pt x="1834" y="3182"/>
                </a:cubicBezTo>
                <a:close/>
                <a:moveTo>
                  <a:pt x="1778" y="3061"/>
                </a:moveTo>
                <a:cubicBezTo>
                  <a:pt x="1784" y="3061"/>
                  <a:pt x="1784" y="3061"/>
                  <a:pt x="1781" y="3056"/>
                </a:cubicBezTo>
                <a:cubicBezTo>
                  <a:pt x="1775" y="3048"/>
                  <a:pt x="1769" y="3040"/>
                  <a:pt x="1764" y="3032"/>
                </a:cubicBezTo>
                <a:cubicBezTo>
                  <a:pt x="1763" y="3031"/>
                  <a:pt x="1762" y="3028"/>
                  <a:pt x="1760" y="3029"/>
                </a:cubicBezTo>
                <a:cubicBezTo>
                  <a:pt x="1757" y="3031"/>
                  <a:pt x="1759" y="3033"/>
                  <a:pt x="1760" y="3034"/>
                </a:cubicBezTo>
                <a:cubicBezTo>
                  <a:pt x="1763" y="3039"/>
                  <a:pt x="1767" y="3045"/>
                  <a:pt x="1770" y="3050"/>
                </a:cubicBezTo>
                <a:cubicBezTo>
                  <a:pt x="1771" y="3051"/>
                  <a:pt x="1773" y="3053"/>
                  <a:pt x="1772" y="3054"/>
                </a:cubicBezTo>
                <a:cubicBezTo>
                  <a:pt x="1766" y="3057"/>
                  <a:pt x="1771" y="3060"/>
                  <a:pt x="1772" y="3062"/>
                </a:cubicBezTo>
                <a:cubicBezTo>
                  <a:pt x="1774" y="3066"/>
                  <a:pt x="1776" y="3070"/>
                  <a:pt x="1778" y="3073"/>
                </a:cubicBezTo>
                <a:cubicBezTo>
                  <a:pt x="1782" y="3080"/>
                  <a:pt x="1784" y="3088"/>
                  <a:pt x="1789" y="3094"/>
                </a:cubicBezTo>
                <a:cubicBezTo>
                  <a:pt x="1790" y="3095"/>
                  <a:pt x="1791" y="3096"/>
                  <a:pt x="1792" y="3095"/>
                </a:cubicBezTo>
                <a:cubicBezTo>
                  <a:pt x="1793" y="3095"/>
                  <a:pt x="1793" y="3094"/>
                  <a:pt x="1793" y="3092"/>
                </a:cubicBezTo>
                <a:cubicBezTo>
                  <a:pt x="1788" y="3082"/>
                  <a:pt x="1783" y="3072"/>
                  <a:pt x="1778" y="3061"/>
                </a:cubicBezTo>
                <a:close/>
                <a:moveTo>
                  <a:pt x="1757" y="3162"/>
                </a:moveTo>
                <a:cubicBezTo>
                  <a:pt x="1755" y="3161"/>
                  <a:pt x="1755" y="3163"/>
                  <a:pt x="1754" y="3165"/>
                </a:cubicBezTo>
                <a:cubicBezTo>
                  <a:pt x="1751" y="3178"/>
                  <a:pt x="1748" y="3191"/>
                  <a:pt x="1744" y="3204"/>
                </a:cubicBezTo>
                <a:cubicBezTo>
                  <a:pt x="1744" y="3205"/>
                  <a:pt x="1744" y="3206"/>
                  <a:pt x="1746" y="3207"/>
                </a:cubicBezTo>
                <a:cubicBezTo>
                  <a:pt x="1747" y="3207"/>
                  <a:pt x="1747" y="3206"/>
                  <a:pt x="1748" y="3205"/>
                </a:cubicBezTo>
                <a:cubicBezTo>
                  <a:pt x="1751" y="3191"/>
                  <a:pt x="1755" y="3177"/>
                  <a:pt x="1758" y="3165"/>
                </a:cubicBezTo>
                <a:cubicBezTo>
                  <a:pt x="1759" y="3163"/>
                  <a:pt x="1758" y="3162"/>
                  <a:pt x="1757" y="3162"/>
                </a:cubicBezTo>
                <a:close/>
                <a:moveTo>
                  <a:pt x="1721" y="3208"/>
                </a:moveTo>
                <a:cubicBezTo>
                  <a:pt x="1725" y="3191"/>
                  <a:pt x="1726" y="3174"/>
                  <a:pt x="1730" y="3158"/>
                </a:cubicBezTo>
                <a:cubicBezTo>
                  <a:pt x="1724" y="3164"/>
                  <a:pt x="1718" y="3201"/>
                  <a:pt x="1721" y="3208"/>
                </a:cubicBezTo>
                <a:close/>
                <a:moveTo>
                  <a:pt x="1748" y="3020"/>
                </a:moveTo>
                <a:cubicBezTo>
                  <a:pt x="1754" y="3033"/>
                  <a:pt x="1754" y="3046"/>
                  <a:pt x="1761" y="3057"/>
                </a:cubicBezTo>
                <a:cubicBezTo>
                  <a:pt x="1763" y="3051"/>
                  <a:pt x="1754" y="3024"/>
                  <a:pt x="1748" y="3020"/>
                </a:cubicBezTo>
                <a:close/>
                <a:moveTo>
                  <a:pt x="1824" y="3173"/>
                </a:moveTo>
                <a:cubicBezTo>
                  <a:pt x="1822" y="3172"/>
                  <a:pt x="1821" y="3174"/>
                  <a:pt x="1821" y="3176"/>
                </a:cubicBezTo>
                <a:cubicBezTo>
                  <a:pt x="1815" y="3187"/>
                  <a:pt x="1811" y="3199"/>
                  <a:pt x="1801" y="3208"/>
                </a:cubicBezTo>
                <a:cubicBezTo>
                  <a:pt x="1800" y="3208"/>
                  <a:pt x="1800" y="3209"/>
                  <a:pt x="1801" y="3210"/>
                </a:cubicBezTo>
                <a:cubicBezTo>
                  <a:pt x="1802" y="3212"/>
                  <a:pt x="1803" y="3211"/>
                  <a:pt x="1804" y="3210"/>
                </a:cubicBezTo>
                <a:cubicBezTo>
                  <a:pt x="1815" y="3201"/>
                  <a:pt x="1821" y="3188"/>
                  <a:pt x="1825" y="3175"/>
                </a:cubicBezTo>
                <a:cubicBezTo>
                  <a:pt x="1826" y="3174"/>
                  <a:pt x="1825" y="3173"/>
                  <a:pt x="1824" y="3173"/>
                </a:cubicBezTo>
                <a:close/>
                <a:moveTo>
                  <a:pt x="1849" y="3177"/>
                </a:moveTo>
                <a:cubicBezTo>
                  <a:pt x="1847" y="3177"/>
                  <a:pt x="1847" y="3178"/>
                  <a:pt x="1847" y="3180"/>
                </a:cubicBezTo>
                <a:cubicBezTo>
                  <a:pt x="1843" y="3191"/>
                  <a:pt x="1839" y="3202"/>
                  <a:pt x="1830" y="3210"/>
                </a:cubicBezTo>
                <a:cubicBezTo>
                  <a:pt x="1829" y="3211"/>
                  <a:pt x="1827" y="3212"/>
                  <a:pt x="1829" y="3214"/>
                </a:cubicBezTo>
                <a:cubicBezTo>
                  <a:pt x="1830" y="3216"/>
                  <a:pt x="1832" y="3214"/>
                  <a:pt x="1833" y="3213"/>
                </a:cubicBezTo>
                <a:cubicBezTo>
                  <a:pt x="1842" y="3204"/>
                  <a:pt x="1847" y="3192"/>
                  <a:pt x="1851" y="3181"/>
                </a:cubicBezTo>
                <a:cubicBezTo>
                  <a:pt x="1851" y="3178"/>
                  <a:pt x="1851" y="3177"/>
                  <a:pt x="1849" y="3177"/>
                </a:cubicBezTo>
                <a:close/>
                <a:moveTo>
                  <a:pt x="1846" y="3075"/>
                </a:moveTo>
                <a:cubicBezTo>
                  <a:pt x="1835" y="3064"/>
                  <a:pt x="1822" y="3057"/>
                  <a:pt x="1811" y="3045"/>
                </a:cubicBezTo>
                <a:cubicBezTo>
                  <a:pt x="1808" y="3042"/>
                  <a:pt x="1805" y="3040"/>
                  <a:pt x="1801" y="3038"/>
                </a:cubicBezTo>
                <a:cubicBezTo>
                  <a:pt x="1790" y="3031"/>
                  <a:pt x="1779" y="3024"/>
                  <a:pt x="1771" y="3014"/>
                </a:cubicBezTo>
                <a:cubicBezTo>
                  <a:pt x="1762" y="3003"/>
                  <a:pt x="1758" y="2990"/>
                  <a:pt x="1756" y="2977"/>
                </a:cubicBezTo>
                <a:cubicBezTo>
                  <a:pt x="1752" y="2952"/>
                  <a:pt x="1755" y="2929"/>
                  <a:pt x="1775" y="2912"/>
                </a:cubicBezTo>
                <a:cubicBezTo>
                  <a:pt x="1777" y="2910"/>
                  <a:pt x="1784" y="2909"/>
                  <a:pt x="1780" y="2903"/>
                </a:cubicBezTo>
                <a:cubicBezTo>
                  <a:pt x="1775" y="2903"/>
                  <a:pt x="1775" y="2903"/>
                  <a:pt x="1775" y="2903"/>
                </a:cubicBezTo>
                <a:cubicBezTo>
                  <a:pt x="1770" y="2906"/>
                  <a:pt x="1766" y="2906"/>
                  <a:pt x="1761" y="2906"/>
                </a:cubicBezTo>
                <a:cubicBezTo>
                  <a:pt x="1757" y="2906"/>
                  <a:pt x="1755" y="2913"/>
                  <a:pt x="1750" y="2910"/>
                </a:cubicBezTo>
                <a:cubicBezTo>
                  <a:pt x="1748" y="2909"/>
                  <a:pt x="1747" y="2911"/>
                  <a:pt x="1746" y="2912"/>
                </a:cubicBezTo>
                <a:cubicBezTo>
                  <a:pt x="1743" y="2916"/>
                  <a:pt x="1739" y="2919"/>
                  <a:pt x="1738" y="2924"/>
                </a:cubicBezTo>
                <a:cubicBezTo>
                  <a:pt x="1737" y="2925"/>
                  <a:pt x="1738" y="2926"/>
                  <a:pt x="1735" y="2926"/>
                </a:cubicBezTo>
                <a:cubicBezTo>
                  <a:pt x="1731" y="2926"/>
                  <a:pt x="1730" y="2930"/>
                  <a:pt x="1729" y="2933"/>
                </a:cubicBezTo>
                <a:cubicBezTo>
                  <a:pt x="1722" y="2948"/>
                  <a:pt x="1723" y="2965"/>
                  <a:pt x="1717" y="2981"/>
                </a:cubicBezTo>
                <a:cubicBezTo>
                  <a:pt x="1714" y="2990"/>
                  <a:pt x="1709" y="2999"/>
                  <a:pt x="1702" y="3006"/>
                </a:cubicBezTo>
                <a:cubicBezTo>
                  <a:pt x="1685" y="3023"/>
                  <a:pt x="1664" y="3032"/>
                  <a:pt x="1643" y="3041"/>
                </a:cubicBezTo>
                <a:cubicBezTo>
                  <a:pt x="1633" y="3045"/>
                  <a:pt x="1625" y="3052"/>
                  <a:pt x="1618" y="3060"/>
                </a:cubicBezTo>
                <a:cubicBezTo>
                  <a:pt x="1608" y="3074"/>
                  <a:pt x="1600" y="3089"/>
                  <a:pt x="1594" y="3105"/>
                </a:cubicBezTo>
                <a:cubicBezTo>
                  <a:pt x="1590" y="3115"/>
                  <a:pt x="1586" y="3125"/>
                  <a:pt x="1585" y="3137"/>
                </a:cubicBezTo>
                <a:cubicBezTo>
                  <a:pt x="1585" y="3151"/>
                  <a:pt x="1588" y="3164"/>
                  <a:pt x="1593" y="3176"/>
                </a:cubicBezTo>
                <a:cubicBezTo>
                  <a:pt x="1599" y="3192"/>
                  <a:pt x="1607" y="3205"/>
                  <a:pt x="1621" y="3214"/>
                </a:cubicBezTo>
                <a:cubicBezTo>
                  <a:pt x="1637" y="3223"/>
                  <a:pt x="1655" y="3229"/>
                  <a:pt x="1675" y="3231"/>
                </a:cubicBezTo>
                <a:cubicBezTo>
                  <a:pt x="1670" y="3233"/>
                  <a:pt x="1666" y="3234"/>
                  <a:pt x="1662" y="3236"/>
                </a:cubicBezTo>
                <a:cubicBezTo>
                  <a:pt x="1661" y="3237"/>
                  <a:pt x="1660" y="3238"/>
                  <a:pt x="1660" y="3240"/>
                </a:cubicBezTo>
                <a:cubicBezTo>
                  <a:pt x="1661" y="3241"/>
                  <a:pt x="1663" y="3241"/>
                  <a:pt x="1664" y="3241"/>
                </a:cubicBezTo>
                <a:cubicBezTo>
                  <a:pt x="1668" y="3239"/>
                  <a:pt x="1674" y="3238"/>
                  <a:pt x="1677" y="3235"/>
                </a:cubicBezTo>
                <a:cubicBezTo>
                  <a:pt x="1683" y="3231"/>
                  <a:pt x="1690" y="3232"/>
                  <a:pt x="1696" y="3231"/>
                </a:cubicBezTo>
                <a:cubicBezTo>
                  <a:pt x="1691" y="3234"/>
                  <a:pt x="1686" y="3236"/>
                  <a:pt x="1681" y="3239"/>
                </a:cubicBezTo>
                <a:cubicBezTo>
                  <a:pt x="1679" y="3240"/>
                  <a:pt x="1677" y="3240"/>
                  <a:pt x="1678" y="3242"/>
                </a:cubicBezTo>
                <a:cubicBezTo>
                  <a:pt x="1679" y="3244"/>
                  <a:pt x="1681" y="3244"/>
                  <a:pt x="1682" y="3243"/>
                </a:cubicBezTo>
                <a:cubicBezTo>
                  <a:pt x="1688" y="3241"/>
                  <a:pt x="1694" y="3238"/>
                  <a:pt x="1700" y="3235"/>
                </a:cubicBezTo>
                <a:cubicBezTo>
                  <a:pt x="1701" y="3237"/>
                  <a:pt x="1698" y="3239"/>
                  <a:pt x="1700" y="3240"/>
                </a:cubicBezTo>
                <a:cubicBezTo>
                  <a:pt x="1701" y="3241"/>
                  <a:pt x="1702" y="3241"/>
                  <a:pt x="1703" y="3240"/>
                </a:cubicBezTo>
                <a:cubicBezTo>
                  <a:pt x="1708" y="3234"/>
                  <a:pt x="1711" y="3237"/>
                  <a:pt x="1714" y="3242"/>
                </a:cubicBezTo>
                <a:cubicBezTo>
                  <a:pt x="1715" y="3244"/>
                  <a:pt x="1718" y="3245"/>
                  <a:pt x="1719" y="3248"/>
                </a:cubicBezTo>
                <a:cubicBezTo>
                  <a:pt x="1720" y="3250"/>
                  <a:pt x="1723" y="3249"/>
                  <a:pt x="1724" y="3247"/>
                </a:cubicBezTo>
                <a:cubicBezTo>
                  <a:pt x="1725" y="3243"/>
                  <a:pt x="1726" y="3239"/>
                  <a:pt x="1727" y="3235"/>
                </a:cubicBezTo>
                <a:cubicBezTo>
                  <a:pt x="1728" y="3240"/>
                  <a:pt x="1735" y="3238"/>
                  <a:pt x="1735" y="3244"/>
                </a:cubicBezTo>
                <a:cubicBezTo>
                  <a:pt x="1735" y="3245"/>
                  <a:pt x="1734" y="3251"/>
                  <a:pt x="1738" y="3250"/>
                </a:cubicBezTo>
                <a:cubicBezTo>
                  <a:pt x="1743" y="3249"/>
                  <a:pt x="1739" y="3245"/>
                  <a:pt x="1739" y="3242"/>
                </a:cubicBezTo>
                <a:cubicBezTo>
                  <a:pt x="1739" y="3242"/>
                  <a:pt x="1739" y="3242"/>
                  <a:pt x="1739" y="3241"/>
                </a:cubicBezTo>
                <a:cubicBezTo>
                  <a:pt x="1738" y="3240"/>
                  <a:pt x="1738" y="3238"/>
                  <a:pt x="1740" y="3237"/>
                </a:cubicBezTo>
                <a:cubicBezTo>
                  <a:pt x="1742" y="3237"/>
                  <a:pt x="1743" y="3237"/>
                  <a:pt x="1744" y="3239"/>
                </a:cubicBezTo>
                <a:cubicBezTo>
                  <a:pt x="1745" y="3241"/>
                  <a:pt x="1747" y="3244"/>
                  <a:pt x="1748" y="3246"/>
                </a:cubicBezTo>
                <a:cubicBezTo>
                  <a:pt x="1749" y="3248"/>
                  <a:pt x="1751" y="3248"/>
                  <a:pt x="1752" y="3247"/>
                </a:cubicBezTo>
                <a:cubicBezTo>
                  <a:pt x="1754" y="3246"/>
                  <a:pt x="1753" y="3245"/>
                  <a:pt x="1752" y="3244"/>
                </a:cubicBezTo>
                <a:cubicBezTo>
                  <a:pt x="1751" y="3242"/>
                  <a:pt x="1750" y="3239"/>
                  <a:pt x="1749" y="3237"/>
                </a:cubicBezTo>
                <a:cubicBezTo>
                  <a:pt x="1749" y="3237"/>
                  <a:pt x="1749" y="3236"/>
                  <a:pt x="1750" y="3236"/>
                </a:cubicBezTo>
                <a:cubicBezTo>
                  <a:pt x="1757" y="3241"/>
                  <a:pt x="1765" y="3244"/>
                  <a:pt x="1773" y="3247"/>
                </a:cubicBezTo>
                <a:cubicBezTo>
                  <a:pt x="1776" y="3248"/>
                  <a:pt x="1779" y="3253"/>
                  <a:pt x="1781" y="3249"/>
                </a:cubicBezTo>
                <a:cubicBezTo>
                  <a:pt x="1784" y="3245"/>
                  <a:pt x="1777" y="3245"/>
                  <a:pt x="1775" y="3242"/>
                </a:cubicBezTo>
                <a:cubicBezTo>
                  <a:pt x="1775" y="3242"/>
                  <a:pt x="1775" y="3241"/>
                  <a:pt x="1775" y="3241"/>
                </a:cubicBezTo>
                <a:cubicBezTo>
                  <a:pt x="1785" y="3242"/>
                  <a:pt x="1795" y="3240"/>
                  <a:pt x="1804" y="3239"/>
                </a:cubicBezTo>
                <a:cubicBezTo>
                  <a:pt x="1817" y="3238"/>
                  <a:pt x="1827" y="3232"/>
                  <a:pt x="1837" y="3225"/>
                </a:cubicBezTo>
                <a:cubicBezTo>
                  <a:pt x="1847" y="3219"/>
                  <a:pt x="1857" y="3213"/>
                  <a:pt x="1864" y="3202"/>
                </a:cubicBezTo>
                <a:cubicBezTo>
                  <a:pt x="1877" y="3180"/>
                  <a:pt x="1881" y="3157"/>
                  <a:pt x="1875" y="3132"/>
                </a:cubicBezTo>
                <a:cubicBezTo>
                  <a:pt x="1870" y="3111"/>
                  <a:pt x="1862" y="3091"/>
                  <a:pt x="1846" y="3075"/>
                </a:cubicBezTo>
                <a:close/>
                <a:moveTo>
                  <a:pt x="1756" y="2922"/>
                </a:moveTo>
                <a:cubicBezTo>
                  <a:pt x="1759" y="2919"/>
                  <a:pt x="1760" y="2914"/>
                  <a:pt x="1765" y="2912"/>
                </a:cubicBezTo>
                <a:cubicBezTo>
                  <a:pt x="1765" y="2912"/>
                  <a:pt x="1766" y="2913"/>
                  <a:pt x="1766" y="2913"/>
                </a:cubicBezTo>
                <a:cubicBezTo>
                  <a:pt x="1764" y="2917"/>
                  <a:pt x="1761" y="2920"/>
                  <a:pt x="1759" y="2924"/>
                </a:cubicBezTo>
                <a:cubicBezTo>
                  <a:pt x="1758" y="2925"/>
                  <a:pt x="1757" y="2926"/>
                  <a:pt x="1756" y="2925"/>
                </a:cubicBezTo>
                <a:cubicBezTo>
                  <a:pt x="1754" y="2924"/>
                  <a:pt x="1755" y="2923"/>
                  <a:pt x="1756" y="2922"/>
                </a:cubicBezTo>
                <a:close/>
                <a:moveTo>
                  <a:pt x="1846" y="3086"/>
                </a:moveTo>
                <a:cubicBezTo>
                  <a:pt x="1846" y="3086"/>
                  <a:pt x="1847" y="3086"/>
                  <a:pt x="1847" y="3086"/>
                </a:cubicBezTo>
                <a:cubicBezTo>
                  <a:pt x="1847" y="3086"/>
                  <a:pt x="1846" y="3086"/>
                  <a:pt x="1846" y="3086"/>
                </a:cubicBezTo>
                <a:cubicBezTo>
                  <a:pt x="1846" y="3086"/>
                  <a:pt x="1846" y="3085"/>
                  <a:pt x="1845" y="3085"/>
                </a:cubicBezTo>
                <a:cubicBezTo>
                  <a:pt x="1846" y="3085"/>
                  <a:pt x="1846" y="3086"/>
                  <a:pt x="1846" y="3086"/>
                </a:cubicBezTo>
                <a:close/>
                <a:moveTo>
                  <a:pt x="1750" y="2917"/>
                </a:moveTo>
                <a:cubicBezTo>
                  <a:pt x="1751" y="2923"/>
                  <a:pt x="1745" y="2926"/>
                  <a:pt x="1743" y="2931"/>
                </a:cubicBezTo>
                <a:cubicBezTo>
                  <a:pt x="1742" y="2927"/>
                  <a:pt x="1744" y="2922"/>
                  <a:pt x="1750" y="2917"/>
                </a:cubicBezTo>
                <a:close/>
                <a:moveTo>
                  <a:pt x="1720" y="3240"/>
                </a:moveTo>
                <a:cubicBezTo>
                  <a:pt x="1716" y="3238"/>
                  <a:pt x="1713" y="3235"/>
                  <a:pt x="1719" y="3230"/>
                </a:cubicBezTo>
                <a:cubicBezTo>
                  <a:pt x="1720" y="3234"/>
                  <a:pt x="1724" y="3236"/>
                  <a:pt x="1720" y="3240"/>
                </a:cubicBezTo>
                <a:close/>
                <a:moveTo>
                  <a:pt x="1865" y="3181"/>
                </a:moveTo>
                <a:cubicBezTo>
                  <a:pt x="1855" y="3206"/>
                  <a:pt x="1834" y="3222"/>
                  <a:pt x="1809" y="3230"/>
                </a:cubicBezTo>
                <a:cubicBezTo>
                  <a:pt x="1816" y="3223"/>
                  <a:pt x="1819" y="3214"/>
                  <a:pt x="1824" y="3206"/>
                </a:cubicBezTo>
                <a:cubicBezTo>
                  <a:pt x="1825" y="3203"/>
                  <a:pt x="1829" y="3202"/>
                  <a:pt x="1829" y="3198"/>
                </a:cubicBezTo>
                <a:cubicBezTo>
                  <a:pt x="1829" y="3196"/>
                  <a:pt x="1830" y="3194"/>
                  <a:pt x="1827" y="3193"/>
                </a:cubicBezTo>
                <a:cubicBezTo>
                  <a:pt x="1825" y="3192"/>
                  <a:pt x="1824" y="3195"/>
                  <a:pt x="1824" y="3196"/>
                </a:cubicBezTo>
                <a:cubicBezTo>
                  <a:pt x="1821" y="3205"/>
                  <a:pt x="1816" y="3212"/>
                  <a:pt x="1811" y="3220"/>
                </a:cubicBezTo>
                <a:cubicBezTo>
                  <a:pt x="1807" y="3228"/>
                  <a:pt x="1801" y="3233"/>
                  <a:pt x="1791" y="3233"/>
                </a:cubicBezTo>
                <a:cubicBezTo>
                  <a:pt x="1783" y="3234"/>
                  <a:pt x="1776" y="3234"/>
                  <a:pt x="1768" y="3233"/>
                </a:cubicBezTo>
                <a:cubicBezTo>
                  <a:pt x="1775" y="3232"/>
                  <a:pt x="1781" y="3231"/>
                  <a:pt x="1788" y="3230"/>
                </a:cubicBezTo>
                <a:cubicBezTo>
                  <a:pt x="1789" y="3230"/>
                  <a:pt x="1790" y="3230"/>
                  <a:pt x="1791" y="3230"/>
                </a:cubicBezTo>
                <a:cubicBezTo>
                  <a:pt x="1793" y="3229"/>
                  <a:pt x="1798" y="3230"/>
                  <a:pt x="1797" y="3226"/>
                </a:cubicBezTo>
                <a:cubicBezTo>
                  <a:pt x="1797" y="3223"/>
                  <a:pt x="1793" y="3226"/>
                  <a:pt x="1791" y="3226"/>
                </a:cubicBezTo>
                <a:cubicBezTo>
                  <a:pt x="1786" y="3226"/>
                  <a:pt x="1781" y="3227"/>
                  <a:pt x="1776" y="3226"/>
                </a:cubicBezTo>
                <a:cubicBezTo>
                  <a:pt x="1772" y="3226"/>
                  <a:pt x="1768" y="3226"/>
                  <a:pt x="1763" y="3227"/>
                </a:cubicBezTo>
                <a:cubicBezTo>
                  <a:pt x="1768" y="3222"/>
                  <a:pt x="1772" y="3218"/>
                  <a:pt x="1777" y="3214"/>
                </a:cubicBezTo>
                <a:cubicBezTo>
                  <a:pt x="1786" y="3206"/>
                  <a:pt x="1790" y="3195"/>
                  <a:pt x="1795" y="3185"/>
                </a:cubicBezTo>
                <a:cubicBezTo>
                  <a:pt x="1796" y="3184"/>
                  <a:pt x="1797" y="3181"/>
                  <a:pt x="1795" y="3180"/>
                </a:cubicBezTo>
                <a:cubicBezTo>
                  <a:pt x="1793" y="3179"/>
                  <a:pt x="1792" y="3182"/>
                  <a:pt x="1791" y="3183"/>
                </a:cubicBezTo>
                <a:cubicBezTo>
                  <a:pt x="1788" y="3188"/>
                  <a:pt x="1784" y="3193"/>
                  <a:pt x="1782" y="3199"/>
                </a:cubicBezTo>
                <a:cubicBezTo>
                  <a:pt x="1778" y="3209"/>
                  <a:pt x="1769" y="3216"/>
                  <a:pt x="1761" y="3223"/>
                </a:cubicBezTo>
                <a:cubicBezTo>
                  <a:pt x="1755" y="3228"/>
                  <a:pt x="1749" y="3228"/>
                  <a:pt x="1742" y="3226"/>
                </a:cubicBezTo>
                <a:cubicBezTo>
                  <a:pt x="1748" y="3218"/>
                  <a:pt x="1756" y="3213"/>
                  <a:pt x="1762" y="3205"/>
                </a:cubicBezTo>
                <a:cubicBezTo>
                  <a:pt x="1768" y="3196"/>
                  <a:pt x="1772" y="3187"/>
                  <a:pt x="1773" y="3177"/>
                </a:cubicBezTo>
                <a:cubicBezTo>
                  <a:pt x="1774" y="3176"/>
                  <a:pt x="1774" y="3173"/>
                  <a:pt x="1772" y="3173"/>
                </a:cubicBezTo>
                <a:cubicBezTo>
                  <a:pt x="1770" y="3172"/>
                  <a:pt x="1770" y="3175"/>
                  <a:pt x="1770" y="3177"/>
                </a:cubicBezTo>
                <a:cubicBezTo>
                  <a:pt x="1765" y="3196"/>
                  <a:pt x="1753" y="3210"/>
                  <a:pt x="1738" y="3223"/>
                </a:cubicBezTo>
                <a:cubicBezTo>
                  <a:pt x="1738" y="3223"/>
                  <a:pt x="1737" y="3224"/>
                  <a:pt x="1736" y="3224"/>
                </a:cubicBezTo>
                <a:cubicBezTo>
                  <a:pt x="1735" y="3225"/>
                  <a:pt x="1734" y="3225"/>
                  <a:pt x="1733" y="3225"/>
                </a:cubicBezTo>
                <a:cubicBezTo>
                  <a:pt x="1732" y="3217"/>
                  <a:pt x="1735" y="3209"/>
                  <a:pt x="1737" y="3202"/>
                </a:cubicBezTo>
                <a:cubicBezTo>
                  <a:pt x="1738" y="3198"/>
                  <a:pt x="1741" y="3193"/>
                  <a:pt x="1737" y="3192"/>
                </a:cubicBezTo>
                <a:cubicBezTo>
                  <a:pt x="1733" y="3191"/>
                  <a:pt x="1734" y="3197"/>
                  <a:pt x="1733" y="3200"/>
                </a:cubicBezTo>
                <a:cubicBezTo>
                  <a:pt x="1730" y="3207"/>
                  <a:pt x="1728" y="3215"/>
                  <a:pt x="1727" y="3224"/>
                </a:cubicBezTo>
                <a:cubicBezTo>
                  <a:pt x="1723" y="3221"/>
                  <a:pt x="1720" y="3219"/>
                  <a:pt x="1716" y="3217"/>
                </a:cubicBezTo>
                <a:cubicBezTo>
                  <a:pt x="1715" y="3216"/>
                  <a:pt x="1714" y="3216"/>
                  <a:pt x="1715" y="3215"/>
                </a:cubicBezTo>
                <a:cubicBezTo>
                  <a:pt x="1720" y="3206"/>
                  <a:pt x="1710" y="3200"/>
                  <a:pt x="1710" y="3192"/>
                </a:cubicBezTo>
                <a:cubicBezTo>
                  <a:pt x="1710" y="3191"/>
                  <a:pt x="1709" y="3190"/>
                  <a:pt x="1707" y="3190"/>
                </a:cubicBezTo>
                <a:cubicBezTo>
                  <a:pt x="1705" y="3191"/>
                  <a:pt x="1706" y="3193"/>
                  <a:pt x="1706" y="3194"/>
                </a:cubicBezTo>
                <a:cubicBezTo>
                  <a:pt x="1708" y="3201"/>
                  <a:pt x="1711" y="3207"/>
                  <a:pt x="1713" y="3213"/>
                </a:cubicBezTo>
                <a:cubicBezTo>
                  <a:pt x="1709" y="3211"/>
                  <a:pt x="1705" y="3208"/>
                  <a:pt x="1703" y="3203"/>
                </a:cubicBezTo>
                <a:cubicBezTo>
                  <a:pt x="1702" y="3202"/>
                  <a:pt x="1702" y="3199"/>
                  <a:pt x="1699" y="3201"/>
                </a:cubicBezTo>
                <a:cubicBezTo>
                  <a:pt x="1696" y="3202"/>
                  <a:pt x="1699" y="3204"/>
                  <a:pt x="1700" y="3206"/>
                </a:cubicBezTo>
                <a:cubicBezTo>
                  <a:pt x="1703" y="3213"/>
                  <a:pt x="1710" y="3217"/>
                  <a:pt x="1716" y="3222"/>
                </a:cubicBezTo>
                <a:cubicBezTo>
                  <a:pt x="1708" y="3227"/>
                  <a:pt x="1704" y="3226"/>
                  <a:pt x="1699" y="3218"/>
                </a:cubicBezTo>
                <a:cubicBezTo>
                  <a:pt x="1698" y="3215"/>
                  <a:pt x="1695" y="3213"/>
                  <a:pt x="1693" y="3211"/>
                </a:cubicBezTo>
                <a:cubicBezTo>
                  <a:pt x="1692" y="3210"/>
                  <a:pt x="1691" y="3210"/>
                  <a:pt x="1690" y="3211"/>
                </a:cubicBezTo>
                <a:cubicBezTo>
                  <a:pt x="1688" y="3212"/>
                  <a:pt x="1690" y="3212"/>
                  <a:pt x="1690" y="3213"/>
                </a:cubicBezTo>
                <a:cubicBezTo>
                  <a:pt x="1691" y="3217"/>
                  <a:pt x="1695" y="3218"/>
                  <a:pt x="1695" y="3221"/>
                </a:cubicBezTo>
                <a:cubicBezTo>
                  <a:pt x="1695" y="3222"/>
                  <a:pt x="1695" y="3223"/>
                  <a:pt x="1694" y="3222"/>
                </a:cubicBezTo>
                <a:cubicBezTo>
                  <a:pt x="1681" y="3218"/>
                  <a:pt x="1668" y="3214"/>
                  <a:pt x="1656" y="3207"/>
                </a:cubicBezTo>
                <a:cubicBezTo>
                  <a:pt x="1650" y="3203"/>
                  <a:pt x="1646" y="3197"/>
                  <a:pt x="1641" y="3192"/>
                </a:cubicBezTo>
                <a:cubicBezTo>
                  <a:pt x="1640" y="3191"/>
                  <a:pt x="1639" y="3188"/>
                  <a:pt x="1637" y="3189"/>
                </a:cubicBezTo>
                <a:cubicBezTo>
                  <a:pt x="1635" y="3190"/>
                  <a:pt x="1637" y="3193"/>
                  <a:pt x="1638" y="3195"/>
                </a:cubicBezTo>
                <a:cubicBezTo>
                  <a:pt x="1648" y="3209"/>
                  <a:pt x="1661" y="3217"/>
                  <a:pt x="1678" y="3222"/>
                </a:cubicBezTo>
                <a:cubicBezTo>
                  <a:pt x="1679" y="3222"/>
                  <a:pt x="1680" y="3222"/>
                  <a:pt x="1681" y="3223"/>
                </a:cubicBezTo>
                <a:cubicBezTo>
                  <a:pt x="1668" y="3226"/>
                  <a:pt x="1625" y="3215"/>
                  <a:pt x="1612" y="3197"/>
                </a:cubicBezTo>
                <a:cubicBezTo>
                  <a:pt x="1617" y="3197"/>
                  <a:pt x="1618" y="3195"/>
                  <a:pt x="1616" y="3191"/>
                </a:cubicBezTo>
                <a:cubicBezTo>
                  <a:pt x="1614" y="3182"/>
                  <a:pt x="1608" y="3174"/>
                  <a:pt x="1608" y="3164"/>
                </a:cubicBezTo>
                <a:cubicBezTo>
                  <a:pt x="1608" y="3163"/>
                  <a:pt x="1607" y="3162"/>
                  <a:pt x="1606" y="3162"/>
                </a:cubicBezTo>
                <a:cubicBezTo>
                  <a:pt x="1604" y="3162"/>
                  <a:pt x="1604" y="3163"/>
                  <a:pt x="1604" y="3165"/>
                </a:cubicBezTo>
                <a:cubicBezTo>
                  <a:pt x="1604" y="3170"/>
                  <a:pt x="1605" y="3175"/>
                  <a:pt x="1607" y="3180"/>
                </a:cubicBezTo>
                <a:cubicBezTo>
                  <a:pt x="1609" y="3184"/>
                  <a:pt x="1611" y="3188"/>
                  <a:pt x="1611" y="3195"/>
                </a:cubicBezTo>
                <a:cubicBezTo>
                  <a:pt x="1606" y="3191"/>
                  <a:pt x="1603" y="3186"/>
                  <a:pt x="1601" y="3182"/>
                </a:cubicBezTo>
                <a:cubicBezTo>
                  <a:pt x="1594" y="3165"/>
                  <a:pt x="1587" y="3148"/>
                  <a:pt x="1592" y="3129"/>
                </a:cubicBezTo>
                <a:cubicBezTo>
                  <a:pt x="1597" y="3112"/>
                  <a:pt x="1602" y="3095"/>
                  <a:pt x="1613" y="3080"/>
                </a:cubicBezTo>
                <a:cubicBezTo>
                  <a:pt x="1617" y="3076"/>
                  <a:pt x="1619" y="3072"/>
                  <a:pt x="1621" y="3068"/>
                </a:cubicBezTo>
                <a:cubicBezTo>
                  <a:pt x="1628" y="3058"/>
                  <a:pt x="1637" y="3051"/>
                  <a:pt x="1648" y="3047"/>
                </a:cubicBezTo>
                <a:cubicBezTo>
                  <a:pt x="1669" y="3038"/>
                  <a:pt x="1690" y="3028"/>
                  <a:pt x="1707" y="3011"/>
                </a:cubicBezTo>
                <a:cubicBezTo>
                  <a:pt x="1715" y="3003"/>
                  <a:pt x="1720" y="2994"/>
                  <a:pt x="1724" y="2983"/>
                </a:cubicBezTo>
                <a:cubicBezTo>
                  <a:pt x="1728" y="2969"/>
                  <a:pt x="1729" y="2955"/>
                  <a:pt x="1733" y="2942"/>
                </a:cubicBezTo>
                <a:cubicBezTo>
                  <a:pt x="1734" y="2938"/>
                  <a:pt x="1735" y="2936"/>
                  <a:pt x="1739" y="2937"/>
                </a:cubicBezTo>
                <a:cubicBezTo>
                  <a:pt x="1740" y="2940"/>
                  <a:pt x="1740" y="2944"/>
                  <a:pt x="1739" y="2947"/>
                </a:cubicBezTo>
                <a:cubicBezTo>
                  <a:pt x="1738" y="2949"/>
                  <a:pt x="1737" y="2951"/>
                  <a:pt x="1740" y="2952"/>
                </a:cubicBezTo>
                <a:cubicBezTo>
                  <a:pt x="1742" y="2952"/>
                  <a:pt x="1742" y="2950"/>
                  <a:pt x="1742" y="2948"/>
                </a:cubicBezTo>
                <a:cubicBezTo>
                  <a:pt x="1742" y="2948"/>
                  <a:pt x="1742" y="2947"/>
                  <a:pt x="1742" y="2947"/>
                </a:cubicBezTo>
                <a:cubicBezTo>
                  <a:pt x="1742" y="2940"/>
                  <a:pt x="1745" y="2936"/>
                  <a:pt x="1753" y="2935"/>
                </a:cubicBezTo>
                <a:cubicBezTo>
                  <a:pt x="1752" y="2947"/>
                  <a:pt x="1748" y="2959"/>
                  <a:pt x="1749" y="2972"/>
                </a:cubicBezTo>
                <a:cubicBezTo>
                  <a:pt x="1749" y="2972"/>
                  <a:pt x="1749" y="2972"/>
                  <a:pt x="1749" y="2972"/>
                </a:cubicBezTo>
                <a:cubicBezTo>
                  <a:pt x="1746" y="2967"/>
                  <a:pt x="1749" y="2961"/>
                  <a:pt x="1748" y="2956"/>
                </a:cubicBezTo>
                <a:cubicBezTo>
                  <a:pt x="1747" y="2954"/>
                  <a:pt x="1749" y="2951"/>
                  <a:pt x="1745" y="2949"/>
                </a:cubicBezTo>
                <a:cubicBezTo>
                  <a:pt x="1745" y="2967"/>
                  <a:pt x="1745" y="2985"/>
                  <a:pt x="1750" y="3002"/>
                </a:cubicBezTo>
                <a:cubicBezTo>
                  <a:pt x="1750" y="2992"/>
                  <a:pt x="1748" y="2981"/>
                  <a:pt x="1749" y="2971"/>
                </a:cubicBezTo>
                <a:cubicBezTo>
                  <a:pt x="1752" y="2982"/>
                  <a:pt x="1755" y="2992"/>
                  <a:pt x="1758" y="3002"/>
                </a:cubicBezTo>
                <a:cubicBezTo>
                  <a:pt x="1764" y="3019"/>
                  <a:pt x="1777" y="3029"/>
                  <a:pt x="1791" y="3038"/>
                </a:cubicBezTo>
                <a:cubicBezTo>
                  <a:pt x="1802" y="3045"/>
                  <a:pt x="1812" y="3054"/>
                  <a:pt x="1822" y="3063"/>
                </a:cubicBezTo>
                <a:cubicBezTo>
                  <a:pt x="1822" y="3064"/>
                  <a:pt x="1823" y="3065"/>
                  <a:pt x="1823" y="3066"/>
                </a:cubicBezTo>
                <a:cubicBezTo>
                  <a:pt x="1821" y="3072"/>
                  <a:pt x="1821" y="3071"/>
                  <a:pt x="1825" y="3074"/>
                </a:cubicBezTo>
                <a:cubicBezTo>
                  <a:pt x="1833" y="3082"/>
                  <a:pt x="1842" y="3091"/>
                  <a:pt x="1849" y="3100"/>
                </a:cubicBezTo>
                <a:cubicBezTo>
                  <a:pt x="1850" y="3102"/>
                  <a:pt x="1851" y="3104"/>
                  <a:pt x="1853" y="3103"/>
                </a:cubicBezTo>
                <a:cubicBezTo>
                  <a:pt x="1855" y="3103"/>
                  <a:pt x="1853" y="3100"/>
                  <a:pt x="1855" y="3097"/>
                </a:cubicBezTo>
                <a:cubicBezTo>
                  <a:pt x="1868" y="3125"/>
                  <a:pt x="1878" y="3152"/>
                  <a:pt x="1865" y="3181"/>
                </a:cubicBezTo>
                <a:close/>
                <a:moveTo>
                  <a:pt x="1799" y="3194"/>
                </a:moveTo>
                <a:cubicBezTo>
                  <a:pt x="1797" y="3193"/>
                  <a:pt x="1797" y="3195"/>
                  <a:pt x="1796" y="3196"/>
                </a:cubicBezTo>
                <a:cubicBezTo>
                  <a:pt x="1794" y="3201"/>
                  <a:pt x="1791" y="3206"/>
                  <a:pt x="1788" y="3211"/>
                </a:cubicBezTo>
                <a:cubicBezTo>
                  <a:pt x="1786" y="3214"/>
                  <a:pt x="1782" y="3217"/>
                  <a:pt x="1782" y="3222"/>
                </a:cubicBezTo>
                <a:cubicBezTo>
                  <a:pt x="1790" y="3215"/>
                  <a:pt x="1796" y="3206"/>
                  <a:pt x="1800" y="3196"/>
                </a:cubicBezTo>
                <a:cubicBezTo>
                  <a:pt x="1800" y="3195"/>
                  <a:pt x="1800" y="3194"/>
                  <a:pt x="1799" y="3194"/>
                </a:cubicBezTo>
                <a:close/>
                <a:moveTo>
                  <a:pt x="1859" y="3157"/>
                </a:moveTo>
                <a:cubicBezTo>
                  <a:pt x="1859" y="3159"/>
                  <a:pt x="1859" y="3160"/>
                  <a:pt x="1861" y="3160"/>
                </a:cubicBezTo>
                <a:cubicBezTo>
                  <a:pt x="1863" y="3160"/>
                  <a:pt x="1863" y="3159"/>
                  <a:pt x="1863" y="3157"/>
                </a:cubicBezTo>
                <a:cubicBezTo>
                  <a:pt x="1863" y="3152"/>
                  <a:pt x="1865" y="3147"/>
                  <a:pt x="1865" y="3143"/>
                </a:cubicBezTo>
                <a:cubicBezTo>
                  <a:pt x="1864" y="3135"/>
                  <a:pt x="1864" y="3129"/>
                  <a:pt x="1862" y="3123"/>
                </a:cubicBezTo>
                <a:cubicBezTo>
                  <a:pt x="1861" y="3122"/>
                  <a:pt x="1862" y="3119"/>
                  <a:pt x="1860" y="3119"/>
                </a:cubicBezTo>
                <a:cubicBezTo>
                  <a:pt x="1857" y="3119"/>
                  <a:pt x="1858" y="3122"/>
                  <a:pt x="1857" y="3123"/>
                </a:cubicBezTo>
                <a:cubicBezTo>
                  <a:pt x="1856" y="3127"/>
                  <a:pt x="1859" y="3129"/>
                  <a:pt x="1859" y="3132"/>
                </a:cubicBezTo>
                <a:cubicBezTo>
                  <a:pt x="1860" y="3140"/>
                  <a:pt x="1860" y="3148"/>
                  <a:pt x="1859" y="3157"/>
                </a:cubicBezTo>
                <a:close/>
                <a:moveTo>
                  <a:pt x="1755" y="3093"/>
                </a:moveTo>
                <a:cubicBezTo>
                  <a:pt x="1758" y="3106"/>
                  <a:pt x="1757" y="3119"/>
                  <a:pt x="1758" y="3132"/>
                </a:cubicBezTo>
                <a:cubicBezTo>
                  <a:pt x="1762" y="3119"/>
                  <a:pt x="1760" y="3097"/>
                  <a:pt x="1755" y="3093"/>
                </a:cubicBezTo>
                <a:close/>
                <a:moveTo>
                  <a:pt x="1800" y="3147"/>
                </a:moveTo>
                <a:cubicBezTo>
                  <a:pt x="1801" y="3140"/>
                  <a:pt x="1798" y="3134"/>
                  <a:pt x="1799" y="3126"/>
                </a:cubicBezTo>
                <a:cubicBezTo>
                  <a:pt x="1799" y="3124"/>
                  <a:pt x="1798" y="3121"/>
                  <a:pt x="1795" y="3122"/>
                </a:cubicBezTo>
                <a:cubicBezTo>
                  <a:pt x="1792" y="3122"/>
                  <a:pt x="1794" y="3125"/>
                  <a:pt x="1794" y="3127"/>
                </a:cubicBezTo>
                <a:cubicBezTo>
                  <a:pt x="1794" y="3137"/>
                  <a:pt x="1797" y="3147"/>
                  <a:pt x="1796" y="3157"/>
                </a:cubicBezTo>
                <a:cubicBezTo>
                  <a:pt x="1796" y="3159"/>
                  <a:pt x="1797" y="3160"/>
                  <a:pt x="1798" y="3160"/>
                </a:cubicBezTo>
                <a:cubicBezTo>
                  <a:pt x="1800" y="3160"/>
                  <a:pt x="1800" y="3158"/>
                  <a:pt x="1800" y="3157"/>
                </a:cubicBezTo>
                <a:cubicBezTo>
                  <a:pt x="1800" y="3154"/>
                  <a:pt x="1800" y="3151"/>
                  <a:pt x="1800" y="3147"/>
                </a:cubicBezTo>
                <a:close/>
                <a:moveTo>
                  <a:pt x="1776" y="3143"/>
                </a:moveTo>
                <a:cubicBezTo>
                  <a:pt x="1776" y="3126"/>
                  <a:pt x="1775" y="3109"/>
                  <a:pt x="1769" y="3093"/>
                </a:cubicBezTo>
                <a:cubicBezTo>
                  <a:pt x="1769" y="3091"/>
                  <a:pt x="1769" y="3088"/>
                  <a:pt x="1767" y="3089"/>
                </a:cubicBezTo>
                <a:cubicBezTo>
                  <a:pt x="1765" y="3089"/>
                  <a:pt x="1765" y="3092"/>
                  <a:pt x="1766" y="3094"/>
                </a:cubicBezTo>
                <a:cubicBezTo>
                  <a:pt x="1768" y="3110"/>
                  <a:pt x="1771" y="3126"/>
                  <a:pt x="1772" y="3142"/>
                </a:cubicBezTo>
                <a:cubicBezTo>
                  <a:pt x="1772" y="3144"/>
                  <a:pt x="1771" y="3147"/>
                  <a:pt x="1774" y="3147"/>
                </a:cubicBezTo>
                <a:cubicBezTo>
                  <a:pt x="1777" y="3147"/>
                  <a:pt x="1776" y="3144"/>
                  <a:pt x="1776" y="3143"/>
                </a:cubicBezTo>
                <a:close/>
                <a:moveTo>
                  <a:pt x="1779" y="3091"/>
                </a:moveTo>
                <a:cubicBezTo>
                  <a:pt x="1776" y="3094"/>
                  <a:pt x="1777" y="3096"/>
                  <a:pt x="1777" y="3097"/>
                </a:cubicBezTo>
                <a:cubicBezTo>
                  <a:pt x="1781" y="3106"/>
                  <a:pt x="1782" y="3115"/>
                  <a:pt x="1782" y="3125"/>
                </a:cubicBezTo>
                <a:cubicBezTo>
                  <a:pt x="1783" y="3142"/>
                  <a:pt x="1786" y="3159"/>
                  <a:pt x="1781" y="3176"/>
                </a:cubicBezTo>
                <a:cubicBezTo>
                  <a:pt x="1780" y="3178"/>
                  <a:pt x="1779" y="3180"/>
                  <a:pt x="1781" y="3181"/>
                </a:cubicBezTo>
                <a:cubicBezTo>
                  <a:pt x="1784" y="3181"/>
                  <a:pt x="1783" y="3178"/>
                  <a:pt x="1784" y="3176"/>
                </a:cubicBezTo>
                <a:cubicBezTo>
                  <a:pt x="1789" y="3155"/>
                  <a:pt x="1786" y="3133"/>
                  <a:pt x="1784" y="3112"/>
                </a:cubicBezTo>
                <a:cubicBezTo>
                  <a:pt x="1784" y="3105"/>
                  <a:pt x="1782" y="3098"/>
                  <a:pt x="1779" y="3091"/>
                </a:cubicBezTo>
                <a:close/>
                <a:moveTo>
                  <a:pt x="1697" y="3032"/>
                </a:moveTo>
                <a:cubicBezTo>
                  <a:pt x="1697" y="3032"/>
                  <a:pt x="1697" y="3032"/>
                  <a:pt x="1697" y="3032"/>
                </a:cubicBezTo>
                <a:cubicBezTo>
                  <a:pt x="1697" y="3032"/>
                  <a:pt x="1697" y="3032"/>
                  <a:pt x="1697" y="3032"/>
                </a:cubicBezTo>
                <a:cubicBezTo>
                  <a:pt x="1697" y="3032"/>
                  <a:pt x="1697" y="3032"/>
                  <a:pt x="1697" y="3032"/>
                </a:cubicBezTo>
                <a:close/>
                <a:moveTo>
                  <a:pt x="1683" y="3052"/>
                </a:moveTo>
                <a:cubicBezTo>
                  <a:pt x="1693" y="3044"/>
                  <a:pt x="1702" y="3035"/>
                  <a:pt x="1710" y="3025"/>
                </a:cubicBezTo>
                <a:cubicBezTo>
                  <a:pt x="1710" y="3024"/>
                  <a:pt x="1713" y="3022"/>
                  <a:pt x="1711" y="3021"/>
                </a:cubicBezTo>
                <a:cubicBezTo>
                  <a:pt x="1709" y="3019"/>
                  <a:pt x="1708" y="3022"/>
                  <a:pt x="1706" y="3023"/>
                </a:cubicBezTo>
                <a:cubicBezTo>
                  <a:pt x="1702" y="3025"/>
                  <a:pt x="1702" y="3030"/>
                  <a:pt x="1697" y="3032"/>
                </a:cubicBezTo>
                <a:cubicBezTo>
                  <a:pt x="1697" y="3034"/>
                  <a:pt x="1695" y="3036"/>
                  <a:pt x="1693" y="3037"/>
                </a:cubicBezTo>
                <a:cubicBezTo>
                  <a:pt x="1684" y="3046"/>
                  <a:pt x="1674" y="3054"/>
                  <a:pt x="1664" y="3063"/>
                </a:cubicBezTo>
                <a:cubicBezTo>
                  <a:pt x="1658" y="3068"/>
                  <a:pt x="1652" y="3074"/>
                  <a:pt x="1648" y="3081"/>
                </a:cubicBezTo>
                <a:cubicBezTo>
                  <a:pt x="1642" y="3090"/>
                  <a:pt x="1638" y="3100"/>
                  <a:pt x="1634" y="3110"/>
                </a:cubicBezTo>
                <a:cubicBezTo>
                  <a:pt x="1628" y="3128"/>
                  <a:pt x="1625" y="3146"/>
                  <a:pt x="1628" y="3165"/>
                </a:cubicBezTo>
                <a:cubicBezTo>
                  <a:pt x="1628" y="3166"/>
                  <a:pt x="1628" y="3168"/>
                  <a:pt x="1630" y="3168"/>
                </a:cubicBezTo>
                <a:cubicBezTo>
                  <a:pt x="1632" y="3168"/>
                  <a:pt x="1632" y="3166"/>
                  <a:pt x="1632" y="3164"/>
                </a:cubicBezTo>
                <a:cubicBezTo>
                  <a:pt x="1631" y="3156"/>
                  <a:pt x="1630" y="3148"/>
                  <a:pt x="1631" y="3141"/>
                </a:cubicBezTo>
                <a:cubicBezTo>
                  <a:pt x="1636" y="3104"/>
                  <a:pt x="1654" y="3075"/>
                  <a:pt x="1683" y="3052"/>
                </a:cubicBezTo>
                <a:close/>
                <a:moveTo>
                  <a:pt x="1697" y="3030"/>
                </a:moveTo>
                <a:cubicBezTo>
                  <a:pt x="1698" y="3028"/>
                  <a:pt x="1700" y="3026"/>
                  <a:pt x="1697" y="3025"/>
                </a:cubicBezTo>
                <a:cubicBezTo>
                  <a:pt x="1696" y="3023"/>
                  <a:pt x="1694" y="3026"/>
                  <a:pt x="1693" y="3027"/>
                </a:cubicBezTo>
                <a:cubicBezTo>
                  <a:pt x="1689" y="3031"/>
                  <a:pt x="1684" y="3034"/>
                  <a:pt x="1679" y="3036"/>
                </a:cubicBezTo>
                <a:cubicBezTo>
                  <a:pt x="1670" y="3041"/>
                  <a:pt x="1661" y="3046"/>
                  <a:pt x="1653" y="3054"/>
                </a:cubicBezTo>
                <a:cubicBezTo>
                  <a:pt x="1652" y="3055"/>
                  <a:pt x="1650" y="3057"/>
                  <a:pt x="1651" y="3059"/>
                </a:cubicBezTo>
                <a:cubicBezTo>
                  <a:pt x="1653" y="3061"/>
                  <a:pt x="1655" y="3058"/>
                  <a:pt x="1656" y="3057"/>
                </a:cubicBezTo>
                <a:cubicBezTo>
                  <a:pt x="1668" y="3046"/>
                  <a:pt x="1684" y="3041"/>
                  <a:pt x="1697" y="3032"/>
                </a:cubicBezTo>
                <a:cubicBezTo>
                  <a:pt x="1696" y="3031"/>
                  <a:pt x="1696" y="3030"/>
                  <a:pt x="1697" y="3030"/>
                </a:cubicBezTo>
                <a:close/>
                <a:moveTo>
                  <a:pt x="1674" y="3179"/>
                </a:moveTo>
                <a:cubicBezTo>
                  <a:pt x="1675" y="3181"/>
                  <a:pt x="1675" y="3184"/>
                  <a:pt x="1678" y="3183"/>
                </a:cubicBezTo>
                <a:cubicBezTo>
                  <a:pt x="1681" y="3182"/>
                  <a:pt x="1680" y="3180"/>
                  <a:pt x="1679" y="3178"/>
                </a:cubicBezTo>
                <a:cubicBezTo>
                  <a:pt x="1677" y="3170"/>
                  <a:pt x="1676" y="3162"/>
                  <a:pt x="1675" y="3154"/>
                </a:cubicBezTo>
                <a:cubicBezTo>
                  <a:pt x="1674" y="3150"/>
                  <a:pt x="1676" y="3144"/>
                  <a:pt x="1673" y="3144"/>
                </a:cubicBezTo>
                <a:cubicBezTo>
                  <a:pt x="1669" y="3144"/>
                  <a:pt x="1671" y="3151"/>
                  <a:pt x="1670" y="3155"/>
                </a:cubicBezTo>
                <a:cubicBezTo>
                  <a:pt x="1670" y="3163"/>
                  <a:pt x="1672" y="3171"/>
                  <a:pt x="1674" y="3179"/>
                </a:cubicBezTo>
                <a:close/>
                <a:moveTo>
                  <a:pt x="1697" y="3032"/>
                </a:moveTo>
                <a:cubicBezTo>
                  <a:pt x="1697" y="3032"/>
                  <a:pt x="1697" y="3032"/>
                  <a:pt x="1697" y="3032"/>
                </a:cubicBezTo>
                <a:cubicBezTo>
                  <a:pt x="1697" y="3032"/>
                  <a:pt x="1697" y="3032"/>
                  <a:pt x="1697" y="3032"/>
                </a:cubicBezTo>
                <a:close/>
                <a:moveTo>
                  <a:pt x="1618" y="3159"/>
                </a:moveTo>
                <a:cubicBezTo>
                  <a:pt x="1620" y="3158"/>
                  <a:pt x="1620" y="3156"/>
                  <a:pt x="1620" y="3155"/>
                </a:cubicBezTo>
                <a:cubicBezTo>
                  <a:pt x="1619" y="3150"/>
                  <a:pt x="1619" y="3144"/>
                  <a:pt x="1619" y="3140"/>
                </a:cubicBezTo>
                <a:cubicBezTo>
                  <a:pt x="1619" y="3137"/>
                  <a:pt x="1619" y="3134"/>
                  <a:pt x="1619" y="3132"/>
                </a:cubicBezTo>
                <a:cubicBezTo>
                  <a:pt x="1620" y="3131"/>
                  <a:pt x="1620" y="3129"/>
                  <a:pt x="1619" y="3129"/>
                </a:cubicBezTo>
                <a:cubicBezTo>
                  <a:pt x="1616" y="3128"/>
                  <a:pt x="1616" y="3130"/>
                  <a:pt x="1616" y="3132"/>
                </a:cubicBezTo>
                <a:cubicBezTo>
                  <a:pt x="1616" y="3140"/>
                  <a:pt x="1616" y="3147"/>
                  <a:pt x="1616" y="3155"/>
                </a:cubicBezTo>
                <a:cubicBezTo>
                  <a:pt x="1616" y="3157"/>
                  <a:pt x="1616" y="3159"/>
                  <a:pt x="1618" y="3159"/>
                </a:cubicBezTo>
                <a:close/>
                <a:moveTo>
                  <a:pt x="1620" y="3182"/>
                </a:moveTo>
                <a:cubicBezTo>
                  <a:pt x="1620" y="3181"/>
                  <a:pt x="1619" y="3179"/>
                  <a:pt x="1618" y="3180"/>
                </a:cubicBezTo>
                <a:cubicBezTo>
                  <a:pt x="1616" y="3181"/>
                  <a:pt x="1616" y="3182"/>
                  <a:pt x="1617" y="3183"/>
                </a:cubicBezTo>
                <a:cubicBezTo>
                  <a:pt x="1625" y="3192"/>
                  <a:pt x="1631" y="3203"/>
                  <a:pt x="1641" y="3210"/>
                </a:cubicBezTo>
                <a:cubicBezTo>
                  <a:pt x="1643" y="3211"/>
                  <a:pt x="1646" y="3212"/>
                  <a:pt x="1650" y="3210"/>
                </a:cubicBezTo>
                <a:cubicBezTo>
                  <a:pt x="1643" y="3208"/>
                  <a:pt x="1640" y="3204"/>
                  <a:pt x="1636" y="3201"/>
                </a:cubicBezTo>
                <a:cubicBezTo>
                  <a:pt x="1630" y="3195"/>
                  <a:pt x="1626" y="3188"/>
                  <a:pt x="1620" y="3182"/>
                </a:cubicBezTo>
                <a:close/>
                <a:moveTo>
                  <a:pt x="1675" y="3073"/>
                </a:moveTo>
                <a:cubicBezTo>
                  <a:pt x="1674" y="3072"/>
                  <a:pt x="1673" y="3073"/>
                  <a:pt x="1672" y="3074"/>
                </a:cubicBezTo>
                <a:cubicBezTo>
                  <a:pt x="1664" y="3081"/>
                  <a:pt x="1656" y="3090"/>
                  <a:pt x="1653" y="3101"/>
                </a:cubicBezTo>
                <a:cubicBezTo>
                  <a:pt x="1652" y="3103"/>
                  <a:pt x="1652" y="3104"/>
                  <a:pt x="1654" y="3105"/>
                </a:cubicBezTo>
                <a:cubicBezTo>
                  <a:pt x="1656" y="3105"/>
                  <a:pt x="1657" y="3103"/>
                  <a:pt x="1657" y="3102"/>
                </a:cubicBezTo>
                <a:cubicBezTo>
                  <a:pt x="1659" y="3096"/>
                  <a:pt x="1662" y="3091"/>
                  <a:pt x="1666" y="3086"/>
                </a:cubicBezTo>
                <a:cubicBezTo>
                  <a:pt x="1669" y="3083"/>
                  <a:pt x="1672" y="3080"/>
                  <a:pt x="1675" y="3077"/>
                </a:cubicBezTo>
                <a:cubicBezTo>
                  <a:pt x="1676" y="3076"/>
                  <a:pt x="1677" y="3074"/>
                  <a:pt x="1675" y="3073"/>
                </a:cubicBezTo>
                <a:close/>
                <a:moveTo>
                  <a:pt x="1631" y="3079"/>
                </a:moveTo>
                <a:cubicBezTo>
                  <a:pt x="1631" y="3079"/>
                  <a:pt x="1631" y="3078"/>
                  <a:pt x="1631" y="3078"/>
                </a:cubicBezTo>
                <a:cubicBezTo>
                  <a:pt x="1630" y="3077"/>
                  <a:pt x="1629" y="3077"/>
                  <a:pt x="1628" y="3078"/>
                </a:cubicBezTo>
                <a:cubicBezTo>
                  <a:pt x="1626" y="3081"/>
                  <a:pt x="1624" y="3083"/>
                  <a:pt x="1622" y="3086"/>
                </a:cubicBezTo>
                <a:cubicBezTo>
                  <a:pt x="1617" y="3095"/>
                  <a:pt x="1611" y="3104"/>
                  <a:pt x="1608" y="3114"/>
                </a:cubicBezTo>
                <a:cubicBezTo>
                  <a:pt x="1608" y="3117"/>
                  <a:pt x="1605" y="3120"/>
                  <a:pt x="1608" y="3121"/>
                </a:cubicBezTo>
                <a:cubicBezTo>
                  <a:pt x="1612" y="3123"/>
                  <a:pt x="1612" y="3118"/>
                  <a:pt x="1613" y="3116"/>
                </a:cubicBezTo>
                <a:cubicBezTo>
                  <a:pt x="1617" y="3104"/>
                  <a:pt x="1623" y="3093"/>
                  <a:pt x="1630" y="3082"/>
                </a:cubicBezTo>
                <a:cubicBezTo>
                  <a:pt x="1630" y="3081"/>
                  <a:pt x="1631" y="3080"/>
                  <a:pt x="1631" y="3079"/>
                </a:cubicBezTo>
                <a:close/>
                <a:moveTo>
                  <a:pt x="1648" y="3157"/>
                </a:moveTo>
                <a:cubicBezTo>
                  <a:pt x="1648" y="3153"/>
                  <a:pt x="1648" y="3149"/>
                  <a:pt x="1648" y="3146"/>
                </a:cubicBezTo>
                <a:cubicBezTo>
                  <a:pt x="1648" y="3144"/>
                  <a:pt x="1648" y="3142"/>
                  <a:pt x="1646" y="3141"/>
                </a:cubicBezTo>
                <a:cubicBezTo>
                  <a:pt x="1643" y="3141"/>
                  <a:pt x="1643" y="3144"/>
                  <a:pt x="1643" y="3146"/>
                </a:cubicBezTo>
                <a:cubicBezTo>
                  <a:pt x="1643" y="3163"/>
                  <a:pt x="1644" y="3180"/>
                  <a:pt x="1653" y="3196"/>
                </a:cubicBezTo>
                <a:cubicBezTo>
                  <a:pt x="1654" y="3198"/>
                  <a:pt x="1654" y="3201"/>
                  <a:pt x="1657" y="3199"/>
                </a:cubicBezTo>
                <a:cubicBezTo>
                  <a:pt x="1659" y="3198"/>
                  <a:pt x="1657" y="3196"/>
                  <a:pt x="1656" y="3194"/>
                </a:cubicBezTo>
                <a:cubicBezTo>
                  <a:pt x="1650" y="3183"/>
                  <a:pt x="1648" y="3170"/>
                  <a:pt x="1648" y="3157"/>
                </a:cubicBezTo>
                <a:close/>
                <a:moveTo>
                  <a:pt x="1704" y="3092"/>
                </a:moveTo>
                <a:cubicBezTo>
                  <a:pt x="1702" y="3093"/>
                  <a:pt x="1701" y="3094"/>
                  <a:pt x="1701" y="3095"/>
                </a:cubicBezTo>
                <a:cubicBezTo>
                  <a:pt x="1696" y="3107"/>
                  <a:pt x="1690" y="3119"/>
                  <a:pt x="1687" y="3131"/>
                </a:cubicBezTo>
                <a:cubicBezTo>
                  <a:pt x="1683" y="3146"/>
                  <a:pt x="1683" y="3160"/>
                  <a:pt x="1686" y="3174"/>
                </a:cubicBezTo>
                <a:cubicBezTo>
                  <a:pt x="1687" y="3176"/>
                  <a:pt x="1687" y="3180"/>
                  <a:pt x="1690" y="3179"/>
                </a:cubicBezTo>
                <a:cubicBezTo>
                  <a:pt x="1693" y="3178"/>
                  <a:pt x="1691" y="3176"/>
                  <a:pt x="1690" y="3174"/>
                </a:cubicBezTo>
                <a:cubicBezTo>
                  <a:pt x="1687" y="3156"/>
                  <a:pt x="1688" y="3138"/>
                  <a:pt x="1695" y="3120"/>
                </a:cubicBezTo>
                <a:cubicBezTo>
                  <a:pt x="1699" y="3113"/>
                  <a:pt x="1702" y="3105"/>
                  <a:pt x="1705" y="3097"/>
                </a:cubicBezTo>
                <a:cubicBezTo>
                  <a:pt x="1705" y="3095"/>
                  <a:pt x="1707" y="3093"/>
                  <a:pt x="1704" y="3092"/>
                </a:cubicBezTo>
                <a:close/>
                <a:moveTo>
                  <a:pt x="1723" y="3067"/>
                </a:moveTo>
                <a:cubicBezTo>
                  <a:pt x="1721" y="3066"/>
                  <a:pt x="1721" y="3068"/>
                  <a:pt x="1720" y="3069"/>
                </a:cubicBezTo>
                <a:cubicBezTo>
                  <a:pt x="1716" y="3076"/>
                  <a:pt x="1713" y="3083"/>
                  <a:pt x="1713" y="3091"/>
                </a:cubicBezTo>
                <a:cubicBezTo>
                  <a:pt x="1712" y="3094"/>
                  <a:pt x="1712" y="3094"/>
                  <a:pt x="1714" y="3094"/>
                </a:cubicBezTo>
                <a:cubicBezTo>
                  <a:pt x="1715" y="3094"/>
                  <a:pt x="1715" y="3093"/>
                  <a:pt x="1715" y="3092"/>
                </a:cubicBezTo>
                <a:cubicBezTo>
                  <a:pt x="1717" y="3085"/>
                  <a:pt x="1718" y="3077"/>
                  <a:pt x="1723" y="3070"/>
                </a:cubicBezTo>
                <a:cubicBezTo>
                  <a:pt x="1724" y="3069"/>
                  <a:pt x="1726" y="3068"/>
                  <a:pt x="1723" y="3067"/>
                </a:cubicBezTo>
                <a:close/>
                <a:moveTo>
                  <a:pt x="1721" y="3157"/>
                </a:moveTo>
                <a:cubicBezTo>
                  <a:pt x="1722" y="3147"/>
                  <a:pt x="1721" y="3137"/>
                  <a:pt x="1723" y="3127"/>
                </a:cubicBezTo>
                <a:cubicBezTo>
                  <a:pt x="1724" y="3125"/>
                  <a:pt x="1725" y="3122"/>
                  <a:pt x="1722" y="3122"/>
                </a:cubicBezTo>
                <a:cubicBezTo>
                  <a:pt x="1719" y="3121"/>
                  <a:pt x="1719" y="3124"/>
                  <a:pt x="1718" y="3125"/>
                </a:cubicBezTo>
                <a:cubicBezTo>
                  <a:pt x="1716" y="3135"/>
                  <a:pt x="1716" y="3145"/>
                  <a:pt x="1716" y="3157"/>
                </a:cubicBezTo>
                <a:cubicBezTo>
                  <a:pt x="1716" y="3156"/>
                  <a:pt x="1716" y="3157"/>
                  <a:pt x="1716" y="3158"/>
                </a:cubicBezTo>
                <a:cubicBezTo>
                  <a:pt x="1717" y="3160"/>
                  <a:pt x="1716" y="3164"/>
                  <a:pt x="1719" y="3164"/>
                </a:cubicBezTo>
                <a:cubicBezTo>
                  <a:pt x="1722" y="3164"/>
                  <a:pt x="1721" y="3160"/>
                  <a:pt x="1721" y="3157"/>
                </a:cubicBezTo>
                <a:close/>
                <a:moveTo>
                  <a:pt x="1711" y="3111"/>
                </a:moveTo>
                <a:cubicBezTo>
                  <a:pt x="1708" y="3110"/>
                  <a:pt x="1708" y="3114"/>
                  <a:pt x="1707" y="3116"/>
                </a:cubicBezTo>
                <a:cubicBezTo>
                  <a:pt x="1704" y="3127"/>
                  <a:pt x="1703" y="3138"/>
                  <a:pt x="1700" y="3149"/>
                </a:cubicBezTo>
                <a:cubicBezTo>
                  <a:pt x="1702" y="3152"/>
                  <a:pt x="1699" y="3156"/>
                  <a:pt x="1702" y="3156"/>
                </a:cubicBezTo>
                <a:cubicBezTo>
                  <a:pt x="1705" y="3156"/>
                  <a:pt x="1704" y="3152"/>
                  <a:pt x="1705" y="3150"/>
                </a:cubicBezTo>
                <a:cubicBezTo>
                  <a:pt x="1707" y="3139"/>
                  <a:pt x="1709" y="3128"/>
                  <a:pt x="1712" y="3117"/>
                </a:cubicBezTo>
                <a:cubicBezTo>
                  <a:pt x="1712" y="3115"/>
                  <a:pt x="1714" y="3112"/>
                  <a:pt x="1711" y="3111"/>
                </a:cubicBezTo>
                <a:close/>
                <a:moveTo>
                  <a:pt x="1697" y="3081"/>
                </a:moveTo>
                <a:cubicBezTo>
                  <a:pt x="1697" y="3080"/>
                  <a:pt x="1696" y="3080"/>
                  <a:pt x="1695" y="3079"/>
                </a:cubicBezTo>
                <a:cubicBezTo>
                  <a:pt x="1694" y="3079"/>
                  <a:pt x="1693" y="3080"/>
                  <a:pt x="1693" y="3081"/>
                </a:cubicBezTo>
                <a:cubicBezTo>
                  <a:pt x="1687" y="3089"/>
                  <a:pt x="1684" y="3098"/>
                  <a:pt x="1680" y="3107"/>
                </a:cubicBezTo>
                <a:cubicBezTo>
                  <a:pt x="1679" y="3108"/>
                  <a:pt x="1679" y="3109"/>
                  <a:pt x="1681" y="3110"/>
                </a:cubicBezTo>
                <a:cubicBezTo>
                  <a:pt x="1682" y="3110"/>
                  <a:pt x="1683" y="3109"/>
                  <a:pt x="1684" y="3108"/>
                </a:cubicBezTo>
                <a:cubicBezTo>
                  <a:pt x="1686" y="3103"/>
                  <a:pt x="1689" y="3098"/>
                  <a:pt x="1691" y="3092"/>
                </a:cubicBezTo>
                <a:cubicBezTo>
                  <a:pt x="1693" y="3088"/>
                  <a:pt x="1695" y="3085"/>
                  <a:pt x="1697" y="3081"/>
                </a:cubicBezTo>
                <a:close/>
                <a:moveTo>
                  <a:pt x="1662" y="3138"/>
                </a:moveTo>
                <a:cubicBezTo>
                  <a:pt x="1664" y="3130"/>
                  <a:pt x="1667" y="3121"/>
                  <a:pt x="1670" y="3111"/>
                </a:cubicBezTo>
                <a:cubicBezTo>
                  <a:pt x="1670" y="3112"/>
                  <a:pt x="1670" y="3111"/>
                  <a:pt x="1669" y="3111"/>
                </a:cubicBezTo>
                <a:cubicBezTo>
                  <a:pt x="1667" y="3110"/>
                  <a:pt x="1666" y="3111"/>
                  <a:pt x="1666" y="3112"/>
                </a:cubicBezTo>
                <a:cubicBezTo>
                  <a:pt x="1663" y="3120"/>
                  <a:pt x="1661" y="3129"/>
                  <a:pt x="1658" y="3137"/>
                </a:cubicBezTo>
                <a:cubicBezTo>
                  <a:pt x="1658" y="3138"/>
                  <a:pt x="1658" y="3139"/>
                  <a:pt x="1659" y="3140"/>
                </a:cubicBezTo>
                <a:cubicBezTo>
                  <a:pt x="1661" y="3140"/>
                  <a:pt x="1662" y="3139"/>
                  <a:pt x="1662" y="3138"/>
                </a:cubicBezTo>
                <a:close/>
                <a:moveTo>
                  <a:pt x="1678" y="3204"/>
                </a:moveTo>
                <a:cubicBezTo>
                  <a:pt x="1673" y="3200"/>
                  <a:pt x="1670" y="3195"/>
                  <a:pt x="1668" y="3189"/>
                </a:cubicBezTo>
                <a:cubicBezTo>
                  <a:pt x="1667" y="3185"/>
                  <a:pt x="1665" y="3182"/>
                  <a:pt x="1664" y="3179"/>
                </a:cubicBezTo>
                <a:cubicBezTo>
                  <a:pt x="1663" y="3178"/>
                  <a:pt x="1662" y="3177"/>
                  <a:pt x="1661" y="3177"/>
                </a:cubicBezTo>
                <a:cubicBezTo>
                  <a:pt x="1660" y="3178"/>
                  <a:pt x="1659" y="3179"/>
                  <a:pt x="1660" y="3180"/>
                </a:cubicBezTo>
                <a:cubicBezTo>
                  <a:pt x="1664" y="3191"/>
                  <a:pt x="1667" y="3203"/>
                  <a:pt x="1677" y="3210"/>
                </a:cubicBezTo>
                <a:cubicBezTo>
                  <a:pt x="1678" y="3210"/>
                  <a:pt x="1679" y="3211"/>
                  <a:pt x="1680" y="3211"/>
                </a:cubicBezTo>
                <a:cubicBezTo>
                  <a:pt x="1680" y="3210"/>
                  <a:pt x="1680" y="3209"/>
                  <a:pt x="1681" y="3209"/>
                </a:cubicBezTo>
                <a:cubicBezTo>
                  <a:pt x="1681" y="3206"/>
                  <a:pt x="1679" y="3205"/>
                  <a:pt x="1678" y="3204"/>
                </a:cubicBezTo>
                <a:close/>
                <a:moveTo>
                  <a:pt x="1752" y="3112"/>
                </a:moveTo>
                <a:cubicBezTo>
                  <a:pt x="1752" y="3109"/>
                  <a:pt x="1752" y="3107"/>
                  <a:pt x="1752" y="3104"/>
                </a:cubicBezTo>
                <a:cubicBezTo>
                  <a:pt x="1752" y="3103"/>
                  <a:pt x="1753" y="3101"/>
                  <a:pt x="1750" y="3100"/>
                </a:cubicBezTo>
                <a:cubicBezTo>
                  <a:pt x="1748" y="3100"/>
                  <a:pt x="1748" y="3102"/>
                  <a:pt x="1748" y="3104"/>
                </a:cubicBezTo>
                <a:cubicBezTo>
                  <a:pt x="1745" y="3112"/>
                  <a:pt x="1747" y="3120"/>
                  <a:pt x="1746" y="3128"/>
                </a:cubicBezTo>
                <a:cubicBezTo>
                  <a:pt x="1744" y="3140"/>
                  <a:pt x="1743" y="3152"/>
                  <a:pt x="1741" y="3164"/>
                </a:cubicBezTo>
                <a:cubicBezTo>
                  <a:pt x="1741" y="3166"/>
                  <a:pt x="1741" y="3168"/>
                  <a:pt x="1743" y="3168"/>
                </a:cubicBezTo>
                <a:cubicBezTo>
                  <a:pt x="1745" y="3168"/>
                  <a:pt x="1745" y="3167"/>
                  <a:pt x="1745" y="3165"/>
                </a:cubicBezTo>
                <a:cubicBezTo>
                  <a:pt x="1748" y="3148"/>
                  <a:pt x="1751" y="3130"/>
                  <a:pt x="1752" y="3112"/>
                </a:cubicBezTo>
                <a:close/>
                <a:moveTo>
                  <a:pt x="1796" y="3076"/>
                </a:moveTo>
                <a:cubicBezTo>
                  <a:pt x="1795" y="3075"/>
                  <a:pt x="1794" y="3073"/>
                  <a:pt x="1792" y="3075"/>
                </a:cubicBezTo>
                <a:cubicBezTo>
                  <a:pt x="1791" y="3076"/>
                  <a:pt x="1793" y="3077"/>
                  <a:pt x="1793" y="3079"/>
                </a:cubicBezTo>
                <a:cubicBezTo>
                  <a:pt x="1796" y="3085"/>
                  <a:pt x="1804" y="3088"/>
                  <a:pt x="1806" y="3095"/>
                </a:cubicBezTo>
                <a:cubicBezTo>
                  <a:pt x="1810" y="3107"/>
                  <a:pt x="1817" y="3117"/>
                  <a:pt x="1819" y="3129"/>
                </a:cubicBezTo>
                <a:cubicBezTo>
                  <a:pt x="1820" y="3130"/>
                  <a:pt x="1820" y="3131"/>
                  <a:pt x="1821" y="3132"/>
                </a:cubicBezTo>
                <a:cubicBezTo>
                  <a:pt x="1821" y="3133"/>
                  <a:pt x="1822" y="3134"/>
                  <a:pt x="1823" y="3134"/>
                </a:cubicBezTo>
                <a:cubicBezTo>
                  <a:pt x="1825" y="3134"/>
                  <a:pt x="1824" y="3132"/>
                  <a:pt x="1824" y="3131"/>
                </a:cubicBezTo>
                <a:cubicBezTo>
                  <a:pt x="1824" y="3130"/>
                  <a:pt x="1824" y="3129"/>
                  <a:pt x="1824" y="3128"/>
                </a:cubicBezTo>
                <a:cubicBezTo>
                  <a:pt x="1822" y="3119"/>
                  <a:pt x="1817" y="3111"/>
                  <a:pt x="1814" y="3102"/>
                </a:cubicBezTo>
                <a:cubicBezTo>
                  <a:pt x="1810" y="3092"/>
                  <a:pt x="1804" y="3083"/>
                  <a:pt x="1796" y="3076"/>
                </a:cubicBezTo>
                <a:close/>
                <a:moveTo>
                  <a:pt x="1813" y="3156"/>
                </a:moveTo>
                <a:cubicBezTo>
                  <a:pt x="1816" y="3156"/>
                  <a:pt x="1814" y="3152"/>
                  <a:pt x="1815" y="3149"/>
                </a:cubicBezTo>
                <a:cubicBezTo>
                  <a:pt x="1814" y="3144"/>
                  <a:pt x="1814" y="3138"/>
                  <a:pt x="1813" y="3133"/>
                </a:cubicBezTo>
                <a:cubicBezTo>
                  <a:pt x="1813" y="3129"/>
                  <a:pt x="1812" y="3124"/>
                  <a:pt x="1811" y="3120"/>
                </a:cubicBezTo>
                <a:cubicBezTo>
                  <a:pt x="1810" y="3119"/>
                  <a:pt x="1810" y="3117"/>
                  <a:pt x="1808" y="3118"/>
                </a:cubicBezTo>
                <a:cubicBezTo>
                  <a:pt x="1807" y="3119"/>
                  <a:pt x="1807" y="3120"/>
                  <a:pt x="1808" y="3121"/>
                </a:cubicBezTo>
                <a:cubicBezTo>
                  <a:pt x="1809" y="3130"/>
                  <a:pt x="1811" y="3140"/>
                  <a:pt x="1811" y="3150"/>
                </a:cubicBezTo>
                <a:cubicBezTo>
                  <a:pt x="1811" y="3152"/>
                  <a:pt x="1809" y="3156"/>
                  <a:pt x="1813" y="3156"/>
                </a:cubicBezTo>
                <a:close/>
                <a:moveTo>
                  <a:pt x="1831" y="3102"/>
                </a:moveTo>
                <a:cubicBezTo>
                  <a:pt x="1836" y="3110"/>
                  <a:pt x="1840" y="3119"/>
                  <a:pt x="1843" y="3128"/>
                </a:cubicBezTo>
                <a:cubicBezTo>
                  <a:pt x="1844" y="3130"/>
                  <a:pt x="1845" y="3132"/>
                  <a:pt x="1847" y="3131"/>
                </a:cubicBezTo>
                <a:cubicBezTo>
                  <a:pt x="1850" y="3130"/>
                  <a:pt x="1847" y="3128"/>
                  <a:pt x="1847" y="3127"/>
                </a:cubicBezTo>
                <a:cubicBezTo>
                  <a:pt x="1843" y="3114"/>
                  <a:pt x="1837" y="3102"/>
                  <a:pt x="1830" y="3092"/>
                </a:cubicBezTo>
                <a:cubicBezTo>
                  <a:pt x="1829" y="3091"/>
                  <a:pt x="1828" y="3089"/>
                  <a:pt x="1827" y="3089"/>
                </a:cubicBezTo>
                <a:cubicBezTo>
                  <a:pt x="1824" y="3090"/>
                  <a:pt x="1825" y="3092"/>
                  <a:pt x="1826" y="3093"/>
                </a:cubicBezTo>
                <a:cubicBezTo>
                  <a:pt x="1827" y="3096"/>
                  <a:pt x="1829" y="3099"/>
                  <a:pt x="1831" y="3102"/>
                </a:cubicBezTo>
                <a:close/>
                <a:moveTo>
                  <a:pt x="1764" y="3025"/>
                </a:moveTo>
                <a:cubicBezTo>
                  <a:pt x="1765" y="3026"/>
                  <a:pt x="1765" y="3029"/>
                  <a:pt x="1767" y="3027"/>
                </a:cubicBezTo>
                <a:cubicBezTo>
                  <a:pt x="1769" y="3025"/>
                  <a:pt x="1769" y="3024"/>
                  <a:pt x="1767" y="3022"/>
                </a:cubicBezTo>
                <a:cubicBezTo>
                  <a:pt x="1763" y="3019"/>
                  <a:pt x="1760" y="3015"/>
                  <a:pt x="1757" y="3010"/>
                </a:cubicBezTo>
                <a:cubicBezTo>
                  <a:pt x="1756" y="3009"/>
                  <a:pt x="1754" y="3009"/>
                  <a:pt x="1753" y="3008"/>
                </a:cubicBezTo>
                <a:cubicBezTo>
                  <a:pt x="1752" y="3008"/>
                  <a:pt x="1752" y="3008"/>
                  <a:pt x="1752" y="3009"/>
                </a:cubicBezTo>
                <a:cubicBezTo>
                  <a:pt x="1751" y="3010"/>
                  <a:pt x="1752" y="3011"/>
                  <a:pt x="1753" y="3011"/>
                </a:cubicBezTo>
                <a:cubicBezTo>
                  <a:pt x="1757" y="3016"/>
                  <a:pt x="1760" y="3020"/>
                  <a:pt x="1764" y="3025"/>
                </a:cubicBezTo>
                <a:close/>
                <a:moveTo>
                  <a:pt x="1797" y="3060"/>
                </a:moveTo>
                <a:cubicBezTo>
                  <a:pt x="1799" y="3061"/>
                  <a:pt x="1800" y="3064"/>
                  <a:pt x="1802" y="3061"/>
                </a:cubicBezTo>
                <a:cubicBezTo>
                  <a:pt x="1804" y="3060"/>
                  <a:pt x="1802" y="3058"/>
                  <a:pt x="1801" y="3057"/>
                </a:cubicBezTo>
                <a:cubicBezTo>
                  <a:pt x="1795" y="3051"/>
                  <a:pt x="1788" y="3045"/>
                  <a:pt x="1782" y="3039"/>
                </a:cubicBezTo>
                <a:cubicBezTo>
                  <a:pt x="1782" y="3038"/>
                  <a:pt x="1781" y="3038"/>
                  <a:pt x="1780" y="3037"/>
                </a:cubicBezTo>
                <a:cubicBezTo>
                  <a:pt x="1780" y="3037"/>
                  <a:pt x="1779" y="3037"/>
                  <a:pt x="1779" y="3038"/>
                </a:cubicBezTo>
                <a:cubicBezTo>
                  <a:pt x="1778" y="3040"/>
                  <a:pt x="1779" y="3041"/>
                  <a:pt x="1780" y="3042"/>
                </a:cubicBezTo>
                <a:cubicBezTo>
                  <a:pt x="1785" y="3049"/>
                  <a:pt x="1791" y="3054"/>
                  <a:pt x="1797" y="3060"/>
                </a:cubicBezTo>
                <a:close/>
                <a:moveTo>
                  <a:pt x="1626" y="3106"/>
                </a:moveTo>
                <a:cubicBezTo>
                  <a:pt x="1630" y="3096"/>
                  <a:pt x="1635" y="3086"/>
                  <a:pt x="1642" y="3078"/>
                </a:cubicBezTo>
                <a:cubicBezTo>
                  <a:pt x="1633" y="3081"/>
                  <a:pt x="1624" y="3098"/>
                  <a:pt x="1626" y="3106"/>
                </a:cubicBezTo>
                <a:close/>
                <a:moveTo>
                  <a:pt x="1732" y="3077"/>
                </a:moveTo>
                <a:cubicBezTo>
                  <a:pt x="1731" y="3077"/>
                  <a:pt x="1730" y="3078"/>
                  <a:pt x="1730" y="3079"/>
                </a:cubicBezTo>
                <a:cubicBezTo>
                  <a:pt x="1729" y="3083"/>
                  <a:pt x="1728" y="3087"/>
                  <a:pt x="1727" y="3091"/>
                </a:cubicBezTo>
                <a:cubicBezTo>
                  <a:pt x="1726" y="3092"/>
                  <a:pt x="1727" y="3093"/>
                  <a:pt x="1728" y="3093"/>
                </a:cubicBezTo>
                <a:cubicBezTo>
                  <a:pt x="1729" y="3093"/>
                  <a:pt x="1730" y="3093"/>
                  <a:pt x="1730" y="3093"/>
                </a:cubicBezTo>
                <a:cubicBezTo>
                  <a:pt x="1731" y="3088"/>
                  <a:pt x="1733" y="3084"/>
                  <a:pt x="1734" y="3079"/>
                </a:cubicBezTo>
                <a:cubicBezTo>
                  <a:pt x="1734" y="3079"/>
                  <a:pt x="1733" y="3078"/>
                  <a:pt x="1732" y="3077"/>
                </a:cubicBezTo>
                <a:close/>
                <a:moveTo>
                  <a:pt x="1596" y="3155"/>
                </a:moveTo>
                <a:cubicBezTo>
                  <a:pt x="1598" y="3143"/>
                  <a:pt x="1597" y="3130"/>
                  <a:pt x="1603" y="3118"/>
                </a:cubicBezTo>
                <a:cubicBezTo>
                  <a:pt x="1596" y="3124"/>
                  <a:pt x="1592" y="3146"/>
                  <a:pt x="1596" y="3155"/>
                </a:cubicBezTo>
                <a:close/>
                <a:moveTo>
                  <a:pt x="1740" y="3085"/>
                </a:moveTo>
                <a:cubicBezTo>
                  <a:pt x="1739" y="3085"/>
                  <a:pt x="1738" y="3086"/>
                  <a:pt x="1738" y="3087"/>
                </a:cubicBezTo>
                <a:cubicBezTo>
                  <a:pt x="1737" y="3100"/>
                  <a:pt x="1735" y="3112"/>
                  <a:pt x="1734" y="3125"/>
                </a:cubicBezTo>
                <a:cubicBezTo>
                  <a:pt x="1735" y="3125"/>
                  <a:pt x="1736" y="3125"/>
                  <a:pt x="1737" y="3125"/>
                </a:cubicBezTo>
                <a:cubicBezTo>
                  <a:pt x="1740" y="3113"/>
                  <a:pt x="1739" y="3100"/>
                  <a:pt x="1742" y="3088"/>
                </a:cubicBezTo>
                <a:cubicBezTo>
                  <a:pt x="1743" y="3086"/>
                  <a:pt x="1742" y="3086"/>
                  <a:pt x="1740" y="3085"/>
                </a:cubicBezTo>
                <a:close/>
                <a:moveTo>
                  <a:pt x="1714" y="3062"/>
                </a:moveTo>
                <a:cubicBezTo>
                  <a:pt x="1715" y="3064"/>
                  <a:pt x="1717" y="3061"/>
                  <a:pt x="1717" y="3060"/>
                </a:cubicBezTo>
                <a:cubicBezTo>
                  <a:pt x="1721" y="3053"/>
                  <a:pt x="1725" y="3046"/>
                  <a:pt x="1729" y="3039"/>
                </a:cubicBezTo>
                <a:cubicBezTo>
                  <a:pt x="1729" y="3038"/>
                  <a:pt x="1730" y="3037"/>
                  <a:pt x="1730" y="3035"/>
                </a:cubicBezTo>
                <a:cubicBezTo>
                  <a:pt x="1730" y="3035"/>
                  <a:pt x="1729" y="3034"/>
                  <a:pt x="1729" y="3033"/>
                </a:cubicBezTo>
                <a:cubicBezTo>
                  <a:pt x="1727" y="3033"/>
                  <a:pt x="1726" y="3035"/>
                  <a:pt x="1726" y="3036"/>
                </a:cubicBezTo>
                <a:cubicBezTo>
                  <a:pt x="1722" y="3043"/>
                  <a:pt x="1718" y="3050"/>
                  <a:pt x="1714" y="3058"/>
                </a:cubicBezTo>
                <a:cubicBezTo>
                  <a:pt x="1713" y="3059"/>
                  <a:pt x="1712" y="3061"/>
                  <a:pt x="1714" y="3062"/>
                </a:cubicBezTo>
                <a:close/>
                <a:moveTo>
                  <a:pt x="1720" y="3034"/>
                </a:moveTo>
                <a:cubicBezTo>
                  <a:pt x="1720" y="3033"/>
                  <a:pt x="1720" y="3032"/>
                  <a:pt x="1719" y="3032"/>
                </a:cubicBezTo>
                <a:cubicBezTo>
                  <a:pt x="1717" y="3031"/>
                  <a:pt x="1716" y="3033"/>
                  <a:pt x="1716" y="3034"/>
                </a:cubicBezTo>
                <a:cubicBezTo>
                  <a:pt x="1709" y="3045"/>
                  <a:pt x="1702" y="3055"/>
                  <a:pt x="1693" y="3065"/>
                </a:cubicBezTo>
                <a:cubicBezTo>
                  <a:pt x="1692" y="3066"/>
                  <a:pt x="1690" y="3068"/>
                  <a:pt x="1692" y="3069"/>
                </a:cubicBezTo>
                <a:cubicBezTo>
                  <a:pt x="1694" y="3072"/>
                  <a:pt x="1695" y="3069"/>
                  <a:pt x="1697" y="3068"/>
                </a:cubicBezTo>
                <a:cubicBezTo>
                  <a:pt x="1698" y="3068"/>
                  <a:pt x="1698" y="3067"/>
                  <a:pt x="1699" y="3066"/>
                </a:cubicBezTo>
                <a:cubicBezTo>
                  <a:pt x="1706" y="3058"/>
                  <a:pt x="1712" y="3048"/>
                  <a:pt x="1718" y="3038"/>
                </a:cubicBezTo>
                <a:cubicBezTo>
                  <a:pt x="1719" y="3037"/>
                  <a:pt x="1720" y="3036"/>
                  <a:pt x="1720" y="3034"/>
                </a:cubicBezTo>
                <a:close/>
                <a:moveTo>
                  <a:pt x="1731" y="2989"/>
                </a:moveTo>
                <a:cubicBezTo>
                  <a:pt x="1731" y="2989"/>
                  <a:pt x="1730" y="2988"/>
                  <a:pt x="1730" y="2988"/>
                </a:cubicBezTo>
                <a:cubicBezTo>
                  <a:pt x="1729" y="2987"/>
                  <a:pt x="1728" y="2988"/>
                  <a:pt x="1728" y="2989"/>
                </a:cubicBezTo>
                <a:cubicBezTo>
                  <a:pt x="1725" y="2999"/>
                  <a:pt x="1722" y="3010"/>
                  <a:pt x="1711" y="3016"/>
                </a:cubicBezTo>
                <a:cubicBezTo>
                  <a:pt x="1713" y="3017"/>
                  <a:pt x="1714" y="3017"/>
                  <a:pt x="1714" y="3017"/>
                </a:cubicBezTo>
                <a:cubicBezTo>
                  <a:pt x="1722" y="3014"/>
                  <a:pt x="1732" y="2997"/>
                  <a:pt x="1731" y="2989"/>
                </a:cubicBezTo>
                <a:close/>
                <a:moveTo>
                  <a:pt x="1745" y="3065"/>
                </a:moveTo>
                <a:cubicBezTo>
                  <a:pt x="1744" y="3065"/>
                  <a:pt x="1743" y="3067"/>
                  <a:pt x="1743" y="3067"/>
                </a:cubicBezTo>
                <a:cubicBezTo>
                  <a:pt x="1746" y="3068"/>
                  <a:pt x="1744" y="3073"/>
                  <a:pt x="1748" y="3073"/>
                </a:cubicBezTo>
                <a:cubicBezTo>
                  <a:pt x="1749" y="3072"/>
                  <a:pt x="1749" y="3070"/>
                  <a:pt x="1749" y="3069"/>
                </a:cubicBezTo>
                <a:cubicBezTo>
                  <a:pt x="1749" y="3067"/>
                  <a:pt x="1748" y="3065"/>
                  <a:pt x="1745" y="3065"/>
                </a:cubicBezTo>
                <a:close/>
                <a:moveTo>
                  <a:pt x="1742" y="3039"/>
                </a:moveTo>
                <a:cubicBezTo>
                  <a:pt x="1734" y="3047"/>
                  <a:pt x="1735" y="3058"/>
                  <a:pt x="1732" y="3067"/>
                </a:cubicBezTo>
                <a:cubicBezTo>
                  <a:pt x="1731" y="3068"/>
                  <a:pt x="1732" y="3070"/>
                  <a:pt x="1734" y="3070"/>
                </a:cubicBezTo>
                <a:cubicBezTo>
                  <a:pt x="1735" y="3070"/>
                  <a:pt x="1735" y="3069"/>
                  <a:pt x="1736" y="3067"/>
                </a:cubicBezTo>
                <a:cubicBezTo>
                  <a:pt x="1738" y="3060"/>
                  <a:pt x="1741" y="3053"/>
                  <a:pt x="1743" y="3044"/>
                </a:cubicBezTo>
                <a:cubicBezTo>
                  <a:pt x="1745" y="3047"/>
                  <a:pt x="1746" y="3049"/>
                  <a:pt x="1747" y="3052"/>
                </a:cubicBezTo>
                <a:cubicBezTo>
                  <a:pt x="1748" y="3054"/>
                  <a:pt x="1749" y="3056"/>
                  <a:pt x="1751" y="3055"/>
                </a:cubicBezTo>
                <a:cubicBezTo>
                  <a:pt x="1753" y="3054"/>
                  <a:pt x="1752" y="3052"/>
                  <a:pt x="1751" y="3050"/>
                </a:cubicBezTo>
                <a:cubicBezTo>
                  <a:pt x="1748" y="3044"/>
                  <a:pt x="1746" y="3037"/>
                  <a:pt x="1745" y="3030"/>
                </a:cubicBezTo>
                <a:cubicBezTo>
                  <a:pt x="1745" y="3029"/>
                  <a:pt x="1745" y="3026"/>
                  <a:pt x="1742" y="3027"/>
                </a:cubicBezTo>
                <a:cubicBezTo>
                  <a:pt x="1740" y="3027"/>
                  <a:pt x="1741" y="3029"/>
                  <a:pt x="1741" y="3031"/>
                </a:cubicBezTo>
                <a:cubicBezTo>
                  <a:pt x="1740" y="3034"/>
                  <a:pt x="1744" y="3037"/>
                  <a:pt x="1742" y="3039"/>
                </a:cubicBezTo>
                <a:close/>
                <a:moveTo>
                  <a:pt x="1732" y="2981"/>
                </a:moveTo>
                <a:cubicBezTo>
                  <a:pt x="1733" y="2981"/>
                  <a:pt x="1734" y="2980"/>
                  <a:pt x="1734" y="2979"/>
                </a:cubicBezTo>
                <a:cubicBezTo>
                  <a:pt x="1735" y="2971"/>
                  <a:pt x="1737" y="2962"/>
                  <a:pt x="1735" y="2954"/>
                </a:cubicBezTo>
                <a:cubicBezTo>
                  <a:pt x="1735" y="2954"/>
                  <a:pt x="1734" y="2954"/>
                  <a:pt x="1733" y="2954"/>
                </a:cubicBezTo>
                <a:cubicBezTo>
                  <a:pt x="1733" y="2962"/>
                  <a:pt x="1732" y="2971"/>
                  <a:pt x="1731" y="2980"/>
                </a:cubicBezTo>
                <a:cubicBezTo>
                  <a:pt x="1731" y="2980"/>
                  <a:pt x="1732" y="2981"/>
                  <a:pt x="1732" y="2981"/>
                </a:cubicBezTo>
                <a:close/>
                <a:moveTo>
                  <a:pt x="1736" y="2998"/>
                </a:moveTo>
                <a:cubicBezTo>
                  <a:pt x="1735" y="3004"/>
                  <a:pt x="1733" y="3009"/>
                  <a:pt x="1733" y="3014"/>
                </a:cubicBezTo>
                <a:cubicBezTo>
                  <a:pt x="1735" y="3014"/>
                  <a:pt x="1735" y="3014"/>
                  <a:pt x="1736" y="3013"/>
                </a:cubicBezTo>
                <a:cubicBezTo>
                  <a:pt x="1741" y="2999"/>
                  <a:pt x="1740" y="2985"/>
                  <a:pt x="1740" y="2971"/>
                </a:cubicBezTo>
                <a:cubicBezTo>
                  <a:pt x="1740" y="2970"/>
                  <a:pt x="1740" y="2969"/>
                  <a:pt x="1738" y="2969"/>
                </a:cubicBezTo>
                <a:cubicBezTo>
                  <a:pt x="1736" y="2969"/>
                  <a:pt x="1737" y="2971"/>
                  <a:pt x="1737" y="2972"/>
                </a:cubicBezTo>
                <a:cubicBezTo>
                  <a:pt x="1738" y="2981"/>
                  <a:pt x="1736" y="2990"/>
                  <a:pt x="1736" y="2998"/>
                </a:cubicBezTo>
                <a:close/>
                <a:moveTo>
                  <a:pt x="2313" y="688"/>
                </a:moveTo>
                <a:cubicBezTo>
                  <a:pt x="2319" y="683"/>
                  <a:pt x="2325" y="678"/>
                  <a:pt x="2329" y="672"/>
                </a:cubicBezTo>
                <a:cubicBezTo>
                  <a:pt x="2330" y="671"/>
                  <a:pt x="2331" y="670"/>
                  <a:pt x="2330" y="669"/>
                </a:cubicBezTo>
                <a:cubicBezTo>
                  <a:pt x="2329" y="668"/>
                  <a:pt x="2328" y="670"/>
                  <a:pt x="2327" y="671"/>
                </a:cubicBezTo>
                <a:cubicBezTo>
                  <a:pt x="2325" y="672"/>
                  <a:pt x="2325" y="675"/>
                  <a:pt x="2322" y="676"/>
                </a:cubicBezTo>
                <a:cubicBezTo>
                  <a:pt x="2322" y="677"/>
                  <a:pt x="2321" y="678"/>
                  <a:pt x="2320" y="679"/>
                </a:cubicBezTo>
                <a:cubicBezTo>
                  <a:pt x="2314" y="684"/>
                  <a:pt x="2308" y="689"/>
                  <a:pt x="2302" y="695"/>
                </a:cubicBezTo>
                <a:cubicBezTo>
                  <a:pt x="2299" y="698"/>
                  <a:pt x="2295" y="701"/>
                  <a:pt x="2292" y="706"/>
                </a:cubicBezTo>
                <a:cubicBezTo>
                  <a:pt x="2289" y="711"/>
                  <a:pt x="2286" y="717"/>
                  <a:pt x="2284" y="723"/>
                </a:cubicBezTo>
                <a:cubicBezTo>
                  <a:pt x="2280" y="734"/>
                  <a:pt x="2279" y="744"/>
                  <a:pt x="2281" y="756"/>
                </a:cubicBezTo>
                <a:cubicBezTo>
                  <a:pt x="2281" y="757"/>
                  <a:pt x="2280" y="758"/>
                  <a:pt x="2282" y="758"/>
                </a:cubicBezTo>
                <a:cubicBezTo>
                  <a:pt x="2283" y="758"/>
                  <a:pt x="2283" y="757"/>
                  <a:pt x="2283" y="755"/>
                </a:cubicBezTo>
                <a:cubicBezTo>
                  <a:pt x="2283" y="751"/>
                  <a:pt x="2282" y="746"/>
                  <a:pt x="2283" y="741"/>
                </a:cubicBezTo>
                <a:cubicBezTo>
                  <a:pt x="2286" y="720"/>
                  <a:pt x="2296" y="702"/>
                  <a:pt x="2313" y="688"/>
                </a:cubicBezTo>
                <a:close/>
                <a:moveTo>
                  <a:pt x="2322" y="675"/>
                </a:moveTo>
                <a:cubicBezTo>
                  <a:pt x="2322" y="674"/>
                  <a:pt x="2324" y="673"/>
                  <a:pt x="2322" y="672"/>
                </a:cubicBezTo>
                <a:cubicBezTo>
                  <a:pt x="2321" y="671"/>
                  <a:pt x="2320" y="672"/>
                  <a:pt x="2320" y="673"/>
                </a:cubicBezTo>
                <a:cubicBezTo>
                  <a:pt x="2317" y="676"/>
                  <a:pt x="2314" y="677"/>
                  <a:pt x="2311" y="679"/>
                </a:cubicBezTo>
                <a:cubicBezTo>
                  <a:pt x="2305" y="681"/>
                  <a:pt x="2300" y="685"/>
                  <a:pt x="2296" y="689"/>
                </a:cubicBezTo>
                <a:cubicBezTo>
                  <a:pt x="2295" y="690"/>
                  <a:pt x="2293" y="691"/>
                  <a:pt x="2295" y="692"/>
                </a:cubicBezTo>
                <a:cubicBezTo>
                  <a:pt x="2296" y="693"/>
                  <a:pt x="2297" y="692"/>
                  <a:pt x="2297" y="691"/>
                </a:cubicBezTo>
                <a:cubicBezTo>
                  <a:pt x="2304" y="684"/>
                  <a:pt x="2314" y="681"/>
                  <a:pt x="2322" y="676"/>
                </a:cubicBezTo>
                <a:cubicBezTo>
                  <a:pt x="2321" y="676"/>
                  <a:pt x="2322" y="675"/>
                  <a:pt x="2322" y="675"/>
                </a:cubicBezTo>
                <a:close/>
                <a:moveTo>
                  <a:pt x="2322" y="676"/>
                </a:moveTo>
                <a:cubicBezTo>
                  <a:pt x="2322" y="676"/>
                  <a:pt x="2322" y="676"/>
                  <a:pt x="2322" y="676"/>
                </a:cubicBezTo>
                <a:cubicBezTo>
                  <a:pt x="2322" y="676"/>
                  <a:pt x="2322" y="676"/>
                  <a:pt x="2322" y="676"/>
                </a:cubicBezTo>
                <a:cubicBezTo>
                  <a:pt x="2322" y="676"/>
                  <a:pt x="2322" y="676"/>
                  <a:pt x="2322" y="676"/>
                </a:cubicBezTo>
                <a:close/>
                <a:moveTo>
                  <a:pt x="2308" y="764"/>
                </a:moveTo>
                <a:cubicBezTo>
                  <a:pt x="2309" y="765"/>
                  <a:pt x="2309" y="768"/>
                  <a:pt x="2311" y="767"/>
                </a:cubicBezTo>
                <a:cubicBezTo>
                  <a:pt x="2312" y="766"/>
                  <a:pt x="2311" y="765"/>
                  <a:pt x="2311" y="764"/>
                </a:cubicBezTo>
                <a:cubicBezTo>
                  <a:pt x="2310" y="759"/>
                  <a:pt x="2309" y="754"/>
                  <a:pt x="2308" y="749"/>
                </a:cubicBezTo>
                <a:cubicBezTo>
                  <a:pt x="2308" y="747"/>
                  <a:pt x="2310" y="743"/>
                  <a:pt x="2307" y="743"/>
                </a:cubicBezTo>
                <a:cubicBezTo>
                  <a:pt x="2305" y="743"/>
                  <a:pt x="2306" y="747"/>
                  <a:pt x="2306" y="750"/>
                </a:cubicBezTo>
                <a:cubicBezTo>
                  <a:pt x="2306" y="755"/>
                  <a:pt x="2307" y="760"/>
                  <a:pt x="2308" y="764"/>
                </a:cubicBezTo>
                <a:close/>
                <a:moveTo>
                  <a:pt x="2333" y="677"/>
                </a:moveTo>
                <a:cubicBezTo>
                  <a:pt x="2329" y="684"/>
                  <a:pt x="2325" y="690"/>
                  <a:pt x="2320" y="696"/>
                </a:cubicBezTo>
                <a:cubicBezTo>
                  <a:pt x="2319" y="697"/>
                  <a:pt x="2318" y="698"/>
                  <a:pt x="2319" y="699"/>
                </a:cubicBezTo>
                <a:cubicBezTo>
                  <a:pt x="2320" y="700"/>
                  <a:pt x="2321" y="698"/>
                  <a:pt x="2322" y="698"/>
                </a:cubicBezTo>
                <a:cubicBezTo>
                  <a:pt x="2322" y="698"/>
                  <a:pt x="2323" y="697"/>
                  <a:pt x="2323" y="697"/>
                </a:cubicBezTo>
                <a:cubicBezTo>
                  <a:pt x="2328" y="692"/>
                  <a:pt x="2331" y="686"/>
                  <a:pt x="2335" y="680"/>
                </a:cubicBezTo>
                <a:cubicBezTo>
                  <a:pt x="2335" y="679"/>
                  <a:pt x="2335" y="678"/>
                  <a:pt x="2336" y="677"/>
                </a:cubicBezTo>
                <a:cubicBezTo>
                  <a:pt x="2336" y="677"/>
                  <a:pt x="2335" y="676"/>
                  <a:pt x="2335" y="676"/>
                </a:cubicBezTo>
                <a:cubicBezTo>
                  <a:pt x="2334" y="676"/>
                  <a:pt x="2334" y="676"/>
                  <a:pt x="2333" y="677"/>
                </a:cubicBezTo>
                <a:close/>
                <a:moveTo>
                  <a:pt x="2332" y="694"/>
                </a:moveTo>
                <a:cubicBezTo>
                  <a:pt x="2333" y="695"/>
                  <a:pt x="2334" y="694"/>
                  <a:pt x="2334" y="693"/>
                </a:cubicBezTo>
                <a:cubicBezTo>
                  <a:pt x="2337" y="689"/>
                  <a:pt x="2339" y="684"/>
                  <a:pt x="2341" y="680"/>
                </a:cubicBezTo>
                <a:cubicBezTo>
                  <a:pt x="2341" y="680"/>
                  <a:pt x="2341" y="679"/>
                  <a:pt x="2342" y="678"/>
                </a:cubicBezTo>
                <a:cubicBezTo>
                  <a:pt x="2342" y="678"/>
                  <a:pt x="2341" y="677"/>
                  <a:pt x="2341" y="677"/>
                </a:cubicBezTo>
                <a:cubicBezTo>
                  <a:pt x="2340" y="677"/>
                  <a:pt x="2340" y="678"/>
                  <a:pt x="2339" y="678"/>
                </a:cubicBezTo>
                <a:cubicBezTo>
                  <a:pt x="2337" y="683"/>
                  <a:pt x="2334" y="687"/>
                  <a:pt x="2332" y="692"/>
                </a:cubicBezTo>
                <a:cubicBezTo>
                  <a:pt x="2332" y="693"/>
                  <a:pt x="2331" y="694"/>
                  <a:pt x="2332" y="694"/>
                </a:cubicBezTo>
                <a:close/>
                <a:moveTo>
                  <a:pt x="2276" y="766"/>
                </a:moveTo>
                <a:cubicBezTo>
                  <a:pt x="2276" y="765"/>
                  <a:pt x="2275" y="764"/>
                  <a:pt x="2274" y="765"/>
                </a:cubicBezTo>
                <a:cubicBezTo>
                  <a:pt x="2274" y="766"/>
                  <a:pt x="2273" y="766"/>
                  <a:pt x="2274" y="767"/>
                </a:cubicBezTo>
                <a:cubicBezTo>
                  <a:pt x="2279" y="772"/>
                  <a:pt x="2282" y="779"/>
                  <a:pt x="2289" y="783"/>
                </a:cubicBezTo>
                <a:cubicBezTo>
                  <a:pt x="2290" y="784"/>
                  <a:pt x="2291" y="784"/>
                  <a:pt x="2294" y="783"/>
                </a:cubicBezTo>
                <a:cubicBezTo>
                  <a:pt x="2290" y="782"/>
                  <a:pt x="2287" y="780"/>
                  <a:pt x="2285" y="777"/>
                </a:cubicBezTo>
                <a:cubicBezTo>
                  <a:pt x="2282" y="774"/>
                  <a:pt x="2279" y="769"/>
                  <a:pt x="2276" y="766"/>
                </a:cubicBezTo>
                <a:close/>
                <a:moveTo>
                  <a:pt x="2419" y="751"/>
                </a:moveTo>
                <a:cubicBezTo>
                  <a:pt x="2419" y="752"/>
                  <a:pt x="2419" y="753"/>
                  <a:pt x="2421" y="753"/>
                </a:cubicBezTo>
                <a:cubicBezTo>
                  <a:pt x="2422" y="753"/>
                  <a:pt x="2422" y="752"/>
                  <a:pt x="2422" y="751"/>
                </a:cubicBezTo>
                <a:cubicBezTo>
                  <a:pt x="2422" y="748"/>
                  <a:pt x="2423" y="745"/>
                  <a:pt x="2422" y="743"/>
                </a:cubicBezTo>
                <a:cubicBezTo>
                  <a:pt x="2422" y="738"/>
                  <a:pt x="2422" y="734"/>
                  <a:pt x="2421" y="731"/>
                </a:cubicBezTo>
                <a:cubicBezTo>
                  <a:pt x="2421" y="730"/>
                  <a:pt x="2421" y="729"/>
                  <a:pt x="2420" y="729"/>
                </a:cubicBezTo>
                <a:cubicBezTo>
                  <a:pt x="2418" y="729"/>
                  <a:pt x="2419" y="730"/>
                  <a:pt x="2418" y="731"/>
                </a:cubicBezTo>
                <a:cubicBezTo>
                  <a:pt x="2417" y="733"/>
                  <a:pt x="2419" y="734"/>
                  <a:pt x="2419" y="736"/>
                </a:cubicBezTo>
                <a:cubicBezTo>
                  <a:pt x="2420" y="741"/>
                  <a:pt x="2420" y="746"/>
                  <a:pt x="2419" y="751"/>
                </a:cubicBezTo>
                <a:close/>
                <a:moveTo>
                  <a:pt x="2261" y="750"/>
                </a:moveTo>
                <a:cubicBezTo>
                  <a:pt x="2263" y="743"/>
                  <a:pt x="2262" y="735"/>
                  <a:pt x="2266" y="728"/>
                </a:cubicBezTo>
                <a:cubicBezTo>
                  <a:pt x="2261" y="731"/>
                  <a:pt x="2259" y="745"/>
                  <a:pt x="2261" y="750"/>
                </a:cubicBezTo>
                <a:close/>
                <a:moveTo>
                  <a:pt x="2309" y="701"/>
                </a:moveTo>
                <a:cubicBezTo>
                  <a:pt x="2308" y="700"/>
                  <a:pt x="2308" y="701"/>
                  <a:pt x="2307" y="701"/>
                </a:cubicBezTo>
                <a:cubicBezTo>
                  <a:pt x="2302" y="706"/>
                  <a:pt x="2297" y="711"/>
                  <a:pt x="2295" y="718"/>
                </a:cubicBezTo>
                <a:cubicBezTo>
                  <a:pt x="2295" y="719"/>
                  <a:pt x="2295" y="720"/>
                  <a:pt x="2296" y="720"/>
                </a:cubicBezTo>
                <a:cubicBezTo>
                  <a:pt x="2297" y="720"/>
                  <a:pt x="2298" y="719"/>
                  <a:pt x="2298" y="718"/>
                </a:cubicBezTo>
                <a:cubicBezTo>
                  <a:pt x="2299" y="714"/>
                  <a:pt x="2301" y="711"/>
                  <a:pt x="2304" y="709"/>
                </a:cubicBezTo>
                <a:cubicBezTo>
                  <a:pt x="2305" y="707"/>
                  <a:pt x="2307" y="705"/>
                  <a:pt x="2309" y="703"/>
                </a:cubicBezTo>
                <a:cubicBezTo>
                  <a:pt x="2309" y="702"/>
                  <a:pt x="2310" y="701"/>
                  <a:pt x="2309" y="701"/>
                </a:cubicBezTo>
                <a:close/>
                <a:moveTo>
                  <a:pt x="2322" y="676"/>
                </a:moveTo>
                <a:cubicBezTo>
                  <a:pt x="2322" y="676"/>
                  <a:pt x="2322" y="676"/>
                  <a:pt x="2322" y="676"/>
                </a:cubicBezTo>
                <a:cubicBezTo>
                  <a:pt x="2322" y="676"/>
                  <a:pt x="2322" y="676"/>
                  <a:pt x="2322" y="676"/>
                </a:cubicBezTo>
                <a:close/>
                <a:moveTo>
                  <a:pt x="2275" y="752"/>
                </a:moveTo>
                <a:cubicBezTo>
                  <a:pt x="2276" y="752"/>
                  <a:pt x="2276" y="751"/>
                  <a:pt x="2276" y="750"/>
                </a:cubicBezTo>
                <a:cubicBezTo>
                  <a:pt x="2275" y="747"/>
                  <a:pt x="2275" y="744"/>
                  <a:pt x="2275" y="741"/>
                </a:cubicBezTo>
                <a:cubicBezTo>
                  <a:pt x="2275" y="739"/>
                  <a:pt x="2275" y="738"/>
                  <a:pt x="2275" y="736"/>
                </a:cubicBezTo>
                <a:cubicBezTo>
                  <a:pt x="2276" y="735"/>
                  <a:pt x="2276" y="734"/>
                  <a:pt x="2275" y="734"/>
                </a:cubicBezTo>
                <a:cubicBezTo>
                  <a:pt x="2274" y="734"/>
                  <a:pt x="2274" y="735"/>
                  <a:pt x="2274" y="736"/>
                </a:cubicBezTo>
                <a:cubicBezTo>
                  <a:pt x="2274" y="741"/>
                  <a:pt x="2274" y="745"/>
                  <a:pt x="2274" y="750"/>
                </a:cubicBezTo>
                <a:cubicBezTo>
                  <a:pt x="2274" y="751"/>
                  <a:pt x="2274" y="752"/>
                  <a:pt x="2275" y="752"/>
                </a:cubicBezTo>
                <a:close/>
                <a:moveTo>
                  <a:pt x="2283" y="705"/>
                </a:moveTo>
                <a:cubicBezTo>
                  <a:pt x="2282" y="704"/>
                  <a:pt x="2282" y="704"/>
                  <a:pt x="2282" y="703"/>
                </a:cubicBezTo>
                <a:cubicBezTo>
                  <a:pt x="2282" y="703"/>
                  <a:pt x="2281" y="703"/>
                  <a:pt x="2281" y="704"/>
                </a:cubicBezTo>
                <a:cubicBezTo>
                  <a:pt x="2279" y="705"/>
                  <a:pt x="2278" y="707"/>
                  <a:pt x="2277" y="708"/>
                </a:cubicBezTo>
                <a:cubicBezTo>
                  <a:pt x="2274" y="714"/>
                  <a:pt x="2271" y="719"/>
                  <a:pt x="2269" y="726"/>
                </a:cubicBezTo>
                <a:cubicBezTo>
                  <a:pt x="2268" y="727"/>
                  <a:pt x="2267" y="729"/>
                  <a:pt x="2269" y="730"/>
                </a:cubicBezTo>
                <a:cubicBezTo>
                  <a:pt x="2271" y="731"/>
                  <a:pt x="2271" y="728"/>
                  <a:pt x="2272" y="726"/>
                </a:cubicBezTo>
                <a:cubicBezTo>
                  <a:pt x="2274" y="719"/>
                  <a:pt x="2277" y="712"/>
                  <a:pt x="2282" y="706"/>
                </a:cubicBezTo>
                <a:cubicBezTo>
                  <a:pt x="2282" y="706"/>
                  <a:pt x="2282" y="705"/>
                  <a:pt x="2283" y="705"/>
                </a:cubicBezTo>
                <a:close/>
                <a:moveTo>
                  <a:pt x="2279" y="721"/>
                </a:moveTo>
                <a:cubicBezTo>
                  <a:pt x="2282" y="714"/>
                  <a:pt x="2285" y="708"/>
                  <a:pt x="2289" y="704"/>
                </a:cubicBezTo>
                <a:cubicBezTo>
                  <a:pt x="2284" y="706"/>
                  <a:pt x="2278" y="716"/>
                  <a:pt x="2279" y="721"/>
                </a:cubicBezTo>
                <a:close/>
                <a:moveTo>
                  <a:pt x="2326" y="712"/>
                </a:moveTo>
                <a:cubicBezTo>
                  <a:pt x="2325" y="712"/>
                  <a:pt x="2325" y="713"/>
                  <a:pt x="2324" y="714"/>
                </a:cubicBezTo>
                <a:cubicBezTo>
                  <a:pt x="2321" y="721"/>
                  <a:pt x="2318" y="728"/>
                  <a:pt x="2316" y="736"/>
                </a:cubicBezTo>
                <a:cubicBezTo>
                  <a:pt x="2314" y="744"/>
                  <a:pt x="2314" y="753"/>
                  <a:pt x="2315" y="762"/>
                </a:cubicBezTo>
                <a:cubicBezTo>
                  <a:pt x="2316" y="763"/>
                  <a:pt x="2316" y="765"/>
                  <a:pt x="2318" y="764"/>
                </a:cubicBezTo>
                <a:cubicBezTo>
                  <a:pt x="2319" y="764"/>
                  <a:pt x="2318" y="762"/>
                  <a:pt x="2318" y="761"/>
                </a:cubicBezTo>
                <a:cubicBezTo>
                  <a:pt x="2316" y="750"/>
                  <a:pt x="2317" y="740"/>
                  <a:pt x="2321" y="729"/>
                </a:cubicBezTo>
                <a:cubicBezTo>
                  <a:pt x="2323" y="725"/>
                  <a:pt x="2325" y="720"/>
                  <a:pt x="2327" y="715"/>
                </a:cubicBezTo>
                <a:cubicBezTo>
                  <a:pt x="2327" y="714"/>
                  <a:pt x="2328" y="713"/>
                  <a:pt x="2326" y="712"/>
                </a:cubicBezTo>
                <a:close/>
                <a:moveTo>
                  <a:pt x="2396" y="762"/>
                </a:moveTo>
                <a:cubicBezTo>
                  <a:pt x="2393" y="769"/>
                  <a:pt x="2390" y="776"/>
                  <a:pt x="2384" y="781"/>
                </a:cubicBezTo>
                <a:cubicBezTo>
                  <a:pt x="2384" y="782"/>
                  <a:pt x="2384" y="783"/>
                  <a:pt x="2384" y="783"/>
                </a:cubicBezTo>
                <a:cubicBezTo>
                  <a:pt x="2385" y="784"/>
                  <a:pt x="2386" y="784"/>
                  <a:pt x="2386" y="783"/>
                </a:cubicBezTo>
                <a:cubicBezTo>
                  <a:pt x="2393" y="778"/>
                  <a:pt x="2396" y="770"/>
                  <a:pt x="2399" y="762"/>
                </a:cubicBezTo>
                <a:cubicBezTo>
                  <a:pt x="2399" y="761"/>
                  <a:pt x="2399" y="761"/>
                  <a:pt x="2398" y="761"/>
                </a:cubicBezTo>
                <a:cubicBezTo>
                  <a:pt x="2397" y="760"/>
                  <a:pt x="2397" y="762"/>
                  <a:pt x="2396" y="762"/>
                </a:cubicBezTo>
                <a:close/>
                <a:moveTo>
                  <a:pt x="2402" y="718"/>
                </a:moveTo>
                <a:cubicBezTo>
                  <a:pt x="2405" y="723"/>
                  <a:pt x="2408" y="729"/>
                  <a:pt x="2410" y="734"/>
                </a:cubicBezTo>
                <a:cubicBezTo>
                  <a:pt x="2410" y="735"/>
                  <a:pt x="2410" y="736"/>
                  <a:pt x="2412" y="736"/>
                </a:cubicBezTo>
                <a:cubicBezTo>
                  <a:pt x="2413" y="735"/>
                  <a:pt x="2412" y="734"/>
                  <a:pt x="2412" y="733"/>
                </a:cubicBezTo>
                <a:cubicBezTo>
                  <a:pt x="2410" y="725"/>
                  <a:pt x="2406" y="718"/>
                  <a:pt x="2401" y="712"/>
                </a:cubicBezTo>
                <a:cubicBezTo>
                  <a:pt x="2401" y="711"/>
                  <a:pt x="2401" y="711"/>
                  <a:pt x="2400" y="711"/>
                </a:cubicBezTo>
                <a:cubicBezTo>
                  <a:pt x="2398" y="711"/>
                  <a:pt x="2399" y="712"/>
                  <a:pt x="2399" y="713"/>
                </a:cubicBezTo>
                <a:cubicBezTo>
                  <a:pt x="2400" y="715"/>
                  <a:pt x="2401" y="717"/>
                  <a:pt x="2402" y="718"/>
                </a:cubicBezTo>
                <a:close/>
                <a:moveTo>
                  <a:pt x="2412" y="765"/>
                </a:moveTo>
                <a:cubicBezTo>
                  <a:pt x="2409" y="771"/>
                  <a:pt x="2407" y="778"/>
                  <a:pt x="2402" y="783"/>
                </a:cubicBezTo>
                <a:cubicBezTo>
                  <a:pt x="2401" y="784"/>
                  <a:pt x="2400" y="784"/>
                  <a:pt x="2401" y="785"/>
                </a:cubicBezTo>
                <a:cubicBezTo>
                  <a:pt x="2402" y="787"/>
                  <a:pt x="2403" y="786"/>
                  <a:pt x="2404" y="785"/>
                </a:cubicBezTo>
                <a:cubicBezTo>
                  <a:pt x="2409" y="779"/>
                  <a:pt x="2412" y="772"/>
                  <a:pt x="2414" y="765"/>
                </a:cubicBezTo>
                <a:cubicBezTo>
                  <a:pt x="2414" y="764"/>
                  <a:pt x="2414" y="763"/>
                  <a:pt x="2413" y="763"/>
                </a:cubicBezTo>
                <a:cubicBezTo>
                  <a:pt x="2412" y="763"/>
                  <a:pt x="2412" y="764"/>
                  <a:pt x="2412" y="765"/>
                </a:cubicBezTo>
                <a:close/>
                <a:moveTo>
                  <a:pt x="2392" y="737"/>
                </a:moveTo>
                <a:cubicBezTo>
                  <a:pt x="2391" y="734"/>
                  <a:pt x="2391" y="732"/>
                  <a:pt x="2390" y="729"/>
                </a:cubicBezTo>
                <a:cubicBezTo>
                  <a:pt x="2390" y="728"/>
                  <a:pt x="2390" y="727"/>
                  <a:pt x="2389" y="728"/>
                </a:cubicBezTo>
                <a:cubicBezTo>
                  <a:pt x="2388" y="728"/>
                  <a:pt x="2388" y="729"/>
                  <a:pt x="2388" y="730"/>
                </a:cubicBezTo>
                <a:cubicBezTo>
                  <a:pt x="2389" y="735"/>
                  <a:pt x="2390" y="741"/>
                  <a:pt x="2390" y="747"/>
                </a:cubicBezTo>
                <a:cubicBezTo>
                  <a:pt x="2390" y="748"/>
                  <a:pt x="2389" y="751"/>
                  <a:pt x="2391" y="751"/>
                </a:cubicBezTo>
                <a:cubicBezTo>
                  <a:pt x="2393" y="751"/>
                  <a:pt x="2392" y="748"/>
                  <a:pt x="2393" y="747"/>
                </a:cubicBezTo>
                <a:cubicBezTo>
                  <a:pt x="2392" y="743"/>
                  <a:pt x="2392" y="740"/>
                  <a:pt x="2392" y="737"/>
                </a:cubicBezTo>
                <a:close/>
                <a:moveTo>
                  <a:pt x="2379" y="702"/>
                </a:moveTo>
                <a:cubicBezTo>
                  <a:pt x="2378" y="703"/>
                  <a:pt x="2379" y="703"/>
                  <a:pt x="2380" y="704"/>
                </a:cubicBezTo>
                <a:cubicBezTo>
                  <a:pt x="2382" y="708"/>
                  <a:pt x="2386" y="710"/>
                  <a:pt x="2387" y="714"/>
                </a:cubicBezTo>
                <a:cubicBezTo>
                  <a:pt x="2390" y="721"/>
                  <a:pt x="2394" y="727"/>
                  <a:pt x="2395" y="735"/>
                </a:cubicBezTo>
                <a:cubicBezTo>
                  <a:pt x="2395" y="735"/>
                  <a:pt x="2396" y="736"/>
                  <a:pt x="2396" y="736"/>
                </a:cubicBezTo>
                <a:cubicBezTo>
                  <a:pt x="2396" y="737"/>
                  <a:pt x="2397" y="738"/>
                  <a:pt x="2398" y="737"/>
                </a:cubicBezTo>
                <a:cubicBezTo>
                  <a:pt x="2399" y="737"/>
                  <a:pt x="2398" y="736"/>
                  <a:pt x="2398" y="735"/>
                </a:cubicBezTo>
                <a:cubicBezTo>
                  <a:pt x="2398" y="735"/>
                  <a:pt x="2398" y="734"/>
                  <a:pt x="2398" y="734"/>
                </a:cubicBezTo>
                <a:cubicBezTo>
                  <a:pt x="2397" y="728"/>
                  <a:pt x="2394" y="723"/>
                  <a:pt x="2392" y="718"/>
                </a:cubicBezTo>
                <a:cubicBezTo>
                  <a:pt x="2390" y="712"/>
                  <a:pt x="2386" y="707"/>
                  <a:pt x="2382" y="703"/>
                </a:cubicBezTo>
                <a:cubicBezTo>
                  <a:pt x="2381" y="702"/>
                  <a:pt x="2380" y="701"/>
                  <a:pt x="2379" y="702"/>
                </a:cubicBezTo>
                <a:close/>
                <a:moveTo>
                  <a:pt x="2371" y="712"/>
                </a:moveTo>
                <a:cubicBezTo>
                  <a:pt x="2370" y="713"/>
                  <a:pt x="2370" y="714"/>
                  <a:pt x="2370" y="715"/>
                </a:cubicBezTo>
                <a:cubicBezTo>
                  <a:pt x="2372" y="721"/>
                  <a:pt x="2373" y="726"/>
                  <a:pt x="2373" y="732"/>
                </a:cubicBezTo>
                <a:cubicBezTo>
                  <a:pt x="2373" y="742"/>
                  <a:pt x="2376" y="752"/>
                  <a:pt x="2372" y="762"/>
                </a:cubicBezTo>
                <a:cubicBezTo>
                  <a:pt x="2372" y="763"/>
                  <a:pt x="2371" y="765"/>
                  <a:pt x="2373" y="765"/>
                </a:cubicBezTo>
                <a:cubicBezTo>
                  <a:pt x="2374" y="766"/>
                  <a:pt x="2374" y="764"/>
                  <a:pt x="2374" y="763"/>
                </a:cubicBezTo>
                <a:cubicBezTo>
                  <a:pt x="2377" y="750"/>
                  <a:pt x="2375" y="737"/>
                  <a:pt x="2374" y="724"/>
                </a:cubicBezTo>
                <a:cubicBezTo>
                  <a:pt x="2374" y="720"/>
                  <a:pt x="2373" y="716"/>
                  <a:pt x="2371" y="712"/>
                </a:cubicBezTo>
                <a:close/>
                <a:moveTo>
                  <a:pt x="2382" y="775"/>
                </a:moveTo>
                <a:cubicBezTo>
                  <a:pt x="2380" y="778"/>
                  <a:pt x="2379" y="781"/>
                  <a:pt x="2377" y="784"/>
                </a:cubicBezTo>
                <a:cubicBezTo>
                  <a:pt x="2375" y="786"/>
                  <a:pt x="2373" y="787"/>
                  <a:pt x="2373" y="790"/>
                </a:cubicBezTo>
                <a:cubicBezTo>
                  <a:pt x="2378" y="786"/>
                  <a:pt x="2381" y="781"/>
                  <a:pt x="2384" y="775"/>
                </a:cubicBezTo>
                <a:cubicBezTo>
                  <a:pt x="2384" y="774"/>
                  <a:pt x="2384" y="773"/>
                  <a:pt x="2383" y="773"/>
                </a:cubicBezTo>
                <a:cubicBezTo>
                  <a:pt x="2382" y="773"/>
                  <a:pt x="2382" y="774"/>
                  <a:pt x="2382" y="775"/>
                </a:cubicBezTo>
                <a:close/>
                <a:moveTo>
                  <a:pt x="2384" y="745"/>
                </a:moveTo>
                <a:cubicBezTo>
                  <a:pt x="2384" y="741"/>
                  <a:pt x="2383" y="737"/>
                  <a:pt x="2383" y="733"/>
                </a:cubicBezTo>
                <a:cubicBezTo>
                  <a:pt x="2383" y="732"/>
                  <a:pt x="2382" y="730"/>
                  <a:pt x="2381" y="730"/>
                </a:cubicBezTo>
                <a:cubicBezTo>
                  <a:pt x="2379" y="730"/>
                  <a:pt x="2380" y="732"/>
                  <a:pt x="2380" y="733"/>
                </a:cubicBezTo>
                <a:cubicBezTo>
                  <a:pt x="2380" y="739"/>
                  <a:pt x="2382" y="745"/>
                  <a:pt x="2381" y="751"/>
                </a:cubicBezTo>
                <a:cubicBezTo>
                  <a:pt x="2381" y="752"/>
                  <a:pt x="2382" y="753"/>
                  <a:pt x="2383" y="753"/>
                </a:cubicBezTo>
                <a:cubicBezTo>
                  <a:pt x="2383" y="753"/>
                  <a:pt x="2384" y="752"/>
                  <a:pt x="2384" y="751"/>
                </a:cubicBezTo>
                <a:cubicBezTo>
                  <a:pt x="2384" y="749"/>
                  <a:pt x="2384" y="747"/>
                  <a:pt x="2384" y="745"/>
                </a:cubicBezTo>
                <a:close/>
                <a:moveTo>
                  <a:pt x="2404" y="766"/>
                </a:moveTo>
                <a:cubicBezTo>
                  <a:pt x="2404" y="767"/>
                  <a:pt x="2403" y="768"/>
                  <a:pt x="2405" y="768"/>
                </a:cubicBezTo>
                <a:cubicBezTo>
                  <a:pt x="2406" y="769"/>
                  <a:pt x="2406" y="767"/>
                  <a:pt x="2406" y="766"/>
                </a:cubicBezTo>
                <a:cubicBezTo>
                  <a:pt x="2408" y="762"/>
                  <a:pt x="2409" y="757"/>
                  <a:pt x="2409" y="751"/>
                </a:cubicBezTo>
                <a:cubicBezTo>
                  <a:pt x="2408" y="744"/>
                  <a:pt x="2406" y="737"/>
                  <a:pt x="2404" y="729"/>
                </a:cubicBezTo>
                <a:cubicBezTo>
                  <a:pt x="2404" y="728"/>
                  <a:pt x="2403" y="727"/>
                  <a:pt x="2403" y="726"/>
                </a:cubicBezTo>
                <a:cubicBezTo>
                  <a:pt x="2402" y="725"/>
                  <a:pt x="2401" y="725"/>
                  <a:pt x="2400" y="725"/>
                </a:cubicBezTo>
                <a:cubicBezTo>
                  <a:pt x="2398" y="726"/>
                  <a:pt x="2399" y="727"/>
                  <a:pt x="2400" y="728"/>
                </a:cubicBezTo>
                <a:cubicBezTo>
                  <a:pt x="2401" y="730"/>
                  <a:pt x="2402" y="732"/>
                  <a:pt x="2402" y="734"/>
                </a:cubicBezTo>
                <a:cubicBezTo>
                  <a:pt x="2405" y="744"/>
                  <a:pt x="2407" y="755"/>
                  <a:pt x="2404" y="766"/>
                </a:cubicBezTo>
                <a:close/>
                <a:moveTo>
                  <a:pt x="2349" y="681"/>
                </a:moveTo>
                <a:cubicBezTo>
                  <a:pt x="2344" y="685"/>
                  <a:pt x="2345" y="692"/>
                  <a:pt x="2343" y="697"/>
                </a:cubicBezTo>
                <a:cubicBezTo>
                  <a:pt x="2342" y="698"/>
                  <a:pt x="2343" y="699"/>
                  <a:pt x="2344" y="699"/>
                </a:cubicBezTo>
                <a:cubicBezTo>
                  <a:pt x="2345" y="699"/>
                  <a:pt x="2345" y="698"/>
                  <a:pt x="2345" y="697"/>
                </a:cubicBezTo>
                <a:cubicBezTo>
                  <a:pt x="2347" y="693"/>
                  <a:pt x="2348" y="689"/>
                  <a:pt x="2350" y="684"/>
                </a:cubicBezTo>
                <a:cubicBezTo>
                  <a:pt x="2351" y="685"/>
                  <a:pt x="2351" y="687"/>
                  <a:pt x="2352" y="688"/>
                </a:cubicBezTo>
                <a:cubicBezTo>
                  <a:pt x="2353" y="689"/>
                  <a:pt x="2353" y="691"/>
                  <a:pt x="2354" y="690"/>
                </a:cubicBezTo>
                <a:cubicBezTo>
                  <a:pt x="2355" y="690"/>
                  <a:pt x="2355" y="688"/>
                  <a:pt x="2354" y="687"/>
                </a:cubicBezTo>
                <a:cubicBezTo>
                  <a:pt x="2352" y="683"/>
                  <a:pt x="2351" y="679"/>
                  <a:pt x="2351" y="675"/>
                </a:cubicBezTo>
                <a:cubicBezTo>
                  <a:pt x="2351" y="674"/>
                  <a:pt x="2351" y="673"/>
                  <a:pt x="2349" y="673"/>
                </a:cubicBezTo>
                <a:cubicBezTo>
                  <a:pt x="2348" y="673"/>
                  <a:pt x="2349" y="674"/>
                  <a:pt x="2348" y="675"/>
                </a:cubicBezTo>
                <a:cubicBezTo>
                  <a:pt x="2348" y="677"/>
                  <a:pt x="2350" y="679"/>
                  <a:pt x="2349" y="681"/>
                </a:cubicBezTo>
                <a:close/>
                <a:moveTo>
                  <a:pt x="2343" y="645"/>
                </a:moveTo>
                <a:cubicBezTo>
                  <a:pt x="2344" y="645"/>
                  <a:pt x="2344" y="645"/>
                  <a:pt x="2344" y="644"/>
                </a:cubicBezTo>
                <a:cubicBezTo>
                  <a:pt x="2345" y="639"/>
                  <a:pt x="2346" y="634"/>
                  <a:pt x="2345" y="629"/>
                </a:cubicBezTo>
                <a:cubicBezTo>
                  <a:pt x="2344" y="629"/>
                  <a:pt x="2344" y="629"/>
                  <a:pt x="2344" y="629"/>
                </a:cubicBezTo>
                <a:cubicBezTo>
                  <a:pt x="2343" y="634"/>
                  <a:pt x="2343" y="640"/>
                  <a:pt x="2342" y="645"/>
                </a:cubicBezTo>
                <a:cubicBezTo>
                  <a:pt x="2342" y="645"/>
                  <a:pt x="2343" y="645"/>
                  <a:pt x="2343" y="645"/>
                </a:cubicBezTo>
                <a:close/>
                <a:moveTo>
                  <a:pt x="2334" y="645"/>
                </a:moveTo>
                <a:cubicBezTo>
                  <a:pt x="2332" y="651"/>
                  <a:pt x="2329" y="656"/>
                  <a:pt x="2325" y="661"/>
                </a:cubicBezTo>
                <a:cubicBezTo>
                  <a:pt x="2315" y="671"/>
                  <a:pt x="2302" y="676"/>
                  <a:pt x="2289" y="682"/>
                </a:cubicBezTo>
                <a:cubicBezTo>
                  <a:pt x="2284" y="684"/>
                  <a:pt x="2279" y="688"/>
                  <a:pt x="2275" y="693"/>
                </a:cubicBezTo>
                <a:cubicBezTo>
                  <a:pt x="2269" y="701"/>
                  <a:pt x="2264" y="710"/>
                  <a:pt x="2260" y="720"/>
                </a:cubicBezTo>
                <a:cubicBezTo>
                  <a:pt x="2258" y="726"/>
                  <a:pt x="2255" y="732"/>
                  <a:pt x="2255" y="739"/>
                </a:cubicBezTo>
                <a:cubicBezTo>
                  <a:pt x="2255" y="747"/>
                  <a:pt x="2257" y="755"/>
                  <a:pt x="2259" y="763"/>
                </a:cubicBezTo>
                <a:cubicBezTo>
                  <a:pt x="2263" y="772"/>
                  <a:pt x="2268" y="780"/>
                  <a:pt x="2276" y="785"/>
                </a:cubicBezTo>
                <a:cubicBezTo>
                  <a:pt x="2286" y="791"/>
                  <a:pt x="2297" y="794"/>
                  <a:pt x="2309" y="795"/>
                </a:cubicBezTo>
                <a:cubicBezTo>
                  <a:pt x="2306" y="797"/>
                  <a:pt x="2303" y="798"/>
                  <a:pt x="2301" y="799"/>
                </a:cubicBezTo>
                <a:cubicBezTo>
                  <a:pt x="2300" y="799"/>
                  <a:pt x="2300" y="800"/>
                  <a:pt x="2300" y="801"/>
                </a:cubicBezTo>
                <a:cubicBezTo>
                  <a:pt x="2300" y="802"/>
                  <a:pt x="2301" y="802"/>
                  <a:pt x="2302" y="801"/>
                </a:cubicBezTo>
                <a:cubicBezTo>
                  <a:pt x="2305" y="800"/>
                  <a:pt x="2308" y="800"/>
                  <a:pt x="2310" y="798"/>
                </a:cubicBezTo>
                <a:cubicBezTo>
                  <a:pt x="2314" y="795"/>
                  <a:pt x="2318" y="796"/>
                  <a:pt x="2322" y="796"/>
                </a:cubicBezTo>
                <a:cubicBezTo>
                  <a:pt x="2319" y="797"/>
                  <a:pt x="2315" y="799"/>
                  <a:pt x="2312" y="800"/>
                </a:cubicBezTo>
                <a:cubicBezTo>
                  <a:pt x="2311" y="801"/>
                  <a:pt x="2310" y="801"/>
                  <a:pt x="2311" y="802"/>
                </a:cubicBezTo>
                <a:cubicBezTo>
                  <a:pt x="2311" y="803"/>
                  <a:pt x="2312" y="803"/>
                  <a:pt x="2313" y="803"/>
                </a:cubicBezTo>
                <a:cubicBezTo>
                  <a:pt x="2317" y="801"/>
                  <a:pt x="2320" y="800"/>
                  <a:pt x="2324" y="798"/>
                </a:cubicBezTo>
                <a:cubicBezTo>
                  <a:pt x="2324" y="799"/>
                  <a:pt x="2323" y="800"/>
                  <a:pt x="2324" y="801"/>
                </a:cubicBezTo>
                <a:cubicBezTo>
                  <a:pt x="2324" y="802"/>
                  <a:pt x="2325" y="801"/>
                  <a:pt x="2325" y="801"/>
                </a:cubicBezTo>
                <a:cubicBezTo>
                  <a:pt x="2328" y="797"/>
                  <a:pt x="2330" y="799"/>
                  <a:pt x="2332" y="802"/>
                </a:cubicBezTo>
                <a:cubicBezTo>
                  <a:pt x="2333" y="804"/>
                  <a:pt x="2335" y="804"/>
                  <a:pt x="2335" y="806"/>
                </a:cubicBezTo>
                <a:cubicBezTo>
                  <a:pt x="2336" y="807"/>
                  <a:pt x="2337" y="806"/>
                  <a:pt x="2338" y="805"/>
                </a:cubicBezTo>
                <a:cubicBezTo>
                  <a:pt x="2339" y="803"/>
                  <a:pt x="2339" y="801"/>
                  <a:pt x="2340" y="798"/>
                </a:cubicBezTo>
                <a:cubicBezTo>
                  <a:pt x="2341" y="801"/>
                  <a:pt x="2345" y="800"/>
                  <a:pt x="2345" y="803"/>
                </a:cubicBezTo>
                <a:cubicBezTo>
                  <a:pt x="2345" y="804"/>
                  <a:pt x="2344" y="807"/>
                  <a:pt x="2347" y="807"/>
                </a:cubicBezTo>
                <a:cubicBezTo>
                  <a:pt x="2349" y="806"/>
                  <a:pt x="2347" y="804"/>
                  <a:pt x="2347" y="802"/>
                </a:cubicBezTo>
                <a:cubicBezTo>
                  <a:pt x="2347" y="802"/>
                  <a:pt x="2347" y="802"/>
                  <a:pt x="2347" y="802"/>
                </a:cubicBezTo>
                <a:cubicBezTo>
                  <a:pt x="2347" y="801"/>
                  <a:pt x="2347" y="800"/>
                  <a:pt x="2348" y="799"/>
                </a:cubicBezTo>
                <a:cubicBezTo>
                  <a:pt x="2349" y="799"/>
                  <a:pt x="2349" y="799"/>
                  <a:pt x="2350" y="800"/>
                </a:cubicBezTo>
                <a:cubicBezTo>
                  <a:pt x="2351" y="802"/>
                  <a:pt x="2352" y="803"/>
                  <a:pt x="2353" y="805"/>
                </a:cubicBezTo>
                <a:cubicBezTo>
                  <a:pt x="2353" y="806"/>
                  <a:pt x="2354" y="806"/>
                  <a:pt x="2355" y="805"/>
                </a:cubicBezTo>
                <a:cubicBezTo>
                  <a:pt x="2356" y="805"/>
                  <a:pt x="2356" y="804"/>
                  <a:pt x="2355" y="803"/>
                </a:cubicBezTo>
                <a:cubicBezTo>
                  <a:pt x="2354" y="802"/>
                  <a:pt x="2354" y="801"/>
                  <a:pt x="2353" y="799"/>
                </a:cubicBezTo>
                <a:cubicBezTo>
                  <a:pt x="2353" y="799"/>
                  <a:pt x="2353" y="799"/>
                  <a:pt x="2354" y="799"/>
                </a:cubicBezTo>
                <a:cubicBezTo>
                  <a:pt x="2358" y="801"/>
                  <a:pt x="2363" y="803"/>
                  <a:pt x="2368" y="805"/>
                </a:cubicBezTo>
                <a:cubicBezTo>
                  <a:pt x="2369" y="806"/>
                  <a:pt x="2371" y="809"/>
                  <a:pt x="2372" y="807"/>
                </a:cubicBezTo>
                <a:cubicBezTo>
                  <a:pt x="2374" y="804"/>
                  <a:pt x="2370" y="804"/>
                  <a:pt x="2369" y="802"/>
                </a:cubicBezTo>
                <a:cubicBezTo>
                  <a:pt x="2369" y="802"/>
                  <a:pt x="2369" y="802"/>
                  <a:pt x="2369" y="801"/>
                </a:cubicBezTo>
                <a:cubicBezTo>
                  <a:pt x="2375" y="802"/>
                  <a:pt x="2381" y="801"/>
                  <a:pt x="2386" y="800"/>
                </a:cubicBezTo>
                <a:cubicBezTo>
                  <a:pt x="2394" y="800"/>
                  <a:pt x="2400" y="796"/>
                  <a:pt x="2406" y="792"/>
                </a:cubicBezTo>
                <a:cubicBezTo>
                  <a:pt x="2412" y="788"/>
                  <a:pt x="2418" y="785"/>
                  <a:pt x="2422" y="778"/>
                </a:cubicBezTo>
                <a:cubicBezTo>
                  <a:pt x="2430" y="765"/>
                  <a:pt x="2432" y="751"/>
                  <a:pt x="2429" y="736"/>
                </a:cubicBezTo>
                <a:cubicBezTo>
                  <a:pt x="2426" y="723"/>
                  <a:pt x="2421" y="712"/>
                  <a:pt x="2412" y="702"/>
                </a:cubicBezTo>
                <a:cubicBezTo>
                  <a:pt x="2405" y="695"/>
                  <a:pt x="2397" y="691"/>
                  <a:pt x="2390" y="684"/>
                </a:cubicBezTo>
                <a:cubicBezTo>
                  <a:pt x="2389" y="682"/>
                  <a:pt x="2387" y="681"/>
                  <a:pt x="2385" y="680"/>
                </a:cubicBezTo>
                <a:cubicBezTo>
                  <a:pt x="2378" y="676"/>
                  <a:pt x="2371" y="672"/>
                  <a:pt x="2366" y="665"/>
                </a:cubicBezTo>
                <a:cubicBezTo>
                  <a:pt x="2361" y="659"/>
                  <a:pt x="2359" y="651"/>
                  <a:pt x="2357" y="643"/>
                </a:cubicBezTo>
                <a:cubicBezTo>
                  <a:pt x="2355" y="628"/>
                  <a:pt x="2357" y="615"/>
                  <a:pt x="2369" y="604"/>
                </a:cubicBezTo>
                <a:cubicBezTo>
                  <a:pt x="2370" y="603"/>
                  <a:pt x="2374" y="602"/>
                  <a:pt x="2372" y="599"/>
                </a:cubicBezTo>
                <a:cubicBezTo>
                  <a:pt x="2368" y="599"/>
                  <a:pt x="2368" y="599"/>
                  <a:pt x="2368" y="599"/>
                </a:cubicBezTo>
                <a:cubicBezTo>
                  <a:pt x="2366" y="600"/>
                  <a:pt x="2363" y="600"/>
                  <a:pt x="2360" y="600"/>
                </a:cubicBezTo>
                <a:cubicBezTo>
                  <a:pt x="2358" y="600"/>
                  <a:pt x="2357" y="605"/>
                  <a:pt x="2354" y="603"/>
                </a:cubicBezTo>
                <a:cubicBezTo>
                  <a:pt x="2353" y="602"/>
                  <a:pt x="2352" y="604"/>
                  <a:pt x="2351" y="604"/>
                </a:cubicBezTo>
                <a:cubicBezTo>
                  <a:pt x="2349" y="607"/>
                  <a:pt x="2347" y="609"/>
                  <a:pt x="2346" y="611"/>
                </a:cubicBezTo>
                <a:cubicBezTo>
                  <a:pt x="2346" y="612"/>
                  <a:pt x="2346" y="613"/>
                  <a:pt x="2345" y="613"/>
                </a:cubicBezTo>
                <a:cubicBezTo>
                  <a:pt x="2342" y="613"/>
                  <a:pt x="2342" y="615"/>
                  <a:pt x="2341" y="617"/>
                </a:cubicBezTo>
                <a:cubicBezTo>
                  <a:pt x="2337" y="626"/>
                  <a:pt x="2337" y="636"/>
                  <a:pt x="2334" y="645"/>
                </a:cubicBezTo>
                <a:close/>
                <a:moveTo>
                  <a:pt x="2357" y="610"/>
                </a:moveTo>
                <a:cubicBezTo>
                  <a:pt x="2359" y="609"/>
                  <a:pt x="2360" y="605"/>
                  <a:pt x="2363" y="604"/>
                </a:cubicBezTo>
                <a:cubicBezTo>
                  <a:pt x="2363" y="604"/>
                  <a:pt x="2363" y="605"/>
                  <a:pt x="2363" y="605"/>
                </a:cubicBezTo>
                <a:cubicBezTo>
                  <a:pt x="2362" y="607"/>
                  <a:pt x="2360" y="609"/>
                  <a:pt x="2359" y="611"/>
                </a:cubicBezTo>
                <a:cubicBezTo>
                  <a:pt x="2358" y="612"/>
                  <a:pt x="2358" y="613"/>
                  <a:pt x="2357" y="612"/>
                </a:cubicBezTo>
                <a:cubicBezTo>
                  <a:pt x="2356" y="611"/>
                  <a:pt x="2357" y="611"/>
                  <a:pt x="2357" y="610"/>
                </a:cubicBezTo>
                <a:close/>
                <a:moveTo>
                  <a:pt x="2336" y="801"/>
                </a:moveTo>
                <a:cubicBezTo>
                  <a:pt x="2333" y="799"/>
                  <a:pt x="2332" y="798"/>
                  <a:pt x="2335" y="795"/>
                </a:cubicBezTo>
                <a:cubicBezTo>
                  <a:pt x="2336" y="797"/>
                  <a:pt x="2338" y="799"/>
                  <a:pt x="2336" y="801"/>
                </a:cubicBezTo>
                <a:close/>
                <a:moveTo>
                  <a:pt x="2354" y="607"/>
                </a:moveTo>
                <a:cubicBezTo>
                  <a:pt x="2354" y="611"/>
                  <a:pt x="2351" y="613"/>
                  <a:pt x="2350" y="616"/>
                </a:cubicBezTo>
                <a:cubicBezTo>
                  <a:pt x="2349" y="613"/>
                  <a:pt x="2350" y="610"/>
                  <a:pt x="2354" y="607"/>
                </a:cubicBezTo>
                <a:close/>
                <a:moveTo>
                  <a:pt x="2343" y="622"/>
                </a:moveTo>
                <a:cubicBezTo>
                  <a:pt x="2344" y="620"/>
                  <a:pt x="2345" y="619"/>
                  <a:pt x="2347" y="619"/>
                </a:cubicBezTo>
                <a:cubicBezTo>
                  <a:pt x="2348" y="621"/>
                  <a:pt x="2347" y="623"/>
                  <a:pt x="2347" y="625"/>
                </a:cubicBezTo>
                <a:cubicBezTo>
                  <a:pt x="2347" y="626"/>
                  <a:pt x="2346" y="628"/>
                  <a:pt x="2348" y="628"/>
                </a:cubicBezTo>
                <a:cubicBezTo>
                  <a:pt x="2349" y="628"/>
                  <a:pt x="2349" y="627"/>
                  <a:pt x="2349" y="626"/>
                </a:cubicBezTo>
                <a:cubicBezTo>
                  <a:pt x="2349" y="626"/>
                  <a:pt x="2349" y="625"/>
                  <a:pt x="2349" y="625"/>
                </a:cubicBezTo>
                <a:cubicBezTo>
                  <a:pt x="2349" y="621"/>
                  <a:pt x="2351" y="618"/>
                  <a:pt x="2356" y="618"/>
                </a:cubicBezTo>
                <a:cubicBezTo>
                  <a:pt x="2355" y="625"/>
                  <a:pt x="2352" y="632"/>
                  <a:pt x="2353" y="640"/>
                </a:cubicBezTo>
                <a:cubicBezTo>
                  <a:pt x="2353" y="640"/>
                  <a:pt x="2353" y="640"/>
                  <a:pt x="2353" y="640"/>
                </a:cubicBezTo>
                <a:cubicBezTo>
                  <a:pt x="2351" y="637"/>
                  <a:pt x="2353" y="634"/>
                  <a:pt x="2352" y="630"/>
                </a:cubicBezTo>
                <a:cubicBezTo>
                  <a:pt x="2352" y="629"/>
                  <a:pt x="2353" y="628"/>
                  <a:pt x="2351" y="626"/>
                </a:cubicBezTo>
                <a:cubicBezTo>
                  <a:pt x="2351" y="637"/>
                  <a:pt x="2351" y="648"/>
                  <a:pt x="2353" y="658"/>
                </a:cubicBezTo>
                <a:cubicBezTo>
                  <a:pt x="2354" y="652"/>
                  <a:pt x="2353" y="646"/>
                  <a:pt x="2353" y="640"/>
                </a:cubicBezTo>
                <a:cubicBezTo>
                  <a:pt x="2355" y="646"/>
                  <a:pt x="2357" y="652"/>
                  <a:pt x="2359" y="658"/>
                </a:cubicBezTo>
                <a:cubicBezTo>
                  <a:pt x="2362" y="668"/>
                  <a:pt x="2370" y="674"/>
                  <a:pt x="2378" y="680"/>
                </a:cubicBezTo>
                <a:cubicBezTo>
                  <a:pt x="2385" y="684"/>
                  <a:pt x="2391" y="689"/>
                  <a:pt x="2397" y="695"/>
                </a:cubicBezTo>
                <a:cubicBezTo>
                  <a:pt x="2397" y="695"/>
                  <a:pt x="2398" y="696"/>
                  <a:pt x="2397" y="697"/>
                </a:cubicBezTo>
                <a:cubicBezTo>
                  <a:pt x="2396" y="700"/>
                  <a:pt x="2396" y="700"/>
                  <a:pt x="2398" y="702"/>
                </a:cubicBezTo>
                <a:cubicBezTo>
                  <a:pt x="2404" y="706"/>
                  <a:pt x="2409" y="711"/>
                  <a:pt x="2413" y="717"/>
                </a:cubicBezTo>
                <a:cubicBezTo>
                  <a:pt x="2414" y="718"/>
                  <a:pt x="2414" y="719"/>
                  <a:pt x="2416" y="719"/>
                </a:cubicBezTo>
                <a:cubicBezTo>
                  <a:pt x="2417" y="719"/>
                  <a:pt x="2416" y="717"/>
                  <a:pt x="2417" y="715"/>
                </a:cubicBezTo>
                <a:cubicBezTo>
                  <a:pt x="2425" y="732"/>
                  <a:pt x="2430" y="748"/>
                  <a:pt x="2423" y="766"/>
                </a:cubicBezTo>
                <a:cubicBezTo>
                  <a:pt x="2417" y="780"/>
                  <a:pt x="2404" y="790"/>
                  <a:pt x="2389" y="795"/>
                </a:cubicBezTo>
                <a:cubicBezTo>
                  <a:pt x="2393" y="791"/>
                  <a:pt x="2395" y="786"/>
                  <a:pt x="2398" y="781"/>
                </a:cubicBezTo>
                <a:cubicBezTo>
                  <a:pt x="2399" y="779"/>
                  <a:pt x="2401" y="778"/>
                  <a:pt x="2401" y="776"/>
                </a:cubicBezTo>
                <a:cubicBezTo>
                  <a:pt x="2401" y="774"/>
                  <a:pt x="2401" y="773"/>
                  <a:pt x="2400" y="773"/>
                </a:cubicBezTo>
                <a:cubicBezTo>
                  <a:pt x="2399" y="772"/>
                  <a:pt x="2398" y="774"/>
                  <a:pt x="2398" y="775"/>
                </a:cubicBezTo>
                <a:cubicBezTo>
                  <a:pt x="2396" y="780"/>
                  <a:pt x="2393" y="784"/>
                  <a:pt x="2391" y="789"/>
                </a:cubicBezTo>
                <a:cubicBezTo>
                  <a:pt x="2388" y="794"/>
                  <a:pt x="2384" y="797"/>
                  <a:pt x="2378" y="797"/>
                </a:cubicBezTo>
                <a:cubicBezTo>
                  <a:pt x="2374" y="797"/>
                  <a:pt x="2369" y="798"/>
                  <a:pt x="2365" y="797"/>
                </a:cubicBezTo>
                <a:cubicBezTo>
                  <a:pt x="2368" y="796"/>
                  <a:pt x="2372" y="796"/>
                  <a:pt x="2376" y="795"/>
                </a:cubicBezTo>
                <a:cubicBezTo>
                  <a:pt x="2377" y="795"/>
                  <a:pt x="2378" y="795"/>
                  <a:pt x="2378" y="795"/>
                </a:cubicBezTo>
                <a:cubicBezTo>
                  <a:pt x="2380" y="794"/>
                  <a:pt x="2383" y="795"/>
                  <a:pt x="2382" y="793"/>
                </a:cubicBezTo>
                <a:cubicBezTo>
                  <a:pt x="2382" y="791"/>
                  <a:pt x="2380" y="793"/>
                  <a:pt x="2378" y="793"/>
                </a:cubicBezTo>
                <a:cubicBezTo>
                  <a:pt x="2375" y="793"/>
                  <a:pt x="2372" y="793"/>
                  <a:pt x="2370" y="793"/>
                </a:cubicBezTo>
                <a:cubicBezTo>
                  <a:pt x="2367" y="793"/>
                  <a:pt x="2365" y="793"/>
                  <a:pt x="2362" y="793"/>
                </a:cubicBezTo>
                <a:cubicBezTo>
                  <a:pt x="2364" y="790"/>
                  <a:pt x="2367" y="788"/>
                  <a:pt x="2370" y="785"/>
                </a:cubicBezTo>
                <a:cubicBezTo>
                  <a:pt x="2375" y="781"/>
                  <a:pt x="2378" y="774"/>
                  <a:pt x="2381" y="768"/>
                </a:cubicBezTo>
                <a:cubicBezTo>
                  <a:pt x="2382" y="767"/>
                  <a:pt x="2382" y="766"/>
                  <a:pt x="2381" y="765"/>
                </a:cubicBezTo>
                <a:cubicBezTo>
                  <a:pt x="2379" y="764"/>
                  <a:pt x="2379" y="766"/>
                  <a:pt x="2379" y="767"/>
                </a:cubicBezTo>
                <a:cubicBezTo>
                  <a:pt x="2377" y="770"/>
                  <a:pt x="2374" y="773"/>
                  <a:pt x="2373" y="776"/>
                </a:cubicBezTo>
                <a:cubicBezTo>
                  <a:pt x="2370" y="783"/>
                  <a:pt x="2365" y="786"/>
                  <a:pt x="2360" y="791"/>
                </a:cubicBezTo>
                <a:cubicBezTo>
                  <a:pt x="2357" y="794"/>
                  <a:pt x="2353" y="794"/>
                  <a:pt x="2349" y="793"/>
                </a:cubicBezTo>
                <a:cubicBezTo>
                  <a:pt x="2353" y="788"/>
                  <a:pt x="2358" y="785"/>
                  <a:pt x="2361" y="780"/>
                </a:cubicBezTo>
                <a:cubicBezTo>
                  <a:pt x="2364" y="775"/>
                  <a:pt x="2367" y="769"/>
                  <a:pt x="2368" y="763"/>
                </a:cubicBezTo>
                <a:cubicBezTo>
                  <a:pt x="2368" y="762"/>
                  <a:pt x="2368" y="761"/>
                  <a:pt x="2367" y="761"/>
                </a:cubicBezTo>
                <a:cubicBezTo>
                  <a:pt x="2365" y="760"/>
                  <a:pt x="2366" y="762"/>
                  <a:pt x="2366" y="763"/>
                </a:cubicBezTo>
                <a:cubicBezTo>
                  <a:pt x="2363" y="774"/>
                  <a:pt x="2355" y="783"/>
                  <a:pt x="2347" y="791"/>
                </a:cubicBezTo>
                <a:cubicBezTo>
                  <a:pt x="2346" y="791"/>
                  <a:pt x="2346" y="791"/>
                  <a:pt x="2345" y="791"/>
                </a:cubicBezTo>
                <a:cubicBezTo>
                  <a:pt x="2345" y="792"/>
                  <a:pt x="2344" y="792"/>
                  <a:pt x="2343" y="792"/>
                </a:cubicBezTo>
                <a:cubicBezTo>
                  <a:pt x="2343" y="787"/>
                  <a:pt x="2345" y="783"/>
                  <a:pt x="2346" y="778"/>
                </a:cubicBezTo>
                <a:cubicBezTo>
                  <a:pt x="2346" y="776"/>
                  <a:pt x="2348" y="773"/>
                  <a:pt x="2346" y="772"/>
                </a:cubicBezTo>
                <a:cubicBezTo>
                  <a:pt x="2344" y="771"/>
                  <a:pt x="2344" y="775"/>
                  <a:pt x="2343" y="777"/>
                </a:cubicBezTo>
                <a:cubicBezTo>
                  <a:pt x="2342" y="781"/>
                  <a:pt x="2340" y="786"/>
                  <a:pt x="2340" y="791"/>
                </a:cubicBezTo>
                <a:cubicBezTo>
                  <a:pt x="2338" y="790"/>
                  <a:pt x="2336" y="788"/>
                  <a:pt x="2333" y="787"/>
                </a:cubicBezTo>
                <a:cubicBezTo>
                  <a:pt x="2333" y="787"/>
                  <a:pt x="2332" y="787"/>
                  <a:pt x="2333" y="786"/>
                </a:cubicBezTo>
                <a:cubicBezTo>
                  <a:pt x="2336" y="781"/>
                  <a:pt x="2330" y="777"/>
                  <a:pt x="2330" y="772"/>
                </a:cubicBezTo>
                <a:cubicBezTo>
                  <a:pt x="2330" y="772"/>
                  <a:pt x="2329" y="771"/>
                  <a:pt x="2328" y="771"/>
                </a:cubicBezTo>
                <a:cubicBezTo>
                  <a:pt x="2327" y="771"/>
                  <a:pt x="2327" y="773"/>
                  <a:pt x="2327" y="773"/>
                </a:cubicBezTo>
                <a:cubicBezTo>
                  <a:pt x="2328" y="777"/>
                  <a:pt x="2330" y="781"/>
                  <a:pt x="2331" y="785"/>
                </a:cubicBezTo>
                <a:cubicBezTo>
                  <a:pt x="2329" y="783"/>
                  <a:pt x="2327" y="781"/>
                  <a:pt x="2325" y="779"/>
                </a:cubicBezTo>
                <a:cubicBezTo>
                  <a:pt x="2325" y="778"/>
                  <a:pt x="2325" y="777"/>
                  <a:pt x="2323" y="777"/>
                </a:cubicBezTo>
                <a:cubicBezTo>
                  <a:pt x="2321" y="778"/>
                  <a:pt x="2323" y="779"/>
                  <a:pt x="2324" y="780"/>
                </a:cubicBezTo>
                <a:cubicBezTo>
                  <a:pt x="2326" y="785"/>
                  <a:pt x="2330" y="787"/>
                  <a:pt x="2334" y="790"/>
                </a:cubicBezTo>
                <a:cubicBezTo>
                  <a:pt x="2328" y="793"/>
                  <a:pt x="2326" y="793"/>
                  <a:pt x="2323" y="788"/>
                </a:cubicBezTo>
                <a:cubicBezTo>
                  <a:pt x="2322" y="786"/>
                  <a:pt x="2321" y="785"/>
                  <a:pt x="2319" y="783"/>
                </a:cubicBezTo>
                <a:cubicBezTo>
                  <a:pt x="2319" y="783"/>
                  <a:pt x="2318" y="783"/>
                  <a:pt x="2318" y="783"/>
                </a:cubicBezTo>
                <a:cubicBezTo>
                  <a:pt x="2317" y="784"/>
                  <a:pt x="2317" y="784"/>
                  <a:pt x="2318" y="785"/>
                </a:cubicBezTo>
                <a:cubicBezTo>
                  <a:pt x="2318" y="787"/>
                  <a:pt x="2321" y="788"/>
                  <a:pt x="2321" y="790"/>
                </a:cubicBezTo>
                <a:cubicBezTo>
                  <a:pt x="2321" y="790"/>
                  <a:pt x="2321" y="791"/>
                  <a:pt x="2320" y="790"/>
                </a:cubicBezTo>
                <a:cubicBezTo>
                  <a:pt x="2312" y="787"/>
                  <a:pt x="2304" y="786"/>
                  <a:pt x="2297" y="781"/>
                </a:cubicBezTo>
                <a:cubicBezTo>
                  <a:pt x="2294" y="779"/>
                  <a:pt x="2291" y="775"/>
                  <a:pt x="2288" y="772"/>
                </a:cubicBezTo>
                <a:cubicBezTo>
                  <a:pt x="2288" y="771"/>
                  <a:pt x="2287" y="770"/>
                  <a:pt x="2286" y="770"/>
                </a:cubicBezTo>
                <a:cubicBezTo>
                  <a:pt x="2285" y="771"/>
                  <a:pt x="2286" y="773"/>
                  <a:pt x="2286" y="774"/>
                </a:cubicBezTo>
                <a:cubicBezTo>
                  <a:pt x="2292" y="782"/>
                  <a:pt x="2301" y="787"/>
                  <a:pt x="2310" y="790"/>
                </a:cubicBezTo>
                <a:cubicBezTo>
                  <a:pt x="2311" y="790"/>
                  <a:pt x="2312" y="790"/>
                  <a:pt x="2312" y="791"/>
                </a:cubicBezTo>
                <a:cubicBezTo>
                  <a:pt x="2305" y="792"/>
                  <a:pt x="2279" y="786"/>
                  <a:pt x="2271" y="775"/>
                </a:cubicBezTo>
                <a:cubicBezTo>
                  <a:pt x="2274" y="775"/>
                  <a:pt x="2274" y="774"/>
                  <a:pt x="2274" y="771"/>
                </a:cubicBezTo>
                <a:cubicBezTo>
                  <a:pt x="2272" y="766"/>
                  <a:pt x="2268" y="761"/>
                  <a:pt x="2269" y="755"/>
                </a:cubicBezTo>
                <a:cubicBezTo>
                  <a:pt x="2269" y="755"/>
                  <a:pt x="2268" y="754"/>
                  <a:pt x="2267" y="754"/>
                </a:cubicBezTo>
                <a:cubicBezTo>
                  <a:pt x="2266" y="754"/>
                  <a:pt x="2266" y="755"/>
                  <a:pt x="2266" y="756"/>
                </a:cubicBezTo>
                <a:cubicBezTo>
                  <a:pt x="2266" y="759"/>
                  <a:pt x="2267" y="762"/>
                  <a:pt x="2268" y="765"/>
                </a:cubicBezTo>
                <a:cubicBezTo>
                  <a:pt x="2269" y="767"/>
                  <a:pt x="2270" y="770"/>
                  <a:pt x="2270" y="774"/>
                </a:cubicBezTo>
                <a:cubicBezTo>
                  <a:pt x="2268" y="771"/>
                  <a:pt x="2266" y="769"/>
                  <a:pt x="2265" y="766"/>
                </a:cubicBezTo>
                <a:cubicBezTo>
                  <a:pt x="2260" y="756"/>
                  <a:pt x="2256" y="746"/>
                  <a:pt x="2259" y="735"/>
                </a:cubicBezTo>
                <a:cubicBezTo>
                  <a:pt x="2262" y="724"/>
                  <a:pt x="2265" y="714"/>
                  <a:pt x="2272" y="705"/>
                </a:cubicBezTo>
                <a:cubicBezTo>
                  <a:pt x="2274" y="703"/>
                  <a:pt x="2275" y="700"/>
                  <a:pt x="2277" y="697"/>
                </a:cubicBezTo>
                <a:cubicBezTo>
                  <a:pt x="2280" y="691"/>
                  <a:pt x="2286" y="687"/>
                  <a:pt x="2292" y="685"/>
                </a:cubicBezTo>
                <a:cubicBezTo>
                  <a:pt x="2305" y="680"/>
                  <a:pt x="2318" y="674"/>
                  <a:pt x="2328" y="663"/>
                </a:cubicBezTo>
                <a:cubicBezTo>
                  <a:pt x="2333" y="659"/>
                  <a:pt x="2336" y="653"/>
                  <a:pt x="2338" y="647"/>
                </a:cubicBezTo>
                <a:cubicBezTo>
                  <a:pt x="2341" y="639"/>
                  <a:pt x="2341" y="630"/>
                  <a:pt x="2343" y="622"/>
                </a:cubicBezTo>
                <a:close/>
                <a:moveTo>
                  <a:pt x="2331" y="666"/>
                </a:moveTo>
                <a:cubicBezTo>
                  <a:pt x="2332" y="667"/>
                  <a:pt x="2332" y="667"/>
                  <a:pt x="2332" y="667"/>
                </a:cubicBezTo>
                <a:cubicBezTo>
                  <a:pt x="2337" y="665"/>
                  <a:pt x="2343" y="655"/>
                  <a:pt x="2342" y="650"/>
                </a:cubicBezTo>
                <a:cubicBezTo>
                  <a:pt x="2342" y="650"/>
                  <a:pt x="2342" y="650"/>
                  <a:pt x="2342" y="650"/>
                </a:cubicBezTo>
                <a:cubicBezTo>
                  <a:pt x="2341" y="649"/>
                  <a:pt x="2341" y="650"/>
                  <a:pt x="2340" y="651"/>
                </a:cubicBezTo>
                <a:cubicBezTo>
                  <a:pt x="2339" y="657"/>
                  <a:pt x="2337" y="663"/>
                  <a:pt x="2331" y="666"/>
                </a:cubicBezTo>
                <a:close/>
                <a:moveTo>
                  <a:pt x="2293" y="751"/>
                </a:moveTo>
                <a:cubicBezTo>
                  <a:pt x="2293" y="749"/>
                  <a:pt x="2293" y="747"/>
                  <a:pt x="2293" y="744"/>
                </a:cubicBezTo>
                <a:cubicBezTo>
                  <a:pt x="2293" y="743"/>
                  <a:pt x="2293" y="742"/>
                  <a:pt x="2291" y="742"/>
                </a:cubicBezTo>
                <a:cubicBezTo>
                  <a:pt x="2290" y="742"/>
                  <a:pt x="2290" y="743"/>
                  <a:pt x="2290" y="744"/>
                </a:cubicBezTo>
                <a:cubicBezTo>
                  <a:pt x="2290" y="755"/>
                  <a:pt x="2290" y="765"/>
                  <a:pt x="2295" y="775"/>
                </a:cubicBezTo>
                <a:cubicBezTo>
                  <a:pt x="2296" y="776"/>
                  <a:pt x="2296" y="777"/>
                  <a:pt x="2298" y="777"/>
                </a:cubicBezTo>
                <a:cubicBezTo>
                  <a:pt x="2299" y="776"/>
                  <a:pt x="2298" y="774"/>
                  <a:pt x="2298" y="773"/>
                </a:cubicBezTo>
                <a:cubicBezTo>
                  <a:pt x="2294" y="767"/>
                  <a:pt x="2293" y="759"/>
                  <a:pt x="2293" y="751"/>
                </a:cubicBezTo>
                <a:close/>
                <a:moveTo>
                  <a:pt x="2360" y="675"/>
                </a:moveTo>
                <a:cubicBezTo>
                  <a:pt x="2358" y="676"/>
                  <a:pt x="2359" y="677"/>
                  <a:pt x="2360" y="677"/>
                </a:cubicBezTo>
                <a:cubicBezTo>
                  <a:pt x="2362" y="681"/>
                  <a:pt x="2364" y="684"/>
                  <a:pt x="2366" y="687"/>
                </a:cubicBezTo>
                <a:cubicBezTo>
                  <a:pt x="2366" y="688"/>
                  <a:pt x="2367" y="689"/>
                  <a:pt x="2367" y="689"/>
                </a:cubicBezTo>
                <a:cubicBezTo>
                  <a:pt x="2363" y="691"/>
                  <a:pt x="2366" y="693"/>
                  <a:pt x="2367" y="694"/>
                </a:cubicBezTo>
                <a:cubicBezTo>
                  <a:pt x="2368" y="697"/>
                  <a:pt x="2369" y="699"/>
                  <a:pt x="2370" y="701"/>
                </a:cubicBezTo>
                <a:cubicBezTo>
                  <a:pt x="2373" y="705"/>
                  <a:pt x="2374" y="710"/>
                  <a:pt x="2377" y="713"/>
                </a:cubicBezTo>
                <a:cubicBezTo>
                  <a:pt x="2378" y="714"/>
                  <a:pt x="2378" y="715"/>
                  <a:pt x="2379" y="714"/>
                </a:cubicBezTo>
                <a:cubicBezTo>
                  <a:pt x="2380" y="714"/>
                  <a:pt x="2380" y="713"/>
                  <a:pt x="2379" y="712"/>
                </a:cubicBezTo>
                <a:cubicBezTo>
                  <a:pt x="2376" y="706"/>
                  <a:pt x="2374" y="700"/>
                  <a:pt x="2371" y="694"/>
                </a:cubicBezTo>
                <a:cubicBezTo>
                  <a:pt x="2374" y="693"/>
                  <a:pt x="2374" y="693"/>
                  <a:pt x="2372" y="690"/>
                </a:cubicBezTo>
                <a:cubicBezTo>
                  <a:pt x="2369" y="686"/>
                  <a:pt x="2365" y="681"/>
                  <a:pt x="2362" y="676"/>
                </a:cubicBezTo>
                <a:cubicBezTo>
                  <a:pt x="2361" y="675"/>
                  <a:pt x="2361" y="674"/>
                  <a:pt x="2360" y="675"/>
                </a:cubicBezTo>
                <a:close/>
                <a:moveTo>
                  <a:pt x="2362" y="672"/>
                </a:moveTo>
                <a:cubicBezTo>
                  <a:pt x="2363" y="672"/>
                  <a:pt x="2363" y="674"/>
                  <a:pt x="2364" y="673"/>
                </a:cubicBezTo>
                <a:cubicBezTo>
                  <a:pt x="2365" y="672"/>
                  <a:pt x="2365" y="671"/>
                  <a:pt x="2364" y="670"/>
                </a:cubicBezTo>
                <a:cubicBezTo>
                  <a:pt x="2361" y="668"/>
                  <a:pt x="2359" y="666"/>
                  <a:pt x="2358" y="663"/>
                </a:cubicBezTo>
                <a:cubicBezTo>
                  <a:pt x="2357" y="663"/>
                  <a:pt x="2356" y="662"/>
                  <a:pt x="2356" y="662"/>
                </a:cubicBezTo>
                <a:cubicBezTo>
                  <a:pt x="2355" y="662"/>
                  <a:pt x="2355" y="662"/>
                  <a:pt x="2355" y="662"/>
                </a:cubicBezTo>
                <a:cubicBezTo>
                  <a:pt x="2354" y="663"/>
                  <a:pt x="2355" y="663"/>
                  <a:pt x="2355" y="664"/>
                </a:cubicBezTo>
                <a:cubicBezTo>
                  <a:pt x="2358" y="666"/>
                  <a:pt x="2360" y="669"/>
                  <a:pt x="2362" y="672"/>
                </a:cubicBezTo>
                <a:close/>
                <a:moveTo>
                  <a:pt x="2345" y="656"/>
                </a:moveTo>
                <a:cubicBezTo>
                  <a:pt x="2345" y="659"/>
                  <a:pt x="2343" y="662"/>
                  <a:pt x="2344" y="666"/>
                </a:cubicBezTo>
                <a:cubicBezTo>
                  <a:pt x="2345" y="666"/>
                  <a:pt x="2345" y="665"/>
                  <a:pt x="2345" y="665"/>
                </a:cubicBezTo>
                <a:cubicBezTo>
                  <a:pt x="2348" y="657"/>
                  <a:pt x="2347" y="648"/>
                  <a:pt x="2348" y="640"/>
                </a:cubicBezTo>
                <a:cubicBezTo>
                  <a:pt x="2348" y="639"/>
                  <a:pt x="2348" y="638"/>
                  <a:pt x="2347" y="638"/>
                </a:cubicBezTo>
                <a:cubicBezTo>
                  <a:pt x="2345" y="638"/>
                  <a:pt x="2346" y="639"/>
                  <a:pt x="2346" y="640"/>
                </a:cubicBezTo>
                <a:cubicBezTo>
                  <a:pt x="2346" y="645"/>
                  <a:pt x="2345" y="651"/>
                  <a:pt x="2345" y="656"/>
                </a:cubicBezTo>
                <a:close/>
                <a:moveTo>
                  <a:pt x="2382" y="693"/>
                </a:moveTo>
                <a:cubicBezTo>
                  <a:pt x="2383" y="694"/>
                  <a:pt x="2384" y="695"/>
                  <a:pt x="2385" y="694"/>
                </a:cubicBezTo>
                <a:cubicBezTo>
                  <a:pt x="2386" y="693"/>
                  <a:pt x="2385" y="692"/>
                  <a:pt x="2384" y="691"/>
                </a:cubicBezTo>
                <a:cubicBezTo>
                  <a:pt x="2380" y="687"/>
                  <a:pt x="2377" y="684"/>
                  <a:pt x="2373" y="680"/>
                </a:cubicBezTo>
                <a:cubicBezTo>
                  <a:pt x="2373" y="680"/>
                  <a:pt x="2372" y="680"/>
                  <a:pt x="2372" y="679"/>
                </a:cubicBezTo>
                <a:cubicBezTo>
                  <a:pt x="2372" y="679"/>
                  <a:pt x="2371" y="679"/>
                  <a:pt x="2371" y="680"/>
                </a:cubicBezTo>
                <a:cubicBezTo>
                  <a:pt x="2370" y="681"/>
                  <a:pt x="2371" y="681"/>
                  <a:pt x="2372" y="682"/>
                </a:cubicBezTo>
                <a:cubicBezTo>
                  <a:pt x="2375" y="686"/>
                  <a:pt x="2378" y="690"/>
                  <a:pt x="2382" y="693"/>
                </a:cubicBezTo>
                <a:close/>
                <a:moveTo>
                  <a:pt x="2370" y="743"/>
                </a:moveTo>
                <a:cubicBezTo>
                  <a:pt x="2369" y="732"/>
                  <a:pt x="2369" y="722"/>
                  <a:pt x="2365" y="713"/>
                </a:cubicBezTo>
                <a:cubicBezTo>
                  <a:pt x="2365" y="712"/>
                  <a:pt x="2365" y="710"/>
                  <a:pt x="2364" y="710"/>
                </a:cubicBezTo>
                <a:cubicBezTo>
                  <a:pt x="2363" y="710"/>
                  <a:pt x="2363" y="712"/>
                  <a:pt x="2363" y="713"/>
                </a:cubicBezTo>
                <a:cubicBezTo>
                  <a:pt x="2365" y="723"/>
                  <a:pt x="2366" y="733"/>
                  <a:pt x="2367" y="742"/>
                </a:cubicBezTo>
                <a:cubicBezTo>
                  <a:pt x="2367" y="744"/>
                  <a:pt x="2367" y="745"/>
                  <a:pt x="2368" y="745"/>
                </a:cubicBezTo>
                <a:cubicBezTo>
                  <a:pt x="2370" y="745"/>
                  <a:pt x="2369" y="743"/>
                  <a:pt x="2370" y="743"/>
                </a:cubicBezTo>
                <a:close/>
                <a:moveTo>
                  <a:pt x="2353" y="669"/>
                </a:moveTo>
                <a:cubicBezTo>
                  <a:pt x="2356" y="677"/>
                  <a:pt x="2356" y="684"/>
                  <a:pt x="2361" y="691"/>
                </a:cubicBezTo>
                <a:cubicBezTo>
                  <a:pt x="2361" y="688"/>
                  <a:pt x="2356" y="672"/>
                  <a:pt x="2353" y="669"/>
                </a:cubicBezTo>
                <a:close/>
                <a:moveTo>
                  <a:pt x="2301" y="740"/>
                </a:moveTo>
                <a:cubicBezTo>
                  <a:pt x="2302" y="735"/>
                  <a:pt x="2304" y="730"/>
                  <a:pt x="2306" y="724"/>
                </a:cubicBezTo>
                <a:cubicBezTo>
                  <a:pt x="2306" y="724"/>
                  <a:pt x="2305" y="724"/>
                  <a:pt x="2305" y="723"/>
                </a:cubicBezTo>
                <a:cubicBezTo>
                  <a:pt x="2304" y="723"/>
                  <a:pt x="2304" y="723"/>
                  <a:pt x="2303" y="724"/>
                </a:cubicBezTo>
                <a:cubicBezTo>
                  <a:pt x="2302" y="729"/>
                  <a:pt x="2300" y="734"/>
                  <a:pt x="2299" y="739"/>
                </a:cubicBezTo>
                <a:cubicBezTo>
                  <a:pt x="2298" y="740"/>
                  <a:pt x="2299" y="740"/>
                  <a:pt x="2299" y="741"/>
                </a:cubicBezTo>
                <a:cubicBezTo>
                  <a:pt x="2300" y="741"/>
                  <a:pt x="2301" y="741"/>
                  <a:pt x="2301" y="740"/>
                </a:cubicBezTo>
                <a:close/>
                <a:moveTo>
                  <a:pt x="2355" y="724"/>
                </a:moveTo>
                <a:cubicBezTo>
                  <a:pt x="2355" y="723"/>
                  <a:pt x="2355" y="721"/>
                  <a:pt x="2355" y="719"/>
                </a:cubicBezTo>
                <a:cubicBezTo>
                  <a:pt x="2355" y="719"/>
                  <a:pt x="2355" y="717"/>
                  <a:pt x="2354" y="717"/>
                </a:cubicBezTo>
                <a:cubicBezTo>
                  <a:pt x="2352" y="717"/>
                  <a:pt x="2353" y="718"/>
                  <a:pt x="2352" y="719"/>
                </a:cubicBezTo>
                <a:cubicBezTo>
                  <a:pt x="2351" y="724"/>
                  <a:pt x="2352" y="729"/>
                  <a:pt x="2351" y="734"/>
                </a:cubicBezTo>
                <a:cubicBezTo>
                  <a:pt x="2350" y="741"/>
                  <a:pt x="2349" y="748"/>
                  <a:pt x="2348" y="755"/>
                </a:cubicBezTo>
                <a:cubicBezTo>
                  <a:pt x="2348" y="756"/>
                  <a:pt x="2348" y="758"/>
                  <a:pt x="2349" y="758"/>
                </a:cubicBezTo>
                <a:cubicBezTo>
                  <a:pt x="2351" y="758"/>
                  <a:pt x="2351" y="757"/>
                  <a:pt x="2351" y="756"/>
                </a:cubicBezTo>
                <a:cubicBezTo>
                  <a:pt x="2353" y="745"/>
                  <a:pt x="2354" y="735"/>
                  <a:pt x="2355" y="724"/>
                </a:cubicBezTo>
                <a:close/>
                <a:moveTo>
                  <a:pt x="2343" y="703"/>
                </a:moveTo>
                <a:cubicBezTo>
                  <a:pt x="2342" y="703"/>
                  <a:pt x="2342" y="704"/>
                  <a:pt x="2342" y="704"/>
                </a:cubicBezTo>
                <a:cubicBezTo>
                  <a:pt x="2341" y="707"/>
                  <a:pt x="2341" y="709"/>
                  <a:pt x="2340" y="711"/>
                </a:cubicBezTo>
                <a:cubicBezTo>
                  <a:pt x="2339" y="712"/>
                  <a:pt x="2340" y="713"/>
                  <a:pt x="2341" y="713"/>
                </a:cubicBezTo>
                <a:cubicBezTo>
                  <a:pt x="2341" y="713"/>
                  <a:pt x="2341" y="713"/>
                  <a:pt x="2342" y="713"/>
                </a:cubicBezTo>
                <a:cubicBezTo>
                  <a:pt x="2342" y="710"/>
                  <a:pt x="2343" y="707"/>
                  <a:pt x="2344" y="704"/>
                </a:cubicBezTo>
                <a:cubicBezTo>
                  <a:pt x="2344" y="704"/>
                  <a:pt x="2344" y="704"/>
                  <a:pt x="2343" y="703"/>
                </a:cubicBezTo>
                <a:close/>
                <a:moveTo>
                  <a:pt x="2348" y="708"/>
                </a:moveTo>
                <a:cubicBezTo>
                  <a:pt x="2347" y="708"/>
                  <a:pt x="2347" y="708"/>
                  <a:pt x="2347" y="709"/>
                </a:cubicBezTo>
                <a:cubicBezTo>
                  <a:pt x="2346" y="717"/>
                  <a:pt x="2345" y="724"/>
                  <a:pt x="2344" y="732"/>
                </a:cubicBezTo>
                <a:cubicBezTo>
                  <a:pt x="2345" y="732"/>
                  <a:pt x="2345" y="732"/>
                  <a:pt x="2346" y="732"/>
                </a:cubicBezTo>
                <a:cubicBezTo>
                  <a:pt x="2348" y="725"/>
                  <a:pt x="2347" y="717"/>
                  <a:pt x="2349" y="709"/>
                </a:cubicBezTo>
                <a:cubicBezTo>
                  <a:pt x="2349" y="709"/>
                  <a:pt x="2349" y="708"/>
                  <a:pt x="2348" y="708"/>
                </a:cubicBezTo>
                <a:close/>
                <a:moveTo>
                  <a:pt x="2337" y="782"/>
                </a:moveTo>
                <a:cubicBezTo>
                  <a:pt x="2339" y="772"/>
                  <a:pt x="2339" y="761"/>
                  <a:pt x="2342" y="752"/>
                </a:cubicBezTo>
                <a:cubicBezTo>
                  <a:pt x="2338" y="755"/>
                  <a:pt x="2335" y="777"/>
                  <a:pt x="2337" y="782"/>
                </a:cubicBezTo>
                <a:close/>
                <a:moveTo>
                  <a:pt x="2336" y="751"/>
                </a:moveTo>
                <a:cubicBezTo>
                  <a:pt x="2337" y="745"/>
                  <a:pt x="2336" y="739"/>
                  <a:pt x="2338" y="733"/>
                </a:cubicBezTo>
                <a:cubicBezTo>
                  <a:pt x="2338" y="732"/>
                  <a:pt x="2338" y="730"/>
                  <a:pt x="2337" y="730"/>
                </a:cubicBezTo>
                <a:cubicBezTo>
                  <a:pt x="2335" y="729"/>
                  <a:pt x="2335" y="731"/>
                  <a:pt x="2335" y="732"/>
                </a:cubicBezTo>
                <a:cubicBezTo>
                  <a:pt x="2333" y="738"/>
                  <a:pt x="2333" y="744"/>
                  <a:pt x="2333" y="751"/>
                </a:cubicBezTo>
                <a:cubicBezTo>
                  <a:pt x="2333" y="750"/>
                  <a:pt x="2333" y="751"/>
                  <a:pt x="2333" y="752"/>
                </a:cubicBezTo>
                <a:cubicBezTo>
                  <a:pt x="2334" y="753"/>
                  <a:pt x="2333" y="755"/>
                  <a:pt x="2335" y="755"/>
                </a:cubicBezTo>
                <a:cubicBezTo>
                  <a:pt x="2337" y="755"/>
                  <a:pt x="2336" y="753"/>
                  <a:pt x="2336" y="751"/>
                </a:cubicBezTo>
                <a:close/>
                <a:moveTo>
                  <a:pt x="2330" y="724"/>
                </a:moveTo>
                <a:cubicBezTo>
                  <a:pt x="2329" y="723"/>
                  <a:pt x="2329" y="725"/>
                  <a:pt x="2328" y="726"/>
                </a:cubicBezTo>
                <a:cubicBezTo>
                  <a:pt x="2326" y="733"/>
                  <a:pt x="2325" y="740"/>
                  <a:pt x="2324" y="747"/>
                </a:cubicBezTo>
                <a:cubicBezTo>
                  <a:pt x="2325" y="748"/>
                  <a:pt x="2323" y="750"/>
                  <a:pt x="2325" y="750"/>
                </a:cubicBezTo>
                <a:cubicBezTo>
                  <a:pt x="2327" y="751"/>
                  <a:pt x="2326" y="748"/>
                  <a:pt x="2327" y="747"/>
                </a:cubicBezTo>
                <a:cubicBezTo>
                  <a:pt x="2328" y="740"/>
                  <a:pt x="2329" y="734"/>
                  <a:pt x="2331" y="727"/>
                </a:cubicBezTo>
                <a:cubicBezTo>
                  <a:pt x="2331" y="726"/>
                  <a:pt x="2332" y="724"/>
                  <a:pt x="2330" y="724"/>
                </a:cubicBezTo>
                <a:close/>
                <a:moveTo>
                  <a:pt x="2322" y="706"/>
                </a:moveTo>
                <a:cubicBezTo>
                  <a:pt x="2322" y="705"/>
                  <a:pt x="2322" y="705"/>
                  <a:pt x="2321" y="705"/>
                </a:cubicBezTo>
                <a:cubicBezTo>
                  <a:pt x="2320" y="704"/>
                  <a:pt x="2320" y="705"/>
                  <a:pt x="2319" y="705"/>
                </a:cubicBezTo>
                <a:cubicBezTo>
                  <a:pt x="2316" y="710"/>
                  <a:pt x="2314" y="716"/>
                  <a:pt x="2311" y="721"/>
                </a:cubicBezTo>
                <a:cubicBezTo>
                  <a:pt x="2311" y="722"/>
                  <a:pt x="2311" y="723"/>
                  <a:pt x="2312" y="723"/>
                </a:cubicBezTo>
                <a:cubicBezTo>
                  <a:pt x="2313" y="723"/>
                  <a:pt x="2314" y="722"/>
                  <a:pt x="2314" y="722"/>
                </a:cubicBezTo>
                <a:cubicBezTo>
                  <a:pt x="2316" y="719"/>
                  <a:pt x="2317" y="715"/>
                  <a:pt x="2319" y="712"/>
                </a:cubicBezTo>
                <a:cubicBezTo>
                  <a:pt x="2319" y="710"/>
                  <a:pt x="2321" y="708"/>
                  <a:pt x="2322" y="706"/>
                </a:cubicBezTo>
                <a:close/>
                <a:moveTo>
                  <a:pt x="2338" y="697"/>
                </a:moveTo>
                <a:cubicBezTo>
                  <a:pt x="2337" y="696"/>
                  <a:pt x="2336" y="698"/>
                  <a:pt x="2336" y="698"/>
                </a:cubicBezTo>
                <a:cubicBezTo>
                  <a:pt x="2333" y="702"/>
                  <a:pt x="2332" y="707"/>
                  <a:pt x="2331" y="712"/>
                </a:cubicBezTo>
                <a:cubicBezTo>
                  <a:pt x="2331" y="713"/>
                  <a:pt x="2331" y="714"/>
                  <a:pt x="2332" y="714"/>
                </a:cubicBezTo>
                <a:cubicBezTo>
                  <a:pt x="2333" y="714"/>
                  <a:pt x="2333" y="713"/>
                  <a:pt x="2333" y="712"/>
                </a:cubicBezTo>
                <a:cubicBezTo>
                  <a:pt x="2334" y="708"/>
                  <a:pt x="2335" y="703"/>
                  <a:pt x="2337" y="699"/>
                </a:cubicBezTo>
                <a:cubicBezTo>
                  <a:pt x="2338" y="699"/>
                  <a:pt x="2339" y="698"/>
                  <a:pt x="2338" y="697"/>
                </a:cubicBezTo>
                <a:close/>
                <a:moveTo>
                  <a:pt x="2310" y="779"/>
                </a:moveTo>
                <a:cubicBezTo>
                  <a:pt x="2308" y="777"/>
                  <a:pt x="2305" y="774"/>
                  <a:pt x="2305" y="770"/>
                </a:cubicBezTo>
                <a:cubicBezTo>
                  <a:pt x="2304" y="768"/>
                  <a:pt x="2303" y="766"/>
                  <a:pt x="2302" y="764"/>
                </a:cubicBezTo>
                <a:cubicBezTo>
                  <a:pt x="2302" y="764"/>
                  <a:pt x="2301" y="763"/>
                  <a:pt x="2300" y="763"/>
                </a:cubicBezTo>
                <a:cubicBezTo>
                  <a:pt x="2300" y="764"/>
                  <a:pt x="2299" y="764"/>
                  <a:pt x="2300" y="765"/>
                </a:cubicBezTo>
                <a:cubicBezTo>
                  <a:pt x="2302" y="772"/>
                  <a:pt x="2304" y="778"/>
                  <a:pt x="2310" y="783"/>
                </a:cubicBezTo>
                <a:cubicBezTo>
                  <a:pt x="2311" y="783"/>
                  <a:pt x="2311" y="784"/>
                  <a:pt x="2311" y="783"/>
                </a:cubicBezTo>
                <a:cubicBezTo>
                  <a:pt x="2312" y="783"/>
                  <a:pt x="2312" y="782"/>
                  <a:pt x="2312" y="782"/>
                </a:cubicBezTo>
                <a:cubicBezTo>
                  <a:pt x="2312" y="781"/>
                  <a:pt x="2311" y="780"/>
                  <a:pt x="2310" y="779"/>
                </a:cubicBezTo>
                <a:close/>
                <a:moveTo>
                  <a:pt x="2358" y="754"/>
                </a:moveTo>
                <a:cubicBezTo>
                  <a:pt x="2357" y="754"/>
                  <a:pt x="2357" y="755"/>
                  <a:pt x="2356" y="756"/>
                </a:cubicBezTo>
                <a:cubicBezTo>
                  <a:pt x="2354" y="763"/>
                  <a:pt x="2352" y="771"/>
                  <a:pt x="2350" y="779"/>
                </a:cubicBezTo>
                <a:cubicBezTo>
                  <a:pt x="2350" y="780"/>
                  <a:pt x="2350" y="781"/>
                  <a:pt x="2351" y="781"/>
                </a:cubicBezTo>
                <a:cubicBezTo>
                  <a:pt x="2352" y="781"/>
                  <a:pt x="2352" y="780"/>
                  <a:pt x="2352" y="780"/>
                </a:cubicBezTo>
                <a:cubicBezTo>
                  <a:pt x="2354" y="772"/>
                  <a:pt x="2357" y="763"/>
                  <a:pt x="2358" y="756"/>
                </a:cubicBezTo>
                <a:cubicBezTo>
                  <a:pt x="2359" y="755"/>
                  <a:pt x="2359" y="754"/>
                  <a:pt x="2358" y="754"/>
                </a:cubicBezTo>
                <a:close/>
                <a:moveTo>
                  <a:pt x="2352" y="700"/>
                </a:moveTo>
                <a:cubicBezTo>
                  <a:pt x="2353" y="700"/>
                  <a:pt x="2353" y="699"/>
                  <a:pt x="2353" y="698"/>
                </a:cubicBezTo>
                <a:cubicBezTo>
                  <a:pt x="2353" y="697"/>
                  <a:pt x="2352" y="696"/>
                  <a:pt x="2351" y="696"/>
                </a:cubicBezTo>
                <a:cubicBezTo>
                  <a:pt x="2350" y="696"/>
                  <a:pt x="2349" y="697"/>
                  <a:pt x="2350" y="697"/>
                </a:cubicBezTo>
                <a:cubicBezTo>
                  <a:pt x="2351" y="698"/>
                  <a:pt x="2350" y="701"/>
                  <a:pt x="2352" y="700"/>
                </a:cubicBezTo>
                <a:close/>
                <a:moveTo>
                  <a:pt x="2357" y="713"/>
                </a:moveTo>
                <a:cubicBezTo>
                  <a:pt x="2358" y="721"/>
                  <a:pt x="2358" y="729"/>
                  <a:pt x="2359" y="736"/>
                </a:cubicBezTo>
                <a:cubicBezTo>
                  <a:pt x="2361" y="729"/>
                  <a:pt x="2360" y="715"/>
                  <a:pt x="2357" y="713"/>
                </a:cubicBezTo>
                <a:close/>
                <a:moveTo>
                  <a:pt x="1384" y="97"/>
                </a:moveTo>
                <a:cubicBezTo>
                  <a:pt x="1384" y="99"/>
                  <a:pt x="1385" y="100"/>
                  <a:pt x="1386" y="100"/>
                </a:cubicBezTo>
                <a:cubicBezTo>
                  <a:pt x="1387" y="101"/>
                  <a:pt x="1390" y="100"/>
                  <a:pt x="1390" y="99"/>
                </a:cubicBezTo>
                <a:cubicBezTo>
                  <a:pt x="1395" y="94"/>
                  <a:pt x="1400" y="88"/>
                  <a:pt x="1404" y="83"/>
                </a:cubicBezTo>
                <a:cubicBezTo>
                  <a:pt x="1405" y="81"/>
                  <a:pt x="1405" y="78"/>
                  <a:pt x="1404" y="77"/>
                </a:cubicBezTo>
                <a:cubicBezTo>
                  <a:pt x="1401" y="73"/>
                  <a:pt x="1397" y="71"/>
                  <a:pt x="1391" y="73"/>
                </a:cubicBezTo>
                <a:cubicBezTo>
                  <a:pt x="1386" y="75"/>
                  <a:pt x="1384" y="79"/>
                  <a:pt x="1384" y="84"/>
                </a:cubicBezTo>
                <a:cubicBezTo>
                  <a:pt x="1384" y="88"/>
                  <a:pt x="1384" y="93"/>
                  <a:pt x="1384" y="97"/>
                </a:cubicBezTo>
                <a:close/>
                <a:moveTo>
                  <a:pt x="1395" y="174"/>
                </a:moveTo>
                <a:cubicBezTo>
                  <a:pt x="1393" y="172"/>
                  <a:pt x="1391" y="170"/>
                  <a:pt x="1389" y="169"/>
                </a:cubicBezTo>
                <a:cubicBezTo>
                  <a:pt x="1387" y="168"/>
                  <a:pt x="1386" y="166"/>
                  <a:pt x="1384" y="166"/>
                </a:cubicBezTo>
                <a:cubicBezTo>
                  <a:pt x="1383" y="166"/>
                  <a:pt x="1381" y="168"/>
                  <a:pt x="1381" y="169"/>
                </a:cubicBezTo>
                <a:cubicBezTo>
                  <a:pt x="1378" y="175"/>
                  <a:pt x="1382" y="186"/>
                  <a:pt x="1388" y="189"/>
                </a:cubicBezTo>
                <a:cubicBezTo>
                  <a:pt x="1389" y="190"/>
                  <a:pt x="1390" y="191"/>
                  <a:pt x="1393" y="192"/>
                </a:cubicBezTo>
                <a:cubicBezTo>
                  <a:pt x="1395" y="189"/>
                  <a:pt x="1399" y="188"/>
                  <a:pt x="1401" y="185"/>
                </a:cubicBezTo>
                <a:cubicBezTo>
                  <a:pt x="1402" y="180"/>
                  <a:pt x="1400" y="176"/>
                  <a:pt x="1395" y="174"/>
                </a:cubicBezTo>
                <a:close/>
                <a:moveTo>
                  <a:pt x="1541" y="128"/>
                </a:moveTo>
                <a:cubicBezTo>
                  <a:pt x="1540" y="130"/>
                  <a:pt x="1540" y="133"/>
                  <a:pt x="1542" y="134"/>
                </a:cubicBezTo>
                <a:cubicBezTo>
                  <a:pt x="1543" y="135"/>
                  <a:pt x="1546" y="134"/>
                  <a:pt x="1548" y="134"/>
                </a:cubicBezTo>
                <a:cubicBezTo>
                  <a:pt x="1551" y="133"/>
                  <a:pt x="1554" y="130"/>
                  <a:pt x="1558" y="130"/>
                </a:cubicBezTo>
                <a:cubicBezTo>
                  <a:pt x="1567" y="129"/>
                  <a:pt x="1572" y="124"/>
                  <a:pt x="1576" y="118"/>
                </a:cubicBezTo>
                <a:cubicBezTo>
                  <a:pt x="1579" y="113"/>
                  <a:pt x="1576" y="107"/>
                  <a:pt x="1570" y="107"/>
                </a:cubicBezTo>
                <a:cubicBezTo>
                  <a:pt x="1560" y="107"/>
                  <a:pt x="1544" y="119"/>
                  <a:pt x="1541" y="128"/>
                </a:cubicBezTo>
                <a:close/>
                <a:moveTo>
                  <a:pt x="1551" y="175"/>
                </a:moveTo>
                <a:cubicBezTo>
                  <a:pt x="1548" y="173"/>
                  <a:pt x="1545" y="173"/>
                  <a:pt x="1542" y="172"/>
                </a:cubicBezTo>
                <a:cubicBezTo>
                  <a:pt x="1541" y="175"/>
                  <a:pt x="1539" y="177"/>
                  <a:pt x="1539" y="180"/>
                </a:cubicBezTo>
                <a:cubicBezTo>
                  <a:pt x="1539" y="185"/>
                  <a:pt x="1541" y="190"/>
                  <a:pt x="1542" y="195"/>
                </a:cubicBezTo>
                <a:cubicBezTo>
                  <a:pt x="1545" y="202"/>
                  <a:pt x="1549" y="205"/>
                  <a:pt x="1556" y="206"/>
                </a:cubicBezTo>
                <a:cubicBezTo>
                  <a:pt x="1559" y="205"/>
                  <a:pt x="1565" y="203"/>
                  <a:pt x="1565" y="202"/>
                </a:cubicBezTo>
                <a:cubicBezTo>
                  <a:pt x="1565" y="197"/>
                  <a:pt x="1565" y="191"/>
                  <a:pt x="1562" y="186"/>
                </a:cubicBezTo>
                <a:cubicBezTo>
                  <a:pt x="1560" y="182"/>
                  <a:pt x="1555" y="178"/>
                  <a:pt x="1551" y="175"/>
                </a:cubicBezTo>
                <a:close/>
                <a:moveTo>
                  <a:pt x="1544" y="107"/>
                </a:moveTo>
                <a:cubicBezTo>
                  <a:pt x="1548" y="101"/>
                  <a:pt x="1551" y="96"/>
                  <a:pt x="1555" y="90"/>
                </a:cubicBezTo>
                <a:cubicBezTo>
                  <a:pt x="1554" y="90"/>
                  <a:pt x="1554" y="90"/>
                  <a:pt x="1553" y="90"/>
                </a:cubicBezTo>
                <a:cubicBezTo>
                  <a:pt x="1553" y="89"/>
                  <a:pt x="1554" y="88"/>
                  <a:pt x="1553" y="88"/>
                </a:cubicBezTo>
                <a:cubicBezTo>
                  <a:pt x="1551" y="85"/>
                  <a:pt x="1549" y="81"/>
                  <a:pt x="1546" y="80"/>
                </a:cubicBezTo>
                <a:cubicBezTo>
                  <a:pt x="1541" y="78"/>
                  <a:pt x="1539" y="82"/>
                  <a:pt x="1538" y="87"/>
                </a:cubicBezTo>
                <a:cubicBezTo>
                  <a:pt x="1536" y="92"/>
                  <a:pt x="1535" y="97"/>
                  <a:pt x="1534" y="102"/>
                </a:cubicBezTo>
                <a:cubicBezTo>
                  <a:pt x="1534" y="103"/>
                  <a:pt x="1536" y="106"/>
                  <a:pt x="1537" y="107"/>
                </a:cubicBezTo>
                <a:cubicBezTo>
                  <a:pt x="1539" y="108"/>
                  <a:pt x="1544" y="108"/>
                  <a:pt x="1544" y="107"/>
                </a:cubicBezTo>
                <a:close/>
                <a:moveTo>
                  <a:pt x="1406" y="140"/>
                </a:moveTo>
                <a:cubicBezTo>
                  <a:pt x="1401" y="141"/>
                  <a:pt x="1397" y="143"/>
                  <a:pt x="1392" y="144"/>
                </a:cubicBezTo>
                <a:cubicBezTo>
                  <a:pt x="1385" y="146"/>
                  <a:pt x="1387" y="151"/>
                  <a:pt x="1388" y="155"/>
                </a:cubicBezTo>
                <a:cubicBezTo>
                  <a:pt x="1388" y="157"/>
                  <a:pt x="1393" y="158"/>
                  <a:pt x="1395" y="159"/>
                </a:cubicBezTo>
                <a:cubicBezTo>
                  <a:pt x="1396" y="159"/>
                  <a:pt x="1396" y="159"/>
                  <a:pt x="1396" y="158"/>
                </a:cubicBezTo>
                <a:cubicBezTo>
                  <a:pt x="1398" y="158"/>
                  <a:pt x="1399" y="158"/>
                  <a:pt x="1401" y="158"/>
                </a:cubicBezTo>
                <a:cubicBezTo>
                  <a:pt x="1404" y="157"/>
                  <a:pt x="1408" y="156"/>
                  <a:pt x="1411" y="155"/>
                </a:cubicBezTo>
                <a:cubicBezTo>
                  <a:pt x="1416" y="153"/>
                  <a:pt x="1419" y="149"/>
                  <a:pt x="1417" y="145"/>
                </a:cubicBezTo>
                <a:cubicBezTo>
                  <a:pt x="1416" y="141"/>
                  <a:pt x="1411" y="138"/>
                  <a:pt x="1406" y="140"/>
                </a:cubicBezTo>
                <a:close/>
                <a:moveTo>
                  <a:pt x="1569" y="143"/>
                </a:moveTo>
                <a:cubicBezTo>
                  <a:pt x="1563" y="144"/>
                  <a:pt x="1557" y="145"/>
                  <a:pt x="1552" y="146"/>
                </a:cubicBezTo>
                <a:cubicBezTo>
                  <a:pt x="1550" y="146"/>
                  <a:pt x="1548" y="148"/>
                  <a:pt x="1546" y="150"/>
                </a:cubicBezTo>
                <a:cubicBezTo>
                  <a:pt x="1545" y="151"/>
                  <a:pt x="1545" y="153"/>
                  <a:pt x="1544" y="155"/>
                </a:cubicBezTo>
                <a:cubicBezTo>
                  <a:pt x="1542" y="158"/>
                  <a:pt x="1543" y="160"/>
                  <a:pt x="1547" y="161"/>
                </a:cubicBezTo>
                <a:cubicBezTo>
                  <a:pt x="1554" y="163"/>
                  <a:pt x="1561" y="164"/>
                  <a:pt x="1568" y="166"/>
                </a:cubicBezTo>
                <a:cubicBezTo>
                  <a:pt x="1568" y="165"/>
                  <a:pt x="1568" y="165"/>
                  <a:pt x="1568" y="165"/>
                </a:cubicBezTo>
                <a:cubicBezTo>
                  <a:pt x="1570" y="165"/>
                  <a:pt x="1572" y="165"/>
                  <a:pt x="1574" y="165"/>
                </a:cubicBezTo>
                <a:cubicBezTo>
                  <a:pt x="1577" y="163"/>
                  <a:pt x="1582" y="161"/>
                  <a:pt x="1584" y="158"/>
                </a:cubicBezTo>
                <a:cubicBezTo>
                  <a:pt x="1585" y="156"/>
                  <a:pt x="1583" y="152"/>
                  <a:pt x="1582" y="149"/>
                </a:cubicBezTo>
                <a:cubicBezTo>
                  <a:pt x="1579" y="145"/>
                  <a:pt x="1575" y="143"/>
                  <a:pt x="1569" y="143"/>
                </a:cubicBezTo>
                <a:close/>
                <a:moveTo>
                  <a:pt x="1411" y="120"/>
                </a:moveTo>
                <a:cubicBezTo>
                  <a:pt x="1413" y="119"/>
                  <a:pt x="1413" y="116"/>
                  <a:pt x="1413" y="114"/>
                </a:cubicBezTo>
                <a:cubicBezTo>
                  <a:pt x="1412" y="111"/>
                  <a:pt x="1410" y="109"/>
                  <a:pt x="1406" y="110"/>
                </a:cubicBezTo>
                <a:cubicBezTo>
                  <a:pt x="1399" y="112"/>
                  <a:pt x="1393" y="117"/>
                  <a:pt x="1387" y="122"/>
                </a:cubicBezTo>
                <a:cubicBezTo>
                  <a:pt x="1397" y="128"/>
                  <a:pt x="1404" y="125"/>
                  <a:pt x="1411" y="120"/>
                </a:cubicBezTo>
                <a:close/>
                <a:moveTo>
                  <a:pt x="1626" y="228"/>
                </a:moveTo>
                <a:cubicBezTo>
                  <a:pt x="1630" y="223"/>
                  <a:pt x="1635" y="218"/>
                  <a:pt x="1639" y="213"/>
                </a:cubicBezTo>
                <a:cubicBezTo>
                  <a:pt x="1646" y="205"/>
                  <a:pt x="1653" y="197"/>
                  <a:pt x="1656" y="188"/>
                </a:cubicBezTo>
                <a:cubicBezTo>
                  <a:pt x="1663" y="169"/>
                  <a:pt x="1669" y="150"/>
                  <a:pt x="1665" y="130"/>
                </a:cubicBezTo>
                <a:cubicBezTo>
                  <a:pt x="1662" y="119"/>
                  <a:pt x="1660" y="107"/>
                  <a:pt x="1652" y="98"/>
                </a:cubicBezTo>
                <a:cubicBezTo>
                  <a:pt x="1644" y="89"/>
                  <a:pt x="1636" y="81"/>
                  <a:pt x="1627" y="74"/>
                </a:cubicBezTo>
                <a:cubicBezTo>
                  <a:pt x="1615" y="63"/>
                  <a:pt x="1600" y="57"/>
                  <a:pt x="1584" y="53"/>
                </a:cubicBezTo>
                <a:cubicBezTo>
                  <a:pt x="1572" y="50"/>
                  <a:pt x="1560" y="48"/>
                  <a:pt x="1548" y="45"/>
                </a:cubicBezTo>
                <a:cubicBezTo>
                  <a:pt x="1545" y="44"/>
                  <a:pt x="1541" y="44"/>
                  <a:pt x="1537" y="43"/>
                </a:cubicBezTo>
                <a:cubicBezTo>
                  <a:pt x="1532" y="43"/>
                  <a:pt x="1527" y="42"/>
                  <a:pt x="1521" y="41"/>
                </a:cubicBezTo>
                <a:cubicBezTo>
                  <a:pt x="1521" y="41"/>
                  <a:pt x="1521" y="41"/>
                  <a:pt x="1521" y="42"/>
                </a:cubicBezTo>
                <a:cubicBezTo>
                  <a:pt x="1521" y="42"/>
                  <a:pt x="1521" y="43"/>
                  <a:pt x="1521" y="44"/>
                </a:cubicBezTo>
                <a:cubicBezTo>
                  <a:pt x="1519" y="64"/>
                  <a:pt x="1526" y="84"/>
                  <a:pt x="1518" y="105"/>
                </a:cubicBezTo>
                <a:cubicBezTo>
                  <a:pt x="1515" y="112"/>
                  <a:pt x="1517" y="122"/>
                  <a:pt x="1518" y="130"/>
                </a:cubicBezTo>
                <a:cubicBezTo>
                  <a:pt x="1518" y="144"/>
                  <a:pt x="1520" y="157"/>
                  <a:pt x="1520" y="171"/>
                </a:cubicBezTo>
                <a:cubicBezTo>
                  <a:pt x="1520" y="181"/>
                  <a:pt x="1519" y="192"/>
                  <a:pt x="1519" y="202"/>
                </a:cubicBezTo>
                <a:cubicBezTo>
                  <a:pt x="1518" y="210"/>
                  <a:pt x="1518" y="217"/>
                  <a:pt x="1517" y="225"/>
                </a:cubicBezTo>
                <a:cubicBezTo>
                  <a:pt x="1516" y="241"/>
                  <a:pt x="1514" y="257"/>
                  <a:pt x="1512" y="274"/>
                </a:cubicBezTo>
                <a:cubicBezTo>
                  <a:pt x="1517" y="274"/>
                  <a:pt x="1521" y="275"/>
                  <a:pt x="1524" y="275"/>
                </a:cubicBezTo>
                <a:cubicBezTo>
                  <a:pt x="1534" y="273"/>
                  <a:pt x="1544" y="270"/>
                  <a:pt x="1554" y="267"/>
                </a:cubicBezTo>
                <a:cubicBezTo>
                  <a:pt x="1569" y="264"/>
                  <a:pt x="1580" y="256"/>
                  <a:pt x="1592" y="249"/>
                </a:cubicBezTo>
                <a:cubicBezTo>
                  <a:pt x="1603" y="242"/>
                  <a:pt x="1617" y="239"/>
                  <a:pt x="1626" y="228"/>
                </a:cubicBezTo>
                <a:close/>
                <a:moveTo>
                  <a:pt x="1553" y="252"/>
                </a:moveTo>
                <a:cubicBezTo>
                  <a:pt x="1543" y="258"/>
                  <a:pt x="1533" y="262"/>
                  <a:pt x="1519" y="266"/>
                </a:cubicBezTo>
                <a:cubicBezTo>
                  <a:pt x="1522" y="253"/>
                  <a:pt x="1524" y="241"/>
                  <a:pt x="1526" y="230"/>
                </a:cubicBezTo>
                <a:cubicBezTo>
                  <a:pt x="1527" y="223"/>
                  <a:pt x="1528" y="216"/>
                  <a:pt x="1528" y="209"/>
                </a:cubicBezTo>
                <a:cubicBezTo>
                  <a:pt x="1529" y="193"/>
                  <a:pt x="1531" y="178"/>
                  <a:pt x="1531" y="162"/>
                </a:cubicBezTo>
                <a:cubicBezTo>
                  <a:pt x="1532" y="156"/>
                  <a:pt x="1531" y="150"/>
                  <a:pt x="1530" y="144"/>
                </a:cubicBezTo>
                <a:cubicBezTo>
                  <a:pt x="1529" y="130"/>
                  <a:pt x="1527" y="116"/>
                  <a:pt x="1527" y="102"/>
                </a:cubicBezTo>
                <a:cubicBezTo>
                  <a:pt x="1527" y="92"/>
                  <a:pt x="1529" y="82"/>
                  <a:pt x="1529" y="71"/>
                </a:cubicBezTo>
                <a:cubicBezTo>
                  <a:pt x="1529" y="65"/>
                  <a:pt x="1528" y="59"/>
                  <a:pt x="1528" y="52"/>
                </a:cubicBezTo>
                <a:cubicBezTo>
                  <a:pt x="1534" y="53"/>
                  <a:pt x="1541" y="52"/>
                  <a:pt x="1547" y="54"/>
                </a:cubicBezTo>
                <a:cubicBezTo>
                  <a:pt x="1561" y="58"/>
                  <a:pt x="1573" y="64"/>
                  <a:pt x="1586" y="69"/>
                </a:cubicBezTo>
                <a:cubicBezTo>
                  <a:pt x="1587" y="69"/>
                  <a:pt x="1589" y="71"/>
                  <a:pt x="1589" y="71"/>
                </a:cubicBezTo>
                <a:cubicBezTo>
                  <a:pt x="1586" y="81"/>
                  <a:pt x="1595" y="83"/>
                  <a:pt x="1601" y="85"/>
                </a:cubicBezTo>
                <a:cubicBezTo>
                  <a:pt x="1610" y="89"/>
                  <a:pt x="1613" y="95"/>
                  <a:pt x="1616" y="103"/>
                </a:cubicBezTo>
                <a:cubicBezTo>
                  <a:pt x="1617" y="107"/>
                  <a:pt x="1620" y="111"/>
                  <a:pt x="1622" y="115"/>
                </a:cubicBezTo>
                <a:cubicBezTo>
                  <a:pt x="1624" y="119"/>
                  <a:pt x="1628" y="123"/>
                  <a:pt x="1628" y="127"/>
                </a:cubicBezTo>
                <a:cubicBezTo>
                  <a:pt x="1629" y="140"/>
                  <a:pt x="1629" y="154"/>
                  <a:pt x="1628" y="167"/>
                </a:cubicBezTo>
                <a:cubicBezTo>
                  <a:pt x="1627" y="174"/>
                  <a:pt x="1622" y="180"/>
                  <a:pt x="1619" y="187"/>
                </a:cubicBezTo>
                <a:cubicBezTo>
                  <a:pt x="1613" y="205"/>
                  <a:pt x="1598" y="219"/>
                  <a:pt x="1583" y="232"/>
                </a:cubicBezTo>
                <a:cubicBezTo>
                  <a:pt x="1575" y="240"/>
                  <a:pt x="1563" y="245"/>
                  <a:pt x="1553" y="252"/>
                </a:cubicBezTo>
                <a:close/>
                <a:moveTo>
                  <a:pt x="1472" y="68"/>
                </a:moveTo>
                <a:cubicBezTo>
                  <a:pt x="1466" y="61"/>
                  <a:pt x="1458" y="55"/>
                  <a:pt x="1450" y="50"/>
                </a:cubicBezTo>
                <a:cubicBezTo>
                  <a:pt x="1440" y="44"/>
                  <a:pt x="1430" y="37"/>
                  <a:pt x="1419" y="32"/>
                </a:cubicBezTo>
                <a:cubicBezTo>
                  <a:pt x="1405" y="25"/>
                  <a:pt x="1390" y="25"/>
                  <a:pt x="1375" y="26"/>
                </a:cubicBezTo>
                <a:cubicBezTo>
                  <a:pt x="1371" y="26"/>
                  <a:pt x="1366" y="27"/>
                  <a:pt x="1366" y="32"/>
                </a:cubicBezTo>
                <a:cubicBezTo>
                  <a:pt x="1365" y="44"/>
                  <a:pt x="1364" y="56"/>
                  <a:pt x="1364" y="68"/>
                </a:cubicBezTo>
                <a:cubicBezTo>
                  <a:pt x="1363" y="81"/>
                  <a:pt x="1364" y="93"/>
                  <a:pt x="1365" y="106"/>
                </a:cubicBezTo>
                <a:cubicBezTo>
                  <a:pt x="1365" y="111"/>
                  <a:pt x="1366" y="117"/>
                  <a:pt x="1366" y="123"/>
                </a:cubicBezTo>
                <a:cubicBezTo>
                  <a:pt x="1364" y="137"/>
                  <a:pt x="1361" y="151"/>
                  <a:pt x="1364" y="165"/>
                </a:cubicBezTo>
                <a:cubicBezTo>
                  <a:pt x="1365" y="166"/>
                  <a:pt x="1364" y="168"/>
                  <a:pt x="1364" y="169"/>
                </a:cubicBezTo>
                <a:cubicBezTo>
                  <a:pt x="1364" y="181"/>
                  <a:pt x="1364" y="194"/>
                  <a:pt x="1364" y="207"/>
                </a:cubicBezTo>
                <a:cubicBezTo>
                  <a:pt x="1364" y="222"/>
                  <a:pt x="1365" y="237"/>
                  <a:pt x="1365" y="252"/>
                </a:cubicBezTo>
                <a:cubicBezTo>
                  <a:pt x="1366" y="260"/>
                  <a:pt x="1366" y="267"/>
                  <a:pt x="1366" y="275"/>
                </a:cubicBezTo>
                <a:cubicBezTo>
                  <a:pt x="1378" y="272"/>
                  <a:pt x="1388" y="271"/>
                  <a:pt x="1397" y="267"/>
                </a:cubicBezTo>
                <a:cubicBezTo>
                  <a:pt x="1407" y="264"/>
                  <a:pt x="1417" y="259"/>
                  <a:pt x="1426" y="254"/>
                </a:cubicBezTo>
                <a:cubicBezTo>
                  <a:pt x="1438" y="246"/>
                  <a:pt x="1451" y="238"/>
                  <a:pt x="1458" y="225"/>
                </a:cubicBezTo>
                <a:cubicBezTo>
                  <a:pt x="1466" y="210"/>
                  <a:pt x="1479" y="198"/>
                  <a:pt x="1485" y="182"/>
                </a:cubicBezTo>
                <a:cubicBezTo>
                  <a:pt x="1491" y="168"/>
                  <a:pt x="1498" y="155"/>
                  <a:pt x="1497" y="139"/>
                </a:cubicBezTo>
                <a:cubicBezTo>
                  <a:pt x="1496" y="134"/>
                  <a:pt x="1497" y="129"/>
                  <a:pt x="1498" y="124"/>
                </a:cubicBezTo>
                <a:cubicBezTo>
                  <a:pt x="1498" y="115"/>
                  <a:pt x="1498" y="107"/>
                  <a:pt x="1493" y="99"/>
                </a:cubicBezTo>
                <a:cubicBezTo>
                  <a:pt x="1486" y="89"/>
                  <a:pt x="1480" y="78"/>
                  <a:pt x="1472" y="68"/>
                </a:cubicBezTo>
                <a:close/>
                <a:moveTo>
                  <a:pt x="1464" y="161"/>
                </a:moveTo>
                <a:cubicBezTo>
                  <a:pt x="1460" y="174"/>
                  <a:pt x="1455" y="186"/>
                  <a:pt x="1449" y="199"/>
                </a:cubicBezTo>
                <a:cubicBezTo>
                  <a:pt x="1446" y="205"/>
                  <a:pt x="1441" y="210"/>
                  <a:pt x="1437" y="216"/>
                </a:cubicBezTo>
                <a:cubicBezTo>
                  <a:pt x="1429" y="226"/>
                  <a:pt x="1420" y="237"/>
                  <a:pt x="1412" y="247"/>
                </a:cubicBezTo>
                <a:cubicBezTo>
                  <a:pt x="1410" y="249"/>
                  <a:pt x="1408" y="251"/>
                  <a:pt x="1405" y="252"/>
                </a:cubicBezTo>
                <a:cubicBezTo>
                  <a:pt x="1396" y="256"/>
                  <a:pt x="1386" y="260"/>
                  <a:pt x="1376" y="265"/>
                </a:cubicBezTo>
                <a:cubicBezTo>
                  <a:pt x="1375" y="264"/>
                  <a:pt x="1374" y="264"/>
                  <a:pt x="1373" y="263"/>
                </a:cubicBezTo>
                <a:cubicBezTo>
                  <a:pt x="1373" y="256"/>
                  <a:pt x="1374" y="248"/>
                  <a:pt x="1373" y="241"/>
                </a:cubicBezTo>
                <a:cubicBezTo>
                  <a:pt x="1373" y="225"/>
                  <a:pt x="1371" y="209"/>
                  <a:pt x="1371" y="194"/>
                </a:cubicBezTo>
                <a:cubicBezTo>
                  <a:pt x="1371" y="186"/>
                  <a:pt x="1372" y="179"/>
                  <a:pt x="1372" y="172"/>
                </a:cubicBezTo>
                <a:cubicBezTo>
                  <a:pt x="1373" y="155"/>
                  <a:pt x="1374" y="138"/>
                  <a:pt x="1374" y="121"/>
                </a:cubicBezTo>
                <a:cubicBezTo>
                  <a:pt x="1373" y="102"/>
                  <a:pt x="1372" y="84"/>
                  <a:pt x="1371" y="66"/>
                </a:cubicBezTo>
                <a:cubicBezTo>
                  <a:pt x="1371" y="56"/>
                  <a:pt x="1372" y="47"/>
                  <a:pt x="1373" y="38"/>
                </a:cubicBezTo>
                <a:cubicBezTo>
                  <a:pt x="1373" y="37"/>
                  <a:pt x="1377" y="34"/>
                  <a:pt x="1379" y="34"/>
                </a:cubicBezTo>
                <a:cubicBezTo>
                  <a:pt x="1383" y="35"/>
                  <a:pt x="1388" y="36"/>
                  <a:pt x="1392" y="37"/>
                </a:cubicBezTo>
                <a:cubicBezTo>
                  <a:pt x="1395" y="39"/>
                  <a:pt x="1399" y="40"/>
                  <a:pt x="1403" y="42"/>
                </a:cubicBezTo>
                <a:cubicBezTo>
                  <a:pt x="1410" y="46"/>
                  <a:pt x="1418" y="49"/>
                  <a:pt x="1424" y="53"/>
                </a:cubicBezTo>
                <a:cubicBezTo>
                  <a:pt x="1437" y="62"/>
                  <a:pt x="1445" y="74"/>
                  <a:pt x="1452" y="86"/>
                </a:cubicBezTo>
                <a:cubicBezTo>
                  <a:pt x="1456" y="93"/>
                  <a:pt x="1461" y="99"/>
                  <a:pt x="1464" y="107"/>
                </a:cubicBezTo>
                <a:cubicBezTo>
                  <a:pt x="1471" y="124"/>
                  <a:pt x="1470" y="143"/>
                  <a:pt x="1464" y="161"/>
                </a:cubicBezTo>
                <a:close/>
                <a:moveTo>
                  <a:pt x="1521" y="41"/>
                </a:moveTo>
                <a:cubicBezTo>
                  <a:pt x="1521" y="41"/>
                  <a:pt x="1521" y="41"/>
                  <a:pt x="1521" y="41"/>
                </a:cubicBezTo>
                <a:close/>
                <a:moveTo>
                  <a:pt x="1521" y="41"/>
                </a:moveTo>
                <a:cubicBezTo>
                  <a:pt x="1521" y="41"/>
                  <a:pt x="1521" y="41"/>
                  <a:pt x="1521" y="41"/>
                </a:cubicBezTo>
                <a:cubicBezTo>
                  <a:pt x="1521" y="41"/>
                  <a:pt x="1521" y="41"/>
                  <a:pt x="1521" y="41"/>
                </a:cubicBezTo>
                <a:cubicBezTo>
                  <a:pt x="1521" y="41"/>
                  <a:pt x="1521" y="41"/>
                  <a:pt x="1521" y="41"/>
                </a:cubicBezTo>
                <a:close/>
                <a:moveTo>
                  <a:pt x="1130" y="3084"/>
                </a:moveTo>
                <a:cubicBezTo>
                  <a:pt x="1129" y="3085"/>
                  <a:pt x="1129" y="3086"/>
                  <a:pt x="1128" y="3087"/>
                </a:cubicBezTo>
                <a:cubicBezTo>
                  <a:pt x="1127" y="3091"/>
                  <a:pt x="1126" y="3094"/>
                  <a:pt x="1125" y="3097"/>
                </a:cubicBezTo>
                <a:cubicBezTo>
                  <a:pt x="1124" y="3102"/>
                  <a:pt x="1122" y="3107"/>
                  <a:pt x="1121" y="3112"/>
                </a:cubicBezTo>
                <a:cubicBezTo>
                  <a:pt x="1121" y="3112"/>
                  <a:pt x="1121" y="3113"/>
                  <a:pt x="1121" y="3114"/>
                </a:cubicBezTo>
                <a:cubicBezTo>
                  <a:pt x="1122" y="3113"/>
                  <a:pt x="1123" y="3113"/>
                  <a:pt x="1123" y="3113"/>
                </a:cubicBezTo>
                <a:cubicBezTo>
                  <a:pt x="1124" y="3111"/>
                  <a:pt x="1126" y="3109"/>
                  <a:pt x="1127" y="3107"/>
                </a:cubicBezTo>
                <a:cubicBezTo>
                  <a:pt x="1128" y="3104"/>
                  <a:pt x="1130" y="3101"/>
                  <a:pt x="1130" y="3098"/>
                </a:cubicBezTo>
                <a:cubicBezTo>
                  <a:pt x="1131" y="3094"/>
                  <a:pt x="1132" y="3090"/>
                  <a:pt x="1132" y="3085"/>
                </a:cubicBezTo>
                <a:cubicBezTo>
                  <a:pt x="1132" y="3085"/>
                  <a:pt x="1132" y="3085"/>
                  <a:pt x="1132" y="3085"/>
                </a:cubicBezTo>
                <a:cubicBezTo>
                  <a:pt x="1132" y="3085"/>
                  <a:pt x="1132" y="3084"/>
                  <a:pt x="1132" y="3084"/>
                </a:cubicBezTo>
                <a:cubicBezTo>
                  <a:pt x="1131" y="3084"/>
                  <a:pt x="1130" y="3084"/>
                  <a:pt x="1130" y="3084"/>
                </a:cubicBezTo>
                <a:close/>
                <a:moveTo>
                  <a:pt x="1124" y="3106"/>
                </a:moveTo>
                <a:cubicBezTo>
                  <a:pt x="1126" y="3101"/>
                  <a:pt x="1127" y="3096"/>
                  <a:pt x="1129" y="3091"/>
                </a:cubicBezTo>
                <a:cubicBezTo>
                  <a:pt x="1129" y="3095"/>
                  <a:pt x="1127" y="3103"/>
                  <a:pt x="1124" y="3106"/>
                </a:cubicBezTo>
                <a:close/>
                <a:moveTo>
                  <a:pt x="1123" y="3132"/>
                </a:moveTo>
                <a:cubicBezTo>
                  <a:pt x="1121" y="3136"/>
                  <a:pt x="1120" y="3140"/>
                  <a:pt x="1119" y="3144"/>
                </a:cubicBezTo>
                <a:cubicBezTo>
                  <a:pt x="1118" y="3147"/>
                  <a:pt x="1117" y="3150"/>
                  <a:pt x="1116" y="3154"/>
                </a:cubicBezTo>
                <a:cubicBezTo>
                  <a:pt x="1116" y="3154"/>
                  <a:pt x="1117" y="3155"/>
                  <a:pt x="1117" y="3155"/>
                </a:cubicBezTo>
                <a:cubicBezTo>
                  <a:pt x="1118" y="3155"/>
                  <a:pt x="1119" y="3155"/>
                  <a:pt x="1119" y="3154"/>
                </a:cubicBezTo>
                <a:cubicBezTo>
                  <a:pt x="1120" y="3151"/>
                  <a:pt x="1121" y="3148"/>
                  <a:pt x="1123" y="3146"/>
                </a:cubicBezTo>
                <a:cubicBezTo>
                  <a:pt x="1124" y="3144"/>
                  <a:pt x="1125" y="3142"/>
                  <a:pt x="1126" y="3140"/>
                </a:cubicBezTo>
                <a:cubicBezTo>
                  <a:pt x="1129" y="3136"/>
                  <a:pt x="1131" y="3132"/>
                  <a:pt x="1134" y="3128"/>
                </a:cubicBezTo>
                <a:cubicBezTo>
                  <a:pt x="1138" y="3123"/>
                  <a:pt x="1142" y="3117"/>
                  <a:pt x="1145" y="3112"/>
                </a:cubicBezTo>
                <a:cubicBezTo>
                  <a:pt x="1146" y="3108"/>
                  <a:pt x="1149" y="3106"/>
                  <a:pt x="1150" y="3103"/>
                </a:cubicBezTo>
                <a:cubicBezTo>
                  <a:pt x="1151" y="3102"/>
                  <a:pt x="1150" y="3101"/>
                  <a:pt x="1150" y="3100"/>
                </a:cubicBezTo>
                <a:cubicBezTo>
                  <a:pt x="1149" y="3100"/>
                  <a:pt x="1148" y="3100"/>
                  <a:pt x="1148" y="3101"/>
                </a:cubicBezTo>
                <a:cubicBezTo>
                  <a:pt x="1145" y="3103"/>
                  <a:pt x="1142" y="3106"/>
                  <a:pt x="1140" y="3109"/>
                </a:cubicBezTo>
                <a:cubicBezTo>
                  <a:pt x="1137" y="3112"/>
                  <a:pt x="1134" y="3115"/>
                  <a:pt x="1131" y="3118"/>
                </a:cubicBezTo>
                <a:cubicBezTo>
                  <a:pt x="1128" y="3122"/>
                  <a:pt x="1126" y="3127"/>
                  <a:pt x="1123" y="3132"/>
                </a:cubicBezTo>
                <a:close/>
                <a:moveTo>
                  <a:pt x="1140" y="3112"/>
                </a:moveTo>
                <a:cubicBezTo>
                  <a:pt x="1141" y="3110"/>
                  <a:pt x="1143" y="3109"/>
                  <a:pt x="1144" y="3107"/>
                </a:cubicBezTo>
                <a:cubicBezTo>
                  <a:pt x="1144" y="3107"/>
                  <a:pt x="1144" y="3107"/>
                  <a:pt x="1144" y="3108"/>
                </a:cubicBezTo>
                <a:cubicBezTo>
                  <a:pt x="1143" y="3111"/>
                  <a:pt x="1141" y="3114"/>
                  <a:pt x="1139" y="3117"/>
                </a:cubicBezTo>
                <a:cubicBezTo>
                  <a:pt x="1137" y="3120"/>
                  <a:pt x="1135" y="3122"/>
                  <a:pt x="1133" y="3125"/>
                </a:cubicBezTo>
                <a:cubicBezTo>
                  <a:pt x="1130" y="3130"/>
                  <a:pt x="1126" y="3136"/>
                  <a:pt x="1123" y="3141"/>
                </a:cubicBezTo>
                <a:cubicBezTo>
                  <a:pt x="1122" y="3142"/>
                  <a:pt x="1122" y="3142"/>
                  <a:pt x="1122" y="3143"/>
                </a:cubicBezTo>
                <a:cubicBezTo>
                  <a:pt x="1122" y="3143"/>
                  <a:pt x="1121" y="3143"/>
                  <a:pt x="1121" y="3143"/>
                </a:cubicBezTo>
                <a:cubicBezTo>
                  <a:pt x="1122" y="3140"/>
                  <a:pt x="1123" y="3138"/>
                  <a:pt x="1124" y="3136"/>
                </a:cubicBezTo>
                <a:cubicBezTo>
                  <a:pt x="1125" y="3134"/>
                  <a:pt x="1125" y="3132"/>
                  <a:pt x="1126" y="3131"/>
                </a:cubicBezTo>
                <a:cubicBezTo>
                  <a:pt x="1128" y="3128"/>
                  <a:pt x="1130" y="3125"/>
                  <a:pt x="1132" y="3122"/>
                </a:cubicBezTo>
                <a:cubicBezTo>
                  <a:pt x="1134" y="3118"/>
                  <a:pt x="1137" y="3115"/>
                  <a:pt x="1140" y="3112"/>
                </a:cubicBezTo>
                <a:close/>
                <a:moveTo>
                  <a:pt x="1104" y="3098"/>
                </a:moveTo>
                <a:cubicBezTo>
                  <a:pt x="1104" y="3097"/>
                  <a:pt x="1104" y="3096"/>
                  <a:pt x="1104" y="3096"/>
                </a:cubicBezTo>
                <a:cubicBezTo>
                  <a:pt x="1103" y="3096"/>
                  <a:pt x="1102" y="3096"/>
                  <a:pt x="1102" y="3097"/>
                </a:cubicBezTo>
                <a:cubicBezTo>
                  <a:pt x="1101" y="3098"/>
                  <a:pt x="1100" y="3099"/>
                  <a:pt x="1099" y="3101"/>
                </a:cubicBezTo>
                <a:cubicBezTo>
                  <a:pt x="1098" y="3101"/>
                  <a:pt x="1099" y="3102"/>
                  <a:pt x="1099" y="3102"/>
                </a:cubicBezTo>
                <a:cubicBezTo>
                  <a:pt x="1099" y="3102"/>
                  <a:pt x="1100" y="3102"/>
                  <a:pt x="1100" y="3102"/>
                </a:cubicBezTo>
                <a:cubicBezTo>
                  <a:pt x="1101" y="3101"/>
                  <a:pt x="1103" y="3100"/>
                  <a:pt x="1104" y="3099"/>
                </a:cubicBezTo>
                <a:cubicBezTo>
                  <a:pt x="1104" y="3098"/>
                  <a:pt x="1104" y="3098"/>
                  <a:pt x="1104" y="3098"/>
                </a:cubicBezTo>
                <a:close/>
                <a:moveTo>
                  <a:pt x="1097" y="3098"/>
                </a:moveTo>
                <a:cubicBezTo>
                  <a:pt x="1097" y="3099"/>
                  <a:pt x="1098" y="3099"/>
                  <a:pt x="1098" y="3099"/>
                </a:cubicBezTo>
                <a:cubicBezTo>
                  <a:pt x="1099" y="3097"/>
                  <a:pt x="1100" y="3095"/>
                  <a:pt x="1101" y="3093"/>
                </a:cubicBezTo>
                <a:cubicBezTo>
                  <a:pt x="1099" y="3094"/>
                  <a:pt x="1097" y="3096"/>
                  <a:pt x="1097" y="3098"/>
                </a:cubicBezTo>
                <a:close/>
                <a:moveTo>
                  <a:pt x="1105" y="3133"/>
                </a:moveTo>
                <a:cubicBezTo>
                  <a:pt x="1102" y="3134"/>
                  <a:pt x="1100" y="3135"/>
                  <a:pt x="1098" y="3136"/>
                </a:cubicBezTo>
                <a:cubicBezTo>
                  <a:pt x="1096" y="3138"/>
                  <a:pt x="1094" y="3140"/>
                  <a:pt x="1092" y="3142"/>
                </a:cubicBezTo>
                <a:cubicBezTo>
                  <a:pt x="1087" y="3145"/>
                  <a:pt x="1083" y="3150"/>
                  <a:pt x="1080" y="3155"/>
                </a:cubicBezTo>
                <a:cubicBezTo>
                  <a:pt x="1080" y="3157"/>
                  <a:pt x="1078" y="3159"/>
                  <a:pt x="1077" y="3161"/>
                </a:cubicBezTo>
                <a:cubicBezTo>
                  <a:pt x="1074" y="3165"/>
                  <a:pt x="1071" y="3169"/>
                  <a:pt x="1068" y="3173"/>
                </a:cubicBezTo>
                <a:cubicBezTo>
                  <a:pt x="1068" y="3173"/>
                  <a:pt x="1068" y="3174"/>
                  <a:pt x="1068" y="3175"/>
                </a:cubicBezTo>
                <a:cubicBezTo>
                  <a:pt x="1069" y="3175"/>
                  <a:pt x="1070" y="3175"/>
                  <a:pt x="1070" y="3175"/>
                </a:cubicBezTo>
                <a:cubicBezTo>
                  <a:pt x="1072" y="3174"/>
                  <a:pt x="1073" y="3173"/>
                  <a:pt x="1074" y="3172"/>
                </a:cubicBezTo>
                <a:cubicBezTo>
                  <a:pt x="1081" y="3168"/>
                  <a:pt x="1088" y="3164"/>
                  <a:pt x="1095" y="3160"/>
                </a:cubicBezTo>
                <a:cubicBezTo>
                  <a:pt x="1098" y="3159"/>
                  <a:pt x="1100" y="3157"/>
                  <a:pt x="1103" y="3155"/>
                </a:cubicBezTo>
                <a:cubicBezTo>
                  <a:pt x="1106" y="3152"/>
                  <a:pt x="1108" y="3149"/>
                  <a:pt x="1111" y="3146"/>
                </a:cubicBezTo>
                <a:cubicBezTo>
                  <a:pt x="1116" y="3140"/>
                  <a:pt x="1121" y="3134"/>
                  <a:pt x="1123" y="3127"/>
                </a:cubicBezTo>
                <a:cubicBezTo>
                  <a:pt x="1123" y="3126"/>
                  <a:pt x="1124" y="3125"/>
                  <a:pt x="1124" y="3125"/>
                </a:cubicBezTo>
                <a:cubicBezTo>
                  <a:pt x="1124" y="3122"/>
                  <a:pt x="1123" y="3122"/>
                  <a:pt x="1121" y="3122"/>
                </a:cubicBezTo>
                <a:cubicBezTo>
                  <a:pt x="1121" y="3123"/>
                  <a:pt x="1120" y="3123"/>
                  <a:pt x="1119" y="3124"/>
                </a:cubicBezTo>
                <a:cubicBezTo>
                  <a:pt x="1114" y="3127"/>
                  <a:pt x="1110" y="3130"/>
                  <a:pt x="1105" y="3133"/>
                </a:cubicBezTo>
                <a:close/>
                <a:moveTo>
                  <a:pt x="1121" y="3125"/>
                </a:moveTo>
                <a:cubicBezTo>
                  <a:pt x="1119" y="3130"/>
                  <a:pt x="1118" y="3135"/>
                  <a:pt x="1114" y="3138"/>
                </a:cubicBezTo>
                <a:cubicBezTo>
                  <a:pt x="1112" y="3141"/>
                  <a:pt x="1109" y="3144"/>
                  <a:pt x="1107" y="3146"/>
                </a:cubicBezTo>
                <a:cubicBezTo>
                  <a:pt x="1103" y="3151"/>
                  <a:pt x="1099" y="3155"/>
                  <a:pt x="1094" y="3158"/>
                </a:cubicBezTo>
                <a:cubicBezTo>
                  <a:pt x="1088" y="3161"/>
                  <a:pt x="1081" y="3165"/>
                  <a:pt x="1075" y="3169"/>
                </a:cubicBezTo>
                <a:cubicBezTo>
                  <a:pt x="1075" y="3169"/>
                  <a:pt x="1074" y="3169"/>
                  <a:pt x="1074" y="3169"/>
                </a:cubicBezTo>
                <a:cubicBezTo>
                  <a:pt x="1076" y="3165"/>
                  <a:pt x="1079" y="3162"/>
                  <a:pt x="1082" y="3159"/>
                </a:cubicBezTo>
                <a:cubicBezTo>
                  <a:pt x="1083" y="3157"/>
                  <a:pt x="1085" y="3154"/>
                  <a:pt x="1087" y="3152"/>
                </a:cubicBezTo>
                <a:cubicBezTo>
                  <a:pt x="1088" y="3151"/>
                  <a:pt x="1088" y="3150"/>
                  <a:pt x="1086" y="3149"/>
                </a:cubicBezTo>
                <a:cubicBezTo>
                  <a:pt x="1088" y="3147"/>
                  <a:pt x="1090" y="3145"/>
                  <a:pt x="1092" y="3144"/>
                </a:cubicBezTo>
                <a:cubicBezTo>
                  <a:pt x="1095" y="3141"/>
                  <a:pt x="1098" y="3139"/>
                  <a:pt x="1101" y="3137"/>
                </a:cubicBezTo>
                <a:cubicBezTo>
                  <a:pt x="1102" y="3136"/>
                  <a:pt x="1104" y="3135"/>
                  <a:pt x="1105" y="3134"/>
                </a:cubicBezTo>
                <a:cubicBezTo>
                  <a:pt x="1106" y="3134"/>
                  <a:pt x="1107" y="3134"/>
                  <a:pt x="1108" y="3133"/>
                </a:cubicBezTo>
                <a:cubicBezTo>
                  <a:pt x="1112" y="3131"/>
                  <a:pt x="1117" y="3128"/>
                  <a:pt x="1121" y="3125"/>
                </a:cubicBezTo>
                <a:close/>
                <a:moveTo>
                  <a:pt x="1160" y="3378"/>
                </a:moveTo>
                <a:cubicBezTo>
                  <a:pt x="1160" y="3378"/>
                  <a:pt x="1160" y="3378"/>
                  <a:pt x="1160" y="3378"/>
                </a:cubicBezTo>
                <a:cubicBezTo>
                  <a:pt x="1160" y="3378"/>
                  <a:pt x="1160" y="3378"/>
                  <a:pt x="1160" y="3378"/>
                </a:cubicBezTo>
                <a:cubicBezTo>
                  <a:pt x="1160" y="3378"/>
                  <a:pt x="1160" y="3378"/>
                  <a:pt x="1160" y="3378"/>
                </a:cubicBezTo>
                <a:close/>
                <a:moveTo>
                  <a:pt x="1088" y="3092"/>
                </a:moveTo>
                <a:cubicBezTo>
                  <a:pt x="1087" y="3093"/>
                  <a:pt x="1086" y="3094"/>
                  <a:pt x="1085" y="3095"/>
                </a:cubicBezTo>
                <a:cubicBezTo>
                  <a:pt x="1085" y="3095"/>
                  <a:pt x="1085" y="3096"/>
                  <a:pt x="1085" y="3096"/>
                </a:cubicBezTo>
                <a:cubicBezTo>
                  <a:pt x="1086" y="3095"/>
                  <a:pt x="1087" y="3094"/>
                  <a:pt x="1089" y="3093"/>
                </a:cubicBezTo>
                <a:cubicBezTo>
                  <a:pt x="1089" y="3093"/>
                  <a:pt x="1089" y="3092"/>
                  <a:pt x="1089" y="3092"/>
                </a:cubicBezTo>
                <a:cubicBezTo>
                  <a:pt x="1088" y="3092"/>
                  <a:pt x="1088" y="3092"/>
                  <a:pt x="1088" y="3092"/>
                </a:cubicBezTo>
                <a:close/>
                <a:moveTo>
                  <a:pt x="1098" y="3093"/>
                </a:moveTo>
                <a:cubicBezTo>
                  <a:pt x="1097" y="3093"/>
                  <a:pt x="1097" y="3093"/>
                  <a:pt x="1096" y="3093"/>
                </a:cubicBezTo>
                <a:cubicBezTo>
                  <a:pt x="1094" y="3095"/>
                  <a:pt x="1093" y="3096"/>
                  <a:pt x="1091" y="3098"/>
                </a:cubicBezTo>
                <a:cubicBezTo>
                  <a:pt x="1091" y="3098"/>
                  <a:pt x="1091" y="3099"/>
                  <a:pt x="1091" y="3099"/>
                </a:cubicBezTo>
                <a:cubicBezTo>
                  <a:pt x="1091" y="3099"/>
                  <a:pt x="1091" y="3099"/>
                  <a:pt x="1091" y="3100"/>
                </a:cubicBezTo>
                <a:cubicBezTo>
                  <a:pt x="1092" y="3099"/>
                  <a:pt x="1092" y="3099"/>
                  <a:pt x="1092" y="3099"/>
                </a:cubicBezTo>
                <a:cubicBezTo>
                  <a:pt x="1094" y="3097"/>
                  <a:pt x="1096" y="3096"/>
                  <a:pt x="1097" y="3094"/>
                </a:cubicBezTo>
                <a:cubicBezTo>
                  <a:pt x="1098" y="3094"/>
                  <a:pt x="1098" y="3093"/>
                  <a:pt x="1098" y="3093"/>
                </a:cubicBezTo>
                <a:close/>
                <a:moveTo>
                  <a:pt x="1110" y="3152"/>
                </a:moveTo>
                <a:cubicBezTo>
                  <a:pt x="1107" y="3157"/>
                  <a:pt x="1104" y="3161"/>
                  <a:pt x="1100" y="3165"/>
                </a:cubicBezTo>
                <a:cubicBezTo>
                  <a:pt x="1097" y="3169"/>
                  <a:pt x="1093" y="3174"/>
                  <a:pt x="1089" y="3178"/>
                </a:cubicBezTo>
                <a:cubicBezTo>
                  <a:pt x="1087" y="3181"/>
                  <a:pt x="1083" y="3183"/>
                  <a:pt x="1082" y="3188"/>
                </a:cubicBezTo>
                <a:cubicBezTo>
                  <a:pt x="1082" y="3190"/>
                  <a:pt x="1080" y="3191"/>
                  <a:pt x="1079" y="3192"/>
                </a:cubicBezTo>
                <a:cubicBezTo>
                  <a:pt x="1078" y="3195"/>
                  <a:pt x="1076" y="3197"/>
                  <a:pt x="1075" y="3199"/>
                </a:cubicBezTo>
                <a:cubicBezTo>
                  <a:pt x="1075" y="3199"/>
                  <a:pt x="1075" y="3200"/>
                  <a:pt x="1075" y="3201"/>
                </a:cubicBezTo>
                <a:cubicBezTo>
                  <a:pt x="1076" y="3201"/>
                  <a:pt x="1076" y="3201"/>
                  <a:pt x="1077" y="3200"/>
                </a:cubicBezTo>
                <a:cubicBezTo>
                  <a:pt x="1079" y="3199"/>
                  <a:pt x="1080" y="3197"/>
                  <a:pt x="1082" y="3195"/>
                </a:cubicBezTo>
                <a:cubicBezTo>
                  <a:pt x="1084" y="3193"/>
                  <a:pt x="1085" y="3192"/>
                  <a:pt x="1087" y="3190"/>
                </a:cubicBezTo>
                <a:cubicBezTo>
                  <a:pt x="1092" y="3187"/>
                  <a:pt x="1097" y="3183"/>
                  <a:pt x="1100" y="3178"/>
                </a:cubicBezTo>
                <a:cubicBezTo>
                  <a:pt x="1103" y="3175"/>
                  <a:pt x="1105" y="3171"/>
                  <a:pt x="1107" y="3168"/>
                </a:cubicBezTo>
                <a:cubicBezTo>
                  <a:pt x="1109" y="3163"/>
                  <a:pt x="1110" y="3159"/>
                  <a:pt x="1112" y="3154"/>
                </a:cubicBezTo>
                <a:cubicBezTo>
                  <a:pt x="1113" y="3153"/>
                  <a:pt x="1113" y="3153"/>
                  <a:pt x="1113" y="3152"/>
                </a:cubicBezTo>
                <a:cubicBezTo>
                  <a:pt x="1113" y="3151"/>
                  <a:pt x="1113" y="3151"/>
                  <a:pt x="1112" y="3150"/>
                </a:cubicBezTo>
                <a:cubicBezTo>
                  <a:pt x="1112" y="3150"/>
                  <a:pt x="1111" y="3151"/>
                  <a:pt x="1110" y="3151"/>
                </a:cubicBezTo>
                <a:cubicBezTo>
                  <a:pt x="1110" y="3151"/>
                  <a:pt x="1110" y="3152"/>
                  <a:pt x="1110" y="3152"/>
                </a:cubicBezTo>
                <a:close/>
                <a:moveTo>
                  <a:pt x="1084" y="3189"/>
                </a:moveTo>
                <a:cubicBezTo>
                  <a:pt x="1084" y="3189"/>
                  <a:pt x="1084" y="3189"/>
                  <a:pt x="1084" y="3189"/>
                </a:cubicBezTo>
                <a:cubicBezTo>
                  <a:pt x="1086" y="3185"/>
                  <a:pt x="1088" y="3181"/>
                  <a:pt x="1091" y="3178"/>
                </a:cubicBezTo>
                <a:cubicBezTo>
                  <a:pt x="1096" y="3173"/>
                  <a:pt x="1100" y="3168"/>
                  <a:pt x="1105" y="3162"/>
                </a:cubicBezTo>
                <a:cubicBezTo>
                  <a:pt x="1106" y="3161"/>
                  <a:pt x="1107" y="3159"/>
                  <a:pt x="1109" y="3157"/>
                </a:cubicBezTo>
                <a:cubicBezTo>
                  <a:pt x="1104" y="3171"/>
                  <a:pt x="1096" y="3182"/>
                  <a:pt x="1084" y="3189"/>
                </a:cubicBezTo>
                <a:close/>
                <a:moveTo>
                  <a:pt x="1216" y="3224"/>
                </a:moveTo>
                <a:cubicBezTo>
                  <a:pt x="1215" y="3223"/>
                  <a:pt x="1214" y="3223"/>
                  <a:pt x="1213" y="3222"/>
                </a:cubicBezTo>
                <a:cubicBezTo>
                  <a:pt x="1211" y="3221"/>
                  <a:pt x="1208" y="3220"/>
                  <a:pt x="1205" y="3220"/>
                </a:cubicBezTo>
                <a:cubicBezTo>
                  <a:pt x="1201" y="3219"/>
                  <a:pt x="1197" y="3219"/>
                  <a:pt x="1193" y="3219"/>
                </a:cubicBezTo>
                <a:cubicBezTo>
                  <a:pt x="1189" y="3218"/>
                  <a:pt x="1186" y="3216"/>
                  <a:pt x="1183" y="3216"/>
                </a:cubicBezTo>
                <a:cubicBezTo>
                  <a:pt x="1180" y="3215"/>
                  <a:pt x="1177" y="3214"/>
                  <a:pt x="1174" y="3214"/>
                </a:cubicBezTo>
                <a:cubicBezTo>
                  <a:pt x="1171" y="3213"/>
                  <a:pt x="1167" y="3213"/>
                  <a:pt x="1164" y="3212"/>
                </a:cubicBezTo>
                <a:cubicBezTo>
                  <a:pt x="1164" y="3212"/>
                  <a:pt x="1163" y="3212"/>
                  <a:pt x="1163" y="3212"/>
                </a:cubicBezTo>
                <a:cubicBezTo>
                  <a:pt x="1162" y="3212"/>
                  <a:pt x="1161" y="3211"/>
                  <a:pt x="1160" y="3211"/>
                </a:cubicBezTo>
                <a:cubicBezTo>
                  <a:pt x="1159" y="3211"/>
                  <a:pt x="1159" y="3211"/>
                  <a:pt x="1157" y="3211"/>
                </a:cubicBezTo>
                <a:cubicBezTo>
                  <a:pt x="1158" y="3209"/>
                  <a:pt x="1159" y="3207"/>
                  <a:pt x="1160" y="3206"/>
                </a:cubicBezTo>
                <a:cubicBezTo>
                  <a:pt x="1163" y="3200"/>
                  <a:pt x="1165" y="3195"/>
                  <a:pt x="1168" y="3190"/>
                </a:cubicBezTo>
                <a:cubicBezTo>
                  <a:pt x="1171" y="3186"/>
                  <a:pt x="1173" y="3181"/>
                  <a:pt x="1175" y="3176"/>
                </a:cubicBezTo>
                <a:cubicBezTo>
                  <a:pt x="1178" y="3168"/>
                  <a:pt x="1181" y="3160"/>
                  <a:pt x="1185" y="3153"/>
                </a:cubicBezTo>
                <a:cubicBezTo>
                  <a:pt x="1186" y="3151"/>
                  <a:pt x="1186" y="3149"/>
                  <a:pt x="1187" y="3148"/>
                </a:cubicBezTo>
                <a:cubicBezTo>
                  <a:pt x="1188" y="3146"/>
                  <a:pt x="1189" y="3144"/>
                  <a:pt x="1190" y="3142"/>
                </a:cubicBezTo>
                <a:cubicBezTo>
                  <a:pt x="1191" y="3140"/>
                  <a:pt x="1192" y="3138"/>
                  <a:pt x="1193" y="3135"/>
                </a:cubicBezTo>
                <a:cubicBezTo>
                  <a:pt x="1194" y="3131"/>
                  <a:pt x="1195" y="3127"/>
                  <a:pt x="1197" y="3123"/>
                </a:cubicBezTo>
                <a:cubicBezTo>
                  <a:pt x="1200" y="3118"/>
                  <a:pt x="1201" y="3113"/>
                  <a:pt x="1199" y="3108"/>
                </a:cubicBezTo>
                <a:cubicBezTo>
                  <a:pt x="1197" y="3105"/>
                  <a:pt x="1196" y="3102"/>
                  <a:pt x="1194" y="3099"/>
                </a:cubicBezTo>
                <a:cubicBezTo>
                  <a:pt x="1193" y="3097"/>
                  <a:pt x="1190" y="3095"/>
                  <a:pt x="1187" y="3094"/>
                </a:cubicBezTo>
                <a:cubicBezTo>
                  <a:pt x="1180" y="3092"/>
                  <a:pt x="1173" y="3095"/>
                  <a:pt x="1167" y="3099"/>
                </a:cubicBezTo>
                <a:cubicBezTo>
                  <a:pt x="1162" y="3103"/>
                  <a:pt x="1156" y="3107"/>
                  <a:pt x="1152" y="3114"/>
                </a:cubicBezTo>
                <a:cubicBezTo>
                  <a:pt x="1152" y="3115"/>
                  <a:pt x="1151" y="3116"/>
                  <a:pt x="1150" y="3118"/>
                </a:cubicBezTo>
                <a:cubicBezTo>
                  <a:pt x="1146" y="3125"/>
                  <a:pt x="1142" y="3131"/>
                  <a:pt x="1137" y="3138"/>
                </a:cubicBezTo>
                <a:cubicBezTo>
                  <a:pt x="1136" y="3141"/>
                  <a:pt x="1134" y="3143"/>
                  <a:pt x="1132" y="3146"/>
                </a:cubicBezTo>
                <a:cubicBezTo>
                  <a:pt x="1130" y="3149"/>
                  <a:pt x="1128" y="3152"/>
                  <a:pt x="1127" y="3154"/>
                </a:cubicBezTo>
                <a:cubicBezTo>
                  <a:pt x="1124" y="3158"/>
                  <a:pt x="1122" y="3162"/>
                  <a:pt x="1120" y="3166"/>
                </a:cubicBezTo>
                <a:cubicBezTo>
                  <a:pt x="1117" y="3169"/>
                  <a:pt x="1115" y="3173"/>
                  <a:pt x="1113" y="3177"/>
                </a:cubicBezTo>
                <a:cubicBezTo>
                  <a:pt x="1112" y="3179"/>
                  <a:pt x="1111" y="3180"/>
                  <a:pt x="1110" y="3182"/>
                </a:cubicBezTo>
                <a:cubicBezTo>
                  <a:pt x="1108" y="3185"/>
                  <a:pt x="1106" y="3188"/>
                  <a:pt x="1104" y="3191"/>
                </a:cubicBezTo>
                <a:cubicBezTo>
                  <a:pt x="1100" y="3196"/>
                  <a:pt x="1097" y="3202"/>
                  <a:pt x="1093" y="3207"/>
                </a:cubicBezTo>
                <a:cubicBezTo>
                  <a:pt x="1092" y="3207"/>
                  <a:pt x="1091" y="3208"/>
                  <a:pt x="1091" y="3208"/>
                </a:cubicBezTo>
                <a:cubicBezTo>
                  <a:pt x="1084" y="3208"/>
                  <a:pt x="1078" y="3208"/>
                  <a:pt x="1071" y="3208"/>
                </a:cubicBezTo>
                <a:cubicBezTo>
                  <a:pt x="1071" y="3206"/>
                  <a:pt x="1070" y="3206"/>
                  <a:pt x="1069" y="3206"/>
                </a:cubicBezTo>
                <a:cubicBezTo>
                  <a:pt x="1065" y="3208"/>
                  <a:pt x="1062" y="3208"/>
                  <a:pt x="1058" y="3208"/>
                </a:cubicBezTo>
                <a:cubicBezTo>
                  <a:pt x="1052" y="3209"/>
                  <a:pt x="1046" y="3208"/>
                  <a:pt x="1040" y="3208"/>
                </a:cubicBezTo>
                <a:cubicBezTo>
                  <a:pt x="1035" y="3208"/>
                  <a:pt x="1031" y="3208"/>
                  <a:pt x="1027" y="3209"/>
                </a:cubicBezTo>
                <a:cubicBezTo>
                  <a:pt x="1017" y="3209"/>
                  <a:pt x="1007" y="3210"/>
                  <a:pt x="997" y="3211"/>
                </a:cubicBezTo>
                <a:cubicBezTo>
                  <a:pt x="988" y="3212"/>
                  <a:pt x="980" y="3213"/>
                  <a:pt x="971" y="3215"/>
                </a:cubicBezTo>
                <a:cubicBezTo>
                  <a:pt x="971" y="3215"/>
                  <a:pt x="970" y="3215"/>
                  <a:pt x="969" y="3215"/>
                </a:cubicBezTo>
                <a:cubicBezTo>
                  <a:pt x="966" y="3214"/>
                  <a:pt x="963" y="3215"/>
                  <a:pt x="960" y="3216"/>
                </a:cubicBezTo>
                <a:cubicBezTo>
                  <a:pt x="955" y="3219"/>
                  <a:pt x="950" y="3221"/>
                  <a:pt x="946" y="3224"/>
                </a:cubicBezTo>
                <a:cubicBezTo>
                  <a:pt x="943" y="3226"/>
                  <a:pt x="942" y="3229"/>
                  <a:pt x="941" y="3232"/>
                </a:cubicBezTo>
                <a:cubicBezTo>
                  <a:pt x="940" y="3234"/>
                  <a:pt x="940" y="3237"/>
                  <a:pt x="940" y="3239"/>
                </a:cubicBezTo>
                <a:cubicBezTo>
                  <a:pt x="940" y="3240"/>
                  <a:pt x="940" y="3241"/>
                  <a:pt x="941" y="3242"/>
                </a:cubicBezTo>
                <a:cubicBezTo>
                  <a:pt x="943" y="3243"/>
                  <a:pt x="942" y="3245"/>
                  <a:pt x="942" y="3246"/>
                </a:cubicBezTo>
                <a:cubicBezTo>
                  <a:pt x="943" y="3251"/>
                  <a:pt x="943" y="3256"/>
                  <a:pt x="943" y="3261"/>
                </a:cubicBezTo>
                <a:cubicBezTo>
                  <a:pt x="943" y="3263"/>
                  <a:pt x="942" y="3265"/>
                  <a:pt x="942" y="3266"/>
                </a:cubicBezTo>
                <a:cubicBezTo>
                  <a:pt x="942" y="3269"/>
                  <a:pt x="943" y="3271"/>
                  <a:pt x="943" y="3274"/>
                </a:cubicBezTo>
                <a:cubicBezTo>
                  <a:pt x="943" y="3278"/>
                  <a:pt x="943" y="3282"/>
                  <a:pt x="944" y="3286"/>
                </a:cubicBezTo>
                <a:cubicBezTo>
                  <a:pt x="944" y="3288"/>
                  <a:pt x="945" y="3290"/>
                  <a:pt x="946" y="3292"/>
                </a:cubicBezTo>
                <a:cubicBezTo>
                  <a:pt x="947" y="3294"/>
                  <a:pt x="947" y="3297"/>
                  <a:pt x="948" y="3299"/>
                </a:cubicBezTo>
                <a:cubicBezTo>
                  <a:pt x="948" y="3299"/>
                  <a:pt x="948" y="3300"/>
                  <a:pt x="948" y="3301"/>
                </a:cubicBezTo>
                <a:cubicBezTo>
                  <a:pt x="948" y="3302"/>
                  <a:pt x="948" y="3302"/>
                  <a:pt x="948" y="3303"/>
                </a:cubicBezTo>
                <a:cubicBezTo>
                  <a:pt x="950" y="3308"/>
                  <a:pt x="951" y="3313"/>
                  <a:pt x="953" y="3318"/>
                </a:cubicBezTo>
                <a:cubicBezTo>
                  <a:pt x="955" y="3322"/>
                  <a:pt x="956" y="3327"/>
                  <a:pt x="958" y="3331"/>
                </a:cubicBezTo>
                <a:cubicBezTo>
                  <a:pt x="958" y="3334"/>
                  <a:pt x="959" y="3336"/>
                  <a:pt x="960" y="3338"/>
                </a:cubicBezTo>
                <a:cubicBezTo>
                  <a:pt x="962" y="3343"/>
                  <a:pt x="964" y="3347"/>
                  <a:pt x="966" y="3352"/>
                </a:cubicBezTo>
                <a:cubicBezTo>
                  <a:pt x="967" y="3354"/>
                  <a:pt x="968" y="3356"/>
                  <a:pt x="969" y="3357"/>
                </a:cubicBezTo>
                <a:cubicBezTo>
                  <a:pt x="972" y="3362"/>
                  <a:pt x="973" y="3367"/>
                  <a:pt x="977" y="3370"/>
                </a:cubicBezTo>
                <a:cubicBezTo>
                  <a:pt x="978" y="3372"/>
                  <a:pt x="978" y="3374"/>
                  <a:pt x="979" y="3376"/>
                </a:cubicBezTo>
                <a:cubicBezTo>
                  <a:pt x="982" y="3381"/>
                  <a:pt x="985" y="3386"/>
                  <a:pt x="989" y="3390"/>
                </a:cubicBezTo>
                <a:cubicBezTo>
                  <a:pt x="989" y="3390"/>
                  <a:pt x="990" y="3391"/>
                  <a:pt x="990" y="3391"/>
                </a:cubicBezTo>
                <a:cubicBezTo>
                  <a:pt x="992" y="3394"/>
                  <a:pt x="994" y="3397"/>
                  <a:pt x="997" y="3400"/>
                </a:cubicBezTo>
                <a:cubicBezTo>
                  <a:pt x="1002" y="3405"/>
                  <a:pt x="1008" y="3409"/>
                  <a:pt x="1013" y="3414"/>
                </a:cubicBezTo>
                <a:cubicBezTo>
                  <a:pt x="1014" y="3415"/>
                  <a:pt x="1015" y="3416"/>
                  <a:pt x="1015" y="3416"/>
                </a:cubicBezTo>
                <a:cubicBezTo>
                  <a:pt x="1014" y="3419"/>
                  <a:pt x="1016" y="3419"/>
                  <a:pt x="1017" y="3420"/>
                </a:cubicBezTo>
                <a:cubicBezTo>
                  <a:pt x="1015" y="3423"/>
                  <a:pt x="1013" y="3426"/>
                  <a:pt x="1011" y="3429"/>
                </a:cubicBezTo>
                <a:cubicBezTo>
                  <a:pt x="1010" y="3431"/>
                  <a:pt x="1009" y="3432"/>
                  <a:pt x="1008" y="3433"/>
                </a:cubicBezTo>
                <a:cubicBezTo>
                  <a:pt x="1006" y="3438"/>
                  <a:pt x="1003" y="3442"/>
                  <a:pt x="1001" y="3446"/>
                </a:cubicBezTo>
                <a:cubicBezTo>
                  <a:pt x="998" y="3452"/>
                  <a:pt x="995" y="3458"/>
                  <a:pt x="992" y="3464"/>
                </a:cubicBezTo>
                <a:cubicBezTo>
                  <a:pt x="991" y="3466"/>
                  <a:pt x="992" y="3468"/>
                  <a:pt x="992" y="3470"/>
                </a:cubicBezTo>
                <a:cubicBezTo>
                  <a:pt x="992" y="3471"/>
                  <a:pt x="993" y="3472"/>
                  <a:pt x="995" y="3473"/>
                </a:cubicBezTo>
                <a:cubicBezTo>
                  <a:pt x="997" y="3475"/>
                  <a:pt x="1000" y="3477"/>
                  <a:pt x="1003" y="3479"/>
                </a:cubicBezTo>
                <a:cubicBezTo>
                  <a:pt x="1005" y="3480"/>
                  <a:pt x="1008" y="3481"/>
                  <a:pt x="1010" y="3481"/>
                </a:cubicBezTo>
                <a:cubicBezTo>
                  <a:pt x="1014" y="3482"/>
                  <a:pt x="1017" y="3484"/>
                  <a:pt x="1021" y="3486"/>
                </a:cubicBezTo>
                <a:cubicBezTo>
                  <a:pt x="1023" y="3487"/>
                  <a:pt x="1026" y="3487"/>
                  <a:pt x="1028" y="3488"/>
                </a:cubicBezTo>
                <a:cubicBezTo>
                  <a:pt x="1035" y="3489"/>
                  <a:pt x="1042" y="3492"/>
                  <a:pt x="1049" y="3493"/>
                </a:cubicBezTo>
                <a:cubicBezTo>
                  <a:pt x="1054" y="3495"/>
                  <a:pt x="1060" y="3495"/>
                  <a:pt x="1065" y="3496"/>
                </a:cubicBezTo>
                <a:cubicBezTo>
                  <a:pt x="1069" y="3497"/>
                  <a:pt x="1073" y="3497"/>
                  <a:pt x="1077" y="3497"/>
                </a:cubicBezTo>
                <a:cubicBezTo>
                  <a:pt x="1081" y="3497"/>
                  <a:pt x="1085" y="3496"/>
                  <a:pt x="1088" y="3496"/>
                </a:cubicBezTo>
                <a:cubicBezTo>
                  <a:pt x="1096" y="3496"/>
                  <a:pt x="1103" y="3496"/>
                  <a:pt x="1110" y="3494"/>
                </a:cubicBezTo>
                <a:cubicBezTo>
                  <a:pt x="1119" y="3493"/>
                  <a:pt x="1128" y="3491"/>
                  <a:pt x="1137" y="3489"/>
                </a:cubicBezTo>
                <a:cubicBezTo>
                  <a:pt x="1142" y="3489"/>
                  <a:pt x="1146" y="3486"/>
                  <a:pt x="1150" y="3484"/>
                </a:cubicBezTo>
                <a:cubicBezTo>
                  <a:pt x="1153" y="3482"/>
                  <a:pt x="1156" y="3481"/>
                  <a:pt x="1158" y="3480"/>
                </a:cubicBezTo>
                <a:cubicBezTo>
                  <a:pt x="1161" y="3477"/>
                  <a:pt x="1163" y="3474"/>
                  <a:pt x="1166" y="3472"/>
                </a:cubicBezTo>
                <a:cubicBezTo>
                  <a:pt x="1167" y="3472"/>
                  <a:pt x="1168" y="3473"/>
                  <a:pt x="1168" y="3472"/>
                </a:cubicBezTo>
                <a:cubicBezTo>
                  <a:pt x="1169" y="3472"/>
                  <a:pt x="1170" y="3471"/>
                  <a:pt x="1169" y="3469"/>
                </a:cubicBezTo>
                <a:cubicBezTo>
                  <a:pt x="1168" y="3467"/>
                  <a:pt x="1168" y="3464"/>
                  <a:pt x="1167" y="3461"/>
                </a:cubicBezTo>
                <a:cubicBezTo>
                  <a:pt x="1164" y="3455"/>
                  <a:pt x="1163" y="3449"/>
                  <a:pt x="1159" y="3444"/>
                </a:cubicBezTo>
                <a:cubicBezTo>
                  <a:pt x="1157" y="3441"/>
                  <a:pt x="1157" y="3438"/>
                  <a:pt x="1155" y="3435"/>
                </a:cubicBezTo>
                <a:cubicBezTo>
                  <a:pt x="1152" y="3428"/>
                  <a:pt x="1147" y="3423"/>
                  <a:pt x="1141" y="3418"/>
                </a:cubicBezTo>
                <a:cubicBezTo>
                  <a:pt x="1142" y="3418"/>
                  <a:pt x="1143" y="3417"/>
                  <a:pt x="1144" y="3417"/>
                </a:cubicBezTo>
                <a:cubicBezTo>
                  <a:pt x="1146" y="3415"/>
                  <a:pt x="1149" y="3413"/>
                  <a:pt x="1152" y="3410"/>
                </a:cubicBezTo>
                <a:cubicBezTo>
                  <a:pt x="1157" y="3405"/>
                  <a:pt x="1162" y="3399"/>
                  <a:pt x="1168" y="3394"/>
                </a:cubicBezTo>
                <a:cubicBezTo>
                  <a:pt x="1171" y="3391"/>
                  <a:pt x="1174" y="3387"/>
                  <a:pt x="1176" y="3384"/>
                </a:cubicBezTo>
                <a:cubicBezTo>
                  <a:pt x="1180" y="3380"/>
                  <a:pt x="1183" y="3375"/>
                  <a:pt x="1186" y="3370"/>
                </a:cubicBezTo>
                <a:cubicBezTo>
                  <a:pt x="1188" y="3368"/>
                  <a:pt x="1190" y="3366"/>
                  <a:pt x="1190" y="3363"/>
                </a:cubicBezTo>
                <a:cubicBezTo>
                  <a:pt x="1191" y="3360"/>
                  <a:pt x="1193" y="3358"/>
                  <a:pt x="1194" y="3355"/>
                </a:cubicBezTo>
                <a:cubicBezTo>
                  <a:pt x="1197" y="3349"/>
                  <a:pt x="1198" y="3344"/>
                  <a:pt x="1200" y="3338"/>
                </a:cubicBezTo>
                <a:cubicBezTo>
                  <a:pt x="1203" y="3332"/>
                  <a:pt x="1206" y="3325"/>
                  <a:pt x="1208" y="3318"/>
                </a:cubicBezTo>
                <a:cubicBezTo>
                  <a:pt x="1210" y="3313"/>
                  <a:pt x="1211" y="3308"/>
                  <a:pt x="1213" y="3302"/>
                </a:cubicBezTo>
                <a:cubicBezTo>
                  <a:pt x="1214" y="3295"/>
                  <a:pt x="1216" y="3288"/>
                  <a:pt x="1216" y="3281"/>
                </a:cubicBezTo>
                <a:cubicBezTo>
                  <a:pt x="1216" y="3281"/>
                  <a:pt x="1216" y="3280"/>
                  <a:pt x="1216" y="3280"/>
                </a:cubicBezTo>
                <a:cubicBezTo>
                  <a:pt x="1217" y="3276"/>
                  <a:pt x="1218" y="3272"/>
                  <a:pt x="1218" y="3268"/>
                </a:cubicBezTo>
                <a:cubicBezTo>
                  <a:pt x="1218" y="3265"/>
                  <a:pt x="1218" y="3261"/>
                  <a:pt x="1218" y="3258"/>
                </a:cubicBezTo>
                <a:cubicBezTo>
                  <a:pt x="1218" y="3252"/>
                  <a:pt x="1218" y="3247"/>
                  <a:pt x="1219" y="3241"/>
                </a:cubicBezTo>
                <a:cubicBezTo>
                  <a:pt x="1220" y="3238"/>
                  <a:pt x="1220" y="3234"/>
                  <a:pt x="1220" y="3231"/>
                </a:cubicBezTo>
                <a:cubicBezTo>
                  <a:pt x="1220" y="3228"/>
                  <a:pt x="1219" y="3225"/>
                  <a:pt x="1216" y="3224"/>
                </a:cubicBezTo>
                <a:close/>
                <a:moveTo>
                  <a:pt x="1216" y="3231"/>
                </a:moveTo>
                <a:cubicBezTo>
                  <a:pt x="1212" y="3234"/>
                  <a:pt x="1207" y="3236"/>
                  <a:pt x="1202" y="3238"/>
                </a:cubicBezTo>
                <a:cubicBezTo>
                  <a:pt x="1202" y="3237"/>
                  <a:pt x="1202" y="3237"/>
                  <a:pt x="1202" y="3237"/>
                </a:cubicBezTo>
                <a:cubicBezTo>
                  <a:pt x="1207" y="3235"/>
                  <a:pt x="1211" y="3233"/>
                  <a:pt x="1216" y="3231"/>
                </a:cubicBezTo>
                <a:close/>
                <a:moveTo>
                  <a:pt x="1201" y="3235"/>
                </a:moveTo>
                <a:cubicBezTo>
                  <a:pt x="1194" y="3238"/>
                  <a:pt x="1188" y="3243"/>
                  <a:pt x="1180" y="3243"/>
                </a:cubicBezTo>
                <a:cubicBezTo>
                  <a:pt x="1187" y="3240"/>
                  <a:pt x="1194" y="3238"/>
                  <a:pt x="1201" y="3235"/>
                </a:cubicBezTo>
                <a:close/>
                <a:moveTo>
                  <a:pt x="1180" y="3240"/>
                </a:moveTo>
                <a:cubicBezTo>
                  <a:pt x="1191" y="3236"/>
                  <a:pt x="1191" y="3236"/>
                  <a:pt x="1191" y="3236"/>
                </a:cubicBezTo>
                <a:cubicBezTo>
                  <a:pt x="1191" y="3236"/>
                  <a:pt x="1191" y="3236"/>
                  <a:pt x="1191" y="3237"/>
                </a:cubicBezTo>
                <a:cubicBezTo>
                  <a:pt x="1180" y="3240"/>
                  <a:pt x="1180" y="3240"/>
                  <a:pt x="1180" y="3240"/>
                </a:cubicBezTo>
                <a:cubicBezTo>
                  <a:pt x="1180" y="3240"/>
                  <a:pt x="1180" y="3240"/>
                  <a:pt x="1180" y="3240"/>
                </a:cubicBezTo>
                <a:close/>
                <a:moveTo>
                  <a:pt x="1200" y="3232"/>
                </a:moveTo>
                <a:cubicBezTo>
                  <a:pt x="1200" y="3232"/>
                  <a:pt x="1200" y="3232"/>
                  <a:pt x="1200" y="3232"/>
                </a:cubicBezTo>
                <a:cubicBezTo>
                  <a:pt x="1202" y="3231"/>
                  <a:pt x="1204" y="3230"/>
                  <a:pt x="1206" y="3229"/>
                </a:cubicBezTo>
                <a:cubicBezTo>
                  <a:pt x="1207" y="3229"/>
                  <a:pt x="1207" y="3229"/>
                  <a:pt x="1207" y="3229"/>
                </a:cubicBezTo>
                <a:cubicBezTo>
                  <a:pt x="1205" y="3230"/>
                  <a:pt x="1202" y="3231"/>
                  <a:pt x="1200" y="3232"/>
                </a:cubicBezTo>
                <a:close/>
                <a:moveTo>
                  <a:pt x="1216" y="3229"/>
                </a:moveTo>
                <a:cubicBezTo>
                  <a:pt x="1212" y="3231"/>
                  <a:pt x="1209" y="3232"/>
                  <a:pt x="1205" y="3233"/>
                </a:cubicBezTo>
                <a:cubicBezTo>
                  <a:pt x="1205" y="3233"/>
                  <a:pt x="1205" y="3232"/>
                  <a:pt x="1205" y="3232"/>
                </a:cubicBezTo>
                <a:cubicBezTo>
                  <a:pt x="1209" y="3231"/>
                  <a:pt x="1212" y="3230"/>
                  <a:pt x="1215" y="3229"/>
                </a:cubicBezTo>
                <a:cubicBezTo>
                  <a:pt x="1216" y="3229"/>
                  <a:pt x="1216" y="3229"/>
                  <a:pt x="1216" y="3229"/>
                </a:cubicBezTo>
                <a:close/>
                <a:moveTo>
                  <a:pt x="1214" y="3225"/>
                </a:moveTo>
                <a:cubicBezTo>
                  <a:pt x="1206" y="3226"/>
                  <a:pt x="1200" y="3230"/>
                  <a:pt x="1194" y="3232"/>
                </a:cubicBezTo>
                <a:cubicBezTo>
                  <a:pt x="1194" y="3230"/>
                  <a:pt x="1197" y="3230"/>
                  <a:pt x="1198" y="3230"/>
                </a:cubicBezTo>
                <a:cubicBezTo>
                  <a:pt x="1200" y="3229"/>
                  <a:pt x="1201" y="3228"/>
                  <a:pt x="1203" y="3227"/>
                </a:cubicBezTo>
                <a:cubicBezTo>
                  <a:pt x="1205" y="3227"/>
                  <a:pt x="1207" y="3226"/>
                  <a:pt x="1209" y="3226"/>
                </a:cubicBezTo>
                <a:cubicBezTo>
                  <a:pt x="1210" y="3225"/>
                  <a:pt x="1212" y="3223"/>
                  <a:pt x="1214" y="3225"/>
                </a:cubicBezTo>
                <a:close/>
                <a:moveTo>
                  <a:pt x="1209" y="3223"/>
                </a:moveTo>
                <a:cubicBezTo>
                  <a:pt x="1198" y="3228"/>
                  <a:pt x="1198" y="3228"/>
                  <a:pt x="1198" y="3228"/>
                </a:cubicBezTo>
                <a:cubicBezTo>
                  <a:pt x="1202" y="3225"/>
                  <a:pt x="1205" y="3224"/>
                  <a:pt x="1209" y="3223"/>
                </a:cubicBezTo>
                <a:close/>
                <a:moveTo>
                  <a:pt x="1205" y="3222"/>
                </a:moveTo>
                <a:cubicBezTo>
                  <a:pt x="1203" y="3223"/>
                  <a:pt x="1201" y="3224"/>
                  <a:pt x="1199" y="3225"/>
                </a:cubicBezTo>
                <a:cubicBezTo>
                  <a:pt x="1197" y="3226"/>
                  <a:pt x="1195" y="3227"/>
                  <a:pt x="1193" y="3228"/>
                </a:cubicBezTo>
                <a:cubicBezTo>
                  <a:pt x="1196" y="3225"/>
                  <a:pt x="1203" y="3222"/>
                  <a:pt x="1205" y="3222"/>
                </a:cubicBezTo>
                <a:close/>
                <a:moveTo>
                  <a:pt x="1198" y="3223"/>
                </a:moveTo>
                <a:cubicBezTo>
                  <a:pt x="1196" y="3224"/>
                  <a:pt x="1194" y="3225"/>
                  <a:pt x="1192" y="3226"/>
                </a:cubicBezTo>
                <a:cubicBezTo>
                  <a:pt x="1192" y="3226"/>
                  <a:pt x="1192" y="3225"/>
                  <a:pt x="1192" y="3225"/>
                </a:cubicBezTo>
                <a:cubicBezTo>
                  <a:pt x="1194" y="3224"/>
                  <a:pt x="1196" y="3223"/>
                  <a:pt x="1197" y="3222"/>
                </a:cubicBezTo>
                <a:cubicBezTo>
                  <a:pt x="1198" y="3222"/>
                  <a:pt x="1198" y="3223"/>
                  <a:pt x="1198" y="3223"/>
                </a:cubicBezTo>
                <a:close/>
                <a:moveTo>
                  <a:pt x="1195" y="3220"/>
                </a:moveTo>
                <a:cubicBezTo>
                  <a:pt x="1195" y="3220"/>
                  <a:pt x="1196" y="3221"/>
                  <a:pt x="1196" y="3221"/>
                </a:cubicBezTo>
                <a:cubicBezTo>
                  <a:pt x="1194" y="3222"/>
                  <a:pt x="1193" y="3223"/>
                  <a:pt x="1191" y="3224"/>
                </a:cubicBezTo>
                <a:cubicBezTo>
                  <a:pt x="1191" y="3224"/>
                  <a:pt x="1190" y="3223"/>
                  <a:pt x="1189" y="3223"/>
                </a:cubicBezTo>
                <a:cubicBezTo>
                  <a:pt x="1192" y="3222"/>
                  <a:pt x="1194" y="3221"/>
                  <a:pt x="1195" y="3220"/>
                </a:cubicBezTo>
                <a:close/>
                <a:moveTo>
                  <a:pt x="1192" y="3220"/>
                </a:moveTo>
                <a:cubicBezTo>
                  <a:pt x="1190" y="3220"/>
                  <a:pt x="1188" y="3223"/>
                  <a:pt x="1185" y="3222"/>
                </a:cubicBezTo>
                <a:cubicBezTo>
                  <a:pt x="1188" y="3221"/>
                  <a:pt x="1190" y="3220"/>
                  <a:pt x="1192" y="3219"/>
                </a:cubicBezTo>
                <a:cubicBezTo>
                  <a:pt x="1192" y="3220"/>
                  <a:pt x="1192" y="3220"/>
                  <a:pt x="1192" y="3220"/>
                </a:cubicBezTo>
                <a:close/>
                <a:moveTo>
                  <a:pt x="1187" y="3219"/>
                </a:moveTo>
                <a:cubicBezTo>
                  <a:pt x="1183" y="3221"/>
                  <a:pt x="1179" y="3223"/>
                  <a:pt x="1174" y="3220"/>
                </a:cubicBezTo>
                <a:cubicBezTo>
                  <a:pt x="1178" y="3220"/>
                  <a:pt x="1183" y="3217"/>
                  <a:pt x="1187" y="3219"/>
                </a:cubicBezTo>
                <a:close/>
                <a:moveTo>
                  <a:pt x="1179" y="3217"/>
                </a:moveTo>
                <a:cubicBezTo>
                  <a:pt x="1177" y="3217"/>
                  <a:pt x="1175" y="3218"/>
                  <a:pt x="1173" y="3218"/>
                </a:cubicBezTo>
                <a:cubicBezTo>
                  <a:pt x="1172" y="3218"/>
                  <a:pt x="1171" y="3219"/>
                  <a:pt x="1170" y="3219"/>
                </a:cubicBezTo>
                <a:cubicBezTo>
                  <a:pt x="1169" y="3219"/>
                  <a:pt x="1168" y="3219"/>
                  <a:pt x="1167" y="3219"/>
                </a:cubicBezTo>
                <a:cubicBezTo>
                  <a:pt x="1171" y="3218"/>
                  <a:pt x="1174" y="3215"/>
                  <a:pt x="1179" y="3217"/>
                </a:cubicBezTo>
                <a:close/>
                <a:moveTo>
                  <a:pt x="1175" y="3223"/>
                </a:moveTo>
                <a:cubicBezTo>
                  <a:pt x="1177" y="3224"/>
                  <a:pt x="1180" y="3224"/>
                  <a:pt x="1183" y="3224"/>
                </a:cubicBezTo>
                <a:cubicBezTo>
                  <a:pt x="1186" y="3224"/>
                  <a:pt x="1188" y="3224"/>
                  <a:pt x="1190" y="3226"/>
                </a:cubicBezTo>
                <a:cubicBezTo>
                  <a:pt x="1193" y="3230"/>
                  <a:pt x="1192" y="3232"/>
                  <a:pt x="1188" y="3233"/>
                </a:cubicBezTo>
                <a:cubicBezTo>
                  <a:pt x="1185" y="3234"/>
                  <a:pt x="1181" y="3235"/>
                  <a:pt x="1178" y="3235"/>
                </a:cubicBezTo>
                <a:cubicBezTo>
                  <a:pt x="1176" y="3236"/>
                  <a:pt x="1173" y="3237"/>
                  <a:pt x="1171" y="3237"/>
                </a:cubicBezTo>
                <a:cubicBezTo>
                  <a:pt x="1165" y="3239"/>
                  <a:pt x="1159" y="3240"/>
                  <a:pt x="1153" y="3241"/>
                </a:cubicBezTo>
                <a:cubicBezTo>
                  <a:pt x="1150" y="3241"/>
                  <a:pt x="1148" y="3241"/>
                  <a:pt x="1145" y="3241"/>
                </a:cubicBezTo>
                <a:cubicBezTo>
                  <a:pt x="1147" y="3233"/>
                  <a:pt x="1151" y="3227"/>
                  <a:pt x="1154" y="3220"/>
                </a:cubicBezTo>
                <a:cubicBezTo>
                  <a:pt x="1155" y="3220"/>
                  <a:pt x="1156" y="3220"/>
                  <a:pt x="1157" y="3220"/>
                </a:cubicBezTo>
                <a:cubicBezTo>
                  <a:pt x="1163" y="3220"/>
                  <a:pt x="1169" y="3221"/>
                  <a:pt x="1175" y="3223"/>
                </a:cubicBezTo>
                <a:close/>
                <a:moveTo>
                  <a:pt x="1170" y="3241"/>
                </a:moveTo>
                <a:cubicBezTo>
                  <a:pt x="1166" y="3243"/>
                  <a:pt x="1162" y="3245"/>
                  <a:pt x="1158" y="3246"/>
                </a:cubicBezTo>
                <a:cubicBezTo>
                  <a:pt x="1157" y="3247"/>
                  <a:pt x="1155" y="3247"/>
                  <a:pt x="1154" y="3247"/>
                </a:cubicBezTo>
                <a:cubicBezTo>
                  <a:pt x="1154" y="3247"/>
                  <a:pt x="1154" y="3247"/>
                  <a:pt x="1154" y="3247"/>
                </a:cubicBezTo>
                <a:cubicBezTo>
                  <a:pt x="1162" y="3243"/>
                  <a:pt x="1170" y="3239"/>
                  <a:pt x="1179" y="3237"/>
                </a:cubicBezTo>
                <a:cubicBezTo>
                  <a:pt x="1179" y="3238"/>
                  <a:pt x="1179" y="3238"/>
                  <a:pt x="1179" y="3238"/>
                </a:cubicBezTo>
                <a:cubicBezTo>
                  <a:pt x="1176" y="3239"/>
                  <a:pt x="1173" y="3240"/>
                  <a:pt x="1170" y="3241"/>
                </a:cubicBezTo>
                <a:close/>
                <a:moveTo>
                  <a:pt x="1178" y="3241"/>
                </a:moveTo>
                <a:cubicBezTo>
                  <a:pt x="1175" y="3243"/>
                  <a:pt x="1172" y="3246"/>
                  <a:pt x="1168" y="3245"/>
                </a:cubicBezTo>
                <a:cubicBezTo>
                  <a:pt x="1171" y="3244"/>
                  <a:pt x="1174" y="3242"/>
                  <a:pt x="1178" y="3241"/>
                </a:cubicBezTo>
                <a:close/>
                <a:moveTo>
                  <a:pt x="1112" y="3246"/>
                </a:moveTo>
                <a:cubicBezTo>
                  <a:pt x="1109" y="3247"/>
                  <a:pt x="1107" y="3249"/>
                  <a:pt x="1105" y="3250"/>
                </a:cubicBezTo>
                <a:cubicBezTo>
                  <a:pt x="1104" y="3249"/>
                  <a:pt x="1104" y="3249"/>
                  <a:pt x="1104" y="3249"/>
                </a:cubicBezTo>
                <a:cubicBezTo>
                  <a:pt x="1107" y="3248"/>
                  <a:pt x="1108" y="3245"/>
                  <a:pt x="1112" y="3246"/>
                </a:cubicBezTo>
                <a:close/>
                <a:moveTo>
                  <a:pt x="1100" y="3249"/>
                </a:moveTo>
                <a:cubicBezTo>
                  <a:pt x="1100" y="3249"/>
                  <a:pt x="1100" y="3248"/>
                  <a:pt x="1100" y="3248"/>
                </a:cubicBezTo>
                <a:cubicBezTo>
                  <a:pt x="1102" y="3247"/>
                  <a:pt x="1103" y="3247"/>
                  <a:pt x="1105" y="3246"/>
                </a:cubicBezTo>
                <a:cubicBezTo>
                  <a:pt x="1105" y="3246"/>
                  <a:pt x="1105" y="3246"/>
                  <a:pt x="1105" y="3247"/>
                </a:cubicBezTo>
                <a:cubicBezTo>
                  <a:pt x="1104" y="3247"/>
                  <a:pt x="1102" y="3248"/>
                  <a:pt x="1100" y="3249"/>
                </a:cubicBezTo>
                <a:close/>
                <a:moveTo>
                  <a:pt x="1119" y="3246"/>
                </a:moveTo>
                <a:cubicBezTo>
                  <a:pt x="1116" y="3247"/>
                  <a:pt x="1113" y="3248"/>
                  <a:pt x="1111" y="3250"/>
                </a:cubicBezTo>
                <a:cubicBezTo>
                  <a:pt x="1110" y="3250"/>
                  <a:pt x="1110" y="3249"/>
                  <a:pt x="1110" y="3249"/>
                </a:cubicBezTo>
                <a:cubicBezTo>
                  <a:pt x="1113" y="3248"/>
                  <a:pt x="1115" y="3244"/>
                  <a:pt x="1119" y="3246"/>
                </a:cubicBezTo>
                <a:close/>
                <a:moveTo>
                  <a:pt x="1129" y="3244"/>
                </a:moveTo>
                <a:cubicBezTo>
                  <a:pt x="1127" y="3245"/>
                  <a:pt x="1125" y="3246"/>
                  <a:pt x="1124" y="3247"/>
                </a:cubicBezTo>
                <a:cubicBezTo>
                  <a:pt x="1122" y="3248"/>
                  <a:pt x="1121" y="3248"/>
                  <a:pt x="1120" y="3249"/>
                </a:cubicBezTo>
                <a:cubicBezTo>
                  <a:pt x="1120" y="3249"/>
                  <a:pt x="1119" y="3249"/>
                  <a:pt x="1118" y="3249"/>
                </a:cubicBezTo>
                <a:cubicBezTo>
                  <a:pt x="1121" y="3246"/>
                  <a:pt x="1125" y="3244"/>
                  <a:pt x="1129" y="3244"/>
                </a:cubicBezTo>
                <a:close/>
                <a:moveTo>
                  <a:pt x="1134" y="3244"/>
                </a:moveTo>
                <a:cubicBezTo>
                  <a:pt x="1132" y="3245"/>
                  <a:pt x="1131" y="3246"/>
                  <a:pt x="1129" y="3247"/>
                </a:cubicBezTo>
                <a:cubicBezTo>
                  <a:pt x="1130" y="3246"/>
                  <a:pt x="1131" y="3244"/>
                  <a:pt x="1134" y="3244"/>
                </a:cubicBezTo>
                <a:close/>
                <a:moveTo>
                  <a:pt x="1143" y="3244"/>
                </a:moveTo>
                <a:cubicBezTo>
                  <a:pt x="1140" y="3246"/>
                  <a:pt x="1136" y="3247"/>
                  <a:pt x="1133" y="3248"/>
                </a:cubicBezTo>
                <a:cubicBezTo>
                  <a:pt x="1133" y="3248"/>
                  <a:pt x="1133" y="3248"/>
                  <a:pt x="1133" y="3248"/>
                </a:cubicBezTo>
                <a:cubicBezTo>
                  <a:pt x="1136" y="3246"/>
                  <a:pt x="1139" y="3243"/>
                  <a:pt x="1143" y="3244"/>
                </a:cubicBezTo>
                <a:close/>
                <a:moveTo>
                  <a:pt x="1156" y="3243"/>
                </a:moveTo>
                <a:cubicBezTo>
                  <a:pt x="1153" y="3246"/>
                  <a:pt x="1146" y="3248"/>
                  <a:pt x="1142" y="3247"/>
                </a:cubicBezTo>
                <a:cubicBezTo>
                  <a:pt x="1147" y="3245"/>
                  <a:pt x="1151" y="3242"/>
                  <a:pt x="1156" y="3243"/>
                </a:cubicBezTo>
                <a:close/>
                <a:moveTo>
                  <a:pt x="1139" y="3218"/>
                </a:moveTo>
                <a:cubicBezTo>
                  <a:pt x="1144" y="3216"/>
                  <a:pt x="1149" y="3215"/>
                  <a:pt x="1154" y="3213"/>
                </a:cubicBezTo>
                <a:cubicBezTo>
                  <a:pt x="1154" y="3213"/>
                  <a:pt x="1154" y="3213"/>
                  <a:pt x="1154" y="3214"/>
                </a:cubicBezTo>
                <a:cubicBezTo>
                  <a:pt x="1153" y="3215"/>
                  <a:pt x="1152" y="3216"/>
                  <a:pt x="1150" y="3217"/>
                </a:cubicBezTo>
                <a:cubicBezTo>
                  <a:pt x="1146" y="3218"/>
                  <a:pt x="1141" y="3220"/>
                  <a:pt x="1137" y="3221"/>
                </a:cubicBezTo>
                <a:cubicBezTo>
                  <a:pt x="1136" y="3221"/>
                  <a:pt x="1136" y="3221"/>
                  <a:pt x="1135" y="3221"/>
                </a:cubicBezTo>
                <a:cubicBezTo>
                  <a:pt x="1135" y="3219"/>
                  <a:pt x="1137" y="3219"/>
                  <a:pt x="1139" y="3218"/>
                </a:cubicBezTo>
                <a:close/>
                <a:moveTo>
                  <a:pt x="1139" y="3215"/>
                </a:moveTo>
                <a:cubicBezTo>
                  <a:pt x="1139" y="3215"/>
                  <a:pt x="1139" y="3215"/>
                  <a:pt x="1140" y="3214"/>
                </a:cubicBezTo>
                <a:cubicBezTo>
                  <a:pt x="1145" y="3212"/>
                  <a:pt x="1151" y="3210"/>
                  <a:pt x="1156" y="3207"/>
                </a:cubicBezTo>
                <a:cubicBezTo>
                  <a:pt x="1156" y="3209"/>
                  <a:pt x="1155" y="3211"/>
                  <a:pt x="1155" y="3212"/>
                </a:cubicBezTo>
                <a:cubicBezTo>
                  <a:pt x="1152" y="3211"/>
                  <a:pt x="1150" y="3212"/>
                  <a:pt x="1147" y="3213"/>
                </a:cubicBezTo>
                <a:cubicBezTo>
                  <a:pt x="1145" y="3213"/>
                  <a:pt x="1143" y="3214"/>
                  <a:pt x="1141" y="3215"/>
                </a:cubicBezTo>
                <a:cubicBezTo>
                  <a:pt x="1140" y="3215"/>
                  <a:pt x="1139" y="3215"/>
                  <a:pt x="1139" y="3215"/>
                </a:cubicBezTo>
                <a:close/>
                <a:moveTo>
                  <a:pt x="1163" y="3215"/>
                </a:moveTo>
                <a:cubicBezTo>
                  <a:pt x="1161" y="3215"/>
                  <a:pt x="1159" y="3216"/>
                  <a:pt x="1156" y="3216"/>
                </a:cubicBezTo>
                <a:cubicBezTo>
                  <a:pt x="1157" y="3214"/>
                  <a:pt x="1159" y="3213"/>
                  <a:pt x="1163" y="3215"/>
                </a:cubicBezTo>
                <a:close/>
                <a:moveTo>
                  <a:pt x="1185" y="3141"/>
                </a:moveTo>
                <a:cubicBezTo>
                  <a:pt x="1181" y="3142"/>
                  <a:pt x="1178" y="3143"/>
                  <a:pt x="1175" y="3143"/>
                </a:cubicBezTo>
                <a:cubicBezTo>
                  <a:pt x="1176" y="3143"/>
                  <a:pt x="1176" y="3141"/>
                  <a:pt x="1177" y="3141"/>
                </a:cubicBezTo>
                <a:cubicBezTo>
                  <a:pt x="1181" y="3139"/>
                  <a:pt x="1185" y="3138"/>
                  <a:pt x="1190" y="3136"/>
                </a:cubicBezTo>
                <a:cubicBezTo>
                  <a:pt x="1189" y="3140"/>
                  <a:pt x="1187" y="3140"/>
                  <a:pt x="1185" y="3141"/>
                </a:cubicBezTo>
                <a:close/>
                <a:moveTo>
                  <a:pt x="1192" y="3129"/>
                </a:moveTo>
                <a:cubicBezTo>
                  <a:pt x="1188" y="3130"/>
                  <a:pt x="1184" y="3131"/>
                  <a:pt x="1181" y="3132"/>
                </a:cubicBezTo>
                <a:cubicBezTo>
                  <a:pt x="1181" y="3132"/>
                  <a:pt x="1181" y="3132"/>
                  <a:pt x="1180" y="3132"/>
                </a:cubicBezTo>
                <a:cubicBezTo>
                  <a:pt x="1185" y="3130"/>
                  <a:pt x="1189" y="3128"/>
                  <a:pt x="1193" y="3126"/>
                </a:cubicBezTo>
                <a:cubicBezTo>
                  <a:pt x="1193" y="3127"/>
                  <a:pt x="1193" y="3129"/>
                  <a:pt x="1192" y="3129"/>
                </a:cubicBezTo>
                <a:close/>
                <a:moveTo>
                  <a:pt x="1183" y="3128"/>
                </a:moveTo>
                <a:cubicBezTo>
                  <a:pt x="1183" y="3127"/>
                  <a:pt x="1184" y="3126"/>
                  <a:pt x="1184" y="3126"/>
                </a:cubicBezTo>
                <a:cubicBezTo>
                  <a:pt x="1188" y="3125"/>
                  <a:pt x="1191" y="3124"/>
                  <a:pt x="1194" y="3122"/>
                </a:cubicBezTo>
                <a:cubicBezTo>
                  <a:pt x="1194" y="3124"/>
                  <a:pt x="1191" y="3126"/>
                  <a:pt x="1183" y="3128"/>
                </a:cubicBezTo>
                <a:close/>
                <a:moveTo>
                  <a:pt x="1185" y="3123"/>
                </a:moveTo>
                <a:cubicBezTo>
                  <a:pt x="1185" y="3120"/>
                  <a:pt x="1187" y="3119"/>
                  <a:pt x="1189" y="3119"/>
                </a:cubicBezTo>
                <a:cubicBezTo>
                  <a:pt x="1191" y="3118"/>
                  <a:pt x="1194" y="3118"/>
                  <a:pt x="1197" y="3118"/>
                </a:cubicBezTo>
                <a:cubicBezTo>
                  <a:pt x="1193" y="3121"/>
                  <a:pt x="1189" y="3122"/>
                  <a:pt x="1185" y="3123"/>
                </a:cubicBezTo>
                <a:close/>
                <a:moveTo>
                  <a:pt x="1195" y="3116"/>
                </a:moveTo>
                <a:cubicBezTo>
                  <a:pt x="1192" y="3116"/>
                  <a:pt x="1190" y="3117"/>
                  <a:pt x="1187" y="3117"/>
                </a:cubicBezTo>
                <a:cubicBezTo>
                  <a:pt x="1187" y="3116"/>
                  <a:pt x="1188" y="3115"/>
                  <a:pt x="1190" y="3114"/>
                </a:cubicBezTo>
                <a:cubicBezTo>
                  <a:pt x="1192" y="3114"/>
                  <a:pt x="1194" y="3113"/>
                  <a:pt x="1197" y="3112"/>
                </a:cubicBezTo>
                <a:cubicBezTo>
                  <a:pt x="1198" y="3115"/>
                  <a:pt x="1198" y="3115"/>
                  <a:pt x="1195" y="3116"/>
                </a:cubicBezTo>
                <a:close/>
                <a:moveTo>
                  <a:pt x="1196" y="3110"/>
                </a:moveTo>
                <a:cubicBezTo>
                  <a:pt x="1194" y="3111"/>
                  <a:pt x="1192" y="3112"/>
                  <a:pt x="1190" y="3112"/>
                </a:cubicBezTo>
                <a:cubicBezTo>
                  <a:pt x="1190" y="3112"/>
                  <a:pt x="1189" y="3112"/>
                  <a:pt x="1189" y="3111"/>
                </a:cubicBezTo>
                <a:cubicBezTo>
                  <a:pt x="1191" y="3111"/>
                  <a:pt x="1193" y="3110"/>
                  <a:pt x="1195" y="3109"/>
                </a:cubicBezTo>
                <a:cubicBezTo>
                  <a:pt x="1196" y="3109"/>
                  <a:pt x="1196" y="3109"/>
                  <a:pt x="1197" y="3109"/>
                </a:cubicBezTo>
                <a:cubicBezTo>
                  <a:pt x="1196" y="3110"/>
                  <a:pt x="1196" y="3110"/>
                  <a:pt x="1196" y="3110"/>
                </a:cubicBezTo>
                <a:close/>
                <a:moveTo>
                  <a:pt x="1094" y="3210"/>
                </a:moveTo>
                <a:cubicBezTo>
                  <a:pt x="1096" y="3208"/>
                  <a:pt x="1097" y="3205"/>
                  <a:pt x="1099" y="3202"/>
                </a:cubicBezTo>
                <a:cubicBezTo>
                  <a:pt x="1102" y="3197"/>
                  <a:pt x="1106" y="3192"/>
                  <a:pt x="1109" y="3187"/>
                </a:cubicBezTo>
                <a:cubicBezTo>
                  <a:pt x="1112" y="3183"/>
                  <a:pt x="1115" y="3179"/>
                  <a:pt x="1118" y="3174"/>
                </a:cubicBezTo>
                <a:cubicBezTo>
                  <a:pt x="1119" y="3172"/>
                  <a:pt x="1120" y="3169"/>
                  <a:pt x="1122" y="3167"/>
                </a:cubicBezTo>
                <a:cubicBezTo>
                  <a:pt x="1124" y="3163"/>
                  <a:pt x="1127" y="3159"/>
                  <a:pt x="1129" y="3155"/>
                </a:cubicBezTo>
                <a:cubicBezTo>
                  <a:pt x="1131" y="3153"/>
                  <a:pt x="1132" y="3150"/>
                  <a:pt x="1133" y="3148"/>
                </a:cubicBezTo>
                <a:cubicBezTo>
                  <a:pt x="1138" y="3143"/>
                  <a:pt x="1140" y="3137"/>
                  <a:pt x="1144" y="3131"/>
                </a:cubicBezTo>
                <a:cubicBezTo>
                  <a:pt x="1147" y="3127"/>
                  <a:pt x="1150" y="3123"/>
                  <a:pt x="1152" y="3119"/>
                </a:cubicBezTo>
                <a:cubicBezTo>
                  <a:pt x="1153" y="3118"/>
                  <a:pt x="1154" y="3116"/>
                  <a:pt x="1154" y="3115"/>
                </a:cubicBezTo>
                <a:cubicBezTo>
                  <a:pt x="1158" y="3109"/>
                  <a:pt x="1163" y="3104"/>
                  <a:pt x="1169" y="3100"/>
                </a:cubicBezTo>
                <a:cubicBezTo>
                  <a:pt x="1173" y="3098"/>
                  <a:pt x="1179" y="3096"/>
                  <a:pt x="1184" y="3096"/>
                </a:cubicBezTo>
                <a:cubicBezTo>
                  <a:pt x="1188" y="3096"/>
                  <a:pt x="1190" y="3098"/>
                  <a:pt x="1192" y="3101"/>
                </a:cubicBezTo>
                <a:cubicBezTo>
                  <a:pt x="1191" y="3102"/>
                  <a:pt x="1191" y="3102"/>
                  <a:pt x="1191" y="3102"/>
                </a:cubicBezTo>
                <a:cubicBezTo>
                  <a:pt x="1192" y="3102"/>
                  <a:pt x="1192" y="3102"/>
                  <a:pt x="1193" y="3103"/>
                </a:cubicBezTo>
                <a:cubicBezTo>
                  <a:pt x="1193" y="3103"/>
                  <a:pt x="1194" y="3103"/>
                  <a:pt x="1194" y="3103"/>
                </a:cubicBezTo>
                <a:cubicBezTo>
                  <a:pt x="1193" y="3105"/>
                  <a:pt x="1191" y="3103"/>
                  <a:pt x="1191" y="3105"/>
                </a:cubicBezTo>
                <a:cubicBezTo>
                  <a:pt x="1192" y="3107"/>
                  <a:pt x="1195" y="3104"/>
                  <a:pt x="1196" y="3107"/>
                </a:cubicBezTo>
                <a:cubicBezTo>
                  <a:pt x="1193" y="3108"/>
                  <a:pt x="1190" y="3108"/>
                  <a:pt x="1189" y="3112"/>
                </a:cubicBezTo>
                <a:cubicBezTo>
                  <a:pt x="1189" y="3112"/>
                  <a:pt x="1189" y="3111"/>
                  <a:pt x="1189" y="3111"/>
                </a:cubicBezTo>
                <a:cubicBezTo>
                  <a:pt x="1187" y="3115"/>
                  <a:pt x="1186" y="3119"/>
                  <a:pt x="1184" y="3122"/>
                </a:cubicBezTo>
                <a:cubicBezTo>
                  <a:pt x="1182" y="3127"/>
                  <a:pt x="1180" y="3131"/>
                  <a:pt x="1178" y="3136"/>
                </a:cubicBezTo>
                <a:cubicBezTo>
                  <a:pt x="1182" y="3134"/>
                  <a:pt x="1187" y="3133"/>
                  <a:pt x="1191" y="3131"/>
                </a:cubicBezTo>
                <a:cubicBezTo>
                  <a:pt x="1192" y="3134"/>
                  <a:pt x="1189" y="3135"/>
                  <a:pt x="1187" y="3135"/>
                </a:cubicBezTo>
                <a:cubicBezTo>
                  <a:pt x="1184" y="3136"/>
                  <a:pt x="1181" y="3137"/>
                  <a:pt x="1178" y="3138"/>
                </a:cubicBezTo>
                <a:cubicBezTo>
                  <a:pt x="1178" y="3138"/>
                  <a:pt x="1178" y="3138"/>
                  <a:pt x="1177" y="3137"/>
                </a:cubicBezTo>
                <a:cubicBezTo>
                  <a:pt x="1176" y="3141"/>
                  <a:pt x="1174" y="3144"/>
                  <a:pt x="1172" y="3148"/>
                </a:cubicBezTo>
                <a:cubicBezTo>
                  <a:pt x="1177" y="3146"/>
                  <a:pt x="1182" y="3144"/>
                  <a:pt x="1187" y="3142"/>
                </a:cubicBezTo>
                <a:cubicBezTo>
                  <a:pt x="1186" y="3146"/>
                  <a:pt x="1185" y="3147"/>
                  <a:pt x="1179" y="3148"/>
                </a:cubicBezTo>
                <a:cubicBezTo>
                  <a:pt x="1177" y="3148"/>
                  <a:pt x="1174" y="3149"/>
                  <a:pt x="1172" y="3150"/>
                </a:cubicBezTo>
                <a:cubicBezTo>
                  <a:pt x="1171" y="3150"/>
                  <a:pt x="1170" y="3152"/>
                  <a:pt x="1170" y="3153"/>
                </a:cubicBezTo>
                <a:cubicBezTo>
                  <a:pt x="1175" y="3151"/>
                  <a:pt x="1179" y="3150"/>
                  <a:pt x="1183" y="3149"/>
                </a:cubicBezTo>
                <a:cubicBezTo>
                  <a:pt x="1183" y="3150"/>
                  <a:pt x="1183" y="3152"/>
                  <a:pt x="1181" y="3152"/>
                </a:cubicBezTo>
                <a:cubicBezTo>
                  <a:pt x="1177" y="3153"/>
                  <a:pt x="1173" y="3154"/>
                  <a:pt x="1169" y="3156"/>
                </a:cubicBezTo>
                <a:cubicBezTo>
                  <a:pt x="1168" y="3156"/>
                  <a:pt x="1168" y="3158"/>
                  <a:pt x="1167" y="3159"/>
                </a:cubicBezTo>
                <a:cubicBezTo>
                  <a:pt x="1167" y="3159"/>
                  <a:pt x="1167" y="3159"/>
                  <a:pt x="1167" y="3159"/>
                </a:cubicBezTo>
                <a:cubicBezTo>
                  <a:pt x="1172" y="3157"/>
                  <a:pt x="1177" y="3156"/>
                  <a:pt x="1182" y="3154"/>
                </a:cubicBezTo>
                <a:cubicBezTo>
                  <a:pt x="1181" y="3155"/>
                  <a:pt x="1180" y="3157"/>
                  <a:pt x="1180" y="3159"/>
                </a:cubicBezTo>
                <a:cubicBezTo>
                  <a:pt x="1180" y="3158"/>
                  <a:pt x="1179" y="3158"/>
                  <a:pt x="1178" y="3158"/>
                </a:cubicBezTo>
                <a:cubicBezTo>
                  <a:pt x="1174" y="3160"/>
                  <a:pt x="1170" y="3161"/>
                  <a:pt x="1166" y="3163"/>
                </a:cubicBezTo>
                <a:cubicBezTo>
                  <a:pt x="1164" y="3164"/>
                  <a:pt x="1164" y="3165"/>
                  <a:pt x="1163" y="3167"/>
                </a:cubicBezTo>
                <a:cubicBezTo>
                  <a:pt x="1168" y="3165"/>
                  <a:pt x="1174" y="3162"/>
                  <a:pt x="1179" y="3160"/>
                </a:cubicBezTo>
                <a:cubicBezTo>
                  <a:pt x="1178" y="3162"/>
                  <a:pt x="1176" y="3164"/>
                  <a:pt x="1173" y="3164"/>
                </a:cubicBezTo>
                <a:cubicBezTo>
                  <a:pt x="1170" y="3165"/>
                  <a:pt x="1167" y="3166"/>
                  <a:pt x="1164" y="3168"/>
                </a:cubicBezTo>
                <a:cubicBezTo>
                  <a:pt x="1161" y="3168"/>
                  <a:pt x="1161" y="3171"/>
                  <a:pt x="1160" y="3172"/>
                </a:cubicBezTo>
                <a:cubicBezTo>
                  <a:pt x="1165" y="3170"/>
                  <a:pt x="1171" y="3168"/>
                  <a:pt x="1176" y="3166"/>
                </a:cubicBezTo>
                <a:cubicBezTo>
                  <a:pt x="1176" y="3169"/>
                  <a:pt x="1174" y="3171"/>
                  <a:pt x="1171" y="3172"/>
                </a:cubicBezTo>
                <a:cubicBezTo>
                  <a:pt x="1167" y="3172"/>
                  <a:pt x="1164" y="3174"/>
                  <a:pt x="1160" y="3175"/>
                </a:cubicBezTo>
                <a:cubicBezTo>
                  <a:pt x="1158" y="3175"/>
                  <a:pt x="1157" y="3177"/>
                  <a:pt x="1157" y="3179"/>
                </a:cubicBezTo>
                <a:cubicBezTo>
                  <a:pt x="1163" y="3177"/>
                  <a:pt x="1168" y="3175"/>
                  <a:pt x="1173" y="3173"/>
                </a:cubicBezTo>
                <a:cubicBezTo>
                  <a:pt x="1173" y="3175"/>
                  <a:pt x="1172" y="3176"/>
                  <a:pt x="1170" y="3176"/>
                </a:cubicBezTo>
                <a:cubicBezTo>
                  <a:pt x="1168" y="3176"/>
                  <a:pt x="1167" y="3177"/>
                  <a:pt x="1165" y="3178"/>
                </a:cubicBezTo>
                <a:cubicBezTo>
                  <a:pt x="1162" y="3178"/>
                  <a:pt x="1160" y="3179"/>
                  <a:pt x="1158" y="3180"/>
                </a:cubicBezTo>
                <a:cubicBezTo>
                  <a:pt x="1156" y="3181"/>
                  <a:pt x="1155" y="3182"/>
                  <a:pt x="1154" y="3184"/>
                </a:cubicBezTo>
                <a:cubicBezTo>
                  <a:pt x="1160" y="3182"/>
                  <a:pt x="1165" y="3180"/>
                  <a:pt x="1170" y="3178"/>
                </a:cubicBezTo>
                <a:cubicBezTo>
                  <a:pt x="1170" y="3180"/>
                  <a:pt x="1169" y="3181"/>
                  <a:pt x="1167" y="3181"/>
                </a:cubicBezTo>
                <a:cubicBezTo>
                  <a:pt x="1163" y="3183"/>
                  <a:pt x="1158" y="3185"/>
                  <a:pt x="1154" y="3187"/>
                </a:cubicBezTo>
                <a:cubicBezTo>
                  <a:pt x="1152" y="3187"/>
                  <a:pt x="1151" y="3189"/>
                  <a:pt x="1150" y="3190"/>
                </a:cubicBezTo>
                <a:cubicBezTo>
                  <a:pt x="1150" y="3190"/>
                  <a:pt x="1150" y="3190"/>
                  <a:pt x="1151" y="3191"/>
                </a:cubicBezTo>
                <a:cubicBezTo>
                  <a:pt x="1156" y="3188"/>
                  <a:pt x="1162" y="3186"/>
                  <a:pt x="1168" y="3184"/>
                </a:cubicBezTo>
                <a:cubicBezTo>
                  <a:pt x="1167" y="3187"/>
                  <a:pt x="1167" y="3187"/>
                  <a:pt x="1164" y="3188"/>
                </a:cubicBezTo>
                <a:cubicBezTo>
                  <a:pt x="1159" y="3190"/>
                  <a:pt x="1155" y="3192"/>
                  <a:pt x="1151" y="3193"/>
                </a:cubicBezTo>
                <a:cubicBezTo>
                  <a:pt x="1148" y="3193"/>
                  <a:pt x="1148" y="3195"/>
                  <a:pt x="1147" y="3197"/>
                </a:cubicBezTo>
                <a:cubicBezTo>
                  <a:pt x="1153" y="3195"/>
                  <a:pt x="1158" y="3193"/>
                  <a:pt x="1164" y="3190"/>
                </a:cubicBezTo>
                <a:cubicBezTo>
                  <a:pt x="1163" y="3193"/>
                  <a:pt x="1163" y="3193"/>
                  <a:pt x="1161" y="3194"/>
                </a:cubicBezTo>
                <a:cubicBezTo>
                  <a:pt x="1157" y="3196"/>
                  <a:pt x="1153" y="3198"/>
                  <a:pt x="1149" y="3199"/>
                </a:cubicBezTo>
                <a:cubicBezTo>
                  <a:pt x="1146" y="3200"/>
                  <a:pt x="1145" y="3201"/>
                  <a:pt x="1144" y="3204"/>
                </a:cubicBezTo>
                <a:cubicBezTo>
                  <a:pt x="1150" y="3201"/>
                  <a:pt x="1156" y="3199"/>
                  <a:pt x="1161" y="3196"/>
                </a:cubicBezTo>
                <a:cubicBezTo>
                  <a:pt x="1161" y="3199"/>
                  <a:pt x="1161" y="3199"/>
                  <a:pt x="1158" y="3200"/>
                </a:cubicBezTo>
                <a:cubicBezTo>
                  <a:pt x="1153" y="3201"/>
                  <a:pt x="1149" y="3203"/>
                  <a:pt x="1144" y="3205"/>
                </a:cubicBezTo>
                <a:cubicBezTo>
                  <a:pt x="1143" y="3205"/>
                  <a:pt x="1142" y="3207"/>
                  <a:pt x="1141" y="3208"/>
                </a:cubicBezTo>
                <a:cubicBezTo>
                  <a:pt x="1144" y="3207"/>
                  <a:pt x="1146" y="3206"/>
                  <a:pt x="1149" y="3205"/>
                </a:cubicBezTo>
                <a:cubicBezTo>
                  <a:pt x="1152" y="3204"/>
                  <a:pt x="1155" y="3203"/>
                  <a:pt x="1159" y="3202"/>
                </a:cubicBezTo>
                <a:cubicBezTo>
                  <a:pt x="1158" y="3203"/>
                  <a:pt x="1158" y="3204"/>
                  <a:pt x="1157" y="3205"/>
                </a:cubicBezTo>
                <a:cubicBezTo>
                  <a:pt x="1157" y="3205"/>
                  <a:pt x="1156" y="3206"/>
                  <a:pt x="1155" y="3206"/>
                </a:cubicBezTo>
                <a:cubicBezTo>
                  <a:pt x="1150" y="3207"/>
                  <a:pt x="1145" y="3209"/>
                  <a:pt x="1141" y="3211"/>
                </a:cubicBezTo>
                <a:cubicBezTo>
                  <a:pt x="1141" y="3210"/>
                  <a:pt x="1141" y="3210"/>
                  <a:pt x="1141" y="3209"/>
                </a:cubicBezTo>
                <a:cubicBezTo>
                  <a:pt x="1139" y="3213"/>
                  <a:pt x="1137" y="3217"/>
                  <a:pt x="1135" y="3220"/>
                </a:cubicBezTo>
                <a:cubicBezTo>
                  <a:pt x="1134" y="3222"/>
                  <a:pt x="1133" y="3223"/>
                  <a:pt x="1133" y="3225"/>
                </a:cubicBezTo>
                <a:cubicBezTo>
                  <a:pt x="1139" y="3224"/>
                  <a:pt x="1145" y="3220"/>
                  <a:pt x="1151" y="3219"/>
                </a:cubicBezTo>
                <a:cubicBezTo>
                  <a:pt x="1151" y="3222"/>
                  <a:pt x="1150" y="3223"/>
                  <a:pt x="1148" y="3223"/>
                </a:cubicBezTo>
                <a:cubicBezTo>
                  <a:pt x="1145" y="3223"/>
                  <a:pt x="1143" y="3224"/>
                  <a:pt x="1141" y="3224"/>
                </a:cubicBezTo>
                <a:cubicBezTo>
                  <a:pt x="1139" y="3225"/>
                  <a:pt x="1137" y="3226"/>
                  <a:pt x="1135" y="3226"/>
                </a:cubicBezTo>
                <a:cubicBezTo>
                  <a:pt x="1133" y="3226"/>
                  <a:pt x="1132" y="3227"/>
                  <a:pt x="1131" y="3230"/>
                </a:cubicBezTo>
                <a:cubicBezTo>
                  <a:pt x="1137" y="3228"/>
                  <a:pt x="1143" y="3226"/>
                  <a:pt x="1149" y="3224"/>
                </a:cubicBezTo>
                <a:cubicBezTo>
                  <a:pt x="1149" y="3226"/>
                  <a:pt x="1148" y="3227"/>
                  <a:pt x="1146" y="3228"/>
                </a:cubicBezTo>
                <a:cubicBezTo>
                  <a:pt x="1141" y="3229"/>
                  <a:pt x="1137" y="3230"/>
                  <a:pt x="1132" y="3232"/>
                </a:cubicBezTo>
                <a:cubicBezTo>
                  <a:pt x="1130" y="3232"/>
                  <a:pt x="1129" y="3233"/>
                  <a:pt x="1129" y="3235"/>
                </a:cubicBezTo>
                <a:cubicBezTo>
                  <a:pt x="1129" y="3235"/>
                  <a:pt x="1130" y="3235"/>
                  <a:pt x="1131" y="3235"/>
                </a:cubicBezTo>
                <a:cubicBezTo>
                  <a:pt x="1134" y="3234"/>
                  <a:pt x="1137" y="3233"/>
                  <a:pt x="1140" y="3232"/>
                </a:cubicBezTo>
                <a:cubicBezTo>
                  <a:pt x="1142" y="3231"/>
                  <a:pt x="1144" y="3231"/>
                  <a:pt x="1146" y="3230"/>
                </a:cubicBezTo>
                <a:cubicBezTo>
                  <a:pt x="1146" y="3231"/>
                  <a:pt x="1145" y="3232"/>
                  <a:pt x="1145" y="3234"/>
                </a:cubicBezTo>
                <a:cubicBezTo>
                  <a:pt x="1144" y="3236"/>
                  <a:pt x="1143" y="3238"/>
                  <a:pt x="1143" y="3240"/>
                </a:cubicBezTo>
                <a:cubicBezTo>
                  <a:pt x="1142" y="3241"/>
                  <a:pt x="1142" y="3242"/>
                  <a:pt x="1140" y="3241"/>
                </a:cubicBezTo>
                <a:cubicBezTo>
                  <a:pt x="1141" y="3240"/>
                  <a:pt x="1142" y="3239"/>
                  <a:pt x="1143" y="3238"/>
                </a:cubicBezTo>
                <a:cubicBezTo>
                  <a:pt x="1143" y="3238"/>
                  <a:pt x="1143" y="3238"/>
                  <a:pt x="1142" y="3237"/>
                </a:cubicBezTo>
                <a:cubicBezTo>
                  <a:pt x="1142" y="3238"/>
                  <a:pt x="1141" y="3238"/>
                  <a:pt x="1141" y="3238"/>
                </a:cubicBezTo>
                <a:cubicBezTo>
                  <a:pt x="1138" y="3240"/>
                  <a:pt x="1135" y="3241"/>
                  <a:pt x="1132" y="3241"/>
                </a:cubicBezTo>
                <a:cubicBezTo>
                  <a:pt x="1125" y="3242"/>
                  <a:pt x="1118" y="3243"/>
                  <a:pt x="1110" y="3243"/>
                </a:cubicBezTo>
                <a:cubicBezTo>
                  <a:pt x="1104" y="3244"/>
                  <a:pt x="1098" y="3244"/>
                  <a:pt x="1091" y="3244"/>
                </a:cubicBezTo>
                <a:cubicBezTo>
                  <a:pt x="1086" y="3244"/>
                  <a:pt x="1081" y="3244"/>
                  <a:pt x="1075" y="3244"/>
                </a:cubicBezTo>
                <a:cubicBezTo>
                  <a:pt x="1077" y="3240"/>
                  <a:pt x="1078" y="3237"/>
                  <a:pt x="1080" y="3234"/>
                </a:cubicBezTo>
                <a:cubicBezTo>
                  <a:pt x="1082" y="3230"/>
                  <a:pt x="1084" y="3226"/>
                  <a:pt x="1086" y="3222"/>
                </a:cubicBezTo>
                <a:cubicBezTo>
                  <a:pt x="1089" y="3218"/>
                  <a:pt x="1091" y="3214"/>
                  <a:pt x="1094" y="3210"/>
                </a:cubicBezTo>
                <a:close/>
                <a:moveTo>
                  <a:pt x="1006" y="3244"/>
                </a:moveTo>
                <a:cubicBezTo>
                  <a:pt x="1004" y="3244"/>
                  <a:pt x="1001" y="3244"/>
                  <a:pt x="999" y="3246"/>
                </a:cubicBezTo>
                <a:cubicBezTo>
                  <a:pt x="999" y="3247"/>
                  <a:pt x="997" y="3246"/>
                  <a:pt x="995" y="3246"/>
                </a:cubicBezTo>
                <a:cubicBezTo>
                  <a:pt x="995" y="3245"/>
                  <a:pt x="995" y="3245"/>
                  <a:pt x="995" y="3245"/>
                </a:cubicBezTo>
                <a:cubicBezTo>
                  <a:pt x="999" y="3244"/>
                  <a:pt x="1002" y="3243"/>
                  <a:pt x="1006" y="3243"/>
                </a:cubicBezTo>
                <a:cubicBezTo>
                  <a:pt x="1009" y="3242"/>
                  <a:pt x="1013" y="3242"/>
                  <a:pt x="1016" y="3241"/>
                </a:cubicBezTo>
                <a:cubicBezTo>
                  <a:pt x="1016" y="3241"/>
                  <a:pt x="1016" y="3242"/>
                  <a:pt x="1016" y="3242"/>
                </a:cubicBezTo>
                <a:cubicBezTo>
                  <a:pt x="1013" y="3242"/>
                  <a:pt x="1010" y="3243"/>
                  <a:pt x="1006" y="3244"/>
                </a:cubicBezTo>
                <a:close/>
                <a:moveTo>
                  <a:pt x="1011" y="3246"/>
                </a:moveTo>
                <a:cubicBezTo>
                  <a:pt x="1011" y="3247"/>
                  <a:pt x="1011" y="3247"/>
                  <a:pt x="1011" y="3247"/>
                </a:cubicBezTo>
                <a:cubicBezTo>
                  <a:pt x="1009" y="3247"/>
                  <a:pt x="1007" y="3247"/>
                  <a:pt x="1005" y="3247"/>
                </a:cubicBezTo>
                <a:cubicBezTo>
                  <a:pt x="1007" y="3247"/>
                  <a:pt x="1009" y="3245"/>
                  <a:pt x="1011" y="3246"/>
                </a:cubicBezTo>
                <a:close/>
                <a:moveTo>
                  <a:pt x="964" y="3237"/>
                </a:moveTo>
                <a:cubicBezTo>
                  <a:pt x="963" y="3237"/>
                  <a:pt x="962" y="3237"/>
                  <a:pt x="961" y="3237"/>
                </a:cubicBezTo>
                <a:cubicBezTo>
                  <a:pt x="960" y="3238"/>
                  <a:pt x="960" y="3238"/>
                  <a:pt x="959" y="3238"/>
                </a:cubicBezTo>
                <a:cubicBezTo>
                  <a:pt x="959" y="3239"/>
                  <a:pt x="959" y="3239"/>
                  <a:pt x="959" y="3239"/>
                </a:cubicBezTo>
                <a:cubicBezTo>
                  <a:pt x="957" y="3239"/>
                  <a:pt x="955" y="3238"/>
                  <a:pt x="954" y="3237"/>
                </a:cubicBezTo>
                <a:cubicBezTo>
                  <a:pt x="954" y="3236"/>
                  <a:pt x="954" y="3236"/>
                  <a:pt x="954" y="3236"/>
                </a:cubicBezTo>
                <a:cubicBezTo>
                  <a:pt x="955" y="3236"/>
                  <a:pt x="955" y="3237"/>
                  <a:pt x="956" y="3236"/>
                </a:cubicBezTo>
                <a:cubicBezTo>
                  <a:pt x="959" y="3236"/>
                  <a:pt x="963" y="3236"/>
                  <a:pt x="967" y="3236"/>
                </a:cubicBezTo>
                <a:cubicBezTo>
                  <a:pt x="971" y="3235"/>
                  <a:pt x="976" y="3235"/>
                  <a:pt x="981" y="3238"/>
                </a:cubicBezTo>
                <a:cubicBezTo>
                  <a:pt x="979" y="3238"/>
                  <a:pt x="977" y="3238"/>
                  <a:pt x="976" y="3238"/>
                </a:cubicBezTo>
                <a:cubicBezTo>
                  <a:pt x="974" y="3238"/>
                  <a:pt x="973" y="3237"/>
                  <a:pt x="972" y="3237"/>
                </a:cubicBezTo>
                <a:cubicBezTo>
                  <a:pt x="970" y="3237"/>
                  <a:pt x="967" y="3237"/>
                  <a:pt x="964" y="3237"/>
                </a:cubicBezTo>
                <a:close/>
                <a:moveTo>
                  <a:pt x="971" y="3241"/>
                </a:moveTo>
                <a:cubicBezTo>
                  <a:pt x="968" y="3241"/>
                  <a:pt x="966" y="3240"/>
                  <a:pt x="964" y="3240"/>
                </a:cubicBezTo>
                <a:cubicBezTo>
                  <a:pt x="966" y="3238"/>
                  <a:pt x="970" y="3239"/>
                  <a:pt x="971" y="3241"/>
                </a:cubicBezTo>
                <a:close/>
                <a:moveTo>
                  <a:pt x="951" y="3235"/>
                </a:moveTo>
                <a:cubicBezTo>
                  <a:pt x="949" y="3235"/>
                  <a:pt x="948" y="3234"/>
                  <a:pt x="947" y="3233"/>
                </a:cubicBezTo>
                <a:cubicBezTo>
                  <a:pt x="947" y="3233"/>
                  <a:pt x="947" y="3233"/>
                  <a:pt x="947" y="3233"/>
                </a:cubicBezTo>
                <a:cubicBezTo>
                  <a:pt x="953" y="3234"/>
                  <a:pt x="960" y="3232"/>
                  <a:pt x="966" y="3233"/>
                </a:cubicBezTo>
                <a:cubicBezTo>
                  <a:pt x="966" y="3233"/>
                  <a:pt x="966" y="3233"/>
                  <a:pt x="966" y="3234"/>
                </a:cubicBezTo>
                <a:cubicBezTo>
                  <a:pt x="964" y="3234"/>
                  <a:pt x="961" y="3234"/>
                  <a:pt x="959" y="3234"/>
                </a:cubicBezTo>
                <a:cubicBezTo>
                  <a:pt x="956" y="3235"/>
                  <a:pt x="953" y="3235"/>
                  <a:pt x="951" y="3235"/>
                </a:cubicBezTo>
                <a:close/>
                <a:moveTo>
                  <a:pt x="983" y="3240"/>
                </a:moveTo>
                <a:cubicBezTo>
                  <a:pt x="987" y="3239"/>
                  <a:pt x="990" y="3237"/>
                  <a:pt x="994" y="3239"/>
                </a:cubicBezTo>
                <a:cubicBezTo>
                  <a:pt x="989" y="3241"/>
                  <a:pt x="983" y="3239"/>
                  <a:pt x="978" y="3243"/>
                </a:cubicBezTo>
                <a:cubicBezTo>
                  <a:pt x="977" y="3242"/>
                  <a:pt x="975" y="3242"/>
                  <a:pt x="973" y="3242"/>
                </a:cubicBezTo>
                <a:cubicBezTo>
                  <a:pt x="973" y="3242"/>
                  <a:pt x="973" y="3242"/>
                  <a:pt x="973" y="3241"/>
                </a:cubicBezTo>
                <a:cubicBezTo>
                  <a:pt x="977" y="3241"/>
                  <a:pt x="980" y="3240"/>
                  <a:pt x="983" y="3240"/>
                </a:cubicBezTo>
                <a:close/>
                <a:moveTo>
                  <a:pt x="988" y="3242"/>
                </a:moveTo>
                <a:cubicBezTo>
                  <a:pt x="991" y="3241"/>
                  <a:pt x="994" y="3241"/>
                  <a:pt x="996" y="3240"/>
                </a:cubicBezTo>
                <a:cubicBezTo>
                  <a:pt x="999" y="3240"/>
                  <a:pt x="1001" y="3240"/>
                  <a:pt x="1002" y="3241"/>
                </a:cubicBezTo>
                <a:cubicBezTo>
                  <a:pt x="1000" y="3241"/>
                  <a:pt x="997" y="3242"/>
                  <a:pt x="994" y="3243"/>
                </a:cubicBezTo>
                <a:cubicBezTo>
                  <a:pt x="994" y="3243"/>
                  <a:pt x="993" y="3243"/>
                  <a:pt x="992" y="3243"/>
                </a:cubicBezTo>
                <a:cubicBezTo>
                  <a:pt x="990" y="3243"/>
                  <a:pt x="987" y="3243"/>
                  <a:pt x="984" y="3243"/>
                </a:cubicBezTo>
                <a:cubicBezTo>
                  <a:pt x="985" y="3243"/>
                  <a:pt x="987" y="3242"/>
                  <a:pt x="988" y="3242"/>
                </a:cubicBezTo>
                <a:close/>
                <a:moveTo>
                  <a:pt x="1024" y="3242"/>
                </a:moveTo>
                <a:cubicBezTo>
                  <a:pt x="1024" y="3242"/>
                  <a:pt x="1024" y="3243"/>
                  <a:pt x="1024" y="3243"/>
                </a:cubicBezTo>
                <a:cubicBezTo>
                  <a:pt x="1021" y="3243"/>
                  <a:pt x="1018" y="3244"/>
                  <a:pt x="1016" y="3244"/>
                </a:cubicBezTo>
                <a:cubicBezTo>
                  <a:pt x="1016" y="3244"/>
                  <a:pt x="1016" y="3244"/>
                  <a:pt x="1016" y="3244"/>
                </a:cubicBezTo>
                <a:cubicBezTo>
                  <a:pt x="1018" y="3244"/>
                  <a:pt x="1021" y="3241"/>
                  <a:pt x="1024" y="3242"/>
                </a:cubicBezTo>
                <a:close/>
                <a:moveTo>
                  <a:pt x="1035" y="3243"/>
                </a:moveTo>
                <a:cubicBezTo>
                  <a:pt x="1034" y="3244"/>
                  <a:pt x="1032" y="3244"/>
                  <a:pt x="1031" y="3244"/>
                </a:cubicBezTo>
                <a:cubicBezTo>
                  <a:pt x="1027" y="3245"/>
                  <a:pt x="1024" y="3246"/>
                  <a:pt x="1021" y="3247"/>
                </a:cubicBezTo>
                <a:cubicBezTo>
                  <a:pt x="1019" y="3248"/>
                  <a:pt x="1017" y="3247"/>
                  <a:pt x="1015" y="3247"/>
                </a:cubicBezTo>
                <a:cubicBezTo>
                  <a:pt x="1022" y="3246"/>
                  <a:pt x="1028" y="3242"/>
                  <a:pt x="1035" y="3243"/>
                </a:cubicBezTo>
                <a:close/>
                <a:moveTo>
                  <a:pt x="1033" y="3246"/>
                </a:moveTo>
                <a:cubicBezTo>
                  <a:pt x="1034" y="3246"/>
                  <a:pt x="1035" y="3246"/>
                  <a:pt x="1036" y="3245"/>
                </a:cubicBezTo>
                <a:cubicBezTo>
                  <a:pt x="1040" y="3244"/>
                  <a:pt x="1040" y="3244"/>
                  <a:pt x="1043" y="3245"/>
                </a:cubicBezTo>
                <a:cubicBezTo>
                  <a:pt x="1041" y="3246"/>
                  <a:pt x="1038" y="3246"/>
                  <a:pt x="1035" y="3247"/>
                </a:cubicBezTo>
                <a:cubicBezTo>
                  <a:pt x="1035" y="3247"/>
                  <a:pt x="1034" y="3247"/>
                  <a:pt x="1034" y="3247"/>
                </a:cubicBezTo>
                <a:cubicBezTo>
                  <a:pt x="1032" y="3249"/>
                  <a:pt x="1030" y="3248"/>
                  <a:pt x="1028" y="3247"/>
                </a:cubicBezTo>
                <a:cubicBezTo>
                  <a:pt x="1030" y="3247"/>
                  <a:pt x="1031" y="3247"/>
                  <a:pt x="1033" y="3246"/>
                </a:cubicBezTo>
                <a:close/>
                <a:moveTo>
                  <a:pt x="1052" y="3245"/>
                </a:moveTo>
                <a:cubicBezTo>
                  <a:pt x="1048" y="3247"/>
                  <a:pt x="1044" y="3248"/>
                  <a:pt x="1040" y="3249"/>
                </a:cubicBezTo>
                <a:cubicBezTo>
                  <a:pt x="1040" y="3249"/>
                  <a:pt x="1040" y="3248"/>
                  <a:pt x="1040" y="3248"/>
                </a:cubicBezTo>
                <a:cubicBezTo>
                  <a:pt x="1044" y="3247"/>
                  <a:pt x="1047" y="3244"/>
                  <a:pt x="1052" y="3245"/>
                </a:cubicBezTo>
                <a:close/>
                <a:moveTo>
                  <a:pt x="1059" y="3245"/>
                </a:moveTo>
                <a:cubicBezTo>
                  <a:pt x="1059" y="3245"/>
                  <a:pt x="1059" y="3245"/>
                  <a:pt x="1059" y="3245"/>
                </a:cubicBezTo>
                <a:cubicBezTo>
                  <a:pt x="1056" y="3246"/>
                  <a:pt x="1054" y="3247"/>
                  <a:pt x="1051" y="3248"/>
                </a:cubicBezTo>
                <a:cubicBezTo>
                  <a:pt x="1050" y="3248"/>
                  <a:pt x="1050" y="3248"/>
                  <a:pt x="1050" y="3248"/>
                </a:cubicBezTo>
                <a:cubicBezTo>
                  <a:pt x="1053" y="3247"/>
                  <a:pt x="1056" y="3246"/>
                  <a:pt x="1059" y="3245"/>
                </a:cubicBezTo>
                <a:close/>
                <a:moveTo>
                  <a:pt x="1063" y="3246"/>
                </a:moveTo>
                <a:cubicBezTo>
                  <a:pt x="1064" y="3245"/>
                  <a:pt x="1066" y="3245"/>
                  <a:pt x="1067" y="3246"/>
                </a:cubicBezTo>
                <a:cubicBezTo>
                  <a:pt x="1063" y="3248"/>
                  <a:pt x="1060" y="3252"/>
                  <a:pt x="1055" y="3250"/>
                </a:cubicBezTo>
                <a:cubicBezTo>
                  <a:pt x="1057" y="3248"/>
                  <a:pt x="1060" y="3247"/>
                  <a:pt x="1063" y="3246"/>
                </a:cubicBezTo>
                <a:close/>
                <a:moveTo>
                  <a:pt x="1074" y="3246"/>
                </a:moveTo>
                <a:cubicBezTo>
                  <a:pt x="1071" y="3247"/>
                  <a:pt x="1068" y="3249"/>
                  <a:pt x="1065" y="3250"/>
                </a:cubicBezTo>
                <a:cubicBezTo>
                  <a:pt x="1065" y="3249"/>
                  <a:pt x="1065" y="3249"/>
                  <a:pt x="1065" y="3249"/>
                </a:cubicBezTo>
                <a:cubicBezTo>
                  <a:pt x="1068" y="3248"/>
                  <a:pt x="1070" y="3245"/>
                  <a:pt x="1074" y="3246"/>
                </a:cubicBezTo>
                <a:close/>
                <a:moveTo>
                  <a:pt x="1079" y="3246"/>
                </a:moveTo>
                <a:cubicBezTo>
                  <a:pt x="1076" y="3248"/>
                  <a:pt x="1074" y="3249"/>
                  <a:pt x="1072" y="3250"/>
                </a:cubicBezTo>
                <a:cubicBezTo>
                  <a:pt x="1072" y="3250"/>
                  <a:pt x="1071" y="3250"/>
                  <a:pt x="1071" y="3249"/>
                </a:cubicBezTo>
                <a:cubicBezTo>
                  <a:pt x="1074" y="3249"/>
                  <a:pt x="1076" y="3246"/>
                  <a:pt x="1079" y="3246"/>
                </a:cubicBezTo>
                <a:close/>
                <a:moveTo>
                  <a:pt x="1082" y="3246"/>
                </a:moveTo>
                <a:cubicBezTo>
                  <a:pt x="1083" y="3246"/>
                  <a:pt x="1084" y="3247"/>
                  <a:pt x="1085" y="3247"/>
                </a:cubicBezTo>
                <a:cubicBezTo>
                  <a:pt x="1084" y="3248"/>
                  <a:pt x="1082" y="3248"/>
                  <a:pt x="1081" y="3249"/>
                </a:cubicBezTo>
                <a:cubicBezTo>
                  <a:pt x="1079" y="3249"/>
                  <a:pt x="1078" y="3250"/>
                  <a:pt x="1076" y="3250"/>
                </a:cubicBezTo>
                <a:cubicBezTo>
                  <a:pt x="1076" y="3250"/>
                  <a:pt x="1076" y="3250"/>
                  <a:pt x="1076" y="3250"/>
                </a:cubicBezTo>
                <a:cubicBezTo>
                  <a:pt x="1078" y="3249"/>
                  <a:pt x="1080" y="3247"/>
                  <a:pt x="1082" y="3246"/>
                </a:cubicBezTo>
                <a:close/>
                <a:moveTo>
                  <a:pt x="1090" y="3211"/>
                </a:moveTo>
                <a:cubicBezTo>
                  <a:pt x="1088" y="3211"/>
                  <a:pt x="1086" y="3214"/>
                  <a:pt x="1083" y="3213"/>
                </a:cubicBezTo>
                <a:cubicBezTo>
                  <a:pt x="1085" y="3212"/>
                  <a:pt x="1087" y="3211"/>
                  <a:pt x="1090" y="3210"/>
                </a:cubicBezTo>
                <a:cubicBezTo>
                  <a:pt x="1090" y="3210"/>
                  <a:pt x="1090" y="3211"/>
                  <a:pt x="1090" y="3211"/>
                </a:cubicBezTo>
                <a:close/>
                <a:moveTo>
                  <a:pt x="1084" y="3211"/>
                </a:moveTo>
                <a:cubicBezTo>
                  <a:pt x="1081" y="3212"/>
                  <a:pt x="1079" y="3213"/>
                  <a:pt x="1077" y="3213"/>
                </a:cubicBezTo>
                <a:cubicBezTo>
                  <a:pt x="1077" y="3213"/>
                  <a:pt x="1077" y="3213"/>
                  <a:pt x="1077" y="3213"/>
                </a:cubicBezTo>
                <a:cubicBezTo>
                  <a:pt x="1079" y="3212"/>
                  <a:pt x="1081" y="3211"/>
                  <a:pt x="1083" y="3210"/>
                </a:cubicBezTo>
                <a:cubicBezTo>
                  <a:pt x="1083" y="3210"/>
                  <a:pt x="1084" y="3210"/>
                  <a:pt x="1084" y="3211"/>
                </a:cubicBezTo>
                <a:close/>
                <a:moveTo>
                  <a:pt x="1078" y="3210"/>
                </a:moveTo>
                <a:cubicBezTo>
                  <a:pt x="1078" y="3210"/>
                  <a:pt x="1078" y="3210"/>
                  <a:pt x="1078" y="3211"/>
                </a:cubicBezTo>
                <a:cubicBezTo>
                  <a:pt x="1076" y="3211"/>
                  <a:pt x="1075" y="3214"/>
                  <a:pt x="1072" y="3213"/>
                </a:cubicBezTo>
                <a:cubicBezTo>
                  <a:pt x="1074" y="3212"/>
                  <a:pt x="1076" y="3211"/>
                  <a:pt x="1078" y="3210"/>
                </a:cubicBezTo>
                <a:close/>
                <a:moveTo>
                  <a:pt x="1069" y="3210"/>
                </a:moveTo>
                <a:cubicBezTo>
                  <a:pt x="1069" y="3213"/>
                  <a:pt x="1068" y="3213"/>
                  <a:pt x="1063" y="3213"/>
                </a:cubicBezTo>
                <a:cubicBezTo>
                  <a:pt x="1065" y="3212"/>
                  <a:pt x="1067" y="3211"/>
                  <a:pt x="1069" y="3210"/>
                </a:cubicBezTo>
                <a:close/>
                <a:moveTo>
                  <a:pt x="1061" y="3215"/>
                </a:moveTo>
                <a:cubicBezTo>
                  <a:pt x="1069" y="3215"/>
                  <a:pt x="1077" y="3215"/>
                  <a:pt x="1085" y="3215"/>
                </a:cubicBezTo>
                <a:cubicBezTo>
                  <a:pt x="1086" y="3215"/>
                  <a:pt x="1086" y="3215"/>
                  <a:pt x="1087" y="3215"/>
                </a:cubicBezTo>
                <a:cubicBezTo>
                  <a:pt x="1084" y="3220"/>
                  <a:pt x="1081" y="3225"/>
                  <a:pt x="1079" y="3230"/>
                </a:cubicBezTo>
                <a:cubicBezTo>
                  <a:pt x="1077" y="3234"/>
                  <a:pt x="1075" y="3238"/>
                  <a:pt x="1073" y="3242"/>
                </a:cubicBezTo>
                <a:cubicBezTo>
                  <a:pt x="1072" y="3243"/>
                  <a:pt x="1071" y="3243"/>
                  <a:pt x="1071" y="3243"/>
                </a:cubicBezTo>
                <a:cubicBezTo>
                  <a:pt x="1064" y="3243"/>
                  <a:pt x="1058" y="3243"/>
                  <a:pt x="1052" y="3243"/>
                </a:cubicBezTo>
                <a:cubicBezTo>
                  <a:pt x="1048" y="3242"/>
                  <a:pt x="1045" y="3242"/>
                  <a:pt x="1041" y="3241"/>
                </a:cubicBezTo>
                <a:cubicBezTo>
                  <a:pt x="1034" y="3241"/>
                  <a:pt x="1027" y="3240"/>
                  <a:pt x="1020" y="3240"/>
                </a:cubicBezTo>
                <a:cubicBezTo>
                  <a:pt x="1016" y="3239"/>
                  <a:pt x="1011" y="3240"/>
                  <a:pt x="1007" y="3239"/>
                </a:cubicBezTo>
                <a:cubicBezTo>
                  <a:pt x="1005" y="3239"/>
                  <a:pt x="1004" y="3239"/>
                  <a:pt x="1003" y="3238"/>
                </a:cubicBezTo>
                <a:cubicBezTo>
                  <a:pt x="999" y="3238"/>
                  <a:pt x="996" y="3237"/>
                  <a:pt x="992" y="3236"/>
                </a:cubicBezTo>
                <a:cubicBezTo>
                  <a:pt x="990" y="3236"/>
                  <a:pt x="987" y="3236"/>
                  <a:pt x="985" y="3236"/>
                </a:cubicBezTo>
                <a:cubicBezTo>
                  <a:pt x="984" y="3236"/>
                  <a:pt x="983" y="3236"/>
                  <a:pt x="982" y="3235"/>
                </a:cubicBezTo>
                <a:cubicBezTo>
                  <a:pt x="978" y="3234"/>
                  <a:pt x="973" y="3233"/>
                  <a:pt x="969" y="3232"/>
                </a:cubicBezTo>
                <a:cubicBezTo>
                  <a:pt x="967" y="3231"/>
                  <a:pt x="965" y="3230"/>
                  <a:pt x="963" y="3229"/>
                </a:cubicBezTo>
                <a:cubicBezTo>
                  <a:pt x="963" y="3229"/>
                  <a:pt x="963" y="3228"/>
                  <a:pt x="963" y="3227"/>
                </a:cubicBezTo>
                <a:cubicBezTo>
                  <a:pt x="963" y="3227"/>
                  <a:pt x="963" y="3227"/>
                  <a:pt x="963" y="3227"/>
                </a:cubicBezTo>
                <a:cubicBezTo>
                  <a:pt x="963" y="3228"/>
                  <a:pt x="964" y="3228"/>
                  <a:pt x="964" y="3228"/>
                </a:cubicBezTo>
                <a:cubicBezTo>
                  <a:pt x="965" y="3226"/>
                  <a:pt x="968" y="3228"/>
                  <a:pt x="969" y="3225"/>
                </a:cubicBezTo>
                <a:cubicBezTo>
                  <a:pt x="970" y="3224"/>
                  <a:pt x="972" y="3224"/>
                  <a:pt x="974" y="3223"/>
                </a:cubicBezTo>
                <a:cubicBezTo>
                  <a:pt x="977" y="3222"/>
                  <a:pt x="981" y="3221"/>
                  <a:pt x="985" y="3221"/>
                </a:cubicBezTo>
                <a:cubicBezTo>
                  <a:pt x="991" y="3220"/>
                  <a:pt x="996" y="3218"/>
                  <a:pt x="1002" y="3217"/>
                </a:cubicBezTo>
                <a:cubicBezTo>
                  <a:pt x="1005" y="3217"/>
                  <a:pt x="1009" y="3217"/>
                  <a:pt x="1013" y="3217"/>
                </a:cubicBezTo>
                <a:cubicBezTo>
                  <a:pt x="1021" y="3216"/>
                  <a:pt x="1028" y="3216"/>
                  <a:pt x="1036" y="3215"/>
                </a:cubicBezTo>
                <a:cubicBezTo>
                  <a:pt x="1045" y="3215"/>
                  <a:pt x="1053" y="3215"/>
                  <a:pt x="1061" y="3215"/>
                </a:cubicBezTo>
                <a:close/>
                <a:moveTo>
                  <a:pt x="976" y="3220"/>
                </a:moveTo>
                <a:cubicBezTo>
                  <a:pt x="979" y="3219"/>
                  <a:pt x="982" y="3218"/>
                  <a:pt x="986" y="3218"/>
                </a:cubicBezTo>
                <a:cubicBezTo>
                  <a:pt x="986" y="3218"/>
                  <a:pt x="986" y="3218"/>
                  <a:pt x="986" y="3218"/>
                </a:cubicBezTo>
                <a:cubicBezTo>
                  <a:pt x="983" y="3219"/>
                  <a:pt x="979" y="3220"/>
                  <a:pt x="976" y="3221"/>
                </a:cubicBezTo>
                <a:cubicBezTo>
                  <a:pt x="976" y="3221"/>
                  <a:pt x="976" y="3220"/>
                  <a:pt x="976" y="3220"/>
                </a:cubicBezTo>
                <a:close/>
                <a:moveTo>
                  <a:pt x="1051" y="3210"/>
                </a:moveTo>
                <a:cubicBezTo>
                  <a:pt x="1051" y="3210"/>
                  <a:pt x="1051" y="3211"/>
                  <a:pt x="1051" y="3211"/>
                </a:cubicBezTo>
                <a:cubicBezTo>
                  <a:pt x="1049" y="3212"/>
                  <a:pt x="1046" y="3212"/>
                  <a:pt x="1044" y="3213"/>
                </a:cubicBezTo>
                <a:cubicBezTo>
                  <a:pt x="1044" y="3213"/>
                  <a:pt x="1044" y="3213"/>
                  <a:pt x="1044" y="3213"/>
                </a:cubicBezTo>
                <a:cubicBezTo>
                  <a:pt x="1046" y="3212"/>
                  <a:pt x="1049" y="3211"/>
                  <a:pt x="1051" y="3210"/>
                </a:cubicBezTo>
                <a:close/>
                <a:moveTo>
                  <a:pt x="1043" y="3210"/>
                </a:moveTo>
                <a:cubicBezTo>
                  <a:pt x="1043" y="3210"/>
                  <a:pt x="1043" y="3211"/>
                  <a:pt x="1043" y="3211"/>
                </a:cubicBezTo>
                <a:cubicBezTo>
                  <a:pt x="1040" y="3212"/>
                  <a:pt x="1037" y="3213"/>
                  <a:pt x="1033" y="3214"/>
                </a:cubicBezTo>
                <a:cubicBezTo>
                  <a:pt x="1033" y="3214"/>
                  <a:pt x="1033" y="3213"/>
                  <a:pt x="1033" y="3213"/>
                </a:cubicBezTo>
                <a:cubicBezTo>
                  <a:pt x="1036" y="3212"/>
                  <a:pt x="1040" y="3211"/>
                  <a:pt x="1043" y="3210"/>
                </a:cubicBezTo>
                <a:close/>
                <a:moveTo>
                  <a:pt x="1029" y="3211"/>
                </a:moveTo>
                <a:cubicBezTo>
                  <a:pt x="1027" y="3211"/>
                  <a:pt x="1026" y="3212"/>
                  <a:pt x="1025" y="3212"/>
                </a:cubicBezTo>
                <a:cubicBezTo>
                  <a:pt x="1025" y="3211"/>
                  <a:pt x="1025" y="3210"/>
                  <a:pt x="1029" y="3211"/>
                </a:cubicBezTo>
                <a:close/>
                <a:moveTo>
                  <a:pt x="1016" y="3214"/>
                </a:moveTo>
                <a:cubicBezTo>
                  <a:pt x="1018" y="3214"/>
                  <a:pt x="1019" y="3214"/>
                  <a:pt x="1021" y="3213"/>
                </a:cubicBezTo>
                <a:cubicBezTo>
                  <a:pt x="1021" y="3215"/>
                  <a:pt x="1020" y="3215"/>
                  <a:pt x="1016" y="3214"/>
                </a:cubicBezTo>
                <a:close/>
                <a:moveTo>
                  <a:pt x="1008" y="3215"/>
                </a:moveTo>
                <a:cubicBezTo>
                  <a:pt x="1007" y="3215"/>
                  <a:pt x="1006" y="3215"/>
                  <a:pt x="1004" y="3215"/>
                </a:cubicBezTo>
                <a:cubicBezTo>
                  <a:pt x="1009" y="3212"/>
                  <a:pt x="1014" y="3211"/>
                  <a:pt x="1020" y="3211"/>
                </a:cubicBezTo>
                <a:cubicBezTo>
                  <a:pt x="1016" y="3213"/>
                  <a:pt x="1012" y="3214"/>
                  <a:pt x="1008" y="3215"/>
                </a:cubicBezTo>
                <a:close/>
                <a:moveTo>
                  <a:pt x="1005" y="3213"/>
                </a:moveTo>
                <a:cubicBezTo>
                  <a:pt x="997" y="3217"/>
                  <a:pt x="997" y="3217"/>
                  <a:pt x="997" y="3217"/>
                </a:cubicBezTo>
                <a:cubicBezTo>
                  <a:pt x="997" y="3217"/>
                  <a:pt x="997" y="3216"/>
                  <a:pt x="997" y="3216"/>
                </a:cubicBezTo>
                <a:cubicBezTo>
                  <a:pt x="1000" y="3215"/>
                  <a:pt x="1002" y="3213"/>
                  <a:pt x="1004" y="3212"/>
                </a:cubicBezTo>
                <a:cubicBezTo>
                  <a:pt x="1005" y="3212"/>
                  <a:pt x="1005" y="3213"/>
                  <a:pt x="1005" y="3213"/>
                </a:cubicBezTo>
                <a:close/>
                <a:moveTo>
                  <a:pt x="999" y="3213"/>
                </a:moveTo>
                <a:cubicBezTo>
                  <a:pt x="996" y="3215"/>
                  <a:pt x="993" y="3216"/>
                  <a:pt x="990" y="3218"/>
                </a:cubicBezTo>
                <a:cubicBezTo>
                  <a:pt x="990" y="3217"/>
                  <a:pt x="990" y="3217"/>
                  <a:pt x="990" y="3217"/>
                </a:cubicBezTo>
                <a:cubicBezTo>
                  <a:pt x="993" y="3216"/>
                  <a:pt x="995" y="3213"/>
                  <a:pt x="999" y="3213"/>
                </a:cubicBezTo>
                <a:close/>
                <a:moveTo>
                  <a:pt x="988" y="3214"/>
                </a:moveTo>
                <a:cubicBezTo>
                  <a:pt x="988" y="3214"/>
                  <a:pt x="988" y="3214"/>
                  <a:pt x="988" y="3214"/>
                </a:cubicBezTo>
                <a:cubicBezTo>
                  <a:pt x="986" y="3216"/>
                  <a:pt x="983" y="3217"/>
                  <a:pt x="981" y="3216"/>
                </a:cubicBezTo>
                <a:cubicBezTo>
                  <a:pt x="978" y="3215"/>
                  <a:pt x="975" y="3218"/>
                  <a:pt x="972" y="3217"/>
                </a:cubicBezTo>
                <a:cubicBezTo>
                  <a:pt x="978" y="3216"/>
                  <a:pt x="983" y="3215"/>
                  <a:pt x="988" y="3214"/>
                </a:cubicBezTo>
                <a:close/>
                <a:moveTo>
                  <a:pt x="974" y="3220"/>
                </a:moveTo>
                <a:cubicBezTo>
                  <a:pt x="974" y="3221"/>
                  <a:pt x="974" y="3221"/>
                  <a:pt x="974" y="3221"/>
                </a:cubicBezTo>
                <a:cubicBezTo>
                  <a:pt x="971" y="3222"/>
                  <a:pt x="968" y="3223"/>
                  <a:pt x="965" y="3224"/>
                </a:cubicBezTo>
                <a:cubicBezTo>
                  <a:pt x="965" y="3224"/>
                  <a:pt x="965" y="3224"/>
                  <a:pt x="965" y="3224"/>
                </a:cubicBezTo>
                <a:cubicBezTo>
                  <a:pt x="968" y="3222"/>
                  <a:pt x="970" y="3221"/>
                  <a:pt x="974" y="3220"/>
                </a:cubicBezTo>
                <a:close/>
                <a:moveTo>
                  <a:pt x="969" y="3220"/>
                </a:moveTo>
                <a:cubicBezTo>
                  <a:pt x="969" y="3220"/>
                  <a:pt x="969" y="3220"/>
                  <a:pt x="969" y="3220"/>
                </a:cubicBezTo>
                <a:cubicBezTo>
                  <a:pt x="967" y="3221"/>
                  <a:pt x="964" y="3223"/>
                  <a:pt x="962" y="3224"/>
                </a:cubicBezTo>
                <a:cubicBezTo>
                  <a:pt x="962" y="3223"/>
                  <a:pt x="962" y="3223"/>
                  <a:pt x="962" y="3223"/>
                </a:cubicBezTo>
                <a:cubicBezTo>
                  <a:pt x="961" y="3223"/>
                  <a:pt x="961" y="3223"/>
                  <a:pt x="960" y="3223"/>
                </a:cubicBezTo>
                <a:cubicBezTo>
                  <a:pt x="958" y="3223"/>
                  <a:pt x="956" y="3223"/>
                  <a:pt x="954" y="3224"/>
                </a:cubicBezTo>
                <a:cubicBezTo>
                  <a:pt x="956" y="3222"/>
                  <a:pt x="961" y="3220"/>
                  <a:pt x="969" y="3220"/>
                </a:cubicBezTo>
                <a:close/>
                <a:moveTo>
                  <a:pt x="960" y="3224"/>
                </a:moveTo>
                <a:cubicBezTo>
                  <a:pt x="960" y="3225"/>
                  <a:pt x="959" y="3225"/>
                  <a:pt x="959" y="3226"/>
                </a:cubicBezTo>
                <a:cubicBezTo>
                  <a:pt x="959" y="3226"/>
                  <a:pt x="960" y="3227"/>
                  <a:pt x="961" y="3227"/>
                </a:cubicBezTo>
                <a:cubicBezTo>
                  <a:pt x="956" y="3230"/>
                  <a:pt x="952" y="3227"/>
                  <a:pt x="949" y="3227"/>
                </a:cubicBezTo>
                <a:cubicBezTo>
                  <a:pt x="948" y="3227"/>
                  <a:pt x="948" y="3227"/>
                  <a:pt x="948" y="3227"/>
                </a:cubicBezTo>
                <a:cubicBezTo>
                  <a:pt x="952" y="3226"/>
                  <a:pt x="956" y="3225"/>
                  <a:pt x="960" y="3224"/>
                </a:cubicBezTo>
                <a:close/>
                <a:moveTo>
                  <a:pt x="962" y="3230"/>
                </a:moveTo>
                <a:cubicBezTo>
                  <a:pt x="959" y="3232"/>
                  <a:pt x="946" y="3231"/>
                  <a:pt x="944" y="3229"/>
                </a:cubicBezTo>
                <a:cubicBezTo>
                  <a:pt x="950" y="3229"/>
                  <a:pt x="956" y="3230"/>
                  <a:pt x="962" y="3230"/>
                </a:cubicBezTo>
                <a:close/>
                <a:moveTo>
                  <a:pt x="1025" y="3424"/>
                </a:moveTo>
                <a:cubicBezTo>
                  <a:pt x="1022" y="3425"/>
                  <a:pt x="1019" y="3426"/>
                  <a:pt x="1016" y="3427"/>
                </a:cubicBezTo>
                <a:cubicBezTo>
                  <a:pt x="1018" y="3424"/>
                  <a:pt x="1023" y="3422"/>
                  <a:pt x="1025" y="3424"/>
                </a:cubicBezTo>
                <a:close/>
                <a:moveTo>
                  <a:pt x="1016" y="3428"/>
                </a:moveTo>
                <a:cubicBezTo>
                  <a:pt x="1019" y="3427"/>
                  <a:pt x="1023" y="3426"/>
                  <a:pt x="1026" y="3425"/>
                </a:cubicBezTo>
                <a:cubicBezTo>
                  <a:pt x="1028" y="3425"/>
                  <a:pt x="1030" y="3426"/>
                  <a:pt x="1032" y="3426"/>
                </a:cubicBezTo>
                <a:cubicBezTo>
                  <a:pt x="1032" y="3427"/>
                  <a:pt x="1032" y="3427"/>
                  <a:pt x="1032" y="3427"/>
                </a:cubicBezTo>
                <a:cubicBezTo>
                  <a:pt x="1029" y="3427"/>
                  <a:pt x="1027" y="3429"/>
                  <a:pt x="1025" y="3428"/>
                </a:cubicBezTo>
                <a:cubicBezTo>
                  <a:pt x="1021" y="3427"/>
                  <a:pt x="1018" y="3429"/>
                  <a:pt x="1014" y="3429"/>
                </a:cubicBezTo>
                <a:cubicBezTo>
                  <a:pt x="1015" y="3429"/>
                  <a:pt x="1015" y="3429"/>
                  <a:pt x="1016" y="3428"/>
                </a:cubicBezTo>
                <a:close/>
                <a:moveTo>
                  <a:pt x="1160" y="3452"/>
                </a:moveTo>
                <a:cubicBezTo>
                  <a:pt x="1154" y="3456"/>
                  <a:pt x="1148" y="3460"/>
                  <a:pt x="1143" y="3463"/>
                </a:cubicBezTo>
                <a:cubicBezTo>
                  <a:pt x="1143" y="3463"/>
                  <a:pt x="1142" y="3462"/>
                  <a:pt x="1142" y="3461"/>
                </a:cubicBezTo>
                <a:cubicBezTo>
                  <a:pt x="1146" y="3458"/>
                  <a:pt x="1150" y="3456"/>
                  <a:pt x="1154" y="3453"/>
                </a:cubicBezTo>
                <a:cubicBezTo>
                  <a:pt x="1155" y="3452"/>
                  <a:pt x="1156" y="3452"/>
                  <a:pt x="1157" y="3452"/>
                </a:cubicBezTo>
                <a:cubicBezTo>
                  <a:pt x="1157" y="3451"/>
                  <a:pt x="1158" y="3451"/>
                  <a:pt x="1158" y="3450"/>
                </a:cubicBezTo>
                <a:cubicBezTo>
                  <a:pt x="1159" y="3451"/>
                  <a:pt x="1159" y="3452"/>
                  <a:pt x="1160" y="3452"/>
                </a:cubicBezTo>
                <a:close/>
                <a:moveTo>
                  <a:pt x="1142" y="3423"/>
                </a:moveTo>
                <a:cubicBezTo>
                  <a:pt x="1138" y="3425"/>
                  <a:pt x="1134" y="3427"/>
                  <a:pt x="1131" y="3429"/>
                </a:cubicBezTo>
                <a:cubicBezTo>
                  <a:pt x="1131" y="3430"/>
                  <a:pt x="1131" y="3431"/>
                  <a:pt x="1133" y="3430"/>
                </a:cubicBezTo>
                <a:cubicBezTo>
                  <a:pt x="1135" y="3429"/>
                  <a:pt x="1138" y="3427"/>
                  <a:pt x="1141" y="3426"/>
                </a:cubicBezTo>
                <a:cubicBezTo>
                  <a:pt x="1142" y="3425"/>
                  <a:pt x="1143" y="3424"/>
                  <a:pt x="1144" y="3426"/>
                </a:cubicBezTo>
                <a:cubicBezTo>
                  <a:pt x="1141" y="3428"/>
                  <a:pt x="1137" y="3430"/>
                  <a:pt x="1133" y="3432"/>
                </a:cubicBezTo>
                <a:cubicBezTo>
                  <a:pt x="1132" y="3433"/>
                  <a:pt x="1132" y="3433"/>
                  <a:pt x="1133" y="3434"/>
                </a:cubicBezTo>
                <a:cubicBezTo>
                  <a:pt x="1137" y="3432"/>
                  <a:pt x="1142" y="3430"/>
                  <a:pt x="1146" y="3428"/>
                </a:cubicBezTo>
                <a:cubicBezTo>
                  <a:pt x="1147" y="3428"/>
                  <a:pt x="1147" y="3429"/>
                  <a:pt x="1147" y="3429"/>
                </a:cubicBezTo>
                <a:cubicBezTo>
                  <a:pt x="1143" y="3432"/>
                  <a:pt x="1139" y="3435"/>
                  <a:pt x="1134" y="3438"/>
                </a:cubicBezTo>
                <a:cubicBezTo>
                  <a:pt x="1134" y="3438"/>
                  <a:pt x="1134" y="3438"/>
                  <a:pt x="1134" y="3439"/>
                </a:cubicBezTo>
                <a:cubicBezTo>
                  <a:pt x="1135" y="3438"/>
                  <a:pt x="1136" y="3438"/>
                  <a:pt x="1136" y="3438"/>
                </a:cubicBezTo>
                <a:cubicBezTo>
                  <a:pt x="1140" y="3436"/>
                  <a:pt x="1143" y="3434"/>
                  <a:pt x="1147" y="3433"/>
                </a:cubicBezTo>
                <a:cubicBezTo>
                  <a:pt x="1148" y="3432"/>
                  <a:pt x="1148" y="3432"/>
                  <a:pt x="1149" y="3432"/>
                </a:cubicBezTo>
                <a:cubicBezTo>
                  <a:pt x="1149" y="3432"/>
                  <a:pt x="1149" y="3432"/>
                  <a:pt x="1150" y="3433"/>
                </a:cubicBezTo>
                <a:cubicBezTo>
                  <a:pt x="1149" y="3433"/>
                  <a:pt x="1149" y="3433"/>
                  <a:pt x="1148" y="3433"/>
                </a:cubicBezTo>
                <a:cubicBezTo>
                  <a:pt x="1145" y="3435"/>
                  <a:pt x="1141" y="3438"/>
                  <a:pt x="1138" y="3440"/>
                </a:cubicBezTo>
                <a:cubicBezTo>
                  <a:pt x="1138" y="3440"/>
                  <a:pt x="1138" y="3441"/>
                  <a:pt x="1138" y="3442"/>
                </a:cubicBezTo>
                <a:cubicBezTo>
                  <a:pt x="1142" y="3440"/>
                  <a:pt x="1145" y="3438"/>
                  <a:pt x="1149" y="3436"/>
                </a:cubicBezTo>
                <a:cubicBezTo>
                  <a:pt x="1150" y="3435"/>
                  <a:pt x="1151" y="3435"/>
                  <a:pt x="1152" y="3437"/>
                </a:cubicBezTo>
                <a:cubicBezTo>
                  <a:pt x="1148" y="3439"/>
                  <a:pt x="1143" y="3441"/>
                  <a:pt x="1139" y="3443"/>
                </a:cubicBezTo>
                <a:cubicBezTo>
                  <a:pt x="1140" y="3444"/>
                  <a:pt x="1140" y="3445"/>
                  <a:pt x="1140" y="3446"/>
                </a:cubicBezTo>
                <a:cubicBezTo>
                  <a:pt x="1141" y="3445"/>
                  <a:pt x="1142" y="3445"/>
                  <a:pt x="1142" y="3445"/>
                </a:cubicBezTo>
                <a:cubicBezTo>
                  <a:pt x="1145" y="3443"/>
                  <a:pt x="1149" y="3442"/>
                  <a:pt x="1152" y="3440"/>
                </a:cubicBezTo>
                <a:cubicBezTo>
                  <a:pt x="1153" y="3439"/>
                  <a:pt x="1154" y="3440"/>
                  <a:pt x="1154" y="3441"/>
                </a:cubicBezTo>
                <a:cubicBezTo>
                  <a:pt x="1155" y="3442"/>
                  <a:pt x="1156" y="3443"/>
                  <a:pt x="1156" y="3444"/>
                </a:cubicBezTo>
                <a:cubicBezTo>
                  <a:pt x="1152" y="3447"/>
                  <a:pt x="1148" y="3450"/>
                  <a:pt x="1144" y="3452"/>
                </a:cubicBezTo>
                <a:cubicBezTo>
                  <a:pt x="1142" y="3453"/>
                  <a:pt x="1141" y="3454"/>
                  <a:pt x="1142" y="3456"/>
                </a:cubicBezTo>
                <a:cubicBezTo>
                  <a:pt x="1145" y="3454"/>
                  <a:pt x="1147" y="3453"/>
                  <a:pt x="1150" y="3451"/>
                </a:cubicBezTo>
                <a:cubicBezTo>
                  <a:pt x="1153" y="3450"/>
                  <a:pt x="1155" y="3449"/>
                  <a:pt x="1157" y="3447"/>
                </a:cubicBezTo>
                <a:cubicBezTo>
                  <a:pt x="1158" y="3448"/>
                  <a:pt x="1158" y="3449"/>
                  <a:pt x="1158" y="3450"/>
                </a:cubicBezTo>
                <a:cubicBezTo>
                  <a:pt x="1157" y="3450"/>
                  <a:pt x="1156" y="3450"/>
                  <a:pt x="1154" y="3450"/>
                </a:cubicBezTo>
                <a:cubicBezTo>
                  <a:pt x="1150" y="3452"/>
                  <a:pt x="1146" y="3455"/>
                  <a:pt x="1142" y="3459"/>
                </a:cubicBezTo>
                <a:cubicBezTo>
                  <a:pt x="1142" y="3460"/>
                  <a:pt x="1142" y="3461"/>
                  <a:pt x="1142" y="3462"/>
                </a:cubicBezTo>
                <a:cubicBezTo>
                  <a:pt x="1142" y="3463"/>
                  <a:pt x="1142" y="3464"/>
                  <a:pt x="1143" y="3466"/>
                </a:cubicBezTo>
                <a:cubicBezTo>
                  <a:pt x="1145" y="3465"/>
                  <a:pt x="1147" y="3464"/>
                  <a:pt x="1148" y="3462"/>
                </a:cubicBezTo>
                <a:cubicBezTo>
                  <a:pt x="1151" y="3461"/>
                  <a:pt x="1153" y="3459"/>
                  <a:pt x="1155" y="3458"/>
                </a:cubicBezTo>
                <a:cubicBezTo>
                  <a:pt x="1157" y="3457"/>
                  <a:pt x="1159" y="3457"/>
                  <a:pt x="1161" y="3456"/>
                </a:cubicBezTo>
                <a:cubicBezTo>
                  <a:pt x="1161" y="3456"/>
                  <a:pt x="1161" y="3457"/>
                  <a:pt x="1162" y="3458"/>
                </a:cubicBezTo>
                <a:cubicBezTo>
                  <a:pt x="1156" y="3461"/>
                  <a:pt x="1151" y="3465"/>
                  <a:pt x="1145" y="3469"/>
                </a:cubicBezTo>
                <a:cubicBezTo>
                  <a:pt x="1143" y="3470"/>
                  <a:pt x="1143" y="3470"/>
                  <a:pt x="1144" y="3472"/>
                </a:cubicBezTo>
                <a:cubicBezTo>
                  <a:pt x="1150" y="3468"/>
                  <a:pt x="1156" y="3464"/>
                  <a:pt x="1162" y="3460"/>
                </a:cubicBezTo>
                <a:cubicBezTo>
                  <a:pt x="1163" y="3461"/>
                  <a:pt x="1163" y="3462"/>
                  <a:pt x="1163" y="3462"/>
                </a:cubicBezTo>
                <a:cubicBezTo>
                  <a:pt x="1156" y="3465"/>
                  <a:pt x="1150" y="3469"/>
                  <a:pt x="1145" y="3474"/>
                </a:cubicBezTo>
                <a:cubicBezTo>
                  <a:pt x="1144" y="3474"/>
                  <a:pt x="1144" y="3476"/>
                  <a:pt x="1144" y="3477"/>
                </a:cubicBezTo>
                <a:cubicBezTo>
                  <a:pt x="1151" y="3473"/>
                  <a:pt x="1156" y="3468"/>
                  <a:pt x="1163" y="3465"/>
                </a:cubicBezTo>
                <a:cubicBezTo>
                  <a:pt x="1164" y="3466"/>
                  <a:pt x="1164" y="3466"/>
                  <a:pt x="1164" y="3467"/>
                </a:cubicBezTo>
                <a:cubicBezTo>
                  <a:pt x="1163" y="3468"/>
                  <a:pt x="1162" y="3469"/>
                  <a:pt x="1161" y="3469"/>
                </a:cubicBezTo>
                <a:cubicBezTo>
                  <a:pt x="1156" y="3471"/>
                  <a:pt x="1151" y="3475"/>
                  <a:pt x="1147" y="3478"/>
                </a:cubicBezTo>
                <a:cubicBezTo>
                  <a:pt x="1142" y="3483"/>
                  <a:pt x="1136" y="3484"/>
                  <a:pt x="1129" y="3486"/>
                </a:cubicBezTo>
                <a:cubicBezTo>
                  <a:pt x="1128" y="3486"/>
                  <a:pt x="1126" y="3486"/>
                  <a:pt x="1124" y="3487"/>
                </a:cubicBezTo>
                <a:cubicBezTo>
                  <a:pt x="1118" y="3489"/>
                  <a:pt x="1111" y="3491"/>
                  <a:pt x="1103" y="3491"/>
                </a:cubicBezTo>
                <a:cubicBezTo>
                  <a:pt x="1099" y="3491"/>
                  <a:pt x="1096" y="3492"/>
                  <a:pt x="1092" y="3493"/>
                </a:cubicBezTo>
                <a:cubicBezTo>
                  <a:pt x="1087" y="3493"/>
                  <a:pt x="1081" y="3493"/>
                  <a:pt x="1076" y="3493"/>
                </a:cubicBezTo>
                <a:cubicBezTo>
                  <a:pt x="1072" y="3493"/>
                  <a:pt x="1068" y="3493"/>
                  <a:pt x="1064" y="3492"/>
                </a:cubicBezTo>
                <a:cubicBezTo>
                  <a:pt x="1059" y="3492"/>
                  <a:pt x="1054" y="3492"/>
                  <a:pt x="1049" y="3490"/>
                </a:cubicBezTo>
                <a:cubicBezTo>
                  <a:pt x="1047" y="3489"/>
                  <a:pt x="1045" y="3488"/>
                  <a:pt x="1043" y="3488"/>
                </a:cubicBezTo>
                <a:cubicBezTo>
                  <a:pt x="1038" y="3488"/>
                  <a:pt x="1034" y="3485"/>
                  <a:pt x="1030" y="3484"/>
                </a:cubicBezTo>
                <a:cubicBezTo>
                  <a:pt x="1028" y="3483"/>
                  <a:pt x="1026" y="3483"/>
                  <a:pt x="1024" y="3482"/>
                </a:cubicBezTo>
                <a:cubicBezTo>
                  <a:pt x="1021" y="3481"/>
                  <a:pt x="1018" y="3480"/>
                  <a:pt x="1016" y="3479"/>
                </a:cubicBezTo>
                <a:cubicBezTo>
                  <a:pt x="1013" y="3478"/>
                  <a:pt x="1009" y="3477"/>
                  <a:pt x="1006" y="3476"/>
                </a:cubicBezTo>
                <a:cubicBezTo>
                  <a:pt x="1005" y="3475"/>
                  <a:pt x="1004" y="3474"/>
                  <a:pt x="1003" y="3474"/>
                </a:cubicBezTo>
                <a:cubicBezTo>
                  <a:pt x="1000" y="3472"/>
                  <a:pt x="998" y="3470"/>
                  <a:pt x="996" y="3469"/>
                </a:cubicBezTo>
                <a:cubicBezTo>
                  <a:pt x="996" y="3468"/>
                  <a:pt x="995" y="3467"/>
                  <a:pt x="995" y="3466"/>
                </a:cubicBezTo>
                <a:cubicBezTo>
                  <a:pt x="997" y="3463"/>
                  <a:pt x="998" y="3459"/>
                  <a:pt x="999" y="3456"/>
                </a:cubicBezTo>
                <a:cubicBezTo>
                  <a:pt x="1001" y="3451"/>
                  <a:pt x="1004" y="3447"/>
                  <a:pt x="1006" y="3442"/>
                </a:cubicBezTo>
                <a:cubicBezTo>
                  <a:pt x="1007" y="3441"/>
                  <a:pt x="1008" y="3439"/>
                  <a:pt x="1009" y="3438"/>
                </a:cubicBezTo>
                <a:cubicBezTo>
                  <a:pt x="1010" y="3436"/>
                  <a:pt x="1012" y="3435"/>
                  <a:pt x="1014" y="3434"/>
                </a:cubicBezTo>
                <a:cubicBezTo>
                  <a:pt x="1020" y="3431"/>
                  <a:pt x="1027" y="3431"/>
                  <a:pt x="1033" y="3429"/>
                </a:cubicBezTo>
                <a:cubicBezTo>
                  <a:pt x="1034" y="3429"/>
                  <a:pt x="1035" y="3429"/>
                  <a:pt x="1037" y="3430"/>
                </a:cubicBezTo>
                <a:cubicBezTo>
                  <a:pt x="1042" y="3431"/>
                  <a:pt x="1048" y="3433"/>
                  <a:pt x="1054" y="3435"/>
                </a:cubicBezTo>
                <a:cubicBezTo>
                  <a:pt x="1057" y="3436"/>
                  <a:pt x="1060" y="3436"/>
                  <a:pt x="1064" y="3437"/>
                </a:cubicBezTo>
                <a:cubicBezTo>
                  <a:pt x="1070" y="3437"/>
                  <a:pt x="1077" y="3438"/>
                  <a:pt x="1083" y="3438"/>
                </a:cubicBezTo>
                <a:cubicBezTo>
                  <a:pt x="1087" y="3438"/>
                  <a:pt x="1091" y="3438"/>
                  <a:pt x="1095" y="3437"/>
                </a:cubicBezTo>
                <a:cubicBezTo>
                  <a:pt x="1096" y="3437"/>
                  <a:pt x="1097" y="3436"/>
                  <a:pt x="1099" y="3437"/>
                </a:cubicBezTo>
                <a:cubicBezTo>
                  <a:pt x="1100" y="3438"/>
                  <a:pt x="1102" y="3437"/>
                  <a:pt x="1104" y="3436"/>
                </a:cubicBezTo>
                <a:cubicBezTo>
                  <a:pt x="1107" y="3436"/>
                  <a:pt x="1109" y="3434"/>
                  <a:pt x="1112" y="3433"/>
                </a:cubicBezTo>
                <a:cubicBezTo>
                  <a:pt x="1114" y="3433"/>
                  <a:pt x="1116" y="3431"/>
                  <a:pt x="1118" y="3431"/>
                </a:cubicBezTo>
                <a:cubicBezTo>
                  <a:pt x="1120" y="3431"/>
                  <a:pt x="1122" y="3430"/>
                  <a:pt x="1124" y="3429"/>
                </a:cubicBezTo>
                <a:cubicBezTo>
                  <a:pt x="1125" y="3428"/>
                  <a:pt x="1126" y="3428"/>
                  <a:pt x="1127" y="3427"/>
                </a:cubicBezTo>
                <a:cubicBezTo>
                  <a:pt x="1127" y="3427"/>
                  <a:pt x="1127" y="3427"/>
                  <a:pt x="1128" y="3427"/>
                </a:cubicBezTo>
                <a:cubicBezTo>
                  <a:pt x="1130" y="3429"/>
                  <a:pt x="1131" y="3427"/>
                  <a:pt x="1133" y="3426"/>
                </a:cubicBezTo>
                <a:cubicBezTo>
                  <a:pt x="1135" y="3425"/>
                  <a:pt x="1137" y="3424"/>
                  <a:pt x="1139" y="3422"/>
                </a:cubicBezTo>
                <a:cubicBezTo>
                  <a:pt x="1139" y="3422"/>
                  <a:pt x="1140" y="3422"/>
                  <a:pt x="1141" y="3422"/>
                </a:cubicBezTo>
                <a:cubicBezTo>
                  <a:pt x="1141" y="3422"/>
                  <a:pt x="1141" y="3422"/>
                  <a:pt x="1142" y="3423"/>
                </a:cubicBezTo>
                <a:close/>
                <a:moveTo>
                  <a:pt x="1131" y="3425"/>
                </a:moveTo>
                <a:cubicBezTo>
                  <a:pt x="1133" y="3423"/>
                  <a:pt x="1134" y="3422"/>
                  <a:pt x="1135" y="3421"/>
                </a:cubicBezTo>
                <a:cubicBezTo>
                  <a:pt x="1136" y="3422"/>
                  <a:pt x="1136" y="3422"/>
                  <a:pt x="1136" y="3422"/>
                </a:cubicBezTo>
                <a:cubicBezTo>
                  <a:pt x="1134" y="3423"/>
                  <a:pt x="1133" y="3424"/>
                  <a:pt x="1131" y="3425"/>
                </a:cubicBezTo>
                <a:cubicBezTo>
                  <a:pt x="1131" y="3425"/>
                  <a:pt x="1131" y="3425"/>
                  <a:pt x="1131" y="3425"/>
                </a:cubicBezTo>
                <a:close/>
                <a:moveTo>
                  <a:pt x="1140" y="3413"/>
                </a:moveTo>
                <a:cubicBezTo>
                  <a:pt x="1141" y="3411"/>
                  <a:pt x="1145" y="3408"/>
                  <a:pt x="1150" y="3408"/>
                </a:cubicBezTo>
                <a:cubicBezTo>
                  <a:pt x="1147" y="3409"/>
                  <a:pt x="1144" y="3411"/>
                  <a:pt x="1140" y="3413"/>
                </a:cubicBezTo>
                <a:close/>
                <a:moveTo>
                  <a:pt x="1144" y="3406"/>
                </a:moveTo>
                <a:cubicBezTo>
                  <a:pt x="1145" y="3404"/>
                  <a:pt x="1146" y="3403"/>
                  <a:pt x="1148" y="3402"/>
                </a:cubicBezTo>
                <a:cubicBezTo>
                  <a:pt x="1151" y="3401"/>
                  <a:pt x="1155" y="3400"/>
                  <a:pt x="1158" y="3399"/>
                </a:cubicBezTo>
                <a:cubicBezTo>
                  <a:pt x="1154" y="3402"/>
                  <a:pt x="1150" y="3405"/>
                  <a:pt x="1144" y="3406"/>
                </a:cubicBezTo>
                <a:close/>
                <a:moveTo>
                  <a:pt x="1159" y="3396"/>
                </a:moveTo>
                <a:cubicBezTo>
                  <a:pt x="1156" y="3397"/>
                  <a:pt x="1152" y="3398"/>
                  <a:pt x="1149" y="3399"/>
                </a:cubicBezTo>
                <a:cubicBezTo>
                  <a:pt x="1149" y="3399"/>
                  <a:pt x="1149" y="3399"/>
                  <a:pt x="1149" y="3399"/>
                </a:cubicBezTo>
                <a:cubicBezTo>
                  <a:pt x="1154" y="3397"/>
                  <a:pt x="1158" y="3395"/>
                  <a:pt x="1163" y="3393"/>
                </a:cubicBezTo>
                <a:cubicBezTo>
                  <a:pt x="1163" y="3394"/>
                  <a:pt x="1161" y="3396"/>
                  <a:pt x="1159" y="3396"/>
                </a:cubicBezTo>
                <a:close/>
                <a:moveTo>
                  <a:pt x="1162" y="3381"/>
                </a:moveTo>
                <a:cubicBezTo>
                  <a:pt x="1166" y="3378"/>
                  <a:pt x="1172" y="3378"/>
                  <a:pt x="1177" y="3375"/>
                </a:cubicBezTo>
                <a:cubicBezTo>
                  <a:pt x="1172" y="3378"/>
                  <a:pt x="1167" y="3380"/>
                  <a:pt x="1162" y="3381"/>
                </a:cubicBezTo>
                <a:close/>
                <a:moveTo>
                  <a:pt x="1185" y="3364"/>
                </a:moveTo>
                <a:cubicBezTo>
                  <a:pt x="1183" y="3365"/>
                  <a:pt x="1182" y="3367"/>
                  <a:pt x="1180" y="3367"/>
                </a:cubicBezTo>
                <a:cubicBezTo>
                  <a:pt x="1175" y="3369"/>
                  <a:pt x="1170" y="3371"/>
                  <a:pt x="1166" y="3372"/>
                </a:cubicBezTo>
                <a:cubicBezTo>
                  <a:pt x="1165" y="3372"/>
                  <a:pt x="1165" y="3372"/>
                  <a:pt x="1164" y="3372"/>
                </a:cubicBezTo>
                <a:cubicBezTo>
                  <a:pt x="1165" y="3372"/>
                  <a:pt x="1165" y="3371"/>
                  <a:pt x="1166" y="3371"/>
                </a:cubicBezTo>
                <a:cubicBezTo>
                  <a:pt x="1171" y="3368"/>
                  <a:pt x="1176" y="3366"/>
                  <a:pt x="1181" y="3364"/>
                </a:cubicBezTo>
                <a:cubicBezTo>
                  <a:pt x="1182" y="3363"/>
                  <a:pt x="1184" y="3363"/>
                  <a:pt x="1186" y="3362"/>
                </a:cubicBezTo>
                <a:cubicBezTo>
                  <a:pt x="1185" y="3363"/>
                  <a:pt x="1185" y="3363"/>
                  <a:pt x="1185" y="3364"/>
                </a:cubicBezTo>
                <a:close/>
                <a:moveTo>
                  <a:pt x="1195" y="3261"/>
                </a:moveTo>
                <a:cubicBezTo>
                  <a:pt x="1201" y="3256"/>
                  <a:pt x="1208" y="3251"/>
                  <a:pt x="1215" y="3246"/>
                </a:cubicBezTo>
                <a:cubicBezTo>
                  <a:pt x="1215" y="3246"/>
                  <a:pt x="1215" y="3246"/>
                  <a:pt x="1216" y="3246"/>
                </a:cubicBezTo>
                <a:cubicBezTo>
                  <a:pt x="1215" y="3247"/>
                  <a:pt x="1214" y="3249"/>
                  <a:pt x="1213" y="3249"/>
                </a:cubicBezTo>
                <a:cubicBezTo>
                  <a:pt x="1207" y="3254"/>
                  <a:pt x="1202" y="3259"/>
                  <a:pt x="1196" y="3264"/>
                </a:cubicBezTo>
                <a:cubicBezTo>
                  <a:pt x="1194" y="3265"/>
                  <a:pt x="1193" y="3267"/>
                  <a:pt x="1194" y="3270"/>
                </a:cubicBezTo>
                <a:cubicBezTo>
                  <a:pt x="1200" y="3263"/>
                  <a:pt x="1206" y="3256"/>
                  <a:pt x="1214" y="3251"/>
                </a:cubicBezTo>
                <a:cubicBezTo>
                  <a:pt x="1214" y="3252"/>
                  <a:pt x="1215" y="3254"/>
                  <a:pt x="1214" y="3255"/>
                </a:cubicBezTo>
                <a:cubicBezTo>
                  <a:pt x="1214" y="3255"/>
                  <a:pt x="1214" y="3256"/>
                  <a:pt x="1213" y="3256"/>
                </a:cubicBezTo>
                <a:cubicBezTo>
                  <a:pt x="1210" y="3259"/>
                  <a:pt x="1206" y="3261"/>
                  <a:pt x="1203" y="3264"/>
                </a:cubicBezTo>
                <a:cubicBezTo>
                  <a:pt x="1200" y="3266"/>
                  <a:pt x="1197" y="3268"/>
                  <a:pt x="1195" y="3270"/>
                </a:cubicBezTo>
                <a:cubicBezTo>
                  <a:pt x="1194" y="3271"/>
                  <a:pt x="1193" y="3272"/>
                  <a:pt x="1193" y="3273"/>
                </a:cubicBezTo>
                <a:cubicBezTo>
                  <a:pt x="1193" y="3273"/>
                  <a:pt x="1193" y="3274"/>
                  <a:pt x="1193" y="3274"/>
                </a:cubicBezTo>
                <a:cubicBezTo>
                  <a:pt x="1200" y="3268"/>
                  <a:pt x="1207" y="3263"/>
                  <a:pt x="1214" y="3257"/>
                </a:cubicBezTo>
                <a:cubicBezTo>
                  <a:pt x="1215" y="3259"/>
                  <a:pt x="1214" y="3260"/>
                  <a:pt x="1213" y="3261"/>
                </a:cubicBezTo>
                <a:cubicBezTo>
                  <a:pt x="1207" y="3266"/>
                  <a:pt x="1201" y="3271"/>
                  <a:pt x="1195" y="3276"/>
                </a:cubicBezTo>
                <a:cubicBezTo>
                  <a:pt x="1193" y="3277"/>
                  <a:pt x="1192" y="3279"/>
                  <a:pt x="1193" y="3281"/>
                </a:cubicBezTo>
                <a:cubicBezTo>
                  <a:pt x="1200" y="3275"/>
                  <a:pt x="1207" y="3269"/>
                  <a:pt x="1214" y="3263"/>
                </a:cubicBezTo>
                <a:cubicBezTo>
                  <a:pt x="1214" y="3263"/>
                  <a:pt x="1214" y="3263"/>
                  <a:pt x="1214" y="3263"/>
                </a:cubicBezTo>
                <a:cubicBezTo>
                  <a:pt x="1214" y="3266"/>
                  <a:pt x="1213" y="3267"/>
                  <a:pt x="1210" y="3269"/>
                </a:cubicBezTo>
                <a:cubicBezTo>
                  <a:pt x="1206" y="3272"/>
                  <a:pt x="1201" y="3276"/>
                  <a:pt x="1197" y="3280"/>
                </a:cubicBezTo>
                <a:cubicBezTo>
                  <a:pt x="1196" y="3280"/>
                  <a:pt x="1195" y="3281"/>
                  <a:pt x="1194" y="3281"/>
                </a:cubicBezTo>
                <a:cubicBezTo>
                  <a:pt x="1192" y="3283"/>
                  <a:pt x="1192" y="3283"/>
                  <a:pt x="1191" y="3287"/>
                </a:cubicBezTo>
                <a:cubicBezTo>
                  <a:pt x="1193" y="3285"/>
                  <a:pt x="1196" y="3283"/>
                  <a:pt x="1198" y="3281"/>
                </a:cubicBezTo>
                <a:cubicBezTo>
                  <a:pt x="1201" y="3279"/>
                  <a:pt x="1204" y="3277"/>
                  <a:pt x="1206" y="3275"/>
                </a:cubicBezTo>
                <a:cubicBezTo>
                  <a:pt x="1208" y="3273"/>
                  <a:pt x="1211" y="3271"/>
                  <a:pt x="1213" y="3269"/>
                </a:cubicBezTo>
                <a:cubicBezTo>
                  <a:pt x="1214" y="3272"/>
                  <a:pt x="1214" y="3272"/>
                  <a:pt x="1211" y="3274"/>
                </a:cubicBezTo>
                <a:cubicBezTo>
                  <a:pt x="1206" y="3278"/>
                  <a:pt x="1200" y="3282"/>
                  <a:pt x="1195" y="3286"/>
                </a:cubicBezTo>
                <a:cubicBezTo>
                  <a:pt x="1195" y="3286"/>
                  <a:pt x="1195" y="3286"/>
                  <a:pt x="1194" y="3286"/>
                </a:cubicBezTo>
                <a:cubicBezTo>
                  <a:pt x="1190" y="3288"/>
                  <a:pt x="1189" y="3292"/>
                  <a:pt x="1188" y="3296"/>
                </a:cubicBezTo>
                <a:cubicBezTo>
                  <a:pt x="1197" y="3291"/>
                  <a:pt x="1205" y="3286"/>
                  <a:pt x="1213" y="3280"/>
                </a:cubicBezTo>
                <a:cubicBezTo>
                  <a:pt x="1214" y="3282"/>
                  <a:pt x="1213" y="3284"/>
                  <a:pt x="1212" y="3285"/>
                </a:cubicBezTo>
                <a:cubicBezTo>
                  <a:pt x="1204" y="3290"/>
                  <a:pt x="1196" y="3295"/>
                  <a:pt x="1188" y="3300"/>
                </a:cubicBezTo>
                <a:cubicBezTo>
                  <a:pt x="1188" y="3300"/>
                  <a:pt x="1187" y="3300"/>
                  <a:pt x="1187" y="3299"/>
                </a:cubicBezTo>
                <a:cubicBezTo>
                  <a:pt x="1187" y="3301"/>
                  <a:pt x="1186" y="3302"/>
                  <a:pt x="1186" y="3304"/>
                </a:cubicBezTo>
                <a:cubicBezTo>
                  <a:pt x="1195" y="3298"/>
                  <a:pt x="1204" y="3293"/>
                  <a:pt x="1212" y="3287"/>
                </a:cubicBezTo>
                <a:cubicBezTo>
                  <a:pt x="1212" y="3289"/>
                  <a:pt x="1211" y="3290"/>
                  <a:pt x="1209" y="3292"/>
                </a:cubicBezTo>
                <a:cubicBezTo>
                  <a:pt x="1201" y="3298"/>
                  <a:pt x="1193" y="3302"/>
                  <a:pt x="1185" y="3307"/>
                </a:cubicBezTo>
                <a:cubicBezTo>
                  <a:pt x="1184" y="3308"/>
                  <a:pt x="1184" y="3309"/>
                  <a:pt x="1183" y="3311"/>
                </a:cubicBezTo>
                <a:cubicBezTo>
                  <a:pt x="1193" y="3306"/>
                  <a:pt x="1202" y="3300"/>
                  <a:pt x="1211" y="3294"/>
                </a:cubicBezTo>
                <a:cubicBezTo>
                  <a:pt x="1211" y="3297"/>
                  <a:pt x="1210" y="3298"/>
                  <a:pt x="1208" y="3300"/>
                </a:cubicBezTo>
                <a:cubicBezTo>
                  <a:pt x="1204" y="3302"/>
                  <a:pt x="1200" y="3305"/>
                  <a:pt x="1196" y="3307"/>
                </a:cubicBezTo>
                <a:cubicBezTo>
                  <a:pt x="1192" y="3309"/>
                  <a:pt x="1188" y="3311"/>
                  <a:pt x="1184" y="3313"/>
                </a:cubicBezTo>
                <a:cubicBezTo>
                  <a:pt x="1182" y="3314"/>
                  <a:pt x="1182" y="3315"/>
                  <a:pt x="1182" y="3317"/>
                </a:cubicBezTo>
                <a:cubicBezTo>
                  <a:pt x="1191" y="3312"/>
                  <a:pt x="1200" y="3307"/>
                  <a:pt x="1209" y="3302"/>
                </a:cubicBezTo>
                <a:cubicBezTo>
                  <a:pt x="1208" y="3304"/>
                  <a:pt x="1208" y="3306"/>
                  <a:pt x="1205" y="3307"/>
                </a:cubicBezTo>
                <a:cubicBezTo>
                  <a:pt x="1205" y="3307"/>
                  <a:pt x="1204" y="3307"/>
                  <a:pt x="1203" y="3308"/>
                </a:cubicBezTo>
                <a:cubicBezTo>
                  <a:pt x="1198" y="3311"/>
                  <a:pt x="1192" y="3314"/>
                  <a:pt x="1186" y="3317"/>
                </a:cubicBezTo>
                <a:cubicBezTo>
                  <a:pt x="1185" y="3318"/>
                  <a:pt x="1184" y="3318"/>
                  <a:pt x="1183" y="3319"/>
                </a:cubicBezTo>
                <a:cubicBezTo>
                  <a:pt x="1181" y="3320"/>
                  <a:pt x="1181" y="3322"/>
                  <a:pt x="1180" y="3323"/>
                </a:cubicBezTo>
                <a:cubicBezTo>
                  <a:pt x="1190" y="3318"/>
                  <a:pt x="1199" y="3313"/>
                  <a:pt x="1208" y="3308"/>
                </a:cubicBezTo>
                <a:cubicBezTo>
                  <a:pt x="1207" y="3310"/>
                  <a:pt x="1207" y="3312"/>
                  <a:pt x="1205" y="3313"/>
                </a:cubicBezTo>
                <a:cubicBezTo>
                  <a:pt x="1202" y="3314"/>
                  <a:pt x="1199" y="3317"/>
                  <a:pt x="1196" y="3318"/>
                </a:cubicBezTo>
                <a:cubicBezTo>
                  <a:pt x="1191" y="3321"/>
                  <a:pt x="1186" y="3323"/>
                  <a:pt x="1182" y="3325"/>
                </a:cubicBezTo>
                <a:cubicBezTo>
                  <a:pt x="1180" y="3326"/>
                  <a:pt x="1180" y="3327"/>
                  <a:pt x="1180" y="3328"/>
                </a:cubicBezTo>
                <a:cubicBezTo>
                  <a:pt x="1184" y="3326"/>
                  <a:pt x="1189" y="3325"/>
                  <a:pt x="1193" y="3322"/>
                </a:cubicBezTo>
                <a:cubicBezTo>
                  <a:pt x="1197" y="3320"/>
                  <a:pt x="1201" y="3318"/>
                  <a:pt x="1206" y="3315"/>
                </a:cubicBezTo>
                <a:cubicBezTo>
                  <a:pt x="1206" y="3317"/>
                  <a:pt x="1205" y="3318"/>
                  <a:pt x="1203" y="3319"/>
                </a:cubicBezTo>
                <a:cubicBezTo>
                  <a:pt x="1200" y="3322"/>
                  <a:pt x="1195" y="3324"/>
                  <a:pt x="1191" y="3326"/>
                </a:cubicBezTo>
                <a:cubicBezTo>
                  <a:pt x="1187" y="3328"/>
                  <a:pt x="1183" y="3331"/>
                  <a:pt x="1179" y="3333"/>
                </a:cubicBezTo>
                <a:cubicBezTo>
                  <a:pt x="1178" y="3334"/>
                  <a:pt x="1178" y="3335"/>
                  <a:pt x="1178" y="3336"/>
                </a:cubicBezTo>
                <a:cubicBezTo>
                  <a:pt x="1178" y="3337"/>
                  <a:pt x="1178" y="3337"/>
                  <a:pt x="1178" y="3337"/>
                </a:cubicBezTo>
                <a:cubicBezTo>
                  <a:pt x="1186" y="3332"/>
                  <a:pt x="1195" y="3327"/>
                  <a:pt x="1203" y="3322"/>
                </a:cubicBezTo>
                <a:cubicBezTo>
                  <a:pt x="1203" y="3322"/>
                  <a:pt x="1203" y="3322"/>
                  <a:pt x="1204" y="3322"/>
                </a:cubicBezTo>
                <a:cubicBezTo>
                  <a:pt x="1203" y="3323"/>
                  <a:pt x="1202" y="3325"/>
                  <a:pt x="1200" y="3326"/>
                </a:cubicBezTo>
                <a:cubicBezTo>
                  <a:pt x="1194" y="3330"/>
                  <a:pt x="1188" y="3334"/>
                  <a:pt x="1181" y="3337"/>
                </a:cubicBezTo>
                <a:cubicBezTo>
                  <a:pt x="1181" y="3338"/>
                  <a:pt x="1181" y="3338"/>
                  <a:pt x="1180" y="3338"/>
                </a:cubicBezTo>
                <a:cubicBezTo>
                  <a:pt x="1177" y="3339"/>
                  <a:pt x="1176" y="3340"/>
                  <a:pt x="1175" y="3344"/>
                </a:cubicBezTo>
                <a:cubicBezTo>
                  <a:pt x="1184" y="3338"/>
                  <a:pt x="1193" y="3333"/>
                  <a:pt x="1201" y="3328"/>
                </a:cubicBezTo>
                <a:cubicBezTo>
                  <a:pt x="1201" y="3329"/>
                  <a:pt x="1201" y="3330"/>
                  <a:pt x="1201" y="3331"/>
                </a:cubicBezTo>
                <a:cubicBezTo>
                  <a:pt x="1200" y="3332"/>
                  <a:pt x="1200" y="3333"/>
                  <a:pt x="1198" y="3334"/>
                </a:cubicBezTo>
                <a:cubicBezTo>
                  <a:pt x="1196" y="3334"/>
                  <a:pt x="1194" y="3335"/>
                  <a:pt x="1193" y="3336"/>
                </a:cubicBezTo>
                <a:cubicBezTo>
                  <a:pt x="1187" y="3339"/>
                  <a:pt x="1181" y="3342"/>
                  <a:pt x="1176" y="3345"/>
                </a:cubicBezTo>
                <a:cubicBezTo>
                  <a:pt x="1174" y="3346"/>
                  <a:pt x="1173" y="3347"/>
                  <a:pt x="1174" y="3349"/>
                </a:cubicBezTo>
                <a:cubicBezTo>
                  <a:pt x="1182" y="3345"/>
                  <a:pt x="1190" y="3340"/>
                  <a:pt x="1198" y="3336"/>
                </a:cubicBezTo>
                <a:cubicBezTo>
                  <a:pt x="1197" y="3338"/>
                  <a:pt x="1197" y="3340"/>
                  <a:pt x="1195" y="3341"/>
                </a:cubicBezTo>
                <a:cubicBezTo>
                  <a:pt x="1188" y="3344"/>
                  <a:pt x="1182" y="3347"/>
                  <a:pt x="1176" y="3349"/>
                </a:cubicBezTo>
                <a:cubicBezTo>
                  <a:pt x="1174" y="3350"/>
                  <a:pt x="1172" y="3351"/>
                  <a:pt x="1172" y="3354"/>
                </a:cubicBezTo>
                <a:cubicBezTo>
                  <a:pt x="1179" y="3351"/>
                  <a:pt x="1186" y="3348"/>
                  <a:pt x="1193" y="3345"/>
                </a:cubicBezTo>
                <a:cubicBezTo>
                  <a:pt x="1192" y="3347"/>
                  <a:pt x="1192" y="3348"/>
                  <a:pt x="1189" y="3348"/>
                </a:cubicBezTo>
                <a:cubicBezTo>
                  <a:pt x="1185" y="3350"/>
                  <a:pt x="1181" y="3352"/>
                  <a:pt x="1177" y="3353"/>
                </a:cubicBezTo>
                <a:cubicBezTo>
                  <a:pt x="1176" y="3353"/>
                  <a:pt x="1174" y="3354"/>
                  <a:pt x="1173" y="3354"/>
                </a:cubicBezTo>
                <a:cubicBezTo>
                  <a:pt x="1171" y="3354"/>
                  <a:pt x="1170" y="3356"/>
                  <a:pt x="1169" y="3358"/>
                </a:cubicBezTo>
                <a:cubicBezTo>
                  <a:pt x="1177" y="3356"/>
                  <a:pt x="1184" y="3353"/>
                  <a:pt x="1191" y="3350"/>
                </a:cubicBezTo>
                <a:cubicBezTo>
                  <a:pt x="1184" y="3355"/>
                  <a:pt x="1177" y="3359"/>
                  <a:pt x="1168" y="3362"/>
                </a:cubicBezTo>
                <a:cubicBezTo>
                  <a:pt x="1169" y="3361"/>
                  <a:pt x="1169" y="3360"/>
                  <a:pt x="1169" y="3359"/>
                </a:cubicBezTo>
                <a:cubicBezTo>
                  <a:pt x="1169" y="3359"/>
                  <a:pt x="1169" y="3359"/>
                  <a:pt x="1169" y="3359"/>
                </a:cubicBezTo>
                <a:cubicBezTo>
                  <a:pt x="1168" y="3361"/>
                  <a:pt x="1167" y="3363"/>
                  <a:pt x="1167" y="3365"/>
                </a:cubicBezTo>
                <a:cubicBezTo>
                  <a:pt x="1167" y="3365"/>
                  <a:pt x="1167" y="3365"/>
                  <a:pt x="1167" y="3365"/>
                </a:cubicBezTo>
                <a:cubicBezTo>
                  <a:pt x="1175" y="3362"/>
                  <a:pt x="1182" y="3358"/>
                  <a:pt x="1189" y="3355"/>
                </a:cubicBezTo>
                <a:cubicBezTo>
                  <a:pt x="1189" y="3357"/>
                  <a:pt x="1188" y="3359"/>
                  <a:pt x="1185" y="3359"/>
                </a:cubicBezTo>
                <a:cubicBezTo>
                  <a:pt x="1179" y="3362"/>
                  <a:pt x="1172" y="3365"/>
                  <a:pt x="1166" y="3368"/>
                </a:cubicBezTo>
                <a:cubicBezTo>
                  <a:pt x="1165" y="3368"/>
                  <a:pt x="1165" y="3369"/>
                  <a:pt x="1165" y="3370"/>
                </a:cubicBezTo>
                <a:cubicBezTo>
                  <a:pt x="1163" y="3372"/>
                  <a:pt x="1162" y="3375"/>
                  <a:pt x="1160" y="3378"/>
                </a:cubicBezTo>
                <a:cubicBezTo>
                  <a:pt x="1161" y="3377"/>
                  <a:pt x="1162" y="3376"/>
                  <a:pt x="1164" y="3376"/>
                </a:cubicBezTo>
                <a:cubicBezTo>
                  <a:pt x="1169" y="3374"/>
                  <a:pt x="1175" y="3372"/>
                  <a:pt x="1180" y="3370"/>
                </a:cubicBezTo>
                <a:cubicBezTo>
                  <a:pt x="1180" y="3370"/>
                  <a:pt x="1180" y="3370"/>
                  <a:pt x="1181" y="3370"/>
                </a:cubicBezTo>
                <a:cubicBezTo>
                  <a:pt x="1180" y="3371"/>
                  <a:pt x="1179" y="3372"/>
                  <a:pt x="1178" y="3372"/>
                </a:cubicBezTo>
                <a:cubicBezTo>
                  <a:pt x="1173" y="3374"/>
                  <a:pt x="1169" y="3375"/>
                  <a:pt x="1164" y="3377"/>
                </a:cubicBezTo>
                <a:cubicBezTo>
                  <a:pt x="1163" y="3377"/>
                  <a:pt x="1162" y="3378"/>
                  <a:pt x="1161" y="3378"/>
                </a:cubicBezTo>
                <a:cubicBezTo>
                  <a:pt x="1161" y="3378"/>
                  <a:pt x="1160" y="3378"/>
                  <a:pt x="1160" y="3378"/>
                </a:cubicBezTo>
                <a:cubicBezTo>
                  <a:pt x="1160" y="3378"/>
                  <a:pt x="1160" y="3378"/>
                  <a:pt x="1160" y="3379"/>
                </a:cubicBezTo>
                <a:cubicBezTo>
                  <a:pt x="1159" y="3381"/>
                  <a:pt x="1157" y="3384"/>
                  <a:pt x="1156" y="3386"/>
                </a:cubicBezTo>
                <a:cubicBezTo>
                  <a:pt x="1162" y="3384"/>
                  <a:pt x="1168" y="3382"/>
                  <a:pt x="1174" y="3380"/>
                </a:cubicBezTo>
                <a:cubicBezTo>
                  <a:pt x="1174" y="3380"/>
                  <a:pt x="1174" y="3380"/>
                  <a:pt x="1174" y="3380"/>
                </a:cubicBezTo>
                <a:cubicBezTo>
                  <a:pt x="1173" y="3381"/>
                  <a:pt x="1172" y="3382"/>
                  <a:pt x="1171" y="3383"/>
                </a:cubicBezTo>
                <a:cubicBezTo>
                  <a:pt x="1170" y="3383"/>
                  <a:pt x="1169" y="3384"/>
                  <a:pt x="1168" y="3384"/>
                </a:cubicBezTo>
                <a:cubicBezTo>
                  <a:pt x="1164" y="3385"/>
                  <a:pt x="1161" y="3387"/>
                  <a:pt x="1158" y="3387"/>
                </a:cubicBezTo>
                <a:cubicBezTo>
                  <a:pt x="1155" y="3388"/>
                  <a:pt x="1153" y="3389"/>
                  <a:pt x="1153" y="3392"/>
                </a:cubicBezTo>
                <a:cubicBezTo>
                  <a:pt x="1158" y="3390"/>
                  <a:pt x="1163" y="3389"/>
                  <a:pt x="1168" y="3387"/>
                </a:cubicBezTo>
                <a:cubicBezTo>
                  <a:pt x="1168" y="3387"/>
                  <a:pt x="1167" y="3388"/>
                  <a:pt x="1167" y="3388"/>
                </a:cubicBezTo>
                <a:cubicBezTo>
                  <a:pt x="1162" y="3390"/>
                  <a:pt x="1157" y="3392"/>
                  <a:pt x="1152" y="3394"/>
                </a:cubicBezTo>
                <a:cubicBezTo>
                  <a:pt x="1152" y="3395"/>
                  <a:pt x="1151" y="3395"/>
                  <a:pt x="1150" y="3396"/>
                </a:cubicBezTo>
                <a:cubicBezTo>
                  <a:pt x="1148" y="3398"/>
                  <a:pt x="1147" y="3401"/>
                  <a:pt x="1145" y="3403"/>
                </a:cubicBezTo>
                <a:cubicBezTo>
                  <a:pt x="1143" y="3406"/>
                  <a:pt x="1141" y="3409"/>
                  <a:pt x="1138" y="3412"/>
                </a:cubicBezTo>
                <a:cubicBezTo>
                  <a:pt x="1138" y="3413"/>
                  <a:pt x="1137" y="3414"/>
                  <a:pt x="1136" y="3414"/>
                </a:cubicBezTo>
                <a:cubicBezTo>
                  <a:pt x="1135" y="3415"/>
                  <a:pt x="1134" y="3416"/>
                  <a:pt x="1133" y="3417"/>
                </a:cubicBezTo>
                <a:cubicBezTo>
                  <a:pt x="1133" y="3419"/>
                  <a:pt x="1131" y="3420"/>
                  <a:pt x="1130" y="3421"/>
                </a:cubicBezTo>
                <a:cubicBezTo>
                  <a:pt x="1126" y="3424"/>
                  <a:pt x="1123" y="3426"/>
                  <a:pt x="1119" y="3428"/>
                </a:cubicBezTo>
                <a:cubicBezTo>
                  <a:pt x="1119" y="3429"/>
                  <a:pt x="1118" y="3429"/>
                  <a:pt x="1117" y="3428"/>
                </a:cubicBezTo>
                <a:cubicBezTo>
                  <a:pt x="1116" y="3428"/>
                  <a:pt x="1115" y="3428"/>
                  <a:pt x="1114" y="3429"/>
                </a:cubicBezTo>
                <a:cubicBezTo>
                  <a:pt x="1113" y="3430"/>
                  <a:pt x="1112" y="3430"/>
                  <a:pt x="1110" y="3431"/>
                </a:cubicBezTo>
                <a:cubicBezTo>
                  <a:pt x="1107" y="3432"/>
                  <a:pt x="1103" y="3433"/>
                  <a:pt x="1100" y="3433"/>
                </a:cubicBezTo>
                <a:cubicBezTo>
                  <a:pt x="1094" y="3435"/>
                  <a:pt x="1087" y="3437"/>
                  <a:pt x="1081" y="3436"/>
                </a:cubicBezTo>
                <a:cubicBezTo>
                  <a:pt x="1074" y="3435"/>
                  <a:pt x="1068" y="3435"/>
                  <a:pt x="1061" y="3434"/>
                </a:cubicBezTo>
                <a:cubicBezTo>
                  <a:pt x="1059" y="3434"/>
                  <a:pt x="1057" y="3434"/>
                  <a:pt x="1056" y="3433"/>
                </a:cubicBezTo>
                <a:cubicBezTo>
                  <a:pt x="1055" y="3433"/>
                  <a:pt x="1054" y="3432"/>
                  <a:pt x="1053" y="3432"/>
                </a:cubicBezTo>
                <a:cubicBezTo>
                  <a:pt x="1052" y="3431"/>
                  <a:pt x="1051" y="3430"/>
                  <a:pt x="1050" y="3430"/>
                </a:cubicBezTo>
                <a:cubicBezTo>
                  <a:pt x="1043" y="3429"/>
                  <a:pt x="1037" y="3426"/>
                  <a:pt x="1031" y="3423"/>
                </a:cubicBezTo>
                <a:cubicBezTo>
                  <a:pt x="1029" y="3421"/>
                  <a:pt x="1027" y="3420"/>
                  <a:pt x="1025" y="3418"/>
                </a:cubicBezTo>
                <a:cubicBezTo>
                  <a:pt x="1021" y="3416"/>
                  <a:pt x="1017" y="3413"/>
                  <a:pt x="1013" y="3411"/>
                </a:cubicBezTo>
                <a:cubicBezTo>
                  <a:pt x="1009" y="3407"/>
                  <a:pt x="1005" y="3404"/>
                  <a:pt x="1001" y="3400"/>
                </a:cubicBezTo>
                <a:cubicBezTo>
                  <a:pt x="995" y="3395"/>
                  <a:pt x="991" y="3388"/>
                  <a:pt x="985" y="3382"/>
                </a:cubicBezTo>
                <a:cubicBezTo>
                  <a:pt x="985" y="3382"/>
                  <a:pt x="984" y="3381"/>
                  <a:pt x="984" y="3381"/>
                </a:cubicBezTo>
                <a:cubicBezTo>
                  <a:pt x="981" y="3374"/>
                  <a:pt x="977" y="3368"/>
                  <a:pt x="974" y="3362"/>
                </a:cubicBezTo>
                <a:cubicBezTo>
                  <a:pt x="973" y="3360"/>
                  <a:pt x="972" y="3358"/>
                  <a:pt x="971" y="3356"/>
                </a:cubicBezTo>
                <a:cubicBezTo>
                  <a:pt x="970" y="3352"/>
                  <a:pt x="968" y="3348"/>
                  <a:pt x="966" y="3344"/>
                </a:cubicBezTo>
                <a:cubicBezTo>
                  <a:pt x="963" y="3338"/>
                  <a:pt x="960" y="3333"/>
                  <a:pt x="958" y="3326"/>
                </a:cubicBezTo>
                <a:cubicBezTo>
                  <a:pt x="956" y="3320"/>
                  <a:pt x="954" y="3313"/>
                  <a:pt x="952" y="3306"/>
                </a:cubicBezTo>
                <a:cubicBezTo>
                  <a:pt x="951" y="3305"/>
                  <a:pt x="951" y="3303"/>
                  <a:pt x="951" y="3302"/>
                </a:cubicBezTo>
                <a:cubicBezTo>
                  <a:pt x="950" y="3297"/>
                  <a:pt x="949" y="3293"/>
                  <a:pt x="948" y="3288"/>
                </a:cubicBezTo>
                <a:cubicBezTo>
                  <a:pt x="947" y="3279"/>
                  <a:pt x="946" y="3270"/>
                  <a:pt x="945" y="3261"/>
                </a:cubicBezTo>
                <a:cubicBezTo>
                  <a:pt x="945" y="3259"/>
                  <a:pt x="945" y="3257"/>
                  <a:pt x="945" y="3255"/>
                </a:cubicBezTo>
                <a:cubicBezTo>
                  <a:pt x="945" y="3253"/>
                  <a:pt x="945" y="3251"/>
                  <a:pt x="945" y="3249"/>
                </a:cubicBezTo>
                <a:cubicBezTo>
                  <a:pt x="945" y="3247"/>
                  <a:pt x="945" y="3244"/>
                  <a:pt x="945" y="3242"/>
                </a:cubicBezTo>
                <a:cubicBezTo>
                  <a:pt x="945" y="3239"/>
                  <a:pt x="945" y="3237"/>
                  <a:pt x="945" y="3235"/>
                </a:cubicBezTo>
                <a:cubicBezTo>
                  <a:pt x="946" y="3235"/>
                  <a:pt x="946" y="3235"/>
                  <a:pt x="947" y="3236"/>
                </a:cubicBezTo>
                <a:cubicBezTo>
                  <a:pt x="950" y="3237"/>
                  <a:pt x="953" y="3239"/>
                  <a:pt x="956" y="3240"/>
                </a:cubicBezTo>
                <a:cubicBezTo>
                  <a:pt x="958" y="3241"/>
                  <a:pt x="961" y="3241"/>
                  <a:pt x="963" y="3242"/>
                </a:cubicBezTo>
                <a:cubicBezTo>
                  <a:pt x="965" y="3242"/>
                  <a:pt x="966" y="3243"/>
                  <a:pt x="968" y="3243"/>
                </a:cubicBezTo>
                <a:cubicBezTo>
                  <a:pt x="973" y="3244"/>
                  <a:pt x="979" y="3245"/>
                  <a:pt x="984" y="3245"/>
                </a:cubicBezTo>
                <a:cubicBezTo>
                  <a:pt x="987" y="3246"/>
                  <a:pt x="990" y="3247"/>
                  <a:pt x="993" y="3247"/>
                </a:cubicBezTo>
                <a:cubicBezTo>
                  <a:pt x="997" y="3248"/>
                  <a:pt x="1001" y="3248"/>
                  <a:pt x="1005" y="3249"/>
                </a:cubicBezTo>
                <a:cubicBezTo>
                  <a:pt x="1009" y="3249"/>
                  <a:pt x="1012" y="3249"/>
                  <a:pt x="1016" y="3249"/>
                </a:cubicBezTo>
                <a:cubicBezTo>
                  <a:pt x="1019" y="3250"/>
                  <a:pt x="1022" y="3250"/>
                  <a:pt x="1026" y="3250"/>
                </a:cubicBezTo>
                <a:cubicBezTo>
                  <a:pt x="1030" y="3250"/>
                  <a:pt x="1035" y="3251"/>
                  <a:pt x="1039" y="3251"/>
                </a:cubicBezTo>
                <a:cubicBezTo>
                  <a:pt x="1040" y="3251"/>
                  <a:pt x="1041" y="3251"/>
                  <a:pt x="1042" y="3251"/>
                </a:cubicBezTo>
                <a:cubicBezTo>
                  <a:pt x="1043" y="3251"/>
                  <a:pt x="1044" y="3251"/>
                  <a:pt x="1043" y="3253"/>
                </a:cubicBezTo>
                <a:cubicBezTo>
                  <a:pt x="1045" y="3252"/>
                  <a:pt x="1046" y="3252"/>
                  <a:pt x="1047" y="3252"/>
                </a:cubicBezTo>
                <a:cubicBezTo>
                  <a:pt x="1049" y="3251"/>
                  <a:pt x="1050" y="3252"/>
                  <a:pt x="1052" y="3252"/>
                </a:cubicBezTo>
                <a:cubicBezTo>
                  <a:pt x="1059" y="3254"/>
                  <a:pt x="1065" y="3253"/>
                  <a:pt x="1072" y="3252"/>
                </a:cubicBezTo>
                <a:cubicBezTo>
                  <a:pt x="1073" y="3252"/>
                  <a:pt x="1073" y="3252"/>
                  <a:pt x="1074" y="3252"/>
                </a:cubicBezTo>
                <a:cubicBezTo>
                  <a:pt x="1078" y="3253"/>
                  <a:pt x="1083" y="3252"/>
                  <a:pt x="1087" y="3251"/>
                </a:cubicBezTo>
                <a:cubicBezTo>
                  <a:pt x="1089" y="3251"/>
                  <a:pt x="1091" y="3250"/>
                  <a:pt x="1093" y="3252"/>
                </a:cubicBezTo>
                <a:cubicBezTo>
                  <a:pt x="1094" y="3252"/>
                  <a:pt x="1094" y="3252"/>
                  <a:pt x="1094" y="3252"/>
                </a:cubicBezTo>
                <a:cubicBezTo>
                  <a:pt x="1096" y="3252"/>
                  <a:pt x="1098" y="3251"/>
                  <a:pt x="1101" y="3251"/>
                </a:cubicBezTo>
                <a:cubicBezTo>
                  <a:pt x="1104" y="3252"/>
                  <a:pt x="1108" y="3252"/>
                  <a:pt x="1112" y="3252"/>
                </a:cubicBezTo>
                <a:cubicBezTo>
                  <a:pt x="1113" y="3252"/>
                  <a:pt x="1114" y="3252"/>
                  <a:pt x="1115" y="3252"/>
                </a:cubicBezTo>
                <a:cubicBezTo>
                  <a:pt x="1116" y="3252"/>
                  <a:pt x="1116" y="3251"/>
                  <a:pt x="1117" y="3251"/>
                </a:cubicBezTo>
                <a:cubicBezTo>
                  <a:pt x="1122" y="3251"/>
                  <a:pt x="1127" y="3250"/>
                  <a:pt x="1133" y="3250"/>
                </a:cubicBezTo>
                <a:cubicBezTo>
                  <a:pt x="1138" y="3250"/>
                  <a:pt x="1143" y="3250"/>
                  <a:pt x="1148" y="3250"/>
                </a:cubicBezTo>
                <a:cubicBezTo>
                  <a:pt x="1152" y="3250"/>
                  <a:pt x="1156" y="3249"/>
                  <a:pt x="1160" y="3249"/>
                </a:cubicBezTo>
                <a:cubicBezTo>
                  <a:pt x="1163" y="3248"/>
                  <a:pt x="1167" y="3248"/>
                  <a:pt x="1170" y="3248"/>
                </a:cubicBezTo>
                <a:cubicBezTo>
                  <a:pt x="1177" y="3247"/>
                  <a:pt x="1183" y="3245"/>
                  <a:pt x="1189" y="3244"/>
                </a:cubicBezTo>
                <a:cubicBezTo>
                  <a:pt x="1190" y="3244"/>
                  <a:pt x="1192" y="3244"/>
                  <a:pt x="1193" y="3244"/>
                </a:cubicBezTo>
                <a:cubicBezTo>
                  <a:pt x="1193" y="3243"/>
                  <a:pt x="1195" y="3242"/>
                  <a:pt x="1198" y="3242"/>
                </a:cubicBezTo>
                <a:cubicBezTo>
                  <a:pt x="1197" y="3243"/>
                  <a:pt x="1195" y="3244"/>
                  <a:pt x="1194" y="3245"/>
                </a:cubicBezTo>
                <a:cubicBezTo>
                  <a:pt x="1194" y="3245"/>
                  <a:pt x="1194" y="3246"/>
                  <a:pt x="1194" y="3246"/>
                </a:cubicBezTo>
                <a:cubicBezTo>
                  <a:pt x="1194" y="3247"/>
                  <a:pt x="1194" y="3247"/>
                  <a:pt x="1195" y="3247"/>
                </a:cubicBezTo>
                <a:cubicBezTo>
                  <a:pt x="1195" y="3248"/>
                  <a:pt x="1194" y="3248"/>
                  <a:pt x="1194" y="3249"/>
                </a:cubicBezTo>
                <a:cubicBezTo>
                  <a:pt x="1201" y="3245"/>
                  <a:pt x="1205" y="3239"/>
                  <a:pt x="1212" y="3237"/>
                </a:cubicBezTo>
                <a:cubicBezTo>
                  <a:pt x="1212" y="3237"/>
                  <a:pt x="1212" y="3237"/>
                  <a:pt x="1212" y="3237"/>
                </a:cubicBezTo>
                <a:cubicBezTo>
                  <a:pt x="1209" y="3240"/>
                  <a:pt x="1205" y="3243"/>
                  <a:pt x="1201" y="3247"/>
                </a:cubicBezTo>
                <a:cubicBezTo>
                  <a:pt x="1199" y="3248"/>
                  <a:pt x="1197" y="3250"/>
                  <a:pt x="1196" y="3252"/>
                </a:cubicBezTo>
                <a:cubicBezTo>
                  <a:pt x="1195" y="3253"/>
                  <a:pt x="1195" y="3254"/>
                  <a:pt x="1195" y="3256"/>
                </a:cubicBezTo>
                <a:cubicBezTo>
                  <a:pt x="1202" y="3251"/>
                  <a:pt x="1209" y="3246"/>
                  <a:pt x="1216" y="3241"/>
                </a:cubicBezTo>
                <a:cubicBezTo>
                  <a:pt x="1216" y="3243"/>
                  <a:pt x="1215" y="3244"/>
                  <a:pt x="1214" y="3244"/>
                </a:cubicBezTo>
                <a:cubicBezTo>
                  <a:pt x="1210" y="3248"/>
                  <a:pt x="1205" y="3251"/>
                  <a:pt x="1200" y="3255"/>
                </a:cubicBezTo>
                <a:cubicBezTo>
                  <a:pt x="1199" y="3255"/>
                  <a:pt x="1199" y="3256"/>
                  <a:pt x="1198" y="3256"/>
                </a:cubicBezTo>
                <a:cubicBezTo>
                  <a:pt x="1196" y="3257"/>
                  <a:pt x="1194" y="3258"/>
                  <a:pt x="1195" y="3261"/>
                </a:cubicBezTo>
                <a:close/>
                <a:moveTo>
                  <a:pt x="1213" y="3275"/>
                </a:moveTo>
                <a:cubicBezTo>
                  <a:pt x="1213" y="3278"/>
                  <a:pt x="1212" y="3279"/>
                  <a:pt x="1210" y="3280"/>
                </a:cubicBezTo>
                <a:cubicBezTo>
                  <a:pt x="1207" y="3281"/>
                  <a:pt x="1204" y="3284"/>
                  <a:pt x="1201" y="3285"/>
                </a:cubicBezTo>
                <a:cubicBezTo>
                  <a:pt x="1199" y="3286"/>
                  <a:pt x="1198" y="3287"/>
                  <a:pt x="1197" y="3288"/>
                </a:cubicBezTo>
                <a:cubicBezTo>
                  <a:pt x="1197" y="3288"/>
                  <a:pt x="1197" y="3288"/>
                  <a:pt x="1197" y="3288"/>
                </a:cubicBezTo>
                <a:cubicBezTo>
                  <a:pt x="1202" y="3284"/>
                  <a:pt x="1208" y="3279"/>
                  <a:pt x="1213" y="3275"/>
                </a:cubicBezTo>
                <a:cubicBezTo>
                  <a:pt x="1213" y="3275"/>
                  <a:pt x="1213" y="3275"/>
                  <a:pt x="1213" y="3275"/>
                </a:cubicBezTo>
                <a:close/>
                <a:moveTo>
                  <a:pt x="1215" y="3240"/>
                </a:moveTo>
                <a:cubicBezTo>
                  <a:pt x="1211" y="3242"/>
                  <a:pt x="1208" y="3244"/>
                  <a:pt x="1205" y="3246"/>
                </a:cubicBezTo>
                <a:cubicBezTo>
                  <a:pt x="1205" y="3247"/>
                  <a:pt x="1204" y="3247"/>
                  <a:pt x="1203" y="3247"/>
                </a:cubicBezTo>
                <a:cubicBezTo>
                  <a:pt x="1203" y="3247"/>
                  <a:pt x="1203" y="3247"/>
                  <a:pt x="1203" y="3247"/>
                </a:cubicBezTo>
                <a:cubicBezTo>
                  <a:pt x="1208" y="3243"/>
                  <a:pt x="1212" y="3240"/>
                  <a:pt x="1216" y="3236"/>
                </a:cubicBezTo>
                <a:cubicBezTo>
                  <a:pt x="1217" y="3238"/>
                  <a:pt x="1216" y="3239"/>
                  <a:pt x="1215" y="3240"/>
                </a:cubicBezTo>
                <a:close/>
                <a:moveTo>
                  <a:pt x="1056" y="3143"/>
                </a:moveTo>
                <a:cubicBezTo>
                  <a:pt x="1056" y="3142"/>
                  <a:pt x="1055" y="3142"/>
                  <a:pt x="1055" y="3141"/>
                </a:cubicBezTo>
                <a:cubicBezTo>
                  <a:pt x="1055" y="3142"/>
                  <a:pt x="1054" y="3142"/>
                  <a:pt x="1054" y="3143"/>
                </a:cubicBezTo>
                <a:cubicBezTo>
                  <a:pt x="1054" y="3145"/>
                  <a:pt x="1054" y="3147"/>
                  <a:pt x="1054" y="3150"/>
                </a:cubicBezTo>
                <a:cubicBezTo>
                  <a:pt x="1054" y="3153"/>
                  <a:pt x="1055" y="3156"/>
                  <a:pt x="1056" y="3159"/>
                </a:cubicBezTo>
                <a:cubicBezTo>
                  <a:pt x="1057" y="3163"/>
                  <a:pt x="1058" y="3168"/>
                  <a:pt x="1060" y="3172"/>
                </a:cubicBezTo>
                <a:cubicBezTo>
                  <a:pt x="1060" y="3172"/>
                  <a:pt x="1061" y="3173"/>
                  <a:pt x="1061" y="3173"/>
                </a:cubicBezTo>
                <a:cubicBezTo>
                  <a:pt x="1062" y="3173"/>
                  <a:pt x="1062" y="3172"/>
                  <a:pt x="1062" y="3172"/>
                </a:cubicBezTo>
                <a:cubicBezTo>
                  <a:pt x="1063" y="3169"/>
                  <a:pt x="1063" y="3167"/>
                  <a:pt x="1063" y="3164"/>
                </a:cubicBezTo>
                <a:cubicBezTo>
                  <a:pt x="1063" y="3162"/>
                  <a:pt x="1063" y="3159"/>
                  <a:pt x="1062" y="3157"/>
                </a:cubicBezTo>
                <a:cubicBezTo>
                  <a:pt x="1062" y="3154"/>
                  <a:pt x="1061" y="3151"/>
                  <a:pt x="1059" y="3149"/>
                </a:cubicBezTo>
                <a:cubicBezTo>
                  <a:pt x="1058" y="3147"/>
                  <a:pt x="1057" y="3145"/>
                  <a:pt x="1056" y="3143"/>
                </a:cubicBezTo>
                <a:close/>
                <a:moveTo>
                  <a:pt x="1060" y="3166"/>
                </a:moveTo>
                <a:cubicBezTo>
                  <a:pt x="1058" y="3162"/>
                  <a:pt x="1057" y="3158"/>
                  <a:pt x="1056" y="3153"/>
                </a:cubicBezTo>
                <a:cubicBezTo>
                  <a:pt x="1056" y="3153"/>
                  <a:pt x="1056" y="3152"/>
                  <a:pt x="1057" y="3152"/>
                </a:cubicBezTo>
                <a:cubicBezTo>
                  <a:pt x="1059" y="3152"/>
                  <a:pt x="1057" y="3150"/>
                  <a:pt x="1057" y="3149"/>
                </a:cubicBezTo>
                <a:cubicBezTo>
                  <a:pt x="1060" y="3151"/>
                  <a:pt x="1061" y="3161"/>
                  <a:pt x="1060" y="3166"/>
                </a:cubicBezTo>
                <a:close/>
                <a:moveTo>
                  <a:pt x="1143" y="3235"/>
                </a:moveTo>
                <a:cubicBezTo>
                  <a:pt x="1143" y="3235"/>
                  <a:pt x="1143" y="3235"/>
                  <a:pt x="1143" y="3235"/>
                </a:cubicBezTo>
                <a:cubicBezTo>
                  <a:pt x="1143" y="3234"/>
                  <a:pt x="1142" y="3234"/>
                  <a:pt x="1142" y="3234"/>
                </a:cubicBezTo>
                <a:cubicBezTo>
                  <a:pt x="1137" y="3235"/>
                  <a:pt x="1133" y="3236"/>
                  <a:pt x="1129" y="3236"/>
                </a:cubicBezTo>
                <a:cubicBezTo>
                  <a:pt x="1127" y="3237"/>
                  <a:pt x="1126" y="3238"/>
                  <a:pt x="1126" y="3240"/>
                </a:cubicBezTo>
                <a:cubicBezTo>
                  <a:pt x="1131" y="3239"/>
                  <a:pt x="1136" y="3237"/>
                  <a:pt x="1142" y="3236"/>
                </a:cubicBezTo>
                <a:cubicBezTo>
                  <a:pt x="1142" y="3236"/>
                  <a:pt x="1143" y="3236"/>
                  <a:pt x="1143" y="3235"/>
                </a:cubicBezTo>
                <a:close/>
                <a:moveTo>
                  <a:pt x="1101" y="3085"/>
                </a:moveTo>
                <a:cubicBezTo>
                  <a:pt x="1097" y="3083"/>
                  <a:pt x="1092" y="3084"/>
                  <a:pt x="1088" y="3085"/>
                </a:cubicBezTo>
                <a:cubicBezTo>
                  <a:pt x="1082" y="3087"/>
                  <a:pt x="1077" y="3091"/>
                  <a:pt x="1074" y="3097"/>
                </a:cubicBezTo>
                <a:cubicBezTo>
                  <a:pt x="1075" y="3097"/>
                  <a:pt x="1075" y="3098"/>
                  <a:pt x="1076" y="3098"/>
                </a:cubicBezTo>
                <a:cubicBezTo>
                  <a:pt x="1078" y="3098"/>
                  <a:pt x="1080" y="3098"/>
                  <a:pt x="1082" y="3099"/>
                </a:cubicBezTo>
                <a:cubicBezTo>
                  <a:pt x="1089" y="3102"/>
                  <a:pt x="1096" y="3105"/>
                  <a:pt x="1102" y="3110"/>
                </a:cubicBezTo>
                <a:cubicBezTo>
                  <a:pt x="1104" y="3112"/>
                  <a:pt x="1106" y="3113"/>
                  <a:pt x="1108" y="3116"/>
                </a:cubicBezTo>
                <a:cubicBezTo>
                  <a:pt x="1110" y="3117"/>
                  <a:pt x="1111" y="3117"/>
                  <a:pt x="1112" y="3116"/>
                </a:cubicBezTo>
                <a:cubicBezTo>
                  <a:pt x="1114" y="3115"/>
                  <a:pt x="1116" y="3112"/>
                  <a:pt x="1117" y="3109"/>
                </a:cubicBezTo>
                <a:cubicBezTo>
                  <a:pt x="1117" y="3101"/>
                  <a:pt x="1115" y="3094"/>
                  <a:pt x="1109" y="3089"/>
                </a:cubicBezTo>
                <a:cubicBezTo>
                  <a:pt x="1107" y="3087"/>
                  <a:pt x="1104" y="3085"/>
                  <a:pt x="1101" y="3085"/>
                </a:cubicBezTo>
                <a:close/>
                <a:moveTo>
                  <a:pt x="1103" y="3108"/>
                </a:moveTo>
                <a:cubicBezTo>
                  <a:pt x="1102" y="3107"/>
                  <a:pt x="1101" y="3107"/>
                  <a:pt x="1101" y="3106"/>
                </a:cubicBezTo>
                <a:cubicBezTo>
                  <a:pt x="1101" y="3105"/>
                  <a:pt x="1102" y="3104"/>
                  <a:pt x="1103" y="3103"/>
                </a:cubicBezTo>
                <a:cubicBezTo>
                  <a:pt x="1100" y="3103"/>
                  <a:pt x="1100" y="3105"/>
                  <a:pt x="1100" y="3106"/>
                </a:cubicBezTo>
                <a:cubicBezTo>
                  <a:pt x="1093" y="3101"/>
                  <a:pt x="1086" y="3097"/>
                  <a:pt x="1079" y="3096"/>
                </a:cubicBezTo>
                <a:cubicBezTo>
                  <a:pt x="1089" y="3088"/>
                  <a:pt x="1101" y="3087"/>
                  <a:pt x="1110" y="3103"/>
                </a:cubicBezTo>
                <a:cubicBezTo>
                  <a:pt x="1109" y="3104"/>
                  <a:pt x="1109" y="3105"/>
                  <a:pt x="1108" y="3105"/>
                </a:cubicBezTo>
                <a:cubicBezTo>
                  <a:pt x="1107" y="3106"/>
                  <a:pt x="1106" y="3108"/>
                  <a:pt x="1105" y="3108"/>
                </a:cubicBezTo>
                <a:cubicBezTo>
                  <a:pt x="1104" y="3109"/>
                  <a:pt x="1103" y="3108"/>
                  <a:pt x="1103" y="3108"/>
                </a:cubicBezTo>
                <a:close/>
                <a:moveTo>
                  <a:pt x="1110" y="3113"/>
                </a:moveTo>
                <a:cubicBezTo>
                  <a:pt x="1108" y="3112"/>
                  <a:pt x="1107" y="3111"/>
                  <a:pt x="1106" y="3110"/>
                </a:cubicBezTo>
                <a:cubicBezTo>
                  <a:pt x="1106" y="3110"/>
                  <a:pt x="1106" y="3110"/>
                  <a:pt x="1107" y="3111"/>
                </a:cubicBezTo>
                <a:cubicBezTo>
                  <a:pt x="1108" y="3109"/>
                  <a:pt x="1109" y="3108"/>
                  <a:pt x="1110" y="3107"/>
                </a:cubicBezTo>
                <a:lnTo>
                  <a:pt x="1110" y="3113"/>
                </a:lnTo>
                <a:close/>
                <a:moveTo>
                  <a:pt x="1113" y="3111"/>
                </a:moveTo>
                <a:cubicBezTo>
                  <a:pt x="1114" y="3103"/>
                  <a:pt x="1111" y="3097"/>
                  <a:pt x="1104" y="3092"/>
                </a:cubicBezTo>
                <a:cubicBezTo>
                  <a:pt x="1098" y="3087"/>
                  <a:pt x="1092" y="3086"/>
                  <a:pt x="1084" y="3090"/>
                </a:cubicBezTo>
                <a:cubicBezTo>
                  <a:pt x="1088" y="3085"/>
                  <a:pt x="1101" y="3084"/>
                  <a:pt x="1108" y="3091"/>
                </a:cubicBezTo>
                <a:cubicBezTo>
                  <a:pt x="1113" y="3096"/>
                  <a:pt x="1116" y="3107"/>
                  <a:pt x="1113" y="3111"/>
                </a:cubicBezTo>
                <a:close/>
                <a:moveTo>
                  <a:pt x="996" y="3203"/>
                </a:moveTo>
                <a:cubicBezTo>
                  <a:pt x="995" y="3205"/>
                  <a:pt x="996" y="3206"/>
                  <a:pt x="997" y="3205"/>
                </a:cubicBezTo>
                <a:cubicBezTo>
                  <a:pt x="999" y="3204"/>
                  <a:pt x="1001" y="3203"/>
                  <a:pt x="1001" y="3202"/>
                </a:cubicBezTo>
                <a:cubicBezTo>
                  <a:pt x="1005" y="3197"/>
                  <a:pt x="1004" y="3192"/>
                  <a:pt x="1004" y="3187"/>
                </a:cubicBezTo>
                <a:cubicBezTo>
                  <a:pt x="1004" y="3185"/>
                  <a:pt x="1004" y="3183"/>
                  <a:pt x="1004" y="3181"/>
                </a:cubicBezTo>
                <a:cubicBezTo>
                  <a:pt x="1003" y="3175"/>
                  <a:pt x="1003" y="3169"/>
                  <a:pt x="999" y="3164"/>
                </a:cubicBezTo>
                <a:cubicBezTo>
                  <a:pt x="999" y="3164"/>
                  <a:pt x="999" y="3164"/>
                  <a:pt x="999" y="3164"/>
                </a:cubicBezTo>
                <a:cubicBezTo>
                  <a:pt x="998" y="3161"/>
                  <a:pt x="998" y="3159"/>
                  <a:pt x="997" y="3156"/>
                </a:cubicBezTo>
                <a:cubicBezTo>
                  <a:pt x="997" y="3156"/>
                  <a:pt x="997" y="3155"/>
                  <a:pt x="996" y="3155"/>
                </a:cubicBezTo>
                <a:cubicBezTo>
                  <a:pt x="996" y="3155"/>
                  <a:pt x="995" y="3156"/>
                  <a:pt x="995" y="3156"/>
                </a:cubicBezTo>
                <a:cubicBezTo>
                  <a:pt x="995" y="3157"/>
                  <a:pt x="995" y="3159"/>
                  <a:pt x="995" y="3160"/>
                </a:cubicBezTo>
                <a:cubicBezTo>
                  <a:pt x="995" y="3164"/>
                  <a:pt x="994" y="3169"/>
                  <a:pt x="995" y="3173"/>
                </a:cubicBezTo>
                <a:cubicBezTo>
                  <a:pt x="996" y="3182"/>
                  <a:pt x="996" y="3190"/>
                  <a:pt x="996" y="3198"/>
                </a:cubicBezTo>
                <a:cubicBezTo>
                  <a:pt x="996" y="3200"/>
                  <a:pt x="996" y="3202"/>
                  <a:pt x="996" y="3203"/>
                </a:cubicBezTo>
                <a:close/>
                <a:moveTo>
                  <a:pt x="996" y="3161"/>
                </a:moveTo>
                <a:cubicBezTo>
                  <a:pt x="997" y="3164"/>
                  <a:pt x="999" y="3166"/>
                  <a:pt x="1000" y="3169"/>
                </a:cubicBezTo>
                <a:cubicBezTo>
                  <a:pt x="1000" y="3171"/>
                  <a:pt x="1001" y="3174"/>
                  <a:pt x="1001" y="3176"/>
                </a:cubicBezTo>
                <a:cubicBezTo>
                  <a:pt x="1002" y="3182"/>
                  <a:pt x="1003" y="3188"/>
                  <a:pt x="1002" y="3195"/>
                </a:cubicBezTo>
                <a:cubicBezTo>
                  <a:pt x="1002" y="3197"/>
                  <a:pt x="1001" y="3199"/>
                  <a:pt x="1000" y="3201"/>
                </a:cubicBezTo>
                <a:cubicBezTo>
                  <a:pt x="1000" y="3202"/>
                  <a:pt x="999" y="3203"/>
                  <a:pt x="998" y="3203"/>
                </a:cubicBezTo>
                <a:cubicBezTo>
                  <a:pt x="999" y="3189"/>
                  <a:pt x="996" y="3175"/>
                  <a:pt x="996" y="3161"/>
                </a:cubicBezTo>
                <a:close/>
                <a:moveTo>
                  <a:pt x="1015" y="3118"/>
                </a:moveTo>
                <a:cubicBezTo>
                  <a:pt x="1017" y="3122"/>
                  <a:pt x="1020" y="3125"/>
                  <a:pt x="1023" y="3128"/>
                </a:cubicBezTo>
                <a:cubicBezTo>
                  <a:pt x="1026" y="3133"/>
                  <a:pt x="1030" y="3136"/>
                  <a:pt x="1032" y="3142"/>
                </a:cubicBezTo>
                <a:cubicBezTo>
                  <a:pt x="1033" y="3142"/>
                  <a:pt x="1034" y="3143"/>
                  <a:pt x="1034" y="3143"/>
                </a:cubicBezTo>
                <a:cubicBezTo>
                  <a:pt x="1035" y="3142"/>
                  <a:pt x="1035" y="3141"/>
                  <a:pt x="1035" y="3141"/>
                </a:cubicBezTo>
                <a:cubicBezTo>
                  <a:pt x="1033" y="3137"/>
                  <a:pt x="1032" y="3134"/>
                  <a:pt x="1030" y="3131"/>
                </a:cubicBezTo>
                <a:cubicBezTo>
                  <a:pt x="1029" y="3129"/>
                  <a:pt x="1027" y="3126"/>
                  <a:pt x="1026" y="3124"/>
                </a:cubicBezTo>
                <a:cubicBezTo>
                  <a:pt x="1024" y="3118"/>
                  <a:pt x="1022" y="3113"/>
                  <a:pt x="1019" y="3109"/>
                </a:cubicBezTo>
                <a:cubicBezTo>
                  <a:pt x="1019" y="3108"/>
                  <a:pt x="1019" y="3107"/>
                  <a:pt x="1018" y="3107"/>
                </a:cubicBezTo>
                <a:cubicBezTo>
                  <a:pt x="1017" y="3104"/>
                  <a:pt x="1015" y="3101"/>
                  <a:pt x="1013" y="3098"/>
                </a:cubicBezTo>
                <a:cubicBezTo>
                  <a:pt x="1013" y="3098"/>
                  <a:pt x="1013" y="3097"/>
                  <a:pt x="1012" y="3097"/>
                </a:cubicBezTo>
                <a:cubicBezTo>
                  <a:pt x="1011" y="3098"/>
                  <a:pt x="1010" y="3099"/>
                  <a:pt x="1010" y="3100"/>
                </a:cubicBezTo>
                <a:cubicBezTo>
                  <a:pt x="1010" y="3105"/>
                  <a:pt x="1011" y="3110"/>
                  <a:pt x="1013" y="3114"/>
                </a:cubicBezTo>
                <a:cubicBezTo>
                  <a:pt x="1014" y="3115"/>
                  <a:pt x="1015" y="3116"/>
                  <a:pt x="1015" y="3118"/>
                </a:cubicBezTo>
                <a:close/>
                <a:moveTo>
                  <a:pt x="1019" y="3113"/>
                </a:moveTo>
                <a:cubicBezTo>
                  <a:pt x="1022" y="3118"/>
                  <a:pt x="1023" y="3123"/>
                  <a:pt x="1025" y="3128"/>
                </a:cubicBezTo>
                <a:cubicBezTo>
                  <a:pt x="1018" y="3122"/>
                  <a:pt x="1012" y="3109"/>
                  <a:pt x="1012" y="3100"/>
                </a:cubicBezTo>
                <a:cubicBezTo>
                  <a:pt x="1016" y="3104"/>
                  <a:pt x="1017" y="3109"/>
                  <a:pt x="1019" y="3113"/>
                </a:cubicBezTo>
                <a:close/>
                <a:moveTo>
                  <a:pt x="1008" y="3136"/>
                </a:moveTo>
                <a:cubicBezTo>
                  <a:pt x="1007" y="3139"/>
                  <a:pt x="1008" y="3142"/>
                  <a:pt x="1008" y="3146"/>
                </a:cubicBezTo>
                <a:cubicBezTo>
                  <a:pt x="1011" y="3155"/>
                  <a:pt x="1016" y="3162"/>
                  <a:pt x="1023" y="3168"/>
                </a:cubicBezTo>
                <a:cubicBezTo>
                  <a:pt x="1024" y="3169"/>
                  <a:pt x="1025" y="3170"/>
                  <a:pt x="1027" y="3171"/>
                </a:cubicBezTo>
                <a:cubicBezTo>
                  <a:pt x="1033" y="3176"/>
                  <a:pt x="1038" y="3180"/>
                  <a:pt x="1044" y="3184"/>
                </a:cubicBezTo>
                <a:cubicBezTo>
                  <a:pt x="1046" y="3185"/>
                  <a:pt x="1048" y="3186"/>
                  <a:pt x="1050" y="3188"/>
                </a:cubicBezTo>
                <a:cubicBezTo>
                  <a:pt x="1053" y="3191"/>
                  <a:pt x="1056" y="3193"/>
                  <a:pt x="1060" y="3196"/>
                </a:cubicBezTo>
                <a:cubicBezTo>
                  <a:pt x="1060" y="3197"/>
                  <a:pt x="1061" y="3197"/>
                  <a:pt x="1062" y="3197"/>
                </a:cubicBezTo>
                <a:cubicBezTo>
                  <a:pt x="1062" y="3197"/>
                  <a:pt x="1063" y="3196"/>
                  <a:pt x="1062" y="3195"/>
                </a:cubicBezTo>
                <a:cubicBezTo>
                  <a:pt x="1060" y="3190"/>
                  <a:pt x="1059" y="3184"/>
                  <a:pt x="1056" y="3179"/>
                </a:cubicBezTo>
                <a:cubicBezTo>
                  <a:pt x="1053" y="3174"/>
                  <a:pt x="1049" y="3170"/>
                  <a:pt x="1045" y="3165"/>
                </a:cubicBezTo>
                <a:cubicBezTo>
                  <a:pt x="1040" y="3159"/>
                  <a:pt x="1034" y="3154"/>
                  <a:pt x="1027" y="3149"/>
                </a:cubicBezTo>
                <a:cubicBezTo>
                  <a:pt x="1022" y="3145"/>
                  <a:pt x="1017" y="3142"/>
                  <a:pt x="1014" y="3136"/>
                </a:cubicBezTo>
                <a:cubicBezTo>
                  <a:pt x="1013" y="3135"/>
                  <a:pt x="1011" y="3135"/>
                  <a:pt x="1010" y="3134"/>
                </a:cubicBezTo>
                <a:cubicBezTo>
                  <a:pt x="1009" y="3135"/>
                  <a:pt x="1008" y="3135"/>
                  <a:pt x="1008" y="3136"/>
                </a:cubicBezTo>
                <a:close/>
                <a:moveTo>
                  <a:pt x="1010" y="3136"/>
                </a:moveTo>
                <a:cubicBezTo>
                  <a:pt x="1011" y="3138"/>
                  <a:pt x="1012" y="3138"/>
                  <a:pt x="1013" y="3139"/>
                </a:cubicBezTo>
                <a:cubicBezTo>
                  <a:pt x="1016" y="3143"/>
                  <a:pt x="1019" y="3146"/>
                  <a:pt x="1022" y="3148"/>
                </a:cubicBezTo>
                <a:cubicBezTo>
                  <a:pt x="1027" y="3152"/>
                  <a:pt x="1031" y="3155"/>
                  <a:pt x="1036" y="3159"/>
                </a:cubicBezTo>
                <a:cubicBezTo>
                  <a:pt x="1038" y="3162"/>
                  <a:pt x="1041" y="3164"/>
                  <a:pt x="1044" y="3167"/>
                </a:cubicBezTo>
                <a:cubicBezTo>
                  <a:pt x="1046" y="3170"/>
                  <a:pt x="1049" y="3174"/>
                  <a:pt x="1052" y="3177"/>
                </a:cubicBezTo>
                <a:cubicBezTo>
                  <a:pt x="1054" y="3181"/>
                  <a:pt x="1056" y="3186"/>
                  <a:pt x="1059" y="3191"/>
                </a:cubicBezTo>
                <a:cubicBezTo>
                  <a:pt x="1058" y="3191"/>
                  <a:pt x="1058" y="3191"/>
                  <a:pt x="1058" y="3191"/>
                </a:cubicBezTo>
                <a:cubicBezTo>
                  <a:pt x="1056" y="3189"/>
                  <a:pt x="1054" y="3187"/>
                  <a:pt x="1051" y="3185"/>
                </a:cubicBezTo>
                <a:cubicBezTo>
                  <a:pt x="1049" y="3184"/>
                  <a:pt x="1047" y="3183"/>
                  <a:pt x="1045" y="3182"/>
                </a:cubicBezTo>
                <a:cubicBezTo>
                  <a:pt x="1040" y="3178"/>
                  <a:pt x="1035" y="3175"/>
                  <a:pt x="1030" y="3171"/>
                </a:cubicBezTo>
                <a:cubicBezTo>
                  <a:pt x="1028" y="3169"/>
                  <a:pt x="1026" y="3167"/>
                  <a:pt x="1024" y="3165"/>
                </a:cubicBezTo>
                <a:cubicBezTo>
                  <a:pt x="1018" y="3160"/>
                  <a:pt x="1013" y="3154"/>
                  <a:pt x="1011" y="3146"/>
                </a:cubicBezTo>
                <a:cubicBezTo>
                  <a:pt x="1010" y="3144"/>
                  <a:pt x="1010" y="3141"/>
                  <a:pt x="1009" y="3139"/>
                </a:cubicBezTo>
                <a:cubicBezTo>
                  <a:pt x="1009" y="3138"/>
                  <a:pt x="1010" y="3138"/>
                  <a:pt x="1010" y="3136"/>
                </a:cubicBezTo>
                <a:close/>
                <a:moveTo>
                  <a:pt x="1004" y="3089"/>
                </a:moveTo>
                <a:cubicBezTo>
                  <a:pt x="1003" y="3090"/>
                  <a:pt x="1002" y="3090"/>
                  <a:pt x="1002" y="3091"/>
                </a:cubicBezTo>
                <a:cubicBezTo>
                  <a:pt x="999" y="3095"/>
                  <a:pt x="997" y="3099"/>
                  <a:pt x="995" y="3103"/>
                </a:cubicBezTo>
                <a:cubicBezTo>
                  <a:pt x="994" y="3108"/>
                  <a:pt x="994" y="3113"/>
                  <a:pt x="993" y="3118"/>
                </a:cubicBezTo>
                <a:cubicBezTo>
                  <a:pt x="994" y="3123"/>
                  <a:pt x="994" y="3127"/>
                  <a:pt x="995" y="3130"/>
                </a:cubicBezTo>
                <a:cubicBezTo>
                  <a:pt x="996" y="3133"/>
                  <a:pt x="997" y="3136"/>
                  <a:pt x="998" y="3139"/>
                </a:cubicBezTo>
                <a:cubicBezTo>
                  <a:pt x="998" y="3139"/>
                  <a:pt x="999" y="3139"/>
                  <a:pt x="999" y="3140"/>
                </a:cubicBezTo>
                <a:cubicBezTo>
                  <a:pt x="1000" y="3139"/>
                  <a:pt x="1000" y="3139"/>
                  <a:pt x="1000" y="3138"/>
                </a:cubicBezTo>
                <a:cubicBezTo>
                  <a:pt x="1000" y="3136"/>
                  <a:pt x="1000" y="3134"/>
                  <a:pt x="1000" y="3132"/>
                </a:cubicBezTo>
                <a:cubicBezTo>
                  <a:pt x="999" y="3128"/>
                  <a:pt x="999" y="3125"/>
                  <a:pt x="999" y="3121"/>
                </a:cubicBezTo>
                <a:cubicBezTo>
                  <a:pt x="1000" y="3115"/>
                  <a:pt x="1001" y="3109"/>
                  <a:pt x="1002" y="3103"/>
                </a:cubicBezTo>
                <a:cubicBezTo>
                  <a:pt x="1003" y="3099"/>
                  <a:pt x="1004" y="3095"/>
                  <a:pt x="1004" y="3092"/>
                </a:cubicBezTo>
                <a:cubicBezTo>
                  <a:pt x="1004" y="3091"/>
                  <a:pt x="1004" y="3090"/>
                  <a:pt x="1004" y="3089"/>
                </a:cubicBezTo>
                <a:close/>
                <a:moveTo>
                  <a:pt x="1000" y="3103"/>
                </a:moveTo>
                <a:cubicBezTo>
                  <a:pt x="999" y="3110"/>
                  <a:pt x="997" y="3116"/>
                  <a:pt x="997" y="3123"/>
                </a:cubicBezTo>
                <a:cubicBezTo>
                  <a:pt x="997" y="3126"/>
                  <a:pt x="998" y="3129"/>
                  <a:pt x="998" y="3131"/>
                </a:cubicBezTo>
                <a:cubicBezTo>
                  <a:pt x="998" y="3131"/>
                  <a:pt x="998" y="3131"/>
                  <a:pt x="997" y="3131"/>
                </a:cubicBezTo>
                <a:cubicBezTo>
                  <a:pt x="997" y="3130"/>
                  <a:pt x="996" y="3128"/>
                  <a:pt x="996" y="3126"/>
                </a:cubicBezTo>
                <a:cubicBezTo>
                  <a:pt x="996" y="3122"/>
                  <a:pt x="996" y="3118"/>
                  <a:pt x="996" y="3114"/>
                </a:cubicBezTo>
                <a:cubicBezTo>
                  <a:pt x="996" y="3113"/>
                  <a:pt x="996" y="3111"/>
                  <a:pt x="996" y="3110"/>
                </a:cubicBezTo>
                <a:cubicBezTo>
                  <a:pt x="996" y="3106"/>
                  <a:pt x="997" y="3102"/>
                  <a:pt x="999" y="3099"/>
                </a:cubicBezTo>
                <a:cubicBezTo>
                  <a:pt x="1000" y="3097"/>
                  <a:pt x="1001" y="3095"/>
                  <a:pt x="1002" y="3093"/>
                </a:cubicBezTo>
                <a:cubicBezTo>
                  <a:pt x="1002" y="3093"/>
                  <a:pt x="1002" y="3093"/>
                  <a:pt x="1003" y="3093"/>
                </a:cubicBezTo>
                <a:cubicBezTo>
                  <a:pt x="1002" y="3096"/>
                  <a:pt x="1001" y="3100"/>
                  <a:pt x="1000" y="3103"/>
                </a:cubicBezTo>
                <a:close/>
                <a:moveTo>
                  <a:pt x="1103" y="3106"/>
                </a:moveTo>
                <a:cubicBezTo>
                  <a:pt x="1104" y="3106"/>
                  <a:pt x="1107" y="3105"/>
                  <a:pt x="1108" y="3103"/>
                </a:cubicBezTo>
                <a:cubicBezTo>
                  <a:pt x="1107" y="3103"/>
                  <a:pt x="1104" y="3104"/>
                  <a:pt x="1103" y="3106"/>
                </a:cubicBezTo>
                <a:close/>
                <a:moveTo>
                  <a:pt x="1040" y="3101"/>
                </a:moveTo>
                <a:cubicBezTo>
                  <a:pt x="1037" y="3104"/>
                  <a:pt x="1037" y="3108"/>
                  <a:pt x="1036" y="3112"/>
                </a:cubicBezTo>
                <a:cubicBezTo>
                  <a:pt x="1035" y="3119"/>
                  <a:pt x="1035" y="3125"/>
                  <a:pt x="1040" y="3131"/>
                </a:cubicBezTo>
                <a:cubicBezTo>
                  <a:pt x="1046" y="3137"/>
                  <a:pt x="1053" y="3140"/>
                  <a:pt x="1061" y="3140"/>
                </a:cubicBezTo>
                <a:cubicBezTo>
                  <a:pt x="1063" y="3140"/>
                  <a:pt x="1064" y="3140"/>
                  <a:pt x="1066" y="3140"/>
                </a:cubicBezTo>
                <a:cubicBezTo>
                  <a:pt x="1072" y="3139"/>
                  <a:pt x="1077" y="3134"/>
                  <a:pt x="1082" y="3131"/>
                </a:cubicBezTo>
                <a:cubicBezTo>
                  <a:pt x="1083" y="3130"/>
                  <a:pt x="1083" y="3129"/>
                  <a:pt x="1082" y="3128"/>
                </a:cubicBezTo>
                <a:cubicBezTo>
                  <a:pt x="1078" y="3125"/>
                  <a:pt x="1074" y="3121"/>
                  <a:pt x="1070" y="3118"/>
                </a:cubicBezTo>
                <a:cubicBezTo>
                  <a:pt x="1065" y="3114"/>
                  <a:pt x="1060" y="3110"/>
                  <a:pt x="1054" y="3105"/>
                </a:cubicBezTo>
                <a:cubicBezTo>
                  <a:pt x="1052" y="3103"/>
                  <a:pt x="1049" y="3102"/>
                  <a:pt x="1047" y="3100"/>
                </a:cubicBezTo>
                <a:cubicBezTo>
                  <a:pt x="1044" y="3098"/>
                  <a:pt x="1042" y="3098"/>
                  <a:pt x="1040" y="3101"/>
                </a:cubicBezTo>
                <a:close/>
                <a:moveTo>
                  <a:pt x="1068" y="3120"/>
                </a:moveTo>
                <a:cubicBezTo>
                  <a:pt x="1069" y="3122"/>
                  <a:pt x="1069" y="3123"/>
                  <a:pt x="1069" y="3123"/>
                </a:cubicBezTo>
                <a:cubicBezTo>
                  <a:pt x="1069" y="3125"/>
                  <a:pt x="1069" y="3127"/>
                  <a:pt x="1069" y="3129"/>
                </a:cubicBezTo>
                <a:cubicBezTo>
                  <a:pt x="1069" y="3129"/>
                  <a:pt x="1069" y="3130"/>
                  <a:pt x="1068" y="3131"/>
                </a:cubicBezTo>
                <a:cubicBezTo>
                  <a:pt x="1067" y="3131"/>
                  <a:pt x="1066" y="3131"/>
                  <a:pt x="1065" y="3131"/>
                </a:cubicBezTo>
                <a:cubicBezTo>
                  <a:pt x="1065" y="3131"/>
                  <a:pt x="1065" y="3130"/>
                  <a:pt x="1065" y="3129"/>
                </a:cubicBezTo>
                <a:cubicBezTo>
                  <a:pt x="1065" y="3126"/>
                  <a:pt x="1066" y="3124"/>
                  <a:pt x="1066" y="3122"/>
                </a:cubicBezTo>
                <a:cubicBezTo>
                  <a:pt x="1067" y="3121"/>
                  <a:pt x="1067" y="3120"/>
                  <a:pt x="1067" y="3119"/>
                </a:cubicBezTo>
                <a:cubicBezTo>
                  <a:pt x="1068" y="3120"/>
                  <a:pt x="1068" y="3120"/>
                  <a:pt x="1068" y="3120"/>
                </a:cubicBezTo>
                <a:close/>
                <a:moveTo>
                  <a:pt x="1055" y="3110"/>
                </a:moveTo>
                <a:cubicBezTo>
                  <a:pt x="1053" y="3112"/>
                  <a:pt x="1052" y="3113"/>
                  <a:pt x="1050" y="3115"/>
                </a:cubicBezTo>
                <a:cubicBezTo>
                  <a:pt x="1049" y="3115"/>
                  <a:pt x="1049" y="3116"/>
                  <a:pt x="1048" y="3116"/>
                </a:cubicBezTo>
                <a:cubicBezTo>
                  <a:pt x="1047" y="3116"/>
                  <a:pt x="1045" y="3116"/>
                  <a:pt x="1045" y="3115"/>
                </a:cubicBezTo>
                <a:cubicBezTo>
                  <a:pt x="1044" y="3114"/>
                  <a:pt x="1043" y="3112"/>
                  <a:pt x="1043" y="3110"/>
                </a:cubicBezTo>
                <a:cubicBezTo>
                  <a:pt x="1043" y="3109"/>
                  <a:pt x="1045" y="3109"/>
                  <a:pt x="1046" y="3108"/>
                </a:cubicBezTo>
                <a:cubicBezTo>
                  <a:pt x="1047" y="3108"/>
                  <a:pt x="1048" y="3107"/>
                  <a:pt x="1049" y="3107"/>
                </a:cubicBezTo>
                <a:cubicBezTo>
                  <a:pt x="1050" y="3107"/>
                  <a:pt x="1051" y="3107"/>
                  <a:pt x="1051" y="3106"/>
                </a:cubicBezTo>
                <a:cubicBezTo>
                  <a:pt x="1052" y="3107"/>
                  <a:pt x="1054" y="3108"/>
                  <a:pt x="1055" y="3110"/>
                </a:cubicBezTo>
                <a:close/>
                <a:moveTo>
                  <a:pt x="1051" y="3106"/>
                </a:moveTo>
                <a:cubicBezTo>
                  <a:pt x="1049" y="3106"/>
                  <a:pt x="1047" y="3106"/>
                  <a:pt x="1045" y="3106"/>
                </a:cubicBezTo>
                <a:cubicBezTo>
                  <a:pt x="1043" y="3107"/>
                  <a:pt x="1041" y="3109"/>
                  <a:pt x="1041" y="3112"/>
                </a:cubicBezTo>
                <a:cubicBezTo>
                  <a:pt x="1042" y="3113"/>
                  <a:pt x="1042" y="3115"/>
                  <a:pt x="1043" y="3116"/>
                </a:cubicBezTo>
                <a:cubicBezTo>
                  <a:pt x="1043" y="3117"/>
                  <a:pt x="1044" y="3117"/>
                  <a:pt x="1045" y="3118"/>
                </a:cubicBezTo>
                <a:cubicBezTo>
                  <a:pt x="1047" y="3118"/>
                  <a:pt x="1049" y="3118"/>
                  <a:pt x="1051" y="3116"/>
                </a:cubicBezTo>
                <a:cubicBezTo>
                  <a:pt x="1053" y="3114"/>
                  <a:pt x="1055" y="3113"/>
                  <a:pt x="1057" y="3111"/>
                </a:cubicBezTo>
                <a:cubicBezTo>
                  <a:pt x="1059" y="3112"/>
                  <a:pt x="1060" y="3113"/>
                  <a:pt x="1062" y="3115"/>
                </a:cubicBezTo>
                <a:cubicBezTo>
                  <a:pt x="1058" y="3115"/>
                  <a:pt x="1055" y="3117"/>
                  <a:pt x="1052" y="3120"/>
                </a:cubicBezTo>
                <a:cubicBezTo>
                  <a:pt x="1050" y="3121"/>
                  <a:pt x="1049" y="3123"/>
                  <a:pt x="1050" y="3126"/>
                </a:cubicBezTo>
                <a:cubicBezTo>
                  <a:pt x="1051" y="3128"/>
                  <a:pt x="1052" y="3130"/>
                  <a:pt x="1055" y="3130"/>
                </a:cubicBezTo>
                <a:cubicBezTo>
                  <a:pt x="1060" y="3131"/>
                  <a:pt x="1063" y="3128"/>
                  <a:pt x="1064" y="3124"/>
                </a:cubicBezTo>
                <a:cubicBezTo>
                  <a:pt x="1064" y="3122"/>
                  <a:pt x="1064" y="3120"/>
                  <a:pt x="1064" y="3118"/>
                </a:cubicBezTo>
                <a:cubicBezTo>
                  <a:pt x="1065" y="3118"/>
                  <a:pt x="1066" y="3119"/>
                  <a:pt x="1067" y="3119"/>
                </a:cubicBezTo>
                <a:cubicBezTo>
                  <a:pt x="1066" y="3119"/>
                  <a:pt x="1066" y="3120"/>
                  <a:pt x="1065" y="3120"/>
                </a:cubicBezTo>
                <a:cubicBezTo>
                  <a:pt x="1065" y="3123"/>
                  <a:pt x="1064" y="3126"/>
                  <a:pt x="1063" y="3130"/>
                </a:cubicBezTo>
                <a:cubicBezTo>
                  <a:pt x="1063" y="3132"/>
                  <a:pt x="1066" y="3134"/>
                  <a:pt x="1068" y="3133"/>
                </a:cubicBezTo>
                <a:cubicBezTo>
                  <a:pt x="1071" y="3132"/>
                  <a:pt x="1072" y="3129"/>
                  <a:pt x="1072" y="3127"/>
                </a:cubicBezTo>
                <a:cubicBezTo>
                  <a:pt x="1072" y="3126"/>
                  <a:pt x="1072" y="3124"/>
                  <a:pt x="1072" y="3123"/>
                </a:cubicBezTo>
                <a:cubicBezTo>
                  <a:pt x="1074" y="3125"/>
                  <a:pt x="1077" y="3127"/>
                  <a:pt x="1080" y="3130"/>
                </a:cubicBezTo>
                <a:cubicBezTo>
                  <a:pt x="1079" y="3130"/>
                  <a:pt x="1077" y="3130"/>
                  <a:pt x="1076" y="3131"/>
                </a:cubicBezTo>
                <a:cubicBezTo>
                  <a:pt x="1076" y="3131"/>
                  <a:pt x="1076" y="3131"/>
                  <a:pt x="1075" y="3131"/>
                </a:cubicBezTo>
                <a:cubicBezTo>
                  <a:pt x="1071" y="3134"/>
                  <a:pt x="1067" y="3136"/>
                  <a:pt x="1062" y="3135"/>
                </a:cubicBezTo>
                <a:cubicBezTo>
                  <a:pt x="1058" y="3134"/>
                  <a:pt x="1054" y="3134"/>
                  <a:pt x="1051" y="3132"/>
                </a:cubicBezTo>
                <a:cubicBezTo>
                  <a:pt x="1044" y="3129"/>
                  <a:pt x="1041" y="3123"/>
                  <a:pt x="1040" y="3116"/>
                </a:cubicBezTo>
                <a:cubicBezTo>
                  <a:pt x="1040" y="3114"/>
                  <a:pt x="1040" y="3112"/>
                  <a:pt x="1039" y="3110"/>
                </a:cubicBezTo>
                <a:cubicBezTo>
                  <a:pt x="1039" y="3107"/>
                  <a:pt x="1041" y="3104"/>
                  <a:pt x="1043" y="3102"/>
                </a:cubicBezTo>
                <a:cubicBezTo>
                  <a:pt x="1044" y="3101"/>
                  <a:pt x="1045" y="3101"/>
                  <a:pt x="1045" y="3102"/>
                </a:cubicBezTo>
                <a:cubicBezTo>
                  <a:pt x="1047" y="3103"/>
                  <a:pt x="1049" y="3104"/>
                  <a:pt x="1051" y="3106"/>
                </a:cubicBezTo>
                <a:close/>
                <a:moveTo>
                  <a:pt x="1062" y="3116"/>
                </a:moveTo>
                <a:cubicBezTo>
                  <a:pt x="1062" y="3118"/>
                  <a:pt x="1062" y="3121"/>
                  <a:pt x="1061" y="3123"/>
                </a:cubicBezTo>
                <a:cubicBezTo>
                  <a:pt x="1061" y="3126"/>
                  <a:pt x="1059" y="3129"/>
                  <a:pt x="1055" y="3128"/>
                </a:cubicBezTo>
                <a:cubicBezTo>
                  <a:pt x="1052" y="3127"/>
                  <a:pt x="1051" y="3124"/>
                  <a:pt x="1053" y="3122"/>
                </a:cubicBezTo>
                <a:cubicBezTo>
                  <a:pt x="1056" y="3119"/>
                  <a:pt x="1059" y="3117"/>
                  <a:pt x="1062" y="3116"/>
                </a:cubicBezTo>
                <a:close/>
                <a:moveTo>
                  <a:pt x="1071" y="3110"/>
                </a:moveTo>
                <a:cubicBezTo>
                  <a:pt x="1072" y="3110"/>
                  <a:pt x="1072" y="3110"/>
                  <a:pt x="1073" y="3111"/>
                </a:cubicBezTo>
                <a:cubicBezTo>
                  <a:pt x="1073" y="3110"/>
                  <a:pt x="1074" y="3109"/>
                  <a:pt x="1073" y="3109"/>
                </a:cubicBezTo>
                <a:cubicBezTo>
                  <a:pt x="1073" y="3106"/>
                  <a:pt x="1072" y="3104"/>
                  <a:pt x="1071" y="3101"/>
                </a:cubicBezTo>
                <a:cubicBezTo>
                  <a:pt x="1069" y="3097"/>
                  <a:pt x="1067" y="3094"/>
                  <a:pt x="1065" y="3090"/>
                </a:cubicBezTo>
                <a:cubicBezTo>
                  <a:pt x="1064" y="3088"/>
                  <a:pt x="1062" y="3086"/>
                  <a:pt x="1060" y="3085"/>
                </a:cubicBezTo>
                <a:cubicBezTo>
                  <a:pt x="1059" y="3084"/>
                  <a:pt x="1058" y="3084"/>
                  <a:pt x="1058" y="3083"/>
                </a:cubicBezTo>
                <a:cubicBezTo>
                  <a:pt x="1050" y="3083"/>
                  <a:pt x="1050" y="3083"/>
                  <a:pt x="1050" y="3083"/>
                </a:cubicBezTo>
                <a:cubicBezTo>
                  <a:pt x="1052" y="3086"/>
                  <a:pt x="1054" y="3090"/>
                  <a:pt x="1056" y="3092"/>
                </a:cubicBezTo>
                <a:cubicBezTo>
                  <a:pt x="1061" y="3098"/>
                  <a:pt x="1066" y="3104"/>
                  <a:pt x="1071" y="3110"/>
                </a:cubicBezTo>
                <a:close/>
                <a:moveTo>
                  <a:pt x="1052" y="3083"/>
                </a:moveTo>
                <a:cubicBezTo>
                  <a:pt x="1053" y="3083"/>
                  <a:pt x="1054" y="3083"/>
                  <a:pt x="1054" y="3084"/>
                </a:cubicBezTo>
                <a:cubicBezTo>
                  <a:pt x="1058" y="3086"/>
                  <a:pt x="1062" y="3088"/>
                  <a:pt x="1064" y="3093"/>
                </a:cubicBezTo>
                <a:cubicBezTo>
                  <a:pt x="1065" y="3096"/>
                  <a:pt x="1067" y="3099"/>
                  <a:pt x="1069" y="3102"/>
                </a:cubicBezTo>
                <a:cubicBezTo>
                  <a:pt x="1069" y="3103"/>
                  <a:pt x="1070" y="3104"/>
                  <a:pt x="1070" y="3105"/>
                </a:cubicBezTo>
                <a:cubicBezTo>
                  <a:pt x="1067" y="3102"/>
                  <a:pt x="1063" y="3098"/>
                  <a:pt x="1060" y="3094"/>
                </a:cubicBezTo>
                <a:cubicBezTo>
                  <a:pt x="1058" y="3091"/>
                  <a:pt x="1056" y="3089"/>
                  <a:pt x="1054" y="3086"/>
                </a:cubicBezTo>
                <a:cubicBezTo>
                  <a:pt x="1053" y="3085"/>
                  <a:pt x="1053" y="3085"/>
                  <a:pt x="1052" y="3083"/>
                </a:cubicBezTo>
                <a:close/>
                <a:moveTo>
                  <a:pt x="2427" y="1170"/>
                </a:moveTo>
                <a:cubicBezTo>
                  <a:pt x="2426" y="1172"/>
                  <a:pt x="2427" y="1173"/>
                  <a:pt x="2429" y="1172"/>
                </a:cubicBezTo>
                <a:cubicBezTo>
                  <a:pt x="2430" y="1171"/>
                  <a:pt x="2432" y="1170"/>
                  <a:pt x="2433" y="1169"/>
                </a:cubicBezTo>
                <a:cubicBezTo>
                  <a:pt x="2436" y="1164"/>
                  <a:pt x="2435" y="1158"/>
                  <a:pt x="2436" y="1153"/>
                </a:cubicBezTo>
                <a:cubicBezTo>
                  <a:pt x="2436" y="1151"/>
                  <a:pt x="2435" y="1149"/>
                  <a:pt x="2435" y="1147"/>
                </a:cubicBezTo>
                <a:cubicBezTo>
                  <a:pt x="2434" y="1141"/>
                  <a:pt x="2435" y="1134"/>
                  <a:pt x="2430" y="1129"/>
                </a:cubicBezTo>
                <a:cubicBezTo>
                  <a:pt x="2430" y="1129"/>
                  <a:pt x="2430" y="1129"/>
                  <a:pt x="2430" y="1129"/>
                </a:cubicBezTo>
                <a:cubicBezTo>
                  <a:pt x="2430" y="1126"/>
                  <a:pt x="2429" y="1123"/>
                  <a:pt x="2428" y="1121"/>
                </a:cubicBezTo>
                <a:cubicBezTo>
                  <a:pt x="2428" y="1120"/>
                  <a:pt x="2428" y="1120"/>
                  <a:pt x="2427" y="1120"/>
                </a:cubicBezTo>
                <a:cubicBezTo>
                  <a:pt x="2427" y="1120"/>
                  <a:pt x="2426" y="1120"/>
                  <a:pt x="2426" y="1121"/>
                </a:cubicBezTo>
                <a:cubicBezTo>
                  <a:pt x="2426" y="1122"/>
                  <a:pt x="2426" y="1123"/>
                  <a:pt x="2426" y="1125"/>
                </a:cubicBezTo>
                <a:cubicBezTo>
                  <a:pt x="2426" y="1129"/>
                  <a:pt x="2425" y="1134"/>
                  <a:pt x="2426" y="1139"/>
                </a:cubicBezTo>
                <a:cubicBezTo>
                  <a:pt x="2427" y="1147"/>
                  <a:pt x="2427" y="1156"/>
                  <a:pt x="2427" y="1165"/>
                </a:cubicBezTo>
                <a:cubicBezTo>
                  <a:pt x="2427" y="1167"/>
                  <a:pt x="2427" y="1168"/>
                  <a:pt x="2427" y="1170"/>
                </a:cubicBezTo>
                <a:close/>
                <a:moveTo>
                  <a:pt x="2427" y="1126"/>
                </a:moveTo>
                <a:cubicBezTo>
                  <a:pt x="2428" y="1129"/>
                  <a:pt x="2430" y="1131"/>
                  <a:pt x="2431" y="1134"/>
                </a:cubicBezTo>
                <a:cubicBezTo>
                  <a:pt x="2432" y="1136"/>
                  <a:pt x="2432" y="1139"/>
                  <a:pt x="2432" y="1142"/>
                </a:cubicBezTo>
                <a:cubicBezTo>
                  <a:pt x="2433" y="1148"/>
                  <a:pt x="2435" y="1155"/>
                  <a:pt x="2434" y="1161"/>
                </a:cubicBezTo>
                <a:cubicBezTo>
                  <a:pt x="2433" y="1163"/>
                  <a:pt x="2432" y="1166"/>
                  <a:pt x="2431" y="1168"/>
                </a:cubicBezTo>
                <a:cubicBezTo>
                  <a:pt x="2431" y="1169"/>
                  <a:pt x="2430" y="1170"/>
                  <a:pt x="2429" y="1170"/>
                </a:cubicBezTo>
                <a:cubicBezTo>
                  <a:pt x="2431" y="1155"/>
                  <a:pt x="2427" y="1141"/>
                  <a:pt x="2427" y="1126"/>
                </a:cubicBezTo>
                <a:close/>
                <a:moveTo>
                  <a:pt x="2662" y="1199"/>
                </a:moveTo>
                <a:cubicBezTo>
                  <a:pt x="2662" y="1196"/>
                  <a:pt x="2661" y="1193"/>
                  <a:pt x="2658" y="1192"/>
                </a:cubicBezTo>
                <a:cubicBezTo>
                  <a:pt x="2657" y="1191"/>
                  <a:pt x="2656" y="1190"/>
                  <a:pt x="2655" y="1190"/>
                </a:cubicBezTo>
                <a:cubicBezTo>
                  <a:pt x="2652" y="1189"/>
                  <a:pt x="2649" y="1188"/>
                  <a:pt x="2646" y="1187"/>
                </a:cubicBezTo>
                <a:cubicBezTo>
                  <a:pt x="2642" y="1187"/>
                  <a:pt x="2638" y="1186"/>
                  <a:pt x="2634" y="1186"/>
                </a:cubicBezTo>
                <a:cubicBezTo>
                  <a:pt x="2630" y="1186"/>
                  <a:pt x="2627" y="1183"/>
                  <a:pt x="2623" y="1183"/>
                </a:cubicBezTo>
                <a:cubicBezTo>
                  <a:pt x="2620" y="1183"/>
                  <a:pt x="2617" y="1182"/>
                  <a:pt x="2614" y="1181"/>
                </a:cubicBezTo>
                <a:cubicBezTo>
                  <a:pt x="2610" y="1180"/>
                  <a:pt x="2607" y="1180"/>
                  <a:pt x="2604" y="1180"/>
                </a:cubicBezTo>
                <a:cubicBezTo>
                  <a:pt x="2603" y="1179"/>
                  <a:pt x="2603" y="1179"/>
                  <a:pt x="2602" y="1179"/>
                </a:cubicBezTo>
                <a:cubicBezTo>
                  <a:pt x="2601" y="1179"/>
                  <a:pt x="2600" y="1179"/>
                  <a:pt x="2599" y="1178"/>
                </a:cubicBezTo>
                <a:cubicBezTo>
                  <a:pt x="2598" y="1178"/>
                  <a:pt x="2598" y="1179"/>
                  <a:pt x="2596" y="1179"/>
                </a:cubicBezTo>
                <a:cubicBezTo>
                  <a:pt x="2597" y="1176"/>
                  <a:pt x="2598" y="1174"/>
                  <a:pt x="2599" y="1173"/>
                </a:cubicBezTo>
                <a:cubicBezTo>
                  <a:pt x="2602" y="1167"/>
                  <a:pt x="2604" y="1161"/>
                  <a:pt x="2608" y="1156"/>
                </a:cubicBezTo>
                <a:cubicBezTo>
                  <a:pt x="2611" y="1152"/>
                  <a:pt x="2612" y="1147"/>
                  <a:pt x="2614" y="1142"/>
                </a:cubicBezTo>
                <a:cubicBezTo>
                  <a:pt x="2618" y="1134"/>
                  <a:pt x="2622" y="1125"/>
                  <a:pt x="2625" y="1117"/>
                </a:cubicBezTo>
                <a:cubicBezTo>
                  <a:pt x="2626" y="1115"/>
                  <a:pt x="2626" y="1114"/>
                  <a:pt x="2627" y="1112"/>
                </a:cubicBezTo>
                <a:cubicBezTo>
                  <a:pt x="2628" y="1110"/>
                  <a:pt x="2630" y="1108"/>
                  <a:pt x="2631" y="1106"/>
                </a:cubicBezTo>
                <a:cubicBezTo>
                  <a:pt x="2632" y="1104"/>
                  <a:pt x="2633" y="1101"/>
                  <a:pt x="2634" y="1099"/>
                </a:cubicBezTo>
                <a:cubicBezTo>
                  <a:pt x="2635" y="1095"/>
                  <a:pt x="2636" y="1090"/>
                  <a:pt x="2638" y="1086"/>
                </a:cubicBezTo>
                <a:cubicBezTo>
                  <a:pt x="2641" y="1081"/>
                  <a:pt x="2642" y="1075"/>
                  <a:pt x="2639" y="1070"/>
                </a:cubicBezTo>
                <a:cubicBezTo>
                  <a:pt x="2638" y="1067"/>
                  <a:pt x="2637" y="1064"/>
                  <a:pt x="2635" y="1061"/>
                </a:cubicBezTo>
                <a:cubicBezTo>
                  <a:pt x="2633" y="1058"/>
                  <a:pt x="2631" y="1057"/>
                  <a:pt x="2628" y="1056"/>
                </a:cubicBezTo>
                <a:cubicBezTo>
                  <a:pt x="2620" y="1054"/>
                  <a:pt x="2613" y="1056"/>
                  <a:pt x="2607" y="1061"/>
                </a:cubicBezTo>
                <a:cubicBezTo>
                  <a:pt x="2601" y="1065"/>
                  <a:pt x="2595" y="1070"/>
                  <a:pt x="2591" y="1076"/>
                </a:cubicBezTo>
                <a:cubicBezTo>
                  <a:pt x="2590" y="1078"/>
                  <a:pt x="2590" y="1079"/>
                  <a:pt x="2589" y="1081"/>
                </a:cubicBezTo>
                <a:cubicBezTo>
                  <a:pt x="2584" y="1088"/>
                  <a:pt x="2580" y="1095"/>
                  <a:pt x="2575" y="1102"/>
                </a:cubicBezTo>
                <a:cubicBezTo>
                  <a:pt x="2574" y="1105"/>
                  <a:pt x="2572" y="1107"/>
                  <a:pt x="2570" y="1110"/>
                </a:cubicBezTo>
                <a:cubicBezTo>
                  <a:pt x="2568" y="1113"/>
                  <a:pt x="2566" y="1116"/>
                  <a:pt x="2564" y="1119"/>
                </a:cubicBezTo>
                <a:cubicBezTo>
                  <a:pt x="2562" y="1123"/>
                  <a:pt x="2559" y="1127"/>
                  <a:pt x="2557" y="1131"/>
                </a:cubicBezTo>
                <a:cubicBezTo>
                  <a:pt x="2554" y="1135"/>
                  <a:pt x="2552" y="1139"/>
                  <a:pt x="2549" y="1143"/>
                </a:cubicBezTo>
                <a:cubicBezTo>
                  <a:pt x="2548" y="1144"/>
                  <a:pt x="2547" y="1146"/>
                  <a:pt x="2546" y="1147"/>
                </a:cubicBezTo>
                <a:cubicBezTo>
                  <a:pt x="2544" y="1151"/>
                  <a:pt x="2542" y="1154"/>
                  <a:pt x="2540" y="1158"/>
                </a:cubicBezTo>
                <a:cubicBezTo>
                  <a:pt x="2536" y="1163"/>
                  <a:pt x="2532" y="1169"/>
                  <a:pt x="2529" y="1174"/>
                </a:cubicBezTo>
                <a:cubicBezTo>
                  <a:pt x="2528" y="1175"/>
                  <a:pt x="2527" y="1175"/>
                  <a:pt x="2526" y="1175"/>
                </a:cubicBezTo>
                <a:cubicBezTo>
                  <a:pt x="2519" y="1175"/>
                  <a:pt x="2513" y="1175"/>
                  <a:pt x="2506" y="1175"/>
                </a:cubicBezTo>
                <a:cubicBezTo>
                  <a:pt x="2506" y="1173"/>
                  <a:pt x="2505" y="1173"/>
                  <a:pt x="2504" y="1174"/>
                </a:cubicBezTo>
                <a:cubicBezTo>
                  <a:pt x="2500" y="1176"/>
                  <a:pt x="2496" y="1175"/>
                  <a:pt x="2492" y="1176"/>
                </a:cubicBezTo>
                <a:cubicBezTo>
                  <a:pt x="2486" y="1176"/>
                  <a:pt x="2479" y="1176"/>
                  <a:pt x="2473" y="1176"/>
                </a:cubicBezTo>
                <a:cubicBezTo>
                  <a:pt x="2468" y="1176"/>
                  <a:pt x="2464" y="1175"/>
                  <a:pt x="2459" y="1176"/>
                </a:cubicBezTo>
                <a:cubicBezTo>
                  <a:pt x="2449" y="1176"/>
                  <a:pt x="2438" y="1177"/>
                  <a:pt x="2428" y="1178"/>
                </a:cubicBezTo>
                <a:cubicBezTo>
                  <a:pt x="2419" y="1179"/>
                  <a:pt x="2410" y="1180"/>
                  <a:pt x="2401" y="1182"/>
                </a:cubicBezTo>
                <a:cubicBezTo>
                  <a:pt x="2401" y="1182"/>
                  <a:pt x="2400" y="1183"/>
                  <a:pt x="2399" y="1182"/>
                </a:cubicBezTo>
                <a:cubicBezTo>
                  <a:pt x="2395" y="1182"/>
                  <a:pt x="2392" y="1183"/>
                  <a:pt x="2389" y="1184"/>
                </a:cubicBezTo>
                <a:cubicBezTo>
                  <a:pt x="2384" y="1187"/>
                  <a:pt x="2379" y="1188"/>
                  <a:pt x="2374" y="1192"/>
                </a:cubicBezTo>
                <a:cubicBezTo>
                  <a:pt x="2371" y="1194"/>
                  <a:pt x="2370" y="1197"/>
                  <a:pt x="2369" y="1200"/>
                </a:cubicBezTo>
                <a:cubicBezTo>
                  <a:pt x="2369" y="1202"/>
                  <a:pt x="2369" y="1205"/>
                  <a:pt x="2369" y="1208"/>
                </a:cubicBezTo>
                <a:cubicBezTo>
                  <a:pt x="2369" y="1209"/>
                  <a:pt x="2369" y="1210"/>
                  <a:pt x="2369" y="1210"/>
                </a:cubicBezTo>
                <a:cubicBezTo>
                  <a:pt x="2371" y="1212"/>
                  <a:pt x="2371" y="1214"/>
                  <a:pt x="2371" y="1215"/>
                </a:cubicBezTo>
                <a:cubicBezTo>
                  <a:pt x="2371" y="1220"/>
                  <a:pt x="2371" y="1226"/>
                  <a:pt x="2371" y="1231"/>
                </a:cubicBezTo>
                <a:cubicBezTo>
                  <a:pt x="2371" y="1233"/>
                  <a:pt x="2371" y="1234"/>
                  <a:pt x="2371" y="1236"/>
                </a:cubicBezTo>
                <a:cubicBezTo>
                  <a:pt x="2371" y="1239"/>
                  <a:pt x="2371" y="1242"/>
                  <a:pt x="2371" y="1245"/>
                </a:cubicBezTo>
                <a:cubicBezTo>
                  <a:pt x="2372" y="1249"/>
                  <a:pt x="2372" y="1253"/>
                  <a:pt x="2372" y="1257"/>
                </a:cubicBezTo>
                <a:cubicBezTo>
                  <a:pt x="2373" y="1259"/>
                  <a:pt x="2374" y="1261"/>
                  <a:pt x="2375" y="1263"/>
                </a:cubicBezTo>
                <a:cubicBezTo>
                  <a:pt x="2375" y="1266"/>
                  <a:pt x="2376" y="1268"/>
                  <a:pt x="2377" y="1270"/>
                </a:cubicBezTo>
                <a:cubicBezTo>
                  <a:pt x="2377" y="1271"/>
                  <a:pt x="2377" y="1272"/>
                  <a:pt x="2377" y="1273"/>
                </a:cubicBezTo>
                <a:cubicBezTo>
                  <a:pt x="2377" y="1273"/>
                  <a:pt x="2377" y="1274"/>
                  <a:pt x="2377" y="1274"/>
                </a:cubicBezTo>
                <a:cubicBezTo>
                  <a:pt x="2378" y="1280"/>
                  <a:pt x="2380" y="1285"/>
                  <a:pt x="2382" y="1291"/>
                </a:cubicBezTo>
                <a:cubicBezTo>
                  <a:pt x="2384" y="1295"/>
                  <a:pt x="2385" y="1300"/>
                  <a:pt x="2387" y="1305"/>
                </a:cubicBezTo>
                <a:cubicBezTo>
                  <a:pt x="2388" y="1307"/>
                  <a:pt x="2388" y="1310"/>
                  <a:pt x="2390" y="1312"/>
                </a:cubicBezTo>
                <a:cubicBezTo>
                  <a:pt x="2392" y="1317"/>
                  <a:pt x="2394" y="1321"/>
                  <a:pt x="2396" y="1326"/>
                </a:cubicBezTo>
                <a:cubicBezTo>
                  <a:pt x="2397" y="1328"/>
                  <a:pt x="2397" y="1330"/>
                  <a:pt x="2398" y="1332"/>
                </a:cubicBezTo>
                <a:cubicBezTo>
                  <a:pt x="2401" y="1336"/>
                  <a:pt x="2403" y="1341"/>
                  <a:pt x="2407" y="1345"/>
                </a:cubicBezTo>
                <a:cubicBezTo>
                  <a:pt x="2408" y="1347"/>
                  <a:pt x="2409" y="1350"/>
                  <a:pt x="2410" y="1352"/>
                </a:cubicBezTo>
                <a:cubicBezTo>
                  <a:pt x="2413" y="1357"/>
                  <a:pt x="2415" y="1362"/>
                  <a:pt x="2420" y="1366"/>
                </a:cubicBezTo>
                <a:cubicBezTo>
                  <a:pt x="2420" y="1366"/>
                  <a:pt x="2420" y="1367"/>
                  <a:pt x="2421" y="1367"/>
                </a:cubicBezTo>
                <a:cubicBezTo>
                  <a:pt x="2423" y="1370"/>
                  <a:pt x="2425" y="1373"/>
                  <a:pt x="2428" y="1376"/>
                </a:cubicBezTo>
                <a:cubicBezTo>
                  <a:pt x="2433" y="1381"/>
                  <a:pt x="2439" y="1386"/>
                  <a:pt x="2445" y="1391"/>
                </a:cubicBezTo>
                <a:cubicBezTo>
                  <a:pt x="2446" y="1392"/>
                  <a:pt x="2447" y="1393"/>
                  <a:pt x="2447" y="1393"/>
                </a:cubicBezTo>
                <a:cubicBezTo>
                  <a:pt x="2446" y="1396"/>
                  <a:pt x="2448" y="1397"/>
                  <a:pt x="2449" y="1397"/>
                </a:cubicBezTo>
                <a:cubicBezTo>
                  <a:pt x="2447" y="1401"/>
                  <a:pt x="2445" y="1404"/>
                  <a:pt x="2443" y="1407"/>
                </a:cubicBezTo>
                <a:cubicBezTo>
                  <a:pt x="2442" y="1409"/>
                  <a:pt x="2441" y="1410"/>
                  <a:pt x="2440" y="1411"/>
                </a:cubicBezTo>
                <a:cubicBezTo>
                  <a:pt x="2437" y="1416"/>
                  <a:pt x="2435" y="1420"/>
                  <a:pt x="2432" y="1425"/>
                </a:cubicBezTo>
                <a:cubicBezTo>
                  <a:pt x="2429" y="1431"/>
                  <a:pt x="2426" y="1438"/>
                  <a:pt x="2423" y="1444"/>
                </a:cubicBezTo>
                <a:cubicBezTo>
                  <a:pt x="2422" y="1446"/>
                  <a:pt x="2422" y="1448"/>
                  <a:pt x="2423" y="1450"/>
                </a:cubicBezTo>
                <a:cubicBezTo>
                  <a:pt x="2423" y="1451"/>
                  <a:pt x="2424" y="1452"/>
                  <a:pt x="2426" y="1453"/>
                </a:cubicBezTo>
                <a:cubicBezTo>
                  <a:pt x="2428" y="1455"/>
                  <a:pt x="2431" y="1457"/>
                  <a:pt x="2434" y="1459"/>
                </a:cubicBezTo>
                <a:cubicBezTo>
                  <a:pt x="2437" y="1460"/>
                  <a:pt x="2439" y="1461"/>
                  <a:pt x="2442" y="1462"/>
                </a:cubicBezTo>
                <a:cubicBezTo>
                  <a:pt x="2446" y="1463"/>
                  <a:pt x="2449" y="1465"/>
                  <a:pt x="2453" y="1466"/>
                </a:cubicBezTo>
                <a:cubicBezTo>
                  <a:pt x="2456" y="1467"/>
                  <a:pt x="2458" y="1468"/>
                  <a:pt x="2461" y="1468"/>
                </a:cubicBezTo>
                <a:cubicBezTo>
                  <a:pt x="2468" y="1470"/>
                  <a:pt x="2475" y="1473"/>
                  <a:pt x="2483" y="1474"/>
                </a:cubicBezTo>
                <a:cubicBezTo>
                  <a:pt x="2488" y="1476"/>
                  <a:pt x="2494" y="1476"/>
                  <a:pt x="2500" y="1477"/>
                </a:cubicBezTo>
                <a:cubicBezTo>
                  <a:pt x="2504" y="1478"/>
                  <a:pt x="2508" y="1478"/>
                  <a:pt x="2512" y="1478"/>
                </a:cubicBezTo>
                <a:cubicBezTo>
                  <a:pt x="2516" y="1478"/>
                  <a:pt x="2520" y="1478"/>
                  <a:pt x="2524" y="1477"/>
                </a:cubicBezTo>
                <a:cubicBezTo>
                  <a:pt x="2531" y="1477"/>
                  <a:pt x="2539" y="1477"/>
                  <a:pt x="2546" y="1475"/>
                </a:cubicBezTo>
                <a:cubicBezTo>
                  <a:pt x="2556" y="1474"/>
                  <a:pt x="2565" y="1472"/>
                  <a:pt x="2575" y="1470"/>
                </a:cubicBezTo>
                <a:cubicBezTo>
                  <a:pt x="2580" y="1469"/>
                  <a:pt x="2584" y="1467"/>
                  <a:pt x="2589" y="1464"/>
                </a:cubicBezTo>
                <a:cubicBezTo>
                  <a:pt x="2592" y="1463"/>
                  <a:pt x="2594" y="1462"/>
                  <a:pt x="2597" y="1460"/>
                </a:cubicBezTo>
                <a:cubicBezTo>
                  <a:pt x="2600" y="1458"/>
                  <a:pt x="2602" y="1454"/>
                  <a:pt x="2605" y="1452"/>
                </a:cubicBezTo>
                <a:cubicBezTo>
                  <a:pt x="2606" y="1452"/>
                  <a:pt x="2607" y="1453"/>
                  <a:pt x="2608" y="1452"/>
                </a:cubicBezTo>
                <a:cubicBezTo>
                  <a:pt x="2608" y="1452"/>
                  <a:pt x="2609" y="1451"/>
                  <a:pt x="2609" y="1449"/>
                </a:cubicBezTo>
                <a:cubicBezTo>
                  <a:pt x="2607" y="1446"/>
                  <a:pt x="2607" y="1443"/>
                  <a:pt x="2606" y="1440"/>
                </a:cubicBezTo>
                <a:cubicBezTo>
                  <a:pt x="2603" y="1434"/>
                  <a:pt x="2602" y="1428"/>
                  <a:pt x="2598" y="1422"/>
                </a:cubicBezTo>
                <a:cubicBezTo>
                  <a:pt x="2596" y="1419"/>
                  <a:pt x="2596" y="1416"/>
                  <a:pt x="2594" y="1413"/>
                </a:cubicBezTo>
                <a:cubicBezTo>
                  <a:pt x="2591" y="1406"/>
                  <a:pt x="2585" y="1401"/>
                  <a:pt x="2580" y="1396"/>
                </a:cubicBezTo>
                <a:cubicBezTo>
                  <a:pt x="2580" y="1395"/>
                  <a:pt x="2581" y="1395"/>
                  <a:pt x="2582" y="1394"/>
                </a:cubicBezTo>
                <a:cubicBezTo>
                  <a:pt x="2585" y="1392"/>
                  <a:pt x="2588" y="1390"/>
                  <a:pt x="2590" y="1387"/>
                </a:cubicBezTo>
                <a:cubicBezTo>
                  <a:pt x="2596" y="1382"/>
                  <a:pt x="2602" y="1376"/>
                  <a:pt x="2607" y="1370"/>
                </a:cubicBezTo>
                <a:cubicBezTo>
                  <a:pt x="2610" y="1367"/>
                  <a:pt x="2613" y="1363"/>
                  <a:pt x="2616" y="1360"/>
                </a:cubicBezTo>
                <a:cubicBezTo>
                  <a:pt x="2620" y="1355"/>
                  <a:pt x="2623" y="1350"/>
                  <a:pt x="2626" y="1345"/>
                </a:cubicBezTo>
                <a:cubicBezTo>
                  <a:pt x="2628" y="1343"/>
                  <a:pt x="2630" y="1341"/>
                  <a:pt x="2631" y="1338"/>
                </a:cubicBezTo>
                <a:cubicBezTo>
                  <a:pt x="2632" y="1335"/>
                  <a:pt x="2634" y="1332"/>
                  <a:pt x="2635" y="1329"/>
                </a:cubicBezTo>
                <a:cubicBezTo>
                  <a:pt x="2637" y="1324"/>
                  <a:pt x="2639" y="1318"/>
                  <a:pt x="2641" y="1312"/>
                </a:cubicBezTo>
                <a:cubicBezTo>
                  <a:pt x="2644" y="1305"/>
                  <a:pt x="2647" y="1298"/>
                  <a:pt x="2649" y="1291"/>
                </a:cubicBezTo>
                <a:cubicBezTo>
                  <a:pt x="2651" y="1285"/>
                  <a:pt x="2653" y="1280"/>
                  <a:pt x="2654" y="1274"/>
                </a:cubicBezTo>
                <a:cubicBezTo>
                  <a:pt x="2656" y="1266"/>
                  <a:pt x="2658" y="1259"/>
                  <a:pt x="2658" y="1252"/>
                </a:cubicBezTo>
                <a:cubicBezTo>
                  <a:pt x="2658" y="1251"/>
                  <a:pt x="2658" y="1251"/>
                  <a:pt x="2658" y="1251"/>
                </a:cubicBezTo>
                <a:cubicBezTo>
                  <a:pt x="2659" y="1247"/>
                  <a:pt x="2659" y="1243"/>
                  <a:pt x="2660" y="1238"/>
                </a:cubicBezTo>
                <a:cubicBezTo>
                  <a:pt x="2660" y="1235"/>
                  <a:pt x="2660" y="1231"/>
                  <a:pt x="2659" y="1227"/>
                </a:cubicBezTo>
                <a:cubicBezTo>
                  <a:pt x="2659" y="1222"/>
                  <a:pt x="2660" y="1216"/>
                  <a:pt x="2661" y="1210"/>
                </a:cubicBezTo>
                <a:cubicBezTo>
                  <a:pt x="2662" y="1206"/>
                  <a:pt x="2662" y="1203"/>
                  <a:pt x="2662" y="1199"/>
                </a:cubicBezTo>
                <a:close/>
                <a:moveTo>
                  <a:pt x="2658" y="1199"/>
                </a:moveTo>
                <a:cubicBezTo>
                  <a:pt x="2653" y="1203"/>
                  <a:pt x="2649" y="1205"/>
                  <a:pt x="2643" y="1206"/>
                </a:cubicBezTo>
                <a:cubicBezTo>
                  <a:pt x="2643" y="1206"/>
                  <a:pt x="2643" y="1206"/>
                  <a:pt x="2643" y="1206"/>
                </a:cubicBezTo>
                <a:cubicBezTo>
                  <a:pt x="2648" y="1204"/>
                  <a:pt x="2653" y="1201"/>
                  <a:pt x="2658" y="1199"/>
                </a:cubicBezTo>
                <a:close/>
                <a:moveTo>
                  <a:pt x="2642" y="1203"/>
                </a:moveTo>
                <a:cubicBezTo>
                  <a:pt x="2635" y="1206"/>
                  <a:pt x="2628" y="1212"/>
                  <a:pt x="2620" y="1212"/>
                </a:cubicBezTo>
                <a:cubicBezTo>
                  <a:pt x="2627" y="1209"/>
                  <a:pt x="2634" y="1206"/>
                  <a:pt x="2642" y="1203"/>
                </a:cubicBezTo>
                <a:close/>
                <a:moveTo>
                  <a:pt x="2620" y="1208"/>
                </a:moveTo>
                <a:cubicBezTo>
                  <a:pt x="2624" y="1207"/>
                  <a:pt x="2628" y="1206"/>
                  <a:pt x="2632" y="1204"/>
                </a:cubicBezTo>
                <a:cubicBezTo>
                  <a:pt x="2632" y="1204"/>
                  <a:pt x="2632" y="1205"/>
                  <a:pt x="2632" y="1205"/>
                </a:cubicBezTo>
                <a:cubicBezTo>
                  <a:pt x="2628" y="1206"/>
                  <a:pt x="2624" y="1208"/>
                  <a:pt x="2620" y="1209"/>
                </a:cubicBezTo>
                <a:cubicBezTo>
                  <a:pt x="2620" y="1209"/>
                  <a:pt x="2620" y="1209"/>
                  <a:pt x="2620" y="1208"/>
                </a:cubicBezTo>
                <a:close/>
                <a:moveTo>
                  <a:pt x="2641" y="1201"/>
                </a:moveTo>
                <a:cubicBezTo>
                  <a:pt x="2641" y="1201"/>
                  <a:pt x="2641" y="1200"/>
                  <a:pt x="2641" y="1200"/>
                </a:cubicBezTo>
                <a:cubicBezTo>
                  <a:pt x="2643" y="1199"/>
                  <a:pt x="2645" y="1198"/>
                  <a:pt x="2648" y="1197"/>
                </a:cubicBezTo>
                <a:cubicBezTo>
                  <a:pt x="2648" y="1197"/>
                  <a:pt x="2648" y="1197"/>
                  <a:pt x="2648" y="1198"/>
                </a:cubicBezTo>
                <a:cubicBezTo>
                  <a:pt x="2646" y="1199"/>
                  <a:pt x="2644" y="1200"/>
                  <a:pt x="2641" y="1201"/>
                </a:cubicBezTo>
                <a:close/>
                <a:moveTo>
                  <a:pt x="2657" y="1198"/>
                </a:moveTo>
                <a:cubicBezTo>
                  <a:pt x="2654" y="1199"/>
                  <a:pt x="2650" y="1200"/>
                  <a:pt x="2647" y="1201"/>
                </a:cubicBezTo>
                <a:cubicBezTo>
                  <a:pt x="2646" y="1201"/>
                  <a:pt x="2646" y="1201"/>
                  <a:pt x="2646" y="1201"/>
                </a:cubicBezTo>
                <a:cubicBezTo>
                  <a:pt x="2650" y="1199"/>
                  <a:pt x="2654" y="1198"/>
                  <a:pt x="2657" y="1197"/>
                </a:cubicBezTo>
                <a:cubicBezTo>
                  <a:pt x="2657" y="1197"/>
                  <a:pt x="2657" y="1197"/>
                  <a:pt x="2657" y="1198"/>
                </a:cubicBezTo>
                <a:close/>
                <a:moveTo>
                  <a:pt x="2655" y="1193"/>
                </a:moveTo>
                <a:cubicBezTo>
                  <a:pt x="2648" y="1194"/>
                  <a:pt x="2641" y="1198"/>
                  <a:pt x="2634" y="1201"/>
                </a:cubicBezTo>
                <a:cubicBezTo>
                  <a:pt x="2635" y="1198"/>
                  <a:pt x="2637" y="1199"/>
                  <a:pt x="2639" y="1198"/>
                </a:cubicBezTo>
                <a:cubicBezTo>
                  <a:pt x="2641" y="1197"/>
                  <a:pt x="2642" y="1196"/>
                  <a:pt x="2644" y="1195"/>
                </a:cubicBezTo>
                <a:cubicBezTo>
                  <a:pt x="2646" y="1195"/>
                  <a:pt x="2648" y="1194"/>
                  <a:pt x="2650" y="1194"/>
                </a:cubicBezTo>
                <a:cubicBezTo>
                  <a:pt x="2652" y="1193"/>
                  <a:pt x="2653" y="1191"/>
                  <a:pt x="2655" y="1193"/>
                </a:cubicBezTo>
                <a:close/>
                <a:moveTo>
                  <a:pt x="2651" y="1191"/>
                </a:moveTo>
                <a:cubicBezTo>
                  <a:pt x="2647" y="1193"/>
                  <a:pt x="2643" y="1194"/>
                  <a:pt x="2639" y="1196"/>
                </a:cubicBezTo>
                <a:cubicBezTo>
                  <a:pt x="2643" y="1193"/>
                  <a:pt x="2647" y="1192"/>
                  <a:pt x="2651" y="1191"/>
                </a:cubicBezTo>
                <a:close/>
                <a:moveTo>
                  <a:pt x="2646" y="1190"/>
                </a:moveTo>
                <a:cubicBezTo>
                  <a:pt x="2644" y="1191"/>
                  <a:pt x="2642" y="1192"/>
                  <a:pt x="2640" y="1193"/>
                </a:cubicBezTo>
                <a:cubicBezTo>
                  <a:pt x="2638" y="1194"/>
                  <a:pt x="2636" y="1195"/>
                  <a:pt x="2634" y="1196"/>
                </a:cubicBezTo>
                <a:cubicBezTo>
                  <a:pt x="2636" y="1193"/>
                  <a:pt x="2644" y="1189"/>
                  <a:pt x="2646" y="1190"/>
                </a:cubicBezTo>
                <a:close/>
                <a:moveTo>
                  <a:pt x="2639" y="1191"/>
                </a:moveTo>
                <a:cubicBezTo>
                  <a:pt x="2637" y="1192"/>
                  <a:pt x="2635" y="1193"/>
                  <a:pt x="2633" y="1194"/>
                </a:cubicBezTo>
                <a:cubicBezTo>
                  <a:pt x="2633" y="1194"/>
                  <a:pt x="2633" y="1193"/>
                  <a:pt x="2633" y="1193"/>
                </a:cubicBezTo>
                <a:cubicBezTo>
                  <a:pt x="2638" y="1190"/>
                  <a:pt x="2638" y="1190"/>
                  <a:pt x="2638" y="1190"/>
                </a:cubicBezTo>
                <a:cubicBezTo>
                  <a:pt x="2638" y="1190"/>
                  <a:pt x="2638" y="1190"/>
                  <a:pt x="2639" y="1191"/>
                </a:cubicBezTo>
                <a:close/>
                <a:moveTo>
                  <a:pt x="2636" y="1188"/>
                </a:moveTo>
                <a:cubicBezTo>
                  <a:pt x="2636" y="1188"/>
                  <a:pt x="2636" y="1188"/>
                  <a:pt x="2636" y="1188"/>
                </a:cubicBezTo>
                <a:cubicBezTo>
                  <a:pt x="2635" y="1190"/>
                  <a:pt x="2633" y="1191"/>
                  <a:pt x="2632" y="1192"/>
                </a:cubicBezTo>
                <a:cubicBezTo>
                  <a:pt x="2631" y="1192"/>
                  <a:pt x="2631" y="1191"/>
                  <a:pt x="2630" y="1191"/>
                </a:cubicBezTo>
                <a:cubicBezTo>
                  <a:pt x="2632" y="1190"/>
                  <a:pt x="2634" y="1189"/>
                  <a:pt x="2636" y="1188"/>
                </a:cubicBezTo>
                <a:close/>
                <a:moveTo>
                  <a:pt x="2633" y="1188"/>
                </a:moveTo>
                <a:cubicBezTo>
                  <a:pt x="2630" y="1188"/>
                  <a:pt x="2629" y="1191"/>
                  <a:pt x="2625" y="1190"/>
                </a:cubicBezTo>
                <a:cubicBezTo>
                  <a:pt x="2628" y="1189"/>
                  <a:pt x="2630" y="1188"/>
                  <a:pt x="2632" y="1187"/>
                </a:cubicBezTo>
                <a:cubicBezTo>
                  <a:pt x="2632" y="1187"/>
                  <a:pt x="2633" y="1188"/>
                  <a:pt x="2633" y="1188"/>
                </a:cubicBezTo>
                <a:close/>
                <a:moveTo>
                  <a:pt x="2627" y="1187"/>
                </a:moveTo>
                <a:cubicBezTo>
                  <a:pt x="2623" y="1188"/>
                  <a:pt x="2619" y="1191"/>
                  <a:pt x="2614" y="1188"/>
                </a:cubicBezTo>
                <a:cubicBezTo>
                  <a:pt x="2618" y="1188"/>
                  <a:pt x="2623" y="1185"/>
                  <a:pt x="2627" y="1187"/>
                </a:cubicBezTo>
                <a:close/>
                <a:moveTo>
                  <a:pt x="2619" y="1185"/>
                </a:moveTo>
                <a:cubicBezTo>
                  <a:pt x="2617" y="1185"/>
                  <a:pt x="2615" y="1185"/>
                  <a:pt x="2613" y="1186"/>
                </a:cubicBezTo>
                <a:cubicBezTo>
                  <a:pt x="2611" y="1186"/>
                  <a:pt x="2611" y="1187"/>
                  <a:pt x="2609" y="1187"/>
                </a:cubicBezTo>
                <a:cubicBezTo>
                  <a:pt x="2608" y="1187"/>
                  <a:pt x="2607" y="1187"/>
                  <a:pt x="2606" y="1187"/>
                </a:cubicBezTo>
                <a:cubicBezTo>
                  <a:pt x="2610" y="1186"/>
                  <a:pt x="2614" y="1183"/>
                  <a:pt x="2619" y="1185"/>
                </a:cubicBezTo>
                <a:close/>
                <a:moveTo>
                  <a:pt x="2614" y="1191"/>
                </a:moveTo>
                <a:cubicBezTo>
                  <a:pt x="2617" y="1191"/>
                  <a:pt x="2620" y="1191"/>
                  <a:pt x="2623" y="1192"/>
                </a:cubicBezTo>
                <a:cubicBezTo>
                  <a:pt x="2626" y="1192"/>
                  <a:pt x="2629" y="1192"/>
                  <a:pt x="2630" y="1194"/>
                </a:cubicBezTo>
                <a:cubicBezTo>
                  <a:pt x="2634" y="1198"/>
                  <a:pt x="2632" y="1201"/>
                  <a:pt x="2628" y="1202"/>
                </a:cubicBezTo>
                <a:cubicBezTo>
                  <a:pt x="2625" y="1203"/>
                  <a:pt x="2621" y="1203"/>
                  <a:pt x="2618" y="1204"/>
                </a:cubicBezTo>
                <a:cubicBezTo>
                  <a:pt x="2615" y="1205"/>
                  <a:pt x="2613" y="1205"/>
                  <a:pt x="2610" y="1206"/>
                </a:cubicBezTo>
                <a:cubicBezTo>
                  <a:pt x="2604" y="1208"/>
                  <a:pt x="2598" y="1209"/>
                  <a:pt x="2591" y="1209"/>
                </a:cubicBezTo>
                <a:cubicBezTo>
                  <a:pt x="2589" y="1210"/>
                  <a:pt x="2586" y="1210"/>
                  <a:pt x="2583" y="1210"/>
                </a:cubicBezTo>
                <a:cubicBezTo>
                  <a:pt x="2585" y="1202"/>
                  <a:pt x="2589" y="1195"/>
                  <a:pt x="2593" y="1188"/>
                </a:cubicBezTo>
                <a:cubicBezTo>
                  <a:pt x="2594" y="1188"/>
                  <a:pt x="2595" y="1188"/>
                  <a:pt x="2595" y="1188"/>
                </a:cubicBezTo>
                <a:cubicBezTo>
                  <a:pt x="2602" y="1188"/>
                  <a:pt x="2608" y="1189"/>
                  <a:pt x="2614" y="1191"/>
                </a:cubicBezTo>
                <a:close/>
                <a:moveTo>
                  <a:pt x="2610" y="1210"/>
                </a:moveTo>
                <a:cubicBezTo>
                  <a:pt x="2605" y="1212"/>
                  <a:pt x="2601" y="1214"/>
                  <a:pt x="2596" y="1216"/>
                </a:cubicBezTo>
                <a:cubicBezTo>
                  <a:pt x="2595" y="1216"/>
                  <a:pt x="2594" y="1216"/>
                  <a:pt x="2593" y="1216"/>
                </a:cubicBezTo>
                <a:cubicBezTo>
                  <a:pt x="2593" y="1216"/>
                  <a:pt x="2593" y="1216"/>
                  <a:pt x="2593" y="1216"/>
                </a:cubicBezTo>
                <a:cubicBezTo>
                  <a:pt x="2602" y="1212"/>
                  <a:pt x="2610" y="1208"/>
                  <a:pt x="2619" y="1206"/>
                </a:cubicBezTo>
                <a:cubicBezTo>
                  <a:pt x="2619" y="1206"/>
                  <a:pt x="2619" y="1206"/>
                  <a:pt x="2619" y="1207"/>
                </a:cubicBezTo>
                <a:cubicBezTo>
                  <a:pt x="2616" y="1208"/>
                  <a:pt x="2613" y="1209"/>
                  <a:pt x="2610" y="1210"/>
                </a:cubicBezTo>
                <a:close/>
                <a:moveTo>
                  <a:pt x="2618" y="1210"/>
                </a:moveTo>
                <a:cubicBezTo>
                  <a:pt x="2614" y="1212"/>
                  <a:pt x="2612" y="1215"/>
                  <a:pt x="2607" y="1214"/>
                </a:cubicBezTo>
                <a:cubicBezTo>
                  <a:pt x="2610" y="1213"/>
                  <a:pt x="2614" y="1211"/>
                  <a:pt x="2618" y="1210"/>
                </a:cubicBezTo>
                <a:close/>
                <a:moveTo>
                  <a:pt x="2548" y="1215"/>
                </a:moveTo>
                <a:cubicBezTo>
                  <a:pt x="2546" y="1216"/>
                  <a:pt x="2543" y="1218"/>
                  <a:pt x="2541" y="1219"/>
                </a:cubicBezTo>
                <a:cubicBezTo>
                  <a:pt x="2541" y="1219"/>
                  <a:pt x="2541" y="1218"/>
                  <a:pt x="2541" y="1218"/>
                </a:cubicBezTo>
                <a:cubicBezTo>
                  <a:pt x="2543" y="1217"/>
                  <a:pt x="2545" y="1214"/>
                  <a:pt x="2548" y="1215"/>
                </a:cubicBezTo>
                <a:close/>
                <a:moveTo>
                  <a:pt x="2537" y="1218"/>
                </a:moveTo>
                <a:cubicBezTo>
                  <a:pt x="2536" y="1218"/>
                  <a:pt x="2536" y="1218"/>
                  <a:pt x="2536" y="1217"/>
                </a:cubicBezTo>
                <a:cubicBezTo>
                  <a:pt x="2538" y="1217"/>
                  <a:pt x="2540" y="1216"/>
                  <a:pt x="2541" y="1215"/>
                </a:cubicBezTo>
                <a:cubicBezTo>
                  <a:pt x="2541" y="1215"/>
                  <a:pt x="2541" y="1216"/>
                  <a:pt x="2542" y="1216"/>
                </a:cubicBezTo>
                <a:cubicBezTo>
                  <a:pt x="2540" y="1217"/>
                  <a:pt x="2538" y="1217"/>
                  <a:pt x="2537" y="1218"/>
                </a:cubicBezTo>
                <a:close/>
                <a:moveTo>
                  <a:pt x="2556" y="1215"/>
                </a:moveTo>
                <a:cubicBezTo>
                  <a:pt x="2553" y="1216"/>
                  <a:pt x="2550" y="1217"/>
                  <a:pt x="2547" y="1219"/>
                </a:cubicBezTo>
                <a:cubicBezTo>
                  <a:pt x="2547" y="1219"/>
                  <a:pt x="2547" y="1218"/>
                  <a:pt x="2547" y="1218"/>
                </a:cubicBezTo>
                <a:cubicBezTo>
                  <a:pt x="2550" y="1217"/>
                  <a:pt x="2552" y="1213"/>
                  <a:pt x="2556" y="1215"/>
                </a:cubicBezTo>
                <a:close/>
                <a:moveTo>
                  <a:pt x="2566" y="1213"/>
                </a:moveTo>
                <a:cubicBezTo>
                  <a:pt x="2564" y="1214"/>
                  <a:pt x="2563" y="1215"/>
                  <a:pt x="2561" y="1216"/>
                </a:cubicBezTo>
                <a:cubicBezTo>
                  <a:pt x="2560" y="1217"/>
                  <a:pt x="2559" y="1217"/>
                  <a:pt x="2557" y="1218"/>
                </a:cubicBezTo>
                <a:cubicBezTo>
                  <a:pt x="2557" y="1218"/>
                  <a:pt x="2556" y="1218"/>
                  <a:pt x="2555" y="1218"/>
                </a:cubicBezTo>
                <a:cubicBezTo>
                  <a:pt x="2558" y="1215"/>
                  <a:pt x="2562" y="1213"/>
                  <a:pt x="2566" y="1213"/>
                </a:cubicBezTo>
                <a:close/>
                <a:moveTo>
                  <a:pt x="2572" y="1213"/>
                </a:moveTo>
                <a:cubicBezTo>
                  <a:pt x="2570" y="1214"/>
                  <a:pt x="2568" y="1215"/>
                  <a:pt x="2566" y="1216"/>
                </a:cubicBezTo>
                <a:cubicBezTo>
                  <a:pt x="2568" y="1215"/>
                  <a:pt x="2569" y="1212"/>
                  <a:pt x="2572" y="1213"/>
                </a:cubicBezTo>
                <a:close/>
                <a:moveTo>
                  <a:pt x="2582" y="1213"/>
                </a:moveTo>
                <a:cubicBezTo>
                  <a:pt x="2578" y="1215"/>
                  <a:pt x="2574" y="1216"/>
                  <a:pt x="2571" y="1217"/>
                </a:cubicBezTo>
                <a:cubicBezTo>
                  <a:pt x="2571" y="1217"/>
                  <a:pt x="2571" y="1217"/>
                  <a:pt x="2571" y="1217"/>
                </a:cubicBezTo>
                <a:cubicBezTo>
                  <a:pt x="2574" y="1215"/>
                  <a:pt x="2577" y="1212"/>
                  <a:pt x="2582" y="1213"/>
                </a:cubicBezTo>
                <a:close/>
                <a:moveTo>
                  <a:pt x="2595" y="1212"/>
                </a:moveTo>
                <a:cubicBezTo>
                  <a:pt x="2592" y="1215"/>
                  <a:pt x="2585" y="1217"/>
                  <a:pt x="2580" y="1217"/>
                </a:cubicBezTo>
                <a:cubicBezTo>
                  <a:pt x="2585" y="1214"/>
                  <a:pt x="2589" y="1211"/>
                  <a:pt x="2595" y="1212"/>
                </a:cubicBezTo>
                <a:close/>
                <a:moveTo>
                  <a:pt x="2577" y="1186"/>
                </a:moveTo>
                <a:cubicBezTo>
                  <a:pt x="2582" y="1184"/>
                  <a:pt x="2587" y="1182"/>
                  <a:pt x="2593" y="1180"/>
                </a:cubicBezTo>
                <a:cubicBezTo>
                  <a:pt x="2593" y="1181"/>
                  <a:pt x="2593" y="1181"/>
                  <a:pt x="2593" y="1181"/>
                </a:cubicBezTo>
                <a:cubicBezTo>
                  <a:pt x="2592" y="1182"/>
                  <a:pt x="2590" y="1184"/>
                  <a:pt x="2589" y="1184"/>
                </a:cubicBezTo>
                <a:cubicBezTo>
                  <a:pt x="2584" y="1186"/>
                  <a:pt x="2579" y="1187"/>
                  <a:pt x="2575" y="1189"/>
                </a:cubicBezTo>
                <a:cubicBezTo>
                  <a:pt x="2574" y="1189"/>
                  <a:pt x="2574" y="1189"/>
                  <a:pt x="2573" y="1189"/>
                </a:cubicBezTo>
                <a:cubicBezTo>
                  <a:pt x="2573" y="1187"/>
                  <a:pt x="2575" y="1186"/>
                  <a:pt x="2577" y="1186"/>
                </a:cubicBezTo>
                <a:close/>
                <a:moveTo>
                  <a:pt x="2577" y="1183"/>
                </a:moveTo>
                <a:cubicBezTo>
                  <a:pt x="2577" y="1182"/>
                  <a:pt x="2577" y="1182"/>
                  <a:pt x="2578" y="1182"/>
                </a:cubicBezTo>
                <a:cubicBezTo>
                  <a:pt x="2583" y="1179"/>
                  <a:pt x="2589" y="1177"/>
                  <a:pt x="2595" y="1174"/>
                </a:cubicBezTo>
                <a:cubicBezTo>
                  <a:pt x="2595" y="1176"/>
                  <a:pt x="2594" y="1178"/>
                  <a:pt x="2594" y="1179"/>
                </a:cubicBezTo>
                <a:cubicBezTo>
                  <a:pt x="2591" y="1178"/>
                  <a:pt x="2588" y="1179"/>
                  <a:pt x="2586" y="1180"/>
                </a:cubicBezTo>
                <a:cubicBezTo>
                  <a:pt x="2583" y="1180"/>
                  <a:pt x="2581" y="1182"/>
                  <a:pt x="2579" y="1183"/>
                </a:cubicBezTo>
                <a:cubicBezTo>
                  <a:pt x="2578" y="1183"/>
                  <a:pt x="2577" y="1183"/>
                  <a:pt x="2577" y="1183"/>
                </a:cubicBezTo>
                <a:close/>
                <a:moveTo>
                  <a:pt x="2602" y="1182"/>
                </a:moveTo>
                <a:cubicBezTo>
                  <a:pt x="2600" y="1183"/>
                  <a:pt x="2598" y="1183"/>
                  <a:pt x="2595" y="1184"/>
                </a:cubicBezTo>
                <a:cubicBezTo>
                  <a:pt x="2595" y="1181"/>
                  <a:pt x="2598" y="1181"/>
                  <a:pt x="2602" y="1182"/>
                </a:cubicBezTo>
                <a:close/>
                <a:moveTo>
                  <a:pt x="2625" y="1105"/>
                </a:moveTo>
                <a:cubicBezTo>
                  <a:pt x="2621" y="1106"/>
                  <a:pt x="2618" y="1107"/>
                  <a:pt x="2614" y="1107"/>
                </a:cubicBezTo>
                <a:cubicBezTo>
                  <a:pt x="2615" y="1107"/>
                  <a:pt x="2616" y="1105"/>
                  <a:pt x="2617" y="1105"/>
                </a:cubicBezTo>
                <a:cubicBezTo>
                  <a:pt x="2621" y="1103"/>
                  <a:pt x="2626" y="1102"/>
                  <a:pt x="2630" y="1100"/>
                </a:cubicBezTo>
                <a:cubicBezTo>
                  <a:pt x="2630" y="1103"/>
                  <a:pt x="2627" y="1104"/>
                  <a:pt x="2625" y="1105"/>
                </a:cubicBezTo>
                <a:close/>
                <a:moveTo>
                  <a:pt x="2633" y="1092"/>
                </a:moveTo>
                <a:cubicBezTo>
                  <a:pt x="2629" y="1094"/>
                  <a:pt x="2625" y="1095"/>
                  <a:pt x="2621" y="1096"/>
                </a:cubicBezTo>
                <a:cubicBezTo>
                  <a:pt x="2621" y="1096"/>
                  <a:pt x="2621" y="1095"/>
                  <a:pt x="2620" y="1095"/>
                </a:cubicBezTo>
                <a:cubicBezTo>
                  <a:pt x="2625" y="1093"/>
                  <a:pt x="2629" y="1092"/>
                  <a:pt x="2634" y="1090"/>
                </a:cubicBezTo>
                <a:cubicBezTo>
                  <a:pt x="2633" y="1091"/>
                  <a:pt x="2633" y="1092"/>
                  <a:pt x="2633" y="1092"/>
                </a:cubicBezTo>
                <a:close/>
                <a:moveTo>
                  <a:pt x="2623" y="1091"/>
                </a:moveTo>
                <a:cubicBezTo>
                  <a:pt x="2623" y="1090"/>
                  <a:pt x="2624" y="1090"/>
                  <a:pt x="2624" y="1089"/>
                </a:cubicBezTo>
                <a:cubicBezTo>
                  <a:pt x="2628" y="1088"/>
                  <a:pt x="2632" y="1087"/>
                  <a:pt x="2635" y="1085"/>
                </a:cubicBezTo>
                <a:cubicBezTo>
                  <a:pt x="2634" y="1087"/>
                  <a:pt x="2631" y="1089"/>
                  <a:pt x="2623" y="1091"/>
                </a:cubicBezTo>
                <a:close/>
                <a:moveTo>
                  <a:pt x="2625" y="1086"/>
                </a:moveTo>
                <a:cubicBezTo>
                  <a:pt x="2625" y="1083"/>
                  <a:pt x="2627" y="1082"/>
                  <a:pt x="2629" y="1082"/>
                </a:cubicBezTo>
                <a:cubicBezTo>
                  <a:pt x="2632" y="1081"/>
                  <a:pt x="2635" y="1081"/>
                  <a:pt x="2637" y="1081"/>
                </a:cubicBezTo>
                <a:cubicBezTo>
                  <a:pt x="2634" y="1084"/>
                  <a:pt x="2630" y="1085"/>
                  <a:pt x="2625" y="1086"/>
                </a:cubicBezTo>
                <a:close/>
                <a:moveTo>
                  <a:pt x="2636" y="1078"/>
                </a:moveTo>
                <a:cubicBezTo>
                  <a:pt x="2633" y="1079"/>
                  <a:pt x="2630" y="1079"/>
                  <a:pt x="2628" y="1080"/>
                </a:cubicBezTo>
                <a:cubicBezTo>
                  <a:pt x="2627" y="1078"/>
                  <a:pt x="2628" y="1077"/>
                  <a:pt x="2630" y="1077"/>
                </a:cubicBezTo>
                <a:cubicBezTo>
                  <a:pt x="2633" y="1076"/>
                  <a:pt x="2635" y="1075"/>
                  <a:pt x="2638" y="1075"/>
                </a:cubicBezTo>
                <a:cubicBezTo>
                  <a:pt x="2639" y="1078"/>
                  <a:pt x="2639" y="1078"/>
                  <a:pt x="2636" y="1078"/>
                </a:cubicBezTo>
                <a:close/>
                <a:moveTo>
                  <a:pt x="2636" y="1073"/>
                </a:moveTo>
                <a:cubicBezTo>
                  <a:pt x="2634" y="1074"/>
                  <a:pt x="2632" y="1074"/>
                  <a:pt x="2631" y="1075"/>
                </a:cubicBezTo>
                <a:cubicBezTo>
                  <a:pt x="2630" y="1075"/>
                  <a:pt x="2630" y="1074"/>
                  <a:pt x="2629" y="1074"/>
                </a:cubicBezTo>
                <a:cubicBezTo>
                  <a:pt x="2632" y="1073"/>
                  <a:pt x="2634" y="1072"/>
                  <a:pt x="2636" y="1071"/>
                </a:cubicBezTo>
                <a:cubicBezTo>
                  <a:pt x="2636" y="1071"/>
                  <a:pt x="2637" y="1072"/>
                  <a:pt x="2637" y="1072"/>
                </a:cubicBezTo>
                <a:cubicBezTo>
                  <a:pt x="2637" y="1072"/>
                  <a:pt x="2637" y="1073"/>
                  <a:pt x="2636" y="1073"/>
                </a:cubicBezTo>
                <a:close/>
                <a:moveTo>
                  <a:pt x="2530" y="1177"/>
                </a:moveTo>
                <a:cubicBezTo>
                  <a:pt x="2532" y="1175"/>
                  <a:pt x="2533" y="1172"/>
                  <a:pt x="2535" y="1169"/>
                </a:cubicBezTo>
                <a:cubicBezTo>
                  <a:pt x="2538" y="1164"/>
                  <a:pt x="2542" y="1159"/>
                  <a:pt x="2546" y="1153"/>
                </a:cubicBezTo>
                <a:cubicBezTo>
                  <a:pt x="2549" y="1149"/>
                  <a:pt x="2552" y="1144"/>
                  <a:pt x="2555" y="1140"/>
                </a:cubicBezTo>
                <a:cubicBezTo>
                  <a:pt x="2556" y="1137"/>
                  <a:pt x="2557" y="1135"/>
                  <a:pt x="2559" y="1132"/>
                </a:cubicBezTo>
                <a:cubicBezTo>
                  <a:pt x="2561" y="1128"/>
                  <a:pt x="2564" y="1124"/>
                  <a:pt x="2567" y="1119"/>
                </a:cubicBezTo>
                <a:cubicBezTo>
                  <a:pt x="2568" y="1117"/>
                  <a:pt x="2569" y="1114"/>
                  <a:pt x="2571" y="1113"/>
                </a:cubicBezTo>
                <a:cubicBezTo>
                  <a:pt x="2576" y="1107"/>
                  <a:pt x="2579" y="1100"/>
                  <a:pt x="2583" y="1095"/>
                </a:cubicBezTo>
                <a:cubicBezTo>
                  <a:pt x="2586" y="1091"/>
                  <a:pt x="2588" y="1086"/>
                  <a:pt x="2591" y="1082"/>
                </a:cubicBezTo>
                <a:cubicBezTo>
                  <a:pt x="2592" y="1081"/>
                  <a:pt x="2592" y="1079"/>
                  <a:pt x="2593" y="1078"/>
                </a:cubicBezTo>
                <a:cubicBezTo>
                  <a:pt x="2597" y="1072"/>
                  <a:pt x="2602" y="1066"/>
                  <a:pt x="2609" y="1062"/>
                </a:cubicBezTo>
                <a:cubicBezTo>
                  <a:pt x="2613" y="1059"/>
                  <a:pt x="2618" y="1058"/>
                  <a:pt x="2624" y="1058"/>
                </a:cubicBezTo>
                <a:cubicBezTo>
                  <a:pt x="2628" y="1058"/>
                  <a:pt x="2631" y="1060"/>
                  <a:pt x="2633" y="1063"/>
                </a:cubicBezTo>
                <a:cubicBezTo>
                  <a:pt x="2632" y="1063"/>
                  <a:pt x="2632" y="1063"/>
                  <a:pt x="2632" y="1064"/>
                </a:cubicBezTo>
                <a:cubicBezTo>
                  <a:pt x="2632" y="1064"/>
                  <a:pt x="2633" y="1064"/>
                  <a:pt x="2633" y="1065"/>
                </a:cubicBezTo>
                <a:cubicBezTo>
                  <a:pt x="2634" y="1065"/>
                  <a:pt x="2634" y="1065"/>
                  <a:pt x="2635" y="1065"/>
                </a:cubicBezTo>
                <a:cubicBezTo>
                  <a:pt x="2634" y="1067"/>
                  <a:pt x="2631" y="1065"/>
                  <a:pt x="2632" y="1068"/>
                </a:cubicBezTo>
                <a:cubicBezTo>
                  <a:pt x="2633" y="1069"/>
                  <a:pt x="2635" y="1067"/>
                  <a:pt x="2637" y="1069"/>
                </a:cubicBezTo>
                <a:cubicBezTo>
                  <a:pt x="2634" y="1070"/>
                  <a:pt x="2630" y="1070"/>
                  <a:pt x="2629" y="1074"/>
                </a:cubicBezTo>
                <a:cubicBezTo>
                  <a:pt x="2629" y="1074"/>
                  <a:pt x="2629" y="1074"/>
                  <a:pt x="2629" y="1074"/>
                </a:cubicBezTo>
                <a:cubicBezTo>
                  <a:pt x="2628" y="1078"/>
                  <a:pt x="2626" y="1081"/>
                  <a:pt x="2625" y="1085"/>
                </a:cubicBezTo>
                <a:cubicBezTo>
                  <a:pt x="2622" y="1090"/>
                  <a:pt x="2620" y="1095"/>
                  <a:pt x="2618" y="1100"/>
                </a:cubicBezTo>
                <a:cubicBezTo>
                  <a:pt x="2623" y="1098"/>
                  <a:pt x="2627" y="1096"/>
                  <a:pt x="2632" y="1095"/>
                </a:cubicBezTo>
                <a:cubicBezTo>
                  <a:pt x="2632" y="1098"/>
                  <a:pt x="2630" y="1098"/>
                  <a:pt x="2627" y="1099"/>
                </a:cubicBezTo>
                <a:cubicBezTo>
                  <a:pt x="2624" y="1100"/>
                  <a:pt x="2621" y="1101"/>
                  <a:pt x="2618" y="1102"/>
                </a:cubicBezTo>
                <a:cubicBezTo>
                  <a:pt x="2618" y="1102"/>
                  <a:pt x="2618" y="1101"/>
                  <a:pt x="2617" y="1101"/>
                </a:cubicBezTo>
                <a:cubicBezTo>
                  <a:pt x="2616" y="1105"/>
                  <a:pt x="2614" y="1108"/>
                  <a:pt x="2612" y="1112"/>
                </a:cubicBezTo>
                <a:cubicBezTo>
                  <a:pt x="2617" y="1110"/>
                  <a:pt x="2622" y="1108"/>
                  <a:pt x="2627" y="1106"/>
                </a:cubicBezTo>
                <a:cubicBezTo>
                  <a:pt x="2626" y="1111"/>
                  <a:pt x="2625" y="1111"/>
                  <a:pt x="2619" y="1112"/>
                </a:cubicBezTo>
                <a:cubicBezTo>
                  <a:pt x="2616" y="1113"/>
                  <a:pt x="2614" y="1113"/>
                  <a:pt x="2611" y="1114"/>
                </a:cubicBezTo>
                <a:cubicBezTo>
                  <a:pt x="2610" y="1115"/>
                  <a:pt x="2610" y="1116"/>
                  <a:pt x="2609" y="1118"/>
                </a:cubicBezTo>
                <a:cubicBezTo>
                  <a:pt x="2614" y="1116"/>
                  <a:pt x="2619" y="1115"/>
                  <a:pt x="2624" y="1113"/>
                </a:cubicBezTo>
                <a:cubicBezTo>
                  <a:pt x="2623" y="1115"/>
                  <a:pt x="2623" y="1116"/>
                  <a:pt x="2621" y="1116"/>
                </a:cubicBezTo>
                <a:cubicBezTo>
                  <a:pt x="2617" y="1118"/>
                  <a:pt x="2613" y="1119"/>
                  <a:pt x="2609" y="1121"/>
                </a:cubicBezTo>
                <a:cubicBezTo>
                  <a:pt x="2608" y="1121"/>
                  <a:pt x="2607" y="1123"/>
                  <a:pt x="2606" y="1124"/>
                </a:cubicBezTo>
                <a:cubicBezTo>
                  <a:pt x="2607" y="1124"/>
                  <a:pt x="2607" y="1124"/>
                  <a:pt x="2607" y="1124"/>
                </a:cubicBezTo>
                <a:cubicBezTo>
                  <a:pt x="2612" y="1122"/>
                  <a:pt x="2617" y="1120"/>
                  <a:pt x="2622" y="1119"/>
                </a:cubicBezTo>
                <a:cubicBezTo>
                  <a:pt x="2621" y="1120"/>
                  <a:pt x="2620" y="1122"/>
                  <a:pt x="2620" y="1124"/>
                </a:cubicBezTo>
                <a:cubicBezTo>
                  <a:pt x="2620" y="1123"/>
                  <a:pt x="2619" y="1122"/>
                  <a:pt x="2618" y="1123"/>
                </a:cubicBezTo>
                <a:cubicBezTo>
                  <a:pt x="2614" y="1125"/>
                  <a:pt x="2609" y="1126"/>
                  <a:pt x="2605" y="1128"/>
                </a:cubicBezTo>
                <a:cubicBezTo>
                  <a:pt x="2603" y="1129"/>
                  <a:pt x="2603" y="1131"/>
                  <a:pt x="2602" y="1133"/>
                </a:cubicBezTo>
                <a:cubicBezTo>
                  <a:pt x="2608" y="1130"/>
                  <a:pt x="2613" y="1127"/>
                  <a:pt x="2619" y="1125"/>
                </a:cubicBezTo>
                <a:cubicBezTo>
                  <a:pt x="2618" y="1127"/>
                  <a:pt x="2616" y="1129"/>
                  <a:pt x="2613" y="1130"/>
                </a:cubicBezTo>
                <a:cubicBezTo>
                  <a:pt x="2610" y="1130"/>
                  <a:pt x="2606" y="1132"/>
                  <a:pt x="2603" y="1133"/>
                </a:cubicBezTo>
                <a:cubicBezTo>
                  <a:pt x="2600" y="1134"/>
                  <a:pt x="2600" y="1136"/>
                  <a:pt x="2599" y="1137"/>
                </a:cubicBezTo>
                <a:cubicBezTo>
                  <a:pt x="2604" y="1135"/>
                  <a:pt x="2610" y="1133"/>
                  <a:pt x="2616" y="1131"/>
                </a:cubicBezTo>
                <a:cubicBezTo>
                  <a:pt x="2615" y="1134"/>
                  <a:pt x="2614" y="1136"/>
                  <a:pt x="2611" y="1137"/>
                </a:cubicBezTo>
                <a:cubicBezTo>
                  <a:pt x="2607" y="1138"/>
                  <a:pt x="2603" y="1139"/>
                  <a:pt x="2599" y="1140"/>
                </a:cubicBezTo>
                <a:cubicBezTo>
                  <a:pt x="2597" y="1141"/>
                  <a:pt x="2596" y="1142"/>
                  <a:pt x="2596" y="1144"/>
                </a:cubicBezTo>
                <a:cubicBezTo>
                  <a:pt x="2602" y="1142"/>
                  <a:pt x="2607" y="1141"/>
                  <a:pt x="2613" y="1139"/>
                </a:cubicBezTo>
                <a:cubicBezTo>
                  <a:pt x="2613" y="1140"/>
                  <a:pt x="2612" y="1141"/>
                  <a:pt x="2610" y="1141"/>
                </a:cubicBezTo>
                <a:cubicBezTo>
                  <a:pt x="2608" y="1142"/>
                  <a:pt x="2606" y="1143"/>
                  <a:pt x="2604" y="1143"/>
                </a:cubicBezTo>
                <a:cubicBezTo>
                  <a:pt x="2602" y="1144"/>
                  <a:pt x="2599" y="1145"/>
                  <a:pt x="2597" y="1146"/>
                </a:cubicBezTo>
                <a:cubicBezTo>
                  <a:pt x="2594" y="1146"/>
                  <a:pt x="2593" y="1148"/>
                  <a:pt x="2593" y="1150"/>
                </a:cubicBezTo>
                <a:cubicBezTo>
                  <a:pt x="2599" y="1148"/>
                  <a:pt x="2604" y="1146"/>
                  <a:pt x="2610" y="1144"/>
                </a:cubicBezTo>
                <a:cubicBezTo>
                  <a:pt x="2609" y="1145"/>
                  <a:pt x="2609" y="1147"/>
                  <a:pt x="2607" y="1147"/>
                </a:cubicBezTo>
                <a:cubicBezTo>
                  <a:pt x="2602" y="1149"/>
                  <a:pt x="2597" y="1151"/>
                  <a:pt x="2592" y="1153"/>
                </a:cubicBezTo>
                <a:cubicBezTo>
                  <a:pt x="2591" y="1154"/>
                  <a:pt x="2590" y="1155"/>
                  <a:pt x="2589" y="1156"/>
                </a:cubicBezTo>
                <a:cubicBezTo>
                  <a:pt x="2589" y="1157"/>
                  <a:pt x="2589" y="1157"/>
                  <a:pt x="2589" y="1157"/>
                </a:cubicBezTo>
                <a:cubicBezTo>
                  <a:pt x="2595" y="1154"/>
                  <a:pt x="2601" y="1152"/>
                  <a:pt x="2607" y="1150"/>
                </a:cubicBezTo>
                <a:cubicBezTo>
                  <a:pt x="2607" y="1153"/>
                  <a:pt x="2606" y="1154"/>
                  <a:pt x="2603" y="1155"/>
                </a:cubicBezTo>
                <a:cubicBezTo>
                  <a:pt x="2598" y="1156"/>
                  <a:pt x="2594" y="1158"/>
                  <a:pt x="2589" y="1159"/>
                </a:cubicBezTo>
                <a:cubicBezTo>
                  <a:pt x="2586" y="1160"/>
                  <a:pt x="2586" y="1162"/>
                  <a:pt x="2586" y="1164"/>
                </a:cubicBezTo>
                <a:cubicBezTo>
                  <a:pt x="2591" y="1161"/>
                  <a:pt x="2597" y="1159"/>
                  <a:pt x="2603" y="1157"/>
                </a:cubicBezTo>
                <a:cubicBezTo>
                  <a:pt x="2602" y="1160"/>
                  <a:pt x="2602" y="1159"/>
                  <a:pt x="2600" y="1160"/>
                </a:cubicBezTo>
                <a:cubicBezTo>
                  <a:pt x="2596" y="1162"/>
                  <a:pt x="2591" y="1164"/>
                  <a:pt x="2587" y="1166"/>
                </a:cubicBezTo>
                <a:cubicBezTo>
                  <a:pt x="2584" y="1167"/>
                  <a:pt x="2583" y="1168"/>
                  <a:pt x="2582" y="1171"/>
                </a:cubicBezTo>
                <a:cubicBezTo>
                  <a:pt x="2588" y="1168"/>
                  <a:pt x="2594" y="1166"/>
                  <a:pt x="2600" y="1163"/>
                </a:cubicBezTo>
                <a:cubicBezTo>
                  <a:pt x="2600" y="1166"/>
                  <a:pt x="2600" y="1166"/>
                  <a:pt x="2597" y="1166"/>
                </a:cubicBezTo>
                <a:cubicBezTo>
                  <a:pt x="2592" y="1168"/>
                  <a:pt x="2587" y="1170"/>
                  <a:pt x="2582" y="1172"/>
                </a:cubicBezTo>
                <a:cubicBezTo>
                  <a:pt x="2581" y="1172"/>
                  <a:pt x="2580" y="1174"/>
                  <a:pt x="2580" y="1176"/>
                </a:cubicBezTo>
                <a:cubicBezTo>
                  <a:pt x="2582" y="1175"/>
                  <a:pt x="2585" y="1173"/>
                  <a:pt x="2587" y="1173"/>
                </a:cubicBezTo>
                <a:cubicBezTo>
                  <a:pt x="2591" y="1171"/>
                  <a:pt x="2594" y="1170"/>
                  <a:pt x="2598" y="1169"/>
                </a:cubicBezTo>
                <a:cubicBezTo>
                  <a:pt x="2597" y="1170"/>
                  <a:pt x="2597" y="1171"/>
                  <a:pt x="2596" y="1172"/>
                </a:cubicBezTo>
                <a:cubicBezTo>
                  <a:pt x="2596" y="1172"/>
                  <a:pt x="2594" y="1173"/>
                  <a:pt x="2593" y="1173"/>
                </a:cubicBezTo>
                <a:cubicBezTo>
                  <a:pt x="2589" y="1175"/>
                  <a:pt x="2584" y="1176"/>
                  <a:pt x="2579" y="1178"/>
                </a:cubicBezTo>
                <a:cubicBezTo>
                  <a:pt x="2579" y="1178"/>
                  <a:pt x="2579" y="1177"/>
                  <a:pt x="2579" y="1177"/>
                </a:cubicBezTo>
                <a:cubicBezTo>
                  <a:pt x="2577" y="1180"/>
                  <a:pt x="2575" y="1184"/>
                  <a:pt x="2573" y="1188"/>
                </a:cubicBezTo>
                <a:cubicBezTo>
                  <a:pt x="2572" y="1190"/>
                  <a:pt x="2571" y="1191"/>
                  <a:pt x="2571" y="1193"/>
                </a:cubicBezTo>
                <a:cubicBezTo>
                  <a:pt x="2577" y="1191"/>
                  <a:pt x="2583" y="1188"/>
                  <a:pt x="2590" y="1187"/>
                </a:cubicBezTo>
                <a:cubicBezTo>
                  <a:pt x="2589" y="1190"/>
                  <a:pt x="2588" y="1190"/>
                  <a:pt x="2586" y="1191"/>
                </a:cubicBezTo>
                <a:cubicBezTo>
                  <a:pt x="2584" y="1191"/>
                  <a:pt x="2581" y="1191"/>
                  <a:pt x="2579" y="1192"/>
                </a:cubicBezTo>
                <a:cubicBezTo>
                  <a:pt x="2577" y="1193"/>
                  <a:pt x="2575" y="1194"/>
                  <a:pt x="2573" y="1194"/>
                </a:cubicBezTo>
                <a:cubicBezTo>
                  <a:pt x="2571" y="1194"/>
                  <a:pt x="2569" y="1195"/>
                  <a:pt x="2569" y="1198"/>
                </a:cubicBezTo>
                <a:cubicBezTo>
                  <a:pt x="2575" y="1196"/>
                  <a:pt x="2581" y="1194"/>
                  <a:pt x="2588" y="1192"/>
                </a:cubicBezTo>
                <a:cubicBezTo>
                  <a:pt x="2587" y="1194"/>
                  <a:pt x="2586" y="1195"/>
                  <a:pt x="2584" y="1196"/>
                </a:cubicBezTo>
                <a:cubicBezTo>
                  <a:pt x="2579" y="1197"/>
                  <a:pt x="2574" y="1199"/>
                  <a:pt x="2570" y="1200"/>
                </a:cubicBezTo>
                <a:cubicBezTo>
                  <a:pt x="2568" y="1201"/>
                  <a:pt x="2567" y="1202"/>
                  <a:pt x="2566" y="1204"/>
                </a:cubicBezTo>
                <a:cubicBezTo>
                  <a:pt x="2567" y="1204"/>
                  <a:pt x="2568" y="1204"/>
                  <a:pt x="2568" y="1204"/>
                </a:cubicBezTo>
                <a:cubicBezTo>
                  <a:pt x="2572" y="1202"/>
                  <a:pt x="2575" y="1201"/>
                  <a:pt x="2578" y="1200"/>
                </a:cubicBezTo>
                <a:cubicBezTo>
                  <a:pt x="2580" y="1199"/>
                  <a:pt x="2582" y="1199"/>
                  <a:pt x="2585" y="1198"/>
                </a:cubicBezTo>
                <a:cubicBezTo>
                  <a:pt x="2584" y="1200"/>
                  <a:pt x="2584" y="1201"/>
                  <a:pt x="2583" y="1202"/>
                </a:cubicBezTo>
                <a:cubicBezTo>
                  <a:pt x="2582" y="1204"/>
                  <a:pt x="2582" y="1206"/>
                  <a:pt x="2581" y="1208"/>
                </a:cubicBezTo>
                <a:cubicBezTo>
                  <a:pt x="2581" y="1210"/>
                  <a:pt x="2580" y="1211"/>
                  <a:pt x="2578" y="1210"/>
                </a:cubicBezTo>
                <a:cubicBezTo>
                  <a:pt x="2579" y="1209"/>
                  <a:pt x="2580" y="1208"/>
                  <a:pt x="2581" y="1207"/>
                </a:cubicBezTo>
                <a:cubicBezTo>
                  <a:pt x="2581" y="1206"/>
                  <a:pt x="2581" y="1206"/>
                  <a:pt x="2581" y="1206"/>
                </a:cubicBezTo>
                <a:cubicBezTo>
                  <a:pt x="2580" y="1206"/>
                  <a:pt x="2579" y="1206"/>
                  <a:pt x="2579" y="1206"/>
                </a:cubicBezTo>
                <a:cubicBezTo>
                  <a:pt x="2576" y="1209"/>
                  <a:pt x="2573" y="1209"/>
                  <a:pt x="2569" y="1210"/>
                </a:cubicBezTo>
                <a:cubicBezTo>
                  <a:pt x="2562" y="1211"/>
                  <a:pt x="2555" y="1212"/>
                  <a:pt x="2547" y="1212"/>
                </a:cubicBezTo>
                <a:cubicBezTo>
                  <a:pt x="2540" y="1213"/>
                  <a:pt x="2534" y="1213"/>
                  <a:pt x="2527" y="1213"/>
                </a:cubicBezTo>
                <a:cubicBezTo>
                  <a:pt x="2521" y="1213"/>
                  <a:pt x="2516" y="1213"/>
                  <a:pt x="2510" y="1213"/>
                </a:cubicBezTo>
                <a:cubicBezTo>
                  <a:pt x="2512" y="1209"/>
                  <a:pt x="2513" y="1206"/>
                  <a:pt x="2515" y="1203"/>
                </a:cubicBezTo>
                <a:cubicBezTo>
                  <a:pt x="2517" y="1198"/>
                  <a:pt x="2519" y="1194"/>
                  <a:pt x="2522" y="1190"/>
                </a:cubicBezTo>
                <a:cubicBezTo>
                  <a:pt x="2524" y="1185"/>
                  <a:pt x="2527" y="1181"/>
                  <a:pt x="2530" y="1177"/>
                </a:cubicBezTo>
                <a:close/>
                <a:moveTo>
                  <a:pt x="2438" y="1213"/>
                </a:moveTo>
                <a:cubicBezTo>
                  <a:pt x="2435" y="1213"/>
                  <a:pt x="2433" y="1213"/>
                  <a:pt x="2431" y="1215"/>
                </a:cubicBezTo>
                <a:cubicBezTo>
                  <a:pt x="2430" y="1216"/>
                  <a:pt x="2428" y="1215"/>
                  <a:pt x="2427" y="1215"/>
                </a:cubicBezTo>
                <a:cubicBezTo>
                  <a:pt x="2427" y="1214"/>
                  <a:pt x="2426" y="1214"/>
                  <a:pt x="2426" y="1214"/>
                </a:cubicBezTo>
                <a:cubicBezTo>
                  <a:pt x="2430" y="1213"/>
                  <a:pt x="2434" y="1212"/>
                  <a:pt x="2437" y="1211"/>
                </a:cubicBezTo>
                <a:cubicBezTo>
                  <a:pt x="2441" y="1211"/>
                  <a:pt x="2444" y="1210"/>
                  <a:pt x="2448" y="1210"/>
                </a:cubicBezTo>
                <a:cubicBezTo>
                  <a:pt x="2448" y="1210"/>
                  <a:pt x="2448" y="1210"/>
                  <a:pt x="2448" y="1211"/>
                </a:cubicBezTo>
                <a:cubicBezTo>
                  <a:pt x="2445" y="1211"/>
                  <a:pt x="2441" y="1212"/>
                  <a:pt x="2438" y="1213"/>
                </a:cubicBezTo>
                <a:close/>
                <a:moveTo>
                  <a:pt x="2442" y="1215"/>
                </a:moveTo>
                <a:cubicBezTo>
                  <a:pt x="2442" y="1216"/>
                  <a:pt x="2442" y="1216"/>
                  <a:pt x="2442" y="1216"/>
                </a:cubicBezTo>
                <a:cubicBezTo>
                  <a:pt x="2441" y="1216"/>
                  <a:pt x="2439" y="1216"/>
                  <a:pt x="2437" y="1216"/>
                </a:cubicBezTo>
                <a:cubicBezTo>
                  <a:pt x="2439" y="1216"/>
                  <a:pt x="2441" y="1214"/>
                  <a:pt x="2442" y="1215"/>
                </a:cubicBezTo>
                <a:close/>
                <a:moveTo>
                  <a:pt x="2394" y="1206"/>
                </a:moveTo>
                <a:cubicBezTo>
                  <a:pt x="2393" y="1206"/>
                  <a:pt x="2392" y="1206"/>
                  <a:pt x="2391" y="1206"/>
                </a:cubicBezTo>
                <a:cubicBezTo>
                  <a:pt x="2390" y="1206"/>
                  <a:pt x="2389" y="1207"/>
                  <a:pt x="2388" y="1207"/>
                </a:cubicBezTo>
                <a:cubicBezTo>
                  <a:pt x="2388" y="1207"/>
                  <a:pt x="2388" y="1208"/>
                  <a:pt x="2388" y="1208"/>
                </a:cubicBezTo>
                <a:cubicBezTo>
                  <a:pt x="2386" y="1207"/>
                  <a:pt x="2385" y="1206"/>
                  <a:pt x="2383" y="1206"/>
                </a:cubicBezTo>
                <a:cubicBezTo>
                  <a:pt x="2383" y="1205"/>
                  <a:pt x="2383" y="1205"/>
                  <a:pt x="2383" y="1205"/>
                </a:cubicBezTo>
                <a:cubicBezTo>
                  <a:pt x="2384" y="1205"/>
                  <a:pt x="2384" y="1205"/>
                  <a:pt x="2385" y="1205"/>
                </a:cubicBezTo>
                <a:cubicBezTo>
                  <a:pt x="2389" y="1205"/>
                  <a:pt x="2393" y="1205"/>
                  <a:pt x="2396" y="1204"/>
                </a:cubicBezTo>
                <a:cubicBezTo>
                  <a:pt x="2401" y="1204"/>
                  <a:pt x="2406" y="1203"/>
                  <a:pt x="2411" y="1206"/>
                </a:cubicBezTo>
                <a:cubicBezTo>
                  <a:pt x="2409" y="1206"/>
                  <a:pt x="2407" y="1207"/>
                  <a:pt x="2406" y="1207"/>
                </a:cubicBezTo>
                <a:cubicBezTo>
                  <a:pt x="2404" y="1207"/>
                  <a:pt x="2403" y="1206"/>
                  <a:pt x="2402" y="1206"/>
                </a:cubicBezTo>
                <a:cubicBezTo>
                  <a:pt x="2399" y="1206"/>
                  <a:pt x="2396" y="1206"/>
                  <a:pt x="2394" y="1206"/>
                </a:cubicBezTo>
                <a:close/>
                <a:moveTo>
                  <a:pt x="2401" y="1210"/>
                </a:moveTo>
                <a:cubicBezTo>
                  <a:pt x="2398" y="1210"/>
                  <a:pt x="2396" y="1209"/>
                  <a:pt x="2394" y="1208"/>
                </a:cubicBezTo>
                <a:cubicBezTo>
                  <a:pt x="2396" y="1207"/>
                  <a:pt x="2400" y="1208"/>
                  <a:pt x="2401" y="1210"/>
                </a:cubicBezTo>
                <a:close/>
                <a:moveTo>
                  <a:pt x="2380" y="1203"/>
                </a:moveTo>
                <a:cubicBezTo>
                  <a:pt x="2378" y="1203"/>
                  <a:pt x="2377" y="1202"/>
                  <a:pt x="2375" y="1202"/>
                </a:cubicBezTo>
                <a:cubicBezTo>
                  <a:pt x="2375" y="1201"/>
                  <a:pt x="2376" y="1201"/>
                  <a:pt x="2376" y="1201"/>
                </a:cubicBezTo>
                <a:cubicBezTo>
                  <a:pt x="2382" y="1202"/>
                  <a:pt x="2389" y="1200"/>
                  <a:pt x="2396" y="1201"/>
                </a:cubicBezTo>
                <a:cubicBezTo>
                  <a:pt x="2396" y="1202"/>
                  <a:pt x="2396" y="1202"/>
                  <a:pt x="2396" y="1202"/>
                </a:cubicBezTo>
                <a:cubicBezTo>
                  <a:pt x="2393" y="1202"/>
                  <a:pt x="2391" y="1203"/>
                  <a:pt x="2388" y="1203"/>
                </a:cubicBezTo>
                <a:cubicBezTo>
                  <a:pt x="2385" y="1203"/>
                  <a:pt x="2383" y="1204"/>
                  <a:pt x="2380" y="1203"/>
                </a:cubicBezTo>
                <a:close/>
                <a:moveTo>
                  <a:pt x="2414" y="1208"/>
                </a:moveTo>
                <a:cubicBezTo>
                  <a:pt x="2417" y="1208"/>
                  <a:pt x="2421" y="1206"/>
                  <a:pt x="2425" y="1208"/>
                </a:cubicBezTo>
                <a:cubicBezTo>
                  <a:pt x="2420" y="1209"/>
                  <a:pt x="2414" y="1208"/>
                  <a:pt x="2408" y="1211"/>
                </a:cubicBezTo>
                <a:cubicBezTo>
                  <a:pt x="2407" y="1211"/>
                  <a:pt x="2405" y="1211"/>
                  <a:pt x="2403" y="1211"/>
                </a:cubicBezTo>
                <a:cubicBezTo>
                  <a:pt x="2403" y="1210"/>
                  <a:pt x="2403" y="1210"/>
                  <a:pt x="2403" y="1210"/>
                </a:cubicBezTo>
                <a:cubicBezTo>
                  <a:pt x="2407" y="1210"/>
                  <a:pt x="2410" y="1209"/>
                  <a:pt x="2414" y="1208"/>
                </a:cubicBezTo>
                <a:close/>
                <a:moveTo>
                  <a:pt x="2419" y="1211"/>
                </a:moveTo>
                <a:cubicBezTo>
                  <a:pt x="2422" y="1210"/>
                  <a:pt x="2425" y="1210"/>
                  <a:pt x="2428" y="1209"/>
                </a:cubicBezTo>
                <a:cubicBezTo>
                  <a:pt x="2430" y="1208"/>
                  <a:pt x="2432" y="1209"/>
                  <a:pt x="2434" y="1209"/>
                </a:cubicBezTo>
                <a:cubicBezTo>
                  <a:pt x="2431" y="1210"/>
                  <a:pt x="2428" y="1211"/>
                  <a:pt x="2425" y="1212"/>
                </a:cubicBezTo>
                <a:cubicBezTo>
                  <a:pt x="2425" y="1212"/>
                  <a:pt x="2424" y="1212"/>
                  <a:pt x="2423" y="1212"/>
                </a:cubicBezTo>
                <a:cubicBezTo>
                  <a:pt x="2420" y="1212"/>
                  <a:pt x="2417" y="1212"/>
                  <a:pt x="2414" y="1212"/>
                </a:cubicBezTo>
                <a:cubicBezTo>
                  <a:pt x="2416" y="1212"/>
                  <a:pt x="2417" y="1211"/>
                  <a:pt x="2419" y="1211"/>
                </a:cubicBezTo>
                <a:close/>
                <a:moveTo>
                  <a:pt x="2456" y="1211"/>
                </a:moveTo>
                <a:cubicBezTo>
                  <a:pt x="2456" y="1211"/>
                  <a:pt x="2456" y="1211"/>
                  <a:pt x="2456" y="1212"/>
                </a:cubicBezTo>
                <a:cubicBezTo>
                  <a:pt x="2453" y="1212"/>
                  <a:pt x="2451" y="1213"/>
                  <a:pt x="2448" y="1213"/>
                </a:cubicBezTo>
                <a:cubicBezTo>
                  <a:pt x="2448" y="1213"/>
                  <a:pt x="2448" y="1213"/>
                  <a:pt x="2448" y="1213"/>
                </a:cubicBezTo>
                <a:cubicBezTo>
                  <a:pt x="2450" y="1212"/>
                  <a:pt x="2453" y="1210"/>
                  <a:pt x="2456" y="1211"/>
                </a:cubicBezTo>
                <a:close/>
                <a:moveTo>
                  <a:pt x="2468" y="1212"/>
                </a:moveTo>
                <a:cubicBezTo>
                  <a:pt x="2466" y="1213"/>
                  <a:pt x="2465" y="1213"/>
                  <a:pt x="2464" y="1213"/>
                </a:cubicBezTo>
                <a:cubicBezTo>
                  <a:pt x="2460" y="1214"/>
                  <a:pt x="2457" y="1215"/>
                  <a:pt x="2453" y="1216"/>
                </a:cubicBezTo>
                <a:cubicBezTo>
                  <a:pt x="2451" y="1217"/>
                  <a:pt x="2449" y="1216"/>
                  <a:pt x="2447" y="1216"/>
                </a:cubicBezTo>
                <a:cubicBezTo>
                  <a:pt x="2454" y="1215"/>
                  <a:pt x="2460" y="1211"/>
                  <a:pt x="2468" y="1212"/>
                </a:cubicBezTo>
                <a:close/>
                <a:moveTo>
                  <a:pt x="2466" y="1215"/>
                </a:moveTo>
                <a:cubicBezTo>
                  <a:pt x="2467" y="1215"/>
                  <a:pt x="2468" y="1215"/>
                  <a:pt x="2469" y="1214"/>
                </a:cubicBezTo>
                <a:cubicBezTo>
                  <a:pt x="2473" y="1212"/>
                  <a:pt x="2473" y="1212"/>
                  <a:pt x="2477" y="1214"/>
                </a:cubicBezTo>
                <a:cubicBezTo>
                  <a:pt x="2474" y="1215"/>
                  <a:pt x="2471" y="1215"/>
                  <a:pt x="2468" y="1216"/>
                </a:cubicBezTo>
                <a:cubicBezTo>
                  <a:pt x="2468" y="1216"/>
                  <a:pt x="2467" y="1216"/>
                  <a:pt x="2467" y="1216"/>
                </a:cubicBezTo>
                <a:cubicBezTo>
                  <a:pt x="2465" y="1218"/>
                  <a:pt x="2463" y="1217"/>
                  <a:pt x="2460" y="1216"/>
                </a:cubicBezTo>
                <a:cubicBezTo>
                  <a:pt x="2462" y="1216"/>
                  <a:pt x="2464" y="1216"/>
                  <a:pt x="2466" y="1215"/>
                </a:cubicBezTo>
                <a:close/>
                <a:moveTo>
                  <a:pt x="2486" y="1214"/>
                </a:moveTo>
                <a:cubicBezTo>
                  <a:pt x="2481" y="1216"/>
                  <a:pt x="2477" y="1217"/>
                  <a:pt x="2473" y="1218"/>
                </a:cubicBezTo>
                <a:cubicBezTo>
                  <a:pt x="2473" y="1218"/>
                  <a:pt x="2473" y="1218"/>
                  <a:pt x="2473" y="1217"/>
                </a:cubicBezTo>
                <a:cubicBezTo>
                  <a:pt x="2477" y="1216"/>
                  <a:pt x="2481" y="1213"/>
                  <a:pt x="2486" y="1214"/>
                </a:cubicBezTo>
                <a:close/>
                <a:moveTo>
                  <a:pt x="2493" y="1214"/>
                </a:moveTo>
                <a:cubicBezTo>
                  <a:pt x="2493" y="1214"/>
                  <a:pt x="2493" y="1214"/>
                  <a:pt x="2493" y="1214"/>
                </a:cubicBezTo>
                <a:cubicBezTo>
                  <a:pt x="2490" y="1215"/>
                  <a:pt x="2487" y="1216"/>
                  <a:pt x="2485" y="1217"/>
                </a:cubicBezTo>
                <a:cubicBezTo>
                  <a:pt x="2484" y="1217"/>
                  <a:pt x="2484" y="1217"/>
                  <a:pt x="2484" y="1217"/>
                </a:cubicBezTo>
                <a:cubicBezTo>
                  <a:pt x="2487" y="1216"/>
                  <a:pt x="2490" y="1215"/>
                  <a:pt x="2493" y="1214"/>
                </a:cubicBezTo>
                <a:close/>
                <a:moveTo>
                  <a:pt x="2497" y="1215"/>
                </a:moveTo>
                <a:cubicBezTo>
                  <a:pt x="2498" y="1214"/>
                  <a:pt x="2500" y="1214"/>
                  <a:pt x="2502" y="1215"/>
                </a:cubicBezTo>
                <a:cubicBezTo>
                  <a:pt x="2498" y="1217"/>
                  <a:pt x="2494" y="1221"/>
                  <a:pt x="2489" y="1219"/>
                </a:cubicBezTo>
                <a:cubicBezTo>
                  <a:pt x="2491" y="1218"/>
                  <a:pt x="2494" y="1216"/>
                  <a:pt x="2497" y="1215"/>
                </a:cubicBezTo>
                <a:close/>
                <a:moveTo>
                  <a:pt x="2509" y="1215"/>
                </a:moveTo>
                <a:cubicBezTo>
                  <a:pt x="2506" y="1217"/>
                  <a:pt x="2503" y="1218"/>
                  <a:pt x="2499" y="1219"/>
                </a:cubicBezTo>
                <a:cubicBezTo>
                  <a:pt x="2499" y="1219"/>
                  <a:pt x="2499" y="1219"/>
                  <a:pt x="2499" y="1219"/>
                </a:cubicBezTo>
                <a:cubicBezTo>
                  <a:pt x="2502" y="1217"/>
                  <a:pt x="2505" y="1214"/>
                  <a:pt x="2509" y="1215"/>
                </a:cubicBezTo>
                <a:close/>
                <a:moveTo>
                  <a:pt x="2514" y="1216"/>
                </a:moveTo>
                <a:cubicBezTo>
                  <a:pt x="2511" y="1217"/>
                  <a:pt x="2509" y="1218"/>
                  <a:pt x="2506" y="1219"/>
                </a:cubicBezTo>
                <a:cubicBezTo>
                  <a:pt x="2506" y="1219"/>
                  <a:pt x="2506" y="1219"/>
                  <a:pt x="2506" y="1218"/>
                </a:cubicBezTo>
                <a:cubicBezTo>
                  <a:pt x="2509" y="1218"/>
                  <a:pt x="2511" y="1215"/>
                  <a:pt x="2514" y="1216"/>
                </a:cubicBezTo>
                <a:close/>
                <a:moveTo>
                  <a:pt x="2518" y="1215"/>
                </a:moveTo>
                <a:cubicBezTo>
                  <a:pt x="2518" y="1215"/>
                  <a:pt x="2520" y="1216"/>
                  <a:pt x="2521" y="1216"/>
                </a:cubicBezTo>
                <a:cubicBezTo>
                  <a:pt x="2519" y="1217"/>
                  <a:pt x="2518" y="1217"/>
                  <a:pt x="2516" y="1218"/>
                </a:cubicBezTo>
                <a:cubicBezTo>
                  <a:pt x="2514" y="1218"/>
                  <a:pt x="2513" y="1219"/>
                  <a:pt x="2511" y="1220"/>
                </a:cubicBezTo>
                <a:cubicBezTo>
                  <a:pt x="2511" y="1219"/>
                  <a:pt x="2511" y="1219"/>
                  <a:pt x="2511" y="1219"/>
                </a:cubicBezTo>
                <a:cubicBezTo>
                  <a:pt x="2513" y="1218"/>
                  <a:pt x="2515" y="1217"/>
                  <a:pt x="2518" y="1215"/>
                </a:cubicBezTo>
                <a:close/>
                <a:moveTo>
                  <a:pt x="2526" y="1178"/>
                </a:moveTo>
                <a:cubicBezTo>
                  <a:pt x="2523" y="1179"/>
                  <a:pt x="2521" y="1181"/>
                  <a:pt x="2518" y="1180"/>
                </a:cubicBezTo>
                <a:cubicBezTo>
                  <a:pt x="2521" y="1179"/>
                  <a:pt x="2523" y="1178"/>
                  <a:pt x="2525" y="1177"/>
                </a:cubicBezTo>
                <a:cubicBezTo>
                  <a:pt x="2525" y="1178"/>
                  <a:pt x="2526" y="1178"/>
                  <a:pt x="2526" y="1178"/>
                </a:cubicBezTo>
                <a:close/>
                <a:moveTo>
                  <a:pt x="2519" y="1177"/>
                </a:moveTo>
                <a:cubicBezTo>
                  <a:pt x="2519" y="1178"/>
                  <a:pt x="2519" y="1178"/>
                  <a:pt x="2519" y="1178"/>
                </a:cubicBezTo>
                <a:cubicBezTo>
                  <a:pt x="2517" y="1179"/>
                  <a:pt x="2514" y="1181"/>
                  <a:pt x="2512" y="1181"/>
                </a:cubicBezTo>
                <a:cubicBezTo>
                  <a:pt x="2512" y="1180"/>
                  <a:pt x="2512" y="1180"/>
                  <a:pt x="2512" y="1180"/>
                </a:cubicBezTo>
                <a:cubicBezTo>
                  <a:pt x="2514" y="1179"/>
                  <a:pt x="2516" y="1178"/>
                  <a:pt x="2519" y="1177"/>
                </a:cubicBezTo>
                <a:close/>
                <a:moveTo>
                  <a:pt x="2513" y="1177"/>
                </a:moveTo>
                <a:cubicBezTo>
                  <a:pt x="2513" y="1177"/>
                  <a:pt x="2513" y="1178"/>
                  <a:pt x="2513" y="1178"/>
                </a:cubicBezTo>
                <a:cubicBezTo>
                  <a:pt x="2511" y="1178"/>
                  <a:pt x="2510" y="1182"/>
                  <a:pt x="2507" y="1180"/>
                </a:cubicBezTo>
                <a:cubicBezTo>
                  <a:pt x="2509" y="1179"/>
                  <a:pt x="2511" y="1178"/>
                  <a:pt x="2513" y="1177"/>
                </a:cubicBezTo>
                <a:close/>
                <a:moveTo>
                  <a:pt x="2504" y="1177"/>
                </a:moveTo>
                <a:cubicBezTo>
                  <a:pt x="2504" y="1180"/>
                  <a:pt x="2502" y="1181"/>
                  <a:pt x="2498" y="1180"/>
                </a:cubicBezTo>
                <a:cubicBezTo>
                  <a:pt x="2500" y="1179"/>
                  <a:pt x="2502" y="1178"/>
                  <a:pt x="2504" y="1177"/>
                </a:cubicBezTo>
                <a:close/>
                <a:moveTo>
                  <a:pt x="2496" y="1182"/>
                </a:moveTo>
                <a:cubicBezTo>
                  <a:pt x="2504" y="1182"/>
                  <a:pt x="2512" y="1183"/>
                  <a:pt x="2521" y="1183"/>
                </a:cubicBezTo>
                <a:cubicBezTo>
                  <a:pt x="2521" y="1183"/>
                  <a:pt x="2522" y="1183"/>
                  <a:pt x="2523" y="1183"/>
                </a:cubicBezTo>
                <a:cubicBezTo>
                  <a:pt x="2520" y="1188"/>
                  <a:pt x="2517" y="1193"/>
                  <a:pt x="2514" y="1199"/>
                </a:cubicBezTo>
                <a:cubicBezTo>
                  <a:pt x="2512" y="1203"/>
                  <a:pt x="2510" y="1207"/>
                  <a:pt x="2507" y="1211"/>
                </a:cubicBezTo>
                <a:cubicBezTo>
                  <a:pt x="2507" y="1212"/>
                  <a:pt x="2506" y="1212"/>
                  <a:pt x="2505" y="1212"/>
                </a:cubicBezTo>
                <a:cubicBezTo>
                  <a:pt x="2499" y="1212"/>
                  <a:pt x="2492" y="1212"/>
                  <a:pt x="2486" y="1211"/>
                </a:cubicBezTo>
                <a:cubicBezTo>
                  <a:pt x="2482" y="1211"/>
                  <a:pt x="2478" y="1211"/>
                  <a:pt x="2474" y="1210"/>
                </a:cubicBezTo>
                <a:cubicBezTo>
                  <a:pt x="2467" y="1210"/>
                  <a:pt x="2460" y="1209"/>
                  <a:pt x="2452" y="1208"/>
                </a:cubicBezTo>
                <a:cubicBezTo>
                  <a:pt x="2448" y="1208"/>
                  <a:pt x="2443" y="1208"/>
                  <a:pt x="2438" y="1208"/>
                </a:cubicBezTo>
                <a:cubicBezTo>
                  <a:pt x="2437" y="1208"/>
                  <a:pt x="2435" y="1207"/>
                  <a:pt x="2434" y="1207"/>
                </a:cubicBezTo>
                <a:cubicBezTo>
                  <a:pt x="2430" y="1206"/>
                  <a:pt x="2427" y="1205"/>
                  <a:pt x="2423" y="1205"/>
                </a:cubicBezTo>
                <a:cubicBezTo>
                  <a:pt x="2421" y="1204"/>
                  <a:pt x="2418" y="1205"/>
                  <a:pt x="2416" y="1204"/>
                </a:cubicBezTo>
                <a:cubicBezTo>
                  <a:pt x="2414" y="1204"/>
                  <a:pt x="2413" y="1204"/>
                  <a:pt x="2412" y="1204"/>
                </a:cubicBezTo>
                <a:cubicBezTo>
                  <a:pt x="2408" y="1203"/>
                  <a:pt x="2403" y="1202"/>
                  <a:pt x="2399" y="1200"/>
                </a:cubicBezTo>
                <a:cubicBezTo>
                  <a:pt x="2397" y="1200"/>
                  <a:pt x="2395" y="1198"/>
                  <a:pt x="2393" y="1197"/>
                </a:cubicBezTo>
                <a:cubicBezTo>
                  <a:pt x="2392" y="1197"/>
                  <a:pt x="2392" y="1196"/>
                  <a:pt x="2392" y="1196"/>
                </a:cubicBezTo>
                <a:cubicBezTo>
                  <a:pt x="2392" y="1196"/>
                  <a:pt x="2392" y="1195"/>
                  <a:pt x="2392" y="1195"/>
                </a:cubicBezTo>
                <a:cubicBezTo>
                  <a:pt x="2393" y="1196"/>
                  <a:pt x="2393" y="1196"/>
                  <a:pt x="2394" y="1196"/>
                </a:cubicBezTo>
                <a:cubicBezTo>
                  <a:pt x="2394" y="1194"/>
                  <a:pt x="2398" y="1196"/>
                  <a:pt x="2399" y="1193"/>
                </a:cubicBezTo>
                <a:cubicBezTo>
                  <a:pt x="2399" y="1192"/>
                  <a:pt x="2402" y="1192"/>
                  <a:pt x="2404" y="1191"/>
                </a:cubicBezTo>
                <a:cubicBezTo>
                  <a:pt x="2408" y="1190"/>
                  <a:pt x="2412" y="1189"/>
                  <a:pt x="2416" y="1188"/>
                </a:cubicBezTo>
                <a:cubicBezTo>
                  <a:pt x="2421" y="1187"/>
                  <a:pt x="2427" y="1186"/>
                  <a:pt x="2433" y="1185"/>
                </a:cubicBezTo>
                <a:cubicBezTo>
                  <a:pt x="2437" y="1185"/>
                  <a:pt x="2441" y="1185"/>
                  <a:pt x="2445" y="1184"/>
                </a:cubicBezTo>
                <a:cubicBezTo>
                  <a:pt x="2453" y="1184"/>
                  <a:pt x="2461" y="1183"/>
                  <a:pt x="2469" y="1183"/>
                </a:cubicBezTo>
                <a:cubicBezTo>
                  <a:pt x="2478" y="1183"/>
                  <a:pt x="2487" y="1182"/>
                  <a:pt x="2496" y="1182"/>
                </a:cubicBezTo>
                <a:close/>
                <a:moveTo>
                  <a:pt x="2406" y="1188"/>
                </a:moveTo>
                <a:cubicBezTo>
                  <a:pt x="2409" y="1187"/>
                  <a:pt x="2413" y="1186"/>
                  <a:pt x="2416" y="1185"/>
                </a:cubicBezTo>
                <a:cubicBezTo>
                  <a:pt x="2416" y="1185"/>
                  <a:pt x="2416" y="1186"/>
                  <a:pt x="2416" y="1186"/>
                </a:cubicBezTo>
                <a:cubicBezTo>
                  <a:pt x="2413" y="1187"/>
                  <a:pt x="2410" y="1188"/>
                  <a:pt x="2406" y="1189"/>
                </a:cubicBezTo>
                <a:cubicBezTo>
                  <a:pt x="2406" y="1189"/>
                  <a:pt x="2406" y="1188"/>
                  <a:pt x="2406" y="1188"/>
                </a:cubicBezTo>
                <a:close/>
                <a:moveTo>
                  <a:pt x="2485" y="1177"/>
                </a:moveTo>
                <a:cubicBezTo>
                  <a:pt x="2485" y="1178"/>
                  <a:pt x="2485" y="1178"/>
                  <a:pt x="2485" y="1178"/>
                </a:cubicBezTo>
                <a:cubicBezTo>
                  <a:pt x="2483" y="1179"/>
                  <a:pt x="2480" y="1180"/>
                  <a:pt x="2477" y="1180"/>
                </a:cubicBezTo>
                <a:cubicBezTo>
                  <a:pt x="2477" y="1180"/>
                  <a:pt x="2477" y="1180"/>
                  <a:pt x="2477" y="1180"/>
                </a:cubicBezTo>
                <a:cubicBezTo>
                  <a:pt x="2480" y="1179"/>
                  <a:pt x="2482" y="1178"/>
                  <a:pt x="2485" y="1177"/>
                </a:cubicBezTo>
                <a:close/>
                <a:moveTo>
                  <a:pt x="2477" y="1177"/>
                </a:moveTo>
                <a:cubicBezTo>
                  <a:pt x="2477" y="1178"/>
                  <a:pt x="2477" y="1178"/>
                  <a:pt x="2477" y="1178"/>
                </a:cubicBezTo>
                <a:cubicBezTo>
                  <a:pt x="2473" y="1179"/>
                  <a:pt x="2470" y="1180"/>
                  <a:pt x="2466" y="1181"/>
                </a:cubicBezTo>
                <a:cubicBezTo>
                  <a:pt x="2466" y="1181"/>
                  <a:pt x="2466" y="1181"/>
                  <a:pt x="2466" y="1181"/>
                </a:cubicBezTo>
                <a:cubicBezTo>
                  <a:pt x="2469" y="1180"/>
                  <a:pt x="2473" y="1178"/>
                  <a:pt x="2477" y="1177"/>
                </a:cubicBezTo>
                <a:close/>
                <a:moveTo>
                  <a:pt x="2461" y="1178"/>
                </a:moveTo>
                <a:cubicBezTo>
                  <a:pt x="2460" y="1179"/>
                  <a:pt x="2459" y="1179"/>
                  <a:pt x="2457" y="1180"/>
                </a:cubicBezTo>
                <a:cubicBezTo>
                  <a:pt x="2457" y="1178"/>
                  <a:pt x="2457" y="1178"/>
                  <a:pt x="2461" y="1178"/>
                </a:cubicBezTo>
                <a:close/>
                <a:moveTo>
                  <a:pt x="2448" y="1182"/>
                </a:moveTo>
                <a:cubicBezTo>
                  <a:pt x="2450" y="1181"/>
                  <a:pt x="2451" y="1181"/>
                  <a:pt x="2453" y="1181"/>
                </a:cubicBezTo>
                <a:cubicBezTo>
                  <a:pt x="2453" y="1182"/>
                  <a:pt x="2452" y="1182"/>
                  <a:pt x="2448" y="1182"/>
                </a:cubicBezTo>
                <a:close/>
                <a:moveTo>
                  <a:pt x="2440" y="1182"/>
                </a:moveTo>
                <a:cubicBezTo>
                  <a:pt x="2439" y="1183"/>
                  <a:pt x="2437" y="1183"/>
                  <a:pt x="2436" y="1183"/>
                </a:cubicBezTo>
                <a:cubicBezTo>
                  <a:pt x="2441" y="1180"/>
                  <a:pt x="2446" y="1179"/>
                  <a:pt x="2452" y="1179"/>
                </a:cubicBezTo>
                <a:cubicBezTo>
                  <a:pt x="2448" y="1180"/>
                  <a:pt x="2444" y="1181"/>
                  <a:pt x="2440" y="1182"/>
                </a:cubicBezTo>
                <a:close/>
                <a:moveTo>
                  <a:pt x="2436" y="1180"/>
                </a:moveTo>
                <a:cubicBezTo>
                  <a:pt x="2434" y="1182"/>
                  <a:pt x="2431" y="1183"/>
                  <a:pt x="2429" y="1184"/>
                </a:cubicBezTo>
                <a:cubicBezTo>
                  <a:pt x="2428" y="1184"/>
                  <a:pt x="2428" y="1184"/>
                  <a:pt x="2428" y="1184"/>
                </a:cubicBezTo>
                <a:cubicBezTo>
                  <a:pt x="2431" y="1182"/>
                  <a:pt x="2433" y="1181"/>
                  <a:pt x="2436" y="1180"/>
                </a:cubicBezTo>
                <a:cubicBezTo>
                  <a:pt x="2436" y="1180"/>
                  <a:pt x="2436" y="1180"/>
                  <a:pt x="2436" y="1180"/>
                </a:cubicBezTo>
                <a:close/>
                <a:moveTo>
                  <a:pt x="2430" y="1181"/>
                </a:moveTo>
                <a:cubicBezTo>
                  <a:pt x="2427" y="1182"/>
                  <a:pt x="2424" y="1184"/>
                  <a:pt x="2421" y="1186"/>
                </a:cubicBezTo>
                <a:cubicBezTo>
                  <a:pt x="2421" y="1185"/>
                  <a:pt x="2421" y="1185"/>
                  <a:pt x="2420" y="1185"/>
                </a:cubicBezTo>
                <a:cubicBezTo>
                  <a:pt x="2424" y="1184"/>
                  <a:pt x="2426" y="1181"/>
                  <a:pt x="2430" y="1181"/>
                </a:cubicBezTo>
                <a:close/>
                <a:moveTo>
                  <a:pt x="2419" y="1181"/>
                </a:moveTo>
                <a:cubicBezTo>
                  <a:pt x="2419" y="1181"/>
                  <a:pt x="2419" y="1182"/>
                  <a:pt x="2419" y="1182"/>
                </a:cubicBezTo>
                <a:cubicBezTo>
                  <a:pt x="2417" y="1184"/>
                  <a:pt x="2414" y="1185"/>
                  <a:pt x="2412" y="1184"/>
                </a:cubicBezTo>
                <a:cubicBezTo>
                  <a:pt x="2408" y="1183"/>
                  <a:pt x="2406" y="1185"/>
                  <a:pt x="2402" y="1184"/>
                </a:cubicBezTo>
                <a:lnTo>
                  <a:pt x="2419" y="1181"/>
                </a:lnTo>
                <a:close/>
                <a:moveTo>
                  <a:pt x="2404" y="1188"/>
                </a:moveTo>
                <a:cubicBezTo>
                  <a:pt x="2404" y="1189"/>
                  <a:pt x="2404" y="1189"/>
                  <a:pt x="2404" y="1189"/>
                </a:cubicBezTo>
                <a:cubicBezTo>
                  <a:pt x="2401" y="1190"/>
                  <a:pt x="2398" y="1191"/>
                  <a:pt x="2395" y="1192"/>
                </a:cubicBezTo>
                <a:cubicBezTo>
                  <a:pt x="2395" y="1192"/>
                  <a:pt x="2395" y="1192"/>
                  <a:pt x="2395" y="1192"/>
                </a:cubicBezTo>
                <a:cubicBezTo>
                  <a:pt x="2397" y="1190"/>
                  <a:pt x="2400" y="1189"/>
                  <a:pt x="2404" y="1188"/>
                </a:cubicBezTo>
                <a:close/>
                <a:moveTo>
                  <a:pt x="2398" y="1187"/>
                </a:moveTo>
                <a:cubicBezTo>
                  <a:pt x="2398" y="1188"/>
                  <a:pt x="2398" y="1188"/>
                  <a:pt x="2399" y="1188"/>
                </a:cubicBezTo>
                <a:cubicBezTo>
                  <a:pt x="2396" y="1189"/>
                  <a:pt x="2394" y="1190"/>
                  <a:pt x="2391" y="1192"/>
                </a:cubicBezTo>
                <a:cubicBezTo>
                  <a:pt x="2391" y="1191"/>
                  <a:pt x="2391" y="1191"/>
                  <a:pt x="2391" y="1191"/>
                </a:cubicBezTo>
                <a:cubicBezTo>
                  <a:pt x="2391" y="1191"/>
                  <a:pt x="2390" y="1190"/>
                  <a:pt x="2389" y="1191"/>
                </a:cubicBezTo>
                <a:cubicBezTo>
                  <a:pt x="2387" y="1191"/>
                  <a:pt x="2385" y="1191"/>
                  <a:pt x="2383" y="1192"/>
                </a:cubicBezTo>
                <a:cubicBezTo>
                  <a:pt x="2385" y="1190"/>
                  <a:pt x="2391" y="1188"/>
                  <a:pt x="2398" y="1187"/>
                </a:cubicBezTo>
                <a:close/>
                <a:moveTo>
                  <a:pt x="2389" y="1192"/>
                </a:moveTo>
                <a:cubicBezTo>
                  <a:pt x="2389" y="1193"/>
                  <a:pt x="2389" y="1193"/>
                  <a:pt x="2388" y="1194"/>
                </a:cubicBezTo>
                <a:cubicBezTo>
                  <a:pt x="2389" y="1194"/>
                  <a:pt x="2389" y="1195"/>
                  <a:pt x="2390" y="1195"/>
                </a:cubicBezTo>
                <a:cubicBezTo>
                  <a:pt x="2386" y="1198"/>
                  <a:pt x="2381" y="1195"/>
                  <a:pt x="2377" y="1195"/>
                </a:cubicBezTo>
                <a:cubicBezTo>
                  <a:pt x="2377" y="1195"/>
                  <a:pt x="2377" y="1195"/>
                  <a:pt x="2377" y="1195"/>
                </a:cubicBezTo>
                <a:cubicBezTo>
                  <a:pt x="2381" y="1194"/>
                  <a:pt x="2385" y="1193"/>
                  <a:pt x="2389" y="1192"/>
                </a:cubicBezTo>
                <a:close/>
                <a:moveTo>
                  <a:pt x="2392" y="1198"/>
                </a:moveTo>
                <a:cubicBezTo>
                  <a:pt x="2388" y="1200"/>
                  <a:pt x="2375" y="1199"/>
                  <a:pt x="2373" y="1197"/>
                </a:cubicBezTo>
                <a:cubicBezTo>
                  <a:pt x="2379" y="1197"/>
                  <a:pt x="2385" y="1198"/>
                  <a:pt x="2392" y="1198"/>
                </a:cubicBezTo>
                <a:close/>
                <a:moveTo>
                  <a:pt x="2458" y="1402"/>
                </a:moveTo>
                <a:cubicBezTo>
                  <a:pt x="2454" y="1403"/>
                  <a:pt x="2452" y="1404"/>
                  <a:pt x="2448" y="1405"/>
                </a:cubicBezTo>
                <a:cubicBezTo>
                  <a:pt x="2450" y="1401"/>
                  <a:pt x="2456" y="1400"/>
                  <a:pt x="2458" y="1402"/>
                </a:cubicBezTo>
                <a:close/>
                <a:moveTo>
                  <a:pt x="2448" y="1406"/>
                </a:moveTo>
                <a:cubicBezTo>
                  <a:pt x="2451" y="1405"/>
                  <a:pt x="2455" y="1404"/>
                  <a:pt x="2459" y="1403"/>
                </a:cubicBezTo>
                <a:cubicBezTo>
                  <a:pt x="2461" y="1403"/>
                  <a:pt x="2463" y="1404"/>
                  <a:pt x="2465" y="1404"/>
                </a:cubicBezTo>
                <a:cubicBezTo>
                  <a:pt x="2465" y="1404"/>
                  <a:pt x="2465" y="1405"/>
                  <a:pt x="2465" y="1405"/>
                </a:cubicBezTo>
                <a:cubicBezTo>
                  <a:pt x="2462" y="1405"/>
                  <a:pt x="2459" y="1407"/>
                  <a:pt x="2457" y="1406"/>
                </a:cubicBezTo>
                <a:cubicBezTo>
                  <a:pt x="2453" y="1405"/>
                  <a:pt x="2450" y="1407"/>
                  <a:pt x="2446" y="1407"/>
                </a:cubicBezTo>
                <a:cubicBezTo>
                  <a:pt x="2447" y="1407"/>
                  <a:pt x="2447" y="1406"/>
                  <a:pt x="2448" y="1406"/>
                </a:cubicBezTo>
                <a:close/>
                <a:moveTo>
                  <a:pt x="2599" y="1431"/>
                </a:moveTo>
                <a:cubicBezTo>
                  <a:pt x="2593" y="1435"/>
                  <a:pt x="2587" y="1439"/>
                  <a:pt x="2581" y="1443"/>
                </a:cubicBezTo>
                <a:cubicBezTo>
                  <a:pt x="2581" y="1442"/>
                  <a:pt x="2581" y="1441"/>
                  <a:pt x="2580" y="1441"/>
                </a:cubicBezTo>
                <a:cubicBezTo>
                  <a:pt x="2584" y="1438"/>
                  <a:pt x="2589" y="1435"/>
                  <a:pt x="2593" y="1432"/>
                </a:cubicBezTo>
                <a:cubicBezTo>
                  <a:pt x="2594" y="1431"/>
                  <a:pt x="2595" y="1431"/>
                  <a:pt x="2596" y="1431"/>
                </a:cubicBezTo>
                <a:cubicBezTo>
                  <a:pt x="2596" y="1430"/>
                  <a:pt x="2597" y="1429"/>
                  <a:pt x="2597" y="1429"/>
                </a:cubicBezTo>
                <a:cubicBezTo>
                  <a:pt x="2598" y="1430"/>
                  <a:pt x="2598" y="1431"/>
                  <a:pt x="2599" y="1431"/>
                </a:cubicBezTo>
                <a:close/>
                <a:moveTo>
                  <a:pt x="2580" y="1400"/>
                </a:moveTo>
                <a:cubicBezTo>
                  <a:pt x="2576" y="1403"/>
                  <a:pt x="2572" y="1405"/>
                  <a:pt x="2568" y="1407"/>
                </a:cubicBezTo>
                <a:cubicBezTo>
                  <a:pt x="2569" y="1408"/>
                  <a:pt x="2569" y="1409"/>
                  <a:pt x="2570" y="1408"/>
                </a:cubicBezTo>
                <a:cubicBezTo>
                  <a:pt x="2573" y="1406"/>
                  <a:pt x="2576" y="1405"/>
                  <a:pt x="2579" y="1403"/>
                </a:cubicBezTo>
                <a:cubicBezTo>
                  <a:pt x="2580" y="1403"/>
                  <a:pt x="2581" y="1402"/>
                  <a:pt x="2582" y="1403"/>
                </a:cubicBezTo>
                <a:cubicBezTo>
                  <a:pt x="2579" y="1406"/>
                  <a:pt x="2575" y="1408"/>
                  <a:pt x="2571" y="1410"/>
                </a:cubicBezTo>
                <a:cubicBezTo>
                  <a:pt x="2570" y="1411"/>
                  <a:pt x="2570" y="1411"/>
                  <a:pt x="2571" y="1412"/>
                </a:cubicBezTo>
                <a:cubicBezTo>
                  <a:pt x="2575" y="1410"/>
                  <a:pt x="2580" y="1408"/>
                  <a:pt x="2585" y="1406"/>
                </a:cubicBezTo>
                <a:cubicBezTo>
                  <a:pt x="2585" y="1406"/>
                  <a:pt x="2586" y="1407"/>
                  <a:pt x="2586" y="1407"/>
                </a:cubicBezTo>
                <a:cubicBezTo>
                  <a:pt x="2581" y="1410"/>
                  <a:pt x="2577" y="1413"/>
                  <a:pt x="2572" y="1416"/>
                </a:cubicBezTo>
                <a:cubicBezTo>
                  <a:pt x="2572" y="1416"/>
                  <a:pt x="2572" y="1417"/>
                  <a:pt x="2572" y="1417"/>
                </a:cubicBezTo>
                <a:cubicBezTo>
                  <a:pt x="2573" y="1417"/>
                  <a:pt x="2574" y="1417"/>
                  <a:pt x="2574" y="1416"/>
                </a:cubicBezTo>
                <a:cubicBezTo>
                  <a:pt x="2578" y="1415"/>
                  <a:pt x="2582" y="1413"/>
                  <a:pt x="2585" y="1411"/>
                </a:cubicBezTo>
                <a:cubicBezTo>
                  <a:pt x="2586" y="1410"/>
                  <a:pt x="2587" y="1410"/>
                  <a:pt x="2588" y="1410"/>
                </a:cubicBezTo>
                <a:cubicBezTo>
                  <a:pt x="2588" y="1410"/>
                  <a:pt x="2588" y="1410"/>
                  <a:pt x="2588" y="1411"/>
                </a:cubicBezTo>
                <a:cubicBezTo>
                  <a:pt x="2588" y="1411"/>
                  <a:pt x="2587" y="1411"/>
                  <a:pt x="2587" y="1411"/>
                </a:cubicBezTo>
                <a:cubicBezTo>
                  <a:pt x="2583" y="1414"/>
                  <a:pt x="2580" y="1416"/>
                  <a:pt x="2576" y="1418"/>
                </a:cubicBezTo>
                <a:cubicBezTo>
                  <a:pt x="2576" y="1418"/>
                  <a:pt x="2576" y="1419"/>
                  <a:pt x="2576" y="1420"/>
                </a:cubicBezTo>
                <a:cubicBezTo>
                  <a:pt x="2580" y="1418"/>
                  <a:pt x="2584" y="1416"/>
                  <a:pt x="2587" y="1414"/>
                </a:cubicBezTo>
                <a:cubicBezTo>
                  <a:pt x="2589" y="1413"/>
                  <a:pt x="2590" y="1413"/>
                  <a:pt x="2590" y="1415"/>
                </a:cubicBezTo>
                <a:cubicBezTo>
                  <a:pt x="2586" y="1417"/>
                  <a:pt x="2582" y="1420"/>
                  <a:pt x="2577" y="1422"/>
                </a:cubicBezTo>
                <a:cubicBezTo>
                  <a:pt x="2578" y="1423"/>
                  <a:pt x="2578" y="1424"/>
                  <a:pt x="2578" y="1425"/>
                </a:cubicBezTo>
                <a:cubicBezTo>
                  <a:pt x="2579" y="1424"/>
                  <a:pt x="2580" y="1424"/>
                  <a:pt x="2580" y="1423"/>
                </a:cubicBezTo>
                <a:cubicBezTo>
                  <a:pt x="2584" y="1422"/>
                  <a:pt x="2587" y="1420"/>
                  <a:pt x="2590" y="1418"/>
                </a:cubicBezTo>
                <a:cubicBezTo>
                  <a:pt x="2592" y="1418"/>
                  <a:pt x="2593" y="1418"/>
                  <a:pt x="2593" y="1419"/>
                </a:cubicBezTo>
                <a:cubicBezTo>
                  <a:pt x="2594" y="1421"/>
                  <a:pt x="2594" y="1422"/>
                  <a:pt x="2595" y="1423"/>
                </a:cubicBezTo>
                <a:cubicBezTo>
                  <a:pt x="2591" y="1426"/>
                  <a:pt x="2586" y="1428"/>
                  <a:pt x="2582" y="1431"/>
                </a:cubicBezTo>
                <a:cubicBezTo>
                  <a:pt x="2581" y="1432"/>
                  <a:pt x="2579" y="1433"/>
                  <a:pt x="2580" y="1435"/>
                </a:cubicBezTo>
                <a:cubicBezTo>
                  <a:pt x="2583" y="1434"/>
                  <a:pt x="2586" y="1432"/>
                  <a:pt x="2589" y="1430"/>
                </a:cubicBezTo>
                <a:cubicBezTo>
                  <a:pt x="2591" y="1429"/>
                  <a:pt x="2594" y="1427"/>
                  <a:pt x="2596" y="1426"/>
                </a:cubicBezTo>
                <a:cubicBezTo>
                  <a:pt x="2597" y="1427"/>
                  <a:pt x="2597" y="1428"/>
                  <a:pt x="2597" y="1429"/>
                </a:cubicBezTo>
                <a:cubicBezTo>
                  <a:pt x="2596" y="1429"/>
                  <a:pt x="2594" y="1429"/>
                  <a:pt x="2593" y="1429"/>
                </a:cubicBezTo>
                <a:cubicBezTo>
                  <a:pt x="2588" y="1431"/>
                  <a:pt x="2584" y="1435"/>
                  <a:pt x="2580" y="1439"/>
                </a:cubicBezTo>
                <a:cubicBezTo>
                  <a:pt x="2580" y="1439"/>
                  <a:pt x="2580" y="1441"/>
                  <a:pt x="2580" y="1442"/>
                </a:cubicBezTo>
                <a:cubicBezTo>
                  <a:pt x="2580" y="1443"/>
                  <a:pt x="2581" y="1444"/>
                  <a:pt x="2581" y="1446"/>
                </a:cubicBezTo>
                <a:cubicBezTo>
                  <a:pt x="2583" y="1444"/>
                  <a:pt x="2585" y="1443"/>
                  <a:pt x="2587" y="1442"/>
                </a:cubicBezTo>
                <a:cubicBezTo>
                  <a:pt x="2589" y="1440"/>
                  <a:pt x="2591" y="1439"/>
                  <a:pt x="2594" y="1437"/>
                </a:cubicBezTo>
                <a:cubicBezTo>
                  <a:pt x="2596" y="1436"/>
                  <a:pt x="2598" y="1436"/>
                  <a:pt x="2600" y="1435"/>
                </a:cubicBezTo>
                <a:cubicBezTo>
                  <a:pt x="2600" y="1436"/>
                  <a:pt x="2600" y="1436"/>
                  <a:pt x="2601" y="1437"/>
                </a:cubicBezTo>
                <a:cubicBezTo>
                  <a:pt x="2595" y="1441"/>
                  <a:pt x="2589" y="1445"/>
                  <a:pt x="2583" y="1448"/>
                </a:cubicBezTo>
                <a:cubicBezTo>
                  <a:pt x="2582" y="1450"/>
                  <a:pt x="2582" y="1450"/>
                  <a:pt x="2583" y="1452"/>
                </a:cubicBezTo>
                <a:cubicBezTo>
                  <a:pt x="2589" y="1448"/>
                  <a:pt x="2595" y="1444"/>
                  <a:pt x="2601" y="1440"/>
                </a:cubicBezTo>
                <a:cubicBezTo>
                  <a:pt x="2602" y="1441"/>
                  <a:pt x="2602" y="1441"/>
                  <a:pt x="2602" y="1442"/>
                </a:cubicBezTo>
                <a:cubicBezTo>
                  <a:pt x="2595" y="1445"/>
                  <a:pt x="2589" y="1449"/>
                  <a:pt x="2583" y="1454"/>
                </a:cubicBezTo>
                <a:cubicBezTo>
                  <a:pt x="2583" y="1454"/>
                  <a:pt x="2583" y="1456"/>
                  <a:pt x="2582" y="1457"/>
                </a:cubicBezTo>
                <a:cubicBezTo>
                  <a:pt x="2589" y="1453"/>
                  <a:pt x="2595" y="1447"/>
                  <a:pt x="2602" y="1445"/>
                </a:cubicBezTo>
                <a:cubicBezTo>
                  <a:pt x="2603" y="1445"/>
                  <a:pt x="2603" y="1446"/>
                  <a:pt x="2603" y="1447"/>
                </a:cubicBezTo>
                <a:cubicBezTo>
                  <a:pt x="2602" y="1448"/>
                  <a:pt x="2601" y="1449"/>
                  <a:pt x="2600" y="1449"/>
                </a:cubicBezTo>
                <a:cubicBezTo>
                  <a:pt x="2594" y="1451"/>
                  <a:pt x="2590" y="1455"/>
                  <a:pt x="2585" y="1458"/>
                </a:cubicBezTo>
                <a:cubicBezTo>
                  <a:pt x="2580" y="1463"/>
                  <a:pt x="2573" y="1465"/>
                  <a:pt x="2567" y="1466"/>
                </a:cubicBezTo>
                <a:cubicBezTo>
                  <a:pt x="2565" y="1467"/>
                  <a:pt x="2563" y="1467"/>
                  <a:pt x="2562" y="1467"/>
                </a:cubicBezTo>
                <a:cubicBezTo>
                  <a:pt x="2555" y="1470"/>
                  <a:pt x="2547" y="1471"/>
                  <a:pt x="2540" y="1472"/>
                </a:cubicBezTo>
                <a:cubicBezTo>
                  <a:pt x="2535" y="1472"/>
                  <a:pt x="2531" y="1473"/>
                  <a:pt x="2527" y="1473"/>
                </a:cubicBezTo>
                <a:cubicBezTo>
                  <a:pt x="2522" y="1474"/>
                  <a:pt x="2517" y="1474"/>
                  <a:pt x="2511" y="1474"/>
                </a:cubicBezTo>
                <a:cubicBezTo>
                  <a:pt x="2507" y="1474"/>
                  <a:pt x="2503" y="1474"/>
                  <a:pt x="2498" y="1473"/>
                </a:cubicBezTo>
                <a:cubicBezTo>
                  <a:pt x="2493" y="1473"/>
                  <a:pt x="2488" y="1473"/>
                  <a:pt x="2483" y="1470"/>
                </a:cubicBezTo>
                <a:cubicBezTo>
                  <a:pt x="2481" y="1470"/>
                  <a:pt x="2479" y="1469"/>
                  <a:pt x="2476" y="1469"/>
                </a:cubicBezTo>
                <a:cubicBezTo>
                  <a:pt x="2471" y="1468"/>
                  <a:pt x="2467" y="1466"/>
                  <a:pt x="2462" y="1465"/>
                </a:cubicBezTo>
                <a:cubicBezTo>
                  <a:pt x="2460" y="1464"/>
                  <a:pt x="2458" y="1464"/>
                  <a:pt x="2456" y="1463"/>
                </a:cubicBezTo>
                <a:cubicBezTo>
                  <a:pt x="2453" y="1462"/>
                  <a:pt x="2450" y="1461"/>
                  <a:pt x="2448" y="1460"/>
                </a:cubicBezTo>
                <a:cubicBezTo>
                  <a:pt x="2444" y="1458"/>
                  <a:pt x="2441" y="1457"/>
                  <a:pt x="2438" y="1456"/>
                </a:cubicBezTo>
                <a:cubicBezTo>
                  <a:pt x="2437" y="1455"/>
                  <a:pt x="2435" y="1455"/>
                  <a:pt x="2434" y="1454"/>
                </a:cubicBezTo>
                <a:cubicBezTo>
                  <a:pt x="2432" y="1452"/>
                  <a:pt x="2429" y="1450"/>
                  <a:pt x="2427" y="1448"/>
                </a:cubicBezTo>
                <a:cubicBezTo>
                  <a:pt x="2427" y="1448"/>
                  <a:pt x="2426" y="1447"/>
                  <a:pt x="2426" y="1446"/>
                </a:cubicBezTo>
                <a:cubicBezTo>
                  <a:pt x="2428" y="1442"/>
                  <a:pt x="2429" y="1439"/>
                  <a:pt x="2430" y="1435"/>
                </a:cubicBezTo>
                <a:cubicBezTo>
                  <a:pt x="2433" y="1430"/>
                  <a:pt x="2435" y="1426"/>
                  <a:pt x="2438" y="1421"/>
                </a:cubicBezTo>
                <a:cubicBezTo>
                  <a:pt x="2438" y="1419"/>
                  <a:pt x="2439" y="1417"/>
                  <a:pt x="2440" y="1416"/>
                </a:cubicBezTo>
                <a:cubicBezTo>
                  <a:pt x="2442" y="1414"/>
                  <a:pt x="2444" y="1414"/>
                  <a:pt x="2446" y="1413"/>
                </a:cubicBezTo>
                <a:cubicBezTo>
                  <a:pt x="2452" y="1409"/>
                  <a:pt x="2459" y="1409"/>
                  <a:pt x="2466" y="1407"/>
                </a:cubicBezTo>
                <a:cubicBezTo>
                  <a:pt x="2467" y="1407"/>
                  <a:pt x="2468" y="1407"/>
                  <a:pt x="2470" y="1408"/>
                </a:cubicBezTo>
                <a:cubicBezTo>
                  <a:pt x="2476" y="1409"/>
                  <a:pt x="2482" y="1411"/>
                  <a:pt x="2488" y="1413"/>
                </a:cubicBezTo>
                <a:cubicBezTo>
                  <a:pt x="2491" y="1414"/>
                  <a:pt x="2494" y="1415"/>
                  <a:pt x="2498" y="1415"/>
                </a:cubicBezTo>
                <a:cubicBezTo>
                  <a:pt x="2505" y="1416"/>
                  <a:pt x="2512" y="1416"/>
                  <a:pt x="2519" y="1417"/>
                </a:cubicBezTo>
                <a:cubicBezTo>
                  <a:pt x="2523" y="1417"/>
                  <a:pt x="2527" y="1416"/>
                  <a:pt x="2531" y="1415"/>
                </a:cubicBezTo>
                <a:cubicBezTo>
                  <a:pt x="2532" y="1415"/>
                  <a:pt x="2533" y="1414"/>
                  <a:pt x="2535" y="1415"/>
                </a:cubicBezTo>
                <a:cubicBezTo>
                  <a:pt x="2536" y="1416"/>
                  <a:pt x="2539" y="1415"/>
                  <a:pt x="2540" y="1415"/>
                </a:cubicBezTo>
                <a:cubicBezTo>
                  <a:pt x="2543" y="1414"/>
                  <a:pt x="2545" y="1412"/>
                  <a:pt x="2548" y="1412"/>
                </a:cubicBezTo>
                <a:cubicBezTo>
                  <a:pt x="2551" y="1411"/>
                  <a:pt x="2553" y="1409"/>
                  <a:pt x="2555" y="1409"/>
                </a:cubicBezTo>
                <a:cubicBezTo>
                  <a:pt x="2557" y="1409"/>
                  <a:pt x="2559" y="1408"/>
                  <a:pt x="2561" y="1407"/>
                </a:cubicBezTo>
                <a:cubicBezTo>
                  <a:pt x="2562" y="1406"/>
                  <a:pt x="2563" y="1406"/>
                  <a:pt x="2564" y="1405"/>
                </a:cubicBezTo>
                <a:cubicBezTo>
                  <a:pt x="2565" y="1405"/>
                  <a:pt x="2565" y="1405"/>
                  <a:pt x="2565" y="1405"/>
                </a:cubicBezTo>
                <a:cubicBezTo>
                  <a:pt x="2567" y="1407"/>
                  <a:pt x="2569" y="1405"/>
                  <a:pt x="2570" y="1404"/>
                </a:cubicBezTo>
                <a:cubicBezTo>
                  <a:pt x="2572" y="1403"/>
                  <a:pt x="2574" y="1401"/>
                  <a:pt x="2577" y="1400"/>
                </a:cubicBezTo>
                <a:cubicBezTo>
                  <a:pt x="2577" y="1400"/>
                  <a:pt x="2578" y="1400"/>
                  <a:pt x="2579" y="1399"/>
                </a:cubicBezTo>
                <a:cubicBezTo>
                  <a:pt x="2579" y="1400"/>
                  <a:pt x="2580" y="1400"/>
                  <a:pt x="2580" y="1400"/>
                </a:cubicBezTo>
                <a:close/>
                <a:moveTo>
                  <a:pt x="2569" y="1402"/>
                </a:moveTo>
                <a:cubicBezTo>
                  <a:pt x="2570" y="1401"/>
                  <a:pt x="2572" y="1400"/>
                  <a:pt x="2573" y="1399"/>
                </a:cubicBezTo>
                <a:cubicBezTo>
                  <a:pt x="2573" y="1399"/>
                  <a:pt x="2574" y="1399"/>
                  <a:pt x="2574" y="1399"/>
                </a:cubicBezTo>
                <a:cubicBezTo>
                  <a:pt x="2572" y="1400"/>
                  <a:pt x="2571" y="1402"/>
                  <a:pt x="2569" y="1403"/>
                </a:cubicBezTo>
                <a:cubicBezTo>
                  <a:pt x="2569" y="1402"/>
                  <a:pt x="2569" y="1402"/>
                  <a:pt x="2569" y="1402"/>
                </a:cubicBezTo>
                <a:close/>
                <a:moveTo>
                  <a:pt x="2578" y="1390"/>
                </a:moveTo>
                <a:cubicBezTo>
                  <a:pt x="2579" y="1388"/>
                  <a:pt x="2583" y="1385"/>
                  <a:pt x="2589" y="1384"/>
                </a:cubicBezTo>
                <a:cubicBezTo>
                  <a:pt x="2585" y="1386"/>
                  <a:pt x="2582" y="1388"/>
                  <a:pt x="2578" y="1390"/>
                </a:cubicBezTo>
                <a:close/>
                <a:moveTo>
                  <a:pt x="2583" y="1383"/>
                </a:moveTo>
                <a:cubicBezTo>
                  <a:pt x="2583" y="1381"/>
                  <a:pt x="2584" y="1380"/>
                  <a:pt x="2586" y="1379"/>
                </a:cubicBezTo>
                <a:cubicBezTo>
                  <a:pt x="2590" y="1378"/>
                  <a:pt x="2593" y="1377"/>
                  <a:pt x="2597" y="1376"/>
                </a:cubicBezTo>
                <a:cubicBezTo>
                  <a:pt x="2592" y="1378"/>
                  <a:pt x="2588" y="1382"/>
                  <a:pt x="2583" y="1383"/>
                </a:cubicBezTo>
                <a:close/>
                <a:moveTo>
                  <a:pt x="2598" y="1372"/>
                </a:moveTo>
                <a:cubicBezTo>
                  <a:pt x="2595" y="1374"/>
                  <a:pt x="2591" y="1375"/>
                  <a:pt x="2587" y="1376"/>
                </a:cubicBezTo>
                <a:cubicBezTo>
                  <a:pt x="2587" y="1375"/>
                  <a:pt x="2587" y="1375"/>
                  <a:pt x="2587" y="1375"/>
                </a:cubicBezTo>
                <a:cubicBezTo>
                  <a:pt x="2592" y="1373"/>
                  <a:pt x="2597" y="1371"/>
                  <a:pt x="2603" y="1369"/>
                </a:cubicBezTo>
                <a:cubicBezTo>
                  <a:pt x="2602" y="1370"/>
                  <a:pt x="2600" y="1372"/>
                  <a:pt x="2598" y="1372"/>
                </a:cubicBezTo>
                <a:close/>
                <a:moveTo>
                  <a:pt x="2601" y="1357"/>
                </a:moveTo>
                <a:cubicBezTo>
                  <a:pt x="2606" y="1353"/>
                  <a:pt x="2612" y="1353"/>
                  <a:pt x="2617" y="1351"/>
                </a:cubicBezTo>
                <a:cubicBezTo>
                  <a:pt x="2612" y="1354"/>
                  <a:pt x="2606" y="1355"/>
                  <a:pt x="2601" y="1357"/>
                </a:cubicBezTo>
                <a:close/>
                <a:moveTo>
                  <a:pt x="2625" y="1338"/>
                </a:moveTo>
                <a:cubicBezTo>
                  <a:pt x="2624" y="1340"/>
                  <a:pt x="2622" y="1342"/>
                  <a:pt x="2620" y="1342"/>
                </a:cubicBezTo>
                <a:cubicBezTo>
                  <a:pt x="2615" y="1344"/>
                  <a:pt x="2610" y="1346"/>
                  <a:pt x="2605" y="1347"/>
                </a:cubicBezTo>
                <a:cubicBezTo>
                  <a:pt x="2604" y="1348"/>
                  <a:pt x="2604" y="1348"/>
                  <a:pt x="2603" y="1347"/>
                </a:cubicBezTo>
                <a:cubicBezTo>
                  <a:pt x="2604" y="1347"/>
                  <a:pt x="2604" y="1346"/>
                  <a:pt x="2605" y="1346"/>
                </a:cubicBezTo>
                <a:cubicBezTo>
                  <a:pt x="2610" y="1343"/>
                  <a:pt x="2616" y="1341"/>
                  <a:pt x="2621" y="1339"/>
                </a:cubicBezTo>
                <a:cubicBezTo>
                  <a:pt x="2622" y="1338"/>
                  <a:pt x="2624" y="1337"/>
                  <a:pt x="2626" y="1337"/>
                </a:cubicBezTo>
                <a:cubicBezTo>
                  <a:pt x="2625" y="1337"/>
                  <a:pt x="2625" y="1338"/>
                  <a:pt x="2625" y="1338"/>
                </a:cubicBezTo>
                <a:close/>
                <a:moveTo>
                  <a:pt x="2635" y="1231"/>
                </a:moveTo>
                <a:cubicBezTo>
                  <a:pt x="2642" y="1226"/>
                  <a:pt x="2649" y="1220"/>
                  <a:pt x="2657" y="1215"/>
                </a:cubicBezTo>
                <a:cubicBezTo>
                  <a:pt x="2657" y="1215"/>
                  <a:pt x="2657" y="1215"/>
                  <a:pt x="2657" y="1215"/>
                </a:cubicBezTo>
                <a:cubicBezTo>
                  <a:pt x="2656" y="1216"/>
                  <a:pt x="2656" y="1218"/>
                  <a:pt x="2655" y="1219"/>
                </a:cubicBezTo>
                <a:cubicBezTo>
                  <a:pt x="2649" y="1224"/>
                  <a:pt x="2643" y="1229"/>
                  <a:pt x="2636" y="1234"/>
                </a:cubicBezTo>
                <a:cubicBezTo>
                  <a:pt x="2635" y="1235"/>
                  <a:pt x="2634" y="1237"/>
                  <a:pt x="2634" y="1240"/>
                </a:cubicBezTo>
                <a:cubicBezTo>
                  <a:pt x="2641" y="1233"/>
                  <a:pt x="2648" y="1226"/>
                  <a:pt x="2656" y="1220"/>
                </a:cubicBezTo>
                <a:cubicBezTo>
                  <a:pt x="2656" y="1222"/>
                  <a:pt x="2656" y="1223"/>
                  <a:pt x="2656" y="1224"/>
                </a:cubicBezTo>
                <a:cubicBezTo>
                  <a:pt x="2656" y="1225"/>
                  <a:pt x="2655" y="1225"/>
                  <a:pt x="2655" y="1226"/>
                </a:cubicBezTo>
                <a:cubicBezTo>
                  <a:pt x="2651" y="1229"/>
                  <a:pt x="2647" y="1231"/>
                  <a:pt x="2644" y="1234"/>
                </a:cubicBezTo>
                <a:cubicBezTo>
                  <a:pt x="2641" y="1236"/>
                  <a:pt x="2638" y="1238"/>
                  <a:pt x="2636" y="1240"/>
                </a:cubicBezTo>
                <a:cubicBezTo>
                  <a:pt x="2635" y="1241"/>
                  <a:pt x="2634" y="1242"/>
                  <a:pt x="2633" y="1244"/>
                </a:cubicBezTo>
                <a:cubicBezTo>
                  <a:pt x="2634" y="1244"/>
                  <a:pt x="2634" y="1244"/>
                  <a:pt x="2634" y="1244"/>
                </a:cubicBezTo>
                <a:cubicBezTo>
                  <a:pt x="2641" y="1238"/>
                  <a:pt x="2649" y="1233"/>
                  <a:pt x="2656" y="1227"/>
                </a:cubicBezTo>
                <a:cubicBezTo>
                  <a:pt x="2656" y="1229"/>
                  <a:pt x="2656" y="1230"/>
                  <a:pt x="2655" y="1231"/>
                </a:cubicBezTo>
                <a:cubicBezTo>
                  <a:pt x="2648" y="1236"/>
                  <a:pt x="2642" y="1241"/>
                  <a:pt x="2635" y="1247"/>
                </a:cubicBezTo>
                <a:cubicBezTo>
                  <a:pt x="2634" y="1248"/>
                  <a:pt x="2633" y="1249"/>
                  <a:pt x="2633" y="1252"/>
                </a:cubicBezTo>
                <a:cubicBezTo>
                  <a:pt x="2641" y="1245"/>
                  <a:pt x="2648" y="1239"/>
                  <a:pt x="2655" y="1232"/>
                </a:cubicBezTo>
                <a:cubicBezTo>
                  <a:pt x="2656" y="1232"/>
                  <a:pt x="2656" y="1232"/>
                  <a:pt x="2656" y="1233"/>
                </a:cubicBezTo>
                <a:cubicBezTo>
                  <a:pt x="2656" y="1235"/>
                  <a:pt x="2654" y="1237"/>
                  <a:pt x="2652" y="1239"/>
                </a:cubicBezTo>
                <a:cubicBezTo>
                  <a:pt x="2647" y="1242"/>
                  <a:pt x="2642" y="1247"/>
                  <a:pt x="2637" y="1250"/>
                </a:cubicBezTo>
                <a:cubicBezTo>
                  <a:pt x="2637" y="1251"/>
                  <a:pt x="2636" y="1252"/>
                  <a:pt x="2635" y="1252"/>
                </a:cubicBezTo>
                <a:cubicBezTo>
                  <a:pt x="2632" y="1254"/>
                  <a:pt x="2632" y="1254"/>
                  <a:pt x="2631" y="1258"/>
                </a:cubicBezTo>
                <a:cubicBezTo>
                  <a:pt x="2634" y="1256"/>
                  <a:pt x="2637" y="1254"/>
                  <a:pt x="2639" y="1252"/>
                </a:cubicBezTo>
                <a:cubicBezTo>
                  <a:pt x="2642" y="1250"/>
                  <a:pt x="2645" y="1247"/>
                  <a:pt x="2647" y="1245"/>
                </a:cubicBezTo>
                <a:cubicBezTo>
                  <a:pt x="2650" y="1243"/>
                  <a:pt x="2652" y="1241"/>
                  <a:pt x="2655" y="1239"/>
                </a:cubicBezTo>
                <a:cubicBezTo>
                  <a:pt x="2656" y="1242"/>
                  <a:pt x="2656" y="1243"/>
                  <a:pt x="2653" y="1245"/>
                </a:cubicBezTo>
                <a:cubicBezTo>
                  <a:pt x="2647" y="1249"/>
                  <a:pt x="2641" y="1253"/>
                  <a:pt x="2636" y="1257"/>
                </a:cubicBezTo>
                <a:cubicBezTo>
                  <a:pt x="2635" y="1257"/>
                  <a:pt x="2635" y="1257"/>
                  <a:pt x="2635" y="1257"/>
                </a:cubicBezTo>
                <a:cubicBezTo>
                  <a:pt x="2630" y="1259"/>
                  <a:pt x="2630" y="1263"/>
                  <a:pt x="2629" y="1268"/>
                </a:cubicBezTo>
                <a:cubicBezTo>
                  <a:pt x="2637" y="1262"/>
                  <a:pt x="2646" y="1257"/>
                  <a:pt x="2655" y="1251"/>
                </a:cubicBezTo>
                <a:cubicBezTo>
                  <a:pt x="2655" y="1253"/>
                  <a:pt x="2655" y="1254"/>
                  <a:pt x="2653" y="1255"/>
                </a:cubicBezTo>
                <a:cubicBezTo>
                  <a:pt x="2645" y="1261"/>
                  <a:pt x="2636" y="1266"/>
                  <a:pt x="2628" y="1271"/>
                </a:cubicBezTo>
                <a:cubicBezTo>
                  <a:pt x="2628" y="1271"/>
                  <a:pt x="2628" y="1271"/>
                  <a:pt x="2628" y="1271"/>
                </a:cubicBezTo>
                <a:cubicBezTo>
                  <a:pt x="2627" y="1272"/>
                  <a:pt x="2626" y="1274"/>
                  <a:pt x="2626" y="1276"/>
                </a:cubicBezTo>
                <a:cubicBezTo>
                  <a:pt x="2635" y="1270"/>
                  <a:pt x="2645" y="1264"/>
                  <a:pt x="2654" y="1258"/>
                </a:cubicBezTo>
                <a:cubicBezTo>
                  <a:pt x="2654" y="1260"/>
                  <a:pt x="2653" y="1262"/>
                  <a:pt x="2651" y="1263"/>
                </a:cubicBezTo>
                <a:cubicBezTo>
                  <a:pt x="2642" y="1269"/>
                  <a:pt x="2634" y="1274"/>
                  <a:pt x="2625" y="1279"/>
                </a:cubicBezTo>
                <a:cubicBezTo>
                  <a:pt x="2624" y="1280"/>
                  <a:pt x="2624" y="1281"/>
                  <a:pt x="2623" y="1283"/>
                </a:cubicBezTo>
                <a:cubicBezTo>
                  <a:pt x="2633" y="1278"/>
                  <a:pt x="2643" y="1272"/>
                  <a:pt x="2652" y="1265"/>
                </a:cubicBezTo>
                <a:cubicBezTo>
                  <a:pt x="2653" y="1269"/>
                  <a:pt x="2652" y="1270"/>
                  <a:pt x="2649" y="1271"/>
                </a:cubicBezTo>
                <a:cubicBezTo>
                  <a:pt x="2645" y="1274"/>
                  <a:pt x="2641" y="1276"/>
                  <a:pt x="2636" y="1279"/>
                </a:cubicBezTo>
                <a:cubicBezTo>
                  <a:pt x="2632" y="1281"/>
                  <a:pt x="2628" y="1283"/>
                  <a:pt x="2624" y="1285"/>
                </a:cubicBezTo>
                <a:cubicBezTo>
                  <a:pt x="2622" y="1286"/>
                  <a:pt x="2622" y="1287"/>
                  <a:pt x="2622" y="1289"/>
                </a:cubicBezTo>
                <a:cubicBezTo>
                  <a:pt x="2632" y="1284"/>
                  <a:pt x="2641" y="1279"/>
                  <a:pt x="2650" y="1274"/>
                </a:cubicBezTo>
                <a:cubicBezTo>
                  <a:pt x="2650" y="1276"/>
                  <a:pt x="2650" y="1278"/>
                  <a:pt x="2647" y="1279"/>
                </a:cubicBezTo>
                <a:cubicBezTo>
                  <a:pt x="2646" y="1279"/>
                  <a:pt x="2645" y="1279"/>
                  <a:pt x="2644" y="1280"/>
                </a:cubicBezTo>
                <a:cubicBezTo>
                  <a:pt x="2638" y="1283"/>
                  <a:pt x="2633" y="1286"/>
                  <a:pt x="2627" y="1290"/>
                </a:cubicBezTo>
                <a:cubicBezTo>
                  <a:pt x="2626" y="1290"/>
                  <a:pt x="2624" y="1291"/>
                  <a:pt x="2623" y="1291"/>
                </a:cubicBezTo>
                <a:cubicBezTo>
                  <a:pt x="2621" y="1292"/>
                  <a:pt x="2621" y="1294"/>
                  <a:pt x="2620" y="1296"/>
                </a:cubicBezTo>
                <a:cubicBezTo>
                  <a:pt x="2630" y="1291"/>
                  <a:pt x="2640" y="1285"/>
                  <a:pt x="2650" y="1280"/>
                </a:cubicBezTo>
                <a:cubicBezTo>
                  <a:pt x="2649" y="1282"/>
                  <a:pt x="2649" y="1284"/>
                  <a:pt x="2646" y="1285"/>
                </a:cubicBezTo>
                <a:cubicBezTo>
                  <a:pt x="2643" y="1287"/>
                  <a:pt x="2640" y="1289"/>
                  <a:pt x="2636" y="1291"/>
                </a:cubicBezTo>
                <a:cubicBezTo>
                  <a:pt x="2632" y="1293"/>
                  <a:pt x="2627" y="1296"/>
                  <a:pt x="2622" y="1298"/>
                </a:cubicBezTo>
                <a:cubicBezTo>
                  <a:pt x="2620" y="1299"/>
                  <a:pt x="2619" y="1300"/>
                  <a:pt x="2620" y="1301"/>
                </a:cubicBezTo>
                <a:cubicBezTo>
                  <a:pt x="2625" y="1299"/>
                  <a:pt x="2629" y="1297"/>
                  <a:pt x="2634" y="1295"/>
                </a:cubicBezTo>
                <a:cubicBezTo>
                  <a:pt x="2638" y="1293"/>
                  <a:pt x="2643" y="1290"/>
                  <a:pt x="2647" y="1288"/>
                </a:cubicBezTo>
                <a:cubicBezTo>
                  <a:pt x="2647" y="1289"/>
                  <a:pt x="2646" y="1290"/>
                  <a:pt x="2645" y="1291"/>
                </a:cubicBezTo>
                <a:cubicBezTo>
                  <a:pt x="2641" y="1294"/>
                  <a:pt x="2636" y="1296"/>
                  <a:pt x="2632" y="1299"/>
                </a:cubicBezTo>
                <a:cubicBezTo>
                  <a:pt x="2627" y="1301"/>
                  <a:pt x="2623" y="1304"/>
                  <a:pt x="2619" y="1306"/>
                </a:cubicBezTo>
                <a:cubicBezTo>
                  <a:pt x="2618" y="1307"/>
                  <a:pt x="2618" y="1309"/>
                  <a:pt x="2617" y="1310"/>
                </a:cubicBezTo>
                <a:cubicBezTo>
                  <a:pt x="2618" y="1310"/>
                  <a:pt x="2618" y="1310"/>
                  <a:pt x="2618" y="1310"/>
                </a:cubicBezTo>
                <a:cubicBezTo>
                  <a:pt x="2627" y="1305"/>
                  <a:pt x="2636" y="1300"/>
                  <a:pt x="2644" y="1295"/>
                </a:cubicBezTo>
                <a:cubicBezTo>
                  <a:pt x="2645" y="1295"/>
                  <a:pt x="2645" y="1295"/>
                  <a:pt x="2645" y="1295"/>
                </a:cubicBezTo>
                <a:cubicBezTo>
                  <a:pt x="2644" y="1296"/>
                  <a:pt x="2643" y="1298"/>
                  <a:pt x="2641" y="1299"/>
                </a:cubicBezTo>
                <a:cubicBezTo>
                  <a:pt x="2635" y="1303"/>
                  <a:pt x="2628" y="1307"/>
                  <a:pt x="2621" y="1311"/>
                </a:cubicBezTo>
                <a:cubicBezTo>
                  <a:pt x="2621" y="1311"/>
                  <a:pt x="2621" y="1311"/>
                  <a:pt x="2620" y="1311"/>
                </a:cubicBezTo>
                <a:cubicBezTo>
                  <a:pt x="2617" y="1312"/>
                  <a:pt x="2616" y="1314"/>
                  <a:pt x="2615" y="1317"/>
                </a:cubicBezTo>
                <a:cubicBezTo>
                  <a:pt x="2624" y="1312"/>
                  <a:pt x="2633" y="1307"/>
                  <a:pt x="2642" y="1301"/>
                </a:cubicBezTo>
                <a:cubicBezTo>
                  <a:pt x="2642" y="1302"/>
                  <a:pt x="2642" y="1303"/>
                  <a:pt x="2642" y="1304"/>
                </a:cubicBezTo>
                <a:cubicBezTo>
                  <a:pt x="2641" y="1305"/>
                  <a:pt x="2641" y="1306"/>
                  <a:pt x="2639" y="1307"/>
                </a:cubicBezTo>
                <a:cubicBezTo>
                  <a:pt x="2637" y="1307"/>
                  <a:pt x="2635" y="1309"/>
                  <a:pt x="2633" y="1310"/>
                </a:cubicBezTo>
                <a:cubicBezTo>
                  <a:pt x="2627" y="1313"/>
                  <a:pt x="2621" y="1316"/>
                  <a:pt x="2616" y="1319"/>
                </a:cubicBezTo>
                <a:cubicBezTo>
                  <a:pt x="2614" y="1320"/>
                  <a:pt x="2613" y="1320"/>
                  <a:pt x="2613" y="1323"/>
                </a:cubicBezTo>
                <a:cubicBezTo>
                  <a:pt x="2622" y="1319"/>
                  <a:pt x="2630" y="1314"/>
                  <a:pt x="2639" y="1309"/>
                </a:cubicBezTo>
                <a:cubicBezTo>
                  <a:pt x="2638" y="1312"/>
                  <a:pt x="2637" y="1313"/>
                  <a:pt x="2635" y="1314"/>
                </a:cubicBezTo>
                <a:cubicBezTo>
                  <a:pt x="2629" y="1317"/>
                  <a:pt x="2622" y="1320"/>
                  <a:pt x="2616" y="1323"/>
                </a:cubicBezTo>
                <a:cubicBezTo>
                  <a:pt x="2614" y="1324"/>
                  <a:pt x="2612" y="1325"/>
                  <a:pt x="2611" y="1328"/>
                </a:cubicBezTo>
                <a:cubicBezTo>
                  <a:pt x="2619" y="1325"/>
                  <a:pt x="2626" y="1322"/>
                  <a:pt x="2633" y="1319"/>
                </a:cubicBezTo>
                <a:cubicBezTo>
                  <a:pt x="2633" y="1321"/>
                  <a:pt x="2632" y="1322"/>
                  <a:pt x="2630" y="1322"/>
                </a:cubicBezTo>
                <a:cubicBezTo>
                  <a:pt x="2625" y="1324"/>
                  <a:pt x="2621" y="1326"/>
                  <a:pt x="2616" y="1327"/>
                </a:cubicBezTo>
                <a:cubicBezTo>
                  <a:pt x="2615" y="1328"/>
                  <a:pt x="2614" y="1328"/>
                  <a:pt x="2613" y="1328"/>
                </a:cubicBezTo>
                <a:cubicBezTo>
                  <a:pt x="2610" y="1328"/>
                  <a:pt x="2609" y="1330"/>
                  <a:pt x="2609" y="1333"/>
                </a:cubicBezTo>
                <a:cubicBezTo>
                  <a:pt x="2616" y="1330"/>
                  <a:pt x="2624" y="1327"/>
                  <a:pt x="2631" y="1324"/>
                </a:cubicBezTo>
                <a:cubicBezTo>
                  <a:pt x="2624" y="1329"/>
                  <a:pt x="2616" y="1333"/>
                  <a:pt x="2608" y="1336"/>
                </a:cubicBezTo>
                <a:cubicBezTo>
                  <a:pt x="2608" y="1335"/>
                  <a:pt x="2608" y="1334"/>
                  <a:pt x="2609" y="1334"/>
                </a:cubicBezTo>
                <a:cubicBezTo>
                  <a:pt x="2609" y="1333"/>
                  <a:pt x="2608" y="1333"/>
                  <a:pt x="2608" y="1333"/>
                </a:cubicBezTo>
                <a:cubicBezTo>
                  <a:pt x="2608" y="1335"/>
                  <a:pt x="2607" y="1337"/>
                  <a:pt x="2606" y="1339"/>
                </a:cubicBezTo>
                <a:cubicBezTo>
                  <a:pt x="2606" y="1340"/>
                  <a:pt x="2606" y="1340"/>
                  <a:pt x="2606" y="1340"/>
                </a:cubicBezTo>
                <a:cubicBezTo>
                  <a:pt x="2614" y="1336"/>
                  <a:pt x="2622" y="1333"/>
                  <a:pt x="2630" y="1329"/>
                </a:cubicBezTo>
                <a:cubicBezTo>
                  <a:pt x="2629" y="1331"/>
                  <a:pt x="2628" y="1333"/>
                  <a:pt x="2625" y="1334"/>
                </a:cubicBezTo>
                <a:cubicBezTo>
                  <a:pt x="2618" y="1337"/>
                  <a:pt x="2612" y="1340"/>
                  <a:pt x="2605" y="1343"/>
                </a:cubicBezTo>
                <a:cubicBezTo>
                  <a:pt x="2604" y="1343"/>
                  <a:pt x="2604" y="1344"/>
                  <a:pt x="2604" y="1345"/>
                </a:cubicBezTo>
                <a:cubicBezTo>
                  <a:pt x="2602" y="1347"/>
                  <a:pt x="2601" y="1350"/>
                  <a:pt x="2599" y="1353"/>
                </a:cubicBezTo>
                <a:cubicBezTo>
                  <a:pt x="2601" y="1353"/>
                  <a:pt x="2602" y="1351"/>
                  <a:pt x="2603" y="1351"/>
                </a:cubicBezTo>
                <a:cubicBezTo>
                  <a:pt x="2609" y="1349"/>
                  <a:pt x="2614" y="1347"/>
                  <a:pt x="2620" y="1345"/>
                </a:cubicBezTo>
                <a:cubicBezTo>
                  <a:pt x="2620" y="1345"/>
                  <a:pt x="2620" y="1345"/>
                  <a:pt x="2621" y="1346"/>
                </a:cubicBezTo>
                <a:cubicBezTo>
                  <a:pt x="2620" y="1346"/>
                  <a:pt x="2619" y="1347"/>
                  <a:pt x="2618" y="1347"/>
                </a:cubicBezTo>
                <a:cubicBezTo>
                  <a:pt x="2613" y="1349"/>
                  <a:pt x="2608" y="1350"/>
                  <a:pt x="2603" y="1352"/>
                </a:cubicBezTo>
                <a:cubicBezTo>
                  <a:pt x="2602" y="1352"/>
                  <a:pt x="2601" y="1353"/>
                  <a:pt x="2600" y="1354"/>
                </a:cubicBezTo>
                <a:cubicBezTo>
                  <a:pt x="2600" y="1354"/>
                  <a:pt x="2600" y="1354"/>
                  <a:pt x="2599" y="1353"/>
                </a:cubicBezTo>
                <a:cubicBezTo>
                  <a:pt x="2599" y="1354"/>
                  <a:pt x="2599" y="1354"/>
                  <a:pt x="2599" y="1354"/>
                </a:cubicBezTo>
                <a:cubicBezTo>
                  <a:pt x="2598" y="1357"/>
                  <a:pt x="2596" y="1359"/>
                  <a:pt x="2595" y="1362"/>
                </a:cubicBezTo>
                <a:cubicBezTo>
                  <a:pt x="2601" y="1360"/>
                  <a:pt x="2607" y="1358"/>
                  <a:pt x="2613" y="1356"/>
                </a:cubicBezTo>
                <a:cubicBezTo>
                  <a:pt x="2613" y="1356"/>
                  <a:pt x="2613" y="1356"/>
                  <a:pt x="2614" y="1356"/>
                </a:cubicBezTo>
                <a:cubicBezTo>
                  <a:pt x="2612" y="1357"/>
                  <a:pt x="2611" y="1358"/>
                  <a:pt x="2610" y="1358"/>
                </a:cubicBezTo>
                <a:cubicBezTo>
                  <a:pt x="2609" y="1359"/>
                  <a:pt x="2608" y="1359"/>
                  <a:pt x="2607" y="1360"/>
                </a:cubicBezTo>
                <a:cubicBezTo>
                  <a:pt x="2604" y="1361"/>
                  <a:pt x="2600" y="1362"/>
                  <a:pt x="2597" y="1363"/>
                </a:cubicBezTo>
                <a:cubicBezTo>
                  <a:pt x="2594" y="1364"/>
                  <a:pt x="2592" y="1365"/>
                  <a:pt x="2591" y="1368"/>
                </a:cubicBezTo>
                <a:cubicBezTo>
                  <a:pt x="2597" y="1366"/>
                  <a:pt x="2602" y="1365"/>
                  <a:pt x="2607" y="1363"/>
                </a:cubicBezTo>
                <a:cubicBezTo>
                  <a:pt x="2607" y="1363"/>
                  <a:pt x="2607" y="1364"/>
                  <a:pt x="2606" y="1364"/>
                </a:cubicBezTo>
                <a:cubicBezTo>
                  <a:pt x="2601" y="1366"/>
                  <a:pt x="2596" y="1368"/>
                  <a:pt x="2591" y="1371"/>
                </a:cubicBezTo>
                <a:cubicBezTo>
                  <a:pt x="2590" y="1371"/>
                  <a:pt x="2589" y="1372"/>
                  <a:pt x="2589" y="1372"/>
                </a:cubicBezTo>
                <a:cubicBezTo>
                  <a:pt x="2587" y="1375"/>
                  <a:pt x="2585" y="1377"/>
                  <a:pt x="2584" y="1380"/>
                </a:cubicBezTo>
                <a:cubicBezTo>
                  <a:pt x="2581" y="1383"/>
                  <a:pt x="2579" y="1386"/>
                  <a:pt x="2576" y="1389"/>
                </a:cubicBezTo>
                <a:cubicBezTo>
                  <a:pt x="2576" y="1390"/>
                  <a:pt x="2575" y="1391"/>
                  <a:pt x="2574" y="1391"/>
                </a:cubicBezTo>
                <a:cubicBezTo>
                  <a:pt x="2573" y="1392"/>
                  <a:pt x="2572" y="1393"/>
                  <a:pt x="2571" y="1395"/>
                </a:cubicBezTo>
                <a:cubicBezTo>
                  <a:pt x="2570" y="1396"/>
                  <a:pt x="2569" y="1398"/>
                  <a:pt x="2567" y="1399"/>
                </a:cubicBezTo>
                <a:cubicBezTo>
                  <a:pt x="2564" y="1401"/>
                  <a:pt x="2560" y="1404"/>
                  <a:pt x="2556" y="1406"/>
                </a:cubicBezTo>
                <a:cubicBezTo>
                  <a:pt x="2556" y="1406"/>
                  <a:pt x="2555" y="1406"/>
                  <a:pt x="2554" y="1406"/>
                </a:cubicBezTo>
                <a:cubicBezTo>
                  <a:pt x="2553" y="1406"/>
                  <a:pt x="2552" y="1406"/>
                  <a:pt x="2551" y="1407"/>
                </a:cubicBezTo>
                <a:cubicBezTo>
                  <a:pt x="2550" y="1408"/>
                  <a:pt x="2548" y="1408"/>
                  <a:pt x="2547" y="1409"/>
                </a:cubicBezTo>
                <a:cubicBezTo>
                  <a:pt x="2543" y="1410"/>
                  <a:pt x="2540" y="1411"/>
                  <a:pt x="2536" y="1412"/>
                </a:cubicBezTo>
                <a:cubicBezTo>
                  <a:pt x="2529" y="1413"/>
                  <a:pt x="2523" y="1415"/>
                  <a:pt x="2516" y="1414"/>
                </a:cubicBezTo>
                <a:cubicBezTo>
                  <a:pt x="2509" y="1413"/>
                  <a:pt x="2502" y="1413"/>
                  <a:pt x="2495" y="1412"/>
                </a:cubicBezTo>
                <a:cubicBezTo>
                  <a:pt x="2493" y="1412"/>
                  <a:pt x="2491" y="1412"/>
                  <a:pt x="2489" y="1411"/>
                </a:cubicBezTo>
                <a:cubicBezTo>
                  <a:pt x="2489" y="1411"/>
                  <a:pt x="2488" y="1410"/>
                  <a:pt x="2487" y="1410"/>
                </a:cubicBezTo>
                <a:cubicBezTo>
                  <a:pt x="2486" y="1409"/>
                  <a:pt x="2485" y="1408"/>
                  <a:pt x="2483" y="1408"/>
                </a:cubicBezTo>
                <a:cubicBezTo>
                  <a:pt x="2476" y="1407"/>
                  <a:pt x="2470" y="1403"/>
                  <a:pt x="2464" y="1400"/>
                </a:cubicBezTo>
                <a:cubicBezTo>
                  <a:pt x="2462" y="1399"/>
                  <a:pt x="2460" y="1397"/>
                  <a:pt x="2457" y="1396"/>
                </a:cubicBezTo>
                <a:cubicBezTo>
                  <a:pt x="2453" y="1393"/>
                  <a:pt x="2449" y="1391"/>
                  <a:pt x="2445" y="1388"/>
                </a:cubicBezTo>
                <a:cubicBezTo>
                  <a:pt x="2441" y="1384"/>
                  <a:pt x="2437" y="1381"/>
                  <a:pt x="2433" y="1377"/>
                </a:cubicBezTo>
                <a:cubicBezTo>
                  <a:pt x="2426" y="1371"/>
                  <a:pt x="2421" y="1364"/>
                  <a:pt x="2416" y="1357"/>
                </a:cubicBezTo>
                <a:cubicBezTo>
                  <a:pt x="2415" y="1357"/>
                  <a:pt x="2415" y="1357"/>
                  <a:pt x="2415" y="1356"/>
                </a:cubicBezTo>
                <a:cubicBezTo>
                  <a:pt x="2411" y="1350"/>
                  <a:pt x="2407" y="1343"/>
                  <a:pt x="2404" y="1337"/>
                </a:cubicBezTo>
                <a:cubicBezTo>
                  <a:pt x="2403" y="1335"/>
                  <a:pt x="2402" y="1333"/>
                  <a:pt x="2401" y="1331"/>
                </a:cubicBezTo>
                <a:cubicBezTo>
                  <a:pt x="2399" y="1326"/>
                  <a:pt x="2397" y="1322"/>
                  <a:pt x="2395" y="1318"/>
                </a:cubicBezTo>
                <a:cubicBezTo>
                  <a:pt x="2393" y="1312"/>
                  <a:pt x="2389" y="1306"/>
                  <a:pt x="2387" y="1299"/>
                </a:cubicBezTo>
                <a:cubicBezTo>
                  <a:pt x="2386" y="1292"/>
                  <a:pt x="2383" y="1285"/>
                  <a:pt x="2381" y="1278"/>
                </a:cubicBezTo>
                <a:cubicBezTo>
                  <a:pt x="2380" y="1277"/>
                  <a:pt x="2380" y="1275"/>
                  <a:pt x="2380" y="1274"/>
                </a:cubicBezTo>
                <a:cubicBezTo>
                  <a:pt x="2379" y="1269"/>
                  <a:pt x="2378" y="1264"/>
                  <a:pt x="2377" y="1259"/>
                </a:cubicBezTo>
                <a:cubicBezTo>
                  <a:pt x="2376" y="1249"/>
                  <a:pt x="2375" y="1240"/>
                  <a:pt x="2374" y="1231"/>
                </a:cubicBezTo>
                <a:cubicBezTo>
                  <a:pt x="2373" y="1228"/>
                  <a:pt x="2374" y="1226"/>
                  <a:pt x="2374" y="1224"/>
                </a:cubicBezTo>
                <a:cubicBezTo>
                  <a:pt x="2374" y="1222"/>
                  <a:pt x="2374" y="1220"/>
                  <a:pt x="2374" y="1218"/>
                </a:cubicBezTo>
                <a:cubicBezTo>
                  <a:pt x="2374" y="1216"/>
                  <a:pt x="2373" y="1213"/>
                  <a:pt x="2373" y="1211"/>
                </a:cubicBezTo>
                <a:cubicBezTo>
                  <a:pt x="2373" y="1208"/>
                  <a:pt x="2373" y="1206"/>
                  <a:pt x="2373" y="1203"/>
                </a:cubicBezTo>
                <a:cubicBezTo>
                  <a:pt x="2374" y="1203"/>
                  <a:pt x="2375" y="1204"/>
                  <a:pt x="2376" y="1204"/>
                </a:cubicBezTo>
                <a:cubicBezTo>
                  <a:pt x="2379" y="1206"/>
                  <a:pt x="2382" y="1208"/>
                  <a:pt x="2385" y="1209"/>
                </a:cubicBezTo>
                <a:cubicBezTo>
                  <a:pt x="2387" y="1210"/>
                  <a:pt x="2390" y="1210"/>
                  <a:pt x="2393" y="1211"/>
                </a:cubicBezTo>
                <a:cubicBezTo>
                  <a:pt x="2394" y="1211"/>
                  <a:pt x="2396" y="1212"/>
                  <a:pt x="2398" y="1212"/>
                </a:cubicBezTo>
                <a:cubicBezTo>
                  <a:pt x="2403" y="1213"/>
                  <a:pt x="2409" y="1214"/>
                  <a:pt x="2415" y="1214"/>
                </a:cubicBezTo>
                <a:cubicBezTo>
                  <a:pt x="2418" y="1215"/>
                  <a:pt x="2421" y="1216"/>
                  <a:pt x="2424" y="1216"/>
                </a:cubicBezTo>
                <a:cubicBezTo>
                  <a:pt x="2428" y="1217"/>
                  <a:pt x="2432" y="1218"/>
                  <a:pt x="2436" y="1218"/>
                </a:cubicBezTo>
                <a:cubicBezTo>
                  <a:pt x="2440" y="1218"/>
                  <a:pt x="2444" y="1218"/>
                  <a:pt x="2448" y="1219"/>
                </a:cubicBezTo>
                <a:cubicBezTo>
                  <a:pt x="2452" y="1219"/>
                  <a:pt x="2455" y="1219"/>
                  <a:pt x="2458" y="1219"/>
                </a:cubicBezTo>
                <a:cubicBezTo>
                  <a:pt x="2463" y="1219"/>
                  <a:pt x="2468" y="1220"/>
                  <a:pt x="2472" y="1220"/>
                </a:cubicBezTo>
                <a:cubicBezTo>
                  <a:pt x="2473" y="1220"/>
                  <a:pt x="2474" y="1220"/>
                  <a:pt x="2475" y="1220"/>
                </a:cubicBezTo>
                <a:cubicBezTo>
                  <a:pt x="2476" y="1220"/>
                  <a:pt x="2477" y="1220"/>
                  <a:pt x="2477" y="1222"/>
                </a:cubicBezTo>
                <a:cubicBezTo>
                  <a:pt x="2478" y="1221"/>
                  <a:pt x="2479" y="1221"/>
                  <a:pt x="2480" y="1221"/>
                </a:cubicBezTo>
                <a:cubicBezTo>
                  <a:pt x="2482" y="1221"/>
                  <a:pt x="2484" y="1221"/>
                  <a:pt x="2486" y="1221"/>
                </a:cubicBezTo>
                <a:cubicBezTo>
                  <a:pt x="2493" y="1223"/>
                  <a:pt x="2500" y="1222"/>
                  <a:pt x="2507" y="1222"/>
                </a:cubicBezTo>
                <a:cubicBezTo>
                  <a:pt x="2508" y="1222"/>
                  <a:pt x="2508" y="1222"/>
                  <a:pt x="2509" y="1222"/>
                </a:cubicBezTo>
                <a:cubicBezTo>
                  <a:pt x="2514" y="1222"/>
                  <a:pt x="2518" y="1221"/>
                  <a:pt x="2522" y="1221"/>
                </a:cubicBezTo>
                <a:cubicBezTo>
                  <a:pt x="2525" y="1220"/>
                  <a:pt x="2527" y="1220"/>
                  <a:pt x="2529" y="1221"/>
                </a:cubicBezTo>
                <a:cubicBezTo>
                  <a:pt x="2529" y="1221"/>
                  <a:pt x="2530" y="1221"/>
                  <a:pt x="2530" y="1221"/>
                </a:cubicBezTo>
                <a:cubicBezTo>
                  <a:pt x="2532" y="1221"/>
                  <a:pt x="2534" y="1221"/>
                  <a:pt x="2537" y="1221"/>
                </a:cubicBezTo>
                <a:cubicBezTo>
                  <a:pt x="2541" y="1221"/>
                  <a:pt x="2544" y="1221"/>
                  <a:pt x="2548" y="1221"/>
                </a:cubicBezTo>
                <a:cubicBezTo>
                  <a:pt x="2550" y="1221"/>
                  <a:pt x="2551" y="1221"/>
                  <a:pt x="2552" y="1221"/>
                </a:cubicBezTo>
                <a:cubicBezTo>
                  <a:pt x="2553" y="1221"/>
                  <a:pt x="2553" y="1221"/>
                  <a:pt x="2553" y="1221"/>
                </a:cubicBezTo>
                <a:cubicBezTo>
                  <a:pt x="2559" y="1220"/>
                  <a:pt x="2565" y="1220"/>
                  <a:pt x="2570" y="1219"/>
                </a:cubicBezTo>
                <a:cubicBezTo>
                  <a:pt x="2576" y="1219"/>
                  <a:pt x="2581" y="1219"/>
                  <a:pt x="2587" y="1219"/>
                </a:cubicBezTo>
                <a:cubicBezTo>
                  <a:pt x="2591" y="1219"/>
                  <a:pt x="2595" y="1218"/>
                  <a:pt x="2599" y="1218"/>
                </a:cubicBezTo>
                <a:cubicBezTo>
                  <a:pt x="2602" y="1217"/>
                  <a:pt x="2606" y="1217"/>
                  <a:pt x="2610" y="1217"/>
                </a:cubicBezTo>
                <a:cubicBezTo>
                  <a:pt x="2616" y="1216"/>
                  <a:pt x="2623" y="1214"/>
                  <a:pt x="2630" y="1213"/>
                </a:cubicBezTo>
                <a:cubicBezTo>
                  <a:pt x="2631" y="1213"/>
                  <a:pt x="2632" y="1213"/>
                  <a:pt x="2633" y="1213"/>
                </a:cubicBezTo>
                <a:cubicBezTo>
                  <a:pt x="2634" y="1212"/>
                  <a:pt x="2636" y="1211"/>
                  <a:pt x="2639" y="1211"/>
                </a:cubicBezTo>
                <a:cubicBezTo>
                  <a:pt x="2637" y="1212"/>
                  <a:pt x="2636" y="1213"/>
                  <a:pt x="2635" y="1214"/>
                </a:cubicBezTo>
                <a:cubicBezTo>
                  <a:pt x="2635" y="1214"/>
                  <a:pt x="2635" y="1215"/>
                  <a:pt x="2635" y="1215"/>
                </a:cubicBezTo>
                <a:cubicBezTo>
                  <a:pt x="2635" y="1216"/>
                  <a:pt x="2635" y="1216"/>
                  <a:pt x="2636" y="1216"/>
                </a:cubicBezTo>
                <a:cubicBezTo>
                  <a:pt x="2635" y="1217"/>
                  <a:pt x="2635" y="1217"/>
                  <a:pt x="2635" y="1218"/>
                </a:cubicBezTo>
                <a:cubicBezTo>
                  <a:pt x="2642" y="1214"/>
                  <a:pt x="2647" y="1208"/>
                  <a:pt x="2654" y="1205"/>
                </a:cubicBezTo>
                <a:cubicBezTo>
                  <a:pt x="2654" y="1205"/>
                  <a:pt x="2654" y="1205"/>
                  <a:pt x="2654" y="1206"/>
                </a:cubicBezTo>
                <a:cubicBezTo>
                  <a:pt x="2650" y="1209"/>
                  <a:pt x="2646" y="1212"/>
                  <a:pt x="2642" y="1216"/>
                </a:cubicBezTo>
                <a:cubicBezTo>
                  <a:pt x="2640" y="1217"/>
                  <a:pt x="2638" y="1219"/>
                  <a:pt x="2636" y="1221"/>
                </a:cubicBezTo>
                <a:cubicBezTo>
                  <a:pt x="2636" y="1222"/>
                  <a:pt x="2636" y="1224"/>
                  <a:pt x="2636" y="1225"/>
                </a:cubicBezTo>
                <a:cubicBezTo>
                  <a:pt x="2643" y="1220"/>
                  <a:pt x="2650" y="1215"/>
                  <a:pt x="2657" y="1210"/>
                </a:cubicBezTo>
                <a:cubicBezTo>
                  <a:pt x="2658" y="1212"/>
                  <a:pt x="2657" y="1213"/>
                  <a:pt x="2656" y="1213"/>
                </a:cubicBezTo>
                <a:cubicBezTo>
                  <a:pt x="2651" y="1217"/>
                  <a:pt x="2646" y="1220"/>
                  <a:pt x="2641" y="1224"/>
                </a:cubicBezTo>
                <a:cubicBezTo>
                  <a:pt x="2640" y="1225"/>
                  <a:pt x="2639" y="1225"/>
                  <a:pt x="2639" y="1226"/>
                </a:cubicBezTo>
                <a:cubicBezTo>
                  <a:pt x="2636" y="1227"/>
                  <a:pt x="2635" y="1228"/>
                  <a:pt x="2635" y="1231"/>
                </a:cubicBezTo>
                <a:close/>
                <a:moveTo>
                  <a:pt x="2655" y="1246"/>
                </a:moveTo>
                <a:cubicBezTo>
                  <a:pt x="2655" y="1248"/>
                  <a:pt x="2654" y="1249"/>
                  <a:pt x="2651" y="1250"/>
                </a:cubicBezTo>
                <a:cubicBezTo>
                  <a:pt x="2648" y="1252"/>
                  <a:pt x="2645" y="1254"/>
                  <a:pt x="2642" y="1256"/>
                </a:cubicBezTo>
                <a:cubicBezTo>
                  <a:pt x="2640" y="1257"/>
                  <a:pt x="2639" y="1258"/>
                  <a:pt x="2638" y="1259"/>
                </a:cubicBezTo>
                <a:cubicBezTo>
                  <a:pt x="2638" y="1259"/>
                  <a:pt x="2638" y="1259"/>
                  <a:pt x="2637" y="1259"/>
                </a:cubicBezTo>
                <a:cubicBezTo>
                  <a:pt x="2643" y="1254"/>
                  <a:pt x="2649" y="1250"/>
                  <a:pt x="2655" y="1246"/>
                </a:cubicBezTo>
                <a:cubicBezTo>
                  <a:pt x="2655" y="1246"/>
                  <a:pt x="2655" y="1246"/>
                  <a:pt x="2655" y="1246"/>
                </a:cubicBezTo>
                <a:close/>
                <a:moveTo>
                  <a:pt x="2656" y="1208"/>
                </a:moveTo>
                <a:cubicBezTo>
                  <a:pt x="2653" y="1211"/>
                  <a:pt x="2650" y="1213"/>
                  <a:pt x="2646" y="1215"/>
                </a:cubicBezTo>
                <a:cubicBezTo>
                  <a:pt x="2646" y="1216"/>
                  <a:pt x="2645" y="1216"/>
                  <a:pt x="2644" y="1216"/>
                </a:cubicBezTo>
                <a:cubicBezTo>
                  <a:pt x="2644" y="1216"/>
                  <a:pt x="2644" y="1216"/>
                  <a:pt x="2644" y="1216"/>
                </a:cubicBezTo>
                <a:cubicBezTo>
                  <a:pt x="2649" y="1212"/>
                  <a:pt x="2653" y="1208"/>
                  <a:pt x="2658" y="1205"/>
                </a:cubicBezTo>
                <a:cubicBezTo>
                  <a:pt x="2659" y="1206"/>
                  <a:pt x="2658" y="1207"/>
                  <a:pt x="2656" y="1208"/>
                </a:cubicBezTo>
                <a:close/>
                <a:moveTo>
                  <a:pt x="2435" y="1051"/>
                </a:moveTo>
                <a:cubicBezTo>
                  <a:pt x="2434" y="1051"/>
                  <a:pt x="2433" y="1052"/>
                  <a:pt x="2433" y="1052"/>
                </a:cubicBezTo>
                <a:cubicBezTo>
                  <a:pt x="2431" y="1056"/>
                  <a:pt x="2428" y="1061"/>
                  <a:pt x="2427" y="1065"/>
                </a:cubicBezTo>
                <a:cubicBezTo>
                  <a:pt x="2425" y="1070"/>
                  <a:pt x="2425" y="1076"/>
                  <a:pt x="2424" y="1081"/>
                </a:cubicBezTo>
                <a:cubicBezTo>
                  <a:pt x="2425" y="1086"/>
                  <a:pt x="2425" y="1090"/>
                  <a:pt x="2426" y="1094"/>
                </a:cubicBezTo>
                <a:cubicBezTo>
                  <a:pt x="2427" y="1097"/>
                  <a:pt x="2428" y="1100"/>
                  <a:pt x="2429" y="1103"/>
                </a:cubicBezTo>
                <a:cubicBezTo>
                  <a:pt x="2429" y="1103"/>
                  <a:pt x="2430" y="1103"/>
                  <a:pt x="2431" y="1104"/>
                </a:cubicBezTo>
                <a:cubicBezTo>
                  <a:pt x="2431" y="1103"/>
                  <a:pt x="2431" y="1103"/>
                  <a:pt x="2431" y="1102"/>
                </a:cubicBezTo>
                <a:cubicBezTo>
                  <a:pt x="2431" y="1100"/>
                  <a:pt x="2431" y="1098"/>
                  <a:pt x="2431" y="1095"/>
                </a:cubicBezTo>
                <a:cubicBezTo>
                  <a:pt x="2431" y="1092"/>
                  <a:pt x="2430" y="1088"/>
                  <a:pt x="2430" y="1084"/>
                </a:cubicBezTo>
                <a:cubicBezTo>
                  <a:pt x="2431" y="1078"/>
                  <a:pt x="2432" y="1072"/>
                  <a:pt x="2433" y="1065"/>
                </a:cubicBezTo>
                <a:cubicBezTo>
                  <a:pt x="2434" y="1061"/>
                  <a:pt x="2435" y="1057"/>
                  <a:pt x="2436" y="1053"/>
                </a:cubicBezTo>
                <a:cubicBezTo>
                  <a:pt x="2436" y="1052"/>
                  <a:pt x="2435" y="1052"/>
                  <a:pt x="2435" y="1051"/>
                </a:cubicBezTo>
                <a:close/>
                <a:moveTo>
                  <a:pt x="2431" y="1065"/>
                </a:moveTo>
                <a:cubicBezTo>
                  <a:pt x="2430" y="1072"/>
                  <a:pt x="2428" y="1079"/>
                  <a:pt x="2428" y="1087"/>
                </a:cubicBezTo>
                <a:cubicBezTo>
                  <a:pt x="2428" y="1089"/>
                  <a:pt x="2429" y="1092"/>
                  <a:pt x="2429" y="1094"/>
                </a:cubicBezTo>
                <a:cubicBezTo>
                  <a:pt x="2429" y="1095"/>
                  <a:pt x="2429" y="1095"/>
                  <a:pt x="2429" y="1095"/>
                </a:cubicBezTo>
                <a:cubicBezTo>
                  <a:pt x="2428" y="1093"/>
                  <a:pt x="2427" y="1091"/>
                  <a:pt x="2427" y="1090"/>
                </a:cubicBezTo>
                <a:cubicBezTo>
                  <a:pt x="2427" y="1085"/>
                  <a:pt x="2427" y="1081"/>
                  <a:pt x="2427" y="1077"/>
                </a:cubicBezTo>
                <a:cubicBezTo>
                  <a:pt x="2427" y="1075"/>
                  <a:pt x="2427" y="1074"/>
                  <a:pt x="2427" y="1072"/>
                </a:cubicBezTo>
                <a:cubicBezTo>
                  <a:pt x="2427" y="1068"/>
                  <a:pt x="2428" y="1064"/>
                  <a:pt x="2430" y="1061"/>
                </a:cubicBezTo>
                <a:cubicBezTo>
                  <a:pt x="2432" y="1059"/>
                  <a:pt x="2433" y="1057"/>
                  <a:pt x="2434" y="1055"/>
                </a:cubicBezTo>
                <a:cubicBezTo>
                  <a:pt x="2434" y="1055"/>
                  <a:pt x="2434" y="1055"/>
                  <a:pt x="2434" y="1055"/>
                </a:cubicBezTo>
                <a:cubicBezTo>
                  <a:pt x="2433" y="1058"/>
                  <a:pt x="2432" y="1062"/>
                  <a:pt x="2431" y="1065"/>
                </a:cubicBezTo>
                <a:close/>
                <a:moveTo>
                  <a:pt x="2440" y="1100"/>
                </a:moveTo>
                <a:cubicBezTo>
                  <a:pt x="2438" y="1103"/>
                  <a:pt x="2439" y="1106"/>
                  <a:pt x="2440" y="1110"/>
                </a:cubicBezTo>
                <a:cubicBezTo>
                  <a:pt x="2442" y="1119"/>
                  <a:pt x="2448" y="1127"/>
                  <a:pt x="2455" y="1133"/>
                </a:cubicBezTo>
                <a:cubicBezTo>
                  <a:pt x="2457" y="1135"/>
                  <a:pt x="2458" y="1136"/>
                  <a:pt x="2459" y="1137"/>
                </a:cubicBezTo>
                <a:cubicBezTo>
                  <a:pt x="2465" y="1141"/>
                  <a:pt x="2471" y="1146"/>
                  <a:pt x="2477" y="1150"/>
                </a:cubicBezTo>
                <a:cubicBezTo>
                  <a:pt x="2479" y="1151"/>
                  <a:pt x="2482" y="1152"/>
                  <a:pt x="2484" y="1154"/>
                </a:cubicBezTo>
                <a:cubicBezTo>
                  <a:pt x="2487" y="1157"/>
                  <a:pt x="2490" y="1160"/>
                  <a:pt x="2494" y="1163"/>
                </a:cubicBezTo>
                <a:cubicBezTo>
                  <a:pt x="2494" y="1163"/>
                  <a:pt x="2495" y="1164"/>
                  <a:pt x="2496" y="1164"/>
                </a:cubicBezTo>
                <a:cubicBezTo>
                  <a:pt x="2496" y="1163"/>
                  <a:pt x="2497" y="1162"/>
                  <a:pt x="2497" y="1161"/>
                </a:cubicBezTo>
                <a:cubicBezTo>
                  <a:pt x="2495" y="1156"/>
                  <a:pt x="2493" y="1150"/>
                  <a:pt x="2490" y="1145"/>
                </a:cubicBezTo>
                <a:cubicBezTo>
                  <a:pt x="2487" y="1140"/>
                  <a:pt x="2483" y="1135"/>
                  <a:pt x="2479" y="1131"/>
                </a:cubicBezTo>
                <a:cubicBezTo>
                  <a:pt x="2473" y="1124"/>
                  <a:pt x="2467" y="1118"/>
                  <a:pt x="2460" y="1113"/>
                </a:cubicBezTo>
                <a:cubicBezTo>
                  <a:pt x="2455" y="1109"/>
                  <a:pt x="2449" y="1106"/>
                  <a:pt x="2445" y="1100"/>
                </a:cubicBezTo>
                <a:cubicBezTo>
                  <a:pt x="2445" y="1099"/>
                  <a:pt x="2443" y="1098"/>
                  <a:pt x="2442" y="1097"/>
                </a:cubicBezTo>
                <a:cubicBezTo>
                  <a:pt x="2441" y="1098"/>
                  <a:pt x="2440" y="1099"/>
                  <a:pt x="2440" y="1100"/>
                </a:cubicBezTo>
                <a:close/>
                <a:moveTo>
                  <a:pt x="2442" y="1100"/>
                </a:moveTo>
                <a:cubicBezTo>
                  <a:pt x="2443" y="1101"/>
                  <a:pt x="2444" y="1102"/>
                  <a:pt x="2445" y="1103"/>
                </a:cubicBezTo>
                <a:cubicBezTo>
                  <a:pt x="2448" y="1107"/>
                  <a:pt x="2451" y="1110"/>
                  <a:pt x="2455" y="1112"/>
                </a:cubicBezTo>
                <a:cubicBezTo>
                  <a:pt x="2460" y="1116"/>
                  <a:pt x="2464" y="1120"/>
                  <a:pt x="2469" y="1124"/>
                </a:cubicBezTo>
                <a:cubicBezTo>
                  <a:pt x="2472" y="1127"/>
                  <a:pt x="2474" y="1130"/>
                  <a:pt x="2477" y="1132"/>
                </a:cubicBezTo>
                <a:cubicBezTo>
                  <a:pt x="2480" y="1136"/>
                  <a:pt x="2483" y="1139"/>
                  <a:pt x="2485" y="1143"/>
                </a:cubicBezTo>
                <a:cubicBezTo>
                  <a:pt x="2488" y="1147"/>
                  <a:pt x="2490" y="1152"/>
                  <a:pt x="2493" y="1157"/>
                </a:cubicBezTo>
                <a:cubicBezTo>
                  <a:pt x="2493" y="1157"/>
                  <a:pt x="2492" y="1157"/>
                  <a:pt x="2492" y="1157"/>
                </a:cubicBezTo>
                <a:cubicBezTo>
                  <a:pt x="2490" y="1155"/>
                  <a:pt x="2487" y="1153"/>
                  <a:pt x="2485" y="1152"/>
                </a:cubicBezTo>
                <a:cubicBezTo>
                  <a:pt x="2483" y="1150"/>
                  <a:pt x="2481" y="1149"/>
                  <a:pt x="2478" y="1147"/>
                </a:cubicBezTo>
                <a:cubicBezTo>
                  <a:pt x="2473" y="1144"/>
                  <a:pt x="2468" y="1140"/>
                  <a:pt x="2462" y="1136"/>
                </a:cubicBezTo>
                <a:cubicBezTo>
                  <a:pt x="2460" y="1135"/>
                  <a:pt x="2458" y="1133"/>
                  <a:pt x="2456" y="1131"/>
                </a:cubicBezTo>
                <a:cubicBezTo>
                  <a:pt x="2450" y="1125"/>
                  <a:pt x="2445" y="1118"/>
                  <a:pt x="2442" y="1110"/>
                </a:cubicBezTo>
                <a:cubicBezTo>
                  <a:pt x="2442" y="1108"/>
                  <a:pt x="2442" y="1105"/>
                  <a:pt x="2441" y="1103"/>
                </a:cubicBezTo>
                <a:cubicBezTo>
                  <a:pt x="2441" y="1102"/>
                  <a:pt x="2442" y="1101"/>
                  <a:pt x="2442" y="1100"/>
                </a:cubicBezTo>
                <a:close/>
                <a:moveTo>
                  <a:pt x="2447" y="1081"/>
                </a:moveTo>
                <a:cubicBezTo>
                  <a:pt x="2449" y="1085"/>
                  <a:pt x="2452" y="1088"/>
                  <a:pt x="2455" y="1092"/>
                </a:cubicBezTo>
                <a:cubicBezTo>
                  <a:pt x="2458" y="1096"/>
                  <a:pt x="2463" y="1100"/>
                  <a:pt x="2465" y="1106"/>
                </a:cubicBezTo>
                <a:cubicBezTo>
                  <a:pt x="2465" y="1106"/>
                  <a:pt x="2467" y="1107"/>
                  <a:pt x="2467" y="1107"/>
                </a:cubicBezTo>
                <a:cubicBezTo>
                  <a:pt x="2467" y="1106"/>
                  <a:pt x="2468" y="1105"/>
                  <a:pt x="2468" y="1105"/>
                </a:cubicBezTo>
                <a:cubicBezTo>
                  <a:pt x="2466" y="1101"/>
                  <a:pt x="2464" y="1098"/>
                  <a:pt x="2463" y="1095"/>
                </a:cubicBezTo>
                <a:cubicBezTo>
                  <a:pt x="2461" y="1092"/>
                  <a:pt x="2460" y="1089"/>
                  <a:pt x="2459" y="1087"/>
                </a:cubicBezTo>
                <a:cubicBezTo>
                  <a:pt x="2456" y="1081"/>
                  <a:pt x="2455" y="1076"/>
                  <a:pt x="2451" y="1071"/>
                </a:cubicBezTo>
                <a:cubicBezTo>
                  <a:pt x="2451" y="1070"/>
                  <a:pt x="2451" y="1070"/>
                  <a:pt x="2451" y="1069"/>
                </a:cubicBezTo>
                <a:cubicBezTo>
                  <a:pt x="2449" y="1066"/>
                  <a:pt x="2447" y="1063"/>
                  <a:pt x="2445" y="1060"/>
                </a:cubicBezTo>
                <a:cubicBezTo>
                  <a:pt x="2445" y="1059"/>
                  <a:pt x="2444" y="1059"/>
                  <a:pt x="2444" y="1059"/>
                </a:cubicBezTo>
                <a:cubicBezTo>
                  <a:pt x="2443" y="1060"/>
                  <a:pt x="2442" y="1061"/>
                  <a:pt x="2442" y="1062"/>
                </a:cubicBezTo>
                <a:cubicBezTo>
                  <a:pt x="2442" y="1067"/>
                  <a:pt x="2442" y="1072"/>
                  <a:pt x="2445" y="1077"/>
                </a:cubicBezTo>
                <a:cubicBezTo>
                  <a:pt x="2446" y="1078"/>
                  <a:pt x="2447" y="1079"/>
                  <a:pt x="2447" y="1081"/>
                </a:cubicBezTo>
                <a:close/>
                <a:moveTo>
                  <a:pt x="2451" y="1076"/>
                </a:moveTo>
                <a:cubicBezTo>
                  <a:pt x="2454" y="1080"/>
                  <a:pt x="2455" y="1086"/>
                  <a:pt x="2458" y="1091"/>
                </a:cubicBezTo>
                <a:cubicBezTo>
                  <a:pt x="2451" y="1086"/>
                  <a:pt x="2444" y="1071"/>
                  <a:pt x="2443" y="1062"/>
                </a:cubicBezTo>
                <a:cubicBezTo>
                  <a:pt x="2448" y="1066"/>
                  <a:pt x="2449" y="1071"/>
                  <a:pt x="2451" y="1076"/>
                </a:cubicBezTo>
                <a:close/>
                <a:moveTo>
                  <a:pt x="2599" y="1353"/>
                </a:moveTo>
                <a:cubicBezTo>
                  <a:pt x="2599" y="1353"/>
                  <a:pt x="2599" y="1353"/>
                  <a:pt x="2599" y="1353"/>
                </a:cubicBezTo>
                <a:cubicBezTo>
                  <a:pt x="2599" y="1353"/>
                  <a:pt x="2599" y="1353"/>
                  <a:pt x="2599" y="1353"/>
                </a:cubicBezTo>
                <a:cubicBezTo>
                  <a:pt x="2599" y="1353"/>
                  <a:pt x="2599" y="1353"/>
                  <a:pt x="2599" y="1353"/>
                </a:cubicBezTo>
                <a:close/>
                <a:moveTo>
                  <a:pt x="2541" y="1060"/>
                </a:moveTo>
                <a:cubicBezTo>
                  <a:pt x="2540" y="1059"/>
                  <a:pt x="2540" y="1058"/>
                  <a:pt x="2540" y="1057"/>
                </a:cubicBezTo>
                <a:cubicBezTo>
                  <a:pt x="2539" y="1058"/>
                  <a:pt x="2539" y="1058"/>
                  <a:pt x="2538" y="1058"/>
                </a:cubicBezTo>
                <a:cubicBezTo>
                  <a:pt x="2537" y="1060"/>
                  <a:pt x="2536" y="1061"/>
                  <a:pt x="2535" y="1063"/>
                </a:cubicBezTo>
                <a:cubicBezTo>
                  <a:pt x="2534" y="1063"/>
                  <a:pt x="2535" y="1064"/>
                  <a:pt x="2535" y="1064"/>
                </a:cubicBezTo>
                <a:cubicBezTo>
                  <a:pt x="2535" y="1064"/>
                  <a:pt x="2536" y="1064"/>
                  <a:pt x="2536" y="1064"/>
                </a:cubicBezTo>
                <a:cubicBezTo>
                  <a:pt x="2537" y="1063"/>
                  <a:pt x="2539" y="1062"/>
                  <a:pt x="2540" y="1061"/>
                </a:cubicBezTo>
                <a:cubicBezTo>
                  <a:pt x="2540" y="1060"/>
                  <a:pt x="2541" y="1060"/>
                  <a:pt x="2541" y="1060"/>
                </a:cubicBezTo>
                <a:close/>
                <a:moveTo>
                  <a:pt x="2533" y="1060"/>
                </a:moveTo>
                <a:cubicBezTo>
                  <a:pt x="2533" y="1060"/>
                  <a:pt x="2534" y="1061"/>
                  <a:pt x="2534" y="1061"/>
                </a:cubicBezTo>
                <a:cubicBezTo>
                  <a:pt x="2535" y="1059"/>
                  <a:pt x="2536" y="1057"/>
                  <a:pt x="2538" y="1055"/>
                </a:cubicBezTo>
                <a:cubicBezTo>
                  <a:pt x="2535" y="1055"/>
                  <a:pt x="2533" y="1058"/>
                  <a:pt x="2533" y="1060"/>
                </a:cubicBezTo>
                <a:close/>
                <a:moveTo>
                  <a:pt x="2539" y="1068"/>
                </a:moveTo>
                <a:cubicBezTo>
                  <a:pt x="2540" y="1069"/>
                  <a:pt x="2544" y="1067"/>
                  <a:pt x="2545" y="1065"/>
                </a:cubicBezTo>
                <a:cubicBezTo>
                  <a:pt x="2543" y="1065"/>
                  <a:pt x="2540" y="1067"/>
                  <a:pt x="2539" y="1068"/>
                </a:cubicBezTo>
                <a:close/>
                <a:moveTo>
                  <a:pt x="2534" y="1054"/>
                </a:moveTo>
                <a:cubicBezTo>
                  <a:pt x="2533" y="1054"/>
                  <a:pt x="2532" y="1054"/>
                  <a:pt x="2532" y="1054"/>
                </a:cubicBezTo>
                <a:cubicBezTo>
                  <a:pt x="2530" y="1056"/>
                  <a:pt x="2528" y="1058"/>
                  <a:pt x="2526" y="1060"/>
                </a:cubicBezTo>
                <a:cubicBezTo>
                  <a:pt x="2526" y="1060"/>
                  <a:pt x="2526" y="1061"/>
                  <a:pt x="2526" y="1061"/>
                </a:cubicBezTo>
                <a:cubicBezTo>
                  <a:pt x="2526" y="1061"/>
                  <a:pt x="2527" y="1061"/>
                  <a:pt x="2527" y="1061"/>
                </a:cubicBezTo>
                <a:cubicBezTo>
                  <a:pt x="2527" y="1061"/>
                  <a:pt x="2528" y="1061"/>
                  <a:pt x="2528" y="1061"/>
                </a:cubicBezTo>
                <a:cubicBezTo>
                  <a:pt x="2530" y="1059"/>
                  <a:pt x="2531" y="1057"/>
                  <a:pt x="2533" y="1055"/>
                </a:cubicBezTo>
                <a:cubicBezTo>
                  <a:pt x="2534" y="1055"/>
                  <a:pt x="2534" y="1055"/>
                  <a:pt x="2534" y="1054"/>
                </a:cubicBezTo>
                <a:close/>
                <a:moveTo>
                  <a:pt x="2582" y="1204"/>
                </a:moveTo>
                <a:cubicBezTo>
                  <a:pt x="2582" y="1203"/>
                  <a:pt x="2582" y="1203"/>
                  <a:pt x="2582" y="1203"/>
                </a:cubicBezTo>
                <a:cubicBezTo>
                  <a:pt x="2581" y="1203"/>
                  <a:pt x="2580" y="1203"/>
                  <a:pt x="2580" y="1203"/>
                </a:cubicBezTo>
                <a:cubicBezTo>
                  <a:pt x="2575" y="1203"/>
                  <a:pt x="2571" y="1204"/>
                  <a:pt x="2567" y="1205"/>
                </a:cubicBezTo>
                <a:cubicBezTo>
                  <a:pt x="2565" y="1205"/>
                  <a:pt x="2564" y="1207"/>
                  <a:pt x="2563" y="1208"/>
                </a:cubicBezTo>
                <a:cubicBezTo>
                  <a:pt x="2569" y="1207"/>
                  <a:pt x="2574" y="1206"/>
                  <a:pt x="2580" y="1205"/>
                </a:cubicBezTo>
                <a:cubicBezTo>
                  <a:pt x="2580" y="1205"/>
                  <a:pt x="2581" y="1204"/>
                  <a:pt x="2582" y="1204"/>
                </a:cubicBezTo>
                <a:close/>
                <a:moveTo>
                  <a:pt x="2473" y="1063"/>
                </a:moveTo>
                <a:cubicBezTo>
                  <a:pt x="2471" y="1066"/>
                  <a:pt x="2470" y="1070"/>
                  <a:pt x="2469" y="1074"/>
                </a:cubicBezTo>
                <a:cubicBezTo>
                  <a:pt x="2468" y="1081"/>
                  <a:pt x="2468" y="1089"/>
                  <a:pt x="2473" y="1094"/>
                </a:cubicBezTo>
                <a:cubicBezTo>
                  <a:pt x="2479" y="1101"/>
                  <a:pt x="2487" y="1104"/>
                  <a:pt x="2495" y="1104"/>
                </a:cubicBezTo>
                <a:cubicBezTo>
                  <a:pt x="2497" y="1104"/>
                  <a:pt x="2499" y="1104"/>
                  <a:pt x="2500" y="1104"/>
                </a:cubicBezTo>
                <a:cubicBezTo>
                  <a:pt x="2507" y="1103"/>
                  <a:pt x="2512" y="1098"/>
                  <a:pt x="2518" y="1094"/>
                </a:cubicBezTo>
                <a:cubicBezTo>
                  <a:pt x="2519" y="1093"/>
                  <a:pt x="2519" y="1092"/>
                  <a:pt x="2518" y="1091"/>
                </a:cubicBezTo>
                <a:cubicBezTo>
                  <a:pt x="2513" y="1088"/>
                  <a:pt x="2509" y="1084"/>
                  <a:pt x="2505" y="1081"/>
                </a:cubicBezTo>
                <a:cubicBezTo>
                  <a:pt x="2499" y="1076"/>
                  <a:pt x="2494" y="1072"/>
                  <a:pt x="2488" y="1068"/>
                </a:cubicBezTo>
                <a:cubicBezTo>
                  <a:pt x="2486" y="1066"/>
                  <a:pt x="2483" y="1064"/>
                  <a:pt x="2480" y="1062"/>
                </a:cubicBezTo>
                <a:cubicBezTo>
                  <a:pt x="2477" y="1060"/>
                  <a:pt x="2475" y="1060"/>
                  <a:pt x="2473" y="1063"/>
                </a:cubicBezTo>
                <a:close/>
                <a:moveTo>
                  <a:pt x="2503" y="1083"/>
                </a:moveTo>
                <a:cubicBezTo>
                  <a:pt x="2503" y="1085"/>
                  <a:pt x="2503" y="1086"/>
                  <a:pt x="2504" y="1087"/>
                </a:cubicBezTo>
                <a:cubicBezTo>
                  <a:pt x="2504" y="1088"/>
                  <a:pt x="2504" y="1090"/>
                  <a:pt x="2504" y="1092"/>
                </a:cubicBezTo>
                <a:cubicBezTo>
                  <a:pt x="2504" y="1093"/>
                  <a:pt x="2503" y="1094"/>
                  <a:pt x="2503" y="1094"/>
                </a:cubicBezTo>
                <a:cubicBezTo>
                  <a:pt x="2502" y="1095"/>
                  <a:pt x="2501" y="1094"/>
                  <a:pt x="2500" y="1094"/>
                </a:cubicBezTo>
                <a:cubicBezTo>
                  <a:pt x="2500" y="1094"/>
                  <a:pt x="2499" y="1093"/>
                  <a:pt x="2499" y="1092"/>
                </a:cubicBezTo>
                <a:cubicBezTo>
                  <a:pt x="2500" y="1090"/>
                  <a:pt x="2500" y="1087"/>
                  <a:pt x="2501" y="1085"/>
                </a:cubicBezTo>
                <a:cubicBezTo>
                  <a:pt x="2501" y="1084"/>
                  <a:pt x="2501" y="1083"/>
                  <a:pt x="2501" y="1082"/>
                </a:cubicBezTo>
                <a:cubicBezTo>
                  <a:pt x="2502" y="1082"/>
                  <a:pt x="2503" y="1083"/>
                  <a:pt x="2503" y="1083"/>
                </a:cubicBezTo>
                <a:close/>
                <a:moveTo>
                  <a:pt x="2489" y="1072"/>
                </a:moveTo>
                <a:cubicBezTo>
                  <a:pt x="2487" y="1074"/>
                  <a:pt x="2485" y="1076"/>
                  <a:pt x="2483" y="1077"/>
                </a:cubicBezTo>
                <a:cubicBezTo>
                  <a:pt x="2483" y="1078"/>
                  <a:pt x="2482" y="1078"/>
                  <a:pt x="2482" y="1078"/>
                </a:cubicBezTo>
                <a:cubicBezTo>
                  <a:pt x="2481" y="1078"/>
                  <a:pt x="2478" y="1079"/>
                  <a:pt x="2478" y="1078"/>
                </a:cubicBezTo>
                <a:cubicBezTo>
                  <a:pt x="2477" y="1076"/>
                  <a:pt x="2477" y="1074"/>
                  <a:pt x="2477" y="1073"/>
                </a:cubicBezTo>
                <a:cubicBezTo>
                  <a:pt x="2477" y="1072"/>
                  <a:pt x="2478" y="1071"/>
                  <a:pt x="2479" y="1071"/>
                </a:cubicBezTo>
                <a:cubicBezTo>
                  <a:pt x="2480" y="1070"/>
                  <a:pt x="2481" y="1070"/>
                  <a:pt x="2483" y="1070"/>
                </a:cubicBezTo>
                <a:cubicBezTo>
                  <a:pt x="2484" y="1070"/>
                  <a:pt x="2484" y="1069"/>
                  <a:pt x="2484" y="1068"/>
                </a:cubicBezTo>
                <a:cubicBezTo>
                  <a:pt x="2486" y="1069"/>
                  <a:pt x="2488" y="1071"/>
                  <a:pt x="2489" y="1072"/>
                </a:cubicBezTo>
                <a:close/>
                <a:moveTo>
                  <a:pt x="2484" y="1068"/>
                </a:moveTo>
                <a:cubicBezTo>
                  <a:pt x="2483" y="1068"/>
                  <a:pt x="2481" y="1068"/>
                  <a:pt x="2479" y="1069"/>
                </a:cubicBezTo>
                <a:cubicBezTo>
                  <a:pt x="2476" y="1069"/>
                  <a:pt x="2474" y="1071"/>
                  <a:pt x="2475" y="1074"/>
                </a:cubicBezTo>
                <a:cubicBezTo>
                  <a:pt x="2475" y="1076"/>
                  <a:pt x="2475" y="1077"/>
                  <a:pt x="2476" y="1079"/>
                </a:cubicBezTo>
                <a:cubicBezTo>
                  <a:pt x="2476" y="1079"/>
                  <a:pt x="2477" y="1080"/>
                  <a:pt x="2478" y="1080"/>
                </a:cubicBezTo>
                <a:cubicBezTo>
                  <a:pt x="2481" y="1081"/>
                  <a:pt x="2483" y="1081"/>
                  <a:pt x="2485" y="1079"/>
                </a:cubicBezTo>
                <a:cubicBezTo>
                  <a:pt x="2487" y="1077"/>
                  <a:pt x="2489" y="1075"/>
                  <a:pt x="2491" y="1073"/>
                </a:cubicBezTo>
                <a:cubicBezTo>
                  <a:pt x="2493" y="1075"/>
                  <a:pt x="2494" y="1076"/>
                  <a:pt x="2496" y="1077"/>
                </a:cubicBezTo>
                <a:cubicBezTo>
                  <a:pt x="2492" y="1078"/>
                  <a:pt x="2489" y="1080"/>
                  <a:pt x="2486" y="1082"/>
                </a:cubicBezTo>
                <a:cubicBezTo>
                  <a:pt x="2484" y="1084"/>
                  <a:pt x="2483" y="1086"/>
                  <a:pt x="2483" y="1089"/>
                </a:cubicBezTo>
                <a:cubicBezTo>
                  <a:pt x="2484" y="1091"/>
                  <a:pt x="2486" y="1093"/>
                  <a:pt x="2489" y="1094"/>
                </a:cubicBezTo>
                <a:cubicBezTo>
                  <a:pt x="2494" y="1094"/>
                  <a:pt x="2497" y="1092"/>
                  <a:pt x="2498" y="1087"/>
                </a:cubicBezTo>
                <a:cubicBezTo>
                  <a:pt x="2498" y="1085"/>
                  <a:pt x="2499" y="1083"/>
                  <a:pt x="2499" y="1080"/>
                </a:cubicBezTo>
                <a:cubicBezTo>
                  <a:pt x="2500" y="1081"/>
                  <a:pt x="2501" y="1081"/>
                  <a:pt x="2501" y="1082"/>
                </a:cubicBezTo>
                <a:cubicBezTo>
                  <a:pt x="2501" y="1082"/>
                  <a:pt x="2500" y="1083"/>
                  <a:pt x="2500" y="1083"/>
                </a:cubicBezTo>
                <a:cubicBezTo>
                  <a:pt x="2499" y="1086"/>
                  <a:pt x="2498" y="1090"/>
                  <a:pt x="2498" y="1093"/>
                </a:cubicBezTo>
                <a:cubicBezTo>
                  <a:pt x="2497" y="1096"/>
                  <a:pt x="2500" y="1098"/>
                  <a:pt x="2503" y="1096"/>
                </a:cubicBezTo>
                <a:cubicBezTo>
                  <a:pt x="2506" y="1095"/>
                  <a:pt x="2507" y="1093"/>
                  <a:pt x="2507" y="1090"/>
                </a:cubicBezTo>
                <a:cubicBezTo>
                  <a:pt x="2507" y="1089"/>
                  <a:pt x="2506" y="1087"/>
                  <a:pt x="2506" y="1086"/>
                </a:cubicBezTo>
                <a:cubicBezTo>
                  <a:pt x="2509" y="1088"/>
                  <a:pt x="2512" y="1090"/>
                  <a:pt x="2515" y="1093"/>
                </a:cubicBezTo>
                <a:cubicBezTo>
                  <a:pt x="2514" y="1094"/>
                  <a:pt x="2513" y="1094"/>
                  <a:pt x="2511" y="1094"/>
                </a:cubicBezTo>
                <a:cubicBezTo>
                  <a:pt x="2511" y="1094"/>
                  <a:pt x="2510" y="1095"/>
                  <a:pt x="2510" y="1095"/>
                </a:cubicBezTo>
                <a:cubicBezTo>
                  <a:pt x="2506" y="1098"/>
                  <a:pt x="2501" y="1099"/>
                  <a:pt x="2496" y="1099"/>
                </a:cubicBezTo>
                <a:cubicBezTo>
                  <a:pt x="2492" y="1098"/>
                  <a:pt x="2488" y="1097"/>
                  <a:pt x="2484" y="1096"/>
                </a:cubicBezTo>
                <a:cubicBezTo>
                  <a:pt x="2477" y="1092"/>
                  <a:pt x="2474" y="1086"/>
                  <a:pt x="2473" y="1078"/>
                </a:cubicBezTo>
                <a:cubicBezTo>
                  <a:pt x="2473" y="1076"/>
                  <a:pt x="2473" y="1074"/>
                  <a:pt x="2473" y="1072"/>
                </a:cubicBezTo>
                <a:cubicBezTo>
                  <a:pt x="2472" y="1069"/>
                  <a:pt x="2474" y="1066"/>
                  <a:pt x="2476" y="1064"/>
                </a:cubicBezTo>
                <a:cubicBezTo>
                  <a:pt x="2477" y="1063"/>
                  <a:pt x="2478" y="1063"/>
                  <a:pt x="2479" y="1064"/>
                </a:cubicBezTo>
                <a:cubicBezTo>
                  <a:pt x="2481" y="1065"/>
                  <a:pt x="2483" y="1067"/>
                  <a:pt x="2484" y="1068"/>
                </a:cubicBezTo>
                <a:close/>
                <a:moveTo>
                  <a:pt x="2497" y="1078"/>
                </a:moveTo>
                <a:cubicBezTo>
                  <a:pt x="2496" y="1081"/>
                  <a:pt x="2496" y="1084"/>
                  <a:pt x="2496" y="1086"/>
                </a:cubicBezTo>
                <a:cubicBezTo>
                  <a:pt x="2495" y="1090"/>
                  <a:pt x="2493" y="1092"/>
                  <a:pt x="2489" y="1091"/>
                </a:cubicBezTo>
                <a:cubicBezTo>
                  <a:pt x="2486" y="1090"/>
                  <a:pt x="2485" y="1087"/>
                  <a:pt x="2487" y="1085"/>
                </a:cubicBezTo>
                <a:cubicBezTo>
                  <a:pt x="2490" y="1082"/>
                  <a:pt x="2493" y="1080"/>
                  <a:pt x="2497" y="1078"/>
                </a:cubicBezTo>
                <a:close/>
                <a:moveTo>
                  <a:pt x="2538" y="1046"/>
                </a:moveTo>
                <a:cubicBezTo>
                  <a:pt x="2533" y="1044"/>
                  <a:pt x="2528" y="1045"/>
                  <a:pt x="2524" y="1046"/>
                </a:cubicBezTo>
                <a:cubicBezTo>
                  <a:pt x="2517" y="1048"/>
                  <a:pt x="2512" y="1053"/>
                  <a:pt x="2509" y="1059"/>
                </a:cubicBezTo>
                <a:cubicBezTo>
                  <a:pt x="2509" y="1059"/>
                  <a:pt x="2510" y="1059"/>
                  <a:pt x="2511" y="1060"/>
                </a:cubicBezTo>
                <a:cubicBezTo>
                  <a:pt x="2513" y="1060"/>
                  <a:pt x="2515" y="1060"/>
                  <a:pt x="2517" y="1061"/>
                </a:cubicBezTo>
                <a:cubicBezTo>
                  <a:pt x="2524" y="1064"/>
                  <a:pt x="2532" y="1067"/>
                  <a:pt x="2538" y="1072"/>
                </a:cubicBezTo>
                <a:cubicBezTo>
                  <a:pt x="2540" y="1074"/>
                  <a:pt x="2543" y="1076"/>
                  <a:pt x="2545" y="1078"/>
                </a:cubicBezTo>
                <a:cubicBezTo>
                  <a:pt x="2546" y="1080"/>
                  <a:pt x="2547" y="1080"/>
                  <a:pt x="2548" y="1079"/>
                </a:cubicBezTo>
                <a:cubicBezTo>
                  <a:pt x="2551" y="1077"/>
                  <a:pt x="2553" y="1075"/>
                  <a:pt x="2554" y="1072"/>
                </a:cubicBezTo>
                <a:cubicBezTo>
                  <a:pt x="2554" y="1063"/>
                  <a:pt x="2552" y="1056"/>
                  <a:pt x="2546" y="1050"/>
                </a:cubicBezTo>
                <a:cubicBezTo>
                  <a:pt x="2543" y="1048"/>
                  <a:pt x="2541" y="1047"/>
                  <a:pt x="2538" y="1046"/>
                </a:cubicBezTo>
                <a:close/>
                <a:moveTo>
                  <a:pt x="2539" y="1070"/>
                </a:moveTo>
                <a:cubicBezTo>
                  <a:pt x="2538" y="1070"/>
                  <a:pt x="2538" y="1069"/>
                  <a:pt x="2537" y="1069"/>
                </a:cubicBezTo>
                <a:cubicBezTo>
                  <a:pt x="2538" y="1068"/>
                  <a:pt x="2538" y="1067"/>
                  <a:pt x="2539" y="1065"/>
                </a:cubicBezTo>
                <a:cubicBezTo>
                  <a:pt x="2537" y="1065"/>
                  <a:pt x="2537" y="1067"/>
                  <a:pt x="2536" y="1068"/>
                </a:cubicBezTo>
                <a:cubicBezTo>
                  <a:pt x="2529" y="1063"/>
                  <a:pt x="2522" y="1059"/>
                  <a:pt x="2514" y="1058"/>
                </a:cubicBezTo>
                <a:cubicBezTo>
                  <a:pt x="2524" y="1049"/>
                  <a:pt x="2538" y="1048"/>
                  <a:pt x="2547" y="1065"/>
                </a:cubicBezTo>
                <a:cubicBezTo>
                  <a:pt x="2546" y="1066"/>
                  <a:pt x="2545" y="1067"/>
                  <a:pt x="2544" y="1068"/>
                </a:cubicBezTo>
                <a:cubicBezTo>
                  <a:pt x="2543" y="1069"/>
                  <a:pt x="2542" y="1070"/>
                  <a:pt x="2541" y="1071"/>
                </a:cubicBezTo>
                <a:cubicBezTo>
                  <a:pt x="2541" y="1071"/>
                  <a:pt x="2540" y="1070"/>
                  <a:pt x="2539" y="1070"/>
                </a:cubicBezTo>
                <a:close/>
                <a:moveTo>
                  <a:pt x="2547" y="1076"/>
                </a:moveTo>
                <a:cubicBezTo>
                  <a:pt x="2545" y="1074"/>
                  <a:pt x="2543" y="1073"/>
                  <a:pt x="2542" y="1072"/>
                </a:cubicBezTo>
                <a:cubicBezTo>
                  <a:pt x="2542" y="1073"/>
                  <a:pt x="2543" y="1073"/>
                  <a:pt x="2543" y="1073"/>
                </a:cubicBezTo>
                <a:cubicBezTo>
                  <a:pt x="2544" y="1072"/>
                  <a:pt x="2546" y="1071"/>
                  <a:pt x="2547" y="1069"/>
                </a:cubicBezTo>
                <a:lnTo>
                  <a:pt x="2547" y="1076"/>
                </a:lnTo>
                <a:close/>
                <a:moveTo>
                  <a:pt x="2549" y="1074"/>
                </a:moveTo>
                <a:cubicBezTo>
                  <a:pt x="2551" y="1065"/>
                  <a:pt x="2547" y="1059"/>
                  <a:pt x="2541" y="1054"/>
                </a:cubicBezTo>
                <a:cubicBezTo>
                  <a:pt x="2534" y="1049"/>
                  <a:pt x="2527" y="1047"/>
                  <a:pt x="2520" y="1051"/>
                </a:cubicBezTo>
                <a:cubicBezTo>
                  <a:pt x="2524" y="1046"/>
                  <a:pt x="2537" y="1046"/>
                  <a:pt x="2544" y="1052"/>
                </a:cubicBezTo>
                <a:cubicBezTo>
                  <a:pt x="2550" y="1058"/>
                  <a:pt x="2553" y="1069"/>
                  <a:pt x="2549" y="1074"/>
                </a:cubicBezTo>
                <a:close/>
                <a:moveTo>
                  <a:pt x="2490" y="1107"/>
                </a:moveTo>
                <a:cubicBezTo>
                  <a:pt x="2490" y="1106"/>
                  <a:pt x="2489" y="1106"/>
                  <a:pt x="2489" y="1105"/>
                </a:cubicBezTo>
                <a:cubicBezTo>
                  <a:pt x="2489" y="1106"/>
                  <a:pt x="2488" y="1106"/>
                  <a:pt x="2488" y="1107"/>
                </a:cubicBezTo>
                <a:cubicBezTo>
                  <a:pt x="2488" y="1109"/>
                  <a:pt x="2488" y="1112"/>
                  <a:pt x="2488" y="1114"/>
                </a:cubicBezTo>
                <a:cubicBezTo>
                  <a:pt x="2488" y="1117"/>
                  <a:pt x="2489" y="1120"/>
                  <a:pt x="2490" y="1123"/>
                </a:cubicBezTo>
                <a:cubicBezTo>
                  <a:pt x="2491" y="1128"/>
                  <a:pt x="2493" y="1133"/>
                  <a:pt x="2494" y="1137"/>
                </a:cubicBezTo>
                <a:cubicBezTo>
                  <a:pt x="2494" y="1138"/>
                  <a:pt x="2495" y="1138"/>
                  <a:pt x="2495" y="1139"/>
                </a:cubicBezTo>
                <a:cubicBezTo>
                  <a:pt x="2496" y="1138"/>
                  <a:pt x="2497" y="1137"/>
                  <a:pt x="2497" y="1137"/>
                </a:cubicBezTo>
                <a:cubicBezTo>
                  <a:pt x="2497" y="1134"/>
                  <a:pt x="2497" y="1132"/>
                  <a:pt x="2497" y="1129"/>
                </a:cubicBezTo>
                <a:cubicBezTo>
                  <a:pt x="2497" y="1127"/>
                  <a:pt x="2497" y="1124"/>
                  <a:pt x="2497" y="1122"/>
                </a:cubicBezTo>
                <a:cubicBezTo>
                  <a:pt x="2496" y="1119"/>
                  <a:pt x="2495" y="1115"/>
                  <a:pt x="2493" y="1113"/>
                </a:cubicBezTo>
                <a:cubicBezTo>
                  <a:pt x="2492" y="1111"/>
                  <a:pt x="2491" y="1109"/>
                  <a:pt x="2490" y="1107"/>
                </a:cubicBezTo>
                <a:close/>
                <a:moveTo>
                  <a:pt x="2495" y="1132"/>
                </a:moveTo>
                <a:cubicBezTo>
                  <a:pt x="2492" y="1127"/>
                  <a:pt x="2491" y="1123"/>
                  <a:pt x="2490" y="1118"/>
                </a:cubicBezTo>
                <a:cubicBezTo>
                  <a:pt x="2490" y="1118"/>
                  <a:pt x="2490" y="1117"/>
                  <a:pt x="2491" y="1117"/>
                </a:cubicBezTo>
                <a:cubicBezTo>
                  <a:pt x="2493" y="1116"/>
                  <a:pt x="2491" y="1115"/>
                  <a:pt x="2491" y="1114"/>
                </a:cubicBezTo>
                <a:cubicBezTo>
                  <a:pt x="2494" y="1115"/>
                  <a:pt x="2496" y="1126"/>
                  <a:pt x="2495" y="1132"/>
                </a:cubicBezTo>
                <a:close/>
                <a:moveTo>
                  <a:pt x="2586" y="1063"/>
                </a:moveTo>
                <a:cubicBezTo>
                  <a:pt x="2583" y="1065"/>
                  <a:pt x="2580" y="1069"/>
                  <a:pt x="2578" y="1072"/>
                </a:cubicBezTo>
                <a:cubicBezTo>
                  <a:pt x="2575" y="1075"/>
                  <a:pt x="2572" y="1078"/>
                  <a:pt x="2569" y="1081"/>
                </a:cubicBezTo>
                <a:cubicBezTo>
                  <a:pt x="2565" y="1085"/>
                  <a:pt x="2563" y="1091"/>
                  <a:pt x="2560" y="1096"/>
                </a:cubicBezTo>
                <a:cubicBezTo>
                  <a:pt x="2559" y="1100"/>
                  <a:pt x="2557" y="1104"/>
                  <a:pt x="2556" y="1108"/>
                </a:cubicBezTo>
                <a:cubicBezTo>
                  <a:pt x="2555" y="1112"/>
                  <a:pt x="2554" y="1115"/>
                  <a:pt x="2553" y="1118"/>
                </a:cubicBezTo>
                <a:cubicBezTo>
                  <a:pt x="2553" y="1119"/>
                  <a:pt x="2554" y="1120"/>
                  <a:pt x="2554" y="1120"/>
                </a:cubicBezTo>
                <a:cubicBezTo>
                  <a:pt x="2555" y="1120"/>
                  <a:pt x="2556" y="1119"/>
                  <a:pt x="2556" y="1118"/>
                </a:cubicBezTo>
                <a:cubicBezTo>
                  <a:pt x="2557" y="1116"/>
                  <a:pt x="2558" y="1113"/>
                  <a:pt x="2560" y="1110"/>
                </a:cubicBezTo>
                <a:cubicBezTo>
                  <a:pt x="2561" y="1108"/>
                  <a:pt x="2562" y="1106"/>
                  <a:pt x="2563" y="1104"/>
                </a:cubicBezTo>
                <a:cubicBezTo>
                  <a:pt x="2566" y="1100"/>
                  <a:pt x="2569" y="1095"/>
                  <a:pt x="2572" y="1091"/>
                </a:cubicBezTo>
                <a:cubicBezTo>
                  <a:pt x="2576" y="1086"/>
                  <a:pt x="2580" y="1080"/>
                  <a:pt x="2583" y="1074"/>
                </a:cubicBezTo>
                <a:cubicBezTo>
                  <a:pt x="2585" y="1071"/>
                  <a:pt x="2587" y="1068"/>
                  <a:pt x="2589" y="1065"/>
                </a:cubicBezTo>
                <a:cubicBezTo>
                  <a:pt x="2589" y="1064"/>
                  <a:pt x="2589" y="1063"/>
                  <a:pt x="2589" y="1062"/>
                </a:cubicBezTo>
                <a:cubicBezTo>
                  <a:pt x="2588" y="1062"/>
                  <a:pt x="2587" y="1062"/>
                  <a:pt x="2586" y="1063"/>
                </a:cubicBezTo>
                <a:close/>
                <a:moveTo>
                  <a:pt x="2577" y="1080"/>
                </a:moveTo>
                <a:cubicBezTo>
                  <a:pt x="2575" y="1083"/>
                  <a:pt x="2573" y="1085"/>
                  <a:pt x="2571" y="1088"/>
                </a:cubicBezTo>
                <a:cubicBezTo>
                  <a:pt x="2567" y="1094"/>
                  <a:pt x="2564" y="1100"/>
                  <a:pt x="2560" y="1105"/>
                </a:cubicBezTo>
                <a:cubicBezTo>
                  <a:pt x="2560" y="1106"/>
                  <a:pt x="2559" y="1106"/>
                  <a:pt x="2559" y="1107"/>
                </a:cubicBezTo>
                <a:cubicBezTo>
                  <a:pt x="2559" y="1107"/>
                  <a:pt x="2559" y="1107"/>
                  <a:pt x="2558" y="1107"/>
                </a:cubicBezTo>
                <a:cubicBezTo>
                  <a:pt x="2559" y="1104"/>
                  <a:pt x="2560" y="1102"/>
                  <a:pt x="2561" y="1100"/>
                </a:cubicBezTo>
                <a:cubicBezTo>
                  <a:pt x="2562" y="1098"/>
                  <a:pt x="2563" y="1096"/>
                  <a:pt x="2564" y="1094"/>
                </a:cubicBezTo>
                <a:cubicBezTo>
                  <a:pt x="2566" y="1091"/>
                  <a:pt x="2567" y="1088"/>
                  <a:pt x="2569" y="1085"/>
                </a:cubicBezTo>
                <a:cubicBezTo>
                  <a:pt x="2572" y="1081"/>
                  <a:pt x="2575" y="1078"/>
                  <a:pt x="2578" y="1075"/>
                </a:cubicBezTo>
                <a:cubicBezTo>
                  <a:pt x="2579" y="1073"/>
                  <a:pt x="2581" y="1071"/>
                  <a:pt x="2582" y="1070"/>
                </a:cubicBezTo>
                <a:cubicBezTo>
                  <a:pt x="2582" y="1070"/>
                  <a:pt x="2582" y="1070"/>
                  <a:pt x="2583" y="1070"/>
                </a:cubicBezTo>
                <a:cubicBezTo>
                  <a:pt x="2581" y="1073"/>
                  <a:pt x="2579" y="1076"/>
                  <a:pt x="2577" y="1080"/>
                </a:cubicBezTo>
                <a:close/>
                <a:moveTo>
                  <a:pt x="2569" y="1045"/>
                </a:moveTo>
                <a:cubicBezTo>
                  <a:pt x="2569" y="1045"/>
                  <a:pt x="2568" y="1045"/>
                  <a:pt x="2568" y="1046"/>
                </a:cubicBezTo>
                <a:cubicBezTo>
                  <a:pt x="2567" y="1047"/>
                  <a:pt x="2566" y="1048"/>
                  <a:pt x="2566" y="1049"/>
                </a:cubicBezTo>
                <a:cubicBezTo>
                  <a:pt x="2565" y="1052"/>
                  <a:pt x="2564" y="1056"/>
                  <a:pt x="2562" y="1059"/>
                </a:cubicBezTo>
                <a:cubicBezTo>
                  <a:pt x="2561" y="1064"/>
                  <a:pt x="2559" y="1069"/>
                  <a:pt x="2558" y="1074"/>
                </a:cubicBezTo>
                <a:cubicBezTo>
                  <a:pt x="2558" y="1075"/>
                  <a:pt x="2558" y="1076"/>
                  <a:pt x="2558" y="1076"/>
                </a:cubicBezTo>
                <a:cubicBezTo>
                  <a:pt x="2559" y="1076"/>
                  <a:pt x="2560" y="1076"/>
                  <a:pt x="2560" y="1075"/>
                </a:cubicBezTo>
                <a:cubicBezTo>
                  <a:pt x="2561" y="1073"/>
                  <a:pt x="2563" y="1071"/>
                  <a:pt x="2564" y="1069"/>
                </a:cubicBezTo>
                <a:cubicBezTo>
                  <a:pt x="2566" y="1066"/>
                  <a:pt x="2567" y="1063"/>
                  <a:pt x="2568" y="1060"/>
                </a:cubicBezTo>
                <a:cubicBezTo>
                  <a:pt x="2569" y="1056"/>
                  <a:pt x="2569" y="1051"/>
                  <a:pt x="2570" y="1046"/>
                </a:cubicBezTo>
                <a:cubicBezTo>
                  <a:pt x="2570" y="1046"/>
                  <a:pt x="2570" y="1046"/>
                  <a:pt x="2570" y="1046"/>
                </a:cubicBezTo>
                <a:cubicBezTo>
                  <a:pt x="2570" y="1046"/>
                  <a:pt x="2570" y="1045"/>
                  <a:pt x="2569" y="1045"/>
                </a:cubicBezTo>
                <a:close/>
                <a:moveTo>
                  <a:pt x="2561" y="1068"/>
                </a:moveTo>
                <a:cubicBezTo>
                  <a:pt x="2563" y="1063"/>
                  <a:pt x="2565" y="1058"/>
                  <a:pt x="2566" y="1053"/>
                </a:cubicBezTo>
                <a:cubicBezTo>
                  <a:pt x="2567" y="1057"/>
                  <a:pt x="2565" y="1065"/>
                  <a:pt x="2561" y="1068"/>
                </a:cubicBezTo>
                <a:close/>
                <a:moveTo>
                  <a:pt x="2506" y="1072"/>
                </a:moveTo>
                <a:cubicBezTo>
                  <a:pt x="2507" y="1073"/>
                  <a:pt x="2507" y="1073"/>
                  <a:pt x="2508" y="1073"/>
                </a:cubicBezTo>
                <a:cubicBezTo>
                  <a:pt x="2508" y="1073"/>
                  <a:pt x="2508" y="1072"/>
                  <a:pt x="2508" y="1071"/>
                </a:cubicBezTo>
                <a:cubicBezTo>
                  <a:pt x="2507" y="1069"/>
                  <a:pt x="2507" y="1066"/>
                  <a:pt x="2505" y="1063"/>
                </a:cubicBezTo>
                <a:cubicBezTo>
                  <a:pt x="2503" y="1059"/>
                  <a:pt x="2502" y="1055"/>
                  <a:pt x="2499" y="1051"/>
                </a:cubicBezTo>
                <a:cubicBezTo>
                  <a:pt x="2498" y="1049"/>
                  <a:pt x="2496" y="1048"/>
                  <a:pt x="2494" y="1046"/>
                </a:cubicBezTo>
                <a:cubicBezTo>
                  <a:pt x="2494" y="1045"/>
                  <a:pt x="2493" y="1045"/>
                  <a:pt x="2492" y="1044"/>
                </a:cubicBezTo>
                <a:cubicBezTo>
                  <a:pt x="2484" y="1044"/>
                  <a:pt x="2484" y="1044"/>
                  <a:pt x="2484" y="1044"/>
                </a:cubicBezTo>
                <a:cubicBezTo>
                  <a:pt x="2486" y="1047"/>
                  <a:pt x="2488" y="1051"/>
                  <a:pt x="2490" y="1054"/>
                </a:cubicBezTo>
                <a:cubicBezTo>
                  <a:pt x="2495" y="1060"/>
                  <a:pt x="2501" y="1066"/>
                  <a:pt x="2506" y="1072"/>
                </a:cubicBezTo>
                <a:close/>
                <a:moveTo>
                  <a:pt x="2486" y="1045"/>
                </a:moveTo>
                <a:cubicBezTo>
                  <a:pt x="2487" y="1045"/>
                  <a:pt x="2488" y="1044"/>
                  <a:pt x="2488" y="1045"/>
                </a:cubicBezTo>
                <a:cubicBezTo>
                  <a:pt x="2492" y="1047"/>
                  <a:pt x="2497" y="1049"/>
                  <a:pt x="2498" y="1054"/>
                </a:cubicBezTo>
                <a:cubicBezTo>
                  <a:pt x="2499" y="1058"/>
                  <a:pt x="2502" y="1061"/>
                  <a:pt x="2503" y="1064"/>
                </a:cubicBezTo>
                <a:cubicBezTo>
                  <a:pt x="2504" y="1065"/>
                  <a:pt x="2505" y="1066"/>
                  <a:pt x="2505" y="1068"/>
                </a:cubicBezTo>
                <a:cubicBezTo>
                  <a:pt x="2501" y="1064"/>
                  <a:pt x="2498" y="1060"/>
                  <a:pt x="2494" y="1056"/>
                </a:cubicBezTo>
                <a:cubicBezTo>
                  <a:pt x="2492" y="1053"/>
                  <a:pt x="2490" y="1050"/>
                  <a:pt x="2488" y="1047"/>
                </a:cubicBezTo>
                <a:cubicBezTo>
                  <a:pt x="2487" y="1047"/>
                  <a:pt x="2487" y="1046"/>
                  <a:pt x="2486" y="1045"/>
                </a:cubicBezTo>
                <a:close/>
                <a:moveTo>
                  <a:pt x="2547" y="1115"/>
                </a:moveTo>
                <a:cubicBezTo>
                  <a:pt x="2547" y="1116"/>
                  <a:pt x="2546" y="1116"/>
                  <a:pt x="2546" y="1117"/>
                </a:cubicBezTo>
                <a:cubicBezTo>
                  <a:pt x="2543" y="1121"/>
                  <a:pt x="2540" y="1126"/>
                  <a:pt x="2537" y="1130"/>
                </a:cubicBezTo>
                <a:cubicBezTo>
                  <a:pt x="2532" y="1134"/>
                  <a:pt x="2529" y="1139"/>
                  <a:pt x="2525" y="1144"/>
                </a:cubicBezTo>
                <a:cubicBezTo>
                  <a:pt x="2522" y="1147"/>
                  <a:pt x="2518" y="1149"/>
                  <a:pt x="2517" y="1154"/>
                </a:cubicBezTo>
                <a:cubicBezTo>
                  <a:pt x="2517" y="1156"/>
                  <a:pt x="2515" y="1157"/>
                  <a:pt x="2514" y="1159"/>
                </a:cubicBezTo>
                <a:cubicBezTo>
                  <a:pt x="2513" y="1161"/>
                  <a:pt x="2511" y="1163"/>
                  <a:pt x="2510" y="1166"/>
                </a:cubicBezTo>
                <a:cubicBezTo>
                  <a:pt x="2510" y="1166"/>
                  <a:pt x="2510" y="1167"/>
                  <a:pt x="2510" y="1168"/>
                </a:cubicBezTo>
                <a:cubicBezTo>
                  <a:pt x="2511" y="1168"/>
                  <a:pt x="2511" y="1168"/>
                  <a:pt x="2512" y="1167"/>
                </a:cubicBezTo>
                <a:cubicBezTo>
                  <a:pt x="2514" y="1165"/>
                  <a:pt x="2515" y="1164"/>
                  <a:pt x="2517" y="1162"/>
                </a:cubicBezTo>
                <a:cubicBezTo>
                  <a:pt x="2519" y="1160"/>
                  <a:pt x="2521" y="1158"/>
                  <a:pt x="2523" y="1156"/>
                </a:cubicBezTo>
                <a:cubicBezTo>
                  <a:pt x="2528" y="1153"/>
                  <a:pt x="2533" y="1149"/>
                  <a:pt x="2536" y="1144"/>
                </a:cubicBezTo>
                <a:cubicBezTo>
                  <a:pt x="2539" y="1140"/>
                  <a:pt x="2541" y="1137"/>
                  <a:pt x="2543" y="1133"/>
                </a:cubicBezTo>
                <a:cubicBezTo>
                  <a:pt x="2545" y="1128"/>
                  <a:pt x="2547" y="1123"/>
                  <a:pt x="2549" y="1119"/>
                </a:cubicBezTo>
                <a:cubicBezTo>
                  <a:pt x="2549" y="1118"/>
                  <a:pt x="2549" y="1117"/>
                  <a:pt x="2550" y="1116"/>
                </a:cubicBezTo>
                <a:cubicBezTo>
                  <a:pt x="2549" y="1116"/>
                  <a:pt x="2549" y="1115"/>
                  <a:pt x="2549" y="1115"/>
                </a:cubicBezTo>
                <a:cubicBezTo>
                  <a:pt x="2548" y="1115"/>
                  <a:pt x="2548" y="1115"/>
                  <a:pt x="2547" y="1115"/>
                </a:cubicBezTo>
                <a:close/>
                <a:moveTo>
                  <a:pt x="2519" y="1156"/>
                </a:moveTo>
                <a:cubicBezTo>
                  <a:pt x="2519" y="1156"/>
                  <a:pt x="2519" y="1155"/>
                  <a:pt x="2519" y="1155"/>
                </a:cubicBezTo>
                <a:cubicBezTo>
                  <a:pt x="2521" y="1151"/>
                  <a:pt x="2524" y="1147"/>
                  <a:pt x="2527" y="1144"/>
                </a:cubicBezTo>
                <a:cubicBezTo>
                  <a:pt x="2532" y="1139"/>
                  <a:pt x="2537" y="1133"/>
                  <a:pt x="2541" y="1127"/>
                </a:cubicBezTo>
                <a:cubicBezTo>
                  <a:pt x="2543" y="1126"/>
                  <a:pt x="2544" y="1124"/>
                  <a:pt x="2545" y="1121"/>
                </a:cubicBezTo>
                <a:cubicBezTo>
                  <a:pt x="2541" y="1137"/>
                  <a:pt x="2532" y="1148"/>
                  <a:pt x="2519" y="1156"/>
                </a:cubicBezTo>
                <a:close/>
                <a:moveTo>
                  <a:pt x="2523" y="1053"/>
                </a:moveTo>
                <a:cubicBezTo>
                  <a:pt x="2522" y="1054"/>
                  <a:pt x="2521" y="1055"/>
                  <a:pt x="2521" y="1056"/>
                </a:cubicBezTo>
                <a:cubicBezTo>
                  <a:pt x="2520" y="1057"/>
                  <a:pt x="2520" y="1058"/>
                  <a:pt x="2520" y="1058"/>
                </a:cubicBezTo>
                <a:cubicBezTo>
                  <a:pt x="2521" y="1057"/>
                  <a:pt x="2523" y="1056"/>
                  <a:pt x="2524" y="1055"/>
                </a:cubicBezTo>
                <a:cubicBezTo>
                  <a:pt x="2525" y="1054"/>
                  <a:pt x="2524" y="1054"/>
                  <a:pt x="2524" y="1053"/>
                </a:cubicBezTo>
                <a:cubicBezTo>
                  <a:pt x="2524" y="1053"/>
                  <a:pt x="2523" y="1053"/>
                  <a:pt x="2523" y="1053"/>
                </a:cubicBezTo>
                <a:close/>
                <a:moveTo>
                  <a:pt x="2541" y="1096"/>
                </a:moveTo>
                <a:cubicBezTo>
                  <a:pt x="2539" y="1097"/>
                  <a:pt x="2536" y="1099"/>
                  <a:pt x="2534" y="1100"/>
                </a:cubicBezTo>
                <a:cubicBezTo>
                  <a:pt x="2532" y="1102"/>
                  <a:pt x="2530" y="1104"/>
                  <a:pt x="2528" y="1106"/>
                </a:cubicBezTo>
                <a:cubicBezTo>
                  <a:pt x="2523" y="1109"/>
                  <a:pt x="2518" y="1114"/>
                  <a:pt x="2516" y="1120"/>
                </a:cubicBezTo>
                <a:cubicBezTo>
                  <a:pt x="2515" y="1122"/>
                  <a:pt x="2513" y="1124"/>
                  <a:pt x="2512" y="1126"/>
                </a:cubicBezTo>
                <a:cubicBezTo>
                  <a:pt x="2509" y="1130"/>
                  <a:pt x="2506" y="1134"/>
                  <a:pt x="2503" y="1138"/>
                </a:cubicBezTo>
                <a:cubicBezTo>
                  <a:pt x="2503" y="1139"/>
                  <a:pt x="2503" y="1140"/>
                  <a:pt x="2503" y="1140"/>
                </a:cubicBezTo>
                <a:cubicBezTo>
                  <a:pt x="2503" y="1140"/>
                  <a:pt x="2504" y="1140"/>
                  <a:pt x="2505" y="1140"/>
                </a:cubicBezTo>
                <a:cubicBezTo>
                  <a:pt x="2506" y="1139"/>
                  <a:pt x="2508" y="1138"/>
                  <a:pt x="2509" y="1137"/>
                </a:cubicBezTo>
                <a:cubicBezTo>
                  <a:pt x="2516" y="1133"/>
                  <a:pt x="2524" y="1129"/>
                  <a:pt x="2531" y="1125"/>
                </a:cubicBezTo>
                <a:cubicBezTo>
                  <a:pt x="2534" y="1123"/>
                  <a:pt x="2536" y="1121"/>
                  <a:pt x="2539" y="1119"/>
                </a:cubicBezTo>
                <a:cubicBezTo>
                  <a:pt x="2542" y="1116"/>
                  <a:pt x="2545" y="1113"/>
                  <a:pt x="2548" y="1110"/>
                </a:cubicBezTo>
                <a:cubicBezTo>
                  <a:pt x="2553" y="1104"/>
                  <a:pt x="2558" y="1098"/>
                  <a:pt x="2560" y="1090"/>
                </a:cubicBezTo>
                <a:cubicBezTo>
                  <a:pt x="2561" y="1089"/>
                  <a:pt x="2561" y="1088"/>
                  <a:pt x="2561" y="1088"/>
                </a:cubicBezTo>
                <a:cubicBezTo>
                  <a:pt x="2561" y="1085"/>
                  <a:pt x="2560" y="1085"/>
                  <a:pt x="2559" y="1085"/>
                </a:cubicBezTo>
                <a:cubicBezTo>
                  <a:pt x="2558" y="1086"/>
                  <a:pt x="2557" y="1086"/>
                  <a:pt x="2556" y="1087"/>
                </a:cubicBezTo>
                <a:cubicBezTo>
                  <a:pt x="2551" y="1090"/>
                  <a:pt x="2546" y="1093"/>
                  <a:pt x="2541" y="1096"/>
                </a:cubicBezTo>
                <a:close/>
                <a:moveTo>
                  <a:pt x="2559" y="1088"/>
                </a:moveTo>
                <a:cubicBezTo>
                  <a:pt x="2556" y="1093"/>
                  <a:pt x="2555" y="1098"/>
                  <a:pt x="2551" y="1102"/>
                </a:cubicBezTo>
                <a:cubicBezTo>
                  <a:pt x="2548" y="1105"/>
                  <a:pt x="2546" y="1108"/>
                  <a:pt x="2543" y="1111"/>
                </a:cubicBezTo>
                <a:cubicBezTo>
                  <a:pt x="2540" y="1115"/>
                  <a:pt x="2535" y="1119"/>
                  <a:pt x="2530" y="1122"/>
                </a:cubicBezTo>
                <a:cubicBezTo>
                  <a:pt x="2523" y="1126"/>
                  <a:pt x="2517" y="1130"/>
                  <a:pt x="2510" y="1134"/>
                </a:cubicBezTo>
                <a:cubicBezTo>
                  <a:pt x="2510" y="1134"/>
                  <a:pt x="2509" y="1134"/>
                  <a:pt x="2509" y="1134"/>
                </a:cubicBezTo>
                <a:cubicBezTo>
                  <a:pt x="2511" y="1131"/>
                  <a:pt x="2514" y="1127"/>
                  <a:pt x="2517" y="1124"/>
                </a:cubicBezTo>
                <a:cubicBezTo>
                  <a:pt x="2519" y="1121"/>
                  <a:pt x="2521" y="1119"/>
                  <a:pt x="2523" y="1117"/>
                </a:cubicBezTo>
                <a:cubicBezTo>
                  <a:pt x="2523" y="1116"/>
                  <a:pt x="2524" y="1114"/>
                  <a:pt x="2522" y="1113"/>
                </a:cubicBezTo>
                <a:cubicBezTo>
                  <a:pt x="2524" y="1111"/>
                  <a:pt x="2526" y="1110"/>
                  <a:pt x="2528" y="1108"/>
                </a:cubicBezTo>
                <a:cubicBezTo>
                  <a:pt x="2531" y="1105"/>
                  <a:pt x="2534" y="1103"/>
                  <a:pt x="2537" y="1101"/>
                </a:cubicBezTo>
                <a:cubicBezTo>
                  <a:pt x="2538" y="1100"/>
                  <a:pt x="2540" y="1099"/>
                  <a:pt x="2542" y="1098"/>
                </a:cubicBezTo>
                <a:cubicBezTo>
                  <a:pt x="2543" y="1097"/>
                  <a:pt x="2543" y="1097"/>
                  <a:pt x="2544" y="1097"/>
                </a:cubicBezTo>
                <a:cubicBezTo>
                  <a:pt x="2549" y="1094"/>
                  <a:pt x="2554" y="1091"/>
                  <a:pt x="2559" y="1088"/>
                </a:cubicBezTo>
                <a:close/>
                <a:moveTo>
                  <a:pt x="2288" y="3567"/>
                </a:moveTo>
                <a:cubicBezTo>
                  <a:pt x="2285" y="3568"/>
                  <a:pt x="2287" y="3570"/>
                  <a:pt x="2287" y="3571"/>
                </a:cubicBezTo>
                <a:cubicBezTo>
                  <a:pt x="2271" y="3575"/>
                  <a:pt x="2256" y="3581"/>
                  <a:pt x="2240" y="3586"/>
                </a:cubicBezTo>
                <a:cubicBezTo>
                  <a:pt x="2231" y="3589"/>
                  <a:pt x="2222" y="3593"/>
                  <a:pt x="2213" y="3596"/>
                </a:cubicBezTo>
                <a:cubicBezTo>
                  <a:pt x="2197" y="3601"/>
                  <a:pt x="2181" y="3607"/>
                  <a:pt x="2165" y="3612"/>
                </a:cubicBezTo>
                <a:cubicBezTo>
                  <a:pt x="2164" y="3613"/>
                  <a:pt x="2162" y="3614"/>
                  <a:pt x="2161" y="3612"/>
                </a:cubicBezTo>
                <a:cubicBezTo>
                  <a:pt x="2161" y="3610"/>
                  <a:pt x="2163" y="3610"/>
                  <a:pt x="2164" y="3610"/>
                </a:cubicBezTo>
                <a:cubicBezTo>
                  <a:pt x="2177" y="3605"/>
                  <a:pt x="2189" y="3601"/>
                  <a:pt x="2202" y="3597"/>
                </a:cubicBezTo>
                <a:cubicBezTo>
                  <a:pt x="2214" y="3593"/>
                  <a:pt x="2226" y="3588"/>
                  <a:pt x="2238" y="3584"/>
                </a:cubicBezTo>
                <a:cubicBezTo>
                  <a:pt x="2255" y="3579"/>
                  <a:pt x="2271" y="3572"/>
                  <a:pt x="2288" y="3567"/>
                </a:cubicBezTo>
                <a:cubicBezTo>
                  <a:pt x="2289" y="3565"/>
                  <a:pt x="2288" y="3564"/>
                  <a:pt x="2285" y="3564"/>
                </a:cubicBezTo>
                <a:cubicBezTo>
                  <a:pt x="2277" y="3565"/>
                  <a:pt x="2269" y="3568"/>
                  <a:pt x="2261" y="3570"/>
                </a:cubicBezTo>
                <a:cubicBezTo>
                  <a:pt x="2253" y="3572"/>
                  <a:pt x="2246" y="3572"/>
                  <a:pt x="2238" y="3572"/>
                </a:cubicBezTo>
                <a:cubicBezTo>
                  <a:pt x="2234" y="3572"/>
                  <a:pt x="2229" y="3572"/>
                  <a:pt x="2227" y="3566"/>
                </a:cubicBezTo>
                <a:cubicBezTo>
                  <a:pt x="2223" y="3551"/>
                  <a:pt x="2217" y="3536"/>
                  <a:pt x="2212" y="3521"/>
                </a:cubicBezTo>
                <a:cubicBezTo>
                  <a:pt x="2205" y="3500"/>
                  <a:pt x="2198" y="3478"/>
                  <a:pt x="2191" y="3456"/>
                </a:cubicBezTo>
                <a:cubicBezTo>
                  <a:pt x="2189" y="3451"/>
                  <a:pt x="2187" y="3445"/>
                  <a:pt x="2186" y="3440"/>
                </a:cubicBezTo>
                <a:cubicBezTo>
                  <a:pt x="2185" y="3439"/>
                  <a:pt x="2184" y="3436"/>
                  <a:pt x="2186" y="3436"/>
                </a:cubicBezTo>
                <a:cubicBezTo>
                  <a:pt x="2189" y="3435"/>
                  <a:pt x="2190" y="3432"/>
                  <a:pt x="2193" y="3432"/>
                </a:cubicBezTo>
                <a:cubicBezTo>
                  <a:pt x="2201" y="3429"/>
                  <a:pt x="2207" y="3424"/>
                  <a:pt x="2214" y="3420"/>
                </a:cubicBezTo>
                <a:cubicBezTo>
                  <a:pt x="2222" y="3415"/>
                  <a:pt x="2229" y="3409"/>
                  <a:pt x="2235" y="3401"/>
                </a:cubicBezTo>
                <a:cubicBezTo>
                  <a:pt x="2240" y="3393"/>
                  <a:pt x="2242" y="3384"/>
                  <a:pt x="2245" y="3376"/>
                </a:cubicBezTo>
                <a:cubicBezTo>
                  <a:pt x="2246" y="3372"/>
                  <a:pt x="2247" y="3369"/>
                  <a:pt x="2247" y="3366"/>
                </a:cubicBezTo>
                <a:cubicBezTo>
                  <a:pt x="2248" y="3361"/>
                  <a:pt x="2248" y="3356"/>
                  <a:pt x="2249" y="3352"/>
                </a:cubicBezTo>
                <a:cubicBezTo>
                  <a:pt x="2251" y="3347"/>
                  <a:pt x="2252" y="3343"/>
                  <a:pt x="2250" y="3339"/>
                </a:cubicBezTo>
                <a:cubicBezTo>
                  <a:pt x="2249" y="3333"/>
                  <a:pt x="2251" y="3327"/>
                  <a:pt x="2247" y="3322"/>
                </a:cubicBezTo>
                <a:cubicBezTo>
                  <a:pt x="2245" y="3319"/>
                  <a:pt x="2245" y="3313"/>
                  <a:pt x="2244" y="3309"/>
                </a:cubicBezTo>
                <a:cubicBezTo>
                  <a:pt x="2243" y="3305"/>
                  <a:pt x="2241" y="3301"/>
                  <a:pt x="2241" y="3297"/>
                </a:cubicBezTo>
                <a:cubicBezTo>
                  <a:pt x="2242" y="3290"/>
                  <a:pt x="2239" y="3284"/>
                  <a:pt x="2235" y="3279"/>
                </a:cubicBezTo>
                <a:cubicBezTo>
                  <a:pt x="2232" y="3275"/>
                  <a:pt x="2230" y="3271"/>
                  <a:pt x="2227" y="3266"/>
                </a:cubicBezTo>
                <a:cubicBezTo>
                  <a:pt x="2218" y="3256"/>
                  <a:pt x="2211" y="3244"/>
                  <a:pt x="2202" y="3234"/>
                </a:cubicBezTo>
                <a:cubicBezTo>
                  <a:pt x="2197" y="3229"/>
                  <a:pt x="2194" y="3223"/>
                  <a:pt x="2190" y="3218"/>
                </a:cubicBezTo>
                <a:cubicBezTo>
                  <a:pt x="2178" y="3203"/>
                  <a:pt x="2166" y="3187"/>
                  <a:pt x="2161" y="3168"/>
                </a:cubicBezTo>
                <a:cubicBezTo>
                  <a:pt x="2158" y="3157"/>
                  <a:pt x="2158" y="3145"/>
                  <a:pt x="2154" y="3133"/>
                </a:cubicBezTo>
                <a:cubicBezTo>
                  <a:pt x="2158" y="3134"/>
                  <a:pt x="2162" y="3134"/>
                  <a:pt x="2166" y="3135"/>
                </a:cubicBezTo>
                <a:cubicBezTo>
                  <a:pt x="2177" y="3138"/>
                  <a:pt x="2188" y="3136"/>
                  <a:pt x="2197" y="3143"/>
                </a:cubicBezTo>
                <a:cubicBezTo>
                  <a:pt x="2199" y="3144"/>
                  <a:pt x="2201" y="3143"/>
                  <a:pt x="2201" y="3140"/>
                </a:cubicBezTo>
                <a:cubicBezTo>
                  <a:pt x="2201" y="3131"/>
                  <a:pt x="2203" y="3122"/>
                  <a:pt x="2201" y="3113"/>
                </a:cubicBezTo>
                <a:cubicBezTo>
                  <a:pt x="2200" y="3106"/>
                  <a:pt x="2201" y="3097"/>
                  <a:pt x="2198" y="3090"/>
                </a:cubicBezTo>
                <a:cubicBezTo>
                  <a:pt x="2194" y="3084"/>
                  <a:pt x="2193" y="3077"/>
                  <a:pt x="2190" y="3071"/>
                </a:cubicBezTo>
                <a:cubicBezTo>
                  <a:pt x="2180" y="3053"/>
                  <a:pt x="2165" y="3044"/>
                  <a:pt x="2145" y="3044"/>
                </a:cubicBezTo>
                <a:cubicBezTo>
                  <a:pt x="2124" y="3044"/>
                  <a:pt x="2107" y="3053"/>
                  <a:pt x="2090" y="3064"/>
                </a:cubicBezTo>
                <a:cubicBezTo>
                  <a:pt x="2088" y="3065"/>
                  <a:pt x="2087" y="3069"/>
                  <a:pt x="2084" y="3068"/>
                </a:cubicBezTo>
                <a:cubicBezTo>
                  <a:pt x="2082" y="3067"/>
                  <a:pt x="2081" y="3063"/>
                  <a:pt x="2080" y="3061"/>
                </a:cubicBezTo>
                <a:cubicBezTo>
                  <a:pt x="2080" y="3060"/>
                  <a:pt x="2079" y="3059"/>
                  <a:pt x="2079" y="3058"/>
                </a:cubicBezTo>
                <a:cubicBezTo>
                  <a:pt x="2079" y="3056"/>
                  <a:pt x="2079" y="3055"/>
                  <a:pt x="2077" y="3055"/>
                </a:cubicBezTo>
                <a:cubicBezTo>
                  <a:pt x="2075" y="3055"/>
                  <a:pt x="2075" y="3057"/>
                  <a:pt x="2074" y="3058"/>
                </a:cubicBezTo>
                <a:cubicBezTo>
                  <a:pt x="2073" y="3062"/>
                  <a:pt x="2073" y="3066"/>
                  <a:pt x="2072" y="3070"/>
                </a:cubicBezTo>
                <a:cubicBezTo>
                  <a:pt x="2070" y="3080"/>
                  <a:pt x="2063" y="3089"/>
                  <a:pt x="2061" y="3099"/>
                </a:cubicBezTo>
                <a:cubicBezTo>
                  <a:pt x="2060" y="3106"/>
                  <a:pt x="2060" y="3112"/>
                  <a:pt x="2061" y="3119"/>
                </a:cubicBezTo>
                <a:cubicBezTo>
                  <a:pt x="2061" y="3121"/>
                  <a:pt x="2062" y="3123"/>
                  <a:pt x="2059" y="3124"/>
                </a:cubicBezTo>
                <a:cubicBezTo>
                  <a:pt x="2057" y="3124"/>
                  <a:pt x="2054" y="3125"/>
                  <a:pt x="2053" y="3121"/>
                </a:cubicBezTo>
                <a:cubicBezTo>
                  <a:pt x="2053" y="3119"/>
                  <a:pt x="2052" y="3117"/>
                  <a:pt x="2051" y="3116"/>
                </a:cubicBezTo>
                <a:cubicBezTo>
                  <a:pt x="2044" y="3105"/>
                  <a:pt x="2036" y="3097"/>
                  <a:pt x="2024" y="3091"/>
                </a:cubicBezTo>
                <a:cubicBezTo>
                  <a:pt x="2019" y="3089"/>
                  <a:pt x="2015" y="3086"/>
                  <a:pt x="2009" y="3085"/>
                </a:cubicBezTo>
                <a:cubicBezTo>
                  <a:pt x="2007" y="3085"/>
                  <a:pt x="2006" y="3084"/>
                  <a:pt x="2005" y="3083"/>
                </a:cubicBezTo>
                <a:cubicBezTo>
                  <a:pt x="2003" y="3081"/>
                  <a:pt x="2001" y="3080"/>
                  <a:pt x="2000" y="3082"/>
                </a:cubicBezTo>
                <a:cubicBezTo>
                  <a:pt x="1998" y="3083"/>
                  <a:pt x="1999" y="3086"/>
                  <a:pt x="2001" y="3087"/>
                </a:cubicBezTo>
                <a:cubicBezTo>
                  <a:pt x="2002" y="3088"/>
                  <a:pt x="2003" y="3089"/>
                  <a:pt x="2003" y="3090"/>
                </a:cubicBezTo>
                <a:cubicBezTo>
                  <a:pt x="2008" y="3105"/>
                  <a:pt x="2013" y="3120"/>
                  <a:pt x="2017" y="3135"/>
                </a:cubicBezTo>
                <a:cubicBezTo>
                  <a:pt x="2018" y="3136"/>
                  <a:pt x="2018" y="3137"/>
                  <a:pt x="2017" y="3138"/>
                </a:cubicBezTo>
                <a:cubicBezTo>
                  <a:pt x="2013" y="3139"/>
                  <a:pt x="2010" y="3141"/>
                  <a:pt x="2005" y="3139"/>
                </a:cubicBezTo>
                <a:cubicBezTo>
                  <a:pt x="2002" y="3138"/>
                  <a:pt x="1999" y="3137"/>
                  <a:pt x="1996" y="3136"/>
                </a:cubicBezTo>
                <a:cubicBezTo>
                  <a:pt x="1987" y="3133"/>
                  <a:pt x="1978" y="3135"/>
                  <a:pt x="1969" y="3135"/>
                </a:cubicBezTo>
                <a:cubicBezTo>
                  <a:pt x="1965" y="3135"/>
                  <a:pt x="1962" y="3135"/>
                  <a:pt x="1959" y="3135"/>
                </a:cubicBezTo>
                <a:cubicBezTo>
                  <a:pt x="1958" y="3135"/>
                  <a:pt x="1956" y="3136"/>
                  <a:pt x="1956" y="3137"/>
                </a:cubicBezTo>
                <a:cubicBezTo>
                  <a:pt x="1955" y="3139"/>
                  <a:pt x="1957" y="3139"/>
                  <a:pt x="1958" y="3140"/>
                </a:cubicBezTo>
                <a:cubicBezTo>
                  <a:pt x="1960" y="3141"/>
                  <a:pt x="1963" y="3142"/>
                  <a:pt x="1966" y="3143"/>
                </a:cubicBezTo>
                <a:cubicBezTo>
                  <a:pt x="1971" y="3144"/>
                  <a:pt x="1976" y="3145"/>
                  <a:pt x="1980" y="3147"/>
                </a:cubicBezTo>
                <a:cubicBezTo>
                  <a:pt x="1981" y="3148"/>
                  <a:pt x="1982" y="3148"/>
                  <a:pt x="1982" y="3149"/>
                </a:cubicBezTo>
                <a:cubicBezTo>
                  <a:pt x="1982" y="3149"/>
                  <a:pt x="1981" y="3150"/>
                  <a:pt x="1980" y="3150"/>
                </a:cubicBezTo>
                <a:cubicBezTo>
                  <a:pt x="1976" y="3152"/>
                  <a:pt x="1976" y="3152"/>
                  <a:pt x="1979" y="3156"/>
                </a:cubicBezTo>
                <a:cubicBezTo>
                  <a:pt x="1983" y="3160"/>
                  <a:pt x="1987" y="3164"/>
                  <a:pt x="1990" y="3168"/>
                </a:cubicBezTo>
                <a:cubicBezTo>
                  <a:pt x="1999" y="3177"/>
                  <a:pt x="2005" y="3188"/>
                  <a:pt x="2010" y="3200"/>
                </a:cubicBezTo>
                <a:cubicBezTo>
                  <a:pt x="2017" y="3218"/>
                  <a:pt x="2022" y="3235"/>
                  <a:pt x="2024" y="3254"/>
                </a:cubicBezTo>
                <a:cubicBezTo>
                  <a:pt x="2025" y="3268"/>
                  <a:pt x="2023" y="3281"/>
                  <a:pt x="2023" y="3294"/>
                </a:cubicBezTo>
                <a:cubicBezTo>
                  <a:pt x="2023" y="3304"/>
                  <a:pt x="2023" y="3314"/>
                  <a:pt x="2025" y="3325"/>
                </a:cubicBezTo>
                <a:cubicBezTo>
                  <a:pt x="2027" y="3341"/>
                  <a:pt x="2029" y="3357"/>
                  <a:pt x="2034" y="3373"/>
                </a:cubicBezTo>
                <a:cubicBezTo>
                  <a:pt x="2037" y="3385"/>
                  <a:pt x="2041" y="3395"/>
                  <a:pt x="2047" y="3405"/>
                </a:cubicBezTo>
                <a:cubicBezTo>
                  <a:pt x="2051" y="3410"/>
                  <a:pt x="2055" y="3414"/>
                  <a:pt x="2059" y="3419"/>
                </a:cubicBezTo>
                <a:cubicBezTo>
                  <a:pt x="2069" y="3431"/>
                  <a:pt x="2081" y="3440"/>
                  <a:pt x="2098" y="3444"/>
                </a:cubicBezTo>
                <a:cubicBezTo>
                  <a:pt x="2113" y="3447"/>
                  <a:pt x="2127" y="3449"/>
                  <a:pt x="2143" y="3446"/>
                </a:cubicBezTo>
                <a:cubicBezTo>
                  <a:pt x="2154" y="3444"/>
                  <a:pt x="2155" y="3445"/>
                  <a:pt x="2159" y="3456"/>
                </a:cubicBezTo>
                <a:cubicBezTo>
                  <a:pt x="2166" y="3476"/>
                  <a:pt x="2172" y="3496"/>
                  <a:pt x="2179" y="3516"/>
                </a:cubicBezTo>
                <a:cubicBezTo>
                  <a:pt x="2186" y="3534"/>
                  <a:pt x="2193" y="3552"/>
                  <a:pt x="2199" y="3571"/>
                </a:cubicBezTo>
                <a:cubicBezTo>
                  <a:pt x="2200" y="3573"/>
                  <a:pt x="2200" y="3577"/>
                  <a:pt x="2201" y="3578"/>
                </a:cubicBezTo>
                <a:cubicBezTo>
                  <a:pt x="2204" y="3581"/>
                  <a:pt x="2201" y="3582"/>
                  <a:pt x="2200" y="3584"/>
                </a:cubicBezTo>
                <a:cubicBezTo>
                  <a:pt x="2199" y="3586"/>
                  <a:pt x="2197" y="3587"/>
                  <a:pt x="2195" y="3589"/>
                </a:cubicBezTo>
                <a:cubicBezTo>
                  <a:pt x="2184" y="3596"/>
                  <a:pt x="2172" y="3601"/>
                  <a:pt x="2161" y="3606"/>
                </a:cubicBezTo>
                <a:cubicBezTo>
                  <a:pt x="2156" y="3608"/>
                  <a:pt x="2155" y="3610"/>
                  <a:pt x="2157" y="3617"/>
                </a:cubicBezTo>
                <a:cubicBezTo>
                  <a:pt x="2159" y="3621"/>
                  <a:pt x="2162" y="3619"/>
                  <a:pt x="2164" y="3618"/>
                </a:cubicBezTo>
                <a:cubicBezTo>
                  <a:pt x="2175" y="3614"/>
                  <a:pt x="2186" y="3610"/>
                  <a:pt x="2197" y="3606"/>
                </a:cubicBezTo>
                <a:cubicBezTo>
                  <a:pt x="2221" y="3598"/>
                  <a:pt x="2245" y="3589"/>
                  <a:pt x="2270" y="3581"/>
                </a:cubicBezTo>
                <a:cubicBezTo>
                  <a:pt x="2276" y="3579"/>
                  <a:pt x="2281" y="3577"/>
                  <a:pt x="2287" y="3574"/>
                </a:cubicBezTo>
                <a:cubicBezTo>
                  <a:pt x="2292" y="3573"/>
                  <a:pt x="2292" y="3571"/>
                  <a:pt x="2288" y="3567"/>
                </a:cubicBezTo>
                <a:close/>
                <a:moveTo>
                  <a:pt x="2196" y="3425"/>
                </a:moveTo>
                <a:cubicBezTo>
                  <a:pt x="2190" y="3428"/>
                  <a:pt x="2185" y="3431"/>
                  <a:pt x="2178" y="3433"/>
                </a:cubicBezTo>
                <a:cubicBezTo>
                  <a:pt x="2180" y="3430"/>
                  <a:pt x="2183" y="3429"/>
                  <a:pt x="2185" y="3428"/>
                </a:cubicBezTo>
                <a:cubicBezTo>
                  <a:pt x="2193" y="3424"/>
                  <a:pt x="2200" y="3419"/>
                  <a:pt x="2205" y="3412"/>
                </a:cubicBezTo>
                <a:cubicBezTo>
                  <a:pt x="2205" y="3411"/>
                  <a:pt x="2206" y="3410"/>
                  <a:pt x="2207" y="3411"/>
                </a:cubicBezTo>
                <a:cubicBezTo>
                  <a:pt x="2209" y="3412"/>
                  <a:pt x="2211" y="3413"/>
                  <a:pt x="2213" y="3414"/>
                </a:cubicBezTo>
                <a:cubicBezTo>
                  <a:pt x="2207" y="3417"/>
                  <a:pt x="2202" y="3422"/>
                  <a:pt x="2196" y="3425"/>
                </a:cubicBezTo>
                <a:close/>
                <a:moveTo>
                  <a:pt x="2157" y="3408"/>
                </a:moveTo>
                <a:cubicBezTo>
                  <a:pt x="2157" y="3411"/>
                  <a:pt x="2158" y="3415"/>
                  <a:pt x="2158" y="3419"/>
                </a:cubicBezTo>
                <a:cubicBezTo>
                  <a:pt x="2158" y="3421"/>
                  <a:pt x="2154" y="3424"/>
                  <a:pt x="2152" y="3423"/>
                </a:cubicBezTo>
                <a:cubicBezTo>
                  <a:pt x="2150" y="3422"/>
                  <a:pt x="2147" y="3421"/>
                  <a:pt x="2146" y="3423"/>
                </a:cubicBezTo>
                <a:cubicBezTo>
                  <a:pt x="2144" y="3426"/>
                  <a:pt x="2141" y="3426"/>
                  <a:pt x="2139" y="3428"/>
                </a:cubicBezTo>
                <a:cubicBezTo>
                  <a:pt x="2139" y="3428"/>
                  <a:pt x="2138" y="3428"/>
                  <a:pt x="2138" y="3428"/>
                </a:cubicBezTo>
                <a:cubicBezTo>
                  <a:pt x="2136" y="3425"/>
                  <a:pt x="2130" y="3428"/>
                  <a:pt x="2129" y="3423"/>
                </a:cubicBezTo>
                <a:cubicBezTo>
                  <a:pt x="2129" y="3423"/>
                  <a:pt x="2128" y="3422"/>
                  <a:pt x="2128" y="3422"/>
                </a:cubicBezTo>
                <a:cubicBezTo>
                  <a:pt x="2125" y="3423"/>
                  <a:pt x="2122" y="3422"/>
                  <a:pt x="2119" y="3421"/>
                </a:cubicBezTo>
                <a:cubicBezTo>
                  <a:pt x="2115" y="3420"/>
                  <a:pt x="2113" y="3417"/>
                  <a:pt x="2115" y="3414"/>
                </a:cubicBezTo>
                <a:cubicBezTo>
                  <a:pt x="2117" y="3410"/>
                  <a:pt x="2119" y="3407"/>
                  <a:pt x="2118" y="3402"/>
                </a:cubicBezTo>
                <a:cubicBezTo>
                  <a:pt x="2117" y="3400"/>
                  <a:pt x="2120" y="3396"/>
                  <a:pt x="2122" y="3394"/>
                </a:cubicBezTo>
                <a:cubicBezTo>
                  <a:pt x="2126" y="3388"/>
                  <a:pt x="2130" y="3381"/>
                  <a:pt x="2134" y="3375"/>
                </a:cubicBezTo>
                <a:cubicBezTo>
                  <a:pt x="2138" y="3370"/>
                  <a:pt x="2139" y="3365"/>
                  <a:pt x="2142" y="3359"/>
                </a:cubicBezTo>
                <a:cubicBezTo>
                  <a:pt x="2148" y="3367"/>
                  <a:pt x="2157" y="3372"/>
                  <a:pt x="2164" y="3379"/>
                </a:cubicBezTo>
                <a:cubicBezTo>
                  <a:pt x="2165" y="3379"/>
                  <a:pt x="2166" y="3380"/>
                  <a:pt x="2166" y="3380"/>
                </a:cubicBezTo>
                <a:cubicBezTo>
                  <a:pt x="2163" y="3389"/>
                  <a:pt x="2167" y="3397"/>
                  <a:pt x="2167" y="3405"/>
                </a:cubicBezTo>
                <a:cubicBezTo>
                  <a:pt x="2167" y="3407"/>
                  <a:pt x="2168" y="3409"/>
                  <a:pt x="2168" y="3410"/>
                </a:cubicBezTo>
                <a:cubicBezTo>
                  <a:pt x="2168" y="3412"/>
                  <a:pt x="2167" y="3414"/>
                  <a:pt x="2169" y="3414"/>
                </a:cubicBezTo>
                <a:cubicBezTo>
                  <a:pt x="2171" y="3414"/>
                  <a:pt x="2173" y="3415"/>
                  <a:pt x="2174" y="3413"/>
                </a:cubicBezTo>
                <a:cubicBezTo>
                  <a:pt x="2175" y="3411"/>
                  <a:pt x="2176" y="3409"/>
                  <a:pt x="2174" y="3408"/>
                </a:cubicBezTo>
                <a:cubicBezTo>
                  <a:pt x="2172" y="3406"/>
                  <a:pt x="2172" y="3403"/>
                  <a:pt x="2172" y="3401"/>
                </a:cubicBezTo>
                <a:cubicBezTo>
                  <a:pt x="2172" y="3394"/>
                  <a:pt x="2169" y="3389"/>
                  <a:pt x="2167" y="3382"/>
                </a:cubicBezTo>
                <a:cubicBezTo>
                  <a:pt x="2175" y="3384"/>
                  <a:pt x="2175" y="3390"/>
                  <a:pt x="2176" y="3395"/>
                </a:cubicBezTo>
                <a:cubicBezTo>
                  <a:pt x="2177" y="3399"/>
                  <a:pt x="2178" y="3403"/>
                  <a:pt x="2180" y="3407"/>
                </a:cubicBezTo>
                <a:cubicBezTo>
                  <a:pt x="2180" y="3408"/>
                  <a:pt x="2180" y="3411"/>
                  <a:pt x="2182" y="3410"/>
                </a:cubicBezTo>
                <a:cubicBezTo>
                  <a:pt x="2184" y="3409"/>
                  <a:pt x="2185" y="3407"/>
                  <a:pt x="2183" y="3405"/>
                </a:cubicBezTo>
                <a:cubicBezTo>
                  <a:pt x="2179" y="3400"/>
                  <a:pt x="2181" y="3393"/>
                  <a:pt x="2177" y="3387"/>
                </a:cubicBezTo>
                <a:cubicBezTo>
                  <a:pt x="2181" y="3388"/>
                  <a:pt x="2183" y="3389"/>
                  <a:pt x="2185" y="3392"/>
                </a:cubicBezTo>
                <a:cubicBezTo>
                  <a:pt x="2185" y="3392"/>
                  <a:pt x="2185" y="3392"/>
                  <a:pt x="2185" y="3392"/>
                </a:cubicBezTo>
                <a:cubicBezTo>
                  <a:pt x="2185" y="3392"/>
                  <a:pt x="2185" y="3392"/>
                  <a:pt x="2185" y="3392"/>
                </a:cubicBezTo>
                <a:cubicBezTo>
                  <a:pt x="2185" y="3392"/>
                  <a:pt x="2185" y="3392"/>
                  <a:pt x="2185" y="3392"/>
                </a:cubicBezTo>
                <a:cubicBezTo>
                  <a:pt x="2190" y="3395"/>
                  <a:pt x="2195" y="3399"/>
                  <a:pt x="2200" y="3403"/>
                </a:cubicBezTo>
                <a:cubicBezTo>
                  <a:pt x="2192" y="3406"/>
                  <a:pt x="2186" y="3412"/>
                  <a:pt x="2178" y="3415"/>
                </a:cubicBezTo>
                <a:cubicBezTo>
                  <a:pt x="2175" y="3416"/>
                  <a:pt x="2171" y="3416"/>
                  <a:pt x="2169" y="3420"/>
                </a:cubicBezTo>
                <a:cubicBezTo>
                  <a:pt x="2167" y="3421"/>
                  <a:pt x="2165" y="3419"/>
                  <a:pt x="2164" y="3417"/>
                </a:cubicBezTo>
                <a:cubicBezTo>
                  <a:pt x="2161" y="3411"/>
                  <a:pt x="2161" y="3404"/>
                  <a:pt x="2160" y="3398"/>
                </a:cubicBezTo>
                <a:cubicBezTo>
                  <a:pt x="2159" y="3391"/>
                  <a:pt x="2158" y="3385"/>
                  <a:pt x="2158" y="3378"/>
                </a:cubicBezTo>
                <a:cubicBezTo>
                  <a:pt x="2158" y="3377"/>
                  <a:pt x="2158" y="3375"/>
                  <a:pt x="2157" y="3375"/>
                </a:cubicBezTo>
                <a:cubicBezTo>
                  <a:pt x="2155" y="3375"/>
                  <a:pt x="2156" y="3377"/>
                  <a:pt x="2155" y="3378"/>
                </a:cubicBezTo>
                <a:cubicBezTo>
                  <a:pt x="2154" y="3388"/>
                  <a:pt x="2157" y="3398"/>
                  <a:pt x="2157" y="3408"/>
                </a:cubicBezTo>
                <a:close/>
                <a:moveTo>
                  <a:pt x="2104" y="3419"/>
                </a:moveTo>
                <a:cubicBezTo>
                  <a:pt x="2102" y="3419"/>
                  <a:pt x="2101" y="3420"/>
                  <a:pt x="2100" y="3422"/>
                </a:cubicBezTo>
                <a:cubicBezTo>
                  <a:pt x="2098" y="3426"/>
                  <a:pt x="2095" y="3424"/>
                  <a:pt x="2094" y="3422"/>
                </a:cubicBezTo>
                <a:cubicBezTo>
                  <a:pt x="2092" y="3421"/>
                  <a:pt x="2090" y="3419"/>
                  <a:pt x="2089" y="3418"/>
                </a:cubicBezTo>
                <a:cubicBezTo>
                  <a:pt x="2087" y="3416"/>
                  <a:pt x="2085" y="3414"/>
                  <a:pt x="2087" y="3411"/>
                </a:cubicBezTo>
                <a:cubicBezTo>
                  <a:pt x="2087" y="3411"/>
                  <a:pt x="2088" y="3410"/>
                  <a:pt x="2087" y="3409"/>
                </a:cubicBezTo>
                <a:cubicBezTo>
                  <a:pt x="2086" y="3409"/>
                  <a:pt x="2085" y="3410"/>
                  <a:pt x="2085" y="3410"/>
                </a:cubicBezTo>
                <a:cubicBezTo>
                  <a:pt x="2083" y="3413"/>
                  <a:pt x="2082" y="3411"/>
                  <a:pt x="2082" y="3410"/>
                </a:cubicBezTo>
                <a:cubicBezTo>
                  <a:pt x="2077" y="3404"/>
                  <a:pt x="2072" y="3398"/>
                  <a:pt x="2070" y="3392"/>
                </a:cubicBezTo>
                <a:cubicBezTo>
                  <a:pt x="2067" y="3386"/>
                  <a:pt x="2064" y="3380"/>
                  <a:pt x="2063" y="3374"/>
                </a:cubicBezTo>
                <a:cubicBezTo>
                  <a:pt x="2062" y="3367"/>
                  <a:pt x="2059" y="3360"/>
                  <a:pt x="2059" y="3354"/>
                </a:cubicBezTo>
                <a:cubicBezTo>
                  <a:pt x="2059" y="3347"/>
                  <a:pt x="2058" y="3340"/>
                  <a:pt x="2059" y="3333"/>
                </a:cubicBezTo>
                <a:cubicBezTo>
                  <a:pt x="2059" y="3333"/>
                  <a:pt x="2059" y="3333"/>
                  <a:pt x="2059" y="3333"/>
                </a:cubicBezTo>
                <a:cubicBezTo>
                  <a:pt x="2059" y="3333"/>
                  <a:pt x="2059" y="3333"/>
                  <a:pt x="2060" y="3333"/>
                </a:cubicBezTo>
                <a:cubicBezTo>
                  <a:pt x="2060" y="3334"/>
                  <a:pt x="2060" y="3335"/>
                  <a:pt x="2060" y="3335"/>
                </a:cubicBezTo>
                <a:cubicBezTo>
                  <a:pt x="2063" y="3337"/>
                  <a:pt x="2064" y="3340"/>
                  <a:pt x="2063" y="3343"/>
                </a:cubicBezTo>
                <a:cubicBezTo>
                  <a:pt x="2063" y="3344"/>
                  <a:pt x="2062" y="3345"/>
                  <a:pt x="2065" y="3345"/>
                </a:cubicBezTo>
                <a:cubicBezTo>
                  <a:pt x="2067" y="3345"/>
                  <a:pt x="2066" y="3348"/>
                  <a:pt x="2066" y="3349"/>
                </a:cubicBezTo>
                <a:cubicBezTo>
                  <a:pt x="2065" y="3355"/>
                  <a:pt x="2065" y="3360"/>
                  <a:pt x="2066" y="3365"/>
                </a:cubicBezTo>
                <a:cubicBezTo>
                  <a:pt x="2066" y="3366"/>
                  <a:pt x="2066" y="3367"/>
                  <a:pt x="2067" y="3367"/>
                </a:cubicBezTo>
                <a:cubicBezTo>
                  <a:pt x="2069" y="3370"/>
                  <a:pt x="2071" y="3372"/>
                  <a:pt x="2069" y="3375"/>
                </a:cubicBezTo>
                <a:cubicBezTo>
                  <a:pt x="2068" y="3376"/>
                  <a:pt x="2069" y="3377"/>
                  <a:pt x="2069" y="3378"/>
                </a:cubicBezTo>
                <a:cubicBezTo>
                  <a:pt x="2072" y="3380"/>
                  <a:pt x="2073" y="3382"/>
                  <a:pt x="2073" y="3385"/>
                </a:cubicBezTo>
                <a:cubicBezTo>
                  <a:pt x="2073" y="3385"/>
                  <a:pt x="2073" y="3386"/>
                  <a:pt x="2074" y="3386"/>
                </a:cubicBezTo>
                <a:cubicBezTo>
                  <a:pt x="2078" y="3385"/>
                  <a:pt x="2079" y="3390"/>
                  <a:pt x="2081" y="3392"/>
                </a:cubicBezTo>
                <a:cubicBezTo>
                  <a:pt x="2083" y="3394"/>
                  <a:pt x="2086" y="3396"/>
                  <a:pt x="2085" y="3400"/>
                </a:cubicBezTo>
                <a:cubicBezTo>
                  <a:pt x="2084" y="3402"/>
                  <a:pt x="2086" y="3403"/>
                  <a:pt x="2088" y="3404"/>
                </a:cubicBezTo>
                <a:cubicBezTo>
                  <a:pt x="2090" y="3405"/>
                  <a:pt x="2093" y="3405"/>
                  <a:pt x="2094" y="3409"/>
                </a:cubicBezTo>
                <a:cubicBezTo>
                  <a:pt x="2094" y="3409"/>
                  <a:pt x="2094" y="3409"/>
                  <a:pt x="2094" y="3409"/>
                </a:cubicBezTo>
                <a:cubicBezTo>
                  <a:pt x="2099" y="3409"/>
                  <a:pt x="2099" y="3415"/>
                  <a:pt x="2103" y="3416"/>
                </a:cubicBezTo>
                <a:cubicBezTo>
                  <a:pt x="2106" y="3416"/>
                  <a:pt x="2103" y="3418"/>
                  <a:pt x="2104" y="3419"/>
                </a:cubicBezTo>
                <a:close/>
                <a:moveTo>
                  <a:pt x="2065" y="3303"/>
                </a:moveTo>
                <a:cubicBezTo>
                  <a:pt x="2074" y="3309"/>
                  <a:pt x="2083" y="3314"/>
                  <a:pt x="2090" y="3321"/>
                </a:cubicBezTo>
                <a:cubicBezTo>
                  <a:pt x="2091" y="3323"/>
                  <a:pt x="2093" y="3323"/>
                  <a:pt x="2094" y="3325"/>
                </a:cubicBezTo>
                <a:cubicBezTo>
                  <a:pt x="2095" y="3324"/>
                  <a:pt x="2095" y="3325"/>
                  <a:pt x="2096" y="3326"/>
                </a:cubicBezTo>
                <a:cubicBezTo>
                  <a:pt x="2102" y="3330"/>
                  <a:pt x="2108" y="3333"/>
                  <a:pt x="2113" y="3339"/>
                </a:cubicBezTo>
                <a:cubicBezTo>
                  <a:pt x="2115" y="3341"/>
                  <a:pt x="2119" y="3341"/>
                  <a:pt x="2121" y="3344"/>
                </a:cubicBezTo>
                <a:cubicBezTo>
                  <a:pt x="2113" y="3348"/>
                  <a:pt x="2106" y="3353"/>
                  <a:pt x="2098" y="3356"/>
                </a:cubicBezTo>
                <a:cubicBezTo>
                  <a:pt x="2090" y="3360"/>
                  <a:pt x="2082" y="3365"/>
                  <a:pt x="2073" y="3364"/>
                </a:cubicBezTo>
                <a:cubicBezTo>
                  <a:pt x="2071" y="3363"/>
                  <a:pt x="2070" y="3363"/>
                  <a:pt x="2070" y="3361"/>
                </a:cubicBezTo>
                <a:cubicBezTo>
                  <a:pt x="2069" y="3356"/>
                  <a:pt x="2070" y="3351"/>
                  <a:pt x="2070" y="3346"/>
                </a:cubicBezTo>
                <a:cubicBezTo>
                  <a:pt x="2070" y="3345"/>
                  <a:pt x="2069" y="3343"/>
                  <a:pt x="2069" y="3342"/>
                </a:cubicBezTo>
                <a:cubicBezTo>
                  <a:pt x="2068" y="3338"/>
                  <a:pt x="2064" y="3334"/>
                  <a:pt x="2066" y="3330"/>
                </a:cubicBezTo>
                <a:cubicBezTo>
                  <a:pt x="2066" y="3329"/>
                  <a:pt x="2066" y="3328"/>
                  <a:pt x="2066" y="3327"/>
                </a:cubicBezTo>
                <a:cubicBezTo>
                  <a:pt x="2062" y="3323"/>
                  <a:pt x="2064" y="3318"/>
                  <a:pt x="2065" y="3313"/>
                </a:cubicBezTo>
                <a:cubicBezTo>
                  <a:pt x="2066" y="3310"/>
                  <a:pt x="2066" y="3307"/>
                  <a:pt x="2065" y="3303"/>
                </a:cubicBezTo>
                <a:close/>
                <a:moveTo>
                  <a:pt x="2102" y="3408"/>
                </a:moveTo>
                <a:cubicBezTo>
                  <a:pt x="2102" y="3408"/>
                  <a:pt x="2102" y="3407"/>
                  <a:pt x="2102" y="3407"/>
                </a:cubicBezTo>
                <a:cubicBezTo>
                  <a:pt x="2096" y="3408"/>
                  <a:pt x="2096" y="3401"/>
                  <a:pt x="2091" y="3401"/>
                </a:cubicBezTo>
                <a:cubicBezTo>
                  <a:pt x="2091" y="3401"/>
                  <a:pt x="2090" y="3400"/>
                  <a:pt x="2090" y="3400"/>
                </a:cubicBezTo>
                <a:cubicBezTo>
                  <a:pt x="2091" y="3394"/>
                  <a:pt x="2088" y="3392"/>
                  <a:pt x="2084" y="3388"/>
                </a:cubicBezTo>
                <a:cubicBezTo>
                  <a:pt x="2082" y="3386"/>
                  <a:pt x="2077" y="3384"/>
                  <a:pt x="2078" y="3379"/>
                </a:cubicBezTo>
                <a:cubicBezTo>
                  <a:pt x="2078" y="3377"/>
                  <a:pt x="2077" y="3376"/>
                  <a:pt x="2075" y="3376"/>
                </a:cubicBezTo>
                <a:cubicBezTo>
                  <a:pt x="2074" y="3376"/>
                  <a:pt x="2073" y="3377"/>
                  <a:pt x="2073" y="3375"/>
                </a:cubicBezTo>
                <a:cubicBezTo>
                  <a:pt x="2073" y="3374"/>
                  <a:pt x="2073" y="3374"/>
                  <a:pt x="2074" y="3373"/>
                </a:cubicBezTo>
                <a:cubicBezTo>
                  <a:pt x="2079" y="3369"/>
                  <a:pt x="2083" y="3366"/>
                  <a:pt x="2089" y="3364"/>
                </a:cubicBezTo>
                <a:cubicBezTo>
                  <a:pt x="2098" y="3361"/>
                  <a:pt x="2106" y="3356"/>
                  <a:pt x="2115" y="3352"/>
                </a:cubicBezTo>
                <a:cubicBezTo>
                  <a:pt x="2120" y="3349"/>
                  <a:pt x="2124" y="3345"/>
                  <a:pt x="2130" y="3348"/>
                </a:cubicBezTo>
                <a:cubicBezTo>
                  <a:pt x="2134" y="3350"/>
                  <a:pt x="2137" y="3354"/>
                  <a:pt x="2140" y="3357"/>
                </a:cubicBezTo>
                <a:cubicBezTo>
                  <a:pt x="2140" y="3358"/>
                  <a:pt x="2139" y="3358"/>
                  <a:pt x="2139" y="3359"/>
                </a:cubicBezTo>
                <a:cubicBezTo>
                  <a:pt x="2131" y="3375"/>
                  <a:pt x="2118" y="3388"/>
                  <a:pt x="2112" y="3404"/>
                </a:cubicBezTo>
                <a:cubicBezTo>
                  <a:pt x="2112" y="3405"/>
                  <a:pt x="2111" y="3406"/>
                  <a:pt x="2111" y="3407"/>
                </a:cubicBezTo>
                <a:cubicBezTo>
                  <a:pt x="2110" y="3409"/>
                  <a:pt x="2111" y="3411"/>
                  <a:pt x="2109" y="3413"/>
                </a:cubicBezTo>
                <a:cubicBezTo>
                  <a:pt x="2108" y="3409"/>
                  <a:pt x="2102" y="3413"/>
                  <a:pt x="2102" y="3408"/>
                </a:cubicBezTo>
                <a:close/>
                <a:moveTo>
                  <a:pt x="2197" y="3395"/>
                </a:moveTo>
                <a:cubicBezTo>
                  <a:pt x="2193" y="3393"/>
                  <a:pt x="2193" y="3390"/>
                  <a:pt x="2193" y="3387"/>
                </a:cubicBezTo>
                <a:cubicBezTo>
                  <a:pt x="2192" y="3385"/>
                  <a:pt x="2195" y="3383"/>
                  <a:pt x="2199" y="3382"/>
                </a:cubicBezTo>
                <a:cubicBezTo>
                  <a:pt x="2195" y="3387"/>
                  <a:pt x="2196" y="3391"/>
                  <a:pt x="2197" y="3395"/>
                </a:cubicBezTo>
                <a:close/>
                <a:moveTo>
                  <a:pt x="2198" y="3379"/>
                </a:moveTo>
                <a:cubicBezTo>
                  <a:pt x="2196" y="3379"/>
                  <a:pt x="2196" y="3378"/>
                  <a:pt x="2195" y="3377"/>
                </a:cubicBezTo>
                <a:cubicBezTo>
                  <a:pt x="2194" y="3374"/>
                  <a:pt x="2196" y="3372"/>
                  <a:pt x="2198" y="3371"/>
                </a:cubicBezTo>
                <a:cubicBezTo>
                  <a:pt x="2199" y="3370"/>
                  <a:pt x="2201" y="3370"/>
                  <a:pt x="2202" y="3370"/>
                </a:cubicBezTo>
                <a:cubicBezTo>
                  <a:pt x="2200" y="3372"/>
                  <a:pt x="2199" y="3374"/>
                  <a:pt x="2199" y="3377"/>
                </a:cubicBezTo>
                <a:cubicBezTo>
                  <a:pt x="2198" y="3377"/>
                  <a:pt x="2199" y="3379"/>
                  <a:pt x="2198" y="3379"/>
                </a:cubicBezTo>
                <a:close/>
                <a:moveTo>
                  <a:pt x="2198" y="3366"/>
                </a:moveTo>
                <a:cubicBezTo>
                  <a:pt x="2198" y="3367"/>
                  <a:pt x="2197" y="3367"/>
                  <a:pt x="2196" y="3368"/>
                </a:cubicBezTo>
                <a:cubicBezTo>
                  <a:pt x="2192" y="3371"/>
                  <a:pt x="2191" y="3374"/>
                  <a:pt x="2193" y="3379"/>
                </a:cubicBezTo>
                <a:cubicBezTo>
                  <a:pt x="2194" y="3381"/>
                  <a:pt x="2193" y="3382"/>
                  <a:pt x="2191" y="3381"/>
                </a:cubicBezTo>
                <a:cubicBezTo>
                  <a:pt x="2189" y="3381"/>
                  <a:pt x="2187" y="3381"/>
                  <a:pt x="2185" y="3382"/>
                </a:cubicBezTo>
                <a:cubicBezTo>
                  <a:pt x="2177" y="3384"/>
                  <a:pt x="2170" y="3381"/>
                  <a:pt x="2166" y="3373"/>
                </a:cubicBezTo>
                <a:cubicBezTo>
                  <a:pt x="2166" y="3371"/>
                  <a:pt x="2163" y="3371"/>
                  <a:pt x="2162" y="3369"/>
                </a:cubicBezTo>
                <a:cubicBezTo>
                  <a:pt x="2155" y="3356"/>
                  <a:pt x="2154" y="3343"/>
                  <a:pt x="2164" y="3330"/>
                </a:cubicBezTo>
                <a:cubicBezTo>
                  <a:pt x="2166" y="3327"/>
                  <a:pt x="2168" y="3324"/>
                  <a:pt x="2172" y="3323"/>
                </a:cubicBezTo>
                <a:cubicBezTo>
                  <a:pt x="2175" y="3321"/>
                  <a:pt x="2176" y="3322"/>
                  <a:pt x="2178" y="3326"/>
                </a:cubicBezTo>
                <a:cubicBezTo>
                  <a:pt x="2181" y="3333"/>
                  <a:pt x="2187" y="3339"/>
                  <a:pt x="2193" y="3344"/>
                </a:cubicBezTo>
                <a:cubicBezTo>
                  <a:pt x="2199" y="3350"/>
                  <a:pt x="2201" y="3359"/>
                  <a:pt x="2198" y="3366"/>
                </a:cubicBezTo>
                <a:close/>
                <a:moveTo>
                  <a:pt x="2191" y="3391"/>
                </a:moveTo>
                <a:cubicBezTo>
                  <a:pt x="2188" y="3389"/>
                  <a:pt x="2186" y="3388"/>
                  <a:pt x="2184" y="3386"/>
                </a:cubicBezTo>
                <a:cubicBezTo>
                  <a:pt x="2189" y="3385"/>
                  <a:pt x="2189" y="3385"/>
                  <a:pt x="2191" y="3391"/>
                </a:cubicBezTo>
                <a:close/>
                <a:moveTo>
                  <a:pt x="2204" y="3384"/>
                </a:moveTo>
                <a:cubicBezTo>
                  <a:pt x="2203" y="3387"/>
                  <a:pt x="2203" y="3389"/>
                  <a:pt x="2205" y="3391"/>
                </a:cubicBezTo>
                <a:cubicBezTo>
                  <a:pt x="2206" y="3392"/>
                  <a:pt x="2206" y="3394"/>
                  <a:pt x="2205" y="3394"/>
                </a:cubicBezTo>
                <a:cubicBezTo>
                  <a:pt x="2204" y="3395"/>
                  <a:pt x="2202" y="3395"/>
                  <a:pt x="2201" y="3394"/>
                </a:cubicBezTo>
                <a:cubicBezTo>
                  <a:pt x="2199" y="3391"/>
                  <a:pt x="2199" y="3386"/>
                  <a:pt x="2204" y="3384"/>
                </a:cubicBezTo>
                <a:close/>
                <a:moveTo>
                  <a:pt x="2204" y="3374"/>
                </a:moveTo>
                <a:cubicBezTo>
                  <a:pt x="2206" y="3373"/>
                  <a:pt x="2208" y="3374"/>
                  <a:pt x="2208" y="3376"/>
                </a:cubicBezTo>
                <a:cubicBezTo>
                  <a:pt x="2210" y="3379"/>
                  <a:pt x="2207" y="3380"/>
                  <a:pt x="2206" y="3381"/>
                </a:cubicBezTo>
                <a:cubicBezTo>
                  <a:pt x="2204" y="3382"/>
                  <a:pt x="2203" y="3381"/>
                  <a:pt x="2202" y="3379"/>
                </a:cubicBezTo>
                <a:cubicBezTo>
                  <a:pt x="2202" y="3377"/>
                  <a:pt x="2202" y="3375"/>
                  <a:pt x="2204" y="3374"/>
                </a:cubicBezTo>
                <a:close/>
                <a:moveTo>
                  <a:pt x="2203" y="3364"/>
                </a:moveTo>
                <a:cubicBezTo>
                  <a:pt x="2203" y="3364"/>
                  <a:pt x="2203" y="3364"/>
                  <a:pt x="2203" y="3364"/>
                </a:cubicBezTo>
                <a:cubicBezTo>
                  <a:pt x="2203" y="3364"/>
                  <a:pt x="2203" y="3364"/>
                  <a:pt x="2203" y="3364"/>
                </a:cubicBezTo>
                <a:cubicBezTo>
                  <a:pt x="2203" y="3364"/>
                  <a:pt x="2203" y="3364"/>
                  <a:pt x="2203" y="3364"/>
                </a:cubicBezTo>
                <a:close/>
                <a:moveTo>
                  <a:pt x="2213" y="3368"/>
                </a:moveTo>
                <a:cubicBezTo>
                  <a:pt x="2212" y="3369"/>
                  <a:pt x="2211" y="3369"/>
                  <a:pt x="2211" y="3369"/>
                </a:cubicBezTo>
                <a:cubicBezTo>
                  <a:pt x="2209" y="3370"/>
                  <a:pt x="2209" y="3372"/>
                  <a:pt x="2207" y="3371"/>
                </a:cubicBezTo>
                <a:cubicBezTo>
                  <a:pt x="2205" y="3370"/>
                  <a:pt x="2206" y="3368"/>
                  <a:pt x="2205" y="3367"/>
                </a:cubicBezTo>
                <a:cubicBezTo>
                  <a:pt x="2205" y="3365"/>
                  <a:pt x="2207" y="3365"/>
                  <a:pt x="2208" y="3365"/>
                </a:cubicBezTo>
                <a:cubicBezTo>
                  <a:pt x="2210" y="3364"/>
                  <a:pt x="2211" y="3364"/>
                  <a:pt x="2212" y="3365"/>
                </a:cubicBezTo>
                <a:cubicBezTo>
                  <a:pt x="2214" y="3365"/>
                  <a:pt x="2215" y="3365"/>
                  <a:pt x="2215" y="3367"/>
                </a:cubicBezTo>
                <a:cubicBezTo>
                  <a:pt x="2215" y="3369"/>
                  <a:pt x="2214" y="3368"/>
                  <a:pt x="2213" y="3368"/>
                </a:cubicBezTo>
                <a:close/>
                <a:moveTo>
                  <a:pt x="2219" y="3374"/>
                </a:moveTo>
                <a:cubicBezTo>
                  <a:pt x="2219" y="3376"/>
                  <a:pt x="2217" y="3378"/>
                  <a:pt x="2215" y="3379"/>
                </a:cubicBezTo>
                <a:cubicBezTo>
                  <a:pt x="2214" y="3380"/>
                  <a:pt x="2212" y="3378"/>
                  <a:pt x="2211" y="3376"/>
                </a:cubicBezTo>
                <a:cubicBezTo>
                  <a:pt x="2210" y="3374"/>
                  <a:pt x="2212" y="3372"/>
                  <a:pt x="2214" y="3372"/>
                </a:cubicBezTo>
                <a:cubicBezTo>
                  <a:pt x="2216" y="3371"/>
                  <a:pt x="2218" y="3371"/>
                  <a:pt x="2219" y="3374"/>
                </a:cubicBezTo>
                <a:close/>
                <a:moveTo>
                  <a:pt x="2213" y="3410"/>
                </a:moveTo>
                <a:cubicBezTo>
                  <a:pt x="2211" y="3409"/>
                  <a:pt x="2208" y="3410"/>
                  <a:pt x="2207" y="3407"/>
                </a:cubicBezTo>
                <a:cubicBezTo>
                  <a:pt x="2207" y="3406"/>
                  <a:pt x="2208" y="3404"/>
                  <a:pt x="2209" y="3404"/>
                </a:cubicBezTo>
                <a:cubicBezTo>
                  <a:pt x="2212" y="3403"/>
                  <a:pt x="2213" y="3407"/>
                  <a:pt x="2215" y="3408"/>
                </a:cubicBezTo>
                <a:cubicBezTo>
                  <a:pt x="2215" y="3409"/>
                  <a:pt x="2214" y="3410"/>
                  <a:pt x="2213" y="3410"/>
                </a:cubicBezTo>
                <a:close/>
                <a:moveTo>
                  <a:pt x="2209" y="3395"/>
                </a:moveTo>
                <a:cubicBezTo>
                  <a:pt x="2209" y="3395"/>
                  <a:pt x="2209" y="3395"/>
                  <a:pt x="2209" y="3395"/>
                </a:cubicBezTo>
                <a:cubicBezTo>
                  <a:pt x="2211" y="3393"/>
                  <a:pt x="2212" y="3394"/>
                  <a:pt x="2213" y="3395"/>
                </a:cubicBezTo>
                <a:cubicBezTo>
                  <a:pt x="2213" y="3396"/>
                  <a:pt x="2215" y="3397"/>
                  <a:pt x="2214" y="3398"/>
                </a:cubicBezTo>
                <a:cubicBezTo>
                  <a:pt x="2213" y="3400"/>
                  <a:pt x="2212" y="3400"/>
                  <a:pt x="2209" y="3400"/>
                </a:cubicBezTo>
                <a:cubicBezTo>
                  <a:pt x="2209" y="3398"/>
                  <a:pt x="2212" y="3396"/>
                  <a:pt x="2209" y="3395"/>
                </a:cubicBezTo>
                <a:cubicBezTo>
                  <a:pt x="2209" y="3395"/>
                  <a:pt x="2209" y="3395"/>
                  <a:pt x="2209" y="3395"/>
                </a:cubicBezTo>
                <a:cubicBezTo>
                  <a:pt x="2209" y="3395"/>
                  <a:pt x="2209" y="3395"/>
                  <a:pt x="2209" y="3395"/>
                </a:cubicBezTo>
                <a:close/>
                <a:moveTo>
                  <a:pt x="2211" y="3389"/>
                </a:moveTo>
                <a:cubicBezTo>
                  <a:pt x="2209" y="3390"/>
                  <a:pt x="2207" y="3391"/>
                  <a:pt x="2207" y="3388"/>
                </a:cubicBezTo>
                <a:cubicBezTo>
                  <a:pt x="2206" y="3385"/>
                  <a:pt x="2207" y="3383"/>
                  <a:pt x="2210" y="3382"/>
                </a:cubicBezTo>
                <a:cubicBezTo>
                  <a:pt x="2212" y="3381"/>
                  <a:pt x="2214" y="3383"/>
                  <a:pt x="2215" y="3385"/>
                </a:cubicBezTo>
                <a:cubicBezTo>
                  <a:pt x="2216" y="3388"/>
                  <a:pt x="2214" y="3389"/>
                  <a:pt x="2211" y="3389"/>
                </a:cubicBezTo>
                <a:close/>
                <a:moveTo>
                  <a:pt x="2220" y="3405"/>
                </a:moveTo>
                <a:cubicBezTo>
                  <a:pt x="2218" y="3406"/>
                  <a:pt x="2216" y="3406"/>
                  <a:pt x="2216" y="3404"/>
                </a:cubicBezTo>
                <a:cubicBezTo>
                  <a:pt x="2215" y="3402"/>
                  <a:pt x="2217" y="3400"/>
                  <a:pt x="2219" y="3400"/>
                </a:cubicBezTo>
                <a:cubicBezTo>
                  <a:pt x="2221" y="3399"/>
                  <a:pt x="2224" y="3398"/>
                  <a:pt x="2224" y="3400"/>
                </a:cubicBezTo>
                <a:cubicBezTo>
                  <a:pt x="2225" y="3402"/>
                  <a:pt x="2223" y="3404"/>
                  <a:pt x="2220" y="3405"/>
                </a:cubicBezTo>
                <a:close/>
                <a:moveTo>
                  <a:pt x="2223" y="3395"/>
                </a:moveTo>
                <a:cubicBezTo>
                  <a:pt x="2219" y="3398"/>
                  <a:pt x="2218" y="3393"/>
                  <a:pt x="2216" y="3392"/>
                </a:cubicBezTo>
                <a:cubicBezTo>
                  <a:pt x="2219" y="3390"/>
                  <a:pt x="2221" y="3388"/>
                  <a:pt x="2224" y="3392"/>
                </a:cubicBezTo>
                <a:cubicBezTo>
                  <a:pt x="2225" y="3393"/>
                  <a:pt x="2224" y="3394"/>
                  <a:pt x="2223" y="3395"/>
                </a:cubicBezTo>
                <a:close/>
                <a:moveTo>
                  <a:pt x="2224" y="3387"/>
                </a:moveTo>
                <a:cubicBezTo>
                  <a:pt x="2221" y="3387"/>
                  <a:pt x="2218" y="3389"/>
                  <a:pt x="2219" y="3385"/>
                </a:cubicBezTo>
                <a:cubicBezTo>
                  <a:pt x="2217" y="3381"/>
                  <a:pt x="2218" y="3379"/>
                  <a:pt x="2222" y="3378"/>
                </a:cubicBezTo>
                <a:cubicBezTo>
                  <a:pt x="2224" y="3377"/>
                  <a:pt x="2226" y="3378"/>
                  <a:pt x="2226" y="3380"/>
                </a:cubicBezTo>
                <a:cubicBezTo>
                  <a:pt x="2226" y="3382"/>
                  <a:pt x="2228" y="3386"/>
                  <a:pt x="2224" y="3387"/>
                </a:cubicBezTo>
                <a:close/>
                <a:moveTo>
                  <a:pt x="2225" y="3374"/>
                </a:moveTo>
                <a:cubicBezTo>
                  <a:pt x="2222" y="3375"/>
                  <a:pt x="2222" y="3372"/>
                  <a:pt x="2221" y="3370"/>
                </a:cubicBezTo>
                <a:cubicBezTo>
                  <a:pt x="2220" y="3368"/>
                  <a:pt x="2221" y="3367"/>
                  <a:pt x="2224" y="3366"/>
                </a:cubicBezTo>
                <a:cubicBezTo>
                  <a:pt x="2226" y="3365"/>
                  <a:pt x="2228" y="3367"/>
                  <a:pt x="2228" y="3369"/>
                </a:cubicBezTo>
                <a:cubicBezTo>
                  <a:pt x="2229" y="3371"/>
                  <a:pt x="2227" y="3373"/>
                  <a:pt x="2225" y="3374"/>
                </a:cubicBezTo>
                <a:close/>
                <a:moveTo>
                  <a:pt x="2228" y="3395"/>
                </a:moveTo>
                <a:cubicBezTo>
                  <a:pt x="2227" y="3392"/>
                  <a:pt x="2227" y="3389"/>
                  <a:pt x="2230" y="3387"/>
                </a:cubicBezTo>
                <a:cubicBezTo>
                  <a:pt x="2231" y="3386"/>
                  <a:pt x="2233" y="3386"/>
                  <a:pt x="2232" y="3388"/>
                </a:cubicBezTo>
                <a:cubicBezTo>
                  <a:pt x="2232" y="3391"/>
                  <a:pt x="2232" y="3394"/>
                  <a:pt x="2228" y="3395"/>
                </a:cubicBezTo>
                <a:close/>
                <a:moveTo>
                  <a:pt x="2234" y="3379"/>
                </a:moveTo>
                <a:cubicBezTo>
                  <a:pt x="2233" y="3380"/>
                  <a:pt x="2232" y="3382"/>
                  <a:pt x="2230" y="3383"/>
                </a:cubicBezTo>
                <a:cubicBezTo>
                  <a:pt x="2230" y="3381"/>
                  <a:pt x="2230" y="3379"/>
                  <a:pt x="2229" y="3378"/>
                </a:cubicBezTo>
                <a:cubicBezTo>
                  <a:pt x="2228" y="3376"/>
                  <a:pt x="2227" y="3375"/>
                  <a:pt x="2230" y="3374"/>
                </a:cubicBezTo>
                <a:cubicBezTo>
                  <a:pt x="2231" y="3373"/>
                  <a:pt x="2233" y="3372"/>
                  <a:pt x="2234" y="3374"/>
                </a:cubicBezTo>
                <a:cubicBezTo>
                  <a:pt x="2235" y="3376"/>
                  <a:pt x="2236" y="3377"/>
                  <a:pt x="2234" y="3379"/>
                </a:cubicBezTo>
                <a:close/>
                <a:moveTo>
                  <a:pt x="2239" y="3375"/>
                </a:moveTo>
                <a:cubicBezTo>
                  <a:pt x="2238" y="3372"/>
                  <a:pt x="2237" y="3369"/>
                  <a:pt x="2233" y="3369"/>
                </a:cubicBezTo>
                <a:cubicBezTo>
                  <a:pt x="2231" y="3369"/>
                  <a:pt x="2232" y="3368"/>
                  <a:pt x="2231" y="3367"/>
                </a:cubicBezTo>
                <a:cubicBezTo>
                  <a:pt x="2229" y="3363"/>
                  <a:pt x="2225" y="3362"/>
                  <a:pt x="2221" y="3363"/>
                </a:cubicBezTo>
                <a:cubicBezTo>
                  <a:pt x="2220" y="3364"/>
                  <a:pt x="2219" y="3364"/>
                  <a:pt x="2217" y="3363"/>
                </a:cubicBezTo>
                <a:cubicBezTo>
                  <a:pt x="2213" y="3360"/>
                  <a:pt x="2208" y="3360"/>
                  <a:pt x="2203" y="3364"/>
                </a:cubicBezTo>
                <a:cubicBezTo>
                  <a:pt x="2202" y="3360"/>
                  <a:pt x="2204" y="3355"/>
                  <a:pt x="2202" y="3350"/>
                </a:cubicBezTo>
                <a:cubicBezTo>
                  <a:pt x="2215" y="3358"/>
                  <a:pt x="2228" y="3362"/>
                  <a:pt x="2241" y="3354"/>
                </a:cubicBezTo>
                <a:cubicBezTo>
                  <a:pt x="2242" y="3353"/>
                  <a:pt x="2242" y="3353"/>
                  <a:pt x="2242" y="3353"/>
                </a:cubicBezTo>
                <a:cubicBezTo>
                  <a:pt x="2242" y="3353"/>
                  <a:pt x="2242" y="3354"/>
                  <a:pt x="2242" y="3354"/>
                </a:cubicBezTo>
                <a:cubicBezTo>
                  <a:pt x="2243" y="3361"/>
                  <a:pt x="2240" y="3368"/>
                  <a:pt x="2239" y="3375"/>
                </a:cubicBezTo>
                <a:close/>
                <a:moveTo>
                  <a:pt x="2242" y="3326"/>
                </a:moveTo>
                <a:cubicBezTo>
                  <a:pt x="2241" y="3330"/>
                  <a:pt x="2243" y="3334"/>
                  <a:pt x="2243" y="3338"/>
                </a:cubicBezTo>
                <a:cubicBezTo>
                  <a:pt x="2244" y="3347"/>
                  <a:pt x="2242" y="3351"/>
                  <a:pt x="2232" y="3354"/>
                </a:cubicBezTo>
                <a:cubicBezTo>
                  <a:pt x="2226" y="3356"/>
                  <a:pt x="2220" y="3355"/>
                  <a:pt x="2213" y="3352"/>
                </a:cubicBezTo>
                <a:cubicBezTo>
                  <a:pt x="2201" y="3346"/>
                  <a:pt x="2190" y="3339"/>
                  <a:pt x="2183" y="3327"/>
                </a:cubicBezTo>
                <a:cubicBezTo>
                  <a:pt x="2175" y="3315"/>
                  <a:pt x="2177" y="3304"/>
                  <a:pt x="2191" y="3297"/>
                </a:cubicBezTo>
                <a:cubicBezTo>
                  <a:pt x="2202" y="3292"/>
                  <a:pt x="2211" y="3294"/>
                  <a:pt x="2220" y="3300"/>
                </a:cubicBezTo>
                <a:cubicBezTo>
                  <a:pt x="2226" y="3303"/>
                  <a:pt x="2232" y="3307"/>
                  <a:pt x="2237" y="3313"/>
                </a:cubicBezTo>
                <a:cubicBezTo>
                  <a:pt x="2239" y="3316"/>
                  <a:pt x="2242" y="3321"/>
                  <a:pt x="2242" y="3326"/>
                </a:cubicBezTo>
                <a:close/>
                <a:moveTo>
                  <a:pt x="2155" y="3166"/>
                </a:moveTo>
                <a:cubicBezTo>
                  <a:pt x="2155" y="3169"/>
                  <a:pt x="2156" y="3173"/>
                  <a:pt x="2157" y="3177"/>
                </a:cubicBezTo>
                <a:cubicBezTo>
                  <a:pt x="2158" y="3179"/>
                  <a:pt x="2156" y="3181"/>
                  <a:pt x="2155" y="3182"/>
                </a:cubicBezTo>
                <a:cubicBezTo>
                  <a:pt x="2151" y="3185"/>
                  <a:pt x="2147" y="3188"/>
                  <a:pt x="2144" y="3191"/>
                </a:cubicBezTo>
                <a:cubicBezTo>
                  <a:pt x="2141" y="3193"/>
                  <a:pt x="2139" y="3193"/>
                  <a:pt x="2137" y="3191"/>
                </a:cubicBezTo>
                <a:cubicBezTo>
                  <a:pt x="2133" y="3188"/>
                  <a:pt x="2130" y="3186"/>
                  <a:pt x="2127" y="3183"/>
                </a:cubicBezTo>
                <a:cubicBezTo>
                  <a:pt x="2122" y="3179"/>
                  <a:pt x="2123" y="3174"/>
                  <a:pt x="2120" y="3170"/>
                </a:cubicBezTo>
                <a:cubicBezTo>
                  <a:pt x="2120" y="3168"/>
                  <a:pt x="2121" y="3168"/>
                  <a:pt x="2122" y="3168"/>
                </a:cubicBezTo>
                <a:cubicBezTo>
                  <a:pt x="2128" y="3165"/>
                  <a:pt x="2135" y="3163"/>
                  <a:pt x="2141" y="3160"/>
                </a:cubicBezTo>
                <a:cubicBezTo>
                  <a:pt x="2144" y="3159"/>
                  <a:pt x="2147" y="3158"/>
                  <a:pt x="2150" y="3159"/>
                </a:cubicBezTo>
                <a:cubicBezTo>
                  <a:pt x="2153" y="3159"/>
                  <a:pt x="2153" y="3163"/>
                  <a:pt x="2155" y="3166"/>
                </a:cubicBezTo>
                <a:close/>
                <a:moveTo>
                  <a:pt x="2122" y="3184"/>
                </a:moveTo>
                <a:cubicBezTo>
                  <a:pt x="2125" y="3186"/>
                  <a:pt x="2128" y="3188"/>
                  <a:pt x="2130" y="3190"/>
                </a:cubicBezTo>
                <a:cubicBezTo>
                  <a:pt x="2131" y="3191"/>
                  <a:pt x="2132" y="3192"/>
                  <a:pt x="2132" y="3194"/>
                </a:cubicBezTo>
                <a:cubicBezTo>
                  <a:pt x="2131" y="3196"/>
                  <a:pt x="2129" y="3196"/>
                  <a:pt x="2127" y="3196"/>
                </a:cubicBezTo>
                <a:cubicBezTo>
                  <a:pt x="2125" y="3195"/>
                  <a:pt x="2122" y="3195"/>
                  <a:pt x="2123" y="3190"/>
                </a:cubicBezTo>
                <a:cubicBezTo>
                  <a:pt x="2123" y="3189"/>
                  <a:pt x="2122" y="3186"/>
                  <a:pt x="2122" y="3184"/>
                </a:cubicBezTo>
                <a:close/>
                <a:moveTo>
                  <a:pt x="2027" y="3206"/>
                </a:moveTo>
                <a:cubicBezTo>
                  <a:pt x="2026" y="3207"/>
                  <a:pt x="2026" y="3207"/>
                  <a:pt x="2025" y="3207"/>
                </a:cubicBezTo>
                <a:cubicBezTo>
                  <a:pt x="2023" y="3207"/>
                  <a:pt x="2024" y="3206"/>
                  <a:pt x="2024" y="3205"/>
                </a:cubicBezTo>
                <a:cubicBezTo>
                  <a:pt x="2023" y="3199"/>
                  <a:pt x="2024" y="3199"/>
                  <a:pt x="2033" y="3197"/>
                </a:cubicBezTo>
                <a:cubicBezTo>
                  <a:pt x="2032" y="3201"/>
                  <a:pt x="2029" y="3203"/>
                  <a:pt x="2027" y="3206"/>
                </a:cubicBezTo>
                <a:close/>
                <a:moveTo>
                  <a:pt x="2029" y="3210"/>
                </a:moveTo>
                <a:cubicBezTo>
                  <a:pt x="2028" y="3212"/>
                  <a:pt x="2028" y="3214"/>
                  <a:pt x="2027" y="3216"/>
                </a:cubicBezTo>
                <a:cubicBezTo>
                  <a:pt x="2025" y="3215"/>
                  <a:pt x="2025" y="3213"/>
                  <a:pt x="2025" y="3212"/>
                </a:cubicBezTo>
                <a:cubicBezTo>
                  <a:pt x="2025" y="3210"/>
                  <a:pt x="2027" y="3211"/>
                  <a:pt x="2029" y="3210"/>
                </a:cubicBezTo>
                <a:close/>
                <a:moveTo>
                  <a:pt x="2006" y="3162"/>
                </a:moveTo>
                <a:cubicBezTo>
                  <a:pt x="2008" y="3162"/>
                  <a:pt x="2012" y="3163"/>
                  <a:pt x="2014" y="3160"/>
                </a:cubicBezTo>
                <a:cubicBezTo>
                  <a:pt x="2014" y="3160"/>
                  <a:pt x="2016" y="3160"/>
                  <a:pt x="2016" y="3161"/>
                </a:cubicBezTo>
                <a:cubicBezTo>
                  <a:pt x="2020" y="3166"/>
                  <a:pt x="2026" y="3165"/>
                  <a:pt x="2030" y="3168"/>
                </a:cubicBezTo>
                <a:cubicBezTo>
                  <a:pt x="2030" y="3168"/>
                  <a:pt x="2030" y="3169"/>
                  <a:pt x="2030" y="3169"/>
                </a:cubicBezTo>
                <a:cubicBezTo>
                  <a:pt x="2024" y="3169"/>
                  <a:pt x="2019" y="3168"/>
                  <a:pt x="2014" y="3167"/>
                </a:cubicBezTo>
                <a:cubicBezTo>
                  <a:pt x="2011" y="3166"/>
                  <a:pt x="2013" y="3164"/>
                  <a:pt x="2013" y="3163"/>
                </a:cubicBezTo>
                <a:cubicBezTo>
                  <a:pt x="2010" y="3161"/>
                  <a:pt x="2008" y="3168"/>
                  <a:pt x="2006" y="3162"/>
                </a:cubicBezTo>
                <a:close/>
                <a:moveTo>
                  <a:pt x="2033" y="3210"/>
                </a:moveTo>
                <a:cubicBezTo>
                  <a:pt x="2034" y="3208"/>
                  <a:pt x="2036" y="3210"/>
                  <a:pt x="2037" y="3210"/>
                </a:cubicBezTo>
                <a:cubicBezTo>
                  <a:pt x="2042" y="3211"/>
                  <a:pt x="2046" y="3212"/>
                  <a:pt x="2051" y="3212"/>
                </a:cubicBezTo>
                <a:cubicBezTo>
                  <a:pt x="2055" y="3212"/>
                  <a:pt x="2058" y="3209"/>
                  <a:pt x="2060" y="3205"/>
                </a:cubicBezTo>
                <a:cubicBezTo>
                  <a:pt x="2063" y="3200"/>
                  <a:pt x="2066" y="3195"/>
                  <a:pt x="2069" y="3191"/>
                </a:cubicBezTo>
                <a:cubicBezTo>
                  <a:pt x="2071" y="3189"/>
                  <a:pt x="2073" y="3188"/>
                  <a:pt x="2070" y="3185"/>
                </a:cubicBezTo>
                <a:cubicBezTo>
                  <a:pt x="2078" y="3189"/>
                  <a:pt x="2079" y="3192"/>
                  <a:pt x="2074" y="3199"/>
                </a:cubicBezTo>
                <a:cubicBezTo>
                  <a:pt x="2069" y="3206"/>
                  <a:pt x="2065" y="3214"/>
                  <a:pt x="2059" y="3220"/>
                </a:cubicBezTo>
                <a:cubicBezTo>
                  <a:pt x="2057" y="3223"/>
                  <a:pt x="2054" y="3225"/>
                  <a:pt x="2050" y="3223"/>
                </a:cubicBezTo>
                <a:cubicBezTo>
                  <a:pt x="2046" y="3221"/>
                  <a:pt x="2042" y="3221"/>
                  <a:pt x="2039" y="3217"/>
                </a:cubicBezTo>
                <a:cubicBezTo>
                  <a:pt x="2039" y="3216"/>
                  <a:pt x="2038" y="3217"/>
                  <a:pt x="2037" y="3218"/>
                </a:cubicBezTo>
                <a:cubicBezTo>
                  <a:pt x="2035" y="3219"/>
                  <a:pt x="2032" y="3218"/>
                  <a:pt x="2032" y="3217"/>
                </a:cubicBezTo>
                <a:cubicBezTo>
                  <a:pt x="2031" y="3215"/>
                  <a:pt x="2032" y="3212"/>
                  <a:pt x="2033" y="3210"/>
                </a:cubicBezTo>
                <a:close/>
                <a:moveTo>
                  <a:pt x="2033" y="3204"/>
                </a:moveTo>
                <a:cubicBezTo>
                  <a:pt x="2034" y="3201"/>
                  <a:pt x="2036" y="3199"/>
                  <a:pt x="2035" y="3197"/>
                </a:cubicBezTo>
                <a:cubicBezTo>
                  <a:pt x="2035" y="3196"/>
                  <a:pt x="2036" y="3195"/>
                  <a:pt x="2037" y="3195"/>
                </a:cubicBezTo>
                <a:cubicBezTo>
                  <a:pt x="2048" y="3193"/>
                  <a:pt x="2057" y="3189"/>
                  <a:pt x="2068" y="3186"/>
                </a:cubicBezTo>
                <a:cubicBezTo>
                  <a:pt x="2063" y="3192"/>
                  <a:pt x="2060" y="3198"/>
                  <a:pt x="2057" y="3204"/>
                </a:cubicBezTo>
                <a:cubicBezTo>
                  <a:pt x="2056" y="3208"/>
                  <a:pt x="2053" y="3208"/>
                  <a:pt x="2049" y="3208"/>
                </a:cubicBezTo>
                <a:cubicBezTo>
                  <a:pt x="2046" y="3208"/>
                  <a:pt x="2043" y="3208"/>
                  <a:pt x="2040" y="3207"/>
                </a:cubicBezTo>
                <a:cubicBezTo>
                  <a:pt x="2038" y="3206"/>
                  <a:pt x="2037" y="3203"/>
                  <a:pt x="2033" y="3204"/>
                </a:cubicBezTo>
                <a:close/>
                <a:moveTo>
                  <a:pt x="2067" y="3176"/>
                </a:moveTo>
                <a:cubicBezTo>
                  <a:pt x="2065" y="3174"/>
                  <a:pt x="2062" y="3176"/>
                  <a:pt x="2060" y="3173"/>
                </a:cubicBezTo>
                <a:cubicBezTo>
                  <a:pt x="2063" y="3172"/>
                  <a:pt x="2063" y="3169"/>
                  <a:pt x="2065" y="3167"/>
                </a:cubicBezTo>
                <a:cubicBezTo>
                  <a:pt x="2067" y="3165"/>
                  <a:pt x="2073" y="3164"/>
                  <a:pt x="2074" y="3166"/>
                </a:cubicBezTo>
                <a:cubicBezTo>
                  <a:pt x="2075" y="3169"/>
                  <a:pt x="2074" y="3171"/>
                  <a:pt x="2073" y="3174"/>
                </a:cubicBezTo>
                <a:cubicBezTo>
                  <a:pt x="2072" y="3176"/>
                  <a:pt x="2070" y="3178"/>
                  <a:pt x="2067" y="3176"/>
                </a:cubicBezTo>
                <a:close/>
                <a:moveTo>
                  <a:pt x="2077" y="3201"/>
                </a:moveTo>
                <a:cubicBezTo>
                  <a:pt x="2078" y="3204"/>
                  <a:pt x="2080" y="3205"/>
                  <a:pt x="2082" y="3206"/>
                </a:cubicBezTo>
                <a:cubicBezTo>
                  <a:pt x="2083" y="3207"/>
                  <a:pt x="2085" y="3208"/>
                  <a:pt x="2087" y="3208"/>
                </a:cubicBezTo>
                <a:cubicBezTo>
                  <a:pt x="2084" y="3212"/>
                  <a:pt x="2078" y="3212"/>
                  <a:pt x="2071" y="3209"/>
                </a:cubicBezTo>
                <a:cubicBezTo>
                  <a:pt x="2073" y="3207"/>
                  <a:pt x="2075" y="3204"/>
                  <a:pt x="2077" y="3201"/>
                </a:cubicBezTo>
                <a:close/>
                <a:moveTo>
                  <a:pt x="2080" y="3197"/>
                </a:moveTo>
                <a:cubicBezTo>
                  <a:pt x="2080" y="3197"/>
                  <a:pt x="2080" y="3197"/>
                  <a:pt x="2080" y="3197"/>
                </a:cubicBezTo>
                <a:cubicBezTo>
                  <a:pt x="2083" y="3191"/>
                  <a:pt x="2079" y="3187"/>
                  <a:pt x="2076" y="3183"/>
                </a:cubicBezTo>
                <a:cubicBezTo>
                  <a:pt x="2087" y="3180"/>
                  <a:pt x="2098" y="3176"/>
                  <a:pt x="2109" y="3172"/>
                </a:cubicBezTo>
                <a:cubicBezTo>
                  <a:pt x="2115" y="3171"/>
                  <a:pt x="2119" y="3174"/>
                  <a:pt x="2118" y="3180"/>
                </a:cubicBezTo>
                <a:cubicBezTo>
                  <a:pt x="2118" y="3185"/>
                  <a:pt x="2119" y="3191"/>
                  <a:pt x="2119" y="3196"/>
                </a:cubicBezTo>
                <a:cubicBezTo>
                  <a:pt x="2119" y="3199"/>
                  <a:pt x="2114" y="3206"/>
                  <a:pt x="2111" y="3205"/>
                </a:cubicBezTo>
                <a:cubicBezTo>
                  <a:pt x="2106" y="3205"/>
                  <a:pt x="2102" y="3207"/>
                  <a:pt x="2098" y="3205"/>
                </a:cubicBezTo>
                <a:cubicBezTo>
                  <a:pt x="2096" y="3204"/>
                  <a:pt x="2094" y="3204"/>
                  <a:pt x="2092" y="3205"/>
                </a:cubicBezTo>
                <a:cubicBezTo>
                  <a:pt x="2086" y="3205"/>
                  <a:pt x="2081" y="3202"/>
                  <a:pt x="2080" y="3197"/>
                </a:cubicBezTo>
                <a:close/>
                <a:moveTo>
                  <a:pt x="2076" y="3178"/>
                </a:moveTo>
                <a:cubicBezTo>
                  <a:pt x="2078" y="3174"/>
                  <a:pt x="2078" y="3169"/>
                  <a:pt x="2080" y="3165"/>
                </a:cubicBezTo>
                <a:cubicBezTo>
                  <a:pt x="2082" y="3163"/>
                  <a:pt x="2083" y="3162"/>
                  <a:pt x="2085" y="3162"/>
                </a:cubicBezTo>
                <a:cubicBezTo>
                  <a:pt x="2092" y="3162"/>
                  <a:pt x="2099" y="3163"/>
                  <a:pt x="2104" y="3169"/>
                </a:cubicBezTo>
                <a:cubicBezTo>
                  <a:pt x="2094" y="3172"/>
                  <a:pt x="2085" y="3175"/>
                  <a:pt x="2076" y="3178"/>
                </a:cubicBezTo>
                <a:close/>
                <a:moveTo>
                  <a:pt x="2116" y="3164"/>
                </a:moveTo>
                <a:cubicBezTo>
                  <a:pt x="2113" y="3169"/>
                  <a:pt x="2106" y="3168"/>
                  <a:pt x="2104" y="3164"/>
                </a:cubicBezTo>
                <a:cubicBezTo>
                  <a:pt x="2103" y="3163"/>
                  <a:pt x="2104" y="3162"/>
                  <a:pt x="2104" y="3162"/>
                </a:cubicBezTo>
                <a:cubicBezTo>
                  <a:pt x="2105" y="3161"/>
                  <a:pt x="2106" y="3161"/>
                  <a:pt x="2106" y="3160"/>
                </a:cubicBezTo>
                <a:cubicBezTo>
                  <a:pt x="2109" y="3155"/>
                  <a:pt x="2112" y="3151"/>
                  <a:pt x="2119" y="3153"/>
                </a:cubicBezTo>
                <a:cubicBezTo>
                  <a:pt x="2120" y="3153"/>
                  <a:pt x="2122" y="3153"/>
                  <a:pt x="2123" y="3151"/>
                </a:cubicBezTo>
                <a:cubicBezTo>
                  <a:pt x="2124" y="3150"/>
                  <a:pt x="2124" y="3148"/>
                  <a:pt x="2121" y="3149"/>
                </a:cubicBezTo>
                <a:cubicBezTo>
                  <a:pt x="2120" y="3149"/>
                  <a:pt x="2120" y="3149"/>
                  <a:pt x="2119" y="3149"/>
                </a:cubicBezTo>
                <a:cubicBezTo>
                  <a:pt x="2110" y="3147"/>
                  <a:pt x="2106" y="3152"/>
                  <a:pt x="2103" y="3159"/>
                </a:cubicBezTo>
                <a:cubicBezTo>
                  <a:pt x="2102" y="3161"/>
                  <a:pt x="2101" y="3162"/>
                  <a:pt x="2099" y="3160"/>
                </a:cubicBezTo>
                <a:cubicBezTo>
                  <a:pt x="2093" y="3157"/>
                  <a:pt x="2088" y="3158"/>
                  <a:pt x="2082" y="3158"/>
                </a:cubicBezTo>
                <a:cubicBezTo>
                  <a:pt x="2081" y="3158"/>
                  <a:pt x="2080" y="3159"/>
                  <a:pt x="2079" y="3160"/>
                </a:cubicBezTo>
                <a:cubicBezTo>
                  <a:pt x="2077" y="3164"/>
                  <a:pt x="2074" y="3163"/>
                  <a:pt x="2072" y="3161"/>
                </a:cubicBezTo>
                <a:cubicBezTo>
                  <a:pt x="2068" y="3159"/>
                  <a:pt x="2065" y="3162"/>
                  <a:pt x="2061" y="3163"/>
                </a:cubicBezTo>
                <a:cubicBezTo>
                  <a:pt x="2066" y="3156"/>
                  <a:pt x="2068" y="3148"/>
                  <a:pt x="2075" y="3143"/>
                </a:cubicBezTo>
                <a:cubicBezTo>
                  <a:pt x="2078" y="3141"/>
                  <a:pt x="2082" y="3138"/>
                  <a:pt x="2086" y="3135"/>
                </a:cubicBezTo>
                <a:cubicBezTo>
                  <a:pt x="2090" y="3132"/>
                  <a:pt x="2093" y="3128"/>
                  <a:pt x="2095" y="3123"/>
                </a:cubicBezTo>
                <a:cubicBezTo>
                  <a:pt x="2096" y="3121"/>
                  <a:pt x="2096" y="3121"/>
                  <a:pt x="2098" y="3122"/>
                </a:cubicBezTo>
                <a:cubicBezTo>
                  <a:pt x="2111" y="3125"/>
                  <a:pt x="2124" y="3124"/>
                  <a:pt x="2137" y="3129"/>
                </a:cubicBezTo>
                <a:cubicBezTo>
                  <a:pt x="2139" y="3130"/>
                  <a:pt x="2140" y="3128"/>
                  <a:pt x="2140" y="3126"/>
                </a:cubicBezTo>
                <a:cubicBezTo>
                  <a:pt x="2141" y="3122"/>
                  <a:pt x="2140" y="3117"/>
                  <a:pt x="2144" y="3112"/>
                </a:cubicBezTo>
                <a:cubicBezTo>
                  <a:pt x="2145" y="3117"/>
                  <a:pt x="2144" y="3121"/>
                  <a:pt x="2145" y="3125"/>
                </a:cubicBezTo>
                <a:cubicBezTo>
                  <a:pt x="2145" y="3126"/>
                  <a:pt x="2145" y="3126"/>
                  <a:pt x="2145" y="3126"/>
                </a:cubicBezTo>
                <a:cubicBezTo>
                  <a:pt x="2143" y="3127"/>
                  <a:pt x="2142" y="3128"/>
                  <a:pt x="2144" y="3130"/>
                </a:cubicBezTo>
                <a:cubicBezTo>
                  <a:pt x="2145" y="3131"/>
                  <a:pt x="2145" y="3132"/>
                  <a:pt x="2146" y="3133"/>
                </a:cubicBezTo>
                <a:cubicBezTo>
                  <a:pt x="2147" y="3139"/>
                  <a:pt x="2147" y="3139"/>
                  <a:pt x="2140" y="3139"/>
                </a:cubicBezTo>
                <a:cubicBezTo>
                  <a:pt x="2139" y="3139"/>
                  <a:pt x="2137" y="3139"/>
                  <a:pt x="2136" y="3139"/>
                </a:cubicBezTo>
                <a:cubicBezTo>
                  <a:pt x="2134" y="3139"/>
                  <a:pt x="2132" y="3139"/>
                  <a:pt x="2131" y="3143"/>
                </a:cubicBezTo>
                <a:cubicBezTo>
                  <a:pt x="2130" y="3146"/>
                  <a:pt x="2126" y="3149"/>
                  <a:pt x="2124" y="3152"/>
                </a:cubicBezTo>
                <a:cubicBezTo>
                  <a:pt x="2121" y="3156"/>
                  <a:pt x="2118" y="3160"/>
                  <a:pt x="2116" y="3164"/>
                </a:cubicBezTo>
                <a:close/>
                <a:moveTo>
                  <a:pt x="2067" y="3129"/>
                </a:moveTo>
                <a:cubicBezTo>
                  <a:pt x="2067" y="3128"/>
                  <a:pt x="2066" y="3127"/>
                  <a:pt x="2068" y="3127"/>
                </a:cubicBezTo>
                <a:cubicBezTo>
                  <a:pt x="2070" y="3127"/>
                  <a:pt x="2069" y="3128"/>
                  <a:pt x="2069" y="3129"/>
                </a:cubicBezTo>
                <a:cubicBezTo>
                  <a:pt x="2070" y="3131"/>
                  <a:pt x="2070" y="3133"/>
                  <a:pt x="2071" y="3134"/>
                </a:cubicBezTo>
                <a:cubicBezTo>
                  <a:pt x="2071" y="3135"/>
                  <a:pt x="2070" y="3136"/>
                  <a:pt x="2069" y="3136"/>
                </a:cubicBezTo>
                <a:cubicBezTo>
                  <a:pt x="2068" y="3136"/>
                  <a:pt x="2068" y="3135"/>
                  <a:pt x="2068" y="3134"/>
                </a:cubicBezTo>
                <a:cubicBezTo>
                  <a:pt x="2069" y="3133"/>
                  <a:pt x="2068" y="3131"/>
                  <a:pt x="2067" y="3129"/>
                </a:cubicBezTo>
                <a:close/>
                <a:moveTo>
                  <a:pt x="2088" y="3121"/>
                </a:moveTo>
                <a:cubicBezTo>
                  <a:pt x="2088" y="3121"/>
                  <a:pt x="2090" y="3120"/>
                  <a:pt x="2090" y="3120"/>
                </a:cubicBezTo>
                <a:cubicBezTo>
                  <a:pt x="2092" y="3120"/>
                  <a:pt x="2092" y="3121"/>
                  <a:pt x="2091" y="3122"/>
                </a:cubicBezTo>
                <a:cubicBezTo>
                  <a:pt x="2090" y="3126"/>
                  <a:pt x="2088" y="3128"/>
                  <a:pt x="2085" y="3131"/>
                </a:cubicBezTo>
                <a:cubicBezTo>
                  <a:pt x="2082" y="3134"/>
                  <a:pt x="2079" y="3137"/>
                  <a:pt x="2074" y="3139"/>
                </a:cubicBezTo>
                <a:cubicBezTo>
                  <a:pt x="2074" y="3139"/>
                  <a:pt x="2074" y="3138"/>
                  <a:pt x="2074" y="3138"/>
                </a:cubicBezTo>
                <a:cubicBezTo>
                  <a:pt x="2074" y="3130"/>
                  <a:pt x="2080" y="3127"/>
                  <a:pt x="2086" y="3125"/>
                </a:cubicBezTo>
                <a:cubicBezTo>
                  <a:pt x="2088" y="3124"/>
                  <a:pt x="2090" y="3124"/>
                  <a:pt x="2088" y="3121"/>
                </a:cubicBezTo>
                <a:close/>
                <a:moveTo>
                  <a:pt x="2117" y="3113"/>
                </a:moveTo>
                <a:cubicBezTo>
                  <a:pt x="2116" y="3112"/>
                  <a:pt x="2114" y="3112"/>
                  <a:pt x="2112" y="3111"/>
                </a:cubicBezTo>
                <a:cubicBezTo>
                  <a:pt x="2115" y="3110"/>
                  <a:pt x="2117" y="3108"/>
                  <a:pt x="2119" y="3112"/>
                </a:cubicBezTo>
                <a:cubicBezTo>
                  <a:pt x="2120" y="3113"/>
                  <a:pt x="2122" y="3115"/>
                  <a:pt x="2123" y="3113"/>
                </a:cubicBezTo>
                <a:cubicBezTo>
                  <a:pt x="2125" y="3112"/>
                  <a:pt x="2122" y="3111"/>
                  <a:pt x="2122" y="3109"/>
                </a:cubicBezTo>
                <a:cubicBezTo>
                  <a:pt x="2121" y="3109"/>
                  <a:pt x="2121" y="3109"/>
                  <a:pt x="2121" y="3108"/>
                </a:cubicBezTo>
                <a:cubicBezTo>
                  <a:pt x="2123" y="3107"/>
                  <a:pt x="2124" y="3106"/>
                  <a:pt x="2126" y="3108"/>
                </a:cubicBezTo>
                <a:cubicBezTo>
                  <a:pt x="2127" y="3108"/>
                  <a:pt x="2128" y="3108"/>
                  <a:pt x="2128" y="3107"/>
                </a:cubicBezTo>
                <a:cubicBezTo>
                  <a:pt x="2131" y="3103"/>
                  <a:pt x="2135" y="3103"/>
                  <a:pt x="2139" y="3101"/>
                </a:cubicBezTo>
                <a:cubicBezTo>
                  <a:pt x="2141" y="3101"/>
                  <a:pt x="2141" y="3102"/>
                  <a:pt x="2141" y="3103"/>
                </a:cubicBezTo>
                <a:cubicBezTo>
                  <a:pt x="2141" y="3105"/>
                  <a:pt x="2140" y="3106"/>
                  <a:pt x="2140" y="3108"/>
                </a:cubicBezTo>
                <a:cubicBezTo>
                  <a:pt x="2138" y="3107"/>
                  <a:pt x="2138" y="3103"/>
                  <a:pt x="2136" y="3104"/>
                </a:cubicBezTo>
                <a:cubicBezTo>
                  <a:pt x="2133" y="3106"/>
                  <a:pt x="2136" y="3108"/>
                  <a:pt x="2137" y="3110"/>
                </a:cubicBezTo>
                <a:cubicBezTo>
                  <a:pt x="2138" y="3112"/>
                  <a:pt x="2139" y="3114"/>
                  <a:pt x="2137" y="3117"/>
                </a:cubicBezTo>
                <a:cubicBezTo>
                  <a:pt x="2135" y="3116"/>
                  <a:pt x="2134" y="3114"/>
                  <a:pt x="2133" y="3112"/>
                </a:cubicBezTo>
                <a:cubicBezTo>
                  <a:pt x="2133" y="3112"/>
                  <a:pt x="2133" y="3111"/>
                  <a:pt x="2132" y="3111"/>
                </a:cubicBezTo>
                <a:cubicBezTo>
                  <a:pt x="2131" y="3112"/>
                  <a:pt x="2131" y="3113"/>
                  <a:pt x="2131" y="3114"/>
                </a:cubicBezTo>
                <a:cubicBezTo>
                  <a:pt x="2132" y="3116"/>
                  <a:pt x="2134" y="3118"/>
                  <a:pt x="2136" y="3120"/>
                </a:cubicBezTo>
                <a:cubicBezTo>
                  <a:pt x="2137" y="3121"/>
                  <a:pt x="2138" y="3122"/>
                  <a:pt x="2137" y="3124"/>
                </a:cubicBezTo>
                <a:cubicBezTo>
                  <a:pt x="2136" y="3125"/>
                  <a:pt x="2135" y="3124"/>
                  <a:pt x="2134" y="3124"/>
                </a:cubicBezTo>
                <a:cubicBezTo>
                  <a:pt x="2130" y="3123"/>
                  <a:pt x="2126" y="3123"/>
                  <a:pt x="2125" y="3121"/>
                </a:cubicBezTo>
                <a:cubicBezTo>
                  <a:pt x="2121" y="3116"/>
                  <a:pt x="2115" y="3118"/>
                  <a:pt x="2110" y="3116"/>
                </a:cubicBezTo>
                <a:cubicBezTo>
                  <a:pt x="2109" y="3116"/>
                  <a:pt x="2108" y="3114"/>
                  <a:pt x="2107" y="3116"/>
                </a:cubicBezTo>
                <a:cubicBezTo>
                  <a:pt x="2106" y="3118"/>
                  <a:pt x="2108" y="3118"/>
                  <a:pt x="2109" y="3118"/>
                </a:cubicBezTo>
                <a:cubicBezTo>
                  <a:pt x="2109" y="3119"/>
                  <a:pt x="2109" y="3119"/>
                  <a:pt x="2110" y="3120"/>
                </a:cubicBezTo>
                <a:cubicBezTo>
                  <a:pt x="2105" y="3119"/>
                  <a:pt x="2100" y="3118"/>
                  <a:pt x="2096" y="3117"/>
                </a:cubicBezTo>
                <a:cubicBezTo>
                  <a:pt x="2098" y="3114"/>
                  <a:pt x="2102" y="3113"/>
                  <a:pt x="2106" y="3112"/>
                </a:cubicBezTo>
                <a:cubicBezTo>
                  <a:pt x="2108" y="3112"/>
                  <a:pt x="2109" y="3113"/>
                  <a:pt x="2110" y="3114"/>
                </a:cubicBezTo>
                <a:cubicBezTo>
                  <a:pt x="2112" y="3115"/>
                  <a:pt x="2114" y="3116"/>
                  <a:pt x="2117" y="3116"/>
                </a:cubicBezTo>
                <a:cubicBezTo>
                  <a:pt x="2118" y="3116"/>
                  <a:pt x="2119" y="3115"/>
                  <a:pt x="2119" y="3114"/>
                </a:cubicBezTo>
                <a:cubicBezTo>
                  <a:pt x="2119" y="3113"/>
                  <a:pt x="2118" y="3113"/>
                  <a:pt x="2117" y="3113"/>
                </a:cubicBezTo>
                <a:close/>
                <a:moveTo>
                  <a:pt x="2149" y="3151"/>
                </a:moveTo>
                <a:cubicBezTo>
                  <a:pt x="2149" y="3153"/>
                  <a:pt x="2149" y="3153"/>
                  <a:pt x="2148" y="3153"/>
                </a:cubicBezTo>
                <a:cubicBezTo>
                  <a:pt x="2139" y="3157"/>
                  <a:pt x="2130" y="3160"/>
                  <a:pt x="2121" y="3164"/>
                </a:cubicBezTo>
                <a:cubicBezTo>
                  <a:pt x="2121" y="3164"/>
                  <a:pt x="2121" y="3163"/>
                  <a:pt x="2120" y="3163"/>
                </a:cubicBezTo>
                <a:cubicBezTo>
                  <a:pt x="2125" y="3156"/>
                  <a:pt x="2130" y="3150"/>
                  <a:pt x="2133" y="3143"/>
                </a:cubicBezTo>
                <a:cubicBezTo>
                  <a:pt x="2134" y="3142"/>
                  <a:pt x="2134" y="3142"/>
                  <a:pt x="2134" y="3142"/>
                </a:cubicBezTo>
                <a:cubicBezTo>
                  <a:pt x="2139" y="3140"/>
                  <a:pt x="2148" y="3146"/>
                  <a:pt x="2149" y="3151"/>
                </a:cubicBezTo>
                <a:close/>
                <a:moveTo>
                  <a:pt x="2168" y="3131"/>
                </a:moveTo>
                <a:cubicBezTo>
                  <a:pt x="2168" y="3131"/>
                  <a:pt x="2168" y="3131"/>
                  <a:pt x="2168" y="3131"/>
                </a:cubicBezTo>
                <a:cubicBezTo>
                  <a:pt x="2169" y="3131"/>
                  <a:pt x="2169" y="3131"/>
                  <a:pt x="2169" y="3131"/>
                </a:cubicBezTo>
                <a:cubicBezTo>
                  <a:pt x="2164" y="3132"/>
                  <a:pt x="2160" y="3130"/>
                  <a:pt x="2155" y="3129"/>
                </a:cubicBezTo>
                <a:cubicBezTo>
                  <a:pt x="2157" y="3128"/>
                  <a:pt x="2159" y="3128"/>
                  <a:pt x="2160" y="3128"/>
                </a:cubicBezTo>
                <a:cubicBezTo>
                  <a:pt x="2161" y="3128"/>
                  <a:pt x="2163" y="3128"/>
                  <a:pt x="2163" y="3126"/>
                </a:cubicBezTo>
                <a:cubicBezTo>
                  <a:pt x="2163" y="3125"/>
                  <a:pt x="2161" y="3125"/>
                  <a:pt x="2160" y="3125"/>
                </a:cubicBezTo>
                <a:cubicBezTo>
                  <a:pt x="2159" y="3125"/>
                  <a:pt x="2157" y="3125"/>
                  <a:pt x="2155" y="3125"/>
                </a:cubicBezTo>
                <a:cubicBezTo>
                  <a:pt x="2152" y="3125"/>
                  <a:pt x="2151" y="3124"/>
                  <a:pt x="2152" y="3121"/>
                </a:cubicBezTo>
                <a:cubicBezTo>
                  <a:pt x="2155" y="3122"/>
                  <a:pt x="2160" y="3122"/>
                  <a:pt x="2163" y="3119"/>
                </a:cubicBezTo>
                <a:cubicBezTo>
                  <a:pt x="2163" y="3119"/>
                  <a:pt x="2164" y="3118"/>
                  <a:pt x="2163" y="3117"/>
                </a:cubicBezTo>
                <a:cubicBezTo>
                  <a:pt x="2163" y="3117"/>
                  <a:pt x="2162" y="3117"/>
                  <a:pt x="2162" y="3117"/>
                </a:cubicBezTo>
                <a:cubicBezTo>
                  <a:pt x="2159" y="3120"/>
                  <a:pt x="2155" y="3119"/>
                  <a:pt x="2151" y="3120"/>
                </a:cubicBezTo>
                <a:cubicBezTo>
                  <a:pt x="2151" y="3119"/>
                  <a:pt x="2151" y="3117"/>
                  <a:pt x="2151" y="3116"/>
                </a:cubicBezTo>
                <a:cubicBezTo>
                  <a:pt x="2151" y="3114"/>
                  <a:pt x="2149" y="3110"/>
                  <a:pt x="2149" y="3109"/>
                </a:cubicBezTo>
                <a:cubicBezTo>
                  <a:pt x="2153" y="3107"/>
                  <a:pt x="2155" y="3103"/>
                  <a:pt x="2159" y="3101"/>
                </a:cubicBezTo>
                <a:cubicBezTo>
                  <a:pt x="2162" y="3099"/>
                  <a:pt x="2165" y="3098"/>
                  <a:pt x="2167" y="3097"/>
                </a:cubicBezTo>
                <a:cubicBezTo>
                  <a:pt x="2168" y="3096"/>
                  <a:pt x="2169" y="3095"/>
                  <a:pt x="2168" y="3094"/>
                </a:cubicBezTo>
                <a:cubicBezTo>
                  <a:pt x="2167" y="3093"/>
                  <a:pt x="2167" y="3094"/>
                  <a:pt x="2166" y="3095"/>
                </a:cubicBezTo>
                <a:cubicBezTo>
                  <a:pt x="2160" y="3097"/>
                  <a:pt x="2155" y="3101"/>
                  <a:pt x="2150" y="3106"/>
                </a:cubicBezTo>
                <a:cubicBezTo>
                  <a:pt x="2148" y="3099"/>
                  <a:pt x="2147" y="3093"/>
                  <a:pt x="2148" y="3087"/>
                </a:cubicBezTo>
                <a:cubicBezTo>
                  <a:pt x="2148" y="3086"/>
                  <a:pt x="2148" y="3085"/>
                  <a:pt x="2148" y="3084"/>
                </a:cubicBezTo>
                <a:cubicBezTo>
                  <a:pt x="2148" y="3083"/>
                  <a:pt x="2148" y="3082"/>
                  <a:pt x="2147" y="3082"/>
                </a:cubicBezTo>
                <a:cubicBezTo>
                  <a:pt x="2146" y="3082"/>
                  <a:pt x="2145" y="3083"/>
                  <a:pt x="2145" y="3083"/>
                </a:cubicBezTo>
                <a:cubicBezTo>
                  <a:pt x="2145" y="3086"/>
                  <a:pt x="2144" y="3088"/>
                  <a:pt x="2143" y="3090"/>
                </a:cubicBezTo>
                <a:cubicBezTo>
                  <a:pt x="2141" y="3090"/>
                  <a:pt x="2141" y="3088"/>
                  <a:pt x="2141" y="3087"/>
                </a:cubicBezTo>
                <a:cubicBezTo>
                  <a:pt x="2141" y="3086"/>
                  <a:pt x="2141" y="3085"/>
                  <a:pt x="2139" y="3085"/>
                </a:cubicBezTo>
                <a:cubicBezTo>
                  <a:pt x="2138" y="3086"/>
                  <a:pt x="2139" y="3087"/>
                  <a:pt x="2139" y="3088"/>
                </a:cubicBezTo>
                <a:cubicBezTo>
                  <a:pt x="2139" y="3089"/>
                  <a:pt x="2140" y="3090"/>
                  <a:pt x="2140" y="3091"/>
                </a:cubicBezTo>
                <a:cubicBezTo>
                  <a:pt x="2142" y="3092"/>
                  <a:pt x="2143" y="3094"/>
                  <a:pt x="2141" y="3096"/>
                </a:cubicBezTo>
                <a:cubicBezTo>
                  <a:pt x="2139" y="3098"/>
                  <a:pt x="2136" y="3098"/>
                  <a:pt x="2132" y="3099"/>
                </a:cubicBezTo>
                <a:cubicBezTo>
                  <a:pt x="2132" y="3100"/>
                  <a:pt x="2132" y="3098"/>
                  <a:pt x="2131" y="3098"/>
                </a:cubicBezTo>
                <a:cubicBezTo>
                  <a:pt x="2131" y="3097"/>
                  <a:pt x="2130" y="3096"/>
                  <a:pt x="2130" y="3095"/>
                </a:cubicBezTo>
                <a:cubicBezTo>
                  <a:pt x="2129" y="3094"/>
                  <a:pt x="2128" y="3092"/>
                  <a:pt x="2127" y="3092"/>
                </a:cubicBezTo>
                <a:cubicBezTo>
                  <a:pt x="2125" y="3093"/>
                  <a:pt x="2127" y="3095"/>
                  <a:pt x="2127" y="3096"/>
                </a:cubicBezTo>
                <a:cubicBezTo>
                  <a:pt x="2127" y="3097"/>
                  <a:pt x="2129" y="3098"/>
                  <a:pt x="2127" y="3099"/>
                </a:cubicBezTo>
                <a:cubicBezTo>
                  <a:pt x="2124" y="3101"/>
                  <a:pt x="2124" y="3098"/>
                  <a:pt x="2123" y="3097"/>
                </a:cubicBezTo>
                <a:cubicBezTo>
                  <a:pt x="2122" y="3096"/>
                  <a:pt x="2123" y="3093"/>
                  <a:pt x="2120" y="3094"/>
                </a:cubicBezTo>
                <a:cubicBezTo>
                  <a:pt x="2119" y="3095"/>
                  <a:pt x="2119" y="3097"/>
                  <a:pt x="2120" y="3098"/>
                </a:cubicBezTo>
                <a:cubicBezTo>
                  <a:pt x="2123" y="3102"/>
                  <a:pt x="2119" y="3103"/>
                  <a:pt x="2117" y="3102"/>
                </a:cubicBezTo>
                <a:cubicBezTo>
                  <a:pt x="2115" y="3102"/>
                  <a:pt x="2114" y="3102"/>
                  <a:pt x="2112" y="3104"/>
                </a:cubicBezTo>
                <a:cubicBezTo>
                  <a:pt x="2111" y="3106"/>
                  <a:pt x="2108" y="3106"/>
                  <a:pt x="2106" y="3107"/>
                </a:cubicBezTo>
                <a:cubicBezTo>
                  <a:pt x="2105" y="3103"/>
                  <a:pt x="2097" y="3095"/>
                  <a:pt x="2092" y="3095"/>
                </a:cubicBezTo>
                <a:cubicBezTo>
                  <a:pt x="2095" y="3101"/>
                  <a:pt x="2098" y="3105"/>
                  <a:pt x="2105" y="3107"/>
                </a:cubicBezTo>
                <a:cubicBezTo>
                  <a:pt x="2104" y="3109"/>
                  <a:pt x="2102" y="3109"/>
                  <a:pt x="2100" y="3109"/>
                </a:cubicBezTo>
                <a:cubicBezTo>
                  <a:pt x="2096" y="3111"/>
                  <a:pt x="2091" y="3110"/>
                  <a:pt x="2089" y="3115"/>
                </a:cubicBezTo>
                <a:cubicBezTo>
                  <a:pt x="2088" y="3116"/>
                  <a:pt x="2087" y="3116"/>
                  <a:pt x="2086" y="3115"/>
                </a:cubicBezTo>
                <a:cubicBezTo>
                  <a:pt x="2086" y="3114"/>
                  <a:pt x="2087" y="3114"/>
                  <a:pt x="2088" y="3113"/>
                </a:cubicBezTo>
                <a:cubicBezTo>
                  <a:pt x="2089" y="3112"/>
                  <a:pt x="2088" y="3110"/>
                  <a:pt x="2087" y="3110"/>
                </a:cubicBezTo>
                <a:cubicBezTo>
                  <a:pt x="2084" y="3110"/>
                  <a:pt x="2081" y="3109"/>
                  <a:pt x="2079" y="3110"/>
                </a:cubicBezTo>
                <a:cubicBezTo>
                  <a:pt x="2075" y="3113"/>
                  <a:pt x="2073" y="3110"/>
                  <a:pt x="2069" y="3110"/>
                </a:cubicBezTo>
                <a:cubicBezTo>
                  <a:pt x="2071" y="3108"/>
                  <a:pt x="2072" y="3106"/>
                  <a:pt x="2073" y="3104"/>
                </a:cubicBezTo>
                <a:cubicBezTo>
                  <a:pt x="2075" y="3100"/>
                  <a:pt x="2078" y="3098"/>
                  <a:pt x="2082" y="3095"/>
                </a:cubicBezTo>
                <a:cubicBezTo>
                  <a:pt x="2087" y="3091"/>
                  <a:pt x="2090" y="3085"/>
                  <a:pt x="2097" y="3084"/>
                </a:cubicBezTo>
                <a:cubicBezTo>
                  <a:pt x="2099" y="3083"/>
                  <a:pt x="2101" y="3081"/>
                  <a:pt x="2102" y="3079"/>
                </a:cubicBezTo>
                <a:cubicBezTo>
                  <a:pt x="2104" y="3072"/>
                  <a:pt x="2110" y="3071"/>
                  <a:pt x="2117" y="3070"/>
                </a:cubicBezTo>
                <a:cubicBezTo>
                  <a:pt x="2119" y="3069"/>
                  <a:pt x="2122" y="3069"/>
                  <a:pt x="2124" y="3068"/>
                </a:cubicBezTo>
                <a:cubicBezTo>
                  <a:pt x="2128" y="3066"/>
                  <a:pt x="2132" y="3065"/>
                  <a:pt x="2137" y="3068"/>
                </a:cubicBezTo>
                <a:cubicBezTo>
                  <a:pt x="2140" y="3069"/>
                  <a:pt x="2143" y="3068"/>
                  <a:pt x="2146" y="3067"/>
                </a:cubicBezTo>
                <a:cubicBezTo>
                  <a:pt x="2147" y="3066"/>
                  <a:pt x="2147" y="3064"/>
                  <a:pt x="2149" y="3064"/>
                </a:cubicBezTo>
                <a:cubicBezTo>
                  <a:pt x="2152" y="3065"/>
                  <a:pt x="2156" y="3064"/>
                  <a:pt x="2159" y="3066"/>
                </a:cubicBezTo>
                <a:cubicBezTo>
                  <a:pt x="2163" y="3069"/>
                  <a:pt x="2167" y="3072"/>
                  <a:pt x="2169" y="3077"/>
                </a:cubicBezTo>
                <a:cubicBezTo>
                  <a:pt x="2170" y="3078"/>
                  <a:pt x="2170" y="3079"/>
                  <a:pt x="2171" y="3079"/>
                </a:cubicBezTo>
                <a:cubicBezTo>
                  <a:pt x="2176" y="3079"/>
                  <a:pt x="2176" y="3083"/>
                  <a:pt x="2177" y="3086"/>
                </a:cubicBezTo>
                <a:cubicBezTo>
                  <a:pt x="2177" y="3090"/>
                  <a:pt x="2181" y="3091"/>
                  <a:pt x="2182" y="3095"/>
                </a:cubicBezTo>
                <a:cubicBezTo>
                  <a:pt x="2182" y="3096"/>
                  <a:pt x="2183" y="3098"/>
                  <a:pt x="2182" y="3099"/>
                </a:cubicBezTo>
                <a:cubicBezTo>
                  <a:pt x="2181" y="3102"/>
                  <a:pt x="2182" y="3105"/>
                  <a:pt x="2185" y="3107"/>
                </a:cubicBezTo>
                <a:cubicBezTo>
                  <a:pt x="2187" y="3109"/>
                  <a:pt x="2186" y="3112"/>
                  <a:pt x="2185" y="3114"/>
                </a:cubicBezTo>
                <a:cubicBezTo>
                  <a:pt x="2185" y="3118"/>
                  <a:pt x="2185" y="3121"/>
                  <a:pt x="2188" y="3125"/>
                </a:cubicBezTo>
                <a:cubicBezTo>
                  <a:pt x="2191" y="3127"/>
                  <a:pt x="2189" y="3131"/>
                  <a:pt x="2192" y="3135"/>
                </a:cubicBezTo>
                <a:cubicBezTo>
                  <a:pt x="2183" y="3133"/>
                  <a:pt x="2176" y="3134"/>
                  <a:pt x="2169" y="3131"/>
                </a:cubicBezTo>
                <a:cubicBezTo>
                  <a:pt x="2169" y="3131"/>
                  <a:pt x="2168" y="3131"/>
                  <a:pt x="2168" y="3131"/>
                </a:cubicBezTo>
                <a:cubicBezTo>
                  <a:pt x="2168" y="3131"/>
                  <a:pt x="2168" y="3131"/>
                  <a:pt x="2168" y="3131"/>
                </a:cubicBezTo>
                <a:close/>
                <a:moveTo>
                  <a:pt x="2077" y="3065"/>
                </a:moveTo>
                <a:cubicBezTo>
                  <a:pt x="2082" y="3072"/>
                  <a:pt x="2082" y="3073"/>
                  <a:pt x="2077" y="3078"/>
                </a:cubicBezTo>
                <a:cubicBezTo>
                  <a:pt x="2075" y="3080"/>
                  <a:pt x="2074" y="3081"/>
                  <a:pt x="2072" y="3083"/>
                </a:cubicBezTo>
                <a:cubicBezTo>
                  <a:pt x="2074" y="3077"/>
                  <a:pt x="2076" y="3072"/>
                  <a:pt x="2077" y="3065"/>
                </a:cubicBezTo>
                <a:close/>
                <a:moveTo>
                  <a:pt x="2079" y="3082"/>
                </a:moveTo>
                <a:cubicBezTo>
                  <a:pt x="2085" y="3077"/>
                  <a:pt x="2088" y="3069"/>
                  <a:pt x="2095" y="3065"/>
                </a:cubicBezTo>
                <a:cubicBezTo>
                  <a:pt x="2107" y="3059"/>
                  <a:pt x="2118" y="3051"/>
                  <a:pt x="2131" y="3049"/>
                </a:cubicBezTo>
                <a:cubicBezTo>
                  <a:pt x="2145" y="3047"/>
                  <a:pt x="2160" y="3047"/>
                  <a:pt x="2172" y="3056"/>
                </a:cubicBezTo>
                <a:cubicBezTo>
                  <a:pt x="2180" y="3062"/>
                  <a:pt x="2185" y="3070"/>
                  <a:pt x="2189" y="3080"/>
                </a:cubicBezTo>
                <a:cubicBezTo>
                  <a:pt x="2196" y="3093"/>
                  <a:pt x="2196" y="3107"/>
                  <a:pt x="2198" y="3120"/>
                </a:cubicBezTo>
                <a:cubicBezTo>
                  <a:pt x="2199" y="3126"/>
                  <a:pt x="2198" y="3132"/>
                  <a:pt x="2197" y="3139"/>
                </a:cubicBezTo>
                <a:cubicBezTo>
                  <a:pt x="2194" y="3135"/>
                  <a:pt x="2194" y="3132"/>
                  <a:pt x="2194" y="3128"/>
                </a:cubicBezTo>
                <a:cubicBezTo>
                  <a:pt x="2193" y="3126"/>
                  <a:pt x="2194" y="3124"/>
                  <a:pt x="2192" y="3123"/>
                </a:cubicBezTo>
                <a:cubicBezTo>
                  <a:pt x="2188" y="3120"/>
                  <a:pt x="2189" y="3117"/>
                  <a:pt x="2189" y="3113"/>
                </a:cubicBezTo>
                <a:cubicBezTo>
                  <a:pt x="2190" y="3109"/>
                  <a:pt x="2190" y="3106"/>
                  <a:pt x="2187" y="3104"/>
                </a:cubicBezTo>
                <a:cubicBezTo>
                  <a:pt x="2185" y="3103"/>
                  <a:pt x="2186" y="3101"/>
                  <a:pt x="2186" y="3100"/>
                </a:cubicBezTo>
                <a:cubicBezTo>
                  <a:pt x="2187" y="3097"/>
                  <a:pt x="2187" y="3095"/>
                  <a:pt x="2185" y="3092"/>
                </a:cubicBezTo>
                <a:cubicBezTo>
                  <a:pt x="2183" y="3088"/>
                  <a:pt x="2179" y="3084"/>
                  <a:pt x="2179" y="3079"/>
                </a:cubicBezTo>
                <a:cubicBezTo>
                  <a:pt x="2179" y="3078"/>
                  <a:pt x="2178" y="3077"/>
                  <a:pt x="2177" y="3077"/>
                </a:cubicBezTo>
                <a:cubicBezTo>
                  <a:pt x="2172" y="3077"/>
                  <a:pt x="2171" y="3072"/>
                  <a:pt x="2168" y="3069"/>
                </a:cubicBezTo>
                <a:cubicBezTo>
                  <a:pt x="2163" y="3062"/>
                  <a:pt x="2155" y="3060"/>
                  <a:pt x="2147" y="3060"/>
                </a:cubicBezTo>
                <a:cubicBezTo>
                  <a:pt x="2146" y="3060"/>
                  <a:pt x="2145" y="3061"/>
                  <a:pt x="2145" y="3062"/>
                </a:cubicBezTo>
                <a:cubicBezTo>
                  <a:pt x="2142" y="3064"/>
                  <a:pt x="2140" y="3065"/>
                  <a:pt x="2137" y="3063"/>
                </a:cubicBezTo>
                <a:cubicBezTo>
                  <a:pt x="2133" y="3061"/>
                  <a:pt x="2128" y="3062"/>
                  <a:pt x="2124" y="3064"/>
                </a:cubicBezTo>
                <a:cubicBezTo>
                  <a:pt x="2122" y="3065"/>
                  <a:pt x="2119" y="3065"/>
                  <a:pt x="2117" y="3066"/>
                </a:cubicBezTo>
                <a:cubicBezTo>
                  <a:pt x="2109" y="3067"/>
                  <a:pt x="2101" y="3069"/>
                  <a:pt x="2098" y="3078"/>
                </a:cubicBezTo>
                <a:cubicBezTo>
                  <a:pt x="2097" y="3080"/>
                  <a:pt x="2095" y="3081"/>
                  <a:pt x="2093" y="3081"/>
                </a:cubicBezTo>
                <a:cubicBezTo>
                  <a:pt x="2089" y="3082"/>
                  <a:pt x="2088" y="3084"/>
                  <a:pt x="2086" y="3086"/>
                </a:cubicBezTo>
                <a:cubicBezTo>
                  <a:pt x="2083" y="3089"/>
                  <a:pt x="2080" y="3092"/>
                  <a:pt x="2076" y="3095"/>
                </a:cubicBezTo>
                <a:cubicBezTo>
                  <a:pt x="2073" y="3096"/>
                  <a:pt x="2071" y="3100"/>
                  <a:pt x="2069" y="3102"/>
                </a:cubicBezTo>
                <a:cubicBezTo>
                  <a:pt x="2068" y="3104"/>
                  <a:pt x="2068" y="3105"/>
                  <a:pt x="2066" y="3105"/>
                </a:cubicBezTo>
                <a:cubicBezTo>
                  <a:pt x="2070" y="3097"/>
                  <a:pt x="2071" y="3088"/>
                  <a:pt x="2079" y="3082"/>
                </a:cubicBezTo>
                <a:close/>
                <a:moveTo>
                  <a:pt x="2068" y="3115"/>
                </a:moveTo>
                <a:cubicBezTo>
                  <a:pt x="2069" y="3116"/>
                  <a:pt x="2071" y="3116"/>
                  <a:pt x="2073" y="3116"/>
                </a:cubicBezTo>
                <a:cubicBezTo>
                  <a:pt x="2074" y="3116"/>
                  <a:pt x="2076" y="3116"/>
                  <a:pt x="2076" y="3118"/>
                </a:cubicBezTo>
                <a:cubicBezTo>
                  <a:pt x="2076" y="3120"/>
                  <a:pt x="2073" y="3120"/>
                  <a:pt x="2072" y="3120"/>
                </a:cubicBezTo>
                <a:cubicBezTo>
                  <a:pt x="2071" y="3119"/>
                  <a:pt x="2070" y="3119"/>
                  <a:pt x="2068" y="3120"/>
                </a:cubicBezTo>
                <a:cubicBezTo>
                  <a:pt x="2067" y="3122"/>
                  <a:pt x="2065" y="3121"/>
                  <a:pt x="2065" y="3119"/>
                </a:cubicBezTo>
                <a:cubicBezTo>
                  <a:pt x="2064" y="3116"/>
                  <a:pt x="2064" y="3114"/>
                  <a:pt x="2068" y="3115"/>
                </a:cubicBezTo>
                <a:close/>
                <a:moveTo>
                  <a:pt x="2055" y="3139"/>
                </a:moveTo>
                <a:cubicBezTo>
                  <a:pt x="2056" y="3138"/>
                  <a:pt x="2056" y="3136"/>
                  <a:pt x="2056" y="3134"/>
                </a:cubicBezTo>
                <a:cubicBezTo>
                  <a:pt x="2055" y="3131"/>
                  <a:pt x="2056" y="3130"/>
                  <a:pt x="2060" y="3129"/>
                </a:cubicBezTo>
                <a:cubicBezTo>
                  <a:pt x="2063" y="3129"/>
                  <a:pt x="2064" y="3130"/>
                  <a:pt x="2064" y="3133"/>
                </a:cubicBezTo>
                <a:cubicBezTo>
                  <a:pt x="2064" y="3134"/>
                  <a:pt x="2064" y="3135"/>
                  <a:pt x="2065" y="3136"/>
                </a:cubicBezTo>
                <a:cubicBezTo>
                  <a:pt x="2068" y="3142"/>
                  <a:pt x="2066" y="3148"/>
                  <a:pt x="2062" y="3153"/>
                </a:cubicBezTo>
                <a:cubicBezTo>
                  <a:pt x="2061" y="3156"/>
                  <a:pt x="2059" y="3159"/>
                  <a:pt x="2057" y="3163"/>
                </a:cubicBezTo>
                <a:cubicBezTo>
                  <a:pt x="2054" y="3155"/>
                  <a:pt x="2054" y="3147"/>
                  <a:pt x="2055" y="3139"/>
                </a:cubicBezTo>
                <a:close/>
                <a:moveTo>
                  <a:pt x="2061" y="3179"/>
                </a:moveTo>
                <a:cubicBezTo>
                  <a:pt x="2063" y="3178"/>
                  <a:pt x="2065" y="3179"/>
                  <a:pt x="2068" y="3180"/>
                </a:cubicBezTo>
                <a:cubicBezTo>
                  <a:pt x="2060" y="3183"/>
                  <a:pt x="2054" y="3186"/>
                  <a:pt x="2047" y="3188"/>
                </a:cubicBezTo>
                <a:cubicBezTo>
                  <a:pt x="2041" y="3190"/>
                  <a:pt x="2034" y="3192"/>
                  <a:pt x="2027" y="3194"/>
                </a:cubicBezTo>
                <a:cubicBezTo>
                  <a:pt x="2028" y="3191"/>
                  <a:pt x="2029" y="3189"/>
                  <a:pt x="2030" y="3186"/>
                </a:cubicBezTo>
                <a:cubicBezTo>
                  <a:pt x="2030" y="3186"/>
                  <a:pt x="2031" y="3185"/>
                  <a:pt x="2030" y="3184"/>
                </a:cubicBezTo>
                <a:cubicBezTo>
                  <a:pt x="2029" y="3183"/>
                  <a:pt x="2028" y="3184"/>
                  <a:pt x="2028" y="3185"/>
                </a:cubicBezTo>
                <a:cubicBezTo>
                  <a:pt x="2027" y="3186"/>
                  <a:pt x="2026" y="3187"/>
                  <a:pt x="2024" y="3189"/>
                </a:cubicBezTo>
                <a:cubicBezTo>
                  <a:pt x="2023" y="3185"/>
                  <a:pt x="2025" y="3181"/>
                  <a:pt x="2025" y="3177"/>
                </a:cubicBezTo>
                <a:cubicBezTo>
                  <a:pt x="2026" y="3175"/>
                  <a:pt x="2027" y="3175"/>
                  <a:pt x="2028" y="3175"/>
                </a:cubicBezTo>
                <a:cubicBezTo>
                  <a:pt x="2034" y="3175"/>
                  <a:pt x="2039" y="3175"/>
                  <a:pt x="2045" y="3174"/>
                </a:cubicBezTo>
                <a:cubicBezTo>
                  <a:pt x="2047" y="3174"/>
                  <a:pt x="2049" y="3174"/>
                  <a:pt x="2051" y="3175"/>
                </a:cubicBezTo>
                <a:cubicBezTo>
                  <a:pt x="2054" y="3177"/>
                  <a:pt x="2057" y="3179"/>
                  <a:pt x="2061" y="3179"/>
                </a:cubicBezTo>
                <a:close/>
                <a:moveTo>
                  <a:pt x="2032" y="3169"/>
                </a:moveTo>
                <a:cubicBezTo>
                  <a:pt x="2032" y="3169"/>
                  <a:pt x="2032" y="3169"/>
                  <a:pt x="2033" y="3169"/>
                </a:cubicBezTo>
                <a:cubicBezTo>
                  <a:pt x="2032" y="3169"/>
                  <a:pt x="2032" y="3170"/>
                  <a:pt x="2032" y="3170"/>
                </a:cubicBezTo>
                <a:cubicBezTo>
                  <a:pt x="2032" y="3170"/>
                  <a:pt x="2032" y="3169"/>
                  <a:pt x="2032" y="3169"/>
                </a:cubicBezTo>
                <a:close/>
                <a:moveTo>
                  <a:pt x="2030" y="3155"/>
                </a:moveTo>
                <a:cubicBezTo>
                  <a:pt x="2030" y="3154"/>
                  <a:pt x="2030" y="3154"/>
                  <a:pt x="2030" y="3154"/>
                </a:cubicBezTo>
                <a:cubicBezTo>
                  <a:pt x="2036" y="3155"/>
                  <a:pt x="2041" y="3159"/>
                  <a:pt x="2047" y="3160"/>
                </a:cubicBezTo>
                <a:cubicBezTo>
                  <a:pt x="2051" y="3161"/>
                  <a:pt x="2052" y="3166"/>
                  <a:pt x="2053" y="3170"/>
                </a:cubicBezTo>
                <a:cubicBezTo>
                  <a:pt x="2050" y="3170"/>
                  <a:pt x="2032" y="3159"/>
                  <a:pt x="2030" y="3155"/>
                </a:cubicBezTo>
                <a:close/>
                <a:moveTo>
                  <a:pt x="2030" y="3144"/>
                </a:moveTo>
                <a:cubicBezTo>
                  <a:pt x="2034" y="3145"/>
                  <a:pt x="2038" y="3147"/>
                  <a:pt x="2043" y="3148"/>
                </a:cubicBezTo>
                <a:cubicBezTo>
                  <a:pt x="2046" y="3150"/>
                  <a:pt x="2048" y="3152"/>
                  <a:pt x="2049" y="3156"/>
                </a:cubicBezTo>
                <a:cubicBezTo>
                  <a:pt x="2045" y="3155"/>
                  <a:pt x="2041" y="3155"/>
                  <a:pt x="2037" y="3152"/>
                </a:cubicBezTo>
                <a:cubicBezTo>
                  <a:pt x="2037" y="3151"/>
                  <a:pt x="2035" y="3151"/>
                  <a:pt x="2033" y="3150"/>
                </a:cubicBezTo>
                <a:cubicBezTo>
                  <a:pt x="2030" y="3149"/>
                  <a:pt x="2027" y="3147"/>
                  <a:pt x="2026" y="3144"/>
                </a:cubicBezTo>
                <a:cubicBezTo>
                  <a:pt x="2025" y="3142"/>
                  <a:pt x="2026" y="3140"/>
                  <a:pt x="2028" y="3139"/>
                </a:cubicBezTo>
                <a:cubicBezTo>
                  <a:pt x="2029" y="3139"/>
                  <a:pt x="2031" y="3139"/>
                  <a:pt x="2032" y="3138"/>
                </a:cubicBezTo>
                <a:cubicBezTo>
                  <a:pt x="2039" y="3136"/>
                  <a:pt x="2039" y="3136"/>
                  <a:pt x="2042" y="3144"/>
                </a:cubicBezTo>
                <a:cubicBezTo>
                  <a:pt x="2038" y="3143"/>
                  <a:pt x="2035" y="3142"/>
                  <a:pt x="2031" y="3140"/>
                </a:cubicBezTo>
                <a:cubicBezTo>
                  <a:pt x="2030" y="3140"/>
                  <a:pt x="2029" y="3140"/>
                  <a:pt x="2028" y="3141"/>
                </a:cubicBezTo>
                <a:cubicBezTo>
                  <a:pt x="2027" y="3143"/>
                  <a:pt x="2028" y="3143"/>
                  <a:pt x="2030" y="3144"/>
                </a:cubicBezTo>
                <a:close/>
                <a:moveTo>
                  <a:pt x="2052" y="3134"/>
                </a:moveTo>
                <a:cubicBezTo>
                  <a:pt x="2051" y="3139"/>
                  <a:pt x="2051" y="3143"/>
                  <a:pt x="2051" y="3149"/>
                </a:cubicBezTo>
                <a:cubicBezTo>
                  <a:pt x="2046" y="3143"/>
                  <a:pt x="2048" y="3138"/>
                  <a:pt x="2049" y="3134"/>
                </a:cubicBezTo>
                <a:cubicBezTo>
                  <a:pt x="2049" y="3133"/>
                  <a:pt x="2050" y="3132"/>
                  <a:pt x="2051" y="3132"/>
                </a:cubicBezTo>
                <a:cubicBezTo>
                  <a:pt x="2052" y="3132"/>
                  <a:pt x="2052" y="3133"/>
                  <a:pt x="2052" y="3134"/>
                </a:cubicBezTo>
                <a:close/>
                <a:moveTo>
                  <a:pt x="2050" y="3126"/>
                </a:moveTo>
                <a:cubicBezTo>
                  <a:pt x="2049" y="3125"/>
                  <a:pt x="2050" y="3122"/>
                  <a:pt x="2047" y="3123"/>
                </a:cubicBezTo>
                <a:cubicBezTo>
                  <a:pt x="2045" y="3123"/>
                  <a:pt x="2045" y="3125"/>
                  <a:pt x="2046" y="3126"/>
                </a:cubicBezTo>
                <a:cubicBezTo>
                  <a:pt x="2046" y="3129"/>
                  <a:pt x="2043" y="3129"/>
                  <a:pt x="2042" y="3129"/>
                </a:cubicBezTo>
                <a:cubicBezTo>
                  <a:pt x="2039" y="3131"/>
                  <a:pt x="2040" y="3128"/>
                  <a:pt x="2039" y="3127"/>
                </a:cubicBezTo>
                <a:cubicBezTo>
                  <a:pt x="2035" y="3122"/>
                  <a:pt x="2035" y="3117"/>
                  <a:pt x="2037" y="3112"/>
                </a:cubicBezTo>
                <a:cubicBezTo>
                  <a:pt x="2037" y="3111"/>
                  <a:pt x="2037" y="3110"/>
                  <a:pt x="2037" y="3109"/>
                </a:cubicBezTo>
                <a:cubicBezTo>
                  <a:pt x="2037" y="3107"/>
                  <a:pt x="2036" y="3107"/>
                  <a:pt x="2035" y="3107"/>
                </a:cubicBezTo>
                <a:cubicBezTo>
                  <a:pt x="2034" y="3107"/>
                  <a:pt x="2033" y="3108"/>
                  <a:pt x="2033" y="3109"/>
                </a:cubicBezTo>
                <a:cubicBezTo>
                  <a:pt x="2033" y="3111"/>
                  <a:pt x="2033" y="3113"/>
                  <a:pt x="2032" y="3116"/>
                </a:cubicBezTo>
                <a:cubicBezTo>
                  <a:pt x="2027" y="3106"/>
                  <a:pt x="2019" y="3099"/>
                  <a:pt x="2013" y="3090"/>
                </a:cubicBezTo>
                <a:cubicBezTo>
                  <a:pt x="2026" y="3092"/>
                  <a:pt x="2050" y="3115"/>
                  <a:pt x="2050" y="3126"/>
                </a:cubicBezTo>
                <a:close/>
                <a:moveTo>
                  <a:pt x="2012" y="3104"/>
                </a:moveTo>
                <a:cubicBezTo>
                  <a:pt x="2011" y="3100"/>
                  <a:pt x="2009" y="3095"/>
                  <a:pt x="2008" y="3090"/>
                </a:cubicBezTo>
                <a:cubicBezTo>
                  <a:pt x="2012" y="3097"/>
                  <a:pt x="2018" y="3101"/>
                  <a:pt x="2022" y="3109"/>
                </a:cubicBezTo>
                <a:cubicBezTo>
                  <a:pt x="2020" y="3108"/>
                  <a:pt x="2019" y="3108"/>
                  <a:pt x="2017" y="3109"/>
                </a:cubicBezTo>
                <a:cubicBezTo>
                  <a:pt x="2016" y="3109"/>
                  <a:pt x="2015" y="3110"/>
                  <a:pt x="2016" y="3112"/>
                </a:cubicBezTo>
                <a:cubicBezTo>
                  <a:pt x="2016" y="3114"/>
                  <a:pt x="2017" y="3113"/>
                  <a:pt x="2018" y="3112"/>
                </a:cubicBezTo>
                <a:cubicBezTo>
                  <a:pt x="2022" y="3112"/>
                  <a:pt x="2029" y="3117"/>
                  <a:pt x="2031" y="3122"/>
                </a:cubicBezTo>
                <a:cubicBezTo>
                  <a:pt x="2032" y="3123"/>
                  <a:pt x="2032" y="3124"/>
                  <a:pt x="2032" y="3126"/>
                </a:cubicBezTo>
                <a:cubicBezTo>
                  <a:pt x="2031" y="3126"/>
                  <a:pt x="2030" y="3126"/>
                  <a:pt x="2028" y="3125"/>
                </a:cubicBezTo>
                <a:cubicBezTo>
                  <a:pt x="2027" y="3124"/>
                  <a:pt x="2026" y="3124"/>
                  <a:pt x="2025" y="3125"/>
                </a:cubicBezTo>
                <a:cubicBezTo>
                  <a:pt x="2025" y="3126"/>
                  <a:pt x="2024" y="3127"/>
                  <a:pt x="2025" y="3128"/>
                </a:cubicBezTo>
                <a:cubicBezTo>
                  <a:pt x="2025" y="3129"/>
                  <a:pt x="2026" y="3129"/>
                  <a:pt x="2028" y="3129"/>
                </a:cubicBezTo>
                <a:cubicBezTo>
                  <a:pt x="2030" y="3129"/>
                  <a:pt x="2032" y="3130"/>
                  <a:pt x="2034" y="3132"/>
                </a:cubicBezTo>
                <a:cubicBezTo>
                  <a:pt x="2030" y="3133"/>
                  <a:pt x="2027" y="3134"/>
                  <a:pt x="2023" y="3135"/>
                </a:cubicBezTo>
                <a:cubicBezTo>
                  <a:pt x="2021" y="3136"/>
                  <a:pt x="2021" y="3134"/>
                  <a:pt x="2021" y="3133"/>
                </a:cubicBezTo>
                <a:cubicBezTo>
                  <a:pt x="2018" y="3123"/>
                  <a:pt x="2014" y="3114"/>
                  <a:pt x="2012" y="3104"/>
                </a:cubicBezTo>
                <a:close/>
                <a:moveTo>
                  <a:pt x="2025" y="3151"/>
                </a:moveTo>
                <a:cubicBezTo>
                  <a:pt x="2022" y="3148"/>
                  <a:pt x="2020" y="3147"/>
                  <a:pt x="2018" y="3145"/>
                </a:cubicBezTo>
                <a:cubicBezTo>
                  <a:pt x="2021" y="3143"/>
                  <a:pt x="2022" y="3144"/>
                  <a:pt x="2025" y="3151"/>
                </a:cubicBezTo>
                <a:close/>
                <a:moveTo>
                  <a:pt x="2006" y="3148"/>
                </a:moveTo>
                <a:cubicBezTo>
                  <a:pt x="2010" y="3147"/>
                  <a:pt x="2013" y="3147"/>
                  <a:pt x="2017" y="3150"/>
                </a:cubicBezTo>
                <a:cubicBezTo>
                  <a:pt x="2023" y="3154"/>
                  <a:pt x="2027" y="3159"/>
                  <a:pt x="2033" y="3164"/>
                </a:cubicBezTo>
                <a:cubicBezTo>
                  <a:pt x="2034" y="3164"/>
                  <a:pt x="2036" y="3164"/>
                  <a:pt x="2037" y="3165"/>
                </a:cubicBezTo>
                <a:cubicBezTo>
                  <a:pt x="2037" y="3165"/>
                  <a:pt x="2036" y="3166"/>
                  <a:pt x="2036" y="3166"/>
                </a:cubicBezTo>
                <a:cubicBezTo>
                  <a:pt x="2035" y="3166"/>
                  <a:pt x="2034" y="3165"/>
                  <a:pt x="2033" y="3165"/>
                </a:cubicBezTo>
                <a:cubicBezTo>
                  <a:pt x="2027" y="3163"/>
                  <a:pt x="2022" y="3160"/>
                  <a:pt x="2019" y="3154"/>
                </a:cubicBezTo>
                <a:cubicBezTo>
                  <a:pt x="2019" y="3153"/>
                  <a:pt x="2018" y="3151"/>
                  <a:pt x="2016" y="3152"/>
                </a:cubicBezTo>
                <a:cubicBezTo>
                  <a:pt x="2014" y="3153"/>
                  <a:pt x="2015" y="3154"/>
                  <a:pt x="2015" y="3157"/>
                </a:cubicBezTo>
                <a:cubicBezTo>
                  <a:pt x="2012" y="3154"/>
                  <a:pt x="2007" y="3156"/>
                  <a:pt x="2005" y="3151"/>
                </a:cubicBezTo>
                <a:cubicBezTo>
                  <a:pt x="2005" y="3150"/>
                  <a:pt x="2005" y="3149"/>
                  <a:pt x="2006" y="3148"/>
                </a:cubicBezTo>
                <a:close/>
                <a:moveTo>
                  <a:pt x="2004" y="3157"/>
                </a:moveTo>
                <a:cubicBezTo>
                  <a:pt x="2005" y="3158"/>
                  <a:pt x="2003" y="3159"/>
                  <a:pt x="2003" y="3160"/>
                </a:cubicBezTo>
                <a:cubicBezTo>
                  <a:pt x="2001" y="3160"/>
                  <a:pt x="2000" y="3158"/>
                  <a:pt x="1999" y="3157"/>
                </a:cubicBezTo>
                <a:cubicBezTo>
                  <a:pt x="1998" y="3156"/>
                  <a:pt x="2000" y="3155"/>
                  <a:pt x="2000" y="3154"/>
                </a:cubicBezTo>
                <a:cubicBezTo>
                  <a:pt x="2002" y="3155"/>
                  <a:pt x="2003" y="3156"/>
                  <a:pt x="2004" y="3157"/>
                </a:cubicBezTo>
                <a:close/>
                <a:moveTo>
                  <a:pt x="1969" y="3139"/>
                </a:moveTo>
                <a:cubicBezTo>
                  <a:pt x="1969" y="3139"/>
                  <a:pt x="1969" y="3139"/>
                  <a:pt x="1969" y="3139"/>
                </a:cubicBezTo>
                <a:cubicBezTo>
                  <a:pt x="1974" y="3139"/>
                  <a:pt x="1979" y="3138"/>
                  <a:pt x="1985" y="3138"/>
                </a:cubicBezTo>
                <a:cubicBezTo>
                  <a:pt x="1983" y="3140"/>
                  <a:pt x="1982" y="3142"/>
                  <a:pt x="1984" y="3144"/>
                </a:cubicBezTo>
                <a:cubicBezTo>
                  <a:pt x="1978" y="3142"/>
                  <a:pt x="1974" y="3141"/>
                  <a:pt x="1969" y="3139"/>
                </a:cubicBezTo>
                <a:close/>
                <a:moveTo>
                  <a:pt x="1992" y="3161"/>
                </a:moveTo>
                <a:cubicBezTo>
                  <a:pt x="1989" y="3159"/>
                  <a:pt x="1987" y="3156"/>
                  <a:pt x="1985" y="3154"/>
                </a:cubicBezTo>
                <a:cubicBezTo>
                  <a:pt x="1989" y="3152"/>
                  <a:pt x="1990" y="3155"/>
                  <a:pt x="1992" y="3157"/>
                </a:cubicBezTo>
                <a:cubicBezTo>
                  <a:pt x="1995" y="3158"/>
                  <a:pt x="1992" y="3159"/>
                  <a:pt x="1992" y="3161"/>
                </a:cubicBezTo>
                <a:close/>
                <a:moveTo>
                  <a:pt x="1992" y="3145"/>
                </a:moveTo>
                <a:cubicBezTo>
                  <a:pt x="1990" y="3142"/>
                  <a:pt x="1987" y="3141"/>
                  <a:pt x="1984" y="3139"/>
                </a:cubicBezTo>
                <a:cubicBezTo>
                  <a:pt x="1992" y="3139"/>
                  <a:pt x="1997" y="3140"/>
                  <a:pt x="2003" y="3143"/>
                </a:cubicBezTo>
                <a:cubicBezTo>
                  <a:pt x="2000" y="3144"/>
                  <a:pt x="1996" y="3142"/>
                  <a:pt x="1994" y="3145"/>
                </a:cubicBezTo>
                <a:cubicBezTo>
                  <a:pt x="1993" y="3146"/>
                  <a:pt x="1992" y="3145"/>
                  <a:pt x="1992" y="3145"/>
                </a:cubicBezTo>
                <a:close/>
                <a:moveTo>
                  <a:pt x="1995" y="3167"/>
                </a:moveTo>
                <a:cubicBezTo>
                  <a:pt x="1994" y="3166"/>
                  <a:pt x="1993" y="3164"/>
                  <a:pt x="1995" y="3162"/>
                </a:cubicBezTo>
                <a:cubicBezTo>
                  <a:pt x="1996" y="3161"/>
                  <a:pt x="1996" y="3160"/>
                  <a:pt x="1997" y="3161"/>
                </a:cubicBezTo>
                <a:cubicBezTo>
                  <a:pt x="1999" y="3163"/>
                  <a:pt x="2001" y="3164"/>
                  <a:pt x="2000" y="3166"/>
                </a:cubicBezTo>
                <a:cubicBezTo>
                  <a:pt x="1999" y="3167"/>
                  <a:pt x="2000" y="3168"/>
                  <a:pt x="1999" y="3169"/>
                </a:cubicBezTo>
                <a:cubicBezTo>
                  <a:pt x="2002" y="3170"/>
                  <a:pt x="2003" y="3165"/>
                  <a:pt x="2004" y="3168"/>
                </a:cubicBezTo>
                <a:cubicBezTo>
                  <a:pt x="2006" y="3171"/>
                  <a:pt x="2003" y="3172"/>
                  <a:pt x="2002" y="3175"/>
                </a:cubicBezTo>
                <a:cubicBezTo>
                  <a:pt x="2000" y="3172"/>
                  <a:pt x="1998" y="3170"/>
                  <a:pt x="1995" y="3167"/>
                </a:cubicBezTo>
                <a:close/>
                <a:moveTo>
                  <a:pt x="2006" y="3181"/>
                </a:moveTo>
                <a:cubicBezTo>
                  <a:pt x="2005" y="3181"/>
                  <a:pt x="2004" y="3180"/>
                  <a:pt x="2004" y="3179"/>
                </a:cubicBezTo>
                <a:cubicBezTo>
                  <a:pt x="2004" y="3176"/>
                  <a:pt x="2007" y="3173"/>
                  <a:pt x="2009" y="3171"/>
                </a:cubicBezTo>
                <a:cubicBezTo>
                  <a:pt x="2010" y="3169"/>
                  <a:pt x="2012" y="3171"/>
                  <a:pt x="2014" y="3171"/>
                </a:cubicBezTo>
                <a:cubicBezTo>
                  <a:pt x="2011" y="3174"/>
                  <a:pt x="2010" y="3177"/>
                  <a:pt x="2008" y="3180"/>
                </a:cubicBezTo>
                <a:cubicBezTo>
                  <a:pt x="2007" y="3181"/>
                  <a:pt x="2006" y="3181"/>
                  <a:pt x="2006" y="3181"/>
                </a:cubicBezTo>
                <a:close/>
                <a:moveTo>
                  <a:pt x="2012" y="3181"/>
                </a:moveTo>
                <a:cubicBezTo>
                  <a:pt x="2013" y="3179"/>
                  <a:pt x="2014" y="3178"/>
                  <a:pt x="2015" y="3176"/>
                </a:cubicBezTo>
                <a:cubicBezTo>
                  <a:pt x="2016" y="3172"/>
                  <a:pt x="2019" y="3171"/>
                  <a:pt x="2023" y="3173"/>
                </a:cubicBezTo>
                <a:cubicBezTo>
                  <a:pt x="2018" y="3179"/>
                  <a:pt x="2014" y="3185"/>
                  <a:pt x="2013" y="3194"/>
                </a:cubicBezTo>
                <a:cubicBezTo>
                  <a:pt x="2008" y="3186"/>
                  <a:pt x="2008" y="3186"/>
                  <a:pt x="2012" y="3181"/>
                </a:cubicBezTo>
                <a:close/>
                <a:moveTo>
                  <a:pt x="2013" y="3196"/>
                </a:moveTo>
                <a:cubicBezTo>
                  <a:pt x="2013" y="3196"/>
                  <a:pt x="2012" y="3194"/>
                  <a:pt x="2012" y="3194"/>
                </a:cubicBezTo>
                <a:cubicBezTo>
                  <a:pt x="2017" y="3192"/>
                  <a:pt x="2017" y="3187"/>
                  <a:pt x="2021" y="3183"/>
                </a:cubicBezTo>
                <a:cubicBezTo>
                  <a:pt x="2020" y="3188"/>
                  <a:pt x="2020" y="3191"/>
                  <a:pt x="2020" y="3195"/>
                </a:cubicBezTo>
                <a:cubicBezTo>
                  <a:pt x="2020" y="3196"/>
                  <a:pt x="2019" y="3197"/>
                  <a:pt x="2018" y="3197"/>
                </a:cubicBezTo>
                <a:cubicBezTo>
                  <a:pt x="2016" y="3196"/>
                  <a:pt x="2014" y="3198"/>
                  <a:pt x="2013" y="3196"/>
                </a:cubicBezTo>
                <a:close/>
                <a:moveTo>
                  <a:pt x="2019" y="3214"/>
                </a:moveTo>
                <a:cubicBezTo>
                  <a:pt x="2019" y="3211"/>
                  <a:pt x="2016" y="3208"/>
                  <a:pt x="2020" y="3206"/>
                </a:cubicBezTo>
                <a:cubicBezTo>
                  <a:pt x="2021" y="3208"/>
                  <a:pt x="2021" y="3211"/>
                  <a:pt x="2019" y="3214"/>
                </a:cubicBezTo>
                <a:close/>
                <a:moveTo>
                  <a:pt x="2023" y="3226"/>
                </a:moveTo>
                <a:cubicBezTo>
                  <a:pt x="2022" y="3223"/>
                  <a:pt x="2022" y="3220"/>
                  <a:pt x="2021" y="3217"/>
                </a:cubicBezTo>
                <a:cubicBezTo>
                  <a:pt x="2027" y="3220"/>
                  <a:pt x="2027" y="3221"/>
                  <a:pt x="2023" y="3226"/>
                </a:cubicBezTo>
                <a:close/>
                <a:moveTo>
                  <a:pt x="2025" y="3232"/>
                </a:moveTo>
                <a:cubicBezTo>
                  <a:pt x="2024" y="3231"/>
                  <a:pt x="2024" y="3231"/>
                  <a:pt x="2025" y="3230"/>
                </a:cubicBezTo>
                <a:cubicBezTo>
                  <a:pt x="2027" y="3228"/>
                  <a:pt x="2028" y="3225"/>
                  <a:pt x="2029" y="3223"/>
                </a:cubicBezTo>
                <a:cubicBezTo>
                  <a:pt x="2030" y="3220"/>
                  <a:pt x="2032" y="3221"/>
                  <a:pt x="2034" y="3222"/>
                </a:cubicBezTo>
                <a:cubicBezTo>
                  <a:pt x="2036" y="3223"/>
                  <a:pt x="2034" y="3224"/>
                  <a:pt x="2034" y="3225"/>
                </a:cubicBezTo>
                <a:cubicBezTo>
                  <a:pt x="2031" y="3229"/>
                  <a:pt x="2030" y="3234"/>
                  <a:pt x="2026" y="3240"/>
                </a:cubicBezTo>
                <a:cubicBezTo>
                  <a:pt x="2026" y="3236"/>
                  <a:pt x="2026" y="3234"/>
                  <a:pt x="2025" y="3232"/>
                </a:cubicBezTo>
                <a:close/>
                <a:moveTo>
                  <a:pt x="2043" y="3381"/>
                </a:moveTo>
                <a:cubicBezTo>
                  <a:pt x="2041" y="3376"/>
                  <a:pt x="2040" y="3373"/>
                  <a:pt x="2039" y="3369"/>
                </a:cubicBezTo>
                <a:cubicBezTo>
                  <a:pt x="2039" y="3369"/>
                  <a:pt x="2040" y="3368"/>
                  <a:pt x="2040" y="3368"/>
                </a:cubicBezTo>
                <a:cubicBezTo>
                  <a:pt x="2046" y="3362"/>
                  <a:pt x="2048" y="3353"/>
                  <a:pt x="2053" y="3346"/>
                </a:cubicBezTo>
                <a:cubicBezTo>
                  <a:pt x="2053" y="3345"/>
                  <a:pt x="2054" y="3343"/>
                  <a:pt x="2053" y="3343"/>
                </a:cubicBezTo>
                <a:cubicBezTo>
                  <a:pt x="2051" y="3342"/>
                  <a:pt x="2051" y="3343"/>
                  <a:pt x="2050" y="3344"/>
                </a:cubicBezTo>
                <a:cubicBezTo>
                  <a:pt x="2046" y="3350"/>
                  <a:pt x="2043" y="3356"/>
                  <a:pt x="2041" y="3362"/>
                </a:cubicBezTo>
                <a:cubicBezTo>
                  <a:pt x="2041" y="3363"/>
                  <a:pt x="2040" y="3364"/>
                  <a:pt x="2040" y="3366"/>
                </a:cubicBezTo>
                <a:cubicBezTo>
                  <a:pt x="2037" y="3360"/>
                  <a:pt x="2038" y="3358"/>
                  <a:pt x="2040" y="3354"/>
                </a:cubicBezTo>
                <a:cubicBezTo>
                  <a:pt x="2044" y="3348"/>
                  <a:pt x="2047" y="3341"/>
                  <a:pt x="2051" y="3334"/>
                </a:cubicBezTo>
                <a:cubicBezTo>
                  <a:pt x="2051" y="3333"/>
                  <a:pt x="2052" y="3332"/>
                  <a:pt x="2051" y="3332"/>
                </a:cubicBezTo>
                <a:cubicBezTo>
                  <a:pt x="2050" y="3331"/>
                  <a:pt x="2049" y="3332"/>
                  <a:pt x="2048" y="3333"/>
                </a:cubicBezTo>
                <a:cubicBezTo>
                  <a:pt x="2045" y="3337"/>
                  <a:pt x="2043" y="3342"/>
                  <a:pt x="2041" y="3347"/>
                </a:cubicBezTo>
                <a:cubicBezTo>
                  <a:pt x="2040" y="3349"/>
                  <a:pt x="2039" y="3351"/>
                  <a:pt x="2038" y="3353"/>
                </a:cubicBezTo>
                <a:cubicBezTo>
                  <a:pt x="2029" y="3336"/>
                  <a:pt x="2029" y="3319"/>
                  <a:pt x="2028" y="3302"/>
                </a:cubicBezTo>
                <a:cubicBezTo>
                  <a:pt x="2028" y="3296"/>
                  <a:pt x="2029" y="3290"/>
                  <a:pt x="2028" y="3284"/>
                </a:cubicBezTo>
                <a:cubicBezTo>
                  <a:pt x="2027" y="3280"/>
                  <a:pt x="2028" y="3277"/>
                  <a:pt x="2029" y="3274"/>
                </a:cubicBezTo>
                <a:cubicBezTo>
                  <a:pt x="2029" y="3274"/>
                  <a:pt x="2029" y="3274"/>
                  <a:pt x="2029" y="3274"/>
                </a:cubicBezTo>
                <a:cubicBezTo>
                  <a:pt x="2029" y="3274"/>
                  <a:pt x="2029" y="3274"/>
                  <a:pt x="2029" y="3274"/>
                </a:cubicBezTo>
                <a:cubicBezTo>
                  <a:pt x="2029" y="3274"/>
                  <a:pt x="2029" y="3274"/>
                  <a:pt x="2029" y="3274"/>
                </a:cubicBezTo>
                <a:cubicBezTo>
                  <a:pt x="2029" y="3274"/>
                  <a:pt x="2029" y="3274"/>
                  <a:pt x="2029" y="3274"/>
                </a:cubicBezTo>
                <a:cubicBezTo>
                  <a:pt x="2029" y="3274"/>
                  <a:pt x="2029" y="3274"/>
                  <a:pt x="2029" y="3274"/>
                </a:cubicBezTo>
                <a:cubicBezTo>
                  <a:pt x="2027" y="3268"/>
                  <a:pt x="2030" y="3261"/>
                  <a:pt x="2028" y="3254"/>
                </a:cubicBezTo>
                <a:cubicBezTo>
                  <a:pt x="2028" y="3253"/>
                  <a:pt x="2029" y="3253"/>
                  <a:pt x="2029" y="3252"/>
                </a:cubicBezTo>
                <a:cubicBezTo>
                  <a:pt x="2035" y="3245"/>
                  <a:pt x="2038" y="3237"/>
                  <a:pt x="2043" y="3229"/>
                </a:cubicBezTo>
                <a:cubicBezTo>
                  <a:pt x="2043" y="3229"/>
                  <a:pt x="2042" y="3228"/>
                  <a:pt x="2042" y="3227"/>
                </a:cubicBezTo>
                <a:cubicBezTo>
                  <a:pt x="2035" y="3234"/>
                  <a:pt x="2033" y="3243"/>
                  <a:pt x="2028" y="3250"/>
                </a:cubicBezTo>
                <a:cubicBezTo>
                  <a:pt x="2027" y="3245"/>
                  <a:pt x="2026" y="3242"/>
                  <a:pt x="2030" y="3238"/>
                </a:cubicBezTo>
                <a:cubicBezTo>
                  <a:pt x="2033" y="3234"/>
                  <a:pt x="2035" y="3229"/>
                  <a:pt x="2037" y="3225"/>
                </a:cubicBezTo>
                <a:cubicBezTo>
                  <a:pt x="2038" y="3222"/>
                  <a:pt x="2039" y="3223"/>
                  <a:pt x="2041" y="3223"/>
                </a:cubicBezTo>
                <a:cubicBezTo>
                  <a:pt x="2044" y="3225"/>
                  <a:pt x="2047" y="3225"/>
                  <a:pt x="2049" y="3227"/>
                </a:cubicBezTo>
                <a:cubicBezTo>
                  <a:pt x="2054" y="3228"/>
                  <a:pt x="2058" y="3228"/>
                  <a:pt x="2061" y="3224"/>
                </a:cubicBezTo>
                <a:cubicBezTo>
                  <a:pt x="2063" y="3221"/>
                  <a:pt x="2066" y="3219"/>
                  <a:pt x="2068" y="3216"/>
                </a:cubicBezTo>
                <a:cubicBezTo>
                  <a:pt x="2069" y="3213"/>
                  <a:pt x="2070" y="3212"/>
                  <a:pt x="2073" y="3214"/>
                </a:cubicBezTo>
                <a:cubicBezTo>
                  <a:pt x="2076" y="3215"/>
                  <a:pt x="2080" y="3215"/>
                  <a:pt x="2084" y="3215"/>
                </a:cubicBezTo>
                <a:cubicBezTo>
                  <a:pt x="2086" y="3215"/>
                  <a:pt x="2089" y="3214"/>
                  <a:pt x="2090" y="3211"/>
                </a:cubicBezTo>
                <a:cubicBezTo>
                  <a:pt x="2092" y="3208"/>
                  <a:pt x="2094" y="3207"/>
                  <a:pt x="2096" y="3208"/>
                </a:cubicBezTo>
                <a:cubicBezTo>
                  <a:pt x="2101" y="3210"/>
                  <a:pt x="2106" y="3209"/>
                  <a:pt x="2111" y="3209"/>
                </a:cubicBezTo>
                <a:cubicBezTo>
                  <a:pt x="2113" y="3210"/>
                  <a:pt x="2116" y="3209"/>
                  <a:pt x="2117" y="3207"/>
                </a:cubicBezTo>
                <a:cubicBezTo>
                  <a:pt x="2118" y="3204"/>
                  <a:pt x="2122" y="3202"/>
                  <a:pt x="2123" y="3199"/>
                </a:cubicBezTo>
                <a:cubicBezTo>
                  <a:pt x="2123" y="3197"/>
                  <a:pt x="2124" y="3199"/>
                  <a:pt x="2125" y="3199"/>
                </a:cubicBezTo>
                <a:cubicBezTo>
                  <a:pt x="2129" y="3200"/>
                  <a:pt x="2132" y="3200"/>
                  <a:pt x="2135" y="3196"/>
                </a:cubicBezTo>
                <a:cubicBezTo>
                  <a:pt x="2135" y="3196"/>
                  <a:pt x="2136" y="3195"/>
                  <a:pt x="2136" y="3195"/>
                </a:cubicBezTo>
                <a:cubicBezTo>
                  <a:pt x="2143" y="3198"/>
                  <a:pt x="2147" y="3193"/>
                  <a:pt x="2151" y="3190"/>
                </a:cubicBezTo>
                <a:cubicBezTo>
                  <a:pt x="2154" y="3188"/>
                  <a:pt x="2156" y="3186"/>
                  <a:pt x="2159" y="3183"/>
                </a:cubicBezTo>
                <a:cubicBezTo>
                  <a:pt x="2162" y="3186"/>
                  <a:pt x="2163" y="3190"/>
                  <a:pt x="2164" y="3193"/>
                </a:cubicBezTo>
                <a:cubicBezTo>
                  <a:pt x="2167" y="3199"/>
                  <a:pt x="2171" y="3205"/>
                  <a:pt x="2174" y="3210"/>
                </a:cubicBezTo>
                <a:cubicBezTo>
                  <a:pt x="2176" y="3215"/>
                  <a:pt x="2180" y="3218"/>
                  <a:pt x="2182" y="3224"/>
                </a:cubicBezTo>
                <a:cubicBezTo>
                  <a:pt x="2182" y="3226"/>
                  <a:pt x="2185" y="3227"/>
                  <a:pt x="2187" y="3228"/>
                </a:cubicBezTo>
                <a:cubicBezTo>
                  <a:pt x="2199" y="3240"/>
                  <a:pt x="2211" y="3253"/>
                  <a:pt x="2221" y="3267"/>
                </a:cubicBezTo>
                <a:cubicBezTo>
                  <a:pt x="2223" y="3270"/>
                  <a:pt x="2223" y="3273"/>
                  <a:pt x="2227" y="3275"/>
                </a:cubicBezTo>
                <a:cubicBezTo>
                  <a:pt x="2227" y="3276"/>
                  <a:pt x="2228" y="3277"/>
                  <a:pt x="2228" y="3278"/>
                </a:cubicBezTo>
                <a:cubicBezTo>
                  <a:pt x="2226" y="3280"/>
                  <a:pt x="2227" y="3280"/>
                  <a:pt x="2229" y="3281"/>
                </a:cubicBezTo>
                <a:cubicBezTo>
                  <a:pt x="2230" y="3282"/>
                  <a:pt x="2231" y="3284"/>
                  <a:pt x="2230" y="3286"/>
                </a:cubicBezTo>
                <a:cubicBezTo>
                  <a:pt x="2229" y="3288"/>
                  <a:pt x="2230" y="3290"/>
                  <a:pt x="2231" y="3291"/>
                </a:cubicBezTo>
                <a:cubicBezTo>
                  <a:pt x="2237" y="3295"/>
                  <a:pt x="2235" y="3302"/>
                  <a:pt x="2238" y="3307"/>
                </a:cubicBezTo>
                <a:cubicBezTo>
                  <a:pt x="2235" y="3305"/>
                  <a:pt x="2232" y="3303"/>
                  <a:pt x="2230" y="3301"/>
                </a:cubicBezTo>
                <a:cubicBezTo>
                  <a:pt x="2222" y="3296"/>
                  <a:pt x="2214" y="3290"/>
                  <a:pt x="2204" y="3290"/>
                </a:cubicBezTo>
                <a:cubicBezTo>
                  <a:pt x="2193" y="3290"/>
                  <a:pt x="2182" y="3295"/>
                  <a:pt x="2176" y="3305"/>
                </a:cubicBezTo>
                <a:cubicBezTo>
                  <a:pt x="2174" y="3309"/>
                  <a:pt x="2176" y="3313"/>
                  <a:pt x="2175" y="3316"/>
                </a:cubicBezTo>
                <a:cubicBezTo>
                  <a:pt x="2175" y="3318"/>
                  <a:pt x="2174" y="3319"/>
                  <a:pt x="2173" y="3319"/>
                </a:cubicBezTo>
                <a:cubicBezTo>
                  <a:pt x="2160" y="3324"/>
                  <a:pt x="2150" y="3342"/>
                  <a:pt x="2153" y="3355"/>
                </a:cubicBezTo>
                <a:cubicBezTo>
                  <a:pt x="2154" y="3359"/>
                  <a:pt x="2155" y="3362"/>
                  <a:pt x="2156" y="3367"/>
                </a:cubicBezTo>
                <a:cubicBezTo>
                  <a:pt x="2154" y="3365"/>
                  <a:pt x="2151" y="3364"/>
                  <a:pt x="2150" y="3362"/>
                </a:cubicBezTo>
                <a:cubicBezTo>
                  <a:pt x="2142" y="3352"/>
                  <a:pt x="2130" y="3345"/>
                  <a:pt x="2119" y="3338"/>
                </a:cubicBezTo>
                <a:cubicBezTo>
                  <a:pt x="2112" y="3334"/>
                  <a:pt x="2106" y="3327"/>
                  <a:pt x="2098" y="3323"/>
                </a:cubicBezTo>
                <a:cubicBezTo>
                  <a:pt x="2090" y="3318"/>
                  <a:pt x="2085" y="3310"/>
                  <a:pt x="2077" y="3306"/>
                </a:cubicBezTo>
                <a:cubicBezTo>
                  <a:pt x="2073" y="3304"/>
                  <a:pt x="2070" y="3301"/>
                  <a:pt x="2067" y="3299"/>
                </a:cubicBezTo>
                <a:cubicBezTo>
                  <a:pt x="2064" y="3297"/>
                  <a:pt x="2062" y="3298"/>
                  <a:pt x="2062" y="3302"/>
                </a:cubicBezTo>
                <a:cubicBezTo>
                  <a:pt x="2061" y="3306"/>
                  <a:pt x="2058" y="3310"/>
                  <a:pt x="2057" y="3315"/>
                </a:cubicBezTo>
                <a:cubicBezTo>
                  <a:pt x="2055" y="3326"/>
                  <a:pt x="2054" y="3337"/>
                  <a:pt x="2055" y="3348"/>
                </a:cubicBezTo>
                <a:cubicBezTo>
                  <a:pt x="2055" y="3351"/>
                  <a:pt x="2055" y="3354"/>
                  <a:pt x="2055" y="3356"/>
                </a:cubicBezTo>
                <a:cubicBezTo>
                  <a:pt x="2055" y="3357"/>
                  <a:pt x="2056" y="3358"/>
                  <a:pt x="2055" y="3358"/>
                </a:cubicBezTo>
                <a:cubicBezTo>
                  <a:pt x="2049" y="3360"/>
                  <a:pt x="2050" y="3366"/>
                  <a:pt x="2047" y="3370"/>
                </a:cubicBezTo>
                <a:cubicBezTo>
                  <a:pt x="2046" y="3373"/>
                  <a:pt x="2045" y="3376"/>
                  <a:pt x="2043" y="3381"/>
                </a:cubicBezTo>
                <a:cubicBezTo>
                  <a:pt x="2043" y="3381"/>
                  <a:pt x="2043" y="3381"/>
                  <a:pt x="2043" y="3381"/>
                </a:cubicBezTo>
                <a:close/>
                <a:moveTo>
                  <a:pt x="2056" y="3405"/>
                </a:moveTo>
                <a:cubicBezTo>
                  <a:pt x="2049" y="3401"/>
                  <a:pt x="2047" y="3392"/>
                  <a:pt x="2043" y="3385"/>
                </a:cubicBezTo>
                <a:cubicBezTo>
                  <a:pt x="2043" y="3385"/>
                  <a:pt x="2043" y="3384"/>
                  <a:pt x="2043" y="3384"/>
                </a:cubicBezTo>
                <a:cubicBezTo>
                  <a:pt x="2049" y="3377"/>
                  <a:pt x="2050" y="3367"/>
                  <a:pt x="2055" y="3360"/>
                </a:cubicBezTo>
                <a:cubicBezTo>
                  <a:pt x="2058" y="3364"/>
                  <a:pt x="2058" y="3364"/>
                  <a:pt x="2055" y="3368"/>
                </a:cubicBezTo>
                <a:cubicBezTo>
                  <a:pt x="2051" y="3373"/>
                  <a:pt x="2049" y="3379"/>
                  <a:pt x="2047" y="3385"/>
                </a:cubicBezTo>
                <a:cubicBezTo>
                  <a:pt x="2047" y="3386"/>
                  <a:pt x="2046" y="3387"/>
                  <a:pt x="2047" y="3387"/>
                </a:cubicBezTo>
                <a:cubicBezTo>
                  <a:pt x="2049" y="3388"/>
                  <a:pt x="2049" y="3387"/>
                  <a:pt x="2050" y="3386"/>
                </a:cubicBezTo>
                <a:cubicBezTo>
                  <a:pt x="2051" y="3382"/>
                  <a:pt x="2053" y="3378"/>
                  <a:pt x="2054" y="3375"/>
                </a:cubicBezTo>
                <a:cubicBezTo>
                  <a:pt x="2055" y="3373"/>
                  <a:pt x="2056" y="3371"/>
                  <a:pt x="2057" y="3369"/>
                </a:cubicBezTo>
                <a:cubicBezTo>
                  <a:pt x="2060" y="3377"/>
                  <a:pt x="2060" y="3377"/>
                  <a:pt x="2056" y="3383"/>
                </a:cubicBezTo>
                <a:cubicBezTo>
                  <a:pt x="2054" y="3388"/>
                  <a:pt x="2053" y="3393"/>
                  <a:pt x="2051" y="3397"/>
                </a:cubicBezTo>
                <a:cubicBezTo>
                  <a:pt x="2051" y="3398"/>
                  <a:pt x="2051" y="3399"/>
                  <a:pt x="2052" y="3400"/>
                </a:cubicBezTo>
                <a:cubicBezTo>
                  <a:pt x="2056" y="3395"/>
                  <a:pt x="2057" y="3387"/>
                  <a:pt x="2061" y="3382"/>
                </a:cubicBezTo>
                <a:cubicBezTo>
                  <a:pt x="2065" y="3389"/>
                  <a:pt x="2065" y="3389"/>
                  <a:pt x="2061" y="3396"/>
                </a:cubicBezTo>
                <a:cubicBezTo>
                  <a:pt x="2059" y="3399"/>
                  <a:pt x="2057" y="3402"/>
                  <a:pt x="2056" y="3405"/>
                </a:cubicBezTo>
                <a:close/>
                <a:moveTo>
                  <a:pt x="2060" y="3403"/>
                </a:moveTo>
                <a:cubicBezTo>
                  <a:pt x="2062" y="3400"/>
                  <a:pt x="2063" y="3397"/>
                  <a:pt x="2065" y="3393"/>
                </a:cubicBezTo>
                <a:cubicBezTo>
                  <a:pt x="2070" y="3398"/>
                  <a:pt x="2071" y="3399"/>
                  <a:pt x="2068" y="3405"/>
                </a:cubicBezTo>
                <a:cubicBezTo>
                  <a:pt x="2066" y="3407"/>
                  <a:pt x="2065" y="3410"/>
                  <a:pt x="2063" y="3413"/>
                </a:cubicBezTo>
                <a:cubicBezTo>
                  <a:pt x="2059" y="3410"/>
                  <a:pt x="2058" y="3407"/>
                  <a:pt x="2060" y="3403"/>
                </a:cubicBezTo>
                <a:close/>
                <a:moveTo>
                  <a:pt x="2067" y="3417"/>
                </a:moveTo>
                <a:cubicBezTo>
                  <a:pt x="2066" y="3416"/>
                  <a:pt x="2064" y="3415"/>
                  <a:pt x="2066" y="3413"/>
                </a:cubicBezTo>
                <a:cubicBezTo>
                  <a:pt x="2066" y="3413"/>
                  <a:pt x="2066" y="3412"/>
                  <a:pt x="2067" y="3412"/>
                </a:cubicBezTo>
                <a:cubicBezTo>
                  <a:pt x="2069" y="3409"/>
                  <a:pt x="2070" y="3406"/>
                  <a:pt x="2072" y="3403"/>
                </a:cubicBezTo>
                <a:cubicBezTo>
                  <a:pt x="2073" y="3405"/>
                  <a:pt x="2076" y="3407"/>
                  <a:pt x="2075" y="3409"/>
                </a:cubicBezTo>
                <a:cubicBezTo>
                  <a:pt x="2074" y="3412"/>
                  <a:pt x="2073" y="3416"/>
                  <a:pt x="2071" y="3418"/>
                </a:cubicBezTo>
                <a:cubicBezTo>
                  <a:pt x="2070" y="3420"/>
                  <a:pt x="2069" y="3417"/>
                  <a:pt x="2067" y="3417"/>
                </a:cubicBezTo>
                <a:close/>
                <a:moveTo>
                  <a:pt x="2076" y="3424"/>
                </a:moveTo>
                <a:cubicBezTo>
                  <a:pt x="2074" y="3423"/>
                  <a:pt x="2072" y="3423"/>
                  <a:pt x="2073" y="3420"/>
                </a:cubicBezTo>
                <a:cubicBezTo>
                  <a:pt x="2075" y="3418"/>
                  <a:pt x="2075" y="3416"/>
                  <a:pt x="2076" y="3414"/>
                </a:cubicBezTo>
                <a:cubicBezTo>
                  <a:pt x="2077" y="3413"/>
                  <a:pt x="2077" y="3412"/>
                  <a:pt x="2077" y="3412"/>
                </a:cubicBezTo>
                <a:cubicBezTo>
                  <a:pt x="2079" y="3412"/>
                  <a:pt x="2082" y="3416"/>
                  <a:pt x="2081" y="3417"/>
                </a:cubicBezTo>
                <a:cubicBezTo>
                  <a:pt x="2080" y="3419"/>
                  <a:pt x="2080" y="3421"/>
                  <a:pt x="2079" y="3423"/>
                </a:cubicBezTo>
                <a:cubicBezTo>
                  <a:pt x="2078" y="3423"/>
                  <a:pt x="2078" y="3426"/>
                  <a:pt x="2076" y="3424"/>
                </a:cubicBezTo>
                <a:close/>
                <a:moveTo>
                  <a:pt x="2084" y="3430"/>
                </a:moveTo>
                <a:cubicBezTo>
                  <a:pt x="2083" y="3429"/>
                  <a:pt x="2079" y="3429"/>
                  <a:pt x="2080" y="3425"/>
                </a:cubicBezTo>
                <a:cubicBezTo>
                  <a:pt x="2081" y="3423"/>
                  <a:pt x="2083" y="3421"/>
                  <a:pt x="2084" y="3419"/>
                </a:cubicBezTo>
                <a:cubicBezTo>
                  <a:pt x="2088" y="3421"/>
                  <a:pt x="2090" y="3424"/>
                  <a:pt x="2087" y="3428"/>
                </a:cubicBezTo>
                <a:cubicBezTo>
                  <a:pt x="2086" y="3429"/>
                  <a:pt x="2086" y="3432"/>
                  <a:pt x="2084" y="3430"/>
                </a:cubicBezTo>
                <a:close/>
                <a:moveTo>
                  <a:pt x="2094" y="3433"/>
                </a:moveTo>
                <a:cubicBezTo>
                  <a:pt x="2092" y="3436"/>
                  <a:pt x="2090" y="3432"/>
                  <a:pt x="2087" y="3433"/>
                </a:cubicBezTo>
                <a:cubicBezTo>
                  <a:pt x="2089" y="3430"/>
                  <a:pt x="2090" y="3428"/>
                  <a:pt x="2091" y="3425"/>
                </a:cubicBezTo>
                <a:cubicBezTo>
                  <a:pt x="2094" y="3427"/>
                  <a:pt x="2097" y="3429"/>
                  <a:pt x="2094" y="3433"/>
                </a:cubicBezTo>
                <a:close/>
                <a:moveTo>
                  <a:pt x="2102" y="3437"/>
                </a:moveTo>
                <a:cubicBezTo>
                  <a:pt x="2099" y="3439"/>
                  <a:pt x="2098" y="3437"/>
                  <a:pt x="2097" y="3435"/>
                </a:cubicBezTo>
                <a:cubicBezTo>
                  <a:pt x="2096" y="3433"/>
                  <a:pt x="2097" y="3431"/>
                  <a:pt x="2099" y="3430"/>
                </a:cubicBezTo>
                <a:cubicBezTo>
                  <a:pt x="2099" y="3430"/>
                  <a:pt x="2105" y="3434"/>
                  <a:pt x="2105" y="3435"/>
                </a:cubicBezTo>
                <a:cubicBezTo>
                  <a:pt x="2105" y="3435"/>
                  <a:pt x="2105" y="3436"/>
                  <a:pt x="2102" y="3437"/>
                </a:cubicBezTo>
                <a:close/>
                <a:moveTo>
                  <a:pt x="2107" y="3438"/>
                </a:moveTo>
                <a:cubicBezTo>
                  <a:pt x="2107" y="3438"/>
                  <a:pt x="2108" y="3436"/>
                  <a:pt x="2108" y="3436"/>
                </a:cubicBezTo>
                <a:cubicBezTo>
                  <a:pt x="2110" y="3436"/>
                  <a:pt x="2110" y="3438"/>
                  <a:pt x="2112" y="3438"/>
                </a:cubicBezTo>
                <a:cubicBezTo>
                  <a:pt x="2110" y="3439"/>
                  <a:pt x="2108" y="3439"/>
                  <a:pt x="2107" y="3438"/>
                </a:cubicBezTo>
                <a:close/>
                <a:moveTo>
                  <a:pt x="2123" y="3439"/>
                </a:moveTo>
                <a:cubicBezTo>
                  <a:pt x="2123" y="3439"/>
                  <a:pt x="2122" y="3438"/>
                  <a:pt x="2122" y="3438"/>
                </a:cubicBezTo>
                <a:cubicBezTo>
                  <a:pt x="2123" y="3436"/>
                  <a:pt x="2125" y="3434"/>
                  <a:pt x="2126" y="3431"/>
                </a:cubicBezTo>
                <a:cubicBezTo>
                  <a:pt x="2127" y="3430"/>
                  <a:pt x="2128" y="3429"/>
                  <a:pt x="2126" y="3427"/>
                </a:cubicBezTo>
                <a:cubicBezTo>
                  <a:pt x="2123" y="3429"/>
                  <a:pt x="2122" y="3432"/>
                  <a:pt x="2121" y="3435"/>
                </a:cubicBezTo>
                <a:cubicBezTo>
                  <a:pt x="2120" y="3436"/>
                  <a:pt x="2121" y="3438"/>
                  <a:pt x="2118" y="3437"/>
                </a:cubicBezTo>
                <a:cubicBezTo>
                  <a:pt x="2116" y="3436"/>
                  <a:pt x="2117" y="3435"/>
                  <a:pt x="2117" y="3433"/>
                </a:cubicBezTo>
                <a:cubicBezTo>
                  <a:pt x="2117" y="3433"/>
                  <a:pt x="2118" y="3433"/>
                  <a:pt x="2118" y="3432"/>
                </a:cubicBezTo>
                <a:cubicBezTo>
                  <a:pt x="2118" y="3431"/>
                  <a:pt x="2120" y="3430"/>
                  <a:pt x="2118" y="3429"/>
                </a:cubicBezTo>
                <a:cubicBezTo>
                  <a:pt x="2117" y="3428"/>
                  <a:pt x="2116" y="3430"/>
                  <a:pt x="2115" y="3431"/>
                </a:cubicBezTo>
                <a:cubicBezTo>
                  <a:pt x="2114" y="3432"/>
                  <a:pt x="2114" y="3435"/>
                  <a:pt x="2112" y="3433"/>
                </a:cubicBezTo>
                <a:cubicBezTo>
                  <a:pt x="2109" y="3431"/>
                  <a:pt x="2111" y="3430"/>
                  <a:pt x="2112" y="3429"/>
                </a:cubicBezTo>
                <a:cubicBezTo>
                  <a:pt x="2112" y="3428"/>
                  <a:pt x="2114" y="3427"/>
                  <a:pt x="2112" y="3426"/>
                </a:cubicBezTo>
                <a:cubicBezTo>
                  <a:pt x="2112" y="3426"/>
                  <a:pt x="2111" y="3426"/>
                  <a:pt x="2110" y="3426"/>
                </a:cubicBezTo>
                <a:cubicBezTo>
                  <a:pt x="2107" y="3433"/>
                  <a:pt x="2104" y="3428"/>
                  <a:pt x="2100" y="3426"/>
                </a:cubicBezTo>
                <a:cubicBezTo>
                  <a:pt x="2101" y="3424"/>
                  <a:pt x="2104" y="3422"/>
                  <a:pt x="2104" y="3419"/>
                </a:cubicBezTo>
                <a:cubicBezTo>
                  <a:pt x="2108" y="3420"/>
                  <a:pt x="2110" y="3422"/>
                  <a:pt x="2113" y="3424"/>
                </a:cubicBezTo>
                <a:cubicBezTo>
                  <a:pt x="2117" y="3426"/>
                  <a:pt x="2122" y="3428"/>
                  <a:pt x="2127" y="3427"/>
                </a:cubicBezTo>
                <a:cubicBezTo>
                  <a:pt x="2128" y="3429"/>
                  <a:pt x="2129" y="3431"/>
                  <a:pt x="2132" y="3431"/>
                </a:cubicBezTo>
                <a:cubicBezTo>
                  <a:pt x="2129" y="3433"/>
                  <a:pt x="2128" y="3439"/>
                  <a:pt x="2123" y="3439"/>
                </a:cubicBezTo>
                <a:close/>
                <a:moveTo>
                  <a:pt x="2130" y="3438"/>
                </a:moveTo>
                <a:cubicBezTo>
                  <a:pt x="2133" y="3435"/>
                  <a:pt x="2134" y="3429"/>
                  <a:pt x="2140" y="3433"/>
                </a:cubicBezTo>
                <a:cubicBezTo>
                  <a:pt x="2137" y="3440"/>
                  <a:pt x="2137" y="3440"/>
                  <a:pt x="2130" y="3438"/>
                </a:cubicBezTo>
                <a:close/>
                <a:moveTo>
                  <a:pt x="2149" y="3437"/>
                </a:moveTo>
                <a:cubicBezTo>
                  <a:pt x="2149" y="3435"/>
                  <a:pt x="2154" y="3433"/>
                  <a:pt x="2151" y="3430"/>
                </a:cubicBezTo>
                <a:cubicBezTo>
                  <a:pt x="2150" y="3429"/>
                  <a:pt x="2148" y="3434"/>
                  <a:pt x="2146" y="3436"/>
                </a:cubicBezTo>
                <a:cubicBezTo>
                  <a:pt x="2145" y="3438"/>
                  <a:pt x="2143" y="3439"/>
                  <a:pt x="2140" y="3438"/>
                </a:cubicBezTo>
                <a:cubicBezTo>
                  <a:pt x="2141" y="3436"/>
                  <a:pt x="2142" y="3434"/>
                  <a:pt x="2143" y="3432"/>
                </a:cubicBezTo>
                <a:cubicBezTo>
                  <a:pt x="2144" y="3430"/>
                  <a:pt x="2147" y="3429"/>
                  <a:pt x="2148" y="3427"/>
                </a:cubicBezTo>
                <a:cubicBezTo>
                  <a:pt x="2150" y="3425"/>
                  <a:pt x="2151" y="3428"/>
                  <a:pt x="2152" y="3429"/>
                </a:cubicBezTo>
                <a:cubicBezTo>
                  <a:pt x="2153" y="3429"/>
                  <a:pt x="2155" y="3429"/>
                  <a:pt x="2155" y="3429"/>
                </a:cubicBezTo>
                <a:cubicBezTo>
                  <a:pt x="2157" y="3425"/>
                  <a:pt x="2161" y="3427"/>
                  <a:pt x="2164" y="3424"/>
                </a:cubicBezTo>
                <a:cubicBezTo>
                  <a:pt x="2165" y="3423"/>
                  <a:pt x="2166" y="3424"/>
                  <a:pt x="2167" y="3424"/>
                </a:cubicBezTo>
                <a:cubicBezTo>
                  <a:pt x="2168" y="3424"/>
                  <a:pt x="2169" y="3424"/>
                  <a:pt x="2170" y="3424"/>
                </a:cubicBezTo>
                <a:cubicBezTo>
                  <a:pt x="2174" y="3419"/>
                  <a:pt x="2180" y="3419"/>
                  <a:pt x="2184" y="3417"/>
                </a:cubicBezTo>
                <a:cubicBezTo>
                  <a:pt x="2185" y="3417"/>
                  <a:pt x="2186" y="3416"/>
                  <a:pt x="2187" y="3415"/>
                </a:cubicBezTo>
                <a:cubicBezTo>
                  <a:pt x="2191" y="3410"/>
                  <a:pt x="2198" y="3409"/>
                  <a:pt x="2203" y="3406"/>
                </a:cubicBezTo>
                <a:cubicBezTo>
                  <a:pt x="2200" y="3416"/>
                  <a:pt x="2192" y="3421"/>
                  <a:pt x="2183" y="3424"/>
                </a:cubicBezTo>
                <a:cubicBezTo>
                  <a:pt x="2181" y="3425"/>
                  <a:pt x="2179" y="3429"/>
                  <a:pt x="2176" y="3426"/>
                </a:cubicBezTo>
                <a:cubicBezTo>
                  <a:pt x="2176" y="3426"/>
                  <a:pt x="2175" y="3426"/>
                  <a:pt x="2175" y="3427"/>
                </a:cubicBezTo>
                <a:cubicBezTo>
                  <a:pt x="2172" y="3430"/>
                  <a:pt x="2168" y="3433"/>
                  <a:pt x="2164" y="3434"/>
                </a:cubicBezTo>
                <a:cubicBezTo>
                  <a:pt x="2164" y="3433"/>
                  <a:pt x="2164" y="3432"/>
                  <a:pt x="2165" y="3430"/>
                </a:cubicBezTo>
                <a:cubicBezTo>
                  <a:pt x="2165" y="3430"/>
                  <a:pt x="2164" y="3430"/>
                  <a:pt x="2164" y="3429"/>
                </a:cubicBezTo>
                <a:cubicBezTo>
                  <a:pt x="2160" y="3434"/>
                  <a:pt x="2156" y="3439"/>
                  <a:pt x="2149" y="3437"/>
                </a:cubicBezTo>
                <a:close/>
                <a:moveTo>
                  <a:pt x="2166" y="3442"/>
                </a:moveTo>
                <a:cubicBezTo>
                  <a:pt x="2165" y="3444"/>
                  <a:pt x="2164" y="3446"/>
                  <a:pt x="2164" y="3447"/>
                </a:cubicBezTo>
                <a:cubicBezTo>
                  <a:pt x="2161" y="3444"/>
                  <a:pt x="2161" y="3444"/>
                  <a:pt x="2166" y="3442"/>
                </a:cubicBezTo>
                <a:close/>
                <a:moveTo>
                  <a:pt x="2182" y="3498"/>
                </a:moveTo>
                <a:cubicBezTo>
                  <a:pt x="2181" y="3498"/>
                  <a:pt x="2181" y="3498"/>
                  <a:pt x="2181" y="3498"/>
                </a:cubicBezTo>
                <a:cubicBezTo>
                  <a:pt x="2181" y="3498"/>
                  <a:pt x="2181" y="3498"/>
                  <a:pt x="2182" y="3498"/>
                </a:cubicBezTo>
                <a:close/>
                <a:moveTo>
                  <a:pt x="2202" y="3554"/>
                </a:moveTo>
                <a:cubicBezTo>
                  <a:pt x="2204" y="3550"/>
                  <a:pt x="2204" y="3545"/>
                  <a:pt x="2205" y="3540"/>
                </a:cubicBezTo>
                <a:cubicBezTo>
                  <a:pt x="2206" y="3539"/>
                  <a:pt x="2206" y="3538"/>
                  <a:pt x="2205" y="3538"/>
                </a:cubicBezTo>
                <a:cubicBezTo>
                  <a:pt x="2204" y="3538"/>
                  <a:pt x="2203" y="3539"/>
                  <a:pt x="2203" y="3539"/>
                </a:cubicBezTo>
                <a:cubicBezTo>
                  <a:pt x="2202" y="3542"/>
                  <a:pt x="2202" y="3545"/>
                  <a:pt x="2201" y="3548"/>
                </a:cubicBezTo>
                <a:cubicBezTo>
                  <a:pt x="2201" y="3550"/>
                  <a:pt x="2201" y="3551"/>
                  <a:pt x="2199" y="3553"/>
                </a:cubicBezTo>
                <a:cubicBezTo>
                  <a:pt x="2197" y="3550"/>
                  <a:pt x="2196" y="3547"/>
                  <a:pt x="2198" y="3543"/>
                </a:cubicBezTo>
                <a:cubicBezTo>
                  <a:pt x="2200" y="3539"/>
                  <a:pt x="2201" y="3533"/>
                  <a:pt x="2201" y="3528"/>
                </a:cubicBezTo>
                <a:cubicBezTo>
                  <a:pt x="2201" y="3527"/>
                  <a:pt x="2201" y="3527"/>
                  <a:pt x="2200" y="3526"/>
                </a:cubicBezTo>
                <a:cubicBezTo>
                  <a:pt x="2199" y="3526"/>
                  <a:pt x="2199" y="3527"/>
                  <a:pt x="2199" y="3528"/>
                </a:cubicBezTo>
                <a:cubicBezTo>
                  <a:pt x="2198" y="3533"/>
                  <a:pt x="2196" y="3537"/>
                  <a:pt x="2195" y="3543"/>
                </a:cubicBezTo>
                <a:cubicBezTo>
                  <a:pt x="2192" y="3537"/>
                  <a:pt x="2191" y="3533"/>
                  <a:pt x="2193" y="3528"/>
                </a:cubicBezTo>
                <a:cubicBezTo>
                  <a:pt x="2195" y="3524"/>
                  <a:pt x="2197" y="3520"/>
                  <a:pt x="2194" y="3515"/>
                </a:cubicBezTo>
                <a:cubicBezTo>
                  <a:pt x="2192" y="3519"/>
                  <a:pt x="2192" y="3524"/>
                  <a:pt x="2189" y="3528"/>
                </a:cubicBezTo>
                <a:cubicBezTo>
                  <a:pt x="2188" y="3524"/>
                  <a:pt x="2184" y="3520"/>
                  <a:pt x="2188" y="3515"/>
                </a:cubicBezTo>
                <a:cubicBezTo>
                  <a:pt x="2190" y="3513"/>
                  <a:pt x="2190" y="3509"/>
                  <a:pt x="2190" y="3506"/>
                </a:cubicBezTo>
                <a:cubicBezTo>
                  <a:pt x="2190" y="3505"/>
                  <a:pt x="2191" y="3504"/>
                  <a:pt x="2189" y="3504"/>
                </a:cubicBezTo>
                <a:cubicBezTo>
                  <a:pt x="2188" y="3504"/>
                  <a:pt x="2188" y="3505"/>
                  <a:pt x="2188" y="3506"/>
                </a:cubicBezTo>
                <a:cubicBezTo>
                  <a:pt x="2187" y="3508"/>
                  <a:pt x="2186" y="3511"/>
                  <a:pt x="2185" y="3515"/>
                </a:cubicBezTo>
                <a:cubicBezTo>
                  <a:pt x="2183" y="3511"/>
                  <a:pt x="2181" y="3508"/>
                  <a:pt x="2183" y="3504"/>
                </a:cubicBezTo>
                <a:cubicBezTo>
                  <a:pt x="2184" y="3502"/>
                  <a:pt x="2185" y="3499"/>
                  <a:pt x="2185" y="3496"/>
                </a:cubicBezTo>
                <a:cubicBezTo>
                  <a:pt x="2186" y="3495"/>
                  <a:pt x="2186" y="3494"/>
                  <a:pt x="2185" y="3493"/>
                </a:cubicBezTo>
                <a:cubicBezTo>
                  <a:pt x="2183" y="3493"/>
                  <a:pt x="2183" y="3494"/>
                  <a:pt x="2183" y="3495"/>
                </a:cubicBezTo>
                <a:cubicBezTo>
                  <a:pt x="2182" y="3496"/>
                  <a:pt x="2182" y="3497"/>
                  <a:pt x="2182" y="3498"/>
                </a:cubicBezTo>
                <a:cubicBezTo>
                  <a:pt x="2182" y="3498"/>
                  <a:pt x="2182" y="3498"/>
                  <a:pt x="2182" y="3498"/>
                </a:cubicBezTo>
                <a:cubicBezTo>
                  <a:pt x="2180" y="3495"/>
                  <a:pt x="2179" y="3492"/>
                  <a:pt x="2181" y="3488"/>
                </a:cubicBezTo>
                <a:cubicBezTo>
                  <a:pt x="2181" y="3487"/>
                  <a:pt x="2183" y="3484"/>
                  <a:pt x="2181" y="3483"/>
                </a:cubicBezTo>
                <a:cubicBezTo>
                  <a:pt x="2179" y="3483"/>
                  <a:pt x="2180" y="3486"/>
                  <a:pt x="2178" y="3487"/>
                </a:cubicBezTo>
                <a:cubicBezTo>
                  <a:pt x="2176" y="3484"/>
                  <a:pt x="2176" y="3482"/>
                  <a:pt x="2178" y="3479"/>
                </a:cubicBezTo>
                <a:cubicBezTo>
                  <a:pt x="2179" y="3477"/>
                  <a:pt x="2180" y="3474"/>
                  <a:pt x="2182" y="3471"/>
                </a:cubicBezTo>
                <a:cubicBezTo>
                  <a:pt x="2182" y="3470"/>
                  <a:pt x="2183" y="3469"/>
                  <a:pt x="2182" y="3469"/>
                </a:cubicBezTo>
                <a:cubicBezTo>
                  <a:pt x="2181" y="3468"/>
                  <a:pt x="2180" y="3469"/>
                  <a:pt x="2180" y="3470"/>
                </a:cubicBezTo>
                <a:cubicBezTo>
                  <a:pt x="2178" y="3472"/>
                  <a:pt x="2177" y="3475"/>
                  <a:pt x="2175" y="3478"/>
                </a:cubicBezTo>
                <a:cubicBezTo>
                  <a:pt x="2173" y="3476"/>
                  <a:pt x="2173" y="3474"/>
                  <a:pt x="2174" y="3472"/>
                </a:cubicBezTo>
                <a:cubicBezTo>
                  <a:pt x="2177" y="3469"/>
                  <a:pt x="2178" y="3465"/>
                  <a:pt x="2180" y="3461"/>
                </a:cubicBezTo>
                <a:cubicBezTo>
                  <a:pt x="2180" y="3460"/>
                  <a:pt x="2181" y="3459"/>
                  <a:pt x="2180" y="3459"/>
                </a:cubicBezTo>
                <a:cubicBezTo>
                  <a:pt x="2179" y="3458"/>
                  <a:pt x="2178" y="3459"/>
                  <a:pt x="2178" y="3460"/>
                </a:cubicBezTo>
                <a:cubicBezTo>
                  <a:pt x="2175" y="3463"/>
                  <a:pt x="2174" y="3466"/>
                  <a:pt x="2172" y="3470"/>
                </a:cubicBezTo>
                <a:cubicBezTo>
                  <a:pt x="2167" y="3463"/>
                  <a:pt x="2171" y="3458"/>
                  <a:pt x="2173" y="3453"/>
                </a:cubicBezTo>
                <a:cubicBezTo>
                  <a:pt x="2174" y="3452"/>
                  <a:pt x="2176" y="3450"/>
                  <a:pt x="2174" y="3449"/>
                </a:cubicBezTo>
                <a:cubicBezTo>
                  <a:pt x="2173" y="3448"/>
                  <a:pt x="2172" y="3451"/>
                  <a:pt x="2171" y="3452"/>
                </a:cubicBezTo>
                <a:cubicBezTo>
                  <a:pt x="2170" y="3454"/>
                  <a:pt x="2169" y="3456"/>
                  <a:pt x="2168" y="3458"/>
                </a:cubicBezTo>
                <a:cubicBezTo>
                  <a:pt x="2162" y="3449"/>
                  <a:pt x="2167" y="3440"/>
                  <a:pt x="2180" y="3438"/>
                </a:cubicBezTo>
                <a:cubicBezTo>
                  <a:pt x="2181" y="3447"/>
                  <a:pt x="2185" y="3455"/>
                  <a:pt x="2188" y="3463"/>
                </a:cubicBezTo>
                <a:cubicBezTo>
                  <a:pt x="2195" y="3483"/>
                  <a:pt x="2201" y="3504"/>
                  <a:pt x="2208" y="3524"/>
                </a:cubicBezTo>
                <a:cubicBezTo>
                  <a:pt x="2212" y="3537"/>
                  <a:pt x="2218" y="3550"/>
                  <a:pt x="2221" y="3563"/>
                </a:cubicBezTo>
                <a:cubicBezTo>
                  <a:pt x="2222" y="3567"/>
                  <a:pt x="2224" y="3570"/>
                  <a:pt x="2225" y="3574"/>
                </a:cubicBezTo>
                <a:cubicBezTo>
                  <a:pt x="2227" y="3577"/>
                  <a:pt x="2231" y="3576"/>
                  <a:pt x="2233" y="3578"/>
                </a:cubicBezTo>
                <a:cubicBezTo>
                  <a:pt x="2234" y="3579"/>
                  <a:pt x="2235" y="3579"/>
                  <a:pt x="2237" y="3580"/>
                </a:cubicBezTo>
                <a:cubicBezTo>
                  <a:pt x="2229" y="3582"/>
                  <a:pt x="2222" y="3586"/>
                  <a:pt x="2213" y="3589"/>
                </a:cubicBezTo>
                <a:cubicBezTo>
                  <a:pt x="2214" y="3586"/>
                  <a:pt x="2215" y="3584"/>
                  <a:pt x="2215" y="3582"/>
                </a:cubicBezTo>
                <a:cubicBezTo>
                  <a:pt x="2215" y="3581"/>
                  <a:pt x="2216" y="3581"/>
                  <a:pt x="2215" y="3580"/>
                </a:cubicBezTo>
                <a:cubicBezTo>
                  <a:pt x="2214" y="3580"/>
                  <a:pt x="2213" y="3580"/>
                  <a:pt x="2213" y="3581"/>
                </a:cubicBezTo>
                <a:cubicBezTo>
                  <a:pt x="2211" y="3583"/>
                  <a:pt x="2211" y="3585"/>
                  <a:pt x="2210" y="3588"/>
                </a:cubicBezTo>
                <a:cubicBezTo>
                  <a:pt x="2209" y="3590"/>
                  <a:pt x="2208" y="3591"/>
                  <a:pt x="2206" y="3591"/>
                </a:cubicBezTo>
                <a:cubicBezTo>
                  <a:pt x="2207" y="3582"/>
                  <a:pt x="2215" y="3575"/>
                  <a:pt x="2211" y="3565"/>
                </a:cubicBezTo>
                <a:cubicBezTo>
                  <a:pt x="2211" y="3569"/>
                  <a:pt x="2210" y="3573"/>
                  <a:pt x="2208" y="3577"/>
                </a:cubicBezTo>
                <a:cubicBezTo>
                  <a:pt x="2205" y="3573"/>
                  <a:pt x="2206" y="3570"/>
                  <a:pt x="2207" y="3567"/>
                </a:cubicBezTo>
                <a:cubicBezTo>
                  <a:pt x="2208" y="3563"/>
                  <a:pt x="2208" y="3560"/>
                  <a:pt x="2209" y="3557"/>
                </a:cubicBezTo>
                <a:cubicBezTo>
                  <a:pt x="2209" y="3556"/>
                  <a:pt x="2209" y="3555"/>
                  <a:pt x="2208" y="3554"/>
                </a:cubicBezTo>
                <a:cubicBezTo>
                  <a:pt x="2207" y="3554"/>
                  <a:pt x="2207" y="3555"/>
                  <a:pt x="2206" y="3556"/>
                </a:cubicBezTo>
                <a:cubicBezTo>
                  <a:pt x="2206" y="3559"/>
                  <a:pt x="2205" y="3562"/>
                  <a:pt x="2204" y="3565"/>
                </a:cubicBezTo>
                <a:cubicBezTo>
                  <a:pt x="2202" y="3561"/>
                  <a:pt x="2200" y="3558"/>
                  <a:pt x="2202" y="3554"/>
                </a:cubicBezTo>
                <a:close/>
                <a:moveTo>
                  <a:pt x="2159" y="3078"/>
                </a:moveTo>
                <a:cubicBezTo>
                  <a:pt x="2159" y="3078"/>
                  <a:pt x="2159" y="3077"/>
                  <a:pt x="2158" y="3076"/>
                </a:cubicBezTo>
                <a:cubicBezTo>
                  <a:pt x="2158" y="3076"/>
                  <a:pt x="2157" y="3077"/>
                  <a:pt x="2157" y="3077"/>
                </a:cubicBezTo>
                <a:cubicBezTo>
                  <a:pt x="2156" y="3079"/>
                  <a:pt x="2154" y="3081"/>
                  <a:pt x="2153" y="3084"/>
                </a:cubicBezTo>
                <a:cubicBezTo>
                  <a:pt x="2157" y="3083"/>
                  <a:pt x="2158" y="3081"/>
                  <a:pt x="2159" y="3078"/>
                </a:cubicBezTo>
                <a:close/>
                <a:moveTo>
                  <a:pt x="2152" y="3070"/>
                </a:moveTo>
                <a:cubicBezTo>
                  <a:pt x="2151" y="3072"/>
                  <a:pt x="2150" y="3073"/>
                  <a:pt x="2150" y="3075"/>
                </a:cubicBezTo>
                <a:cubicBezTo>
                  <a:pt x="2150" y="3076"/>
                  <a:pt x="2151" y="3076"/>
                  <a:pt x="2151" y="3075"/>
                </a:cubicBezTo>
                <a:cubicBezTo>
                  <a:pt x="2153" y="3074"/>
                  <a:pt x="2154" y="3073"/>
                  <a:pt x="2154" y="3071"/>
                </a:cubicBezTo>
                <a:cubicBezTo>
                  <a:pt x="2154" y="3070"/>
                  <a:pt x="2153" y="3070"/>
                  <a:pt x="2152" y="3070"/>
                </a:cubicBezTo>
                <a:close/>
                <a:moveTo>
                  <a:pt x="2169" y="3103"/>
                </a:moveTo>
                <a:cubicBezTo>
                  <a:pt x="2171" y="3101"/>
                  <a:pt x="2174" y="3100"/>
                  <a:pt x="2176" y="3098"/>
                </a:cubicBezTo>
                <a:cubicBezTo>
                  <a:pt x="2177" y="3098"/>
                  <a:pt x="2177" y="3097"/>
                  <a:pt x="2177" y="3096"/>
                </a:cubicBezTo>
                <a:cubicBezTo>
                  <a:pt x="2177" y="3096"/>
                  <a:pt x="2176" y="3096"/>
                  <a:pt x="2176" y="3096"/>
                </a:cubicBezTo>
                <a:cubicBezTo>
                  <a:pt x="2175" y="3095"/>
                  <a:pt x="2168" y="3100"/>
                  <a:pt x="2167" y="3101"/>
                </a:cubicBezTo>
                <a:cubicBezTo>
                  <a:pt x="2167" y="3102"/>
                  <a:pt x="2168" y="3103"/>
                  <a:pt x="2169" y="3103"/>
                </a:cubicBezTo>
                <a:close/>
                <a:moveTo>
                  <a:pt x="2156" y="3109"/>
                </a:moveTo>
                <a:cubicBezTo>
                  <a:pt x="2155" y="3110"/>
                  <a:pt x="2152" y="3110"/>
                  <a:pt x="2152" y="3112"/>
                </a:cubicBezTo>
                <a:cubicBezTo>
                  <a:pt x="2153" y="3114"/>
                  <a:pt x="2154" y="3112"/>
                  <a:pt x="2156" y="3112"/>
                </a:cubicBezTo>
                <a:cubicBezTo>
                  <a:pt x="2157" y="3111"/>
                  <a:pt x="2160" y="3112"/>
                  <a:pt x="2160" y="3110"/>
                </a:cubicBezTo>
                <a:cubicBezTo>
                  <a:pt x="2159" y="3108"/>
                  <a:pt x="2157" y="3109"/>
                  <a:pt x="2156" y="3109"/>
                </a:cubicBezTo>
                <a:close/>
                <a:moveTo>
                  <a:pt x="2161" y="3084"/>
                </a:moveTo>
                <a:cubicBezTo>
                  <a:pt x="2159" y="3088"/>
                  <a:pt x="2155" y="3091"/>
                  <a:pt x="2152" y="3095"/>
                </a:cubicBezTo>
                <a:cubicBezTo>
                  <a:pt x="2152" y="3095"/>
                  <a:pt x="2152" y="3096"/>
                  <a:pt x="2152" y="3097"/>
                </a:cubicBezTo>
                <a:cubicBezTo>
                  <a:pt x="2153" y="3097"/>
                  <a:pt x="2153" y="3097"/>
                  <a:pt x="2154" y="3097"/>
                </a:cubicBezTo>
                <a:cubicBezTo>
                  <a:pt x="2158" y="3094"/>
                  <a:pt x="2161" y="3090"/>
                  <a:pt x="2163" y="3085"/>
                </a:cubicBezTo>
                <a:cubicBezTo>
                  <a:pt x="2163" y="3085"/>
                  <a:pt x="2163" y="3084"/>
                  <a:pt x="2162" y="3084"/>
                </a:cubicBezTo>
                <a:cubicBezTo>
                  <a:pt x="2162" y="3084"/>
                  <a:pt x="2161" y="3084"/>
                  <a:pt x="2161" y="3084"/>
                </a:cubicBezTo>
                <a:close/>
                <a:moveTo>
                  <a:pt x="2118" y="3074"/>
                </a:moveTo>
                <a:cubicBezTo>
                  <a:pt x="2121" y="3077"/>
                  <a:pt x="2121" y="3081"/>
                  <a:pt x="2121" y="3085"/>
                </a:cubicBezTo>
                <a:cubicBezTo>
                  <a:pt x="2122" y="3086"/>
                  <a:pt x="2122" y="3087"/>
                  <a:pt x="2123" y="3087"/>
                </a:cubicBezTo>
                <a:cubicBezTo>
                  <a:pt x="2123" y="3087"/>
                  <a:pt x="2124" y="3086"/>
                  <a:pt x="2124" y="3086"/>
                </a:cubicBezTo>
                <a:cubicBezTo>
                  <a:pt x="2125" y="3083"/>
                  <a:pt x="2121" y="3075"/>
                  <a:pt x="2118" y="3074"/>
                </a:cubicBezTo>
                <a:close/>
                <a:moveTo>
                  <a:pt x="2141" y="3075"/>
                </a:moveTo>
                <a:cubicBezTo>
                  <a:pt x="2143" y="3078"/>
                  <a:pt x="2140" y="3082"/>
                  <a:pt x="2142" y="3085"/>
                </a:cubicBezTo>
                <a:cubicBezTo>
                  <a:pt x="2145" y="3080"/>
                  <a:pt x="2145" y="3077"/>
                  <a:pt x="2141" y="3075"/>
                </a:cubicBezTo>
                <a:close/>
                <a:moveTo>
                  <a:pt x="2047" y="3319"/>
                </a:moveTo>
                <a:cubicBezTo>
                  <a:pt x="2046" y="3319"/>
                  <a:pt x="2046" y="3319"/>
                  <a:pt x="2045" y="3320"/>
                </a:cubicBezTo>
                <a:cubicBezTo>
                  <a:pt x="2040" y="3325"/>
                  <a:pt x="2037" y="3332"/>
                  <a:pt x="2034" y="3338"/>
                </a:cubicBezTo>
                <a:cubicBezTo>
                  <a:pt x="2034" y="3339"/>
                  <a:pt x="2034" y="3339"/>
                  <a:pt x="2034" y="3340"/>
                </a:cubicBezTo>
                <a:cubicBezTo>
                  <a:pt x="2035" y="3340"/>
                  <a:pt x="2035" y="3340"/>
                  <a:pt x="2036" y="3340"/>
                </a:cubicBezTo>
                <a:cubicBezTo>
                  <a:pt x="2036" y="3340"/>
                  <a:pt x="2037" y="3339"/>
                  <a:pt x="2037" y="3339"/>
                </a:cubicBezTo>
                <a:cubicBezTo>
                  <a:pt x="2040" y="3333"/>
                  <a:pt x="2043" y="3327"/>
                  <a:pt x="2047" y="3321"/>
                </a:cubicBezTo>
                <a:cubicBezTo>
                  <a:pt x="2048" y="3320"/>
                  <a:pt x="2048" y="3320"/>
                  <a:pt x="2047" y="3319"/>
                </a:cubicBezTo>
                <a:close/>
                <a:moveTo>
                  <a:pt x="2045" y="3239"/>
                </a:moveTo>
                <a:cubicBezTo>
                  <a:pt x="2044" y="3239"/>
                  <a:pt x="2044" y="3238"/>
                  <a:pt x="2043" y="3238"/>
                </a:cubicBezTo>
                <a:cubicBezTo>
                  <a:pt x="2042" y="3238"/>
                  <a:pt x="2042" y="3239"/>
                  <a:pt x="2042" y="3240"/>
                </a:cubicBezTo>
                <a:cubicBezTo>
                  <a:pt x="2037" y="3247"/>
                  <a:pt x="2034" y="3254"/>
                  <a:pt x="2031" y="3262"/>
                </a:cubicBezTo>
                <a:cubicBezTo>
                  <a:pt x="2031" y="3262"/>
                  <a:pt x="2030" y="3263"/>
                  <a:pt x="2031" y="3264"/>
                </a:cubicBezTo>
                <a:cubicBezTo>
                  <a:pt x="2032" y="3264"/>
                  <a:pt x="2033" y="3263"/>
                  <a:pt x="2033" y="3263"/>
                </a:cubicBezTo>
                <a:cubicBezTo>
                  <a:pt x="2037" y="3255"/>
                  <a:pt x="2040" y="3248"/>
                  <a:pt x="2044" y="3241"/>
                </a:cubicBezTo>
                <a:cubicBezTo>
                  <a:pt x="2044" y="3240"/>
                  <a:pt x="2044" y="3240"/>
                  <a:pt x="2045" y="3239"/>
                </a:cubicBezTo>
                <a:close/>
                <a:moveTo>
                  <a:pt x="2174" y="3107"/>
                </a:moveTo>
                <a:cubicBezTo>
                  <a:pt x="2175" y="3107"/>
                  <a:pt x="2177" y="3106"/>
                  <a:pt x="2176" y="3105"/>
                </a:cubicBezTo>
                <a:cubicBezTo>
                  <a:pt x="2176" y="3104"/>
                  <a:pt x="2174" y="3104"/>
                  <a:pt x="2173" y="3105"/>
                </a:cubicBezTo>
                <a:cubicBezTo>
                  <a:pt x="2171" y="3106"/>
                  <a:pt x="2168" y="3107"/>
                  <a:pt x="2166" y="3109"/>
                </a:cubicBezTo>
                <a:cubicBezTo>
                  <a:pt x="2165" y="3109"/>
                  <a:pt x="2164" y="3109"/>
                  <a:pt x="2164" y="3111"/>
                </a:cubicBezTo>
                <a:cubicBezTo>
                  <a:pt x="2165" y="3112"/>
                  <a:pt x="2166" y="3111"/>
                  <a:pt x="2167" y="3111"/>
                </a:cubicBezTo>
                <a:cubicBezTo>
                  <a:pt x="2169" y="3109"/>
                  <a:pt x="2172" y="3108"/>
                  <a:pt x="2174" y="3107"/>
                </a:cubicBezTo>
                <a:close/>
                <a:moveTo>
                  <a:pt x="2036" y="3311"/>
                </a:moveTo>
                <a:cubicBezTo>
                  <a:pt x="2039" y="3307"/>
                  <a:pt x="2041" y="3302"/>
                  <a:pt x="2044" y="3298"/>
                </a:cubicBezTo>
                <a:cubicBezTo>
                  <a:pt x="2045" y="3297"/>
                  <a:pt x="2047" y="3296"/>
                  <a:pt x="2045" y="3295"/>
                </a:cubicBezTo>
                <a:cubicBezTo>
                  <a:pt x="2043" y="3294"/>
                  <a:pt x="2043" y="3296"/>
                  <a:pt x="2042" y="3297"/>
                </a:cubicBezTo>
                <a:cubicBezTo>
                  <a:pt x="2038" y="3302"/>
                  <a:pt x="2035" y="3307"/>
                  <a:pt x="2031" y="3312"/>
                </a:cubicBezTo>
                <a:cubicBezTo>
                  <a:pt x="2033" y="3314"/>
                  <a:pt x="2035" y="3312"/>
                  <a:pt x="2036" y="3311"/>
                </a:cubicBezTo>
                <a:close/>
                <a:moveTo>
                  <a:pt x="2031" y="3289"/>
                </a:moveTo>
                <a:cubicBezTo>
                  <a:pt x="2033" y="3290"/>
                  <a:pt x="2033" y="3288"/>
                  <a:pt x="2034" y="3287"/>
                </a:cubicBezTo>
                <a:cubicBezTo>
                  <a:pt x="2037" y="3280"/>
                  <a:pt x="2041" y="3272"/>
                  <a:pt x="2045" y="3265"/>
                </a:cubicBezTo>
                <a:cubicBezTo>
                  <a:pt x="2045" y="3264"/>
                  <a:pt x="2045" y="3264"/>
                  <a:pt x="2045" y="3264"/>
                </a:cubicBezTo>
                <a:cubicBezTo>
                  <a:pt x="2044" y="3262"/>
                  <a:pt x="2044" y="3262"/>
                  <a:pt x="2043" y="3263"/>
                </a:cubicBezTo>
                <a:cubicBezTo>
                  <a:pt x="2042" y="3264"/>
                  <a:pt x="2041" y="3266"/>
                  <a:pt x="2040" y="3267"/>
                </a:cubicBezTo>
                <a:cubicBezTo>
                  <a:pt x="2037" y="3273"/>
                  <a:pt x="2034" y="3280"/>
                  <a:pt x="2032" y="3286"/>
                </a:cubicBezTo>
                <a:cubicBezTo>
                  <a:pt x="2031" y="3287"/>
                  <a:pt x="2030" y="3288"/>
                  <a:pt x="2031" y="3289"/>
                </a:cubicBezTo>
                <a:close/>
                <a:moveTo>
                  <a:pt x="2035" y="3326"/>
                </a:moveTo>
                <a:cubicBezTo>
                  <a:pt x="2035" y="3326"/>
                  <a:pt x="2035" y="3326"/>
                  <a:pt x="2035" y="3326"/>
                </a:cubicBezTo>
                <a:cubicBezTo>
                  <a:pt x="2041" y="3321"/>
                  <a:pt x="2044" y="3314"/>
                  <a:pt x="2047" y="3308"/>
                </a:cubicBezTo>
                <a:cubicBezTo>
                  <a:pt x="2047" y="3307"/>
                  <a:pt x="2047" y="3307"/>
                  <a:pt x="2047" y="3307"/>
                </a:cubicBezTo>
                <a:cubicBezTo>
                  <a:pt x="2046" y="3306"/>
                  <a:pt x="2045" y="3307"/>
                  <a:pt x="2045" y="3307"/>
                </a:cubicBezTo>
                <a:cubicBezTo>
                  <a:pt x="2041" y="3313"/>
                  <a:pt x="2037" y="3319"/>
                  <a:pt x="2034" y="3325"/>
                </a:cubicBezTo>
                <a:cubicBezTo>
                  <a:pt x="2033" y="3325"/>
                  <a:pt x="2033" y="3326"/>
                  <a:pt x="2033" y="3326"/>
                </a:cubicBezTo>
                <a:cubicBezTo>
                  <a:pt x="2034" y="3327"/>
                  <a:pt x="2034" y="3327"/>
                  <a:pt x="2035" y="3326"/>
                </a:cubicBezTo>
                <a:close/>
                <a:moveTo>
                  <a:pt x="2033" y="3299"/>
                </a:moveTo>
                <a:cubicBezTo>
                  <a:pt x="2034" y="3300"/>
                  <a:pt x="2035" y="3299"/>
                  <a:pt x="2035" y="3298"/>
                </a:cubicBezTo>
                <a:cubicBezTo>
                  <a:pt x="2038" y="3292"/>
                  <a:pt x="2040" y="3285"/>
                  <a:pt x="2044" y="3278"/>
                </a:cubicBezTo>
                <a:cubicBezTo>
                  <a:pt x="2042" y="3278"/>
                  <a:pt x="2041" y="3278"/>
                  <a:pt x="2041" y="3279"/>
                </a:cubicBezTo>
                <a:cubicBezTo>
                  <a:pt x="2037" y="3284"/>
                  <a:pt x="2035" y="3291"/>
                  <a:pt x="2033" y="3298"/>
                </a:cubicBezTo>
                <a:cubicBezTo>
                  <a:pt x="2032" y="3298"/>
                  <a:pt x="2033" y="3299"/>
                  <a:pt x="2033" y="3299"/>
                </a:cubicBezTo>
                <a:close/>
                <a:moveTo>
                  <a:pt x="2178" y="3120"/>
                </a:moveTo>
                <a:cubicBezTo>
                  <a:pt x="2179" y="3119"/>
                  <a:pt x="2180" y="3119"/>
                  <a:pt x="2181" y="3117"/>
                </a:cubicBezTo>
                <a:cubicBezTo>
                  <a:pt x="2181" y="3117"/>
                  <a:pt x="2180" y="3116"/>
                  <a:pt x="2179" y="3117"/>
                </a:cubicBezTo>
                <a:cubicBezTo>
                  <a:pt x="2176" y="3118"/>
                  <a:pt x="2172" y="3117"/>
                  <a:pt x="2168" y="3118"/>
                </a:cubicBezTo>
                <a:cubicBezTo>
                  <a:pt x="2167" y="3118"/>
                  <a:pt x="2166" y="3119"/>
                  <a:pt x="2167" y="3120"/>
                </a:cubicBezTo>
                <a:cubicBezTo>
                  <a:pt x="2167" y="3121"/>
                  <a:pt x="2168" y="3121"/>
                  <a:pt x="2169" y="3121"/>
                </a:cubicBezTo>
                <a:cubicBezTo>
                  <a:pt x="2172" y="3120"/>
                  <a:pt x="2175" y="3120"/>
                  <a:pt x="2178" y="3120"/>
                </a:cubicBezTo>
                <a:close/>
                <a:moveTo>
                  <a:pt x="2033" y="3274"/>
                </a:moveTo>
                <a:cubicBezTo>
                  <a:pt x="2037" y="3268"/>
                  <a:pt x="2040" y="3261"/>
                  <a:pt x="2043" y="3255"/>
                </a:cubicBezTo>
                <a:cubicBezTo>
                  <a:pt x="2044" y="3254"/>
                  <a:pt x="2044" y="3253"/>
                  <a:pt x="2043" y="3252"/>
                </a:cubicBezTo>
                <a:cubicBezTo>
                  <a:pt x="2042" y="3251"/>
                  <a:pt x="2041" y="3253"/>
                  <a:pt x="2041" y="3254"/>
                </a:cubicBezTo>
                <a:cubicBezTo>
                  <a:pt x="2038" y="3259"/>
                  <a:pt x="2035" y="3265"/>
                  <a:pt x="2032" y="3271"/>
                </a:cubicBezTo>
                <a:cubicBezTo>
                  <a:pt x="2031" y="3272"/>
                  <a:pt x="2031" y="3274"/>
                  <a:pt x="2029" y="3274"/>
                </a:cubicBezTo>
                <a:cubicBezTo>
                  <a:pt x="2030" y="3277"/>
                  <a:pt x="2032" y="3277"/>
                  <a:pt x="2033" y="3274"/>
                </a:cubicBezTo>
                <a:close/>
                <a:moveTo>
                  <a:pt x="2113" y="3080"/>
                </a:moveTo>
                <a:cubicBezTo>
                  <a:pt x="2113" y="3080"/>
                  <a:pt x="2112" y="3079"/>
                  <a:pt x="2111" y="3080"/>
                </a:cubicBezTo>
                <a:cubicBezTo>
                  <a:pt x="2111" y="3080"/>
                  <a:pt x="2111" y="3080"/>
                  <a:pt x="2111" y="3080"/>
                </a:cubicBezTo>
                <a:cubicBezTo>
                  <a:pt x="2110" y="3082"/>
                  <a:pt x="2112" y="3090"/>
                  <a:pt x="2114" y="3090"/>
                </a:cubicBezTo>
                <a:cubicBezTo>
                  <a:pt x="2115" y="3091"/>
                  <a:pt x="2116" y="3090"/>
                  <a:pt x="2117" y="3089"/>
                </a:cubicBezTo>
                <a:cubicBezTo>
                  <a:pt x="2118" y="3089"/>
                  <a:pt x="2117" y="3088"/>
                  <a:pt x="2117" y="3088"/>
                </a:cubicBezTo>
                <a:cubicBezTo>
                  <a:pt x="2115" y="3086"/>
                  <a:pt x="2114" y="3083"/>
                  <a:pt x="2113" y="3080"/>
                </a:cubicBezTo>
                <a:close/>
                <a:moveTo>
                  <a:pt x="2131" y="3074"/>
                </a:moveTo>
                <a:cubicBezTo>
                  <a:pt x="2130" y="3074"/>
                  <a:pt x="2130" y="3075"/>
                  <a:pt x="2130" y="3076"/>
                </a:cubicBezTo>
                <a:cubicBezTo>
                  <a:pt x="2131" y="3080"/>
                  <a:pt x="2131" y="3084"/>
                  <a:pt x="2130" y="3088"/>
                </a:cubicBezTo>
                <a:cubicBezTo>
                  <a:pt x="2130" y="3089"/>
                  <a:pt x="2130" y="3090"/>
                  <a:pt x="2132" y="3091"/>
                </a:cubicBezTo>
                <a:cubicBezTo>
                  <a:pt x="2133" y="3091"/>
                  <a:pt x="2133" y="3090"/>
                  <a:pt x="2133" y="3089"/>
                </a:cubicBezTo>
                <a:cubicBezTo>
                  <a:pt x="2135" y="3085"/>
                  <a:pt x="2133" y="3081"/>
                  <a:pt x="2133" y="3078"/>
                </a:cubicBezTo>
                <a:cubicBezTo>
                  <a:pt x="2132" y="3076"/>
                  <a:pt x="2132" y="3074"/>
                  <a:pt x="2131" y="3074"/>
                </a:cubicBezTo>
                <a:close/>
                <a:moveTo>
                  <a:pt x="2094" y="3326"/>
                </a:moveTo>
                <a:cubicBezTo>
                  <a:pt x="2094" y="3326"/>
                  <a:pt x="2094" y="3326"/>
                  <a:pt x="2094" y="3326"/>
                </a:cubicBezTo>
                <a:cubicBezTo>
                  <a:pt x="2094" y="3326"/>
                  <a:pt x="2094" y="3326"/>
                  <a:pt x="2094" y="3326"/>
                </a:cubicBezTo>
                <a:cubicBezTo>
                  <a:pt x="2094" y="3325"/>
                  <a:pt x="2094" y="3325"/>
                  <a:pt x="2094" y="3325"/>
                </a:cubicBezTo>
                <a:cubicBezTo>
                  <a:pt x="2094" y="3325"/>
                  <a:pt x="2094" y="3325"/>
                  <a:pt x="2094" y="3325"/>
                </a:cubicBezTo>
                <a:cubicBezTo>
                  <a:pt x="2094" y="3325"/>
                  <a:pt x="2094" y="3326"/>
                  <a:pt x="2094" y="3326"/>
                </a:cubicBezTo>
                <a:close/>
                <a:moveTo>
                  <a:pt x="2105" y="3088"/>
                </a:moveTo>
                <a:cubicBezTo>
                  <a:pt x="2105" y="3088"/>
                  <a:pt x="2104" y="3088"/>
                  <a:pt x="2103" y="3088"/>
                </a:cubicBezTo>
                <a:cubicBezTo>
                  <a:pt x="2103" y="3088"/>
                  <a:pt x="2103" y="3089"/>
                  <a:pt x="2103" y="3089"/>
                </a:cubicBezTo>
                <a:cubicBezTo>
                  <a:pt x="2104" y="3092"/>
                  <a:pt x="2105" y="3094"/>
                  <a:pt x="2106" y="3096"/>
                </a:cubicBezTo>
                <a:cubicBezTo>
                  <a:pt x="2107" y="3097"/>
                  <a:pt x="2108" y="3098"/>
                  <a:pt x="2109" y="3097"/>
                </a:cubicBezTo>
                <a:cubicBezTo>
                  <a:pt x="2110" y="3097"/>
                  <a:pt x="2109" y="3096"/>
                  <a:pt x="2109" y="3095"/>
                </a:cubicBezTo>
                <a:cubicBezTo>
                  <a:pt x="2108" y="3093"/>
                  <a:pt x="2107" y="3090"/>
                  <a:pt x="2105" y="3088"/>
                </a:cubicBezTo>
                <a:close/>
                <a:moveTo>
                  <a:pt x="2075" y="3341"/>
                </a:moveTo>
                <a:cubicBezTo>
                  <a:pt x="2084" y="3339"/>
                  <a:pt x="2093" y="3340"/>
                  <a:pt x="2100" y="3336"/>
                </a:cubicBezTo>
                <a:cubicBezTo>
                  <a:pt x="2102" y="3336"/>
                  <a:pt x="2104" y="3336"/>
                  <a:pt x="2103" y="3334"/>
                </a:cubicBezTo>
                <a:cubicBezTo>
                  <a:pt x="2103" y="3333"/>
                  <a:pt x="2101" y="3333"/>
                  <a:pt x="2100" y="3333"/>
                </a:cubicBezTo>
                <a:cubicBezTo>
                  <a:pt x="2092" y="3334"/>
                  <a:pt x="2083" y="3334"/>
                  <a:pt x="2075" y="3334"/>
                </a:cubicBezTo>
                <a:cubicBezTo>
                  <a:pt x="2071" y="3335"/>
                  <a:pt x="2071" y="3337"/>
                  <a:pt x="2070" y="3339"/>
                </a:cubicBezTo>
                <a:cubicBezTo>
                  <a:pt x="2070" y="3341"/>
                  <a:pt x="2073" y="3342"/>
                  <a:pt x="2075" y="3341"/>
                </a:cubicBezTo>
                <a:close/>
                <a:moveTo>
                  <a:pt x="2071" y="3322"/>
                </a:moveTo>
                <a:cubicBezTo>
                  <a:pt x="2070" y="3322"/>
                  <a:pt x="2068" y="3323"/>
                  <a:pt x="2068" y="3324"/>
                </a:cubicBezTo>
                <a:cubicBezTo>
                  <a:pt x="2068" y="3325"/>
                  <a:pt x="2069" y="3326"/>
                  <a:pt x="2070" y="3327"/>
                </a:cubicBezTo>
                <a:cubicBezTo>
                  <a:pt x="2078" y="3331"/>
                  <a:pt x="2085" y="3330"/>
                  <a:pt x="2093" y="3328"/>
                </a:cubicBezTo>
                <a:cubicBezTo>
                  <a:pt x="2094" y="3328"/>
                  <a:pt x="2094" y="3327"/>
                  <a:pt x="2094" y="3326"/>
                </a:cubicBezTo>
                <a:cubicBezTo>
                  <a:pt x="2088" y="3325"/>
                  <a:pt x="2082" y="3325"/>
                  <a:pt x="2077" y="3322"/>
                </a:cubicBezTo>
                <a:cubicBezTo>
                  <a:pt x="2075" y="3321"/>
                  <a:pt x="2073" y="3321"/>
                  <a:pt x="2071" y="3322"/>
                </a:cubicBezTo>
                <a:close/>
                <a:moveTo>
                  <a:pt x="2075" y="3353"/>
                </a:moveTo>
                <a:cubicBezTo>
                  <a:pt x="2076" y="3356"/>
                  <a:pt x="2079" y="3354"/>
                  <a:pt x="2081" y="3355"/>
                </a:cubicBezTo>
                <a:cubicBezTo>
                  <a:pt x="2082" y="3355"/>
                  <a:pt x="2083" y="3354"/>
                  <a:pt x="2084" y="3354"/>
                </a:cubicBezTo>
                <a:cubicBezTo>
                  <a:pt x="2092" y="3350"/>
                  <a:pt x="2100" y="3347"/>
                  <a:pt x="2109" y="3343"/>
                </a:cubicBezTo>
                <a:cubicBezTo>
                  <a:pt x="2110" y="3342"/>
                  <a:pt x="2112" y="3341"/>
                  <a:pt x="2111" y="3340"/>
                </a:cubicBezTo>
                <a:cubicBezTo>
                  <a:pt x="2110" y="3338"/>
                  <a:pt x="2109" y="3339"/>
                  <a:pt x="2108" y="3340"/>
                </a:cubicBezTo>
                <a:cubicBezTo>
                  <a:pt x="2099" y="3343"/>
                  <a:pt x="2089" y="3344"/>
                  <a:pt x="2080" y="3347"/>
                </a:cubicBezTo>
                <a:cubicBezTo>
                  <a:pt x="2077" y="3348"/>
                  <a:pt x="2074" y="3350"/>
                  <a:pt x="2075" y="3353"/>
                </a:cubicBezTo>
                <a:close/>
                <a:moveTo>
                  <a:pt x="2183" y="3394"/>
                </a:moveTo>
                <a:cubicBezTo>
                  <a:pt x="2184" y="3399"/>
                  <a:pt x="2185" y="3403"/>
                  <a:pt x="2190" y="3407"/>
                </a:cubicBezTo>
                <a:cubicBezTo>
                  <a:pt x="2189" y="3401"/>
                  <a:pt x="2186" y="3397"/>
                  <a:pt x="2185" y="3392"/>
                </a:cubicBezTo>
                <a:cubicBezTo>
                  <a:pt x="2184" y="3393"/>
                  <a:pt x="2182" y="3392"/>
                  <a:pt x="2183" y="3394"/>
                </a:cubicBezTo>
                <a:close/>
                <a:moveTo>
                  <a:pt x="2153" y="3406"/>
                </a:moveTo>
                <a:cubicBezTo>
                  <a:pt x="2154" y="3399"/>
                  <a:pt x="2154" y="3391"/>
                  <a:pt x="2154" y="3384"/>
                </a:cubicBezTo>
                <a:cubicBezTo>
                  <a:pt x="2154" y="3382"/>
                  <a:pt x="2155" y="3379"/>
                  <a:pt x="2151" y="3380"/>
                </a:cubicBezTo>
                <a:cubicBezTo>
                  <a:pt x="2151" y="3380"/>
                  <a:pt x="2150" y="3380"/>
                  <a:pt x="2150" y="3380"/>
                </a:cubicBezTo>
                <a:cubicBezTo>
                  <a:pt x="2150" y="3379"/>
                  <a:pt x="2150" y="3379"/>
                  <a:pt x="2150" y="3378"/>
                </a:cubicBezTo>
                <a:cubicBezTo>
                  <a:pt x="2151" y="3377"/>
                  <a:pt x="2151" y="3375"/>
                  <a:pt x="2150" y="3375"/>
                </a:cubicBezTo>
                <a:cubicBezTo>
                  <a:pt x="2148" y="3374"/>
                  <a:pt x="2148" y="3376"/>
                  <a:pt x="2148" y="3378"/>
                </a:cubicBezTo>
                <a:cubicBezTo>
                  <a:pt x="2146" y="3385"/>
                  <a:pt x="2145" y="3392"/>
                  <a:pt x="2143" y="3399"/>
                </a:cubicBezTo>
                <a:cubicBezTo>
                  <a:pt x="2141" y="3402"/>
                  <a:pt x="2141" y="3406"/>
                  <a:pt x="2139" y="3409"/>
                </a:cubicBezTo>
                <a:cubicBezTo>
                  <a:pt x="2137" y="3411"/>
                  <a:pt x="2137" y="3413"/>
                  <a:pt x="2137" y="3415"/>
                </a:cubicBezTo>
                <a:cubicBezTo>
                  <a:pt x="2138" y="3417"/>
                  <a:pt x="2138" y="3418"/>
                  <a:pt x="2140" y="3418"/>
                </a:cubicBezTo>
                <a:cubicBezTo>
                  <a:pt x="2141" y="3418"/>
                  <a:pt x="2142" y="3417"/>
                  <a:pt x="2143" y="3416"/>
                </a:cubicBezTo>
                <a:cubicBezTo>
                  <a:pt x="2144" y="3414"/>
                  <a:pt x="2145" y="3412"/>
                  <a:pt x="2145" y="3409"/>
                </a:cubicBezTo>
                <a:cubicBezTo>
                  <a:pt x="2146" y="3402"/>
                  <a:pt x="2149" y="3396"/>
                  <a:pt x="2150" y="3389"/>
                </a:cubicBezTo>
                <a:cubicBezTo>
                  <a:pt x="2150" y="3389"/>
                  <a:pt x="2150" y="3389"/>
                  <a:pt x="2151" y="3389"/>
                </a:cubicBezTo>
                <a:cubicBezTo>
                  <a:pt x="2151" y="3396"/>
                  <a:pt x="2150" y="3403"/>
                  <a:pt x="2149" y="3410"/>
                </a:cubicBezTo>
                <a:cubicBezTo>
                  <a:pt x="2149" y="3412"/>
                  <a:pt x="2149" y="3414"/>
                  <a:pt x="2150" y="3416"/>
                </a:cubicBezTo>
                <a:cubicBezTo>
                  <a:pt x="2150" y="3417"/>
                  <a:pt x="2151" y="3418"/>
                  <a:pt x="2152" y="3418"/>
                </a:cubicBezTo>
                <a:cubicBezTo>
                  <a:pt x="2153" y="3418"/>
                  <a:pt x="2154" y="3417"/>
                  <a:pt x="2154" y="3416"/>
                </a:cubicBezTo>
                <a:cubicBezTo>
                  <a:pt x="2155" y="3415"/>
                  <a:pt x="2156" y="3413"/>
                  <a:pt x="2154" y="3412"/>
                </a:cubicBezTo>
                <a:cubicBezTo>
                  <a:pt x="2153" y="3410"/>
                  <a:pt x="2153" y="3408"/>
                  <a:pt x="2153" y="3406"/>
                </a:cubicBezTo>
                <a:close/>
                <a:moveTo>
                  <a:pt x="2145" y="3377"/>
                </a:moveTo>
                <a:cubicBezTo>
                  <a:pt x="2145" y="3376"/>
                  <a:pt x="2147" y="3374"/>
                  <a:pt x="2145" y="3373"/>
                </a:cubicBezTo>
                <a:cubicBezTo>
                  <a:pt x="2142" y="3371"/>
                  <a:pt x="2142" y="3375"/>
                  <a:pt x="2141" y="3375"/>
                </a:cubicBezTo>
                <a:cubicBezTo>
                  <a:pt x="2140" y="3375"/>
                  <a:pt x="2140" y="3376"/>
                  <a:pt x="2140" y="3376"/>
                </a:cubicBezTo>
                <a:cubicBezTo>
                  <a:pt x="2135" y="3384"/>
                  <a:pt x="2130" y="3392"/>
                  <a:pt x="2125" y="3400"/>
                </a:cubicBezTo>
                <a:cubicBezTo>
                  <a:pt x="2123" y="3402"/>
                  <a:pt x="2122" y="3404"/>
                  <a:pt x="2121" y="3407"/>
                </a:cubicBezTo>
                <a:cubicBezTo>
                  <a:pt x="2120" y="3408"/>
                  <a:pt x="2119" y="3410"/>
                  <a:pt x="2121" y="3411"/>
                </a:cubicBezTo>
                <a:cubicBezTo>
                  <a:pt x="2123" y="3412"/>
                  <a:pt x="2125" y="3415"/>
                  <a:pt x="2128" y="3414"/>
                </a:cubicBezTo>
                <a:cubicBezTo>
                  <a:pt x="2130" y="3413"/>
                  <a:pt x="2133" y="3411"/>
                  <a:pt x="2132" y="3408"/>
                </a:cubicBezTo>
                <a:cubicBezTo>
                  <a:pt x="2132" y="3407"/>
                  <a:pt x="2132" y="3405"/>
                  <a:pt x="2133" y="3405"/>
                </a:cubicBezTo>
                <a:cubicBezTo>
                  <a:pt x="2138" y="3398"/>
                  <a:pt x="2139" y="3390"/>
                  <a:pt x="2142" y="3383"/>
                </a:cubicBezTo>
                <a:cubicBezTo>
                  <a:pt x="2143" y="3381"/>
                  <a:pt x="2145" y="3380"/>
                  <a:pt x="2145" y="3377"/>
                </a:cubicBezTo>
                <a:close/>
                <a:moveTo>
                  <a:pt x="2114" y="3354"/>
                </a:moveTo>
                <a:cubicBezTo>
                  <a:pt x="2107" y="3357"/>
                  <a:pt x="2101" y="3360"/>
                  <a:pt x="2095" y="3364"/>
                </a:cubicBezTo>
                <a:cubicBezTo>
                  <a:pt x="2092" y="3367"/>
                  <a:pt x="2087" y="3369"/>
                  <a:pt x="2085" y="3374"/>
                </a:cubicBezTo>
                <a:cubicBezTo>
                  <a:pt x="2085" y="3375"/>
                  <a:pt x="2084" y="3376"/>
                  <a:pt x="2085" y="3377"/>
                </a:cubicBezTo>
                <a:cubicBezTo>
                  <a:pt x="2086" y="3378"/>
                  <a:pt x="2087" y="3378"/>
                  <a:pt x="2088" y="3378"/>
                </a:cubicBezTo>
                <a:cubicBezTo>
                  <a:pt x="2090" y="3377"/>
                  <a:pt x="2091" y="3377"/>
                  <a:pt x="2092" y="3376"/>
                </a:cubicBezTo>
                <a:cubicBezTo>
                  <a:pt x="2100" y="3370"/>
                  <a:pt x="2107" y="3363"/>
                  <a:pt x="2114" y="3354"/>
                </a:cubicBezTo>
                <a:close/>
                <a:moveTo>
                  <a:pt x="2110" y="3194"/>
                </a:moveTo>
                <a:cubicBezTo>
                  <a:pt x="2112" y="3193"/>
                  <a:pt x="2114" y="3192"/>
                  <a:pt x="2114" y="3189"/>
                </a:cubicBezTo>
                <a:cubicBezTo>
                  <a:pt x="2114" y="3186"/>
                  <a:pt x="2115" y="3182"/>
                  <a:pt x="2115" y="3178"/>
                </a:cubicBezTo>
                <a:cubicBezTo>
                  <a:pt x="2115" y="3177"/>
                  <a:pt x="2115" y="3176"/>
                  <a:pt x="2114" y="3176"/>
                </a:cubicBezTo>
                <a:cubicBezTo>
                  <a:pt x="2112" y="3175"/>
                  <a:pt x="2112" y="3176"/>
                  <a:pt x="2111" y="3178"/>
                </a:cubicBezTo>
                <a:cubicBezTo>
                  <a:pt x="2111" y="3181"/>
                  <a:pt x="2110" y="3184"/>
                  <a:pt x="2110" y="3187"/>
                </a:cubicBezTo>
                <a:cubicBezTo>
                  <a:pt x="2111" y="3190"/>
                  <a:pt x="2109" y="3191"/>
                  <a:pt x="2107" y="3191"/>
                </a:cubicBezTo>
                <a:cubicBezTo>
                  <a:pt x="2100" y="3191"/>
                  <a:pt x="2093" y="3190"/>
                  <a:pt x="2087" y="3190"/>
                </a:cubicBezTo>
                <a:cubicBezTo>
                  <a:pt x="2086" y="3190"/>
                  <a:pt x="2084" y="3188"/>
                  <a:pt x="2084" y="3190"/>
                </a:cubicBezTo>
                <a:cubicBezTo>
                  <a:pt x="2083" y="3191"/>
                  <a:pt x="2085" y="3192"/>
                  <a:pt x="2086" y="3193"/>
                </a:cubicBezTo>
                <a:cubicBezTo>
                  <a:pt x="2094" y="3194"/>
                  <a:pt x="2102" y="3195"/>
                  <a:pt x="2110" y="3194"/>
                </a:cubicBezTo>
                <a:close/>
                <a:moveTo>
                  <a:pt x="2119" y="3357"/>
                </a:moveTo>
                <a:cubicBezTo>
                  <a:pt x="2118" y="3361"/>
                  <a:pt x="2114" y="3360"/>
                  <a:pt x="2112" y="3362"/>
                </a:cubicBezTo>
                <a:cubicBezTo>
                  <a:pt x="2110" y="3366"/>
                  <a:pt x="2108" y="3369"/>
                  <a:pt x="2105" y="3371"/>
                </a:cubicBezTo>
                <a:cubicBezTo>
                  <a:pt x="2101" y="3376"/>
                  <a:pt x="2098" y="3381"/>
                  <a:pt x="2094" y="3386"/>
                </a:cubicBezTo>
                <a:cubicBezTo>
                  <a:pt x="2094" y="3387"/>
                  <a:pt x="2093" y="3388"/>
                  <a:pt x="2094" y="3389"/>
                </a:cubicBezTo>
                <a:cubicBezTo>
                  <a:pt x="2095" y="3391"/>
                  <a:pt x="2096" y="3390"/>
                  <a:pt x="2098" y="3390"/>
                </a:cubicBezTo>
                <a:cubicBezTo>
                  <a:pt x="2099" y="3389"/>
                  <a:pt x="2099" y="3388"/>
                  <a:pt x="2100" y="3387"/>
                </a:cubicBezTo>
                <a:cubicBezTo>
                  <a:pt x="2105" y="3381"/>
                  <a:pt x="2111" y="3375"/>
                  <a:pt x="2115" y="3368"/>
                </a:cubicBezTo>
                <a:cubicBezTo>
                  <a:pt x="2117" y="3366"/>
                  <a:pt x="2121" y="3363"/>
                  <a:pt x="2119" y="3357"/>
                </a:cubicBezTo>
                <a:close/>
                <a:moveTo>
                  <a:pt x="2083" y="3102"/>
                </a:moveTo>
                <a:cubicBezTo>
                  <a:pt x="2082" y="3103"/>
                  <a:pt x="2081" y="3104"/>
                  <a:pt x="2082" y="3105"/>
                </a:cubicBezTo>
                <a:cubicBezTo>
                  <a:pt x="2085" y="3107"/>
                  <a:pt x="2089" y="3108"/>
                  <a:pt x="2092" y="3110"/>
                </a:cubicBezTo>
                <a:cubicBezTo>
                  <a:pt x="2094" y="3110"/>
                  <a:pt x="2095" y="3109"/>
                  <a:pt x="2095" y="3108"/>
                </a:cubicBezTo>
                <a:cubicBezTo>
                  <a:pt x="2096" y="3107"/>
                  <a:pt x="2096" y="3107"/>
                  <a:pt x="2095" y="3106"/>
                </a:cubicBezTo>
                <a:cubicBezTo>
                  <a:pt x="2094" y="3105"/>
                  <a:pt x="2085" y="3102"/>
                  <a:pt x="2083" y="3102"/>
                </a:cubicBezTo>
                <a:close/>
                <a:moveTo>
                  <a:pt x="2143" y="3178"/>
                </a:moveTo>
                <a:cubicBezTo>
                  <a:pt x="2142" y="3180"/>
                  <a:pt x="2140" y="3180"/>
                  <a:pt x="2138" y="3178"/>
                </a:cubicBezTo>
                <a:cubicBezTo>
                  <a:pt x="2134" y="3175"/>
                  <a:pt x="2132" y="3171"/>
                  <a:pt x="2129" y="3168"/>
                </a:cubicBezTo>
                <a:cubicBezTo>
                  <a:pt x="2127" y="3170"/>
                  <a:pt x="2128" y="3171"/>
                  <a:pt x="2129" y="3173"/>
                </a:cubicBezTo>
                <a:cubicBezTo>
                  <a:pt x="2132" y="3176"/>
                  <a:pt x="2133" y="3180"/>
                  <a:pt x="2137" y="3182"/>
                </a:cubicBezTo>
                <a:cubicBezTo>
                  <a:pt x="2140" y="3184"/>
                  <a:pt x="2144" y="3183"/>
                  <a:pt x="2146" y="3180"/>
                </a:cubicBezTo>
                <a:cubicBezTo>
                  <a:pt x="2147" y="3179"/>
                  <a:pt x="2147" y="3178"/>
                  <a:pt x="2146" y="3177"/>
                </a:cubicBezTo>
                <a:cubicBezTo>
                  <a:pt x="2145" y="3175"/>
                  <a:pt x="2144" y="3177"/>
                  <a:pt x="2143" y="3178"/>
                </a:cubicBezTo>
                <a:close/>
                <a:moveTo>
                  <a:pt x="2178" y="3131"/>
                </a:moveTo>
                <a:cubicBezTo>
                  <a:pt x="2181" y="3131"/>
                  <a:pt x="2181" y="3128"/>
                  <a:pt x="2183" y="3127"/>
                </a:cubicBezTo>
                <a:cubicBezTo>
                  <a:pt x="2182" y="3125"/>
                  <a:pt x="2180" y="3126"/>
                  <a:pt x="2179" y="3126"/>
                </a:cubicBezTo>
                <a:cubicBezTo>
                  <a:pt x="2177" y="3126"/>
                  <a:pt x="2176" y="3126"/>
                  <a:pt x="2175" y="3126"/>
                </a:cubicBezTo>
                <a:cubicBezTo>
                  <a:pt x="2168" y="3127"/>
                  <a:pt x="2168" y="3128"/>
                  <a:pt x="2168" y="3131"/>
                </a:cubicBezTo>
                <a:cubicBezTo>
                  <a:pt x="2172" y="3129"/>
                  <a:pt x="2175" y="3131"/>
                  <a:pt x="2178" y="3131"/>
                </a:cubicBezTo>
                <a:close/>
                <a:moveTo>
                  <a:pt x="2111" y="3398"/>
                </a:moveTo>
                <a:cubicBezTo>
                  <a:pt x="2115" y="3390"/>
                  <a:pt x="2118" y="3382"/>
                  <a:pt x="2124" y="3375"/>
                </a:cubicBezTo>
                <a:cubicBezTo>
                  <a:pt x="2125" y="3375"/>
                  <a:pt x="2125" y="3374"/>
                  <a:pt x="2125" y="3373"/>
                </a:cubicBezTo>
                <a:cubicBezTo>
                  <a:pt x="2124" y="3370"/>
                  <a:pt x="2126" y="3367"/>
                  <a:pt x="2127" y="3364"/>
                </a:cubicBezTo>
                <a:cubicBezTo>
                  <a:pt x="2128" y="3363"/>
                  <a:pt x="2129" y="3362"/>
                  <a:pt x="2127" y="3362"/>
                </a:cubicBezTo>
                <a:cubicBezTo>
                  <a:pt x="2126" y="3361"/>
                  <a:pt x="2125" y="3362"/>
                  <a:pt x="2124" y="3363"/>
                </a:cubicBezTo>
                <a:cubicBezTo>
                  <a:pt x="2123" y="3366"/>
                  <a:pt x="2123" y="3370"/>
                  <a:pt x="2121" y="3371"/>
                </a:cubicBezTo>
                <a:cubicBezTo>
                  <a:pt x="2117" y="3373"/>
                  <a:pt x="2115" y="3377"/>
                  <a:pt x="2112" y="3380"/>
                </a:cubicBezTo>
                <a:cubicBezTo>
                  <a:pt x="2108" y="3386"/>
                  <a:pt x="2105" y="3391"/>
                  <a:pt x="2103" y="3398"/>
                </a:cubicBezTo>
                <a:cubicBezTo>
                  <a:pt x="2102" y="3399"/>
                  <a:pt x="2102" y="3401"/>
                  <a:pt x="2103" y="3402"/>
                </a:cubicBezTo>
                <a:cubicBezTo>
                  <a:pt x="2104" y="3402"/>
                  <a:pt x="2106" y="3403"/>
                  <a:pt x="2106" y="3402"/>
                </a:cubicBezTo>
                <a:cubicBezTo>
                  <a:pt x="2109" y="3401"/>
                  <a:pt x="2110" y="3400"/>
                  <a:pt x="2111" y="3398"/>
                </a:cubicBezTo>
                <a:close/>
                <a:moveTo>
                  <a:pt x="2230" y="3345"/>
                </a:moveTo>
                <a:cubicBezTo>
                  <a:pt x="2230" y="3348"/>
                  <a:pt x="2233" y="3347"/>
                  <a:pt x="2234" y="3347"/>
                </a:cubicBezTo>
                <a:cubicBezTo>
                  <a:pt x="2239" y="3345"/>
                  <a:pt x="2242" y="3341"/>
                  <a:pt x="2241" y="3336"/>
                </a:cubicBezTo>
                <a:cubicBezTo>
                  <a:pt x="2240" y="3333"/>
                  <a:pt x="2238" y="3333"/>
                  <a:pt x="2236" y="3334"/>
                </a:cubicBezTo>
                <a:cubicBezTo>
                  <a:pt x="2231" y="3335"/>
                  <a:pt x="2228" y="3340"/>
                  <a:pt x="2230" y="3345"/>
                </a:cubicBezTo>
                <a:close/>
                <a:moveTo>
                  <a:pt x="2183" y="3365"/>
                </a:moveTo>
                <a:cubicBezTo>
                  <a:pt x="2181" y="3364"/>
                  <a:pt x="2179" y="3364"/>
                  <a:pt x="2177" y="3364"/>
                </a:cubicBezTo>
                <a:cubicBezTo>
                  <a:pt x="2175" y="3364"/>
                  <a:pt x="2174" y="3366"/>
                  <a:pt x="2173" y="3368"/>
                </a:cubicBezTo>
                <a:cubicBezTo>
                  <a:pt x="2172" y="3370"/>
                  <a:pt x="2174" y="3371"/>
                  <a:pt x="2175" y="3372"/>
                </a:cubicBezTo>
                <a:cubicBezTo>
                  <a:pt x="2177" y="3374"/>
                  <a:pt x="2180" y="3374"/>
                  <a:pt x="2183" y="3373"/>
                </a:cubicBezTo>
                <a:cubicBezTo>
                  <a:pt x="2183" y="3373"/>
                  <a:pt x="2184" y="3372"/>
                  <a:pt x="2185" y="3372"/>
                </a:cubicBezTo>
                <a:cubicBezTo>
                  <a:pt x="2187" y="3371"/>
                  <a:pt x="2188" y="3370"/>
                  <a:pt x="2188" y="3368"/>
                </a:cubicBezTo>
                <a:cubicBezTo>
                  <a:pt x="2187" y="3365"/>
                  <a:pt x="2185" y="3365"/>
                  <a:pt x="2183" y="3365"/>
                </a:cubicBezTo>
                <a:close/>
                <a:moveTo>
                  <a:pt x="2168" y="3114"/>
                </a:moveTo>
                <a:cubicBezTo>
                  <a:pt x="2169" y="3117"/>
                  <a:pt x="2173" y="3113"/>
                  <a:pt x="2175" y="3113"/>
                </a:cubicBezTo>
                <a:cubicBezTo>
                  <a:pt x="2177" y="3112"/>
                  <a:pt x="2181" y="3113"/>
                  <a:pt x="2180" y="3110"/>
                </a:cubicBezTo>
                <a:cubicBezTo>
                  <a:pt x="2179" y="3108"/>
                  <a:pt x="2176" y="3110"/>
                  <a:pt x="2174" y="3111"/>
                </a:cubicBezTo>
                <a:cubicBezTo>
                  <a:pt x="2172" y="3112"/>
                  <a:pt x="2167" y="3112"/>
                  <a:pt x="2168" y="3114"/>
                </a:cubicBezTo>
                <a:close/>
                <a:moveTo>
                  <a:pt x="193" y="2727"/>
                </a:moveTo>
                <a:cubicBezTo>
                  <a:pt x="192" y="2726"/>
                  <a:pt x="189" y="2728"/>
                  <a:pt x="189" y="2730"/>
                </a:cubicBezTo>
                <a:cubicBezTo>
                  <a:pt x="189" y="2731"/>
                  <a:pt x="189" y="2732"/>
                  <a:pt x="188" y="2733"/>
                </a:cubicBezTo>
                <a:cubicBezTo>
                  <a:pt x="189" y="2733"/>
                  <a:pt x="189" y="2734"/>
                  <a:pt x="189" y="2735"/>
                </a:cubicBezTo>
                <a:cubicBezTo>
                  <a:pt x="189" y="2736"/>
                  <a:pt x="189" y="2738"/>
                  <a:pt x="190" y="2738"/>
                </a:cubicBezTo>
                <a:cubicBezTo>
                  <a:pt x="192" y="2737"/>
                  <a:pt x="192" y="2736"/>
                  <a:pt x="192" y="2735"/>
                </a:cubicBezTo>
                <a:cubicBezTo>
                  <a:pt x="192" y="2734"/>
                  <a:pt x="193" y="2732"/>
                  <a:pt x="193" y="2731"/>
                </a:cubicBezTo>
                <a:cubicBezTo>
                  <a:pt x="193" y="2729"/>
                  <a:pt x="195" y="2727"/>
                  <a:pt x="193" y="2727"/>
                </a:cubicBezTo>
                <a:close/>
                <a:moveTo>
                  <a:pt x="201" y="2735"/>
                </a:moveTo>
                <a:cubicBezTo>
                  <a:pt x="201" y="2734"/>
                  <a:pt x="202" y="2733"/>
                  <a:pt x="202" y="2733"/>
                </a:cubicBezTo>
                <a:cubicBezTo>
                  <a:pt x="202" y="2731"/>
                  <a:pt x="201" y="2730"/>
                  <a:pt x="200" y="2729"/>
                </a:cubicBezTo>
                <a:cubicBezTo>
                  <a:pt x="199" y="2729"/>
                  <a:pt x="198" y="2729"/>
                  <a:pt x="197" y="2730"/>
                </a:cubicBezTo>
                <a:cubicBezTo>
                  <a:pt x="195" y="2732"/>
                  <a:pt x="197" y="2741"/>
                  <a:pt x="199" y="2742"/>
                </a:cubicBezTo>
                <a:cubicBezTo>
                  <a:pt x="200" y="2743"/>
                  <a:pt x="201" y="2743"/>
                  <a:pt x="202" y="2742"/>
                </a:cubicBezTo>
                <a:cubicBezTo>
                  <a:pt x="203" y="2741"/>
                  <a:pt x="202" y="2741"/>
                  <a:pt x="202" y="2740"/>
                </a:cubicBezTo>
                <a:cubicBezTo>
                  <a:pt x="200" y="2739"/>
                  <a:pt x="201" y="2737"/>
                  <a:pt x="201" y="2735"/>
                </a:cubicBezTo>
                <a:close/>
                <a:moveTo>
                  <a:pt x="226" y="2732"/>
                </a:moveTo>
                <a:cubicBezTo>
                  <a:pt x="224" y="2733"/>
                  <a:pt x="224" y="2734"/>
                  <a:pt x="224" y="2736"/>
                </a:cubicBezTo>
                <a:cubicBezTo>
                  <a:pt x="224" y="2739"/>
                  <a:pt x="225" y="2742"/>
                  <a:pt x="224" y="2745"/>
                </a:cubicBezTo>
                <a:cubicBezTo>
                  <a:pt x="224" y="2746"/>
                  <a:pt x="225" y="2747"/>
                  <a:pt x="226" y="2748"/>
                </a:cubicBezTo>
                <a:cubicBezTo>
                  <a:pt x="227" y="2749"/>
                  <a:pt x="228" y="2747"/>
                  <a:pt x="228" y="2747"/>
                </a:cubicBezTo>
                <a:cubicBezTo>
                  <a:pt x="230" y="2745"/>
                  <a:pt x="231" y="2743"/>
                  <a:pt x="231" y="2740"/>
                </a:cubicBezTo>
                <a:cubicBezTo>
                  <a:pt x="231" y="2738"/>
                  <a:pt x="230" y="2736"/>
                  <a:pt x="229" y="2734"/>
                </a:cubicBezTo>
                <a:cubicBezTo>
                  <a:pt x="229" y="2733"/>
                  <a:pt x="228" y="2732"/>
                  <a:pt x="226" y="2732"/>
                </a:cubicBezTo>
                <a:close/>
                <a:moveTo>
                  <a:pt x="238" y="2796"/>
                </a:moveTo>
                <a:cubicBezTo>
                  <a:pt x="240" y="2795"/>
                  <a:pt x="239" y="2793"/>
                  <a:pt x="240" y="2791"/>
                </a:cubicBezTo>
                <a:cubicBezTo>
                  <a:pt x="240" y="2790"/>
                  <a:pt x="240" y="2788"/>
                  <a:pt x="239" y="2789"/>
                </a:cubicBezTo>
                <a:cubicBezTo>
                  <a:pt x="237" y="2790"/>
                  <a:pt x="237" y="2787"/>
                  <a:pt x="235" y="2788"/>
                </a:cubicBezTo>
                <a:cubicBezTo>
                  <a:pt x="234" y="2789"/>
                  <a:pt x="236" y="2791"/>
                  <a:pt x="236" y="2793"/>
                </a:cubicBezTo>
                <a:cubicBezTo>
                  <a:pt x="235" y="2794"/>
                  <a:pt x="236" y="2796"/>
                  <a:pt x="238" y="2796"/>
                </a:cubicBezTo>
                <a:close/>
                <a:moveTo>
                  <a:pt x="240" y="2735"/>
                </a:moveTo>
                <a:cubicBezTo>
                  <a:pt x="240" y="2734"/>
                  <a:pt x="240" y="2733"/>
                  <a:pt x="239" y="2733"/>
                </a:cubicBezTo>
                <a:cubicBezTo>
                  <a:pt x="238" y="2734"/>
                  <a:pt x="237" y="2734"/>
                  <a:pt x="237" y="2735"/>
                </a:cubicBezTo>
                <a:cubicBezTo>
                  <a:pt x="237" y="2738"/>
                  <a:pt x="236" y="2741"/>
                  <a:pt x="236" y="2744"/>
                </a:cubicBezTo>
                <a:cubicBezTo>
                  <a:pt x="236" y="2745"/>
                  <a:pt x="236" y="2746"/>
                  <a:pt x="237" y="2746"/>
                </a:cubicBezTo>
                <a:cubicBezTo>
                  <a:pt x="238" y="2747"/>
                  <a:pt x="239" y="2746"/>
                  <a:pt x="239" y="2745"/>
                </a:cubicBezTo>
                <a:cubicBezTo>
                  <a:pt x="240" y="2743"/>
                  <a:pt x="241" y="2741"/>
                  <a:pt x="241" y="2739"/>
                </a:cubicBezTo>
                <a:cubicBezTo>
                  <a:pt x="241" y="2738"/>
                  <a:pt x="241" y="2736"/>
                  <a:pt x="240" y="2735"/>
                </a:cubicBezTo>
                <a:close/>
                <a:moveTo>
                  <a:pt x="218" y="2794"/>
                </a:moveTo>
                <a:cubicBezTo>
                  <a:pt x="219" y="2795"/>
                  <a:pt x="220" y="2794"/>
                  <a:pt x="221" y="2793"/>
                </a:cubicBezTo>
                <a:cubicBezTo>
                  <a:pt x="223" y="2790"/>
                  <a:pt x="224" y="2787"/>
                  <a:pt x="225" y="2783"/>
                </a:cubicBezTo>
                <a:cubicBezTo>
                  <a:pt x="225" y="2783"/>
                  <a:pt x="225" y="2781"/>
                  <a:pt x="224" y="2781"/>
                </a:cubicBezTo>
                <a:cubicBezTo>
                  <a:pt x="222" y="2782"/>
                  <a:pt x="219" y="2780"/>
                  <a:pt x="219" y="2784"/>
                </a:cubicBezTo>
                <a:cubicBezTo>
                  <a:pt x="218" y="2787"/>
                  <a:pt x="217" y="2789"/>
                  <a:pt x="217" y="2791"/>
                </a:cubicBezTo>
                <a:cubicBezTo>
                  <a:pt x="217" y="2792"/>
                  <a:pt x="217" y="2793"/>
                  <a:pt x="218" y="2794"/>
                </a:cubicBezTo>
                <a:close/>
                <a:moveTo>
                  <a:pt x="189" y="2752"/>
                </a:moveTo>
                <a:cubicBezTo>
                  <a:pt x="189" y="2751"/>
                  <a:pt x="188" y="2750"/>
                  <a:pt x="187" y="2751"/>
                </a:cubicBezTo>
                <a:cubicBezTo>
                  <a:pt x="184" y="2751"/>
                  <a:pt x="182" y="2753"/>
                  <a:pt x="179" y="2754"/>
                </a:cubicBezTo>
                <a:cubicBezTo>
                  <a:pt x="179" y="2755"/>
                  <a:pt x="179" y="2755"/>
                  <a:pt x="179" y="2756"/>
                </a:cubicBezTo>
                <a:cubicBezTo>
                  <a:pt x="179" y="2757"/>
                  <a:pt x="180" y="2757"/>
                  <a:pt x="181" y="2757"/>
                </a:cubicBezTo>
                <a:cubicBezTo>
                  <a:pt x="182" y="2756"/>
                  <a:pt x="183" y="2756"/>
                  <a:pt x="184" y="2755"/>
                </a:cubicBezTo>
                <a:cubicBezTo>
                  <a:pt x="185" y="2754"/>
                  <a:pt x="186" y="2753"/>
                  <a:pt x="187" y="2753"/>
                </a:cubicBezTo>
                <a:cubicBezTo>
                  <a:pt x="188" y="2753"/>
                  <a:pt x="189" y="2753"/>
                  <a:pt x="189" y="2752"/>
                </a:cubicBezTo>
                <a:close/>
                <a:moveTo>
                  <a:pt x="196" y="2775"/>
                </a:moveTo>
                <a:cubicBezTo>
                  <a:pt x="199" y="2772"/>
                  <a:pt x="202" y="2769"/>
                  <a:pt x="204" y="2765"/>
                </a:cubicBezTo>
                <a:cubicBezTo>
                  <a:pt x="198" y="2764"/>
                  <a:pt x="195" y="2768"/>
                  <a:pt x="193" y="2772"/>
                </a:cubicBezTo>
                <a:cubicBezTo>
                  <a:pt x="192" y="2773"/>
                  <a:pt x="191" y="2774"/>
                  <a:pt x="193" y="2775"/>
                </a:cubicBezTo>
                <a:cubicBezTo>
                  <a:pt x="194" y="2776"/>
                  <a:pt x="195" y="2776"/>
                  <a:pt x="196" y="2775"/>
                </a:cubicBezTo>
                <a:close/>
                <a:moveTo>
                  <a:pt x="296" y="2784"/>
                </a:moveTo>
                <a:cubicBezTo>
                  <a:pt x="296" y="2781"/>
                  <a:pt x="295" y="2779"/>
                  <a:pt x="295" y="2776"/>
                </a:cubicBezTo>
                <a:cubicBezTo>
                  <a:pt x="293" y="2764"/>
                  <a:pt x="288" y="2753"/>
                  <a:pt x="286" y="2741"/>
                </a:cubicBezTo>
                <a:cubicBezTo>
                  <a:pt x="286" y="2739"/>
                  <a:pt x="285" y="2737"/>
                  <a:pt x="283" y="2738"/>
                </a:cubicBezTo>
                <a:cubicBezTo>
                  <a:pt x="282" y="2738"/>
                  <a:pt x="282" y="2740"/>
                  <a:pt x="283" y="2741"/>
                </a:cubicBezTo>
                <a:cubicBezTo>
                  <a:pt x="285" y="2751"/>
                  <a:pt x="287" y="2761"/>
                  <a:pt x="288" y="2770"/>
                </a:cubicBezTo>
                <a:cubicBezTo>
                  <a:pt x="288" y="2773"/>
                  <a:pt x="288" y="2775"/>
                  <a:pt x="288" y="2777"/>
                </a:cubicBezTo>
                <a:cubicBezTo>
                  <a:pt x="287" y="2776"/>
                  <a:pt x="286" y="2775"/>
                  <a:pt x="285" y="2778"/>
                </a:cubicBezTo>
                <a:cubicBezTo>
                  <a:pt x="285" y="2781"/>
                  <a:pt x="284" y="2783"/>
                  <a:pt x="284" y="2785"/>
                </a:cubicBezTo>
                <a:cubicBezTo>
                  <a:pt x="284" y="2788"/>
                  <a:pt x="282" y="2791"/>
                  <a:pt x="284" y="2791"/>
                </a:cubicBezTo>
                <a:cubicBezTo>
                  <a:pt x="286" y="2792"/>
                  <a:pt x="286" y="2788"/>
                  <a:pt x="287" y="2786"/>
                </a:cubicBezTo>
                <a:cubicBezTo>
                  <a:pt x="288" y="2790"/>
                  <a:pt x="291" y="2788"/>
                  <a:pt x="293" y="2788"/>
                </a:cubicBezTo>
                <a:cubicBezTo>
                  <a:pt x="296" y="2789"/>
                  <a:pt x="295" y="2786"/>
                  <a:pt x="296" y="2784"/>
                </a:cubicBezTo>
                <a:close/>
                <a:moveTo>
                  <a:pt x="291" y="2562"/>
                </a:moveTo>
                <a:cubicBezTo>
                  <a:pt x="296" y="2559"/>
                  <a:pt x="299" y="2554"/>
                  <a:pt x="303" y="2551"/>
                </a:cubicBezTo>
                <a:cubicBezTo>
                  <a:pt x="317" y="2540"/>
                  <a:pt x="332" y="2532"/>
                  <a:pt x="346" y="2522"/>
                </a:cubicBezTo>
                <a:cubicBezTo>
                  <a:pt x="351" y="2519"/>
                  <a:pt x="353" y="2512"/>
                  <a:pt x="350" y="2508"/>
                </a:cubicBezTo>
                <a:cubicBezTo>
                  <a:pt x="346" y="2502"/>
                  <a:pt x="340" y="2502"/>
                  <a:pt x="335" y="2506"/>
                </a:cubicBezTo>
                <a:cubicBezTo>
                  <a:pt x="330" y="2510"/>
                  <a:pt x="324" y="2515"/>
                  <a:pt x="319" y="2519"/>
                </a:cubicBezTo>
                <a:cubicBezTo>
                  <a:pt x="304" y="2530"/>
                  <a:pt x="290" y="2541"/>
                  <a:pt x="276" y="2553"/>
                </a:cubicBezTo>
                <a:cubicBezTo>
                  <a:pt x="276" y="2554"/>
                  <a:pt x="275" y="2554"/>
                  <a:pt x="275" y="2555"/>
                </a:cubicBezTo>
                <a:cubicBezTo>
                  <a:pt x="270" y="2569"/>
                  <a:pt x="265" y="2582"/>
                  <a:pt x="262" y="2597"/>
                </a:cubicBezTo>
                <a:cubicBezTo>
                  <a:pt x="261" y="2599"/>
                  <a:pt x="260" y="2600"/>
                  <a:pt x="257" y="2600"/>
                </a:cubicBezTo>
                <a:cubicBezTo>
                  <a:pt x="244" y="2601"/>
                  <a:pt x="230" y="2599"/>
                  <a:pt x="216" y="2600"/>
                </a:cubicBezTo>
                <a:cubicBezTo>
                  <a:pt x="200" y="2601"/>
                  <a:pt x="184" y="2601"/>
                  <a:pt x="167" y="2601"/>
                </a:cubicBezTo>
                <a:cubicBezTo>
                  <a:pt x="166" y="2601"/>
                  <a:pt x="164" y="2601"/>
                  <a:pt x="163" y="2602"/>
                </a:cubicBezTo>
                <a:cubicBezTo>
                  <a:pt x="160" y="2603"/>
                  <a:pt x="157" y="2603"/>
                  <a:pt x="155" y="2602"/>
                </a:cubicBezTo>
                <a:cubicBezTo>
                  <a:pt x="152" y="2602"/>
                  <a:pt x="150" y="2603"/>
                  <a:pt x="148" y="2605"/>
                </a:cubicBezTo>
                <a:cubicBezTo>
                  <a:pt x="140" y="2614"/>
                  <a:pt x="132" y="2624"/>
                  <a:pt x="128" y="2635"/>
                </a:cubicBezTo>
                <a:cubicBezTo>
                  <a:pt x="123" y="2647"/>
                  <a:pt x="119" y="2659"/>
                  <a:pt x="116" y="2671"/>
                </a:cubicBezTo>
                <a:cubicBezTo>
                  <a:pt x="115" y="2675"/>
                  <a:pt x="113" y="2680"/>
                  <a:pt x="114" y="2684"/>
                </a:cubicBezTo>
                <a:cubicBezTo>
                  <a:pt x="116" y="2688"/>
                  <a:pt x="115" y="2693"/>
                  <a:pt x="115" y="2698"/>
                </a:cubicBezTo>
                <a:cubicBezTo>
                  <a:pt x="116" y="2705"/>
                  <a:pt x="118" y="2712"/>
                  <a:pt x="119" y="2719"/>
                </a:cubicBezTo>
                <a:cubicBezTo>
                  <a:pt x="119" y="2726"/>
                  <a:pt x="123" y="2733"/>
                  <a:pt x="125" y="2740"/>
                </a:cubicBezTo>
                <a:cubicBezTo>
                  <a:pt x="131" y="2763"/>
                  <a:pt x="144" y="2782"/>
                  <a:pt x="162" y="2797"/>
                </a:cubicBezTo>
                <a:cubicBezTo>
                  <a:pt x="166" y="2801"/>
                  <a:pt x="169" y="2805"/>
                  <a:pt x="173" y="2807"/>
                </a:cubicBezTo>
                <a:cubicBezTo>
                  <a:pt x="183" y="2812"/>
                  <a:pt x="193" y="2813"/>
                  <a:pt x="204" y="2814"/>
                </a:cubicBezTo>
                <a:cubicBezTo>
                  <a:pt x="207" y="2814"/>
                  <a:pt x="209" y="2815"/>
                  <a:pt x="212" y="2816"/>
                </a:cubicBezTo>
                <a:cubicBezTo>
                  <a:pt x="217" y="2817"/>
                  <a:pt x="223" y="2818"/>
                  <a:pt x="228" y="2817"/>
                </a:cubicBezTo>
                <a:cubicBezTo>
                  <a:pt x="234" y="2817"/>
                  <a:pt x="239" y="2816"/>
                  <a:pt x="245" y="2816"/>
                </a:cubicBezTo>
                <a:cubicBezTo>
                  <a:pt x="251" y="2816"/>
                  <a:pt x="258" y="2817"/>
                  <a:pt x="264" y="2817"/>
                </a:cubicBezTo>
                <a:cubicBezTo>
                  <a:pt x="275" y="2818"/>
                  <a:pt x="287" y="2816"/>
                  <a:pt x="298" y="2815"/>
                </a:cubicBezTo>
                <a:cubicBezTo>
                  <a:pt x="301" y="2815"/>
                  <a:pt x="304" y="2815"/>
                  <a:pt x="307" y="2812"/>
                </a:cubicBezTo>
                <a:cubicBezTo>
                  <a:pt x="308" y="2811"/>
                  <a:pt x="310" y="2811"/>
                  <a:pt x="312" y="2811"/>
                </a:cubicBezTo>
                <a:cubicBezTo>
                  <a:pt x="314" y="2811"/>
                  <a:pt x="315" y="2809"/>
                  <a:pt x="316" y="2808"/>
                </a:cubicBezTo>
                <a:cubicBezTo>
                  <a:pt x="317" y="2807"/>
                  <a:pt x="317" y="2806"/>
                  <a:pt x="318" y="2806"/>
                </a:cubicBezTo>
                <a:cubicBezTo>
                  <a:pt x="331" y="2799"/>
                  <a:pt x="343" y="2790"/>
                  <a:pt x="354" y="2779"/>
                </a:cubicBezTo>
                <a:cubicBezTo>
                  <a:pt x="362" y="2771"/>
                  <a:pt x="370" y="2762"/>
                  <a:pt x="372" y="2750"/>
                </a:cubicBezTo>
                <a:cubicBezTo>
                  <a:pt x="374" y="2742"/>
                  <a:pt x="377" y="2735"/>
                  <a:pt x="379" y="2728"/>
                </a:cubicBezTo>
                <a:cubicBezTo>
                  <a:pt x="383" y="2710"/>
                  <a:pt x="387" y="2692"/>
                  <a:pt x="382" y="2673"/>
                </a:cubicBezTo>
                <a:cubicBezTo>
                  <a:pt x="380" y="2666"/>
                  <a:pt x="380" y="2658"/>
                  <a:pt x="377" y="2651"/>
                </a:cubicBezTo>
                <a:cubicBezTo>
                  <a:pt x="370" y="2637"/>
                  <a:pt x="365" y="2622"/>
                  <a:pt x="357" y="2608"/>
                </a:cubicBezTo>
                <a:cubicBezTo>
                  <a:pt x="354" y="2604"/>
                  <a:pt x="352" y="2602"/>
                  <a:pt x="347" y="2603"/>
                </a:cubicBezTo>
                <a:cubicBezTo>
                  <a:pt x="347" y="2603"/>
                  <a:pt x="347" y="2602"/>
                  <a:pt x="347" y="2602"/>
                </a:cubicBezTo>
                <a:cubicBezTo>
                  <a:pt x="348" y="2599"/>
                  <a:pt x="350" y="2596"/>
                  <a:pt x="351" y="2593"/>
                </a:cubicBezTo>
                <a:cubicBezTo>
                  <a:pt x="353" y="2588"/>
                  <a:pt x="357" y="2585"/>
                  <a:pt x="361" y="2583"/>
                </a:cubicBezTo>
                <a:cubicBezTo>
                  <a:pt x="366" y="2580"/>
                  <a:pt x="371" y="2579"/>
                  <a:pt x="376" y="2576"/>
                </a:cubicBezTo>
                <a:cubicBezTo>
                  <a:pt x="383" y="2573"/>
                  <a:pt x="386" y="2566"/>
                  <a:pt x="382" y="2560"/>
                </a:cubicBezTo>
                <a:cubicBezTo>
                  <a:pt x="379" y="2554"/>
                  <a:pt x="373" y="2553"/>
                  <a:pt x="366" y="2557"/>
                </a:cubicBezTo>
                <a:cubicBezTo>
                  <a:pt x="365" y="2551"/>
                  <a:pt x="362" y="2548"/>
                  <a:pt x="358" y="2548"/>
                </a:cubicBezTo>
                <a:cubicBezTo>
                  <a:pt x="353" y="2548"/>
                  <a:pt x="349" y="2551"/>
                  <a:pt x="347" y="2556"/>
                </a:cubicBezTo>
                <a:cubicBezTo>
                  <a:pt x="347" y="2557"/>
                  <a:pt x="346" y="2557"/>
                  <a:pt x="346" y="2558"/>
                </a:cubicBezTo>
                <a:cubicBezTo>
                  <a:pt x="344" y="2564"/>
                  <a:pt x="346" y="2571"/>
                  <a:pt x="348" y="2577"/>
                </a:cubicBezTo>
                <a:cubicBezTo>
                  <a:pt x="348" y="2579"/>
                  <a:pt x="349" y="2580"/>
                  <a:pt x="348" y="2582"/>
                </a:cubicBezTo>
                <a:cubicBezTo>
                  <a:pt x="345" y="2587"/>
                  <a:pt x="342" y="2592"/>
                  <a:pt x="339" y="2598"/>
                </a:cubicBezTo>
                <a:cubicBezTo>
                  <a:pt x="337" y="2602"/>
                  <a:pt x="334" y="2604"/>
                  <a:pt x="329" y="2602"/>
                </a:cubicBezTo>
                <a:cubicBezTo>
                  <a:pt x="329" y="2602"/>
                  <a:pt x="328" y="2602"/>
                  <a:pt x="327" y="2602"/>
                </a:cubicBezTo>
                <a:cubicBezTo>
                  <a:pt x="317" y="2602"/>
                  <a:pt x="306" y="2601"/>
                  <a:pt x="296" y="2601"/>
                </a:cubicBezTo>
                <a:cubicBezTo>
                  <a:pt x="291" y="2601"/>
                  <a:pt x="286" y="2601"/>
                  <a:pt x="280" y="2601"/>
                </a:cubicBezTo>
                <a:cubicBezTo>
                  <a:pt x="280" y="2600"/>
                  <a:pt x="280" y="2600"/>
                  <a:pt x="280" y="2600"/>
                </a:cubicBezTo>
                <a:cubicBezTo>
                  <a:pt x="284" y="2589"/>
                  <a:pt x="287" y="2578"/>
                  <a:pt x="290" y="2567"/>
                </a:cubicBezTo>
                <a:cubicBezTo>
                  <a:pt x="291" y="2565"/>
                  <a:pt x="289" y="2564"/>
                  <a:pt x="291" y="2562"/>
                </a:cubicBezTo>
                <a:close/>
                <a:moveTo>
                  <a:pt x="349" y="2560"/>
                </a:moveTo>
                <a:cubicBezTo>
                  <a:pt x="350" y="2558"/>
                  <a:pt x="350" y="2556"/>
                  <a:pt x="351" y="2555"/>
                </a:cubicBezTo>
                <a:cubicBezTo>
                  <a:pt x="353" y="2553"/>
                  <a:pt x="356" y="2550"/>
                  <a:pt x="359" y="2552"/>
                </a:cubicBezTo>
                <a:cubicBezTo>
                  <a:pt x="362" y="2553"/>
                  <a:pt x="363" y="2556"/>
                  <a:pt x="363" y="2559"/>
                </a:cubicBezTo>
                <a:cubicBezTo>
                  <a:pt x="363" y="2559"/>
                  <a:pt x="363" y="2560"/>
                  <a:pt x="363" y="2560"/>
                </a:cubicBezTo>
                <a:cubicBezTo>
                  <a:pt x="363" y="2561"/>
                  <a:pt x="363" y="2563"/>
                  <a:pt x="365" y="2563"/>
                </a:cubicBezTo>
                <a:cubicBezTo>
                  <a:pt x="366" y="2564"/>
                  <a:pt x="367" y="2563"/>
                  <a:pt x="368" y="2562"/>
                </a:cubicBezTo>
                <a:cubicBezTo>
                  <a:pt x="369" y="2560"/>
                  <a:pt x="370" y="2558"/>
                  <a:pt x="372" y="2558"/>
                </a:cubicBezTo>
                <a:cubicBezTo>
                  <a:pt x="377" y="2557"/>
                  <a:pt x="380" y="2560"/>
                  <a:pt x="380" y="2566"/>
                </a:cubicBezTo>
                <a:cubicBezTo>
                  <a:pt x="380" y="2569"/>
                  <a:pt x="379" y="2572"/>
                  <a:pt x="375" y="2573"/>
                </a:cubicBezTo>
                <a:cubicBezTo>
                  <a:pt x="369" y="2576"/>
                  <a:pt x="363" y="2578"/>
                  <a:pt x="357" y="2581"/>
                </a:cubicBezTo>
                <a:cubicBezTo>
                  <a:pt x="355" y="2582"/>
                  <a:pt x="352" y="2584"/>
                  <a:pt x="352" y="2580"/>
                </a:cubicBezTo>
                <a:cubicBezTo>
                  <a:pt x="350" y="2573"/>
                  <a:pt x="347" y="2567"/>
                  <a:pt x="349" y="2560"/>
                </a:cubicBezTo>
                <a:close/>
                <a:moveTo>
                  <a:pt x="343" y="2507"/>
                </a:moveTo>
                <a:cubicBezTo>
                  <a:pt x="343" y="2507"/>
                  <a:pt x="344" y="2507"/>
                  <a:pt x="344" y="2507"/>
                </a:cubicBezTo>
                <a:cubicBezTo>
                  <a:pt x="346" y="2509"/>
                  <a:pt x="348" y="2510"/>
                  <a:pt x="348" y="2513"/>
                </a:cubicBezTo>
                <a:cubicBezTo>
                  <a:pt x="348" y="2514"/>
                  <a:pt x="348" y="2514"/>
                  <a:pt x="348" y="2514"/>
                </a:cubicBezTo>
                <a:cubicBezTo>
                  <a:pt x="347" y="2516"/>
                  <a:pt x="347" y="2518"/>
                  <a:pt x="346" y="2518"/>
                </a:cubicBezTo>
                <a:cubicBezTo>
                  <a:pt x="344" y="2518"/>
                  <a:pt x="344" y="2517"/>
                  <a:pt x="343" y="2515"/>
                </a:cubicBezTo>
                <a:cubicBezTo>
                  <a:pt x="343" y="2515"/>
                  <a:pt x="343" y="2514"/>
                  <a:pt x="343" y="2514"/>
                </a:cubicBezTo>
                <a:cubicBezTo>
                  <a:pt x="342" y="2511"/>
                  <a:pt x="342" y="2509"/>
                  <a:pt x="343" y="2507"/>
                </a:cubicBezTo>
                <a:close/>
                <a:moveTo>
                  <a:pt x="284" y="2551"/>
                </a:moveTo>
                <a:cubicBezTo>
                  <a:pt x="286" y="2552"/>
                  <a:pt x="286" y="2554"/>
                  <a:pt x="286" y="2556"/>
                </a:cubicBezTo>
                <a:cubicBezTo>
                  <a:pt x="286" y="2556"/>
                  <a:pt x="286" y="2556"/>
                  <a:pt x="286" y="2556"/>
                </a:cubicBezTo>
                <a:cubicBezTo>
                  <a:pt x="286" y="2556"/>
                  <a:pt x="285" y="2556"/>
                  <a:pt x="285" y="2556"/>
                </a:cubicBezTo>
                <a:cubicBezTo>
                  <a:pt x="285" y="2555"/>
                  <a:pt x="283" y="2554"/>
                  <a:pt x="283" y="2552"/>
                </a:cubicBezTo>
                <a:cubicBezTo>
                  <a:pt x="283" y="2551"/>
                  <a:pt x="284" y="2551"/>
                  <a:pt x="284" y="2551"/>
                </a:cubicBezTo>
                <a:close/>
                <a:moveTo>
                  <a:pt x="262" y="2609"/>
                </a:moveTo>
                <a:cubicBezTo>
                  <a:pt x="262" y="2607"/>
                  <a:pt x="263" y="2607"/>
                  <a:pt x="265" y="2607"/>
                </a:cubicBezTo>
                <a:cubicBezTo>
                  <a:pt x="268" y="2607"/>
                  <a:pt x="271" y="2607"/>
                  <a:pt x="274" y="2607"/>
                </a:cubicBezTo>
                <a:cubicBezTo>
                  <a:pt x="271" y="2615"/>
                  <a:pt x="269" y="2622"/>
                  <a:pt x="266" y="2629"/>
                </a:cubicBezTo>
                <a:cubicBezTo>
                  <a:pt x="265" y="2631"/>
                  <a:pt x="258" y="2632"/>
                  <a:pt x="256" y="2631"/>
                </a:cubicBezTo>
                <a:cubicBezTo>
                  <a:pt x="255" y="2630"/>
                  <a:pt x="256" y="2629"/>
                  <a:pt x="256" y="2628"/>
                </a:cubicBezTo>
                <a:cubicBezTo>
                  <a:pt x="258" y="2622"/>
                  <a:pt x="260" y="2615"/>
                  <a:pt x="262" y="2609"/>
                </a:cubicBezTo>
                <a:close/>
                <a:moveTo>
                  <a:pt x="153" y="2608"/>
                </a:moveTo>
                <a:cubicBezTo>
                  <a:pt x="152" y="2610"/>
                  <a:pt x="150" y="2611"/>
                  <a:pt x="147" y="2613"/>
                </a:cubicBezTo>
                <a:cubicBezTo>
                  <a:pt x="147" y="2612"/>
                  <a:pt x="147" y="2612"/>
                  <a:pt x="147" y="2612"/>
                </a:cubicBezTo>
                <a:cubicBezTo>
                  <a:pt x="148" y="2610"/>
                  <a:pt x="150" y="2607"/>
                  <a:pt x="153" y="2608"/>
                </a:cubicBezTo>
                <a:close/>
                <a:moveTo>
                  <a:pt x="140" y="2623"/>
                </a:moveTo>
                <a:cubicBezTo>
                  <a:pt x="143" y="2617"/>
                  <a:pt x="149" y="2616"/>
                  <a:pt x="153" y="2612"/>
                </a:cubicBezTo>
                <a:cubicBezTo>
                  <a:pt x="155" y="2610"/>
                  <a:pt x="157" y="2610"/>
                  <a:pt x="159" y="2608"/>
                </a:cubicBezTo>
                <a:cubicBezTo>
                  <a:pt x="159" y="2607"/>
                  <a:pt x="160" y="2607"/>
                  <a:pt x="160" y="2607"/>
                </a:cubicBezTo>
                <a:cubicBezTo>
                  <a:pt x="170" y="2607"/>
                  <a:pt x="179" y="2606"/>
                  <a:pt x="189" y="2606"/>
                </a:cubicBezTo>
                <a:cubicBezTo>
                  <a:pt x="195" y="2607"/>
                  <a:pt x="201" y="2606"/>
                  <a:pt x="207" y="2606"/>
                </a:cubicBezTo>
                <a:cubicBezTo>
                  <a:pt x="219" y="2605"/>
                  <a:pt x="231" y="2607"/>
                  <a:pt x="243" y="2607"/>
                </a:cubicBezTo>
                <a:cubicBezTo>
                  <a:pt x="248" y="2607"/>
                  <a:pt x="252" y="2607"/>
                  <a:pt x="257" y="2607"/>
                </a:cubicBezTo>
                <a:cubicBezTo>
                  <a:pt x="255" y="2613"/>
                  <a:pt x="255" y="2620"/>
                  <a:pt x="253" y="2626"/>
                </a:cubicBezTo>
                <a:cubicBezTo>
                  <a:pt x="251" y="2630"/>
                  <a:pt x="248" y="2632"/>
                  <a:pt x="244" y="2630"/>
                </a:cubicBezTo>
                <a:cubicBezTo>
                  <a:pt x="238" y="2628"/>
                  <a:pt x="232" y="2627"/>
                  <a:pt x="225" y="2631"/>
                </a:cubicBezTo>
                <a:cubicBezTo>
                  <a:pt x="224" y="2632"/>
                  <a:pt x="222" y="2632"/>
                  <a:pt x="220" y="2630"/>
                </a:cubicBezTo>
                <a:cubicBezTo>
                  <a:pt x="216" y="2626"/>
                  <a:pt x="212" y="2627"/>
                  <a:pt x="207" y="2629"/>
                </a:cubicBezTo>
                <a:cubicBezTo>
                  <a:pt x="203" y="2631"/>
                  <a:pt x="199" y="2631"/>
                  <a:pt x="195" y="2628"/>
                </a:cubicBezTo>
                <a:cubicBezTo>
                  <a:pt x="192" y="2625"/>
                  <a:pt x="187" y="2626"/>
                  <a:pt x="183" y="2627"/>
                </a:cubicBezTo>
                <a:cubicBezTo>
                  <a:pt x="177" y="2629"/>
                  <a:pt x="172" y="2629"/>
                  <a:pt x="166" y="2627"/>
                </a:cubicBezTo>
                <a:cubicBezTo>
                  <a:pt x="162" y="2626"/>
                  <a:pt x="158" y="2626"/>
                  <a:pt x="154" y="2629"/>
                </a:cubicBezTo>
                <a:cubicBezTo>
                  <a:pt x="152" y="2630"/>
                  <a:pt x="149" y="2629"/>
                  <a:pt x="147" y="2629"/>
                </a:cubicBezTo>
                <a:cubicBezTo>
                  <a:pt x="147" y="2627"/>
                  <a:pt x="150" y="2627"/>
                  <a:pt x="150" y="2625"/>
                </a:cubicBezTo>
                <a:cubicBezTo>
                  <a:pt x="147" y="2624"/>
                  <a:pt x="145" y="2630"/>
                  <a:pt x="140" y="2627"/>
                </a:cubicBezTo>
                <a:cubicBezTo>
                  <a:pt x="145" y="2624"/>
                  <a:pt x="149" y="2621"/>
                  <a:pt x="152" y="2619"/>
                </a:cubicBezTo>
                <a:cubicBezTo>
                  <a:pt x="153" y="2618"/>
                  <a:pt x="155" y="2618"/>
                  <a:pt x="154" y="2617"/>
                </a:cubicBezTo>
                <a:cubicBezTo>
                  <a:pt x="153" y="2616"/>
                  <a:pt x="152" y="2617"/>
                  <a:pt x="151" y="2617"/>
                </a:cubicBezTo>
                <a:cubicBezTo>
                  <a:pt x="148" y="2619"/>
                  <a:pt x="144" y="2622"/>
                  <a:pt x="141" y="2624"/>
                </a:cubicBezTo>
                <a:cubicBezTo>
                  <a:pt x="141" y="2624"/>
                  <a:pt x="140" y="2624"/>
                  <a:pt x="140" y="2623"/>
                </a:cubicBezTo>
                <a:close/>
                <a:moveTo>
                  <a:pt x="136" y="2646"/>
                </a:moveTo>
                <a:cubicBezTo>
                  <a:pt x="137" y="2646"/>
                  <a:pt x="139" y="2645"/>
                  <a:pt x="138" y="2644"/>
                </a:cubicBezTo>
                <a:cubicBezTo>
                  <a:pt x="138" y="2643"/>
                  <a:pt x="136" y="2644"/>
                  <a:pt x="135" y="2643"/>
                </a:cubicBezTo>
                <a:cubicBezTo>
                  <a:pt x="138" y="2641"/>
                  <a:pt x="141" y="2639"/>
                  <a:pt x="143" y="2637"/>
                </a:cubicBezTo>
                <a:cubicBezTo>
                  <a:pt x="144" y="2636"/>
                  <a:pt x="145" y="2636"/>
                  <a:pt x="144" y="2635"/>
                </a:cubicBezTo>
                <a:cubicBezTo>
                  <a:pt x="143" y="2634"/>
                  <a:pt x="142" y="2635"/>
                  <a:pt x="142" y="2636"/>
                </a:cubicBezTo>
                <a:cubicBezTo>
                  <a:pt x="138" y="2639"/>
                  <a:pt x="134" y="2642"/>
                  <a:pt x="130" y="2645"/>
                </a:cubicBezTo>
                <a:cubicBezTo>
                  <a:pt x="130" y="2645"/>
                  <a:pt x="130" y="2646"/>
                  <a:pt x="130" y="2645"/>
                </a:cubicBezTo>
                <a:cubicBezTo>
                  <a:pt x="129" y="2645"/>
                  <a:pt x="130" y="2645"/>
                  <a:pt x="130" y="2644"/>
                </a:cubicBezTo>
                <a:cubicBezTo>
                  <a:pt x="131" y="2638"/>
                  <a:pt x="138" y="2636"/>
                  <a:pt x="142" y="2632"/>
                </a:cubicBezTo>
                <a:cubicBezTo>
                  <a:pt x="143" y="2631"/>
                  <a:pt x="145" y="2632"/>
                  <a:pt x="147" y="2632"/>
                </a:cubicBezTo>
                <a:cubicBezTo>
                  <a:pt x="151" y="2633"/>
                  <a:pt x="154" y="2633"/>
                  <a:pt x="157" y="2631"/>
                </a:cubicBezTo>
                <a:cubicBezTo>
                  <a:pt x="159" y="2629"/>
                  <a:pt x="163" y="2630"/>
                  <a:pt x="166" y="2630"/>
                </a:cubicBezTo>
                <a:cubicBezTo>
                  <a:pt x="172" y="2632"/>
                  <a:pt x="178" y="2633"/>
                  <a:pt x="184" y="2631"/>
                </a:cubicBezTo>
                <a:cubicBezTo>
                  <a:pt x="188" y="2629"/>
                  <a:pt x="192" y="2629"/>
                  <a:pt x="196" y="2633"/>
                </a:cubicBezTo>
                <a:cubicBezTo>
                  <a:pt x="199" y="2636"/>
                  <a:pt x="203" y="2635"/>
                  <a:pt x="207" y="2633"/>
                </a:cubicBezTo>
                <a:cubicBezTo>
                  <a:pt x="211" y="2631"/>
                  <a:pt x="215" y="2630"/>
                  <a:pt x="219" y="2634"/>
                </a:cubicBezTo>
                <a:cubicBezTo>
                  <a:pt x="221" y="2636"/>
                  <a:pt x="224" y="2636"/>
                  <a:pt x="227" y="2634"/>
                </a:cubicBezTo>
                <a:cubicBezTo>
                  <a:pt x="232" y="2632"/>
                  <a:pt x="238" y="2631"/>
                  <a:pt x="243" y="2634"/>
                </a:cubicBezTo>
                <a:cubicBezTo>
                  <a:pt x="245" y="2635"/>
                  <a:pt x="247" y="2633"/>
                  <a:pt x="248" y="2634"/>
                </a:cubicBezTo>
                <a:cubicBezTo>
                  <a:pt x="257" y="2634"/>
                  <a:pt x="265" y="2634"/>
                  <a:pt x="273" y="2635"/>
                </a:cubicBezTo>
                <a:cubicBezTo>
                  <a:pt x="280" y="2636"/>
                  <a:pt x="287" y="2634"/>
                  <a:pt x="295" y="2634"/>
                </a:cubicBezTo>
                <a:cubicBezTo>
                  <a:pt x="297" y="2634"/>
                  <a:pt x="298" y="2633"/>
                  <a:pt x="300" y="2632"/>
                </a:cubicBezTo>
                <a:cubicBezTo>
                  <a:pt x="303" y="2630"/>
                  <a:pt x="306" y="2630"/>
                  <a:pt x="309" y="2632"/>
                </a:cubicBezTo>
                <a:cubicBezTo>
                  <a:pt x="312" y="2633"/>
                  <a:pt x="314" y="2633"/>
                  <a:pt x="316" y="2632"/>
                </a:cubicBezTo>
                <a:cubicBezTo>
                  <a:pt x="318" y="2631"/>
                  <a:pt x="319" y="2631"/>
                  <a:pt x="321" y="2632"/>
                </a:cubicBezTo>
                <a:cubicBezTo>
                  <a:pt x="320" y="2634"/>
                  <a:pt x="318" y="2636"/>
                  <a:pt x="317" y="2638"/>
                </a:cubicBezTo>
                <a:cubicBezTo>
                  <a:pt x="314" y="2642"/>
                  <a:pt x="311" y="2646"/>
                  <a:pt x="309" y="2651"/>
                </a:cubicBezTo>
                <a:cubicBezTo>
                  <a:pt x="308" y="2653"/>
                  <a:pt x="307" y="2654"/>
                  <a:pt x="304" y="2654"/>
                </a:cubicBezTo>
                <a:cubicBezTo>
                  <a:pt x="292" y="2654"/>
                  <a:pt x="281" y="2654"/>
                  <a:pt x="269" y="2655"/>
                </a:cubicBezTo>
                <a:cubicBezTo>
                  <a:pt x="264" y="2655"/>
                  <a:pt x="259" y="2656"/>
                  <a:pt x="253" y="2657"/>
                </a:cubicBezTo>
                <a:cubicBezTo>
                  <a:pt x="252" y="2658"/>
                  <a:pt x="250" y="2658"/>
                  <a:pt x="248" y="2657"/>
                </a:cubicBezTo>
                <a:cubicBezTo>
                  <a:pt x="238" y="2655"/>
                  <a:pt x="227" y="2654"/>
                  <a:pt x="216" y="2657"/>
                </a:cubicBezTo>
                <a:cubicBezTo>
                  <a:pt x="211" y="2658"/>
                  <a:pt x="207" y="2657"/>
                  <a:pt x="203" y="2656"/>
                </a:cubicBezTo>
                <a:cubicBezTo>
                  <a:pt x="197" y="2655"/>
                  <a:pt x="191" y="2654"/>
                  <a:pt x="185" y="2655"/>
                </a:cubicBezTo>
                <a:cubicBezTo>
                  <a:pt x="176" y="2657"/>
                  <a:pt x="168" y="2657"/>
                  <a:pt x="160" y="2656"/>
                </a:cubicBezTo>
                <a:cubicBezTo>
                  <a:pt x="151" y="2654"/>
                  <a:pt x="142" y="2654"/>
                  <a:pt x="133" y="2655"/>
                </a:cubicBezTo>
                <a:cubicBezTo>
                  <a:pt x="135" y="2653"/>
                  <a:pt x="137" y="2652"/>
                  <a:pt x="138" y="2650"/>
                </a:cubicBezTo>
                <a:cubicBezTo>
                  <a:pt x="139" y="2649"/>
                  <a:pt x="141" y="2649"/>
                  <a:pt x="139" y="2648"/>
                </a:cubicBezTo>
                <a:cubicBezTo>
                  <a:pt x="138" y="2647"/>
                  <a:pt x="138" y="2648"/>
                  <a:pt x="137" y="2649"/>
                </a:cubicBezTo>
                <a:cubicBezTo>
                  <a:pt x="135" y="2650"/>
                  <a:pt x="133" y="2652"/>
                  <a:pt x="131" y="2654"/>
                </a:cubicBezTo>
                <a:cubicBezTo>
                  <a:pt x="130" y="2655"/>
                  <a:pt x="129" y="2656"/>
                  <a:pt x="127" y="2654"/>
                </a:cubicBezTo>
                <a:cubicBezTo>
                  <a:pt x="130" y="2652"/>
                  <a:pt x="133" y="2649"/>
                  <a:pt x="136" y="2646"/>
                </a:cubicBezTo>
                <a:close/>
                <a:moveTo>
                  <a:pt x="314" y="2649"/>
                </a:moveTo>
                <a:cubicBezTo>
                  <a:pt x="314" y="2649"/>
                  <a:pt x="314" y="2649"/>
                  <a:pt x="314" y="2649"/>
                </a:cubicBezTo>
                <a:cubicBezTo>
                  <a:pt x="314" y="2649"/>
                  <a:pt x="314" y="2649"/>
                  <a:pt x="315" y="2649"/>
                </a:cubicBezTo>
                <a:cubicBezTo>
                  <a:pt x="314" y="2649"/>
                  <a:pt x="314" y="2649"/>
                  <a:pt x="314" y="2649"/>
                </a:cubicBezTo>
                <a:close/>
                <a:moveTo>
                  <a:pt x="318" y="2658"/>
                </a:moveTo>
                <a:cubicBezTo>
                  <a:pt x="327" y="2657"/>
                  <a:pt x="337" y="2657"/>
                  <a:pt x="348" y="2657"/>
                </a:cubicBezTo>
                <a:cubicBezTo>
                  <a:pt x="346" y="2662"/>
                  <a:pt x="342" y="2666"/>
                  <a:pt x="340" y="2670"/>
                </a:cubicBezTo>
                <a:cubicBezTo>
                  <a:pt x="339" y="2671"/>
                  <a:pt x="338" y="2671"/>
                  <a:pt x="337" y="2671"/>
                </a:cubicBezTo>
                <a:cubicBezTo>
                  <a:pt x="332" y="2672"/>
                  <a:pt x="328" y="2671"/>
                  <a:pt x="323" y="2670"/>
                </a:cubicBezTo>
                <a:cubicBezTo>
                  <a:pt x="319" y="2670"/>
                  <a:pt x="317" y="2666"/>
                  <a:pt x="313" y="2663"/>
                </a:cubicBezTo>
                <a:cubicBezTo>
                  <a:pt x="312" y="2662"/>
                  <a:pt x="316" y="2658"/>
                  <a:pt x="318" y="2658"/>
                </a:cubicBezTo>
                <a:close/>
                <a:moveTo>
                  <a:pt x="317" y="2645"/>
                </a:moveTo>
                <a:cubicBezTo>
                  <a:pt x="317" y="2645"/>
                  <a:pt x="317" y="2645"/>
                  <a:pt x="317" y="2644"/>
                </a:cubicBezTo>
                <a:cubicBezTo>
                  <a:pt x="317" y="2644"/>
                  <a:pt x="317" y="2643"/>
                  <a:pt x="318" y="2642"/>
                </a:cubicBezTo>
                <a:cubicBezTo>
                  <a:pt x="318" y="2642"/>
                  <a:pt x="318" y="2642"/>
                  <a:pt x="319" y="2643"/>
                </a:cubicBezTo>
                <a:cubicBezTo>
                  <a:pt x="318" y="2644"/>
                  <a:pt x="318" y="2644"/>
                  <a:pt x="317" y="2645"/>
                </a:cubicBezTo>
                <a:close/>
                <a:moveTo>
                  <a:pt x="281" y="2710"/>
                </a:moveTo>
                <a:cubicBezTo>
                  <a:pt x="281" y="2712"/>
                  <a:pt x="279" y="2714"/>
                  <a:pt x="277" y="2716"/>
                </a:cubicBezTo>
                <a:cubicBezTo>
                  <a:pt x="277" y="2714"/>
                  <a:pt x="276" y="2712"/>
                  <a:pt x="277" y="2710"/>
                </a:cubicBezTo>
                <a:cubicBezTo>
                  <a:pt x="284" y="2699"/>
                  <a:pt x="290" y="2688"/>
                  <a:pt x="297" y="2677"/>
                </a:cubicBezTo>
                <a:cubicBezTo>
                  <a:pt x="299" y="2674"/>
                  <a:pt x="301" y="2672"/>
                  <a:pt x="302" y="2670"/>
                </a:cubicBezTo>
                <a:cubicBezTo>
                  <a:pt x="303" y="2671"/>
                  <a:pt x="303" y="2672"/>
                  <a:pt x="302" y="2673"/>
                </a:cubicBezTo>
                <a:cubicBezTo>
                  <a:pt x="299" y="2677"/>
                  <a:pt x="297" y="2681"/>
                  <a:pt x="294" y="2685"/>
                </a:cubicBezTo>
                <a:cubicBezTo>
                  <a:pt x="290" y="2691"/>
                  <a:pt x="288" y="2697"/>
                  <a:pt x="284" y="2703"/>
                </a:cubicBezTo>
                <a:cubicBezTo>
                  <a:pt x="282" y="2705"/>
                  <a:pt x="280" y="2707"/>
                  <a:pt x="281" y="2710"/>
                </a:cubicBezTo>
                <a:close/>
                <a:moveTo>
                  <a:pt x="238" y="2687"/>
                </a:moveTo>
                <a:cubicBezTo>
                  <a:pt x="239" y="2681"/>
                  <a:pt x="242" y="2675"/>
                  <a:pt x="243" y="2668"/>
                </a:cubicBezTo>
                <a:cubicBezTo>
                  <a:pt x="247" y="2670"/>
                  <a:pt x="249" y="2673"/>
                  <a:pt x="253" y="2673"/>
                </a:cubicBezTo>
                <a:cubicBezTo>
                  <a:pt x="252" y="2676"/>
                  <a:pt x="251" y="2678"/>
                  <a:pt x="250" y="2681"/>
                </a:cubicBezTo>
                <a:cubicBezTo>
                  <a:pt x="248" y="2689"/>
                  <a:pt x="248" y="2689"/>
                  <a:pt x="240" y="2689"/>
                </a:cubicBezTo>
                <a:cubicBezTo>
                  <a:pt x="238" y="2689"/>
                  <a:pt x="238" y="2689"/>
                  <a:pt x="238" y="2687"/>
                </a:cubicBezTo>
                <a:close/>
                <a:moveTo>
                  <a:pt x="238" y="2670"/>
                </a:moveTo>
                <a:cubicBezTo>
                  <a:pt x="237" y="2669"/>
                  <a:pt x="236" y="2668"/>
                  <a:pt x="235" y="2669"/>
                </a:cubicBezTo>
                <a:cubicBezTo>
                  <a:pt x="234" y="2670"/>
                  <a:pt x="233" y="2670"/>
                  <a:pt x="232" y="2670"/>
                </a:cubicBezTo>
                <a:cubicBezTo>
                  <a:pt x="231" y="2670"/>
                  <a:pt x="230" y="2670"/>
                  <a:pt x="230" y="2669"/>
                </a:cubicBezTo>
                <a:cubicBezTo>
                  <a:pt x="230" y="2668"/>
                  <a:pt x="231" y="2668"/>
                  <a:pt x="231" y="2667"/>
                </a:cubicBezTo>
                <a:cubicBezTo>
                  <a:pt x="233" y="2666"/>
                  <a:pt x="236" y="2665"/>
                  <a:pt x="237" y="2661"/>
                </a:cubicBezTo>
                <a:cubicBezTo>
                  <a:pt x="240" y="2664"/>
                  <a:pt x="240" y="2664"/>
                  <a:pt x="238" y="2670"/>
                </a:cubicBezTo>
                <a:close/>
                <a:moveTo>
                  <a:pt x="262" y="2663"/>
                </a:moveTo>
                <a:cubicBezTo>
                  <a:pt x="263" y="2665"/>
                  <a:pt x="263" y="2666"/>
                  <a:pt x="262" y="2667"/>
                </a:cubicBezTo>
                <a:cubicBezTo>
                  <a:pt x="261" y="2668"/>
                  <a:pt x="260" y="2669"/>
                  <a:pt x="259" y="2668"/>
                </a:cubicBezTo>
                <a:cubicBezTo>
                  <a:pt x="258" y="2667"/>
                  <a:pt x="255" y="2667"/>
                  <a:pt x="254" y="2668"/>
                </a:cubicBezTo>
                <a:cubicBezTo>
                  <a:pt x="252" y="2670"/>
                  <a:pt x="251" y="2669"/>
                  <a:pt x="249" y="2668"/>
                </a:cubicBezTo>
                <a:cubicBezTo>
                  <a:pt x="247" y="2667"/>
                  <a:pt x="246" y="2665"/>
                  <a:pt x="243" y="2665"/>
                </a:cubicBezTo>
                <a:cubicBezTo>
                  <a:pt x="242" y="2664"/>
                  <a:pt x="241" y="2663"/>
                  <a:pt x="241" y="2661"/>
                </a:cubicBezTo>
                <a:cubicBezTo>
                  <a:pt x="241" y="2660"/>
                  <a:pt x="243" y="2659"/>
                  <a:pt x="244" y="2659"/>
                </a:cubicBezTo>
                <a:cubicBezTo>
                  <a:pt x="249" y="2659"/>
                  <a:pt x="253" y="2660"/>
                  <a:pt x="258" y="2658"/>
                </a:cubicBezTo>
                <a:cubicBezTo>
                  <a:pt x="259" y="2658"/>
                  <a:pt x="261" y="2659"/>
                  <a:pt x="262" y="2659"/>
                </a:cubicBezTo>
                <a:cubicBezTo>
                  <a:pt x="259" y="2661"/>
                  <a:pt x="262" y="2662"/>
                  <a:pt x="262" y="2663"/>
                </a:cubicBezTo>
                <a:close/>
                <a:moveTo>
                  <a:pt x="252" y="2687"/>
                </a:moveTo>
                <a:cubicBezTo>
                  <a:pt x="253" y="2683"/>
                  <a:pt x="255" y="2679"/>
                  <a:pt x="256" y="2675"/>
                </a:cubicBezTo>
                <a:cubicBezTo>
                  <a:pt x="256" y="2674"/>
                  <a:pt x="257" y="2673"/>
                  <a:pt x="259" y="2673"/>
                </a:cubicBezTo>
                <a:cubicBezTo>
                  <a:pt x="260" y="2672"/>
                  <a:pt x="261" y="2672"/>
                  <a:pt x="262" y="2671"/>
                </a:cubicBezTo>
                <a:cubicBezTo>
                  <a:pt x="264" y="2669"/>
                  <a:pt x="265" y="2669"/>
                  <a:pt x="267" y="2671"/>
                </a:cubicBezTo>
                <a:cubicBezTo>
                  <a:pt x="270" y="2673"/>
                  <a:pt x="274" y="2672"/>
                  <a:pt x="278" y="2671"/>
                </a:cubicBezTo>
                <a:cubicBezTo>
                  <a:pt x="279" y="2670"/>
                  <a:pt x="279" y="2669"/>
                  <a:pt x="280" y="2670"/>
                </a:cubicBezTo>
                <a:cubicBezTo>
                  <a:pt x="287" y="2671"/>
                  <a:pt x="290" y="2670"/>
                  <a:pt x="293" y="2663"/>
                </a:cubicBezTo>
                <a:cubicBezTo>
                  <a:pt x="295" y="2664"/>
                  <a:pt x="295" y="2667"/>
                  <a:pt x="298" y="2667"/>
                </a:cubicBezTo>
                <a:cubicBezTo>
                  <a:pt x="298" y="2667"/>
                  <a:pt x="298" y="2667"/>
                  <a:pt x="299" y="2667"/>
                </a:cubicBezTo>
                <a:cubicBezTo>
                  <a:pt x="295" y="2674"/>
                  <a:pt x="291" y="2681"/>
                  <a:pt x="287" y="2688"/>
                </a:cubicBezTo>
                <a:cubicBezTo>
                  <a:pt x="283" y="2694"/>
                  <a:pt x="278" y="2700"/>
                  <a:pt x="275" y="2708"/>
                </a:cubicBezTo>
                <a:cubicBezTo>
                  <a:pt x="272" y="2705"/>
                  <a:pt x="271" y="2701"/>
                  <a:pt x="268" y="2699"/>
                </a:cubicBezTo>
                <a:cubicBezTo>
                  <a:pt x="264" y="2695"/>
                  <a:pt x="259" y="2692"/>
                  <a:pt x="254" y="2690"/>
                </a:cubicBezTo>
                <a:cubicBezTo>
                  <a:pt x="252" y="2690"/>
                  <a:pt x="251" y="2689"/>
                  <a:pt x="252" y="2687"/>
                </a:cubicBezTo>
                <a:close/>
                <a:moveTo>
                  <a:pt x="275" y="2668"/>
                </a:moveTo>
                <a:cubicBezTo>
                  <a:pt x="274" y="2669"/>
                  <a:pt x="271" y="2670"/>
                  <a:pt x="269" y="2668"/>
                </a:cubicBezTo>
                <a:cubicBezTo>
                  <a:pt x="267" y="2666"/>
                  <a:pt x="265" y="2663"/>
                  <a:pt x="265" y="2659"/>
                </a:cubicBezTo>
                <a:cubicBezTo>
                  <a:pt x="265" y="2658"/>
                  <a:pt x="266" y="2658"/>
                  <a:pt x="267" y="2658"/>
                </a:cubicBezTo>
                <a:cubicBezTo>
                  <a:pt x="271" y="2658"/>
                  <a:pt x="276" y="2658"/>
                  <a:pt x="280" y="2658"/>
                </a:cubicBezTo>
                <a:cubicBezTo>
                  <a:pt x="283" y="2659"/>
                  <a:pt x="285" y="2658"/>
                  <a:pt x="288" y="2658"/>
                </a:cubicBezTo>
                <a:cubicBezTo>
                  <a:pt x="284" y="2662"/>
                  <a:pt x="280" y="2665"/>
                  <a:pt x="275" y="2668"/>
                </a:cubicBezTo>
                <a:close/>
                <a:moveTo>
                  <a:pt x="291" y="2660"/>
                </a:moveTo>
                <a:cubicBezTo>
                  <a:pt x="291" y="2660"/>
                  <a:pt x="291" y="2659"/>
                  <a:pt x="291" y="2660"/>
                </a:cubicBezTo>
                <a:cubicBezTo>
                  <a:pt x="292" y="2660"/>
                  <a:pt x="292" y="2661"/>
                  <a:pt x="292" y="2661"/>
                </a:cubicBezTo>
                <a:cubicBezTo>
                  <a:pt x="291" y="2665"/>
                  <a:pt x="287" y="2668"/>
                  <a:pt x="282" y="2667"/>
                </a:cubicBezTo>
                <a:cubicBezTo>
                  <a:pt x="285" y="2665"/>
                  <a:pt x="288" y="2663"/>
                  <a:pt x="291" y="2660"/>
                </a:cubicBezTo>
                <a:close/>
                <a:moveTo>
                  <a:pt x="294" y="2658"/>
                </a:moveTo>
                <a:cubicBezTo>
                  <a:pt x="304" y="2658"/>
                  <a:pt x="304" y="2658"/>
                  <a:pt x="304" y="2658"/>
                </a:cubicBezTo>
                <a:cubicBezTo>
                  <a:pt x="298" y="2664"/>
                  <a:pt x="298" y="2664"/>
                  <a:pt x="294" y="2658"/>
                </a:cubicBezTo>
                <a:close/>
                <a:moveTo>
                  <a:pt x="167" y="2666"/>
                </a:moveTo>
                <a:cubicBezTo>
                  <a:pt x="173" y="2670"/>
                  <a:pt x="176" y="2670"/>
                  <a:pt x="181" y="2665"/>
                </a:cubicBezTo>
                <a:cubicBezTo>
                  <a:pt x="182" y="2665"/>
                  <a:pt x="182" y="2665"/>
                  <a:pt x="183" y="2664"/>
                </a:cubicBezTo>
                <a:cubicBezTo>
                  <a:pt x="185" y="2662"/>
                  <a:pt x="187" y="2661"/>
                  <a:pt x="188" y="2664"/>
                </a:cubicBezTo>
                <a:cubicBezTo>
                  <a:pt x="189" y="2666"/>
                  <a:pt x="191" y="2667"/>
                  <a:pt x="193" y="2667"/>
                </a:cubicBezTo>
                <a:cubicBezTo>
                  <a:pt x="190" y="2674"/>
                  <a:pt x="184" y="2673"/>
                  <a:pt x="179" y="2672"/>
                </a:cubicBezTo>
                <a:cubicBezTo>
                  <a:pt x="176" y="2671"/>
                  <a:pt x="173" y="2671"/>
                  <a:pt x="170" y="2670"/>
                </a:cubicBezTo>
                <a:cubicBezTo>
                  <a:pt x="165" y="2670"/>
                  <a:pt x="165" y="2670"/>
                  <a:pt x="166" y="2665"/>
                </a:cubicBezTo>
                <a:cubicBezTo>
                  <a:pt x="166" y="2665"/>
                  <a:pt x="167" y="2665"/>
                  <a:pt x="167" y="2666"/>
                </a:cubicBezTo>
                <a:close/>
                <a:moveTo>
                  <a:pt x="166" y="2660"/>
                </a:moveTo>
                <a:cubicBezTo>
                  <a:pt x="172" y="2662"/>
                  <a:pt x="177" y="2659"/>
                  <a:pt x="182" y="2660"/>
                </a:cubicBezTo>
                <a:cubicBezTo>
                  <a:pt x="177" y="2667"/>
                  <a:pt x="170" y="2668"/>
                  <a:pt x="166" y="2660"/>
                </a:cubicBezTo>
                <a:close/>
                <a:moveTo>
                  <a:pt x="191" y="2663"/>
                </a:moveTo>
                <a:cubicBezTo>
                  <a:pt x="190" y="2663"/>
                  <a:pt x="189" y="2661"/>
                  <a:pt x="189" y="2660"/>
                </a:cubicBezTo>
                <a:cubicBezTo>
                  <a:pt x="191" y="2657"/>
                  <a:pt x="193" y="2659"/>
                  <a:pt x="196" y="2658"/>
                </a:cubicBezTo>
                <a:cubicBezTo>
                  <a:pt x="194" y="2660"/>
                  <a:pt x="194" y="2663"/>
                  <a:pt x="191" y="2663"/>
                </a:cubicBezTo>
                <a:close/>
                <a:moveTo>
                  <a:pt x="199" y="2661"/>
                </a:moveTo>
                <a:cubicBezTo>
                  <a:pt x="200" y="2661"/>
                  <a:pt x="205" y="2665"/>
                  <a:pt x="205" y="2666"/>
                </a:cubicBezTo>
                <a:cubicBezTo>
                  <a:pt x="203" y="2667"/>
                  <a:pt x="201" y="2670"/>
                  <a:pt x="198" y="2670"/>
                </a:cubicBezTo>
                <a:cubicBezTo>
                  <a:pt x="196" y="2671"/>
                  <a:pt x="196" y="2668"/>
                  <a:pt x="195" y="2666"/>
                </a:cubicBezTo>
                <a:cubicBezTo>
                  <a:pt x="194" y="2665"/>
                  <a:pt x="198" y="2661"/>
                  <a:pt x="199" y="2661"/>
                </a:cubicBezTo>
                <a:close/>
                <a:moveTo>
                  <a:pt x="150" y="2660"/>
                </a:moveTo>
                <a:cubicBezTo>
                  <a:pt x="153" y="2657"/>
                  <a:pt x="158" y="2658"/>
                  <a:pt x="162" y="2662"/>
                </a:cubicBezTo>
                <a:cubicBezTo>
                  <a:pt x="164" y="2664"/>
                  <a:pt x="161" y="2666"/>
                  <a:pt x="161" y="2669"/>
                </a:cubicBezTo>
                <a:cubicBezTo>
                  <a:pt x="161" y="2669"/>
                  <a:pt x="161" y="2670"/>
                  <a:pt x="160" y="2670"/>
                </a:cubicBezTo>
                <a:cubicBezTo>
                  <a:pt x="154" y="2671"/>
                  <a:pt x="148" y="2671"/>
                  <a:pt x="143" y="2667"/>
                </a:cubicBezTo>
                <a:cubicBezTo>
                  <a:pt x="146" y="2665"/>
                  <a:pt x="148" y="2663"/>
                  <a:pt x="150" y="2660"/>
                </a:cubicBezTo>
                <a:close/>
                <a:moveTo>
                  <a:pt x="141" y="2664"/>
                </a:moveTo>
                <a:cubicBezTo>
                  <a:pt x="141" y="2665"/>
                  <a:pt x="139" y="2665"/>
                  <a:pt x="139" y="2664"/>
                </a:cubicBezTo>
                <a:cubicBezTo>
                  <a:pt x="138" y="2662"/>
                  <a:pt x="136" y="2661"/>
                  <a:pt x="137" y="2660"/>
                </a:cubicBezTo>
                <a:cubicBezTo>
                  <a:pt x="137" y="2659"/>
                  <a:pt x="138" y="2658"/>
                  <a:pt x="138" y="2658"/>
                </a:cubicBezTo>
                <a:cubicBezTo>
                  <a:pt x="141" y="2658"/>
                  <a:pt x="143" y="2658"/>
                  <a:pt x="145" y="2658"/>
                </a:cubicBezTo>
                <a:cubicBezTo>
                  <a:pt x="146" y="2657"/>
                  <a:pt x="147" y="2658"/>
                  <a:pt x="147" y="2659"/>
                </a:cubicBezTo>
                <a:cubicBezTo>
                  <a:pt x="147" y="2659"/>
                  <a:pt x="147" y="2659"/>
                  <a:pt x="146" y="2660"/>
                </a:cubicBezTo>
                <a:cubicBezTo>
                  <a:pt x="145" y="2662"/>
                  <a:pt x="141" y="2661"/>
                  <a:pt x="141" y="2664"/>
                </a:cubicBezTo>
                <a:close/>
                <a:moveTo>
                  <a:pt x="135" y="2665"/>
                </a:moveTo>
                <a:cubicBezTo>
                  <a:pt x="133" y="2666"/>
                  <a:pt x="132" y="2669"/>
                  <a:pt x="129" y="2667"/>
                </a:cubicBezTo>
                <a:cubicBezTo>
                  <a:pt x="130" y="2666"/>
                  <a:pt x="132" y="2664"/>
                  <a:pt x="133" y="2663"/>
                </a:cubicBezTo>
                <a:cubicBezTo>
                  <a:pt x="133" y="2662"/>
                  <a:pt x="134" y="2662"/>
                  <a:pt x="134" y="2663"/>
                </a:cubicBezTo>
                <a:cubicBezTo>
                  <a:pt x="135" y="2663"/>
                  <a:pt x="136" y="2664"/>
                  <a:pt x="135" y="2665"/>
                </a:cubicBezTo>
                <a:close/>
                <a:moveTo>
                  <a:pt x="126" y="2661"/>
                </a:moveTo>
                <a:cubicBezTo>
                  <a:pt x="128" y="2661"/>
                  <a:pt x="128" y="2659"/>
                  <a:pt x="130" y="2659"/>
                </a:cubicBezTo>
                <a:cubicBezTo>
                  <a:pt x="130" y="2658"/>
                  <a:pt x="132" y="2658"/>
                  <a:pt x="132" y="2660"/>
                </a:cubicBezTo>
                <a:cubicBezTo>
                  <a:pt x="133" y="2661"/>
                  <a:pt x="132" y="2661"/>
                  <a:pt x="131" y="2661"/>
                </a:cubicBezTo>
                <a:cubicBezTo>
                  <a:pt x="130" y="2662"/>
                  <a:pt x="129" y="2663"/>
                  <a:pt x="128" y="2664"/>
                </a:cubicBezTo>
                <a:cubicBezTo>
                  <a:pt x="127" y="2665"/>
                  <a:pt x="127" y="2668"/>
                  <a:pt x="125" y="2666"/>
                </a:cubicBezTo>
                <a:cubicBezTo>
                  <a:pt x="124" y="2664"/>
                  <a:pt x="125" y="2663"/>
                  <a:pt x="126" y="2661"/>
                </a:cubicBezTo>
                <a:close/>
                <a:moveTo>
                  <a:pt x="128" y="2671"/>
                </a:moveTo>
                <a:cubicBezTo>
                  <a:pt x="126" y="2673"/>
                  <a:pt x="124" y="2675"/>
                  <a:pt x="122" y="2677"/>
                </a:cubicBezTo>
                <a:cubicBezTo>
                  <a:pt x="122" y="2673"/>
                  <a:pt x="124" y="2670"/>
                  <a:pt x="128" y="2671"/>
                </a:cubicBezTo>
                <a:close/>
                <a:moveTo>
                  <a:pt x="133" y="2671"/>
                </a:moveTo>
                <a:cubicBezTo>
                  <a:pt x="130" y="2675"/>
                  <a:pt x="126" y="2678"/>
                  <a:pt x="122" y="2682"/>
                </a:cubicBezTo>
                <a:cubicBezTo>
                  <a:pt x="122" y="2680"/>
                  <a:pt x="130" y="2671"/>
                  <a:pt x="133" y="2671"/>
                </a:cubicBezTo>
                <a:close/>
                <a:moveTo>
                  <a:pt x="132" y="2738"/>
                </a:moveTo>
                <a:cubicBezTo>
                  <a:pt x="133" y="2740"/>
                  <a:pt x="134" y="2739"/>
                  <a:pt x="135" y="2738"/>
                </a:cubicBezTo>
                <a:cubicBezTo>
                  <a:pt x="136" y="2737"/>
                  <a:pt x="137" y="2736"/>
                  <a:pt x="139" y="2735"/>
                </a:cubicBezTo>
                <a:cubicBezTo>
                  <a:pt x="138" y="2738"/>
                  <a:pt x="139" y="2741"/>
                  <a:pt x="136" y="2743"/>
                </a:cubicBezTo>
                <a:cubicBezTo>
                  <a:pt x="136" y="2744"/>
                  <a:pt x="134" y="2745"/>
                  <a:pt x="135" y="2746"/>
                </a:cubicBezTo>
                <a:cubicBezTo>
                  <a:pt x="136" y="2748"/>
                  <a:pt x="137" y="2745"/>
                  <a:pt x="138" y="2746"/>
                </a:cubicBezTo>
                <a:cubicBezTo>
                  <a:pt x="138" y="2750"/>
                  <a:pt x="139" y="2754"/>
                  <a:pt x="138" y="2758"/>
                </a:cubicBezTo>
                <a:cubicBezTo>
                  <a:pt x="136" y="2757"/>
                  <a:pt x="136" y="2755"/>
                  <a:pt x="136" y="2753"/>
                </a:cubicBezTo>
                <a:cubicBezTo>
                  <a:pt x="134" y="2747"/>
                  <a:pt x="133" y="2741"/>
                  <a:pt x="129" y="2736"/>
                </a:cubicBezTo>
                <a:cubicBezTo>
                  <a:pt x="129" y="2736"/>
                  <a:pt x="128" y="2735"/>
                  <a:pt x="129" y="2735"/>
                </a:cubicBezTo>
                <a:cubicBezTo>
                  <a:pt x="133" y="2732"/>
                  <a:pt x="136" y="2728"/>
                  <a:pt x="140" y="2725"/>
                </a:cubicBezTo>
                <a:cubicBezTo>
                  <a:pt x="141" y="2731"/>
                  <a:pt x="137" y="2733"/>
                  <a:pt x="134" y="2736"/>
                </a:cubicBezTo>
                <a:cubicBezTo>
                  <a:pt x="133" y="2737"/>
                  <a:pt x="131" y="2737"/>
                  <a:pt x="132" y="2738"/>
                </a:cubicBezTo>
                <a:close/>
                <a:moveTo>
                  <a:pt x="140" y="2721"/>
                </a:moveTo>
                <a:cubicBezTo>
                  <a:pt x="135" y="2725"/>
                  <a:pt x="132" y="2729"/>
                  <a:pt x="128" y="2733"/>
                </a:cubicBezTo>
                <a:cubicBezTo>
                  <a:pt x="127" y="2730"/>
                  <a:pt x="126" y="2729"/>
                  <a:pt x="129" y="2726"/>
                </a:cubicBezTo>
                <a:cubicBezTo>
                  <a:pt x="133" y="2724"/>
                  <a:pt x="135" y="2720"/>
                  <a:pt x="138" y="2717"/>
                </a:cubicBezTo>
                <a:cubicBezTo>
                  <a:pt x="139" y="2715"/>
                  <a:pt x="140" y="2714"/>
                  <a:pt x="141" y="2713"/>
                </a:cubicBezTo>
                <a:cubicBezTo>
                  <a:pt x="142" y="2712"/>
                  <a:pt x="145" y="2712"/>
                  <a:pt x="143" y="2710"/>
                </a:cubicBezTo>
                <a:cubicBezTo>
                  <a:pt x="142" y="2709"/>
                  <a:pt x="141" y="2711"/>
                  <a:pt x="140" y="2712"/>
                </a:cubicBezTo>
                <a:cubicBezTo>
                  <a:pt x="135" y="2716"/>
                  <a:pt x="130" y="2721"/>
                  <a:pt x="126" y="2727"/>
                </a:cubicBezTo>
                <a:cubicBezTo>
                  <a:pt x="124" y="2723"/>
                  <a:pt x="125" y="2721"/>
                  <a:pt x="128" y="2718"/>
                </a:cubicBezTo>
                <a:cubicBezTo>
                  <a:pt x="131" y="2715"/>
                  <a:pt x="134" y="2712"/>
                  <a:pt x="138" y="2708"/>
                </a:cubicBezTo>
                <a:cubicBezTo>
                  <a:pt x="138" y="2708"/>
                  <a:pt x="139" y="2707"/>
                  <a:pt x="138" y="2706"/>
                </a:cubicBezTo>
                <a:cubicBezTo>
                  <a:pt x="137" y="2705"/>
                  <a:pt x="137" y="2706"/>
                  <a:pt x="136" y="2707"/>
                </a:cubicBezTo>
                <a:cubicBezTo>
                  <a:pt x="132" y="2710"/>
                  <a:pt x="129" y="2714"/>
                  <a:pt x="125" y="2717"/>
                </a:cubicBezTo>
                <a:cubicBezTo>
                  <a:pt x="124" y="2714"/>
                  <a:pt x="123" y="2712"/>
                  <a:pt x="126" y="2710"/>
                </a:cubicBezTo>
                <a:cubicBezTo>
                  <a:pt x="129" y="2709"/>
                  <a:pt x="132" y="2707"/>
                  <a:pt x="134" y="2704"/>
                </a:cubicBezTo>
                <a:cubicBezTo>
                  <a:pt x="134" y="2703"/>
                  <a:pt x="135" y="2703"/>
                  <a:pt x="134" y="2702"/>
                </a:cubicBezTo>
                <a:cubicBezTo>
                  <a:pt x="133" y="2701"/>
                  <a:pt x="133" y="2702"/>
                  <a:pt x="132" y="2702"/>
                </a:cubicBezTo>
                <a:cubicBezTo>
                  <a:pt x="129" y="2705"/>
                  <a:pt x="126" y="2707"/>
                  <a:pt x="123" y="2710"/>
                </a:cubicBezTo>
                <a:cubicBezTo>
                  <a:pt x="123" y="2709"/>
                  <a:pt x="123" y="2709"/>
                  <a:pt x="123" y="2709"/>
                </a:cubicBezTo>
                <a:cubicBezTo>
                  <a:pt x="122" y="2706"/>
                  <a:pt x="120" y="2704"/>
                  <a:pt x="125" y="2702"/>
                </a:cubicBezTo>
                <a:cubicBezTo>
                  <a:pt x="128" y="2701"/>
                  <a:pt x="131" y="2697"/>
                  <a:pt x="133" y="2693"/>
                </a:cubicBezTo>
                <a:cubicBezTo>
                  <a:pt x="128" y="2694"/>
                  <a:pt x="126" y="2700"/>
                  <a:pt x="121" y="2702"/>
                </a:cubicBezTo>
                <a:cubicBezTo>
                  <a:pt x="121" y="2699"/>
                  <a:pt x="121" y="2697"/>
                  <a:pt x="123" y="2695"/>
                </a:cubicBezTo>
                <a:cubicBezTo>
                  <a:pt x="126" y="2693"/>
                  <a:pt x="129" y="2690"/>
                  <a:pt x="132" y="2687"/>
                </a:cubicBezTo>
                <a:cubicBezTo>
                  <a:pt x="133" y="2687"/>
                  <a:pt x="133" y="2686"/>
                  <a:pt x="133" y="2685"/>
                </a:cubicBezTo>
                <a:cubicBezTo>
                  <a:pt x="132" y="2684"/>
                  <a:pt x="131" y="2685"/>
                  <a:pt x="131" y="2686"/>
                </a:cubicBezTo>
                <a:cubicBezTo>
                  <a:pt x="128" y="2687"/>
                  <a:pt x="125" y="2689"/>
                  <a:pt x="123" y="2692"/>
                </a:cubicBezTo>
                <a:cubicBezTo>
                  <a:pt x="122" y="2693"/>
                  <a:pt x="122" y="2694"/>
                  <a:pt x="121" y="2693"/>
                </a:cubicBezTo>
                <a:cubicBezTo>
                  <a:pt x="120" y="2692"/>
                  <a:pt x="120" y="2691"/>
                  <a:pt x="121" y="2691"/>
                </a:cubicBezTo>
                <a:cubicBezTo>
                  <a:pt x="123" y="2689"/>
                  <a:pt x="125" y="2687"/>
                  <a:pt x="127" y="2684"/>
                </a:cubicBezTo>
                <a:cubicBezTo>
                  <a:pt x="128" y="2684"/>
                  <a:pt x="131" y="2683"/>
                  <a:pt x="128" y="2681"/>
                </a:cubicBezTo>
                <a:cubicBezTo>
                  <a:pt x="127" y="2680"/>
                  <a:pt x="128" y="2680"/>
                  <a:pt x="129" y="2679"/>
                </a:cubicBezTo>
                <a:cubicBezTo>
                  <a:pt x="132" y="2676"/>
                  <a:pt x="136" y="2673"/>
                  <a:pt x="137" y="2668"/>
                </a:cubicBezTo>
                <a:cubicBezTo>
                  <a:pt x="138" y="2667"/>
                  <a:pt x="139" y="2667"/>
                  <a:pt x="140" y="2668"/>
                </a:cubicBezTo>
                <a:cubicBezTo>
                  <a:pt x="145" y="2675"/>
                  <a:pt x="152" y="2674"/>
                  <a:pt x="159" y="2673"/>
                </a:cubicBezTo>
                <a:cubicBezTo>
                  <a:pt x="164" y="2672"/>
                  <a:pt x="169" y="2673"/>
                  <a:pt x="173" y="2674"/>
                </a:cubicBezTo>
                <a:cubicBezTo>
                  <a:pt x="177" y="2674"/>
                  <a:pt x="181" y="2675"/>
                  <a:pt x="186" y="2676"/>
                </a:cubicBezTo>
                <a:cubicBezTo>
                  <a:pt x="190" y="2676"/>
                  <a:pt x="192" y="2674"/>
                  <a:pt x="194" y="2670"/>
                </a:cubicBezTo>
                <a:cubicBezTo>
                  <a:pt x="196" y="2674"/>
                  <a:pt x="199" y="2674"/>
                  <a:pt x="201" y="2672"/>
                </a:cubicBezTo>
                <a:cubicBezTo>
                  <a:pt x="202" y="2671"/>
                  <a:pt x="202" y="2671"/>
                  <a:pt x="203" y="2671"/>
                </a:cubicBezTo>
                <a:cubicBezTo>
                  <a:pt x="206" y="2668"/>
                  <a:pt x="209" y="2668"/>
                  <a:pt x="213" y="2671"/>
                </a:cubicBezTo>
                <a:cubicBezTo>
                  <a:pt x="214" y="2672"/>
                  <a:pt x="215" y="2673"/>
                  <a:pt x="216" y="2672"/>
                </a:cubicBezTo>
                <a:cubicBezTo>
                  <a:pt x="218" y="2670"/>
                  <a:pt x="215" y="2669"/>
                  <a:pt x="215" y="2669"/>
                </a:cubicBezTo>
                <a:cubicBezTo>
                  <a:pt x="212" y="2666"/>
                  <a:pt x="208" y="2664"/>
                  <a:pt x="205" y="2660"/>
                </a:cubicBezTo>
                <a:cubicBezTo>
                  <a:pt x="216" y="2663"/>
                  <a:pt x="226" y="2657"/>
                  <a:pt x="236" y="2660"/>
                </a:cubicBezTo>
                <a:cubicBezTo>
                  <a:pt x="229" y="2664"/>
                  <a:pt x="225" y="2670"/>
                  <a:pt x="217" y="2673"/>
                </a:cubicBezTo>
                <a:cubicBezTo>
                  <a:pt x="219" y="2675"/>
                  <a:pt x="220" y="2675"/>
                  <a:pt x="224" y="2673"/>
                </a:cubicBezTo>
                <a:cubicBezTo>
                  <a:pt x="226" y="2671"/>
                  <a:pt x="228" y="2670"/>
                  <a:pt x="231" y="2672"/>
                </a:cubicBezTo>
                <a:cubicBezTo>
                  <a:pt x="232" y="2673"/>
                  <a:pt x="233" y="2673"/>
                  <a:pt x="235" y="2672"/>
                </a:cubicBezTo>
                <a:cubicBezTo>
                  <a:pt x="237" y="2671"/>
                  <a:pt x="237" y="2673"/>
                  <a:pt x="237" y="2675"/>
                </a:cubicBezTo>
                <a:cubicBezTo>
                  <a:pt x="236" y="2679"/>
                  <a:pt x="235" y="2683"/>
                  <a:pt x="234" y="2688"/>
                </a:cubicBezTo>
                <a:cubicBezTo>
                  <a:pt x="234" y="2689"/>
                  <a:pt x="233" y="2690"/>
                  <a:pt x="231" y="2691"/>
                </a:cubicBezTo>
                <a:cubicBezTo>
                  <a:pt x="230" y="2691"/>
                  <a:pt x="229" y="2692"/>
                  <a:pt x="227" y="2693"/>
                </a:cubicBezTo>
                <a:cubicBezTo>
                  <a:pt x="225" y="2694"/>
                  <a:pt x="224" y="2696"/>
                  <a:pt x="221" y="2694"/>
                </a:cubicBezTo>
                <a:cubicBezTo>
                  <a:pt x="220" y="2693"/>
                  <a:pt x="217" y="2695"/>
                  <a:pt x="216" y="2696"/>
                </a:cubicBezTo>
                <a:cubicBezTo>
                  <a:pt x="213" y="2698"/>
                  <a:pt x="212" y="2696"/>
                  <a:pt x="211" y="2695"/>
                </a:cubicBezTo>
                <a:cubicBezTo>
                  <a:pt x="207" y="2690"/>
                  <a:pt x="202" y="2686"/>
                  <a:pt x="196" y="2685"/>
                </a:cubicBezTo>
                <a:cubicBezTo>
                  <a:pt x="189" y="2683"/>
                  <a:pt x="183" y="2684"/>
                  <a:pt x="176" y="2686"/>
                </a:cubicBezTo>
                <a:cubicBezTo>
                  <a:pt x="169" y="2689"/>
                  <a:pt x="162" y="2693"/>
                  <a:pt x="156" y="2698"/>
                </a:cubicBezTo>
                <a:cubicBezTo>
                  <a:pt x="151" y="2703"/>
                  <a:pt x="147" y="2709"/>
                  <a:pt x="144" y="2715"/>
                </a:cubicBezTo>
                <a:cubicBezTo>
                  <a:pt x="143" y="2717"/>
                  <a:pt x="142" y="2720"/>
                  <a:pt x="140" y="2721"/>
                </a:cubicBezTo>
                <a:close/>
                <a:moveTo>
                  <a:pt x="149" y="2733"/>
                </a:moveTo>
                <a:cubicBezTo>
                  <a:pt x="147" y="2732"/>
                  <a:pt x="146" y="2734"/>
                  <a:pt x="145" y="2735"/>
                </a:cubicBezTo>
                <a:cubicBezTo>
                  <a:pt x="144" y="2735"/>
                  <a:pt x="143" y="2736"/>
                  <a:pt x="142" y="2737"/>
                </a:cubicBezTo>
                <a:cubicBezTo>
                  <a:pt x="143" y="2733"/>
                  <a:pt x="142" y="2730"/>
                  <a:pt x="145" y="2728"/>
                </a:cubicBezTo>
                <a:cubicBezTo>
                  <a:pt x="146" y="2727"/>
                  <a:pt x="148" y="2727"/>
                  <a:pt x="147" y="2726"/>
                </a:cubicBezTo>
                <a:cubicBezTo>
                  <a:pt x="146" y="2724"/>
                  <a:pt x="145" y="2726"/>
                  <a:pt x="143" y="2726"/>
                </a:cubicBezTo>
                <a:cubicBezTo>
                  <a:pt x="149" y="2710"/>
                  <a:pt x="158" y="2698"/>
                  <a:pt x="174" y="2691"/>
                </a:cubicBezTo>
                <a:cubicBezTo>
                  <a:pt x="174" y="2691"/>
                  <a:pt x="174" y="2691"/>
                  <a:pt x="175" y="2692"/>
                </a:cubicBezTo>
                <a:cubicBezTo>
                  <a:pt x="168" y="2696"/>
                  <a:pt x="163" y="2701"/>
                  <a:pt x="159" y="2708"/>
                </a:cubicBezTo>
                <a:cubicBezTo>
                  <a:pt x="154" y="2715"/>
                  <a:pt x="152" y="2722"/>
                  <a:pt x="150" y="2730"/>
                </a:cubicBezTo>
                <a:cubicBezTo>
                  <a:pt x="150" y="2733"/>
                  <a:pt x="149" y="2735"/>
                  <a:pt x="150" y="2738"/>
                </a:cubicBezTo>
                <a:cubicBezTo>
                  <a:pt x="150" y="2739"/>
                  <a:pt x="150" y="2739"/>
                  <a:pt x="149" y="2740"/>
                </a:cubicBezTo>
                <a:cubicBezTo>
                  <a:pt x="147" y="2742"/>
                  <a:pt x="144" y="2745"/>
                  <a:pt x="142" y="2748"/>
                </a:cubicBezTo>
                <a:cubicBezTo>
                  <a:pt x="140" y="2742"/>
                  <a:pt x="144" y="2740"/>
                  <a:pt x="147" y="2736"/>
                </a:cubicBezTo>
                <a:cubicBezTo>
                  <a:pt x="148" y="2736"/>
                  <a:pt x="150" y="2735"/>
                  <a:pt x="149" y="2733"/>
                </a:cubicBezTo>
                <a:close/>
                <a:moveTo>
                  <a:pt x="144" y="2749"/>
                </a:moveTo>
                <a:cubicBezTo>
                  <a:pt x="146" y="2748"/>
                  <a:pt x="148" y="2746"/>
                  <a:pt x="150" y="2744"/>
                </a:cubicBezTo>
                <a:cubicBezTo>
                  <a:pt x="151" y="2747"/>
                  <a:pt x="150" y="2749"/>
                  <a:pt x="142" y="2756"/>
                </a:cubicBezTo>
                <a:cubicBezTo>
                  <a:pt x="141" y="2753"/>
                  <a:pt x="142" y="2751"/>
                  <a:pt x="144" y="2749"/>
                </a:cubicBezTo>
                <a:close/>
                <a:moveTo>
                  <a:pt x="144" y="2767"/>
                </a:moveTo>
                <a:cubicBezTo>
                  <a:pt x="141" y="2760"/>
                  <a:pt x="145" y="2756"/>
                  <a:pt x="150" y="2753"/>
                </a:cubicBezTo>
                <a:cubicBezTo>
                  <a:pt x="150" y="2755"/>
                  <a:pt x="151" y="2755"/>
                  <a:pt x="149" y="2756"/>
                </a:cubicBezTo>
                <a:cubicBezTo>
                  <a:pt x="148" y="2758"/>
                  <a:pt x="147" y="2760"/>
                  <a:pt x="146" y="2762"/>
                </a:cubicBezTo>
                <a:cubicBezTo>
                  <a:pt x="146" y="2763"/>
                  <a:pt x="145" y="2763"/>
                  <a:pt x="146" y="2764"/>
                </a:cubicBezTo>
                <a:cubicBezTo>
                  <a:pt x="147" y="2764"/>
                  <a:pt x="148" y="2764"/>
                  <a:pt x="148" y="2763"/>
                </a:cubicBezTo>
                <a:cubicBezTo>
                  <a:pt x="149" y="2762"/>
                  <a:pt x="150" y="2760"/>
                  <a:pt x="151" y="2758"/>
                </a:cubicBezTo>
                <a:cubicBezTo>
                  <a:pt x="152" y="2761"/>
                  <a:pt x="153" y="2764"/>
                  <a:pt x="153" y="2766"/>
                </a:cubicBezTo>
                <a:cubicBezTo>
                  <a:pt x="153" y="2768"/>
                  <a:pt x="152" y="2770"/>
                  <a:pt x="151" y="2770"/>
                </a:cubicBezTo>
                <a:cubicBezTo>
                  <a:pt x="148" y="2770"/>
                  <a:pt x="148" y="2772"/>
                  <a:pt x="148" y="2773"/>
                </a:cubicBezTo>
                <a:cubicBezTo>
                  <a:pt x="147" y="2771"/>
                  <a:pt x="145" y="2769"/>
                  <a:pt x="144" y="2767"/>
                </a:cubicBezTo>
                <a:close/>
                <a:moveTo>
                  <a:pt x="154" y="2779"/>
                </a:moveTo>
                <a:cubicBezTo>
                  <a:pt x="154" y="2780"/>
                  <a:pt x="153" y="2780"/>
                  <a:pt x="153" y="2779"/>
                </a:cubicBezTo>
                <a:cubicBezTo>
                  <a:pt x="152" y="2778"/>
                  <a:pt x="151" y="2776"/>
                  <a:pt x="151" y="2776"/>
                </a:cubicBezTo>
                <a:cubicBezTo>
                  <a:pt x="154" y="2774"/>
                  <a:pt x="150" y="2775"/>
                  <a:pt x="150" y="2775"/>
                </a:cubicBezTo>
                <a:cubicBezTo>
                  <a:pt x="149" y="2774"/>
                  <a:pt x="149" y="2774"/>
                  <a:pt x="148" y="2773"/>
                </a:cubicBezTo>
                <a:cubicBezTo>
                  <a:pt x="150" y="2773"/>
                  <a:pt x="152" y="2773"/>
                  <a:pt x="154" y="2771"/>
                </a:cubicBezTo>
                <a:cubicBezTo>
                  <a:pt x="154" y="2773"/>
                  <a:pt x="154" y="2775"/>
                  <a:pt x="155" y="2776"/>
                </a:cubicBezTo>
                <a:cubicBezTo>
                  <a:pt x="155" y="2777"/>
                  <a:pt x="155" y="2778"/>
                  <a:pt x="154" y="2779"/>
                </a:cubicBezTo>
                <a:close/>
                <a:moveTo>
                  <a:pt x="159" y="2772"/>
                </a:moveTo>
                <a:cubicBezTo>
                  <a:pt x="158" y="2769"/>
                  <a:pt x="157" y="2767"/>
                  <a:pt x="159" y="2764"/>
                </a:cubicBezTo>
                <a:cubicBezTo>
                  <a:pt x="160" y="2763"/>
                  <a:pt x="161" y="2762"/>
                  <a:pt x="162" y="2761"/>
                </a:cubicBezTo>
                <a:cubicBezTo>
                  <a:pt x="162" y="2760"/>
                  <a:pt x="164" y="2759"/>
                  <a:pt x="163" y="2758"/>
                </a:cubicBezTo>
                <a:cubicBezTo>
                  <a:pt x="162" y="2757"/>
                  <a:pt x="161" y="2759"/>
                  <a:pt x="159" y="2760"/>
                </a:cubicBezTo>
                <a:cubicBezTo>
                  <a:pt x="161" y="2751"/>
                  <a:pt x="163" y="2743"/>
                  <a:pt x="167" y="2736"/>
                </a:cubicBezTo>
                <a:cubicBezTo>
                  <a:pt x="166" y="2745"/>
                  <a:pt x="166" y="2755"/>
                  <a:pt x="166" y="2764"/>
                </a:cubicBezTo>
                <a:cubicBezTo>
                  <a:pt x="166" y="2766"/>
                  <a:pt x="161" y="2772"/>
                  <a:pt x="160" y="2773"/>
                </a:cubicBezTo>
                <a:cubicBezTo>
                  <a:pt x="159" y="2774"/>
                  <a:pt x="159" y="2773"/>
                  <a:pt x="159" y="2772"/>
                </a:cubicBezTo>
                <a:close/>
                <a:moveTo>
                  <a:pt x="161" y="2777"/>
                </a:moveTo>
                <a:cubicBezTo>
                  <a:pt x="163" y="2775"/>
                  <a:pt x="165" y="2772"/>
                  <a:pt x="168" y="2769"/>
                </a:cubicBezTo>
                <a:cubicBezTo>
                  <a:pt x="170" y="2777"/>
                  <a:pt x="163" y="2779"/>
                  <a:pt x="161" y="2784"/>
                </a:cubicBezTo>
                <a:cubicBezTo>
                  <a:pt x="158" y="2781"/>
                  <a:pt x="159" y="2779"/>
                  <a:pt x="161" y="2777"/>
                </a:cubicBezTo>
                <a:close/>
                <a:moveTo>
                  <a:pt x="162" y="2788"/>
                </a:moveTo>
                <a:cubicBezTo>
                  <a:pt x="161" y="2786"/>
                  <a:pt x="162" y="2786"/>
                  <a:pt x="163" y="2785"/>
                </a:cubicBezTo>
                <a:cubicBezTo>
                  <a:pt x="166" y="2783"/>
                  <a:pt x="167" y="2780"/>
                  <a:pt x="170" y="2778"/>
                </a:cubicBezTo>
                <a:cubicBezTo>
                  <a:pt x="172" y="2780"/>
                  <a:pt x="172" y="2781"/>
                  <a:pt x="170" y="2783"/>
                </a:cubicBezTo>
                <a:cubicBezTo>
                  <a:pt x="168" y="2785"/>
                  <a:pt x="167" y="2787"/>
                  <a:pt x="165" y="2788"/>
                </a:cubicBezTo>
                <a:cubicBezTo>
                  <a:pt x="164" y="2788"/>
                  <a:pt x="163" y="2789"/>
                  <a:pt x="162" y="2788"/>
                </a:cubicBezTo>
                <a:close/>
                <a:moveTo>
                  <a:pt x="184" y="2779"/>
                </a:moveTo>
                <a:cubicBezTo>
                  <a:pt x="183" y="2778"/>
                  <a:pt x="182" y="2780"/>
                  <a:pt x="181" y="2781"/>
                </a:cubicBezTo>
                <a:cubicBezTo>
                  <a:pt x="178" y="2783"/>
                  <a:pt x="178" y="2783"/>
                  <a:pt x="177" y="2779"/>
                </a:cubicBezTo>
                <a:cubicBezTo>
                  <a:pt x="177" y="2778"/>
                  <a:pt x="177" y="2778"/>
                  <a:pt x="176" y="2777"/>
                </a:cubicBezTo>
                <a:cubicBezTo>
                  <a:pt x="172" y="2776"/>
                  <a:pt x="172" y="2775"/>
                  <a:pt x="174" y="2772"/>
                </a:cubicBezTo>
                <a:cubicBezTo>
                  <a:pt x="174" y="2771"/>
                  <a:pt x="175" y="2770"/>
                  <a:pt x="174" y="2769"/>
                </a:cubicBezTo>
                <a:cubicBezTo>
                  <a:pt x="174" y="2769"/>
                  <a:pt x="173" y="2770"/>
                  <a:pt x="172" y="2770"/>
                </a:cubicBezTo>
                <a:cubicBezTo>
                  <a:pt x="171" y="2770"/>
                  <a:pt x="170" y="2767"/>
                  <a:pt x="170" y="2766"/>
                </a:cubicBezTo>
                <a:cubicBezTo>
                  <a:pt x="171" y="2764"/>
                  <a:pt x="174" y="2762"/>
                  <a:pt x="170" y="2762"/>
                </a:cubicBezTo>
                <a:cubicBezTo>
                  <a:pt x="169" y="2762"/>
                  <a:pt x="169" y="2762"/>
                  <a:pt x="169" y="2761"/>
                </a:cubicBezTo>
                <a:cubicBezTo>
                  <a:pt x="169" y="2750"/>
                  <a:pt x="170" y="2739"/>
                  <a:pt x="173" y="2728"/>
                </a:cubicBezTo>
                <a:cubicBezTo>
                  <a:pt x="179" y="2735"/>
                  <a:pt x="185" y="2741"/>
                  <a:pt x="192" y="2747"/>
                </a:cubicBezTo>
                <a:cubicBezTo>
                  <a:pt x="202" y="2756"/>
                  <a:pt x="213" y="2764"/>
                  <a:pt x="223" y="2774"/>
                </a:cubicBezTo>
                <a:cubicBezTo>
                  <a:pt x="226" y="2777"/>
                  <a:pt x="230" y="2779"/>
                  <a:pt x="234" y="2781"/>
                </a:cubicBezTo>
                <a:cubicBezTo>
                  <a:pt x="243" y="2785"/>
                  <a:pt x="251" y="2790"/>
                  <a:pt x="261" y="2792"/>
                </a:cubicBezTo>
                <a:cubicBezTo>
                  <a:pt x="254" y="2800"/>
                  <a:pt x="244" y="2801"/>
                  <a:pt x="235" y="2801"/>
                </a:cubicBezTo>
                <a:cubicBezTo>
                  <a:pt x="225" y="2801"/>
                  <a:pt x="215" y="2799"/>
                  <a:pt x="206" y="2796"/>
                </a:cubicBezTo>
                <a:cubicBezTo>
                  <a:pt x="202" y="2795"/>
                  <a:pt x="198" y="2793"/>
                  <a:pt x="194" y="2792"/>
                </a:cubicBezTo>
                <a:cubicBezTo>
                  <a:pt x="193" y="2791"/>
                  <a:pt x="193" y="2791"/>
                  <a:pt x="192" y="2791"/>
                </a:cubicBezTo>
                <a:cubicBezTo>
                  <a:pt x="190" y="2791"/>
                  <a:pt x="187" y="2791"/>
                  <a:pt x="187" y="2787"/>
                </a:cubicBezTo>
                <a:cubicBezTo>
                  <a:pt x="187" y="2786"/>
                  <a:pt x="186" y="2786"/>
                  <a:pt x="185" y="2787"/>
                </a:cubicBezTo>
                <a:cubicBezTo>
                  <a:pt x="183" y="2789"/>
                  <a:pt x="182" y="2787"/>
                  <a:pt x="181" y="2786"/>
                </a:cubicBezTo>
                <a:cubicBezTo>
                  <a:pt x="180" y="2785"/>
                  <a:pt x="182" y="2784"/>
                  <a:pt x="182" y="2783"/>
                </a:cubicBezTo>
                <a:cubicBezTo>
                  <a:pt x="182" y="2783"/>
                  <a:pt x="183" y="2783"/>
                  <a:pt x="183" y="2782"/>
                </a:cubicBezTo>
                <a:cubicBezTo>
                  <a:pt x="184" y="2781"/>
                  <a:pt x="185" y="2780"/>
                  <a:pt x="184" y="2779"/>
                </a:cubicBezTo>
                <a:close/>
                <a:moveTo>
                  <a:pt x="166" y="2791"/>
                </a:moveTo>
                <a:cubicBezTo>
                  <a:pt x="169" y="2789"/>
                  <a:pt x="171" y="2787"/>
                  <a:pt x="173" y="2784"/>
                </a:cubicBezTo>
                <a:cubicBezTo>
                  <a:pt x="176" y="2788"/>
                  <a:pt x="174" y="2790"/>
                  <a:pt x="171" y="2793"/>
                </a:cubicBezTo>
                <a:cubicBezTo>
                  <a:pt x="169" y="2795"/>
                  <a:pt x="168" y="2792"/>
                  <a:pt x="166" y="2791"/>
                </a:cubicBezTo>
                <a:close/>
                <a:moveTo>
                  <a:pt x="174" y="2797"/>
                </a:moveTo>
                <a:cubicBezTo>
                  <a:pt x="173" y="2797"/>
                  <a:pt x="173" y="2796"/>
                  <a:pt x="172" y="2795"/>
                </a:cubicBezTo>
                <a:cubicBezTo>
                  <a:pt x="172" y="2795"/>
                  <a:pt x="172" y="2794"/>
                  <a:pt x="173" y="2794"/>
                </a:cubicBezTo>
                <a:cubicBezTo>
                  <a:pt x="175" y="2794"/>
                  <a:pt x="176" y="2792"/>
                  <a:pt x="177" y="2790"/>
                </a:cubicBezTo>
                <a:cubicBezTo>
                  <a:pt x="178" y="2788"/>
                  <a:pt x="179" y="2789"/>
                  <a:pt x="181" y="2790"/>
                </a:cubicBezTo>
                <a:cubicBezTo>
                  <a:pt x="183" y="2791"/>
                  <a:pt x="181" y="2792"/>
                  <a:pt x="180" y="2792"/>
                </a:cubicBezTo>
                <a:cubicBezTo>
                  <a:pt x="179" y="2794"/>
                  <a:pt x="177" y="2797"/>
                  <a:pt x="174" y="2797"/>
                </a:cubicBezTo>
                <a:close/>
                <a:moveTo>
                  <a:pt x="179" y="2799"/>
                </a:moveTo>
                <a:cubicBezTo>
                  <a:pt x="180" y="2797"/>
                  <a:pt x="182" y="2796"/>
                  <a:pt x="183" y="2794"/>
                </a:cubicBezTo>
                <a:cubicBezTo>
                  <a:pt x="184" y="2792"/>
                  <a:pt x="186" y="2792"/>
                  <a:pt x="188" y="2794"/>
                </a:cubicBezTo>
                <a:cubicBezTo>
                  <a:pt x="186" y="2795"/>
                  <a:pt x="185" y="2796"/>
                  <a:pt x="184" y="2798"/>
                </a:cubicBezTo>
                <a:cubicBezTo>
                  <a:pt x="183" y="2801"/>
                  <a:pt x="181" y="2801"/>
                  <a:pt x="179" y="2799"/>
                </a:cubicBezTo>
                <a:close/>
                <a:moveTo>
                  <a:pt x="188" y="2801"/>
                </a:moveTo>
                <a:cubicBezTo>
                  <a:pt x="187" y="2801"/>
                  <a:pt x="188" y="2803"/>
                  <a:pt x="186" y="2802"/>
                </a:cubicBezTo>
                <a:cubicBezTo>
                  <a:pt x="185" y="2801"/>
                  <a:pt x="186" y="2801"/>
                  <a:pt x="187" y="2800"/>
                </a:cubicBezTo>
                <a:cubicBezTo>
                  <a:pt x="187" y="2799"/>
                  <a:pt x="187" y="2799"/>
                  <a:pt x="188" y="2799"/>
                </a:cubicBezTo>
                <a:cubicBezTo>
                  <a:pt x="188" y="2797"/>
                  <a:pt x="189" y="2796"/>
                  <a:pt x="190" y="2795"/>
                </a:cubicBezTo>
                <a:cubicBezTo>
                  <a:pt x="190" y="2795"/>
                  <a:pt x="191" y="2795"/>
                  <a:pt x="192" y="2795"/>
                </a:cubicBezTo>
                <a:cubicBezTo>
                  <a:pt x="192" y="2795"/>
                  <a:pt x="191" y="2796"/>
                  <a:pt x="191" y="2796"/>
                </a:cubicBezTo>
                <a:cubicBezTo>
                  <a:pt x="190" y="2797"/>
                  <a:pt x="189" y="2798"/>
                  <a:pt x="188" y="2800"/>
                </a:cubicBezTo>
                <a:cubicBezTo>
                  <a:pt x="188" y="2800"/>
                  <a:pt x="188" y="2800"/>
                  <a:pt x="188" y="2801"/>
                </a:cubicBezTo>
                <a:close/>
                <a:moveTo>
                  <a:pt x="197" y="2805"/>
                </a:moveTo>
                <a:cubicBezTo>
                  <a:pt x="196" y="2805"/>
                  <a:pt x="197" y="2804"/>
                  <a:pt x="198" y="2804"/>
                </a:cubicBezTo>
                <a:cubicBezTo>
                  <a:pt x="198" y="2802"/>
                  <a:pt x="201" y="2800"/>
                  <a:pt x="200" y="2799"/>
                </a:cubicBezTo>
                <a:cubicBezTo>
                  <a:pt x="197" y="2798"/>
                  <a:pt x="197" y="2801"/>
                  <a:pt x="195" y="2802"/>
                </a:cubicBezTo>
                <a:cubicBezTo>
                  <a:pt x="194" y="2803"/>
                  <a:pt x="193" y="2804"/>
                  <a:pt x="190" y="2804"/>
                </a:cubicBezTo>
                <a:cubicBezTo>
                  <a:pt x="194" y="2795"/>
                  <a:pt x="194" y="2795"/>
                  <a:pt x="203" y="2800"/>
                </a:cubicBezTo>
                <a:cubicBezTo>
                  <a:pt x="202" y="2801"/>
                  <a:pt x="201" y="2803"/>
                  <a:pt x="199" y="2805"/>
                </a:cubicBezTo>
                <a:cubicBezTo>
                  <a:pt x="199" y="2806"/>
                  <a:pt x="198" y="2806"/>
                  <a:pt x="197" y="2805"/>
                </a:cubicBezTo>
                <a:close/>
                <a:moveTo>
                  <a:pt x="237" y="2808"/>
                </a:moveTo>
                <a:cubicBezTo>
                  <a:pt x="216" y="2808"/>
                  <a:pt x="216" y="2808"/>
                  <a:pt x="216" y="2808"/>
                </a:cubicBezTo>
                <a:cubicBezTo>
                  <a:pt x="215" y="2807"/>
                  <a:pt x="219" y="2806"/>
                  <a:pt x="217" y="2805"/>
                </a:cubicBezTo>
                <a:cubicBezTo>
                  <a:pt x="215" y="2804"/>
                  <a:pt x="214" y="2805"/>
                  <a:pt x="213" y="2807"/>
                </a:cubicBezTo>
                <a:cubicBezTo>
                  <a:pt x="212" y="2808"/>
                  <a:pt x="211" y="2809"/>
                  <a:pt x="209" y="2808"/>
                </a:cubicBezTo>
                <a:cubicBezTo>
                  <a:pt x="209" y="2807"/>
                  <a:pt x="210" y="2807"/>
                  <a:pt x="210" y="2806"/>
                </a:cubicBezTo>
                <a:cubicBezTo>
                  <a:pt x="211" y="2805"/>
                  <a:pt x="212" y="2804"/>
                  <a:pt x="210" y="2803"/>
                </a:cubicBezTo>
                <a:cubicBezTo>
                  <a:pt x="209" y="2802"/>
                  <a:pt x="209" y="2804"/>
                  <a:pt x="208" y="2805"/>
                </a:cubicBezTo>
                <a:cubicBezTo>
                  <a:pt x="207" y="2806"/>
                  <a:pt x="205" y="2808"/>
                  <a:pt x="203" y="2807"/>
                </a:cubicBezTo>
                <a:cubicBezTo>
                  <a:pt x="203" y="2804"/>
                  <a:pt x="205" y="2803"/>
                  <a:pt x="206" y="2801"/>
                </a:cubicBezTo>
                <a:cubicBezTo>
                  <a:pt x="206" y="2800"/>
                  <a:pt x="207" y="2800"/>
                  <a:pt x="208" y="2800"/>
                </a:cubicBezTo>
                <a:cubicBezTo>
                  <a:pt x="217" y="2803"/>
                  <a:pt x="227" y="2804"/>
                  <a:pt x="237" y="2804"/>
                </a:cubicBezTo>
                <a:cubicBezTo>
                  <a:pt x="236" y="2806"/>
                  <a:pt x="236" y="2807"/>
                  <a:pt x="237" y="2808"/>
                </a:cubicBezTo>
                <a:close/>
                <a:moveTo>
                  <a:pt x="241" y="2808"/>
                </a:moveTo>
                <a:cubicBezTo>
                  <a:pt x="248" y="2804"/>
                  <a:pt x="256" y="2804"/>
                  <a:pt x="263" y="2809"/>
                </a:cubicBezTo>
                <a:cubicBezTo>
                  <a:pt x="256" y="2809"/>
                  <a:pt x="248" y="2812"/>
                  <a:pt x="241" y="2808"/>
                </a:cubicBezTo>
                <a:close/>
                <a:moveTo>
                  <a:pt x="267" y="2807"/>
                </a:moveTo>
                <a:cubicBezTo>
                  <a:pt x="263" y="2806"/>
                  <a:pt x="260" y="2806"/>
                  <a:pt x="257" y="2803"/>
                </a:cubicBezTo>
                <a:cubicBezTo>
                  <a:pt x="262" y="2800"/>
                  <a:pt x="267" y="2801"/>
                  <a:pt x="272" y="2802"/>
                </a:cubicBezTo>
                <a:cubicBezTo>
                  <a:pt x="272" y="2803"/>
                  <a:pt x="271" y="2803"/>
                  <a:pt x="271" y="2804"/>
                </a:cubicBezTo>
                <a:cubicBezTo>
                  <a:pt x="272" y="2809"/>
                  <a:pt x="269" y="2808"/>
                  <a:pt x="267" y="2807"/>
                </a:cubicBezTo>
                <a:close/>
                <a:moveTo>
                  <a:pt x="270" y="2798"/>
                </a:moveTo>
                <a:cubicBezTo>
                  <a:pt x="273" y="2795"/>
                  <a:pt x="273" y="2795"/>
                  <a:pt x="269" y="2792"/>
                </a:cubicBezTo>
                <a:cubicBezTo>
                  <a:pt x="265" y="2790"/>
                  <a:pt x="260" y="2789"/>
                  <a:pt x="255" y="2787"/>
                </a:cubicBezTo>
                <a:cubicBezTo>
                  <a:pt x="246" y="2783"/>
                  <a:pt x="236" y="2779"/>
                  <a:pt x="228" y="2773"/>
                </a:cubicBezTo>
                <a:cubicBezTo>
                  <a:pt x="220" y="2767"/>
                  <a:pt x="213" y="2761"/>
                  <a:pt x="206" y="2754"/>
                </a:cubicBezTo>
                <a:cubicBezTo>
                  <a:pt x="200" y="2749"/>
                  <a:pt x="194" y="2744"/>
                  <a:pt x="188" y="2740"/>
                </a:cubicBezTo>
                <a:cubicBezTo>
                  <a:pt x="183" y="2736"/>
                  <a:pt x="179" y="2731"/>
                  <a:pt x="175" y="2726"/>
                </a:cubicBezTo>
                <a:cubicBezTo>
                  <a:pt x="172" y="2723"/>
                  <a:pt x="172" y="2723"/>
                  <a:pt x="170" y="2727"/>
                </a:cubicBezTo>
                <a:cubicBezTo>
                  <a:pt x="170" y="2727"/>
                  <a:pt x="169" y="2728"/>
                  <a:pt x="169" y="2728"/>
                </a:cubicBezTo>
                <a:cubicBezTo>
                  <a:pt x="164" y="2733"/>
                  <a:pt x="161" y="2740"/>
                  <a:pt x="159" y="2746"/>
                </a:cubicBezTo>
                <a:cubicBezTo>
                  <a:pt x="158" y="2749"/>
                  <a:pt x="157" y="2751"/>
                  <a:pt x="154" y="2753"/>
                </a:cubicBezTo>
                <a:cubicBezTo>
                  <a:pt x="154" y="2750"/>
                  <a:pt x="153" y="2748"/>
                  <a:pt x="155" y="2745"/>
                </a:cubicBezTo>
                <a:cubicBezTo>
                  <a:pt x="156" y="2744"/>
                  <a:pt x="156" y="2744"/>
                  <a:pt x="154" y="2743"/>
                </a:cubicBezTo>
                <a:cubicBezTo>
                  <a:pt x="153" y="2743"/>
                  <a:pt x="153" y="2742"/>
                  <a:pt x="153" y="2742"/>
                </a:cubicBezTo>
                <a:cubicBezTo>
                  <a:pt x="153" y="2733"/>
                  <a:pt x="154" y="2725"/>
                  <a:pt x="157" y="2718"/>
                </a:cubicBezTo>
                <a:cubicBezTo>
                  <a:pt x="162" y="2707"/>
                  <a:pt x="169" y="2699"/>
                  <a:pt x="179" y="2693"/>
                </a:cubicBezTo>
                <a:cubicBezTo>
                  <a:pt x="185" y="2690"/>
                  <a:pt x="192" y="2689"/>
                  <a:pt x="198" y="2689"/>
                </a:cubicBezTo>
                <a:cubicBezTo>
                  <a:pt x="201" y="2689"/>
                  <a:pt x="203" y="2691"/>
                  <a:pt x="205" y="2693"/>
                </a:cubicBezTo>
                <a:cubicBezTo>
                  <a:pt x="206" y="2694"/>
                  <a:pt x="206" y="2695"/>
                  <a:pt x="207" y="2695"/>
                </a:cubicBezTo>
                <a:cubicBezTo>
                  <a:pt x="216" y="2703"/>
                  <a:pt x="218" y="2703"/>
                  <a:pt x="228" y="2696"/>
                </a:cubicBezTo>
                <a:cubicBezTo>
                  <a:pt x="234" y="2693"/>
                  <a:pt x="239" y="2692"/>
                  <a:pt x="245" y="2692"/>
                </a:cubicBezTo>
                <a:cubicBezTo>
                  <a:pt x="245" y="2692"/>
                  <a:pt x="245" y="2692"/>
                  <a:pt x="245" y="2692"/>
                </a:cubicBezTo>
                <a:cubicBezTo>
                  <a:pt x="248" y="2692"/>
                  <a:pt x="247" y="2697"/>
                  <a:pt x="249" y="2695"/>
                </a:cubicBezTo>
                <a:cubicBezTo>
                  <a:pt x="251" y="2694"/>
                  <a:pt x="252" y="2693"/>
                  <a:pt x="254" y="2694"/>
                </a:cubicBezTo>
                <a:cubicBezTo>
                  <a:pt x="266" y="2699"/>
                  <a:pt x="274" y="2708"/>
                  <a:pt x="273" y="2722"/>
                </a:cubicBezTo>
                <a:cubicBezTo>
                  <a:pt x="273" y="2723"/>
                  <a:pt x="273" y="2723"/>
                  <a:pt x="272" y="2723"/>
                </a:cubicBezTo>
                <a:cubicBezTo>
                  <a:pt x="268" y="2724"/>
                  <a:pt x="265" y="2726"/>
                  <a:pt x="261" y="2726"/>
                </a:cubicBezTo>
                <a:cubicBezTo>
                  <a:pt x="256" y="2726"/>
                  <a:pt x="256" y="2727"/>
                  <a:pt x="256" y="2732"/>
                </a:cubicBezTo>
                <a:cubicBezTo>
                  <a:pt x="256" y="2737"/>
                  <a:pt x="255" y="2741"/>
                  <a:pt x="254" y="2746"/>
                </a:cubicBezTo>
                <a:cubicBezTo>
                  <a:pt x="253" y="2752"/>
                  <a:pt x="253" y="2757"/>
                  <a:pt x="252" y="2763"/>
                </a:cubicBezTo>
                <a:cubicBezTo>
                  <a:pt x="252" y="2768"/>
                  <a:pt x="251" y="2774"/>
                  <a:pt x="250" y="2779"/>
                </a:cubicBezTo>
                <a:cubicBezTo>
                  <a:pt x="249" y="2780"/>
                  <a:pt x="248" y="2782"/>
                  <a:pt x="251" y="2782"/>
                </a:cubicBezTo>
                <a:cubicBezTo>
                  <a:pt x="252" y="2783"/>
                  <a:pt x="252" y="2781"/>
                  <a:pt x="253" y="2780"/>
                </a:cubicBezTo>
                <a:cubicBezTo>
                  <a:pt x="256" y="2771"/>
                  <a:pt x="255" y="2762"/>
                  <a:pt x="257" y="2753"/>
                </a:cubicBezTo>
                <a:cubicBezTo>
                  <a:pt x="257" y="2746"/>
                  <a:pt x="259" y="2739"/>
                  <a:pt x="259" y="2732"/>
                </a:cubicBezTo>
                <a:cubicBezTo>
                  <a:pt x="259" y="2730"/>
                  <a:pt x="259" y="2729"/>
                  <a:pt x="261" y="2729"/>
                </a:cubicBezTo>
                <a:cubicBezTo>
                  <a:pt x="262" y="2730"/>
                  <a:pt x="261" y="2731"/>
                  <a:pt x="261" y="2732"/>
                </a:cubicBezTo>
                <a:cubicBezTo>
                  <a:pt x="260" y="2733"/>
                  <a:pt x="260" y="2735"/>
                  <a:pt x="260" y="2736"/>
                </a:cubicBezTo>
                <a:cubicBezTo>
                  <a:pt x="260" y="2737"/>
                  <a:pt x="259" y="2738"/>
                  <a:pt x="260" y="2738"/>
                </a:cubicBezTo>
                <a:cubicBezTo>
                  <a:pt x="261" y="2739"/>
                  <a:pt x="262" y="2738"/>
                  <a:pt x="262" y="2737"/>
                </a:cubicBezTo>
                <a:cubicBezTo>
                  <a:pt x="262" y="2735"/>
                  <a:pt x="263" y="2732"/>
                  <a:pt x="263" y="2730"/>
                </a:cubicBezTo>
                <a:cubicBezTo>
                  <a:pt x="263" y="2730"/>
                  <a:pt x="263" y="2729"/>
                  <a:pt x="264" y="2729"/>
                </a:cubicBezTo>
                <a:cubicBezTo>
                  <a:pt x="265" y="2729"/>
                  <a:pt x="265" y="2730"/>
                  <a:pt x="265" y="2730"/>
                </a:cubicBezTo>
                <a:cubicBezTo>
                  <a:pt x="265" y="2732"/>
                  <a:pt x="265" y="2734"/>
                  <a:pt x="265" y="2736"/>
                </a:cubicBezTo>
                <a:cubicBezTo>
                  <a:pt x="265" y="2737"/>
                  <a:pt x="265" y="2738"/>
                  <a:pt x="266" y="2738"/>
                </a:cubicBezTo>
                <a:cubicBezTo>
                  <a:pt x="267" y="2738"/>
                  <a:pt x="267" y="2737"/>
                  <a:pt x="267" y="2736"/>
                </a:cubicBezTo>
                <a:cubicBezTo>
                  <a:pt x="268" y="2734"/>
                  <a:pt x="268" y="2733"/>
                  <a:pt x="268" y="2730"/>
                </a:cubicBezTo>
                <a:cubicBezTo>
                  <a:pt x="267" y="2728"/>
                  <a:pt x="269" y="2726"/>
                  <a:pt x="273" y="2725"/>
                </a:cubicBezTo>
                <a:cubicBezTo>
                  <a:pt x="276" y="2725"/>
                  <a:pt x="276" y="2727"/>
                  <a:pt x="276" y="2728"/>
                </a:cubicBezTo>
                <a:cubicBezTo>
                  <a:pt x="278" y="2734"/>
                  <a:pt x="278" y="2740"/>
                  <a:pt x="278" y="2746"/>
                </a:cubicBezTo>
                <a:cubicBezTo>
                  <a:pt x="278" y="2754"/>
                  <a:pt x="278" y="2763"/>
                  <a:pt x="279" y="2771"/>
                </a:cubicBezTo>
                <a:cubicBezTo>
                  <a:pt x="279" y="2779"/>
                  <a:pt x="277" y="2787"/>
                  <a:pt x="275" y="2796"/>
                </a:cubicBezTo>
                <a:cubicBezTo>
                  <a:pt x="274" y="2798"/>
                  <a:pt x="272" y="2799"/>
                  <a:pt x="270" y="2798"/>
                </a:cubicBezTo>
                <a:close/>
                <a:moveTo>
                  <a:pt x="281" y="2735"/>
                </a:moveTo>
                <a:cubicBezTo>
                  <a:pt x="284" y="2735"/>
                  <a:pt x="284" y="2735"/>
                  <a:pt x="281" y="2730"/>
                </a:cubicBezTo>
                <a:cubicBezTo>
                  <a:pt x="287" y="2735"/>
                  <a:pt x="293" y="2738"/>
                  <a:pt x="298" y="2741"/>
                </a:cubicBezTo>
                <a:cubicBezTo>
                  <a:pt x="296" y="2742"/>
                  <a:pt x="294" y="2740"/>
                  <a:pt x="293" y="2743"/>
                </a:cubicBezTo>
                <a:cubicBezTo>
                  <a:pt x="292" y="2743"/>
                  <a:pt x="292" y="2742"/>
                  <a:pt x="291" y="2742"/>
                </a:cubicBezTo>
                <a:cubicBezTo>
                  <a:pt x="290" y="2741"/>
                  <a:pt x="290" y="2739"/>
                  <a:pt x="288" y="2740"/>
                </a:cubicBezTo>
                <a:cubicBezTo>
                  <a:pt x="287" y="2741"/>
                  <a:pt x="288" y="2742"/>
                  <a:pt x="288" y="2744"/>
                </a:cubicBezTo>
                <a:cubicBezTo>
                  <a:pt x="290" y="2747"/>
                  <a:pt x="291" y="2751"/>
                  <a:pt x="293" y="2754"/>
                </a:cubicBezTo>
                <a:cubicBezTo>
                  <a:pt x="297" y="2762"/>
                  <a:pt x="301" y="2770"/>
                  <a:pt x="304" y="2779"/>
                </a:cubicBezTo>
                <a:cubicBezTo>
                  <a:pt x="306" y="2782"/>
                  <a:pt x="309" y="2782"/>
                  <a:pt x="311" y="2781"/>
                </a:cubicBezTo>
                <a:cubicBezTo>
                  <a:pt x="314" y="2781"/>
                  <a:pt x="314" y="2778"/>
                  <a:pt x="313" y="2776"/>
                </a:cubicBezTo>
                <a:cubicBezTo>
                  <a:pt x="313" y="2774"/>
                  <a:pt x="312" y="2771"/>
                  <a:pt x="310" y="2770"/>
                </a:cubicBezTo>
                <a:cubicBezTo>
                  <a:pt x="304" y="2762"/>
                  <a:pt x="301" y="2752"/>
                  <a:pt x="294" y="2744"/>
                </a:cubicBezTo>
                <a:cubicBezTo>
                  <a:pt x="297" y="2747"/>
                  <a:pt x="301" y="2747"/>
                  <a:pt x="303" y="2750"/>
                </a:cubicBezTo>
                <a:cubicBezTo>
                  <a:pt x="305" y="2753"/>
                  <a:pt x="306" y="2755"/>
                  <a:pt x="309" y="2755"/>
                </a:cubicBezTo>
                <a:cubicBezTo>
                  <a:pt x="310" y="2755"/>
                  <a:pt x="311" y="2755"/>
                  <a:pt x="311" y="2757"/>
                </a:cubicBezTo>
                <a:cubicBezTo>
                  <a:pt x="311" y="2759"/>
                  <a:pt x="312" y="2761"/>
                  <a:pt x="314" y="2762"/>
                </a:cubicBezTo>
                <a:cubicBezTo>
                  <a:pt x="317" y="2764"/>
                  <a:pt x="318" y="2768"/>
                  <a:pt x="322" y="2769"/>
                </a:cubicBezTo>
                <a:cubicBezTo>
                  <a:pt x="325" y="2771"/>
                  <a:pt x="327" y="2769"/>
                  <a:pt x="327" y="2767"/>
                </a:cubicBezTo>
                <a:cubicBezTo>
                  <a:pt x="328" y="2765"/>
                  <a:pt x="329" y="2762"/>
                  <a:pt x="326" y="2760"/>
                </a:cubicBezTo>
                <a:cubicBezTo>
                  <a:pt x="319" y="2757"/>
                  <a:pt x="313" y="2751"/>
                  <a:pt x="306" y="2746"/>
                </a:cubicBezTo>
                <a:cubicBezTo>
                  <a:pt x="311" y="2747"/>
                  <a:pt x="315" y="2749"/>
                  <a:pt x="319" y="2751"/>
                </a:cubicBezTo>
                <a:cubicBezTo>
                  <a:pt x="324" y="2755"/>
                  <a:pt x="329" y="2759"/>
                  <a:pt x="334" y="2762"/>
                </a:cubicBezTo>
                <a:cubicBezTo>
                  <a:pt x="335" y="2763"/>
                  <a:pt x="335" y="2763"/>
                  <a:pt x="335" y="2765"/>
                </a:cubicBezTo>
                <a:cubicBezTo>
                  <a:pt x="333" y="2768"/>
                  <a:pt x="333" y="2772"/>
                  <a:pt x="328" y="2772"/>
                </a:cubicBezTo>
                <a:cubicBezTo>
                  <a:pt x="326" y="2772"/>
                  <a:pt x="324" y="2774"/>
                  <a:pt x="322" y="2776"/>
                </a:cubicBezTo>
                <a:cubicBezTo>
                  <a:pt x="319" y="2779"/>
                  <a:pt x="316" y="2782"/>
                  <a:pt x="313" y="2785"/>
                </a:cubicBezTo>
                <a:cubicBezTo>
                  <a:pt x="313" y="2785"/>
                  <a:pt x="312" y="2785"/>
                  <a:pt x="312" y="2786"/>
                </a:cubicBezTo>
                <a:cubicBezTo>
                  <a:pt x="305" y="2786"/>
                  <a:pt x="301" y="2792"/>
                  <a:pt x="294" y="2793"/>
                </a:cubicBezTo>
                <a:cubicBezTo>
                  <a:pt x="294" y="2793"/>
                  <a:pt x="293" y="2793"/>
                  <a:pt x="293" y="2793"/>
                </a:cubicBezTo>
                <a:cubicBezTo>
                  <a:pt x="289" y="2798"/>
                  <a:pt x="283" y="2796"/>
                  <a:pt x="277" y="2799"/>
                </a:cubicBezTo>
                <a:cubicBezTo>
                  <a:pt x="285" y="2778"/>
                  <a:pt x="281" y="2756"/>
                  <a:pt x="281" y="2735"/>
                </a:cubicBezTo>
                <a:close/>
                <a:moveTo>
                  <a:pt x="314" y="2736"/>
                </a:moveTo>
                <a:cubicBezTo>
                  <a:pt x="313" y="2736"/>
                  <a:pt x="313" y="2734"/>
                  <a:pt x="311" y="2734"/>
                </a:cubicBezTo>
                <a:cubicBezTo>
                  <a:pt x="314" y="2733"/>
                  <a:pt x="316" y="2731"/>
                  <a:pt x="317" y="2735"/>
                </a:cubicBezTo>
                <a:cubicBezTo>
                  <a:pt x="317" y="2735"/>
                  <a:pt x="318" y="2736"/>
                  <a:pt x="318" y="2736"/>
                </a:cubicBezTo>
                <a:cubicBezTo>
                  <a:pt x="319" y="2736"/>
                  <a:pt x="319" y="2735"/>
                  <a:pt x="320" y="2735"/>
                </a:cubicBezTo>
                <a:cubicBezTo>
                  <a:pt x="318" y="2733"/>
                  <a:pt x="324" y="2732"/>
                  <a:pt x="321" y="2730"/>
                </a:cubicBezTo>
                <a:cubicBezTo>
                  <a:pt x="319" y="2729"/>
                  <a:pt x="319" y="2727"/>
                  <a:pt x="318" y="2726"/>
                </a:cubicBezTo>
                <a:cubicBezTo>
                  <a:pt x="321" y="2727"/>
                  <a:pt x="321" y="2724"/>
                  <a:pt x="322" y="2722"/>
                </a:cubicBezTo>
                <a:cubicBezTo>
                  <a:pt x="322" y="2727"/>
                  <a:pt x="326" y="2728"/>
                  <a:pt x="329" y="2729"/>
                </a:cubicBezTo>
                <a:cubicBezTo>
                  <a:pt x="330" y="2730"/>
                  <a:pt x="331" y="2728"/>
                  <a:pt x="332" y="2726"/>
                </a:cubicBezTo>
                <a:cubicBezTo>
                  <a:pt x="332" y="2727"/>
                  <a:pt x="332" y="2728"/>
                  <a:pt x="332" y="2729"/>
                </a:cubicBezTo>
                <a:cubicBezTo>
                  <a:pt x="332" y="2731"/>
                  <a:pt x="333" y="2731"/>
                  <a:pt x="334" y="2731"/>
                </a:cubicBezTo>
                <a:cubicBezTo>
                  <a:pt x="335" y="2726"/>
                  <a:pt x="339" y="2726"/>
                  <a:pt x="342" y="2725"/>
                </a:cubicBezTo>
                <a:cubicBezTo>
                  <a:pt x="342" y="2725"/>
                  <a:pt x="342" y="2725"/>
                  <a:pt x="342" y="2725"/>
                </a:cubicBezTo>
                <a:cubicBezTo>
                  <a:pt x="340" y="2728"/>
                  <a:pt x="338" y="2729"/>
                  <a:pt x="335" y="2731"/>
                </a:cubicBezTo>
                <a:cubicBezTo>
                  <a:pt x="334" y="2733"/>
                  <a:pt x="335" y="2734"/>
                  <a:pt x="337" y="2733"/>
                </a:cubicBezTo>
                <a:cubicBezTo>
                  <a:pt x="339" y="2732"/>
                  <a:pt x="340" y="2731"/>
                  <a:pt x="342" y="2731"/>
                </a:cubicBezTo>
                <a:cubicBezTo>
                  <a:pt x="341" y="2732"/>
                  <a:pt x="341" y="2734"/>
                  <a:pt x="339" y="2734"/>
                </a:cubicBezTo>
                <a:cubicBezTo>
                  <a:pt x="337" y="2734"/>
                  <a:pt x="337" y="2735"/>
                  <a:pt x="337" y="2737"/>
                </a:cubicBezTo>
                <a:cubicBezTo>
                  <a:pt x="337" y="2739"/>
                  <a:pt x="338" y="2739"/>
                  <a:pt x="340" y="2739"/>
                </a:cubicBezTo>
                <a:cubicBezTo>
                  <a:pt x="341" y="2738"/>
                  <a:pt x="342" y="2738"/>
                  <a:pt x="343" y="2739"/>
                </a:cubicBezTo>
                <a:cubicBezTo>
                  <a:pt x="341" y="2740"/>
                  <a:pt x="340" y="2740"/>
                  <a:pt x="338" y="2740"/>
                </a:cubicBezTo>
                <a:cubicBezTo>
                  <a:pt x="337" y="2740"/>
                  <a:pt x="335" y="2740"/>
                  <a:pt x="335" y="2741"/>
                </a:cubicBezTo>
                <a:cubicBezTo>
                  <a:pt x="335" y="2743"/>
                  <a:pt x="336" y="2743"/>
                  <a:pt x="337" y="2743"/>
                </a:cubicBezTo>
                <a:cubicBezTo>
                  <a:pt x="340" y="2743"/>
                  <a:pt x="343" y="2744"/>
                  <a:pt x="345" y="2746"/>
                </a:cubicBezTo>
                <a:cubicBezTo>
                  <a:pt x="343" y="2747"/>
                  <a:pt x="341" y="2747"/>
                  <a:pt x="338" y="2745"/>
                </a:cubicBezTo>
                <a:cubicBezTo>
                  <a:pt x="336" y="2744"/>
                  <a:pt x="334" y="2746"/>
                  <a:pt x="332" y="2745"/>
                </a:cubicBezTo>
                <a:cubicBezTo>
                  <a:pt x="332" y="2745"/>
                  <a:pt x="332" y="2746"/>
                  <a:pt x="331" y="2746"/>
                </a:cubicBezTo>
                <a:cubicBezTo>
                  <a:pt x="329" y="2744"/>
                  <a:pt x="328" y="2745"/>
                  <a:pt x="328" y="2747"/>
                </a:cubicBezTo>
                <a:cubicBezTo>
                  <a:pt x="328" y="2749"/>
                  <a:pt x="330" y="2748"/>
                  <a:pt x="331" y="2748"/>
                </a:cubicBezTo>
                <a:cubicBezTo>
                  <a:pt x="335" y="2747"/>
                  <a:pt x="337" y="2748"/>
                  <a:pt x="336" y="2752"/>
                </a:cubicBezTo>
                <a:cubicBezTo>
                  <a:pt x="335" y="2753"/>
                  <a:pt x="334" y="2750"/>
                  <a:pt x="333" y="2752"/>
                </a:cubicBezTo>
                <a:cubicBezTo>
                  <a:pt x="332" y="2753"/>
                  <a:pt x="332" y="2755"/>
                  <a:pt x="334" y="2756"/>
                </a:cubicBezTo>
                <a:cubicBezTo>
                  <a:pt x="335" y="2756"/>
                  <a:pt x="335" y="2757"/>
                  <a:pt x="336" y="2759"/>
                </a:cubicBezTo>
                <a:cubicBezTo>
                  <a:pt x="331" y="2756"/>
                  <a:pt x="327" y="2753"/>
                  <a:pt x="323" y="2750"/>
                </a:cubicBezTo>
                <a:cubicBezTo>
                  <a:pt x="321" y="2749"/>
                  <a:pt x="319" y="2747"/>
                  <a:pt x="317" y="2746"/>
                </a:cubicBezTo>
                <a:cubicBezTo>
                  <a:pt x="315" y="2745"/>
                  <a:pt x="313" y="2746"/>
                  <a:pt x="314" y="2743"/>
                </a:cubicBezTo>
                <a:cubicBezTo>
                  <a:pt x="314" y="2742"/>
                  <a:pt x="312" y="2741"/>
                  <a:pt x="311" y="2740"/>
                </a:cubicBezTo>
                <a:cubicBezTo>
                  <a:pt x="310" y="2739"/>
                  <a:pt x="309" y="2738"/>
                  <a:pt x="308" y="2737"/>
                </a:cubicBezTo>
                <a:cubicBezTo>
                  <a:pt x="310" y="2736"/>
                  <a:pt x="311" y="2738"/>
                  <a:pt x="313" y="2739"/>
                </a:cubicBezTo>
                <a:cubicBezTo>
                  <a:pt x="314" y="2739"/>
                  <a:pt x="315" y="2740"/>
                  <a:pt x="316" y="2738"/>
                </a:cubicBezTo>
                <a:cubicBezTo>
                  <a:pt x="317" y="2737"/>
                  <a:pt x="315" y="2736"/>
                  <a:pt x="314" y="2736"/>
                </a:cubicBezTo>
                <a:close/>
                <a:moveTo>
                  <a:pt x="335" y="2784"/>
                </a:moveTo>
                <a:cubicBezTo>
                  <a:pt x="334" y="2786"/>
                  <a:pt x="333" y="2786"/>
                  <a:pt x="331" y="2787"/>
                </a:cubicBezTo>
                <a:cubicBezTo>
                  <a:pt x="329" y="2788"/>
                  <a:pt x="327" y="2790"/>
                  <a:pt x="325" y="2792"/>
                </a:cubicBezTo>
                <a:cubicBezTo>
                  <a:pt x="315" y="2801"/>
                  <a:pt x="305" y="2806"/>
                  <a:pt x="292" y="2806"/>
                </a:cubicBezTo>
                <a:cubicBezTo>
                  <a:pt x="288" y="2806"/>
                  <a:pt x="284" y="2806"/>
                  <a:pt x="279" y="2805"/>
                </a:cubicBezTo>
                <a:cubicBezTo>
                  <a:pt x="279" y="2804"/>
                  <a:pt x="278" y="2804"/>
                  <a:pt x="278" y="2803"/>
                </a:cubicBezTo>
                <a:cubicBezTo>
                  <a:pt x="278" y="2802"/>
                  <a:pt x="279" y="2802"/>
                  <a:pt x="279" y="2802"/>
                </a:cubicBezTo>
                <a:cubicBezTo>
                  <a:pt x="282" y="2801"/>
                  <a:pt x="284" y="2800"/>
                  <a:pt x="286" y="2800"/>
                </a:cubicBezTo>
                <a:cubicBezTo>
                  <a:pt x="287" y="2801"/>
                  <a:pt x="289" y="2800"/>
                  <a:pt x="290" y="2800"/>
                </a:cubicBezTo>
                <a:cubicBezTo>
                  <a:pt x="295" y="2795"/>
                  <a:pt x="302" y="2793"/>
                  <a:pt x="308" y="2791"/>
                </a:cubicBezTo>
                <a:cubicBezTo>
                  <a:pt x="315" y="2788"/>
                  <a:pt x="320" y="2783"/>
                  <a:pt x="325" y="2778"/>
                </a:cubicBezTo>
                <a:cubicBezTo>
                  <a:pt x="327" y="2776"/>
                  <a:pt x="328" y="2775"/>
                  <a:pt x="331" y="2775"/>
                </a:cubicBezTo>
                <a:cubicBezTo>
                  <a:pt x="334" y="2775"/>
                  <a:pt x="336" y="2771"/>
                  <a:pt x="338" y="2766"/>
                </a:cubicBezTo>
                <a:cubicBezTo>
                  <a:pt x="340" y="2766"/>
                  <a:pt x="342" y="2767"/>
                  <a:pt x="343" y="2768"/>
                </a:cubicBezTo>
                <a:cubicBezTo>
                  <a:pt x="345" y="2770"/>
                  <a:pt x="345" y="2772"/>
                  <a:pt x="343" y="2774"/>
                </a:cubicBezTo>
                <a:cubicBezTo>
                  <a:pt x="340" y="2777"/>
                  <a:pt x="337" y="2780"/>
                  <a:pt x="335" y="2784"/>
                </a:cubicBezTo>
                <a:close/>
                <a:moveTo>
                  <a:pt x="363" y="2746"/>
                </a:moveTo>
                <a:cubicBezTo>
                  <a:pt x="361" y="2753"/>
                  <a:pt x="361" y="2760"/>
                  <a:pt x="355" y="2764"/>
                </a:cubicBezTo>
                <a:cubicBezTo>
                  <a:pt x="354" y="2766"/>
                  <a:pt x="353" y="2767"/>
                  <a:pt x="351" y="2767"/>
                </a:cubicBezTo>
                <a:cubicBezTo>
                  <a:pt x="349" y="2767"/>
                  <a:pt x="347" y="2768"/>
                  <a:pt x="348" y="2770"/>
                </a:cubicBezTo>
                <a:cubicBezTo>
                  <a:pt x="348" y="2772"/>
                  <a:pt x="350" y="2770"/>
                  <a:pt x="352" y="2771"/>
                </a:cubicBezTo>
                <a:cubicBezTo>
                  <a:pt x="352" y="2771"/>
                  <a:pt x="352" y="2771"/>
                  <a:pt x="352" y="2771"/>
                </a:cubicBezTo>
                <a:cubicBezTo>
                  <a:pt x="350" y="2774"/>
                  <a:pt x="348" y="2777"/>
                  <a:pt x="344" y="2779"/>
                </a:cubicBezTo>
                <a:cubicBezTo>
                  <a:pt x="344" y="2779"/>
                  <a:pt x="344" y="2778"/>
                  <a:pt x="344" y="2778"/>
                </a:cubicBezTo>
                <a:cubicBezTo>
                  <a:pt x="351" y="2771"/>
                  <a:pt x="347" y="2766"/>
                  <a:pt x="340" y="2762"/>
                </a:cubicBezTo>
                <a:cubicBezTo>
                  <a:pt x="345" y="2760"/>
                  <a:pt x="345" y="2760"/>
                  <a:pt x="340" y="2755"/>
                </a:cubicBezTo>
                <a:cubicBezTo>
                  <a:pt x="342" y="2755"/>
                  <a:pt x="344" y="2754"/>
                  <a:pt x="346" y="2754"/>
                </a:cubicBezTo>
                <a:cubicBezTo>
                  <a:pt x="349" y="2754"/>
                  <a:pt x="349" y="2751"/>
                  <a:pt x="352" y="2750"/>
                </a:cubicBezTo>
                <a:cubicBezTo>
                  <a:pt x="352" y="2750"/>
                  <a:pt x="351" y="2748"/>
                  <a:pt x="350" y="2748"/>
                </a:cubicBezTo>
                <a:cubicBezTo>
                  <a:pt x="348" y="2747"/>
                  <a:pt x="347" y="2746"/>
                  <a:pt x="350" y="2744"/>
                </a:cubicBezTo>
                <a:cubicBezTo>
                  <a:pt x="352" y="2743"/>
                  <a:pt x="351" y="2742"/>
                  <a:pt x="351" y="2740"/>
                </a:cubicBezTo>
                <a:cubicBezTo>
                  <a:pt x="352" y="2737"/>
                  <a:pt x="350" y="2734"/>
                  <a:pt x="351" y="2731"/>
                </a:cubicBezTo>
                <a:cubicBezTo>
                  <a:pt x="352" y="2730"/>
                  <a:pt x="350" y="2728"/>
                  <a:pt x="352" y="2727"/>
                </a:cubicBezTo>
                <a:cubicBezTo>
                  <a:pt x="352" y="2727"/>
                  <a:pt x="351" y="2726"/>
                  <a:pt x="350" y="2726"/>
                </a:cubicBezTo>
                <a:cubicBezTo>
                  <a:pt x="349" y="2727"/>
                  <a:pt x="348" y="2728"/>
                  <a:pt x="347" y="2727"/>
                </a:cubicBezTo>
                <a:cubicBezTo>
                  <a:pt x="347" y="2725"/>
                  <a:pt x="348" y="2725"/>
                  <a:pt x="349" y="2723"/>
                </a:cubicBezTo>
                <a:cubicBezTo>
                  <a:pt x="350" y="2722"/>
                  <a:pt x="352" y="2721"/>
                  <a:pt x="350" y="2719"/>
                </a:cubicBezTo>
                <a:cubicBezTo>
                  <a:pt x="347" y="2717"/>
                  <a:pt x="347" y="2719"/>
                  <a:pt x="345" y="2720"/>
                </a:cubicBezTo>
                <a:cubicBezTo>
                  <a:pt x="345" y="2720"/>
                  <a:pt x="345" y="2720"/>
                  <a:pt x="345" y="2719"/>
                </a:cubicBezTo>
                <a:cubicBezTo>
                  <a:pt x="345" y="2719"/>
                  <a:pt x="345" y="2718"/>
                  <a:pt x="345" y="2718"/>
                </a:cubicBezTo>
                <a:cubicBezTo>
                  <a:pt x="347" y="2716"/>
                  <a:pt x="346" y="2715"/>
                  <a:pt x="344" y="2715"/>
                </a:cubicBezTo>
                <a:cubicBezTo>
                  <a:pt x="343" y="2714"/>
                  <a:pt x="342" y="2714"/>
                  <a:pt x="341" y="2715"/>
                </a:cubicBezTo>
                <a:cubicBezTo>
                  <a:pt x="340" y="2716"/>
                  <a:pt x="339" y="2715"/>
                  <a:pt x="339" y="2714"/>
                </a:cubicBezTo>
                <a:cubicBezTo>
                  <a:pt x="338" y="2713"/>
                  <a:pt x="340" y="2711"/>
                  <a:pt x="337" y="2711"/>
                </a:cubicBezTo>
                <a:cubicBezTo>
                  <a:pt x="335" y="2711"/>
                  <a:pt x="337" y="2713"/>
                  <a:pt x="336" y="2714"/>
                </a:cubicBezTo>
                <a:cubicBezTo>
                  <a:pt x="336" y="2715"/>
                  <a:pt x="336" y="2715"/>
                  <a:pt x="335" y="2716"/>
                </a:cubicBezTo>
                <a:cubicBezTo>
                  <a:pt x="335" y="2714"/>
                  <a:pt x="335" y="2712"/>
                  <a:pt x="334" y="2711"/>
                </a:cubicBezTo>
                <a:cubicBezTo>
                  <a:pt x="332" y="2711"/>
                  <a:pt x="333" y="2713"/>
                  <a:pt x="332" y="2714"/>
                </a:cubicBezTo>
                <a:cubicBezTo>
                  <a:pt x="331" y="2714"/>
                  <a:pt x="330" y="2713"/>
                  <a:pt x="330" y="2711"/>
                </a:cubicBezTo>
                <a:cubicBezTo>
                  <a:pt x="330" y="2710"/>
                  <a:pt x="330" y="2709"/>
                  <a:pt x="328" y="2709"/>
                </a:cubicBezTo>
                <a:cubicBezTo>
                  <a:pt x="327" y="2710"/>
                  <a:pt x="327" y="2711"/>
                  <a:pt x="327" y="2712"/>
                </a:cubicBezTo>
                <a:cubicBezTo>
                  <a:pt x="328" y="2715"/>
                  <a:pt x="328" y="2719"/>
                  <a:pt x="326" y="2723"/>
                </a:cubicBezTo>
                <a:cubicBezTo>
                  <a:pt x="325" y="2719"/>
                  <a:pt x="327" y="2717"/>
                  <a:pt x="327" y="2714"/>
                </a:cubicBezTo>
                <a:cubicBezTo>
                  <a:pt x="327" y="2713"/>
                  <a:pt x="327" y="2712"/>
                  <a:pt x="326" y="2712"/>
                </a:cubicBezTo>
                <a:cubicBezTo>
                  <a:pt x="324" y="2712"/>
                  <a:pt x="325" y="2713"/>
                  <a:pt x="325" y="2714"/>
                </a:cubicBezTo>
                <a:cubicBezTo>
                  <a:pt x="324" y="2715"/>
                  <a:pt x="325" y="2716"/>
                  <a:pt x="324" y="2717"/>
                </a:cubicBezTo>
                <a:cubicBezTo>
                  <a:pt x="323" y="2716"/>
                  <a:pt x="323" y="2715"/>
                  <a:pt x="323" y="2714"/>
                </a:cubicBezTo>
                <a:cubicBezTo>
                  <a:pt x="323" y="2713"/>
                  <a:pt x="322" y="2712"/>
                  <a:pt x="321" y="2712"/>
                </a:cubicBezTo>
                <a:cubicBezTo>
                  <a:pt x="320" y="2712"/>
                  <a:pt x="320" y="2713"/>
                  <a:pt x="320" y="2714"/>
                </a:cubicBezTo>
                <a:cubicBezTo>
                  <a:pt x="319" y="2716"/>
                  <a:pt x="320" y="2718"/>
                  <a:pt x="320" y="2721"/>
                </a:cubicBezTo>
                <a:cubicBezTo>
                  <a:pt x="318" y="2718"/>
                  <a:pt x="314" y="2718"/>
                  <a:pt x="312" y="2715"/>
                </a:cubicBezTo>
                <a:cubicBezTo>
                  <a:pt x="312" y="2714"/>
                  <a:pt x="311" y="2715"/>
                  <a:pt x="311" y="2716"/>
                </a:cubicBezTo>
                <a:cubicBezTo>
                  <a:pt x="310" y="2720"/>
                  <a:pt x="314" y="2721"/>
                  <a:pt x="315" y="2723"/>
                </a:cubicBezTo>
                <a:cubicBezTo>
                  <a:pt x="315" y="2723"/>
                  <a:pt x="315" y="2724"/>
                  <a:pt x="314" y="2724"/>
                </a:cubicBezTo>
                <a:cubicBezTo>
                  <a:pt x="311" y="2725"/>
                  <a:pt x="311" y="2722"/>
                  <a:pt x="309" y="2721"/>
                </a:cubicBezTo>
                <a:cubicBezTo>
                  <a:pt x="308" y="2720"/>
                  <a:pt x="307" y="2719"/>
                  <a:pt x="306" y="2720"/>
                </a:cubicBezTo>
                <a:cubicBezTo>
                  <a:pt x="306" y="2721"/>
                  <a:pt x="304" y="2722"/>
                  <a:pt x="305" y="2723"/>
                </a:cubicBezTo>
                <a:cubicBezTo>
                  <a:pt x="307" y="2725"/>
                  <a:pt x="305" y="2726"/>
                  <a:pt x="304" y="2726"/>
                </a:cubicBezTo>
                <a:cubicBezTo>
                  <a:pt x="303" y="2727"/>
                  <a:pt x="301" y="2727"/>
                  <a:pt x="301" y="2729"/>
                </a:cubicBezTo>
                <a:cubicBezTo>
                  <a:pt x="301" y="2729"/>
                  <a:pt x="302" y="2734"/>
                  <a:pt x="302" y="2735"/>
                </a:cubicBezTo>
                <a:cubicBezTo>
                  <a:pt x="301" y="2735"/>
                  <a:pt x="299" y="2735"/>
                  <a:pt x="298" y="2734"/>
                </a:cubicBezTo>
                <a:cubicBezTo>
                  <a:pt x="297" y="2734"/>
                  <a:pt x="295" y="2732"/>
                  <a:pt x="294" y="2735"/>
                </a:cubicBezTo>
                <a:cubicBezTo>
                  <a:pt x="294" y="2735"/>
                  <a:pt x="293" y="2735"/>
                  <a:pt x="293" y="2734"/>
                </a:cubicBezTo>
                <a:cubicBezTo>
                  <a:pt x="291" y="2733"/>
                  <a:pt x="290" y="2732"/>
                  <a:pt x="288" y="2731"/>
                </a:cubicBezTo>
                <a:cubicBezTo>
                  <a:pt x="286" y="2730"/>
                  <a:pt x="287" y="2728"/>
                  <a:pt x="288" y="2727"/>
                </a:cubicBezTo>
                <a:cubicBezTo>
                  <a:pt x="291" y="2727"/>
                  <a:pt x="290" y="2725"/>
                  <a:pt x="290" y="2723"/>
                </a:cubicBezTo>
                <a:cubicBezTo>
                  <a:pt x="291" y="2719"/>
                  <a:pt x="294" y="2715"/>
                  <a:pt x="297" y="2712"/>
                </a:cubicBezTo>
                <a:cubicBezTo>
                  <a:pt x="307" y="2703"/>
                  <a:pt x="318" y="2700"/>
                  <a:pt x="330" y="2700"/>
                </a:cubicBezTo>
                <a:cubicBezTo>
                  <a:pt x="338" y="2700"/>
                  <a:pt x="346" y="2703"/>
                  <a:pt x="351" y="2710"/>
                </a:cubicBezTo>
                <a:cubicBezTo>
                  <a:pt x="357" y="2717"/>
                  <a:pt x="362" y="2724"/>
                  <a:pt x="364" y="2734"/>
                </a:cubicBezTo>
                <a:cubicBezTo>
                  <a:pt x="364" y="2738"/>
                  <a:pt x="364" y="2742"/>
                  <a:pt x="363" y="2746"/>
                </a:cubicBezTo>
                <a:close/>
                <a:moveTo>
                  <a:pt x="364" y="2755"/>
                </a:moveTo>
                <a:cubicBezTo>
                  <a:pt x="364" y="2754"/>
                  <a:pt x="364" y="2754"/>
                  <a:pt x="364" y="2754"/>
                </a:cubicBezTo>
                <a:cubicBezTo>
                  <a:pt x="364" y="2754"/>
                  <a:pt x="364" y="2754"/>
                  <a:pt x="364" y="2755"/>
                </a:cubicBezTo>
                <a:close/>
                <a:moveTo>
                  <a:pt x="364" y="2754"/>
                </a:moveTo>
                <a:cubicBezTo>
                  <a:pt x="370" y="2740"/>
                  <a:pt x="367" y="2727"/>
                  <a:pt x="359" y="2715"/>
                </a:cubicBezTo>
                <a:cubicBezTo>
                  <a:pt x="353" y="2705"/>
                  <a:pt x="345" y="2697"/>
                  <a:pt x="332" y="2697"/>
                </a:cubicBezTo>
                <a:cubicBezTo>
                  <a:pt x="310" y="2696"/>
                  <a:pt x="288" y="2707"/>
                  <a:pt x="285" y="2728"/>
                </a:cubicBezTo>
                <a:cubicBezTo>
                  <a:pt x="282" y="2727"/>
                  <a:pt x="281" y="2726"/>
                  <a:pt x="283" y="2723"/>
                </a:cubicBezTo>
                <a:cubicBezTo>
                  <a:pt x="285" y="2720"/>
                  <a:pt x="287" y="2717"/>
                  <a:pt x="288" y="2714"/>
                </a:cubicBezTo>
                <a:cubicBezTo>
                  <a:pt x="291" y="2705"/>
                  <a:pt x="299" y="2702"/>
                  <a:pt x="306" y="2699"/>
                </a:cubicBezTo>
                <a:cubicBezTo>
                  <a:pt x="320" y="2692"/>
                  <a:pt x="333" y="2693"/>
                  <a:pt x="347" y="2699"/>
                </a:cubicBezTo>
                <a:cubicBezTo>
                  <a:pt x="351" y="2700"/>
                  <a:pt x="353" y="2703"/>
                  <a:pt x="356" y="2706"/>
                </a:cubicBezTo>
                <a:cubicBezTo>
                  <a:pt x="358" y="2708"/>
                  <a:pt x="360" y="2710"/>
                  <a:pt x="362" y="2712"/>
                </a:cubicBezTo>
                <a:cubicBezTo>
                  <a:pt x="366" y="2716"/>
                  <a:pt x="367" y="2721"/>
                  <a:pt x="368" y="2726"/>
                </a:cubicBezTo>
                <a:cubicBezTo>
                  <a:pt x="368" y="2730"/>
                  <a:pt x="369" y="2735"/>
                  <a:pt x="369" y="2738"/>
                </a:cubicBezTo>
                <a:cubicBezTo>
                  <a:pt x="369" y="2743"/>
                  <a:pt x="370" y="2750"/>
                  <a:pt x="364" y="2754"/>
                </a:cubicBezTo>
                <a:close/>
                <a:moveTo>
                  <a:pt x="378" y="2703"/>
                </a:moveTo>
                <a:cubicBezTo>
                  <a:pt x="377" y="2704"/>
                  <a:pt x="377" y="2706"/>
                  <a:pt x="378" y="2708"/>
                </a:cubicBezTo>
                <a:cubicBezTo>
                  <a:pt x="378" y="2709"/>
                  <a:pt x="378" y="2711"/>
                  <a:pt x="378" y="2712"/>
                </a:cubicBezTo>
                <a:cubicBezTo>
                  <a:pt x="376" y="2719"/>
                  <a:pt x="375" y="2727"/>
                  <a:pt x="371" y="2734"/>
                </a:cubicBezTo>
                <a:cubicBezTo>
                  <a:pt x="371" y="2729"/>
                  <a:pt x="371" y="2724"/>
                  <a:pt x="370" y="2719"/>
                </a:cubicBezTo>
                <a:cubicBezTo>
                  <a:pt x="369" y="2718"/>
                  <a:pt x="369" y="2716"/>
                  <a:pt x="369" y="2715"/>
                </a:cubicBezTo>
                <a:cubicBezTo>
                  <a:pt x="362" y="2708"/>
                  <a:pt x="357" y="2699"/>
                  <a:pt x="348" y="2696"/>
                </a:cubicBezTo>
                <a:cubicBezTo>
                  <a:pt x="340" y="2693"/>
                  <a:pt x="332" y="2691"/>
                  <a:pt x="324" y="2691"/>
                </a:cubicBezTo>
                <a:cubicBezTo>
                  <a:pt x="313" y="2691"/>
                  <a:pt x="304" y="2695"/>
                  <a:pt x="295" y="2701"/>
                </a:cubicBezTo>
                <a:cubicBezTo>
                  <a:pt x="290" y="2704"/>
                  <a:pt x="286" y="2709"/>
                  <a:pt x="284" y="2714"/>
                </a:cubicBezTo>
                <a:cubicBezTo>
                  <a:pt x="283" y="2718"/>
                  <a:pt x="281" y="2721"/>
                  <a:pt x="280" y="2725"/>
                </a:cubicBezTo>
                <a:cubicBezTo>
                  <a:pt x="278" y="2723"/>
                  <a:pt x="276" y="2721"/>
                  <a:pt x="279" y="2718"/>
                </a:cubicBezTo>
                <a:cubicBezTo>
                  <a:pt x="282" y="2715"/>
                  <a:pt x="283" y="2712"/>
                  <a:pt x="285" y="2708"/>
                </a:cubicBezTo>
                <a:cubicBezTo>
                  <a:pt x="289" y="2697"/>
                  <a:pt x="297" y="2688"/>
                  <a:pt x="303" y="2678"/>
                </a:cubicBezTo>
                <a:cubicBezTo>
                  <a:pt x="306" y="2673"/>
                  <a:pt x="309" y="2669"/>
                  <a:pt x="311" y="2665"/>
                </a:cubicBezTo>
                <a:cubicBezTo>
                  <a:pt x="312" y="2665"/>
                  <a:pt x="312" y="2665"/>
                  <a:pt x="312" y="2665"/>
                </a:cubicBezTo>
                <a:cubicBezTo>
                  <a:pt x="316" y="2671"/>
                  <a:pt x="321" y="2674"/>
                  <a:pt x="328" y="2674"/>
                </a:cubicBezTo>
                <a:cubicBezTo>
                  <a:pt x="340" y="2675"/>
                  <a:pt x="340" y="2675"/>
                  <a:pt x="347" y="2665"/>
                </a:cubicBezTo>
                <a:cubicBezTo>
                  <a:pt x="349" y="2662"/>
                  <a:pt x="350" y="2659"/>
                  <a:pt x="352" y="2656"/>
                </a:cubicBezTo>
                <a:cubicBezTo>
                  <a:pt x="353" y="2660"/>
                  <a:pt x="355" y="2662"/>
                  <a:pt x="357" y="2665"/>
                </a:cubicBezTo>
                <a:cubicBezTo>
                  <a:pt x="358" y="2667"/>
                  <a:pt x="360" y="2667"/>
                  <a:pt x="362" y="2666"/>
                </a:cubicBezTo>
                <a:cubicBezTo>
                  <a:pt x="362" y="2665"/>
                  <a:pt x="362" y="2665"/>
                  <a:pt x="363" y="2665"/>
                </a:cubicBezTo>
                <a:cubicBezTo>
                  <a:pt x="369" y="2659"/>
                  <a:pt x="374" y="2660"/>
                  <a:pt x="376" y="2669"/>
                </a:cubicBezTo>
                <a:cubicBezTo>
                  <a:pt x="379" y="2680"/>
                  <a:pt x="378" y="2691"/>
                  <a:pt x="378" y="2703"/>
                </a:cubicBezTo>
                <a:close/>
                <a:moveTo>
                  <a:pt x="354" y="2657"/>
                </a:moveTo>
                <a:cubicBezTo>
                  <a:pt x="358" y="2656"/>
                  <a:pt x="361" y="2657"/>
                  <a:pt x="365" y="2658"/>
                </a:cubicBezTo>
                <a:cubicBezTo>
                  <a:pt x="364" y="2660"/>
                  <a:pt x="361" y="2661"/>
                  <a:pt x="360" y="2663"/>
                </a:cubicBezTo>
                <a:cubicBezTo>
                  <a:pt x="358" y="2661"/>
                  <a:pt x="357" y="2659"/>
                  <a:pt x="354" y="2657"/>
                </a:cubicBezTo>
                <a:close/>
                <a:moveTo>
                  <a:pt x="366" y="2636"/>
                </a:moveTo>
                <a:cubicBezTo>
                  <a:pt x="368" y="2643"/>
                  <a:pt x="373" y="2650"/>
                  <a:pt x="374" y="2658"/>
                </a:cubicBezTo>
                <a:cubicBezTo>
                  <a:pt x="374" y="2659"/>
                  <a:pt x="374" y="2659"/>
                  <a:pt x="374" y="2661"/>
                </a:cubicBezTo>
                <a:cubicBezTo>
                  <a:pt x="370" y="2653"/>
                  <a:pt x="364" y="2654"/>
                  <a:pt x="358" y="2653"/>
                </a:cubicBezTo>
                <a:cubicBezTo>
                  <a:pt x="349" y="2652"/>
                  <a:pt x="341" y="2653"/>
                  <a:pt x="332" y="2653"/>
                </a:cubicBezTo>
                <a:cubicBezTo>
                  <a:pt x="328" y="2653"/>
                  <a:pt x="324" y="2653"/>
                  <a:pt x="319" y="2654"/>
                </a:cubicBezTo>
                <a:cubicBezTo>
                  <a:pt x="322" y="2648"/>
                  <a:pt x="323" y="2643"/>
                  <a:pt x="326" y="2638"/>
                </a:cubicBezTo>
                <a:cubicBezTo>
                  <a:pt x="329" y="2634"/>
                  <a:pt x="333" y="2634"/>
                  <a:pt x="337" y="2631"/>
                </a:cubicBezTo>
                <a:cubicBezTo>
                  <a:pt x="337" y="2631"/>
                  <a:pt x="338" y="2632"/>
                  <a:pt x="339" y="2632"/>
                </a:cubicBezTo>
                <a:cubicBezTo>
                  <a:pt x="341" y="2634"/>
                  <a:pt x="343" y="2635"/>
                  <a:pt x="345" y="2634"/>
                </a:cubicBezTo>
                <a:cubicBezTo>
                  <a:pt x="351" y="2633"/>
                  <a:pt x="357" y="2635"/>
                  <a:pt x="363" y="2634"/>
                </a:cubicBezTo>
                <a:cubicBezTo>
                  <a:pt x="364" y="2634"/>
                  <a:pt x="365" y="2635"/>
                  <a:pt x="366" y="2636"/>
                </a:cubicBezTo>
                <a:close/>
                <a:moveTo>
                  <a:pt x="343" y="2609"/>
                </a:moveTo>
                <a:cubicBezTo>
                  <a:pt x="344" y="2607"/>
                  <a:pt x="349" y="2608"/>
                  <a:pt x="350" y="2610"/>
                </a:cubicBezTo>
                <a:cubicBezTo>
                  <a:pt x="351" y="2611"/>
                  <a:pt x="352" y="2612"/>
                  <a:pt x="352" y="2613"/>
                </a:cubicBezTo>
                <a:cubicBezTo>
                  <a:pt x="353" y="2619"/>
                  <a:pt x="358" y="2623"/>
                  <a:pt x="361" y="2627"/>
                </a:cubicBezTo>
                <a:cubicBezTo>
                  <a:pt x="362" y="2629"/>
                  <a:pt x="363" y="2630"/>
                  <a:pt x="364" y="2632"/>
                </a:cubicBezTo>
                <a:cubicBezTo>
                  <a:pt x="364" y="2632"/>
                  <a:pt x="364" y="2632"/>
                  <a:pt x="363" y="2632"/>
                </a:cubicBezTo>
                <a:cubicBezTo>
                  <a:pt x="363" y="2632"/>
                  <a:pt x="363" y="2632"/>
                  <a:pt x="363" y="2632"/>
                </a:cubicBezTo>
                <a:cubicBezTo>
                  <a:pt x="358" y="2631"/>
                  <a:pt x="352" y="2630"/>
                  <a:pt x="346" y="2630"/>
                </a:cubicBezTo>
                <a:cubicBezTo>
                  <a:pt x="344" y="2631"/>
                  <a:pt x="342" y="2631"/>
                  <a:pt x="341" y="2630"/>
                </a:cubicBezTo>
                <a:cubicBezTo>
                  <a:pt x="338" y="2627"/>
                  <a:pt x="335" y="2627"/>
                  <a:pt x="332" y="2629"/>
                </a:cubicBezTo>
                <a:cubicBezTo>
                  <a:pt x="332" y="2629"/>
                  <a:pt x="332" y="2629"/>
                  <a:pt x="332" y="2629"/>
                </a:cubicBezTo>
                <a:cubicBezTo>
                  <a:pt x="335" y="2622"/>
                  <a:pt x="338" y="2615"/>
                  <a:pt x="343" y="2609"/>
                </a:cubicBezTo>
                <a:close/>
                <a:moveTo>
                  <a:pt x="281" y="2606"/>
                </a:moveTo>
                <a:cubicBezTo>
                  <a:pt x="287" y="2605"/>
                  <a:pt x="293" y="2606"/>
                  <a:pt x="299" y="2606"/>
                </a:cubicBezTo>
                <a:cubicBezTo>
                  <a:pt x="309" y="2607"/>
                  <a:pt x="319" y="2607"/>
                  <a:pt x="330" y="2607"/>
                </a:cubicBezTo>
                <a:cubicBezTo>
                  <a:pt x="330" y="2608"/>
                  <a:pt x="331" y="2608"/>
                  <a:pt x="333" y="2608"/>
                </a:cubicBezTo>
                <a:cubicBezTo>
                  <a:pt x="330" y="2614"/>
                  <a:pt x="327" y="2620"/>
                  <a:pt x="324" y="2626"/>
                </a:cubicBezTo>
                <a:cubicBezTo>
                  <a:pt x="323" y="2627"/>
                  <a:pt x="322" y="2628"/>
                  <a:pt x="321" y="2628"/>
                </a:cubicBezTo>
                <a:cubicBezTo>
                  <a:pt x="316" y="2628"/>
                  <a:pt x="311" y="2629"/>
                  <a:pt x="306" y="2627"/>
                </a:cubicBezTo>
                <a:cubicBezTo>
                  <a:pt x="303" y="2626"/>
                  <a:pt x="301" y="2628"/>
                  <a:pt x="298" y="2629"/>
                </a:cubicBezTo>
                <a:cubicBezTo>
                  <a:pt x="295" y="2631"/>
                  <a:pt x="291" y="2632"/>
                  <a:pt x="287" y="2630"/>
                </a:cubicBezTo>
                <a:cubicBezTo>
                  <a:pt x="284" y="2629"/>
                  <a:pt x="281" y="2630"/>
                  <a:pt x="278" y="2631"/>
                </a:cubicBezTo>
                <a:cubicBezTo>
                  <a:pt x="275" y="2632"/>
                  <a:pt x="273" y="2631"/>
                  <a:pt x="270" y="2631"/>
                </a:cubicBezTo>
                <a:cubicBezTo>
                  <a:pt x="269" y="2630"/>
                  <a:pt x="270" y="2630"/>
                  <a:pt x="270" y="2629"/>
                </a:cubicBezTo>
                <a:cubicBezTo>
                  <a:pt x="272" y="2622"/>
                  <a:pt x="275" y="2615"/>
                  <a:pt x="277" y="2609"/>
                </a:cubicBezTo>
                <a:cubicBezTo>
                  <a:pt x="278" y="2607"/>
                  <a:pt x="280" y="2607"/>
                  <a:pt x="281" y="2606"/>
                </a:cubicBezTo>
                <a:close/>
                <a:moveTo>
                  <a:pt x="286" y="2569"/>
                </a:moveTo>
                <a:cubicBezTo>
                  <a:pt x="282" y="2579"/>
                  <a:pt x="280" y="2589"/>
                  <a:pt x="277" y="2598"/>
                </a:cubicBezTo>
                <a:cubicBezTo>
                  <a:pt x="277" y="2600"/>
                  <a:pt x="276" y="2601"/>
                  <a:pt x="274" y="2600"/>
                </a:cubicBezTo>
                <a:cubicBezTo>
                  <a:pt x="273" y="2600"/>
                  <a:pt x="272" y="2600"/>
                  <a:pt x="271" y="2600"/>
                </a:cubicBezTo>
                <a:cubicBezTo>
                  <a:pt x="265" y="2600"/>
                  <a:pt x="264" y="2600"/>
                  <a:pt x="266" y="2594"/>
                </a:cubicBezTo>
                <a:cubicBezTo>
                  <a:pt x="269" y="2583"/>
                  <a:pt x="272" y="2571"/>
                  <a:pt x="277" y="2560"/>
                </a:cubicBezTo>
                <a:cubicBezTo>
                  <a:pt x="279" y="2563"/>
                  <a:pt x="281" y="2566"/>
                  <a:pt x="285" y="2567"/>
                </a:cubicBezTo>
                <a:cubicBezTo>
                  <a:pt x="286" y="2567"/>
                  <a:pt x="286" y="2568"/>
                  <a:pt x="286" y="2569"/>
                </a:cubicBezTo>
                <a:close/>
                <a:moveTo>
                  <a:pt x="279" y="2556"/>
                </a:moveTo>
                <a:cubicBezTo>
                  <a:pt x="278" y="2555"/>
                  <a:pt x="280" y="2555"/>
                  <a:pt x="281" y="2553"/>
                </a:cubicBezTo>
                <a:cubicBezTo>
                  <a:pt x="282" y="2557"/>
                  <a:pt x="284" y="2560"/>
                  <a:pt x="287" y="2563"/>
                </a:cubicBezTo>
                <a:cubicBezTo>
                  <a:pt x="284" y="2563"/>
                  <a:pt x="279" y="2559"/>
                  <a:pt x="279" y="2556"/>
                </a:cubicBezTo>
                <a:close/>
                <a:moveTo>
                  <a:pt x="287" y="2551"/>
                </a:moveTo>
                <a:cubicBezTo>
                  <a:pt x="286" y="2549"/>
                  <a:pt x="287" y="2548"/>
                  <a:pt x="288" y="2547"/>
                </a:cubicBezTo>
                <a:cubicBezTo>
                  <a:pt x="293" y="2542"/>
                  <a:pt x="300" y="2538"/>
                  <a:pt x="305" y="2534"/>
                </a:cubicBezTo>
                <a:cubicBezTo>
                  <a:pt x="314" y="2527"/>
                  <a:pt x="322" y="2521"/>
                  <a:pt x="330" y="2514"/>
                </a:cubicBezTo>
                <a:cubicBezTo>
                  <a:pt x="331" y="2514"/>
                  <a:pt x="331" y="2513"/>
                  <a:pt x="332" y="2513"/>
                </a:cubicBezTo>
                <a:cubicBezTo>
                  <a:pt x="334" y="2512"/>
                  <a:pt x="335" y="2510"/>
                  <a:pt x="337" y="2510"/>
                </a:cubicBezTo>
                <a:cubicBezTo>
                  <a:pt x="340" y="2510"/>
                  <a:pt x="338" y="2513"/>
                  <a:pt x="339" y="2515"/>
                </a:cubicBezTo>
                <a:cubicBezTo>
                  <a:pt x="340" y="2517"/>
                  <a:pt x="341" y="2519"/>
                  <a:pt x="343" y="2521"/>
                </a:cubicBezTo>
                <a:cubicBezTo>
                  <a:pt x="342" y="2521"/>
                  <a:pt x="341" y="2522"/>
                  <a:pt x="341" y="2522"/>
                </a:cubicBezTo>
                <a:cubicBezTo>
                  <a:pt x="332" y="2527"/>
                  <a:pt x="324" y="2532"/>
                  <a:pt x="316" y="2537"/>
                </a:cubicBezTo>
                <a:cubicBezTo>
                  <a:pt x="308" y="2543"/>
                  <a:pt x="299" y="2548"/>
                  <a:pt x="292" y="2557"/>
                </a:cubicBezTo>
                <a:cubicBezTo>
                  <a:pt x="291" y="2558"/>
                  <a:pt x="291" y="2558"/>
                  <a:pt x="290" y="2557"/>
                </a:cubicBezTo>
                <a:cubicBezTo>
                  <a:pt x="289" y="2555"/>
                  <a:pt x="288" y="2553"/>
                  <a:pt x="287" y="2551"/>
                </a:cubicBezTo>
                <a:close/>
                <a:moveTo>
                  <a:pt x="274" y="2743"/>
                </a:moveTo>
                <a:cubicBezTo>
                  <a:pt x="275" y="2739"/>
                  <a:pt x="275" y="2736"/>
                  <a:pt x="275" y="2732"/>
                </a:cubicBezTo>
                <a:cubicBezTo>
                  <a:pt x="275" y="2731"/>
                  <a:pt x="274" y="2731"/>
                  <a:pt x="273" y="2731"/>
                </a:cubicBezTo>
                <a:cubicBezTo>
                  <a:pt x="272" y="2732"/>
                  <a:pt x="271" y="2732"/>
                  <a:pt x="272" y="2733"/>
                </a:cubicBezTo>
                <a:cubicBezTo>
                  <a:pt x="274" y="2736"/>
                  <a:pt x="272" y="2739"/>
                  <a:pt x="274" y="2743"/>
                </a:cubicBezTo>
                <a:close/>
                <a:moveTo>
                  <a:pt x="297" y="2769"/>
                </a:moveTo>
                <a:cubicBezTo>
                  <a:pt x="296" y="2773"/>
                  <a:pt x="298" y="2776"/>
                  <a:pt x="299" y="2780"/>
                </a:cubicBezTo>
                <a:cubicBezTo>
                  <a:pt x="300" y="2776"/>
                  <a:pt x="299" y="2772"/>
                  <a:pt x="297" y="2769"/>
                </a:cubicBezTo>
                <a:close/>
                <a:moveTo>
                  <a:pt x="274" y="2746"/>
                </a:moveTo>
                <a:cubicBezTo>
                  <a:pt x="271" y="2747"/>
                  <a:pt x="272" y="2745"/>
                  <a:pt x="272" y="2744"/>
                </a:cubicBezTo>
                <a:cubicBezTo>
                  <a:pt x="272" y="2742"/>
                  <a:pt x="272" y="2741"/>
                  <a:pt x="272" y="2739"/>
                </a:cubicBezTo>
                <a:cubicBezTo>
                  <a:pt x="272" y="2738"/>
                  <a:pt x="272" y="2736"/>
                  <a:pt x="270" y="2736"/>
                </a:cubicBezTo>
                <a:cubicBezTo>
                  <a:pt x="268" y="2736"/>
                  <a:pt x="268" y="2738"/>
                  <a:pt x="268" y="2739"/>
                </a:cubicBezTo>
                <a:cubicBezTo>
                  <a:pt x="268" y="2743"/>
                  <a:pt x="269" y="2746"/>
                  <a:pt x="269" y="2749"/>
                </a:cubicBezTo>
                <a:cubicBezTo>
                  <a:pt x="268" y="2754"/>
                  <a:pt x="268" y="2759"/>
                  <a:pt x="267" y="2764"/>
                </a:cubicBezTo>
                <a:cubicBezTo>
                  <a:pt x="267" y="2770"/>
                  <a:pt x="267" y="2775"/>
                  <a:pt x="264" y="2781"/>
                </a:cubicBezTo>
                <a:cubicBezTo>
                  <a:pt x="262" y="2784"/>
                  <a:pt x="264" y="2788"/>
                  <a:pt x="267" y="2789"/>
                </a:cubicBezTo>
                <a:cubicBezTo>
                  <a:pt x="268" y="2790"/>
                  <a:pt x="271" y="2788"/>
                  <a:pt x="272" y="2787"/>
                </a:cubicBezTo>
                <a:cubicBezTo>
                  <a:pt x="275" y="2784"/>
                  <a:pt x="274" y="2780"/>
                  <a:pt x="274" y="2776"/>
                </a:cubicBezTo>
                <a:cubicBezTo>
                  <a:pt x="274" y="2774"/>
                  <a:pt x="274" y="2773"/>
                  <a:pt x="271" y="2773"/>
                </a:cubicBezTo>
                <a:cubicBezTo>
                  <a:pt x="271" y="2773"/>
                  <a:pt x="271" y="2772"/>
                  <a:pt x="271" y="2772"/>
                </a:cubicBezTo>
                <a:cubicBezTo>
                  <a:pt x="272" y="2765"/>
                  <a:pt x="273" y="2758"/>
                  <a:pt x="272" y="2751"/>
                </a:cubicBezTo>
                <a:cubicBezTo>
                  <a:pt x="272" y="2751"/>
                  <a:pt x="272" y="2749"/>
                  <a:pt x="273" y="2749"/>
                </a:cubicBezTo>
                <a:cubicBezTo>
                  <a:pt x="273" y="2767"/>
                  <a:pt x="273" y="2767"/>
                  <a:pt x="273" y="2767"/>
                </a:cubicBezTo>
                <a:cubicBezTo>
                  <a:pt x="274" y="2768"/>
                  <a:pt x="274" y="2768"/>
                  <a:pt x="274" y="2768"/>
                </a:cubicBezTo>
                <a:cubicBezTo>
                  <a:pt x="274" y="2767"/>
                  <a:pt x="275" y="2767"/>
                  <a:pt x="275" y="2767"/>
                </a:cubicBezTo>
                <a:cubicBezTo>
                  <a:pt x="277" y="2760"/>
                  <a:pt x="277" y="2754"/>
                  <a:pt x="275" y="2747"/>
                </a:cubicBezTo>
                <a:cubicBezTo>
                  <a:pt x="275" y="2747"/>
                  <a:pt x="275" y="2746"/>
                  <a:pt x="274" y="2746"/>
                </a:cubicBezTo>
                <a:close/>
                <a:moveTo>
                  <a:pt x="272" y="2775"/>
                </a:moveTo>
                <a:cubicBezTo>
                  <a:pt x="271" y="2779"/>
                  <a:pt x="271" y="2783"/>
                  <a:pt x="271" y="2786"/>
                </a:cubicBezTo>
                <a:cubicBezTo>
                  <a:pt x="271" y="2783"/>
                  <a:pt x="269" y="2779"/>
                  <a:pt x="272" y="2775"/>
                </a:cubicBezTo>
                <a:close/>
                <a:moveTo>
                  <a:pt x="263" y="2741"/>
                </a:moveTo>
                <a:cubicBezTo>
                  <a:pt x="261" y="2741"/>
                  <a:pt x="262" y="2743"/>
                  <a:pt x="261" y="2744"/>
                </a:cubicBezTo>
                <a:cubicBezTo>
                  <a:pt x="260" y="2749"/>
                  <a:pt x="261" y="2753"/>
                  <a:pt x="260" y="2758"/>
                </a:cubicBezTo>
                <a:cubicBezTo>
                  <a:pt x="258" y="2766"/>
                  <a:pt x="259" y="2775"/>
                  <a:pt x="256" y="2783"/>
                </a:cubicBezTo>
                <a:cubicBezTo>
                  <a:pt x="256" y="2784"/>
                  <a:pt x="255" y="2785"/>
                  <a:pt x="257" y="2785"/>
                </a:cubicBezTo>
                <a:cubicBezTo>
                  <a:pt x="258" y="2785"/>
                  <a:pt x="259" y="2787"/>
                  <a:pt x="260" y="2785"/>
                </a:cubicBezTo>
                <a:cubicBezTo>
                  <a:pt x="261" y="2784"/>
                  <a:pt x="261" y="2783"/>
                  <a:pt x="261" y="2781"/>
                </a:cubicBezTo>
                <a:cubicBezTo>
                  <a:pt x="263" y="2769"/>
                  <a:pt x="262" y="2757"/>
                  <a:pt x="264" y="2745"/>
                </a:cubicBezTo>
                <a:cubicBezTo>
                  <a:pt x="264" y="2743"/>
                  <a:pt x="265" y="2741"/>
                  <a:pt x="263" y="2741"/>
                </a:cubicBezTo>
                <a:close/>
                <a:moveTo>
                  <a:pt x="221" y="1491"/>
                </a:moveTo>
                <a:cubicBezTo>
                  <a:pt x="220" y="1491"/>
                  <a:pt x="219" y="1491"/>
                  <a:pt x="219" y="1491"/>
                </a:cubicBezTo>
                <a:cubicBezTo>
                  <a:pt x="217" y="1493"/>
                  <a:pt x="218" y="1494"/>
                  <a:pt x="218" y="1496"/>
                </a:cubicBezTo>
                <a:cubicBezTo>
                  <a:pt x="217" y="1498"/>
                  <a:pt x="219" y="1497"/>
                  <a:pt x="220" y="1497"/>
                </a:cubicBezTo>
                <a:cubicBezTo>
                  <a:pt x="220" y="1496"/>
                  <a:pt x="220" y="1494"/>
                  <a:pt x="221" y="1493"/>
                </a:cubicBezTo>
                <a:cubicBezTo>
                  <a:pt x="222" y="1492"/>
                  <a:pt x="221" y="1492"/>
                  <a:pt x="221" y="1491"/>
                </a:cubicBezTo>
                <a:close/>
                <a:moveTo>
                  <a:pt x="220" y="1497"/>
                </a:moveTo>
                <a:cubicBezTo>
                  <a:pt x="220" y="1497"/>
                  <a:pt x="220" y="1497"/>
                  <a:pt x="220" y="1497"/>
                </a:cubicBezTo>
                <a:cubicBezTo>
                  <a:pt x="220" y="1497"/>
                  <a:pt x="220" y="1497"/>
                  <a:pt x="220" y="1497"/>
                </a:cubicBezTo>
                <a:cubicBezTo>
                  <a:pt x="220" y="1497"/>
                  <a:pt x="220" y="1497"/>
                  <a:pt x="220" y="1497"/>
                </a:cubicBezTo>
                <a:cubicBezTo>
                  <a:pt x="220" y="1497"/>
                  <a:pt x="220" y="1497"/>
                  <a:pt x="220" y="1497"/>
                </a:cubicBezTo>
                <a:close/>
                <a:moveTo>
                  <a:pt x="226" y="1484"/>
                </a:moveTo>
                <a:cubicBezTo>
                  <a:pt x="226" y="1484"/>
                  <a:pt x="226" y="1485"/>
                  <a:pt x="226" y="1485"/>
                </a:cubicBezTo>
                <a:cubicBezTo>
                  <a:pt x="227" y="1486"/>
                  <a:pt x="226" y="1489"/>
                  <a:pt x="228" y="1489"/>
                </a:cubicBezTo>
                <a:cubicBezTo>
                  <a:pt x="230" y="1489"/>
                  <a:pt x="229" y="1486"/>
                  <a:pt x="230" y="1484"/>
                </a:cubicBezTo>
                <a:cubicBezTo>
                  <a:pt x="229" y="1483"/>
                  <a:pt x="230" y="1481"/>
                  <a:pt x="227" y="1481"/>
                </a:cubicBezTo>
                <a:cubicBezTo>
                  <a:pt x="224" y="1481"/>
                  <a:pt x="227" y="1483"/>
                  <a:pt x="226" y="1484"/>
                </a:cubicBezTo>
                <a:close/>
                <a:moveTo>
                  <a:pt x="220" y="1480"/>
                </a:moveTo>
                <a:cubicBezTo>
                  <a:pt x="220" y="1481"/>
                  <a:pt x="220" y="1482"/>
                  <a:pt x="221" y="1482"/>
                </a:cubicBezTo>
                <a:cubicBezTo>
                  <a:pt x="222" y="1482"/>
                  <a:pt x="222" y="1482"/>
                  <a:pt x="223" y="1481"/>
                </a:cubicBezTo>
                <a:cubicBezTo>
                  <a:pt x="223" y="1480"/>
                  <a:pt x="223" y="1479"/>
                  <a:pt x="223" y="1479"/>
                </a:cubicBezTo>
                <a:cubicBezTo>
                  <a:pt x="223" y="1477"/>
                  <a:pt x="224" y="1476"/>
                  <a:pt x="222" y="1475"/>
                </a:cubicBezTo>
                <a:cubicBezTo>
                  <a:pt x="222" y="1475"/>
                  <a:pt x="220" y="1475"/>
                  <a:pt x="220" y="1475"/>
                </a:cubicBezTo>
                <a:cubicBezTo>
                  <a:pt x="218" y="1476"/>
                  <a:pt x="219" y="1477"/>
                  <a:pt x="220" y="1478"/>
                </a:cubicBezTo>
                <a:cubicBezTo>
                  <a:pt x="220" y="1479"/>
                  <a:pt x="220" y="1480"/>
                  <a:pt x="220" y="1480"/>
                </a:cubicBezTo>
                <a:close/>
                <a:moveTo>
                  <a:pt x="195" y="1491"/>
                </a:moveTo>
                <a:cubicBezTo>
                  <a:pt x="195" y="1491"/>
                  <a:pt x="195" y="1491"/>
                  <a:pt x="195" y="1491"/>
                </a:cubicBezTo>
                <a:cubicBezTo>
                  <a:pt x="195" y="1491"/>
                  <a:pt x="195" y="1491"/>
                  <a:pt x="195" y="1491"/>
                </a:cubicBezTo>
                <a:cubicBezTo>
                  <a:pt x="195" y="1491"/>
                  <a:pt x="195" y="1491"/>
                  <a:pt x="195" y="1491"/>
                </a:cubicBezTo>
                <a:cubicBezTo>
                  <a:pt x="195" y="1491"/>
                  <a:pt x="195" y="1491"/>
                  <a:pt x="195" y="1491"/>
                </a:cubicBezTo>
                <a:cubicBezTo>
                  <a:pt x="195" y="1491"/>
                  <a:pt x="195" y="1491"/>
                  <a:pt x="195" y="1491"/>
                </a:cubicBezTo>
                <a:close/>
                <a:moveTo>
                  <a:pt x="213" y="1492"/>
                </a:moveTo>
                <a:cubicBezTo>
                  <a:pt x="214" y="1490"/>
                  <a:pt x="214" y="1487"/>
                  <a:pt x="214" y="1485"/>
                </a:cubicBezTo>
                <a:cubicBezTo>
                  <a:pt x="214" y="1484"/>
                  <a:pt x="213" y="1484"/>
                  <a:pt x="212" y="1484"/>
                </a:cubicBezTo>
                <a:cubicBezTo>
                  <a:pt x="211" y="1484"/>
                  <a:pt x="211" y="1485"/>
                  <a:pt x="212" y="1485"/>
                </a:cubicBezTo>
                <a:cubicBezTo>
                  <a:pt x="212" y="1487"/>
                  <a:pt x="211" y="1490"/>
                  <a:pt x="213" y="1492"/>
                </a:cubicBezTo>
                <a:close/>
                <a:moveTo>
                  <a:pt x="199" y="1488"/>
                </a:moveTo>
                <a:cubicBezTo>
                  <a:pt x="199" y="1487"/>
                  <a:pt x="199" y="1487"/>
                  <a:pt x="198" y="1486"/>
                </a:cubicBezTo>
                <a:cubicBezTo>
                  <a:pt x="197" y="1486"/>
                  <a:pt x="196" y="1487"/>
                  <a:pt x="196" y="1487"/>
                </a:cubicBezTo>
                <a:cubicBezTo>
                  <a:pt x="196" y="1489"/>
                  <a:pt x="195" y="1490"/>
                  <a:pt x="195" y="1491"/>
                </a:cubicBezTo>
                <a:cubicBezTo>
                  <a:pt x="197" y="1491"/>
                  <a:pt x="199" y="1490"/>
                  <a:pt x="199" y="1488"/>
                </a:cubicBezTo>
                <a:close/>
                <a:moveTo>
                  <a:pt x="169" y="1469"/>
                </a:moveTo>
                <a:cubicBezTo>
                  <a:pt x="170" y="1469"/>
                  <a:pt x="176" y="1464"/>
                  <a:pt x="176" y="1463"/>
                </a:cubicBezTo>
                <a:cubicBezTo>
                  <a:pt x="176" y="1463"/>
                  <a:pt x="176" y="1463"/>
                  <a:pt x="177" y="1463"/>
                </a:cubicBezTo>
                <a:cubicBezTo>
                  <a:pt x="176" y="1462"/>
                  <a:pt x="175" y="1462"/>
                  <a:pt x="174" y="1462"/>
                </a:cubicBezTo>
                <a:cubicBezTo>
                  <a:pt x="171" y="1464"/>
                  <a:pt x="169" y="1465"/>
                  <a:pt x="167" y="1467"/>
                </a:cubicBezTo>
                <a:cubicBezTo>
                  <a:pt x="167" y="1467"/>
                  <a:pt x="166" y="1467"/>
                  <a:pt x="166" y="1468"/>
                </a:cubicBezTo>
                <a:cubicBezTo>
                  <a:pt x="167" y="1469"/>
                  <a:pt x="168" y="1469"/>
                  <a:pt x="169" y="1469"/>
                </a:cubicBezTo>
                <a:close/>
                <a:moveTo>
                  <a:pt x="205" y="1460"/>
                </a:moveTo>
                <a:cubicBezTo>
                  <a:pt x="207" y="1460"/>
                  <a:pt x="207" y="1459"/>
                  <a:pt x="208" y="1459"/>
                </a:cubicBezTo>
                <a:cubicBezTo>
                  <a:pt x="209" y="1457"/>
                  <a:pt x="210" y="1456"/>
                  <a:pt x="211" y="1455"/>
                </a:cubicBezTo>
                <a:cubicBezTo>
                  <a:pt x="211" y="1454"/>
                  <a:pt x="211" y="1453"/>
                  <a:pt x="209" y="1453"/>
                </a:cubicBezTo>
                <a:cubicBezTo>
                  <a:pt x="207" y="1454"/>
                  <a:pt x="206" y="1456"/>
                  <a:pt x="205" y="1458"/>
                </a:cubicBezTo>
                <a:cubicBezTo>
                  <a:pt x="205" y="1458"/>
                  <a:pt x="204" y="1459"/>
                  <a:pt x="205" y="1460"/>
                </a:cubicBezTo>
                <a:close/>
                <a:moveTo>
                  <a:pt x="168" y="1540"/>
                </a:moveTo>
                <a:cubicBezTo>
                  <a:pt x="165" y="1538"/>
                  <a:pt x="163" y="1538"/>
                  <a:pt x="161" y="1540"/>
                </a:cubicBezTo>
                <a:cubicBezTo>
                  <a:pt x="160" y="1542"/>
                  <a:pt x="158" y="1545"/>
                  <a:pt x="155" y="1546"/>
                </a:cubicBezTo>
                <a:cubicBezTo>
                  <a:pt x="154" y="1547"/>
                  <a:pt x="154" y="1547"/>
                  <a:pt x="154" y="1548"/>
                </a:cubicBezTo>
                <a:cubicBezTo>
                  <a:pt x="155" y="1549"/>
                  <a:pt x="156" y="1548"/>
                  <a:pt x="157" y="1548"/>
                </a:cubicBezTo>
                <a:cubicBezTo>
                  <a:pt x="160" y="1547"/>
                  <a:pt x="162" y="1544"/>
                  <a:pt x="163" y="1542"/>
                </a:cubicBezTo>
                <a:cubicBezTo>
                  <a:pt x="164" y="1540"/>
                  <a:pt x="165" y="1540"/>
                  <a:pt x="167" y="1542"/>
                </a:cubicBezTo>
                <a:cubicBezTo>
                  <a:pt x="169" y="1544"/>
                  <a:pt x="171" y="1546"/>
                  <a:pt x="172" y="1548"/>
                </a:cubicBezTo>
                <a:cubicBezTo>
                  <a:pt x="173" y="1549"/>
                  <a:pt x="173" y="1550"/>
                  <a:pt x="174" y="1549"/>
                </a:cubicBezTo>
                <a:cubicBezTo>
                  <a:pt x="175" y="1549"/>
                  <a:pt x="175" y="1549"/>
                  <a:pt x="175" y="1549"/>
                </a:cubicBezTo>
                <a:cubicBezTo>
                  <a:pt x="173" y="1545"/>
                  <a:pt x="171" y="1542"/>
                  <a:pt x="168" y="1540"/>
                </a:cubicBezTo>
                <a:close/>
                <a:moveTo>
                  <a:pt x="152" y="1516"/>
                </a:moveTo>
                <a:cubicBezTo>
                  <a:pt x="151" y="1512"/>
                  <a:pt x="150" y="1509"/>
                  <a:pt x="149" y="1506"/>
                </a:cubicBezTo>
                <a:cubicBezTo>
                  <a:pt x="149" y="1505"/>
                  <a:pt x="148" y="1504"/>
                  <a:pt x="147" y="1504"/>
                </a:cubicBezTo>
                <a:cubicBezTo>
                  <a:pt x="146" y="1505"/>
                  <a:pt x="146" y="1505"/>
                  <a:pt x="146" y="1506"/>
                </a:cubicBezTo>
                <a:cubicBezTo>
                  <a:pt x="148" y="1513"/>
                  <a:pt x="151" y="1521"/>
                  <a:pt x="155" y="1527"/>
                </a:cubicBezTo>
                <a:cubicBezTo>
                  <a:pt x="156" y="1529"/>
                  <a:pt x="157" y="1530"/>
                  <a:pt x="155" y="1532"/>
                </a:cubicBezTo>
                <a:cubicBezTo>
                  <a:pt x="153" y="1533"/>
                  <a:pt x="151" y="1535"/>
                  <a:pt x="150" y="1537"/>
                </a:cubicBezTo>
                <a:cubicBezTo>
                  <a:pt x="149" y="1538"/>
                  <a:pt x="149" y="1538"/>
                  <a:pt x="149" y="1539"/>
                </a:cubicBezTo>
                <a:cubicBezTo>
                  <a:pt x="150" y="1539"/>
                  <a:pt x="150" y="1539"/>
                  <a:pt x="151" y="1539"/>
                </a:cubicBezTo>
                <a:cubicBezTo>
                  <a:pt x="153" y="1539"/>
                  <a:pt x="160" y="1532"/>
                  <a:pt x="160" y="1530"/>
                </a:cubicBezTo>
                <a:cubicBezTo>
                  <a:pt x="159" y="1530"/>
                  <a:pt x="159" y="1529"/>
                  <a:pt x="159" y="1528"/>
                </a:cubicBezTo>
                <a:cubicBezTo>
                  <a:pt x="156" y="1524"/>
                  <a:pt x="154" y="1520"/>
                  <a:pt x="152" y="1516"/>
                </a:cubicBezTo>
                <a:close/>
                <a:moveTo>
                  <a:pt x="166" y="1510"/>
                </a:moveTo>
                <a:cubicBezTo>
                  <a:pt x="166" y="1511"/>
                  <a:pt x="166" y="1513"/>
                  <a:pt x="168" y="1513"/>
                </a:cubicBezTo>
                <a:cubicBezTo>
                  <a:pt x="170" y="1513"/>
                  <a:pt x="169" y="1511"/>
                  <a:pt x="169" y="1510"/>
                </a:cubicBezTo>
                <a:cubicBezTo>
                  <a:pt x="169" y="1508"/>
                  <a:pt x="168" y="1506"/>
                  <a:pt x="168" y="1503"/>
                </a:cubicBezTo>
                <a:cubicBezTo>
                  <a:pt x="168" y="1502"/>
                  <a:pt x="167" y="1501"/>
                  <a:pt x="166" y="1501"/>
                </a:cubicBezTo>
                <a:cubicBezTo>
                  <a:pt x="164" y="1501"/>
                  <a:pt x="164" y="1503"/>
                  <a:pt x="164" y="1504"/>
                </a:cubicBezTo>
                <a:cubicBezTo>
                  <a:pt x="165" y="1506"/>
                  <a:pt x="165" y="1508"/>
                  <a:pt x="166" y="1510"/>
                </a:cubicBezTo>
                <a:close/>
                <a:moveTo>
                  <a:pt x="250" y="1497"/>
                </a:moveTo>
                <a:cubicBezTo>
                  <a:pt x="249" y="1497"/>
                  <a:pt x="249" y="1498"/>
                  <a:pt x="249" y="1498"/>
                </a:cubicBezTo>
                <a:cubicBezTo>
                  <a:pt x="250" y="1501"/>
                  <a:pt x="248" y="1504"/>
                  <a:pt x="248" y="1507"/>
                </a:cubicBezTo>
                <a:cubicBezTo>
                  <a:pt x="247" y="1508"/>
                  <a:pt x="247" y="1509"/>
                  <a:pt x="248" y="1509"/>
                </a:cubicBezTo>
                <a:cubicBezTo>
                  <a:pt x="249" y="1509"/>
                  <a:pt x="250" y="1508"/>
                  <a:pt x="250" y="1508"/>
                </a:cubicBezTo>
                <a:cubicBezTo>
                  <a:pt x="252" y="1506"/>
                  <a:pt x="252" y="1504"/>
                  <a:pt x="252" y="1502"/>
                </a:cubicBezTo>
                <a:cubicBezTo>
                  <a:pt x="252" y="1501"/>
                  <a:pt x="252" y="1499"/>
                  <a:pt x="251" y="1498"/>
                </a:cubicBezTo>
                <a:cubicBezTo>
                  <a:pt x="251" y="1498"/>
                  <a:pt x="250" y="1498"/>
                  <a:pt x="250" y="1497"/>
                </a:cubicBezTo>
                <a:close/>
                <a:moveTo>
                  <a:pt x="150" y="1478"/>
                </a:moveTo>
                <a:cubicBezTo>
                  <a:pt x="153" y="1478"/>
                  <a:pt x="155" y="1476"/>
                  <a:pt x="157" y="1474"/>
                </a:cubicBezTo>
                <a:cubicBezTo>
                  <a:pt x="158" y="1474"/>
                  <a:pt x="158" y="1473"/>
                  <a:pt x="157" y="1473"/>
                </a:cubicBezTo>
                <a:cubicBezTo>
                  <a:pt x="157" y="1473"/>
                  <a:pt x="156" y="1473"/>
                  <a:pt x="156" y="1473"/>
                </a:cubicBezTo>
                <a:cubicBezTo>
                  <a:pt x="153" y="1474"/>
                  <a:pt x="151" y="1475"/>
                  <a:pt x="149" y="1477"/>
                </a:cubicBezTo>
                <a:cubicBezTo>
                  <a:pt x="149" y="1477"/>
                  <a:pt x="148" y="1477"/>
                  <a:pt x="149" y="1478"/>
                </a:cubicBezTo>
                <a:cubicBezTo>
                  <a:pt x="149" y="1478"/>
                  <a:pt x="150" y="1478"/>
                  <a:pt x="150" y="1478"/>
                </a:cubicBezTo>
                <a:close/>
                <a:moveTo>
                  <a:pt x="154" y="1485"/>
                </a:moveTo>
                <a:cubicBezTo>
                  <a:pt x="154" y="1486"/>
                  <a:pt x="155" y="1486"/>
                  <a:pt x="156" y="1485"/>
                </a:cubicBezTo>
                <a:cubicBezTo>
                  <a:pt x="158" y="1484"/>
                  <a:pt x="160" y="1483"/>
                  <a:pt x="161" y="1481"/>
                </a:cubicBezTo>
                <a:cubicBezTo>
                  <a:pt x="162" y="1480"/>
                  <a:pt x="161" y="1479"/>
                  <a:pt x="160" y="1479"/>
                </a:cubicBezTo>
                <a:cubicBezTo>
                  <a:pt x="158" y="1481"/>
                  <a:pt x="156" y="1482"/>
                  <a:pt x="155" y="1484"/>
                </a:cubicBezTo>
                <a:cubicBezTo>
                  <a:pt x="154" y="1484"/>
                  <a:pt x="153" y="1484"/>
                  <a:pt x="154" y="1485"/>
                </a:cubicBezTo>
                <a:close/>
                <a:moveTo>
                  <a:pt x="179" y="1539"/>
                </a:moveTo>
                <a:cubicBezTo>
                  <a:pt x="177" y="1533"/>
                  <a:pt x="174" y="1528"/>
                  <a:pt x="172" y="1521"/>
                </a:cubicBezTo>
                <a:cubicBezTo>
                  <a:pt x="172" y="1521"/>
                  <a:pt x="172" y="1520"/>
                  <a:pt x="171" y="1520"/>
                </a:cubicBezTo>
                <a:cubicBezTo>
                  <a:pt x="170" y="1520"/>
                  <a:pt x="169" y="1520"/>
                  <a:pt x="170" y="1522"/>
                </a:cubicBezTo>
                <a:cubicBezTo>
                  <a:pt x="171" y="1528"/>
                  <a:pt x="174" y="1533"/>
                  <a:pt x="176" y="1538"/>
                </a:cubicBezTo>
                <a:cubicBezTo>
                  <a:pt x="177" y="1540"/>
                  <a:pt x="178" y="1542"/>
                  <a:pt x="179" y="1543"/>
                </a:cubicBezTo>
                <a:cubicBezTo>
                  <a:pt x="179" y="1544"/>
                  <a:pt x="180" y="1545"/>
                  <a:pt x="181" y="1544"/>
                </a:cubicBezTo>
                <a:cubicBezTo>
                  <a:pt x="182" y="1544"/>
                  <a:pt x="182" y="1543"/>
                  <a:pt x="181" y="1542"/>
                </a:cubicBezTo>
                <a:cubicBezTo>
                  <a:pt x="180" y="1541"/>
                  <a:pt x="180" y="1540"/>
                  <a:pt x="179" y="1539"/>
                </a:cubicBezTo>
                <a:close/>
                <a:moveTo>
                  <a:pt x="199" y="1549"/>
                </a:moveTo>
                <a:cubicBezTo>
                  <a:pt x="199" y="1548"/>
                  <a:pt x="198" y="1547"/>
                  <a:pt x="197" y="1548"/>
                </a:cubicBezTo>
                <a:cubicBezTo>
                  <a:pt x="195" y="1548"/>
                  <a:pt x="196" y="1549"/>
                  <a:pt x="196" y="1550"/>
                </a:cubicBezTo>
                <a:cubicBezTo>
                  <a:pt x="197" y="1551"/>
                  <a:pt x="197" y="1552"/>
                  <a:pt x="197" y="1554"/>
                </a:cubicBezTo>
                <a:cubicBezTo>
                  <a:pt x="198" y="1556"/>
                  <a:pt x="198" y="1558"/>
                  <a:pt x="198" y="1560"/>
                </a:cubicBezTo>
                <a:cubicBezTo>
                  <a:pt x="198" y="1561"/>
                  <a:pt x="199" y="1562"/>
                  <a:pt x="200" y="1562"/>
                </a:cubicBezTo>
                <a:cubicBezTo>
                  <a:pt x="201" y="1562"/>
                  <a:pt x="202" y="1561"/>
                  <a:pt x="201" y="1561"/>
                </a:cubicBezTo>
                <a:cubicBezTo>
                  <a:pt x="201" y="1557"/>
                  <a:pt x="200" y="1553"/>
                  <a:pt x="199" y="1549"/>
                </a:cubicBezTo>
                <a:close/>
                <a:moveTo>
                  <a:pt x="224" y="1526"/>
                </a:moveTo>
                <a:cubicBezTo>
                  <a:pt x="222" y="1526"/>
                  <a:pt x="222" y="1527"/>
                  <a:pt x="222" y="1528"/>
                </a:cubicBezTo>
                <a:cubicBezTo>
                  <a:pt x="220" y="1537"/>
                  <a:pt x="220" y="1546"/>
                  <a:pt x="218" y="1555"/>
                </a:cubicBezTo>
                <a:cubicBezTo>
                  <a:pt x="218" y="1555"/>
                  <a:pt x="217" y="1557"/>
                  <a:pt x="219" y="1557"/>
                </a:cubicBezTo>
                <a:cubicBezTo>
                  <a:pt x="220" y="1557"/>
                  <a:pt x="220" y="1556"/>
                  <a:pt x="220" y="1555"/>
                </a:cubicBezTo>
                <a:cubicBezTo>
                  <a:pt x="224" y="1546"/>
                  <a:pt x="223" y="1537"/>
                  <a:pt x="225" y="1529"/>
                </a:cubicBezTo>
                <a:cubicBezTo>
                  <a:pt x="225" y="1527"/>
                  <a:pt x="225" y="1526"/>
                  <a:pt x="224" y="1526"/>
                </a:cubicBezTo>
                <a:close/>
                <a:moveTo>
                  <a:pt x="229" y="1506"/>
                </a:moveTo>
                <a:cubicBezTo>
                  <a:pt x="228" y="1505"/>
                  <a:pt x="228" y="1504"/>
                  <a:pt x="226" y="1505"/>
                </a:cubicBezTo>
                <a:cubicBezTo>
                  <a:pt x="225" y="1505"/>
                  <a:pt x="225" y="1505"/>
                  <a:pt x="225" y="1506"/>
                </a:cubicBezTo>
                <a:cubicBezTo>
                  <a:pt x="227" y="1509"/>
                  <a:pt x="226" y="1513"/>
                  <a:pt x="226" y="1516"/>
                </a:cubicBezTo>
                <a:cubicBezTo>
                  <a:pt x="227" y="1517"/>
                  <a:pt x="227" y="1517"/>
                  <a:pt x="228" y="1517"/>
                </a:cubicBezTo>
                <a:cubicBezTo>
                  <a:pt x="228" y="1517"/>
                  <a:pt x="229" y="1517"/>
                  <a:pt x="229" y="1516"/>
                </a:cubicBezTo>
                <a:cubicBezTo>
                  <a:pt x="229" y="1514"/>
                  <a:pt x="229" y="1513"/>
                  <a:pt x="229" y="1511"/>
                </a:cubicBezTo>
                <a:cubicBezTo>
                  <a:pt x="229" y="1509"/>
                  <a:pt x="230" y="1507"/>
                  <a:pt x="229" y="1506"/>
                </a:cubicBezTo>
                <a:close/>
                <a:moveTo>
                  <a:pt x="249" y="1519"/>
                </a:moveTo>
                <a:cubicBezTo>
                  <a:pt x="247" y="1519"/>
                  <a:pt x="248" y="1521"/>
                  <a:pt x="247" y="1522"/>
                </a:cubicBezTo>
                <a:cubicBezTo>
                  <a:pt x="247" y="1523"/>
                  <a:pt x="247" y="1523"/>
                  <a:pt x="247" y="1524"/>
                </a:cubicBezTo>
                <a:cubicBezTo>
                  <a:pt x="245" y="1533"/>
                  <a:pt x="242" y="1541"/>
                  <a:pt x="238" y="1550"/>
                </a:cubicBezTo>
                <a:cubicBezTo>
                  <a:pt x="238" y="1551"/>
                  <a:pt x="236" y="1552"/>
                  <a:pt x="238" y="1553"/>
                </a:cubicBezTo>
                <a:cubicBezTo>
                  <a:pt x="239" y="1553"/>
                  <a:pt x="240" y="1552"/>
                  <a:pt x="241" y="1551"/>
                </a:cubicBezTo>
                <a:cubicBezTo>
                  <a:pt x="241" y="1551"/>
                  <a:pt x="241" y="1550"/>
                  <a:pt x="242" y="1550"/>
                </a:cubicBezTo>
                <a:cubicBezTo>
                  <a:pt x="246" y="1541"/>
                  <a:pt x="249" y="1532"/>
                  <a:pt x="250" y="1523"/>
                </a:cubicBezTo>
                <a:cubicBezTo>
                  <a:pt x="250" y="1522"/>
                  <a:pt x="251" y="1520"/>
                  <a:pt x="249" y="1519"/>
                </a:cubicBezTo>
                <a:close/>
                <a:moveTo>
                  <a:pt x="184" y="1478"/>
                </a:moveTo>
                <a:cubicBezTo>
                  <a:pt x="184" y="1478"/>
                  <a:pt x="185" y="1478"/>
                  <a:pt x="185" y="1478"/>
                </a:cubicBezTo>
                <a:cubicBezTo>
                  <a:pt x="186" y="1476"/>
                  <a:pt x="188" y="1474"/>
                  <a:pt x="189" y="1472"/>
                </a:cubicBezTo>
                <a:cubicBezTo>
                  <a:pt x="189" y="1472"/>
                  <a:pt x="188" y="1471"/>
                  <a:pt x="187" y="1471"/>
                </a:cubicBezTo>
                <a:cubicBezTo>
                  <a:pt x="185" y="1473"/>
                  <a:pt x="184" y="1475"/>
                  <a:pt x="183" y="1477"/>
                </a:cubicBezTo>
                <a:cubicBezTo>
                  <a:pt x="183" y="1477"/>
                  <a:pt x="183" y="1478"/>
                  <a:pt x="184" y="1478"/>
                </a:cubicBezTo>
                <a:close/>
                <a:moveTo>
                  <a:pt x="266" y="1537"/>
                </a:moveTo>
                <a:cubicBezTo>
                  <a:pt x="265" y="1537"/>
                  <a:pt x="264" y="1537"/>
                  <a:pt x="264" y="1538"/>
                </a:cubicBezTo>
                <a:cubicBezTo>
                  <a:pt x="261" y="1543"/>
                  <a:pt x="259" y="1549"/>
                  <a:pt x="255" y="1554"/>
                </a:cubicBezTo>
                <a:cubicBezTo>
                  <a:pt x="255" y="1554"/>
                  <a:pt x="255" y="1555"/>
                  <a:pt x="256" y="1555"/>
                </a:cubicBezTo>
                <a:cubicBezTo>
                  <a:pt x="257" y="1555"/>
                  <a:pt x="258" y="1554"/>
                  <a:pt x="258" y="1554"/>
                </a:cubicBezTo>
                <a:cubicBezTo>
                  <a:pt x="263" y="1549"/>
                  <a:pt x="264" y="1544"/>
                  <a:pt x="266" y="1539"/>
                </a:cubicBezTo>
                <a:cubicBezTo>
                  <a:pt x="266" y="1538"/>
                  <a:pt x="267" y="1537"/>
                  <a:pt x="266" y="1537"/>
                </a:cubicBezTo>
                <a:close/>
                <a:moveTo>
                  <a:pt x="189" y="1520"/>
                </a:moveTo>
                <a:cubicBezTo>
                  <a:pt x="188" y="1513"/>
                  <a:pt x="186" y="1507"/>
                  <a:pt x="187" y="1499"/>
                </a:cubicBezTo>
                <a:cubicBezTo>
                  <a:pt x="184" y="1501"/>
                  <a:pt x="184" y="1502"/>
                  <a:pt x="184" y="1503"/>
                </a:cubicBezTo>
                <a:cubicBezTo>
                  <a:pt x="184" y="1506"/>
                  <a:pt x="184" y="1509"/>
                  <a:pt x="185" y="1511"/>
                </a:cubicBezTo>
                <a:cubicBezTo>
                  <a:pt x="186" y="1516"/>
                  <a:pt x="186" y="1522"/>
                  <a:pt x="188" y="1526"/>
                </a:cubicBezTo>
                <a:cubicBezTo>
                  <a:pt x="188" y="1527"/>
                  <a:pt x="188" y="1528"/>
                  <a:pt x="189" y="1528"/>
                </a:cubicBezTo>
                <a:cubicBezTo>
                  <a:pt x="190" y="1528"/>
                  <a:pt x="190" y="1527"/>
                  <a:pt x="190" y="1526"/>
                </a:cubicBezTo>
                <a:cubicBezTo>
                  <a:pt x="190" y="1524"/>
                  <a:pt x="189" y="1522"/>
                  <a:pt x="189" y="1520"/>
                </a:cubicBezTo>
                <a:close/>
                <a:moveTo>
                  <a:pt x="287" y="1465"/>
                </a:moveTo>
                <a:cubicBezTo>
                  <a:pt x="298" y="1462"/>
                  <a:pt x="300" y="1452"/>
                  <a:pt x="294" y="1445"/>
                </a:cubicBezTo>
                <a:cubicBezTo>
                  <a:pt x="290" y="1440"/>
                  <a:pt x="283" y="1440"/>
                  <a:pt x="276" y="1441"/>
                </a:cubicBezTo>
                <a:cubicBezTo>
                  <a:pt x="270" y="1442"/>
                  <a:pt x="270" y="1442"/>
                  <a:pt x="272" y="1438"/>
                </a:cubicBezTo>
                <a:cubicBezTo>
                  <a:pt x="272" y="1437"/>
                  <a:pt x="273" y="1436"/>
                  <a:pt x="273" y="1435"/>
                </a:cubicBezTo>
                <a:cubicBezTo>
                  <a:pt x="275" y="1427"/>
                  <a:pt x="267" y="1418"/>
                  <a:pt x="257" y="1418"/>
                </a:cubicBezTo>
                <a:cubicBezTo>
                  <a:pt x="256" y="1418"/>
                  <a:pt x="255" y="1419"/>
                  <a:pt x="255" y="1418"/>
                </a:cubicBezTo>
                <a:cubicBezTo>
                  <a:pt x="257" y="1418"/>
                  <a:pt x="258" y="1415"/>
                  <a:pt x="261" y="1416"/>
                </a:cubicBezTo>
                <a:cubicBezTo>
                  <a:pt x="270" y="1419"/>
                  <a:pt x="279" y="1420"/>
                  <a:pt x="286" y="1425"/>
                </a:cubicBezTo>
                <a:cubicBezTo>
                  <a:pt x="288" y="1426"/>
                  <a:pt x="291" y="1426"/>
                  <a:pt x="292" y="1424"/>
                </a:cubicBezTo>
                <a:cubicBezTo>
                  <a:pt x="294" y="1422"/>
                  <a:pt x="295" y="1421"/>
                  <a:pt x="295" y="1419"/>
                </a:cubicBezTo>
                <a:cubicBezTo>
                  <a:pt x="296" y="1413"/>
                  <a:pt x="295" y="1413"/>
                  <a:pt x="289" y="1411"/>
                </a:cubicBezTo>
                <a:cubicBezTo>
                  <a:pt x="279" y="1407"/>
                  <a:pt x="269" y="1405"/>
                  <a:pt x="259" y="1403"/>
                </a:cubicBezTo>
                <a:cubicBezTo>
                  <a:pt x="253" y="1403"/>
                  <a:pt x="244" y="1406"/>
                  <a:pt x="242" y="1410"/>
                </a:cubicBezTo>
                <a:cubicBezTo>
                  <a:pt x="238" y="1417"/>
                  <a:pt x="233" y="1425"/>
                  <a:pt x="230" y="1432"/>
                </a:cubicBezTo>
                <a:cubicBezTo>
                  <a:pt x="228" y="1436"/>
                  <a:pt x="226" y="1437"/>
                  <a:pt x="221" y="1436"/>
                </a:cubicBezTo>
                <a:cubicBezTo>
                  <a:pt x="221" y="1436"/>
                  <a:pt x="221" y="1436"/>
                  <a:pt x="221" y="1436"/>
                </a:cubicBezTo>
                <a:cubicBezTo>
                  <a:pt x="222" y="1435"/>
                  <a:pt x="222" y="1435"/>
                  <a:pt x="223" y="1435"/>
                </a:cubicBezTo>
                <a:cubicBezTo>
                  <a:pt x="230" y="1428"/>
                  <a:pt x="234" y="1421"/>
                  <a:pt x="232" y="1413"/>
                </a:cubicBezTo>
                <a:cubicBezTo>
                  <a:pt x="231" y="1411"/>
                  <a:pt x="227" y="1409"/>
                  <a:pt x="225" y="1410"/>
                </a:cubicBezTo>
                <a:cubicBezTo>
                  <a:pt x="216" y="1415"/>
                  <a:pt x="206" y="1420"/>
                  <a:pt x="199" y="1427"/>
                </a:cubicBezTo>
                <a:cubicBezTo>
                  <a:pt x="193" y="1433"/>
                  <a:pt x="186" y="1437"/>
                  <a:pt x="182" y="1444"/>
                </a:cubicBezTo>
                <a:cubicBezTo>
                  <a:pt x="181" y="1445"/>
                  <a:pt x="181" y="1445"/>
                  <a:pt x="179" y="1445"/>
                </a:cubicBezTo>
                <a:cubicBezTo>
                  <a:pt x="175" y="1447"/>
                  <a:pt x="171" y="1448"/>
                  <a:pt x="168" y="1451"/>
                </a:cubicBezTo>
                <a:cubicBezTo>
                  <a:pt x="163" y="1454"/>
                  <a:pt x="159" y="1458"/>
                  <a:pt x="154" y="1461"/>
                </a:cubicBezTo>
                <a:cubicBezTo>
                  <a:pt x="143" y="1465"/>
                  <a:pt x="138" y="1473"/>
                  <a:pt x="135" y="1483"/>
                </a:cubicBezTo>
                <a:cubicBezTo>
                  <a:pt x="134" y="1489"/>
                  <a:pt x="133" y="1495"/>
                  <a:pt x="133" y="1501"/>
                </a:cubicBezTo>
                <a:cubicBezTo>
                  <a:pt x="133" y="1511"/>
                  <a:pt x="133" y="1522"/>
                  <a:pt x="138" y="1531"/>
                </a:cubicBezTo>
                <a:cubicBezTo>
                  <a:pt x="138" y="1533"/>
                  <a:pt x="136" y="1534"/>
                  <a:pt x="138" y="1535"/>
                </a:cubicBezTo>
                <a:cubicBezTo>
                  <a:pt x="140" y="1535"/>
                  <a:pt x="141" y="1536"/>
                  <a:pt x="141" y="1537"/>
                </a:cubicBezTo>
                <a:cubicBezTo>
                  <a:pt x="146" y="1550"/>
                  <a:pt x="159" y="1558"/>
                  <a:pt x="170" y="1568"/>
                </a:cubicBezTo>
                <a:cubicBezTo>
                  <a:pt x="171" y="1569"/>
                  <a:pt x="174" y="1572"/>
                  <a:pt x="178" y="1570"/>
                </a:cubicBezTo>
                <a:cubicBezTo>
                  <a:pt x="178" y="1569"/>
                  <a:pt x="179" y="1570"/>
                  <a:pt x="180" y="1570"/>
                </a:cubicBezTo>
                <a:cubicBezTo>
                  <a:pt x="190" y="1571"/>
                  <a:pt x="200" y="1572"/>
                  <a:pt x="210" y="1573"/>
                </a:cubicBezTo>
                <a:cubicBezTo>
                  <a:pt x="224" y="1573"/>
                  <a:pt x="237" y="1573"/>
                  <a:pt x="251" y="1571"/>
                </a:cubicBezTo>
                <a:cubicBezTo>
                  <a:pt x="259" y="1570"/>
                  <a:pt x="265" y="1567"/>
                  <a:pt x="269" y="1561"/>
                </a:cubicBezTo>
                <a:cubicBezTo>
                  <a:pt x="280" y="1548"/>
                  <a:pt x="286" y="1534"/>
                  <a:pt x="289" y="1519"/>
                </a:cubicBezTo>
                <a:cubicBezTo>
                  <a:pt x="289" y="1515"/>
                  <a:pt x="290" y="1511"/>
                  <a:pt x="290" y="1508"/>
                </a:cubicBezTo>
                <a:cubicBezTo>
                  <a:pt x="291" y="1499"/>
                  <a:pt x="293" y="1489"/>
                  <a:pt x="291" y="1480"/>
                </a:cubicBezTo>
                <a:cubicBezTo>
                  <a:pt x="290" y="1476"/>
                  <a:pt x="290" y="1472"/>
                  <a:pt x="286" y="1468"/>
                </a:cubicBezTo>
                <a:cubicBezTo>
                  <a:pt x="283" y="1466"/>
                  <a:pt x="284" y="1466"/>
                  <a:pt x="287" y="1465"/>
                </a:cubicBezTo>
                <a:close/>
                <a:moveTo>
                  <a:pt x="266" y="1408"/>
                </a:moveTo>
                <a:cubicBezTo>
                  <a:pt x="273" y="1409"/>
                  <a:pt x="281" y="1412"/>
                  <a:pt x="288" y="1414"/>
                </a:cubicBezTo>
                <a:cubicBezTo>
                  <a:pt x="289" y="1414"/>
                  <a:pt x="291" y="1415"/>
                  <a:pt x="289" y="1416"/>
                </a:cubicBezTo>
                <a:cubicBezTo>
                  <a:pt x="288" y="1417"/>
                  <a:pt x="288" y="1421"/>
                  <a:pt x="285" y="1420"/>
                </a:cubicBezTo>
                <a:cubicBezTo>
                  <a:pt x="279" y="1417"/>
                  <a:pt x="273" y="1416"/>
                  <a:pt x="267" y="1414"/>
                </a:cubicBezTo>
                <a:cubicBezTo>
                  <a:pt x="266" y="1413"/>
                  <a:pt x="264" y="1413"/>
                  <a:pt x="263" y="1413"/>
                </a:cubicBezTo>
                <a:cubicBezTo>
                  <a:pt x="262" y="1412"/>
                  <a:pt x="260" y="1412"/>
                  <a:pt x="261" y="1410"/>
                </a:cubicBezTo>
                <a:cubicBezTo>
                  <a:pt x="261" y="1408"/>
                  <a:pt x="262" y="1407"/>
                  <a:pt x="266" y="1408"/>
                </a:cubicBezTo>
                <a:close/>
                <a:moveTo>
                  <a:pt x="259" y="1422"/>
                </a:moveTo>
                <a:cubicBezTo>
                  <a:pt x="264" y="1423"/>
                  <a:pt x="268" y="1426"/>
                  <a:pt x="269" y="1430"/>
                </a:cubicBezTo>
                <a:cubicBezTo>
                  <a:pt x="270" y="1435"/>
                  <a:pt x="265" y="1443"/>
                  <a:pt x="258" y="1446"/>
                </a:cubicBezTo>
                <a:cubicBezTo>
                  <a:pt x="257" y="1444"/>
                  <a:pt x="259" y="1443"/>
                  <a:pt x="259" y="1441"/>
                </a:cubicBezTo>
                <a:cubicBezTo>
                  <a:pt x="259" y="1440"/>
                  <a:pt x="260" y="1438"/>
                  <a:pt x="258" y="1437"/>
                </a:cubicBezTo>
                <a:cubicBezTo>
                  <a:pt x="256" y="1436"/>
                  <a:pt x="255" y="1438"/>
                  <a:pt x="254" y="1438"/>
                </a:cubicBezTo>
                <a:cubicBezTo>
                  <a:pt x="250" y="1440"/>
                  <a:pt x="250" y="1442"/>
                  <a:pt x="250" y="1445"/>
                </a:cubicBezTo>
                <a:cubicBezTo>
                  <a:pt x="243" y="1441"/>
                  <a:pt x="242" y="1433"/>
                  <a:pt x="247" y="1428"/>
                </a:cubicBezTo>
                <a:cubicBezTo>
                  <a:pt x="247" y="1427"/>
                  <a:pt x="248" y="1427"/>
                  <a:pt x="249" y="1426"/>
                </a:cubicBezTo>
                <a:cubicBezTo>
                  <a:pt x="251" y="1423"/>
                  <a:pt x="254" y="1422"/>
                  <a:pt x="259" y="1422"/>
                </a:cubicBezTo>
                <a:close/>
                <a:moveTo>
                  <a:pt x="251" y="1462"/>
                </a:moveTo>
                <a:cubicBezTo>
                  <a:pt x="253" y="1462"/>
                  <a:pt x="254" y="1460"/>
                  <a:pt x="254" y="1459"/>
                </a:cubicBezTo>
                <a:cubicBezTo>
                  <a:pt x="255" y="1457"/>
                  <a:pt x="255" y="1456"/>
                  <a:pt x="255" y="1455"/>
                </a:cubicBezTo>
                <a:cubicBezTo>
                  <a:pt x="255" y="1453"/>
                  <a:pt x="256" y="1453"/>
                  <a:pt x="257" y="1454"/>
                </a:cubicBezTo>
                <a:cubicBezTo>
                  <a:pt x="262" y="1458"/>
                  <a:pt x="262" y="1471"/>
                  <a:pt x="257" y="1475"/>
                </a:cubicBezTo>
                <a:cubicBezTo>
                  <a:pt x="255" y="1477"/>
                  <a:pt x="253" y="1477"/>
                  <a:pt x="251" y="1479"/>
                </a:cubicBezTo>
                <a:cubicBezTo>
                  <a:pt x="250" y="1480"/>
                  <a:pt x="248" y="1480"/>
                  <a:pt x="247" y="1479"/>
                </a:cubicBezTo>
                <a:cubicBezTo>
                  <a:pt x="246" y="1478"/>
                  <a:pt x="246" y="1477"/>
                  <a:pt x="245" y="1477"/>
                </a:cubicBezTo>
                <a:cubicBezTo>
                  <a:pt x="239" y="1478"/>
                  <a:pt x="240" y="1474"/>
                  <a:pt x="240" y="1471"/>
                </a:cubicBezTo>
                <a:cubicBezTo>
                  <a:pt x="239" y="1464"/>
                  <a:pt x="242" y="1458"/>
                  <a:pt x="248" y="1454"/>
                </a:cubicBezTo>
                <a:cubicBezTo>
                  <a:pt x="249" y="1453"/>
                  <a:pt x="249" y="1453"/>
                  <a:pt x="250" y="1453"/>
                </a:cubicBezTo>
                <a:cubicBezTo>
                  <a:pt x="250" y="1453"/>
                  <a:pt x="250" y="1453"/>
                  <a:pt x="251" y="1452"/>
                </a:cubicBezTo>
                <a:cubicBezTo>
                  <a:pt x="251" y="1455"/>
                  <a:pt x="249" y="1456"/>
                  <a:pt x="249" y="1458"/>
                </a:cubicBezTo>
                <a:cubicBezTo>
                  <a:pt x="249" y="1459"/>
                  <a:pt x="248" y="1461"/>
                  <a:pt x="251" y="1462"/>
                </a:cubicBezTo>
                <a:close/>
                <a:moveTo>
                  <a:pt x="252" y="1408"/>
                </a:moveTo>
                <a:cubicBezTo>
                  <a:pt x="253" y="1409"/>
                  <a:pt x="255" y="1411"/>
                  <a:pt x="253" y="1412"/>
                </a:cubicBezTo>
                <a:cubicBezTo>
                  <a:pt x="251" y="1413"/>
                  <a:pt x="250" y="1410"/>
                  <a:pt x="248" y="1410"/>
                </a:cubicBezTo>
                <a:cubicBezTo>
                  <a:pt x="249" y="1409"/>
                  <a:pt x="250" y="1407"/>
                  <a:pt x="252" y="1408"/>
                </a:cubicBezTo>
                <a:close/>
                <a:moveTo>
                  <a:pt x="233" y="1434"/>
                </a:moveTo>
                <a:cubicBezTo>
                  <a:pt x="237" y="1428"/>
                  <a:pt x="240" y="1421"/>
                  <a:pt x="244" y="1415"/>
                </a:cubicBezTo>
                <a:cubicBezTo>
                  <a:pt x="244" y="1414"/>
                  <a:pt x="245" y="1413"/>
                  <a:pt x="246" y="1414"/>
                </a:cubicBezTo>
                <a:cubicBezTo>
                  <a:pt x="247" y="1415"/>
                  <a:pt x="251" y="1415"/>
                  <a:pt x="249" y="1418"/>
                </a:cubicBezTo>
                <a:cubicBezTo>
                  <a:pt x="248" y="1420"/>
                  <a:pt x="247" y="1423"/>
                  <a:pt x="245" y="1424"/>
                </a:cubicBezTo>
                <a:cubicBezTo>
                  <a:pt x="241" y="1427"/>
                  <a:pt x="240" y="1431"/>
                  <a:pt x="238" y="1435"/>
                </a:cubicBezTo>
                <a:cubicBezTo>
                  <a:pt x="237" y="1436"/>
                  <a:pt x="237" y="1437"/>
                  <a:pt x="236" y="1437"/>
                </a:cubicBezTo>
                <a:cubicBezTo>
                  <a:pt x="234" y="1437"/>
                  <a:pt x="232" y="1437"/>
                  <a:pt x="233" y="1434"/>
                </a:cubicBezTo>
                <a:close/>
                <a:moveTo>
                  <a:pt x="225" y="1440"/>
                </a:moveTo>
                <a:cubicBezTo>
                  <a:pt x="231" y="1439"/>
                  <a:pt x="240" y="1442"/>
                  <a:pt x="244" y="1446"/>
                </a:cubicBezTo>
                <a:cubicBezTo>
                  <a:pt x="241" y="1446"/>
                  <a:pt x="238" y="1447"/>
                  <a:pt x="235" y="1447"/>
                </a:cubicBezTo>
                <a:cubicBezTo>
                  <a:pt x="234" y="1447"/>
                  <a:pt x="232" y="1448"/>
                  <a:pt x="232" y="1449"/>
                </a:cubicBezTo>
                <a:cubicBezTo>
                  <a:pt x="232" y="1450"/>
                  <a:pt x="234" y="1451"/>
                  <a:pt x="235" y="1451"/>
                </a:cubicBezTo>
                <a:cubicBezTo>
                  <a:pt x="237" y="1451"/>
                  <a:pt x="239" y="1451"/>
                  <a:pt x="240" y="1451"/>
                </a:cubicBezTo>
                <a:cubicBezTo>
                  <a:pt x="241" y="1451"/>
                  <a:pt x="243" y="1451"/>
                  <a:pt x="243" y="1452"/>
                </a:cubicBezTo>
                <a:cubicBezTo>
                  <a:pt x="243" y="1453"/>
                  <a:pt x="242" y="1453"/>
                  <a:pt x="242" y="1454"/>
                </a:cubicBezTo>
                <a:cubicBezTo>
                  <a:pt x="237" y="1459"/>
                  <a:pt x="222" y="1458"/>
                  <a:pt x="219" y="1453"/>
                </a:cubicBezTo>
                <a:cubicBezTo>
                  <a:pt x="218" y="1451"/>
                  <a:pt x="216" y="1450"/>
                  <a:pt x="216" y="1448"/>
                </a:cubicBezTo>
                <a:cubicBezTo>
                  <a:pt x="216" y="1446"/>
                  <a:pt x="215" y="1444"/>
                  <a:pt x="219" y="1444"/>
                </a:cubicBezTo>
                <a:cubicBezTo>
                  <a:pt x="219" y="1444"/>
                  <a:pt x="220" y="1443"/>
                  <a:pt x="220" y="1442"/>
                </a:cubicBezTo>
                <a:cubicBezTo>
                  <a:pt x="221" y="1440"/>
                  <a:pt x="223" y="1440"/>
                  <a:pt x="225" y="1440"/>
                </a:cubicBezTo>
                <a:close/>
                <a:moveTo>
                  <a:pt x="224" y="1416"/>
                </a:moveTo>
                <a:cubicBezTo>
                  <a:pt x="221" y="1422"/>
                  <a:pt x="212" y="1427"/>
                  <a:pt x="204" y="1427"/>
                </a:cubicBezTo>
                <a:cubicBezTo>
                  <a:pt x="211" y="1424"/>
                  <a:pt x="216" y="1418"/>
                  <a:pt x="224" y="1416"/>
                </a:cubicBezTo>
                <a:close/>
                <a:moveTo>
                  <a:pt x="204" y="1438"/>
                </a:moveTo>
                <a:cubicBezTo>
                  <a:pt x="204" y="1434"/>
                  <a:pt x="205" y="1431"/>
                  <a:pt x="211" y="1430"/>
                </a:cubicBezTo>
                <a:cubicBezTo>
                  <a:pt x="217" y="1428"/>
                  <a:pt x="223" y="1425"/>
                  <a:pt x="226" y="1420"/>
                </a:cubicBezTo>
                <a:cubicBezTo>
                  <a:pt x="226" y="1420"/>
                  <a:pt x="227" y="1420"/>
                  <a:pt x="228" y="1419"/>
                </a:cubicBezTo>
                <a:cubicBezTo>
                  <a:pt x="228" y="1425"/>
                  <a:pt x="223" y="1429"/>
                  <a:pt x="219" y="1433"/>
                </a:cubicBezTo>
                <a:cubicBezTo>
                  <a:pt x="216" y="1435"/>
                  <a:pt x="212" y="1437"/>
                  <a:pt x="209" y="1440"/>
                </a:cubicBezTo>
                <a:cubicBezTo>
                  <a:pt x="207" y="1441"/>
                  <a:pt x="206" y="1443"/>
                  <a:pt x="204" y="1442"/>
                </a:cubicBezTo>
                <a:cubicBezTo>
                  <a:pt x="202" y="1441"/>
                  <a:pt x="203" y="1440"/>
                  <a:pt x="204" y="1438"/>
                </a:cubicBezTo>
                <a:close/>
                <a:moveTo>
                  <a:pt x="212" y="1447"/>
                </a:moveTo>
                <a:cubicBezTo>
                  <a:pt x="212" y="1448"/>
                  <a:pt x="211" y="1449"/>
                  <a:pt x="210" y="1449"/>
                </a:cubicBezTo>
                <a:cubicBezTo>
                  <a:pt x="207" y="1448"/>
                  <a:pt x="204" y="1450"/>
                  <a:pt x="201" y="1451"/>
                </a:cubicBezTo>
                <a:cubicBezTo>
                  <a:pt x="194" y="1455"/>
                  <a:pt x="192" y="1454"/>
                  <a:pt x="189" y="1447"/>
                </a:cubicBezTo>
                <a:cubicBezTo>
                  <a:pt x="195" y="1447"/>
                  <a:pt x="201" y="1447"/>
                  <a:pt x="207" y="1446"/>
                </a:cubicBezTo>
                <a:cubicBezTo>
                  <a:pt x="208" y="1445"/>
                  <a:pt x="209" y="1446"/>
                  <a:pt x="210" y="1446"/>
                </a:cubicBezTo>
                <a:cubicBezTo>
                  <a:pt x="212" y="1446"/>
                  <a:pt x="212" y="1446"/>
                  <a:pt x="212" y="1447"/>
                </a:cubicBezTo>
                <a:close/>
                <a:moveTo>
                  <a:pt x="199" y="1432"/>
                </a:moveTo>
                <a:cubicBezTo>
                  <a:pt x="202" y="1438"/>
                  <a:pt x="199" y="1441"/>
                  <a:pt x="187" y="1444"/>
                </a:cubicBezTo>
                <a:cubicBezTo>
                  <a:pt x="190" y="1439"/>
                  <a:pt x="195" y="1436"/>
                  <a:pt x="199" y="1432"/>
                </a:cubicBezTo>
                <a:close/>
                <a:moveTo>
                  <a:pt x="146" y="1471"/>
                </a:moveTo>
                <a:cubicBezTo>
                  <a:pt x="150" y="1467"/>
                  <a:pt x="155" y="1464"/>
                  <a:pt x="160" y="1462"/>
                </a:cubicBezTo>
                <a:cubicBezTo>
                  <a:pt x="165" y="1460"/>
                  <a:pt x="167" y="1456"/>
                  <a:pt x="172" y="1453"/>
                </a:cubicBezTo>
                <a:cubicBezTo>
                  <a:pt x="172" y="1452"/>
                  <a:pt x="173" y="1452"/>
                  <a:pt x="174" y="1452"/>
                </a:cubicBezTo>
                <a:cubicBezTo>
                  <a:pt x="175" y="1451"/>
                  <a:pt x="178" y="1449"/>
                  <a:pt x="179" y="1450"/>
                </a:cubicBezTo>
                <a:cubicBezTo>
                  <a:pt x="180" y="1451"/>
                  <a:pt x="184" y="1453"/>
                  <a:pt x="181" y="1456"/>
                </a:cubicBezTo>
                <a:cubicBezTo>
                  <a:pt x="181" y="1456"/>
                  <a:pt x="181" y="1456"/>
                  <a:pt x="182" y="1457"/>
                </a:cubicBezTo>
                <a:cubicBezTo>
                  <a:pt x="182" y="1457"/>
                  <a:pt x="183" y="1457"/>
                  <a:pt x="183" y="1456"/>
                </a:cubicBezTo>
                <a:cubicBezTo>
                  <a:pt x="184" y="1455"/>
                  <a:pt x="185" y="1455"/>
                  <a:pt x="187" y="1456"/>
                </a:cubicBezTo>
                <a:cubicBezTo>
                  <a:pt x="193" y="1459"/>
                  <a:pt x="197" y="1458"/>
                  <a:pt x="203" y="1455"/>
                </a:cubicBezTo>
                <a:cubicBezTo>
                  <a:pt x="207" y="1451"/>
                  <a:pt x="211" y="1451"/>
                  <a:pt x="213" y="1453"/>
                </a:cubicBezTo>
                <a:cubicBezTo>
                  <a:pt x="215" y="1455"/>
                  <a:pt x="217" y="1456"/>
                  <a:pt x="218" y="1457"/>
                </a:cubicBezTo>
                <a:cubicBezTo>
                  <a:pt x="217" y="1458"/>
                  <a:pt x="215" y="1457"/>
                  <a:pt x="215" y="1458"/>
                </a:cubicBezTo>
                <a:cubicBezTo>
                  <a:pt x="217" y="1461"/>
                  <a:pt x="215" y="1464"/>
                  <a:pt x="217" y="1467"/>
                </a:cubicBezTo>
                <a:cubicBezTo>
                  <a:pt x="218" y="1464"/>
                  <a:pt x="220" y="1461"/>
                  <a:pt x="218" y="1457"/>
                </a:cubicBezTo>
                <a:cubicBezTo>
                  <a:pt x="222" y="1458"/>
                  <a:pt x="224" y="1460"/>
                  <a:pt x="227" y="1461"/>
                </a:cubicBezTo>
                <a:cubicBezTo>
                  <a:pt x="229" y="1461"/>
                  <a:pt x="228" y="1461"/>
                  <a:pt x="228" y="1462"/>
                </a:cubicBezTo>
                <a:cubicBezTo>
                  <a:pt x="227" y="1464"/>
                  <a:pt x="228" y="1466"/>
                  <a:pt x="228" y="1467"/>
                </a:cubicBezTo>
                <a:cubicBezTo>
                  <a:pt x="228" y="1468"/>
                  <a:pt x="228" y="1469"/>
                  <a:pt x="229" y="1469"/>
                </a:cubicBezTo>
                <a:cubicBezTo>
                  <a:pt x="230" y="1469"/>
                  <a:pt x="230" y="1468"/>
                  <a:pt x="230" y="1467"/>
                </a:cubicBezTo>
                <a:cubicBezTo>
                  <a:pt x="230" y="1465"/>
                  <a:pt x="230" y="1463"/>
                  <a:pt x="229" y="1461"/>
                </a:cubicBezTo>
                <a:cubicBezTo>
                  <a:pt x="230" y="1461"/>
                  <a:pt x="230" y="1461"/>
                  <a:pt x="230" y="1461"/>
                </a:cubicBezTo>
                <a:cubicBezTo>
                  <a:pt x="237" y="1461"/>
                  <a:pt x="237" y="1460"/>
                  <a:pt x="236" y="1466"/>
                </a:cubicBezTo>
                <a:cubicBezTo>
                  <a:pt x="235" y="1472"/>
                  <a:pt x="234" y="1477"/>
                  <a:pt x="241" y="1481"/>
                </a:cubicBezTo>
                <a:cubicBezTo>
                  <a:pt x="242" y="1482"/>
                  <a:pt x="242" y="1483"/>
                  <a:pt x="241" y="1484"/>
                </a:cubicBezTo>
                <a:cubicBezTo>
                  <a:pt x="235" y="1489"/>
                  <a:pt x="230" y="1495"/>
                  <a:pt x="221" y="1497"/>
                </a:cubicBezTo>
                <a:cubicBezTo>
                  <a:pt x="221" y="1498"/>
                  <a:pt x="220" y="1498"/>
                  <a:pt x="220" y="1497"/>
                </a:cubicBezTo>
                <a:cubicBezTo>
                  <a:pt x="220" y="1499"/>
                  <a:pt x="218" y="1498"/>
                  <a:pt x="217" y="1498"/>
                </a:cubicBezTo>
                <a:cubicBezTo>
                  <a:pt x="216" y="1499"/>
                  <a:pt x="214" y="1499"/>
                  <a:pt x="213" y="1499"/>
                </a:cubicBezTo>
                <a:cubicBezTo>
                  <a:pt x="206" y="1500"/>
                  <a:pt x="198" y="1497"/>
                  <a:pt x="195" y="1493"/>
                </a:cubicBezTo>
                <a:cubicBezTo>
                  <a:pt x="195" y="1492"/>
                  <a:pt x="194" y="1492"/>
                  <a:pt x="195" y="1491"/>
                </a:cubicBezTo>
                <a:cubicBezTo>
                  <a:pt x="191" y="1489"/>
                  <a:pt x="187" y="1486"/>
                  <a:pt x="184" y="1483"/>
                </a:cubicBezTo>
                <a:cubicBezTo>
                  <a:pt x="183" y="1482"/>
                  <a:pt x="182" y="1481"/>
                  <a:pt x="181" y="1483"/>
                </a:cubicBezTo>
                <a:cubicBezTo>
                  <a:pt x="180" y="1483"/>
                  <a:pt x="179" y="1484"/>
                  <a:pt x="178" y="1484"/>
                </a:cubicBezTo>
                <a:cubicBezTo>
                  <a:pt x="174" y="1485"/>
                  <a:pt x="171" y="1487"/>
                  <a:pt x="169" y="1489"/>
                </a:cubicBezTo>
                <a:cubicBezTo>
                  <a:pt x="163" y="1492"/>
                  <a:pt x="153" y="1492"/>
                  <a:pt x="148" y="1489"/>
                </a:cubicBezTo>
                <a:cubicBezTo>
                  <a:pt x="142" y="1484"/>
                  <a:pt x="142" y="1478"/>
                  <a:pt x="146" y="1471"/>
                </a:cubicBezTo>
                <a:close/>
                <a:moveTo>
                  <a:pt x="138" y="1488"/>
                </a:moveTo>
                <a:cubicBezTo>
                  <a:pt x="140" y="1489"/>
                  <a:pt x="140" y="1490"/>
                  <a:pt x="140" y="1490"/>
                </a:cubicBezTo>
                <a:cubicBezTo>
                  <a:pt x="139" y="1492"/>
                  <a:pt x="136" y="1494"/>
                  <a:pt x="142" y="1493"/>
                </a:cubicBezTo>
                <a:cubicBezTo>
                  <a:pt x="142" y="1492"/>
                  <a:pt x="143" y="1494"/>
                  <a:pt x="142" y="1494"/>
                </a:cubicBezTo>
                <a:cubicBezTo>
                  <a:pt x="141" y="1496"/>
                  <a:pt x="139" y="1497"/>
                  <a:pt x="137" y="1498"/>
                </a:cubicBezTo>
                <a:cubicBezTo>
                  <a:pt x="137" y="1495"/>
                  <a:pt x="137" y="1492"/>
                  <a:pt x="138" y="1488"/>
                </a:cubicBezTo>
                <a:close/>
                <a:moveTo>
                  <a:pt x="286" y="1507"/>
                </a:moveTo>
                <a:cubicBezTo>
                  <a:pt x="286" y="1510"/>
                  <a:pt x="285" y="1513"/>
                  <a:pt x="285" y="1516"/>
                </a:cubicBezTo>
                <a:cubicBezTo>
                  <a:pt x="283" y="1529"/>
                  <a:pt x="278" y="1540"/>
                  <a:pt x="272" y="1551"/>
                </a:cubicBezTo>
                <a:cubicBezTo>
                  <a:pt x="269" y="1556"/>
                  <a:pt x="265" y="1561"/>
                  <a:pt x="260" y="1565"/>
                </a:cubicBezTo>
                <a:cubicBezTo>
                  <a:pt x="260" y="1565"/>
                  <a:pt x="259" y="1566"/>
                  <a:pt x="259" y="1566"/>
                </a:cubicBezTo>
                <a:cubicBezTo>
                  <a:pt x="249" y="1568"/>
                  <a:pt x="239" y="1569"/>
                  <a:pt x="229" y="1569"/>
                </a:cubicBezTo>
                <a:cubicBezTo>
                  <a:pt x="228" y="1568"/>
                  <a:pt x="232" y="1567"/>
                  <a:pt x="229" y="1565"/>
                </a:cubicBezTo>
                <a:cubicBezTo>
                  <a:pt x="226" y="1564"/>
                  <a:pt x="225" y="1565"/>
                  <a:pt x="223" y="1566"/>
                </a:cubicBezTo>
                <a:cubicBezTo>
                  <a:pt x="221" y="1567"/>
                  <a:pt x="220" y="1569"/>
                  <a:pt x="218" y="1569"/>
                </a:cubicBezTo>
                <a:cubicBezTo>
                  <a:pt x="217" y="1569"/>
                  <a:pt x="218" y="1569"/>
                  <a:pt x="218" y="1568"/>
                </a:cubicBezTo>
                <a:cubicBezTo>
                  <a:pt x="219" y="1567"/>
                  <a:pt x="222" y="1566"/>
                  <a:pt x="220" y="1565"/>
                </a:cubicBezTo>
                <a:cubicBezTo>
                  <a:pt x="219" y="1564"/>
                  <a:pt x="217" y="1566"/>
                  <a:pt x="215" y="1567"/>
                </a:cubicBezTo>
                <a:cubicBezTo>
                  <a:pt x="214" y="1567"/>
                  <a:pt x="213" y="1568"/>
                  <a:pt x="212" y="1569"/>
                </a:cubicBezTo>
                <a:cubicBezTo>
                  <a:pt x="211" y="1569"/>
                  <a:pt x="210" y="1569"/>
                  <a:pt x="209" y="1569"/>
                </a:cubicBezTo>
                <a:cubicBezTo>
                  <a:pt x="208" y="1568"/>
                  <a:pt x="209" y="1568"/>
                  <a:pt x="210" y="1567"/>
                </a:cubicBezTo>
                <a:cubicBezTo>
                  <a:pt x="210" y="1567"/>
                  <a:pt x="211" y="1566"/>
                  <a:pt x="211" y="1566"/>
                </a:cubicBezTo>
                <a:cubicBezTo>
                  <a:pt x="212" y="1565"/>
                  <a:pt x="212" y="1565"/>
                  <a:pt x="211" y="1564"/>
                </a:cubicBezTo>
                <a:cubicBezTo>
                  <a:pt x="211" y="1564"/>
                  <a:pt x="210" y="1564"/>
                  <a:pt x="209" y="1565"/>
                </a:cubicBezTo>
                <a:cubicBezTo>
                  <a:pt x="208" y="1565"/>
                  <a:pt x="206" y="1566"/>
                  <a:pt x="205" y="1567"/>
                </a:cubicBezTo>
                <a:cubicBezTo>
                  <a:pt x="204" y="1568"/>
                  <a:pt x="204" y="1569"/>
                  <a:pt x="202" y="1569"/>
                </a:cubicBezTo>
                <a:cubicBezTo>
                  <a:pt x="202" y="1567"/>
                  <a:pt x="204" y="1567"/>
                  <a:pt x="205" y="1566"/>
                </a:cubicBezTo>
                <a:cubicBezTo>
                  <a:pt x="205" y="1565"/>
                  <a:pt x="204" y="1565"/>
                  <a:pt x="204" y="1565"/>
                </a:cubicBezTo>
                <a:cubicBezTo>
                  <a:pt x="201" y="1565"/>
                  <a:pt x="199" y="1568"/>
                  <a:pt x="197" y="1564"/>
                </a:cubicBezTo>
                <a:cubicBezTo>
                  <a:pt x="196" y="1563"/>
                  <a:pt x="193" y="1564"/>
                  <a:pt x="192" y="1566"/>
                </a:cubicBezTo>
                <a:cubicBezTo>
                  <a:pt x="190" y="1567"/>
                  <a:pt x="189" y="1568"/>
                  <a:pt x="186" y="1566"/>
                </a:cubicBezTo>
                <a:cubicBezTo>
                  <a:pt x="187" y="1565"/>
                  <a:pt x="189" y="1564"/>
                  <a:pt x="190" y="1563"/>
                </a:cubicBezTo>
                <a:cubicBezTo>
                  <a:pt x="191" y="1562"/>
                  <a:pt x="191" y="1561"/>
                  <a:pt x="190" y="1561"/>
                </a:cubicBezTo>
                <a:cubicBezTo>
                  <a:pt x="189" y="1560"/>
                  <a:pt x="189" y="1561"/>
                  <a:pt x="188" y="1561"/>
                </a:cubicBezTo>
                <a:cubicBezTo>
                  <a:pt x="187" y="1562"/>
                  <a:pt x="185" y="1564"/>
                  <a:pt x="183" y="1562"/>
                </a:cubicBezTo>
                <a:cubicBezTo>
                  <a:pt x="182" y="1562"/>
                  <a:pt x="181" y="1563"/>
                  <a:pt x="180" y="1564"/>
                </a:cubicBezTo>
                <a:cubicBezTo>
                  <a:pt x="178" y="1565"/>
                  <a:pt x="177" y="1566"/>
                  <a:pt x="175" y="1565"/>
                </a:cubicBezTo>
                <a:cubicBezTo>
                  <a:pt x="177" y="1562"/>
                  <a:pt x="178" y="1560"/>
                  <a:pt x="181" y="1557"/>
                </a:cubicBezTo>
                <a:cubicBezTo>
                  <a:pt x="182" y="1557"/>
                  <a:pt x="183" y="1556"/>
                  <a:pt x="184" y="1555"/>
                </a:cubicBezTo>
                <a:cubicBezTo>
                  <a:pt x="185" y="1554"/>
                  <a:pt x="188" y="1553"/>
                  <a:pt x="186" y="1552"/>
                </a:cubicBezTo>
                <a:cubicBezTo>
                  <a:pt x="185" y="1551"/>
                  <a:pt x="183" y="1553"/>
                  <a:pt x="182" y="1554"/>
                </a:cubicBezTo>
                <a:cubicBezTo>
                  <a:pt x="179" y="1556"/>
                  <a:pt x="176" y="1558"/>
                  <a:pt x="174" y="1559"/>
                </a:cubicBezTo>
                <a:cubicBezTo>
                  <a:pt x="173" y="1560"/>
                  <a:pt x="171" y="1561"/>
                  <a:pt x="169" y="1561"/>
                </a:cubicBezTo>
                <a:cubicBezTo>
                  <a:pt x="170" y="1560"/>
                  <a:pt x="171" y="1559"/>
                  <a:pt x="172" y="1558"/>
                </a:cubicBezTo>
                <a:cubicBezTo>
                  <a:pt x="172" y="1557"/>
                  <a:pt x="173" y="1556"/>
                  <a:pt x="172" y="1556"/>
                </a:cubicBezTo>
                <a:cubicBezTo>
                  <a:pt x="171" y="1555"/>
                  <a:pt x="170" y="1556"/>
                  <a:pt x="169" y="1557"/>
                </a:cubicBezTo>
                <a:cubicBezTo>
                  <a:pt x="169" y="1557"/>
                  <a:pt x="168" y="1558"/>
                  <a:pt x="168" y="1558"/>
                </a:cubicBezTo>
                <a:cubicBezTo>
                  <a:pt x="167" y="1559"/>
                  <a:pt x="167" y="1560"/>
                  <a:pt x="166" y="1559"/>
                </a:cubicBezTo>
                <a:cubicBezTo>
                  <a:pt x="165" y="1558"/>
                  <a:pt x="164" y="1558"/>
                  <a:pt x="165" y="1557"/>
                </a:cubicBezTo>
                <a:cubicBezTo>
                  <a:pt x="167" y="1555"/>
                  <a:pt x="169" y="1553"/>
                  <a:pt x="171" y="1552"/>
                </a:cubicBezTo>
                <a:cubicBezTo>
                  <a:pt x="171" y="1551"/>
                  <a:pt x="172" y="1550"/>
                  <a:pt x="171" y="1549"/>
                </a:cubicBezTo>
                <a:cubicBezTo>
                  <a:pt x="170" y="1549"/>
                  <a:pt x="169" y="1550"/>
                  <a:pt x="168" y="1550"/>
                </a:cubicBezTo>
                <a:cubicBezTo>
                  <a:pt x="167" y="1552"/>
                  <a:pt x="165" y="1553"/>
                  <a:pt x="164" y="1555"/>
                </a:cubicBezTo>
                <a:cubicBezTo>
                  <a:pt x="163" y="1555"/>
                  <a:pt x="162" y="1557"/>
                  <a:pt x="161" y="1555"/>
                </a:cubicBezTo>
                <a:cubicBezTo>
                  <a:pt x="160" y="1554"/>
                  <a:pt x="160" y="1554"/>
                  <a:pt x="161" y="1553"/>
                </a:cubicBezTo>
                <a:cubicBezTo>
                  <a:pt x="164" y="1551"/>
                  <a:pt x="164" y="1547"/>
                  <a:pt x="167" y="1545"/>
                </a:cubicBezTo>
                <a:cubicBezTo>
                  <a:pt x="167" y="1544"/>
                  <a:pt x="167" y="1544"/>
                  <a:pt x="166" y="1543"/>
                </a:cubicBezTo>
                <a:cubicBezTo>
                  <a:pt x="165" y="1543"/>
                  <a:pt x="165" y="1543"/>
                  <a:pt x="164" y="1544"/>
                </a:cubicBezTo>
                <a:cubicBezTo>
                  <a:pt x="162" y="1546"/>
                  <a:pt x="161" y="1548"/>
                  <a:pt x="160" y="1550"/>
                </a:cubicBezTo>
                <a:cubicBezTo>
                  <a:pt x="159" y="1552"/>
                  <a:pt x="157" y="1553"/>
                  <a:pt x="155" y="1551"/>
                </a:cubicBezTo>
                <a:cubicBezTo>
                  <a:pt x="154" y="1550"/>
                  <a:pt x="153" y="1549"/>
                  <a:pt x="152" y="1548"/>
                </a:cubicBezTo>
                <a:cubicBezTo>
                  <a:pt x="151" y="1547"/>
                  <a:pt x="151" y="1546"/>
                  <a:pt x="153" y="1544"/>
                </a:cubicBezTo>
                <a:cubicBezTo>
                  <a:pt x="155" y="1542"/>
                  <a:pt x="157" y="1540"/>
                  <a:pt x="160" y="1537"/>
                </a:cubicBezTo>
                <a:cubicBezTo>
                  <a:pt x="160" y="1537"/>
                  <a:pt x="161" y="1535"/>
                  <a:pt x="160" y="1535"/>
                </a:cubicBezTo>
                <a:cubicBezTo>
                  <a:pt x="159" y="1534"/>
                  <a:pt x="158" y="1535"/>
                  <a:pt x="157" y="1536"/>
                </a:cubicBezTo>
                <a:cubicBezTo>
                  <a:pt x="155" y="1538"/>
                  <a:pt x="153" y="1541"/>
                  <a:pt x="150" y="1544"/>
                </a:cubicBezTo>
                <a:cubicBezTo>
                  <a:pt x="149" y="1542"/>
                  <a:pt x="148" y="1541"/>
                  <a:pt x="147" y="1540"/>
                </a:cubicBezTo>
                <a:cubicBezTo>
                  <a:pt x="146" y="1538"/>
                  <a:pt x="146" y="1537"/>
                  <a:pt x="148" y="1536"/>
                </a:cubicBezTo>
                <a:cubicBezTo>
                  <a:pt x="150" y="1534"/>
                  <a:pt x="152" y="1532"/>
                  <a:pt x="154" y="1530"/>
                </a:cubicBezTo>
                <a:cubicBezTo>
                  <a:pt x="154" y="1529"/>
                  <a:pt x="155" y="1528"/>
                  <a:pt x="154" y="1527"/>
                </a:cubicBezTo>
                <a:cubicBezTo>
                  <a:pt x="153" y="1526"/>
                  <a:pt x="152" y="1528"/>
                  <a:pt x="151" y="1528"/>
                </a:cubicBezTo>
                <a:cubicBezTo>
                  <a:pt x="149" y="1530"/>
                  <a:pt x="147" y="1532"/>
                  <a:pt x="145" y="1534"/>
                </a:cubicBezTo>
                <a:cubicBezTo>
                  <a:pt x="143" y="1533"/>
                  <a:pt x="143" y="1532"/>
                  <a:pt x="144" y="1531"/>
                </a:cubicBezTo>
                <a:cubicBezTo>
                  <a:pt x="145" y="1530"/>
                  <a:pt x="145" y="1530"/>
                  <a:pt x="146" y="1529"/>
                </a:cubicBezTo>
                <a:cubicBezTo>
                  <a:pt x="147" y="1528"/>
                  <a:pt x="149" y="1527"/>
                  <a:pt x="148" y="1526"/>
                </a:cubicBezTo>
                <a:cubicBezTo>
                  <a:pt x="146" y="1524"/>
                  <a:pt x="145" y="1527"/>
                  <a:pt x="144" y="1528"/>
                </a:cubicBezTo>
                <a:cubicBezTo>
                  <a:pt x="143" y="1528"/>
                  <a:pt x="142" y="1530"/>
                  <a:pt x="140" y="1529"/>
                </a:cubicBezTo>
                <a:cubicBezTo>
                  <a:pt x="139" y="1528"/>
                  <a:pt x="141" y="1527"/>
                  <a:pt x="142" y="1526"/>
                </a:cubicBezTo>
                <a:cubicBezTo>
                  <a:pt x="144" y="1524"/>
                  <a:pt x="146" y="1522"/>
                  <a:pt x="148" y="1520"/>
                </a:cubicBezTo>
                <a:cubicBezTo>
                  <a:pt x="143" y="1519"/>
                  <a:pt x="143" y="1524"/>
                  <a:pt x="139" y="1524"/>
                </a:cubicBezTo>
                <a:cubicBezTo>
                  <a:pt x="141" y="1522"/>
                  <a:pt x="144" y="1519"/>
                  <a:pt x="146" y="1517"/>
                </a:cubicBezTo>
                <a:cubicBezTo>
                  <a:pt x="146" y="1516"/>
                  <a:pt x="147" y="1515"/>
                  <a:pt x="146" y="1515"/>
                </a:cubicBezTo>
                <a:cubicBezTo>
                  <a:pt x="145" y="1514"/>
                  <a:pt x="144" y="1515"/>
                  <a:pt x="144" y="1515"/>
                </a:cubicBezTo>
                <a:cubicBezTo>
                  <a:pt x="142" y="1517"/>
                  <a:pt x="141" y="1518"/>
                  <a:pt x="139" y="1520"/>
                </a:cubicBezTo>
                <a:cubicBezTo>
                  <a:pt x="138" y="1518"/>
                  <a:pt x="138" y="1517"/>
                  <a:pt x="140" y="1516"/>
                </a:cubicBezTo>
                <a:cubicBezTo>
                  <a:pt x="142" y="1514"/>
                  <a:pt x="144" y="1512"/>
                  <a:pt x="145" y="1510"/>
                </a:cubicBezTo>
                <a:cubicBezTo>
                  <a:pt x="146" y="1510"/>
                  <a:pt x="146" y="1509"/>
                  <a:pt x="145" y="1509"/>
                </a:cubicBezTo>
                <a:cubicBezTo>
                  <a:pt x="145" y="1508"/>
                  <a:pt x="144" y="1509"/>
                  <a:pt x="143" y="1509"/>
                </a:cubicBezTo>
                <a:cubicBezTo>
                  <a:pt x="142" y="1510"/>
                  <a:pt x="140" y="1512"/>
                  <a:pt x="138" y="1514"/>
                </a:cubicBezTo>
                <a:cubicBezTo>
                  <a:pt x="137" y="1512"/>
                  <a:pt x="137" y="1510"/>
                  <a:pt x="139" y="1509"/>
                </a:cubicBezTo>
                <a:cubicBezTo>
                  <a:pt x="140" y="1508"/>
                  <a:pt x="141" y="1506"/>
                  <a:pt x="142" y="1505"/>
                </a:cubicBezTo>
                <a:cubicBezTo>
                  <a:pt x="142" y="1504"/>
                  <a:pt x="143" y="1504"/>
                  <a:pt x="142" y="1503"/>
                </a:cubicBezTo>
                <a:cubicBezTo>
                  <a:pt x="141" y="1502"/>
                  <a:pt x="140" y="1503"/>
                  <a:pt x="139" y="1504"/>
                </a:cubicBezTo>
                <a:cubicBezTo>
                  <a:pt x="139" y="1504"/>
                  <a:pt x="138" y="1505"/>
                  <a:pt x="137" y="1506"/>
                </a:cubicBezTo>
                <a:cubicBezTo>
                  <a:pt x="136" y="1504"/>
                  <a:pt x="136" y="1503"/>
                  <a:pt x="137" y="1502"/>
                </a:cubicBezTo>
                <a:cubicBezTo>
                  <a:pt x="143" y="1495"/>
                  <a:pt x="145" y="1494"/>
                  <a:pt x="154" y="1497"/>
                </a:cubicBezTo>
                <a:cubicBezTo>
                  <a:pt x="162" y="1499"/>
                  <a:pt x="167" y="1497"/>
                  <a:pt x="171" y="1492"/>
                </a:cubicBezTo>
                <a:cubicBezTo>
                  <a:pt x="174" y="1489"/>
                  <a:pt x="179" y="1488"/>
                  <a:pt x="183" y="1485"/>
                </a:cubicBezTo>
                <a:cubicBezTo>
                  <a:pt x="183" y="1493"/>
                  <a:pt x="192" y="1495"/>
                  <a:pt x="196" y="1500"/>
                </a:cubicBezTo>
                <a:cubicBezTo>
                  <a:pt x="197" y="1501"/>
                  <a:pt x="198" y="1501"/>
                  <a:pt x="199" y="1502"/>
                </a:cubicBezTo>
                <a:cubicBezTo>
                  <a:pt x="203" y="1506"/>
                  <a:pt x="209" y="1507"/>
                  <a:pt x="215" y="1506"/>
                </a:cubicBezTo>
                <a:cubicBezTo>
                  <a:pt x="222" y="1504"/>
                  <a:pt x="228" y="1501"/>
                  <a:pt x="233" y="1496"/>
                </a:cubicBezTo>
                <a:cubicBezTo>
                  <a:pt x="236" y="1494"/>
                  <a:pt x="241" y="1492"/>
                  <a:pt x="243" y="1489"/>
                </a:cubicBezTo>
                <a:cubicBezTo>
                  <a:pt x="244" y="1488"/>
                  <a:pt x="245" y="1489"/>
                  <a:pt x="246" y="1489"/>
                </a:cubicBezTo>
                <a:cubicBezTo>
                  <a:pt x="252" y="1493"/>
                  <a:pt x="259" y="1494"/>
                  <a:pt x="266" y="1496"/>
                </a:cubicBezTo>
                <a:cubicBezTo>
                  <a:pt x="269" y="1497"/>
                  <a:pt x="271" y="1498"/>
                  <a:pt x="274" y="1499"/>
                </a:cubicBezTo>
                <a:cubicBezTo>
                  <a:pt x="276" y="1500"/>
                  <a:pt x="278" y="1499"/>
                  <a:pt x="280" y="1498"/>
                </a:cubicBezTo>
                <a:cubicBezTo>
                  <a:pt x="282" y="1496"/>
                  <a:pt x="286" y="1495"/>
                  <a:pt x="288" y="1492"/>
                </a:cubicBezTo>
                <a:cubicBezTo>
                  <a:pt x="287" y="1497"/>
                  <a:pt x="287" y="1502"/>
                  <a:pt x="286" y="1507"/>
                </a:cubicBezTo>
                <a:close/>
                <a:moveTo>
                  <a:pt x="286" y="1477"/>
                </a:moveTo>
                <a:cubicBezTo>
                  <a:pt x="287" y="1479"/>
                  <a:pt x="287" y="1481"/>
                  <a:pt x="285" y="1482"/>
                </a:cubicBezTo>
                <a:cubicBezTo>
                  <a:pt x="284" y="1483"/>
                  <a:pt x="284" y="1484"/>
                  <a:pt x="284" y="1484"/>
                </a:cubicBezTo>
                <a:cubicBezTo>
                  <a:pt x="281" y="1491"/>
                  <a:pt x="274" y="1494"/>
                  <a:pt x="266" y="1491"/>
                </a:cubicBezTo>
                <a:cubicBezTo>
                  <a:pt x="260" y="1490"/>
                  <a:pt x="256" y="1486"/>
                  <a:pt x="251" y="1483"/>
                </a:cubicBezTo>
                <a:cubicBezTo>
                  <a:pt x="252" y="1482"/>
                  <a:pt x="253" y="1482"/>
                  <a:pt x="254" y="1482"/>
                </a:cubicBezTo>
                <a:cubicBezTo>
                  <a:pt x="257" y="1482"/>
                  <a:pt x="258" y="1481"/>
                  <a:pt x="258" y="1479"/>
                </a:cubicBezTo>
                <a:cubicBezTo>
                  <a:pt x="260" y="1476"/>
                  <a:pt x="262" y="1476"/>
                  <a:pt x="265" y="1479"/>
                </a:cubicBezTo>
                <a:cubicBezTo>
                  <a:pt x="266" y="1479"/>
                  <a:pt x="267" y="1482"/>
                  <a:pt x="269" y="1481"/>
                </a:cubicBezTo>
                <a:cubicBezTo>
                  <a:pt x="272" y="1479"/>
                  <a:pt x="269" y="1477"/>
                  <a:pt x="267" y="1477"/>
                </a:cubicBezTo>
                <a:cubicBezTo>
                  <a:pt x="261" y="1474"/>
                  <a:pt x="266" y="1470"/>
                  <a:pt x="265" y="1466"/>
                </a:cubicBezTo>
                <a:cubicBezTo>
                  <a:pt x="268" y="1467"/>
                  <a:pt x="269" y="1468"/>
                  <a:pt x="270" y="1469"/>
                </a:cubicBezTo>
                <a:cubicBezTo>
                  <a:pt x="271" y="1470"/>
                  <a:pt x="271" y="1471"/>
                  <a:pt x="272" y="1470"/>
                </a:cubicBezTo>
                <a:cubicBezTo>
                  <a:pt x="274" y="1470"/>
                  <a:pt x="273" y="1469"/>
                  <a:pt x="273" y="1468"/>
                </a:cubicBezTo>
                <a:cubicBezTo>
                  <a:pt x="271" y="1466"/>
                  <a:pt x="269" y="1465"/>
                  <a:pt x="267" y="1464"/>
                </a:cubicBezTo>
                <a:cubicBezTo>
                  <a:pt x="265" y="1464"/>
                  <a:pt x="264" y="1463"/>
                  <a:pt x="265" y="1461"/>
                </a:cubicBezTo>
                <a:cubicBezTo>
                  <a:pt x="274" y="1465"/>
                  <a:pt x="284" y="1468"/>
                  <a:pt x="286" y="1477"/>
                </a:cubicBezTo>
                <a:close/>
                <a:moveTo>
                  <a:pt x="274" y="1460"/>
                </a:moveTo>
                <a:cubicBezTo>
                  <a:pt x="271" y="1458"/>
                  <a:pt x="267" y="1455"/>
                  <a:pt x="263" y="1453"/>
                </a:cubicBezTo>
                <a:cubicBezTo>
                  <a:pt x="265" y="1453"/>
                  <a:pt x="267" y="1453"/>
                  <a:pt x="270" y="1453"/>
                </a:cubicBezTo>
                <a:cubicBezTo>
                  <a:pt x="271" y="1453"/>
                  <a:pt x="273" y="1452"/>
                  <a:pt x="273" y="1451"/>
                </a:cubicBezTo>
                <a:cubicBezTo>
                  <a:pt x="273" y="1449"/>
                  <a:pt x="272" y="1448"/>
                  <a:pt x="269" y="1448"/>
                </a:cubicBezTo>
                <a:cubicBezTo>
                  <a:pt x="268" y="1447"/>
                  <a:pt x="266" y="1448"/>
                  <a:pt x="264" y="1447"/>
                </a:cubicBezTo>
                <a:cubicBezTo>
                  <a:pt x="265" y="1446"/>
                  <a:pt x="266" y="1446"/>
                  <a:pt x="267" y="1446"/>
                </a:cubicBezTo>
                <a:cubicBezTo>
                  <a:pt x="272" y="1445"/>
                  <a:pt x="276" y="1444"/>
                  <a:pt x="280" y="1444"/>
                </a:cubicBezTo>
                <a:cubicBezTo>
                  <a:pt x="289" y="1443"/>
                  <a:pt x="296" y="1449"/>
                  <a:pt x="293" y="1456"/>
                </a:cubicBezTo>
                <a:cubicBezTo>
                  <a:pt x="292" y="1462"/>
                  <a:pt x="280" y="1464"/>
                  <a:pt x="274" y="1460"/>
                </a:cubicBezTo>
                <a:close/>
                <a:moveTo>
                  <a:pt x="276" y="1481"/>
                </a:moveTo>
                <a:cubicBezTo>
                  <a:pt x="275" y="1481"/>
                  <a:pt x="275" y="1482"/>
                  <a:pt x="275" y="1483"/>
                </a:cubicBezTo>
                <a:cubicBezTo>
                  <a:pt x="276" y="1484"/>
                  <a:pt x="275" y="1486"/>
                  <a:pt x="278" y="1487"/>
                </a:cubicBezTo>
                <a:cubicBezTo>
                  <a:pt x="279" y="1487"/>
                  <a:pt x="280" y="1486"/>
                  <a:pt x="280" y="1485"/>
                </a:cubicBezTo>
                <a:cubicBezTo>
                  <a:pt x="279" y="1483"/>
                  <a:pt x="278" y="1482"/>
                  <a:pt x="276" y="1481"/>
                </a:cubicBezTo>
                <a:close/>
                <a:moveTo>
                  <a:pt x="192" y="1465"/>
                </a:moveTo>
                <a:cubicBezTo>
                  <a:pt x="193" y="1465"/>
                  <a:pt x="194" y="1464"/>
                  <a:pt x="194" y="1463"/>
                </a:cubicBezTo>
                <a:cubicBezTo>
                  <a:pt x="194" y="1462"/>
                  <a:pt x="194" y="1462"/>
                  <a:pt x="193" y="1462"/>
                </a:cubicBezTo>
                <a:cubicBezTo>
                  <a:pt x="191" y="1462"/>
                  <a:pt x="192" y="1463"/>
                  <a:pt x="191" y="1464"/>
                </a:cubicBezTo>
                <a:cubicBezTo>
                  <a:pt x="191" y="1464"/>
                  <a:pt x="191" y="1465"/>
                  <a:pt x="192" y="1465"/>
                </a:cubicBezTo>
                <a:close/>
                <a:moveTo>
                  <a:pt x="205" y="1478"/>
                </a:moveTo>
                <a:cubicBezTo>
                  <a:pt x="206" y="1478"/>
                  <a:pt x="206" y="1478"/>
                  <a:pt x="206" y="1478"/>
                </a:cubicBezTo>
                <a:cubicBezTo>
                  <a:pt x="207" y="1477"/>
                  <a:pt x="210" y="1471"/>
                  <a:pt x="210" y="1471"/>
                </a:cubicBezTo>
                <a:cubicBezTo>
                  <a:pt x="209" y="1471"/>
                  <a:pt x="209" y="1470"/>
                  <a:pt x="208" y="1470"/>
                </a:cubicBezTo>
                <a:cubicBezTo>
                  <a:pt x="207" y="1471"/>
                  <a:pt x="204" y="1476"/>
                  <a:pt x="204" y="1477"/>
                </a:cubicBezTo>
                <a:cubicBezTo>
                  <a:pt x="205" y="1478"/>
                  <a:pt x="205" y="1478"/>
                  <a:pt x="205" y="1478"/>
                </a:cubicBezTo>
                <a:close/>
                <a:moveTo>
                  <a:pt x="200" y="1469"/>
                </a:moveTo>
                <a:cubicBezTo>
                  <a:pt x="201" y="1469"/>
                  <a:pt x="201" y="1469"/>
                  <a:pt x="201" y="1468"/>
                </a:cubicBezTo>
                <a:cubicBezTo>
                  <a:pt x="202" y="1466"/>
                  <a:pt x="203" y="1465"/>
                  <a:pt x="202" y="1463"/>
                </a:cubicBezTo>
                <a:cubicBezTo>
                  <a:pt x="202" y="1463"/>
                  <a:pt x="201" y="1463"/>
                  <a:pt x="200" y="1463"/>
                </a:cubicBezTo>
                <a:cubicBezTo>
                  <a:pt x="199" y="1464"/>
                  <a:pt x="199" y="1466"/>
                  <a:pt x="199" y="1467"/>
                </a:cubicBezTo>
                <a:cubicBezTo>
                  <a:pt x="199" y="1468"/>
                  <a:pt x="198" y="1469"/>
                  <a:pt x="200" y="1469"/>
                </a:cubicBezTo>
                <a:close/>
                <a:moveTo>
                  <a:pt x="170" y="1473"/>
                </a:moveTo>
                <a:cubicBezTo>
                  <a:pt x="169" y="1473"/>
                  <a:pt x="168" y="1474"/>
                  <a:pt x="167" y="1475"/>
                </a:cubicBezTo>
                <a:cubicBezTo>
                  <a:pt x="167" y="1475"/>
                  <a:pt x="168" y="1475"/>
                  <a:pt x="168" y="1475"/>
                </a:cubicBezTo>
                <a:cubicBezTo>
                  <a:pt x="170" y="1475"/>
                  <a:pt x="171" y="1475"/>
                  <a:pt x="171" y="1474"/>
                </a:cubicBezTo>
                <a:cubicBezTo>
                  <a:pt x="172" y="1473"/>
                  <a:pt x="171" y="1473"/>
                  <a:pt x="170" y="1473"/>
                </a:cubicBezTo>
                <a:close/>
                <a:moveTo>
                  <a:pt x="274" y="1505"/>
                </a:moveTo>
                <a:cubicBezTo>
                  <a:pt x="273" y="1505"/>
                  <a:pt x="273" y="1505"/>
                  <a:pt x="273" y="1506"/>
                </a:cubicBezTo>
                <a:cubicBezTo>
                  <a:pt x="272" y="1510"/>
                  <a:pt x="271" y="1515"/>
                  <a:pt x="270" y="1519"/>
                </a:cubicBezTo>
                <a:cubicBezTo>
                  <a:pt x="270" y="1520"/>
                  <a:pt x="270" y="1520"/>
                  <a:pt x="271" y="1520"/>
                </a:cubicBezTo>
                <a:cubicBezTo>
                  <a:pt x="272" y="1520"/>
                  <a:pt x="272" y="1520"/>
                  <a:pt x="272" y="1519"/>
                </a:cubicBezTo>
                <a:cubicBezTo>
                  <a:pt x="273" y="1515"/>
                  <a:pt x="274" y="1512"/>
                  <a:pt x="275" y="1508"/>
                </a:cubicBezTo>
                <a:cubicBezTo>
                  <a:pt x="275" y="1507"/>
                  <a:pt x="276" y="1505"/>
                  <a:pt x="274" y="1505"/>
                </a:cubicBezTo>
                <a:close/>
                <a:moveTo>
                  <a:pt x="347" y="135"/>
                </a:moveTo>
                <a:cubicBezTo>
                  <a:pt x="351" y="134"/>
                  <a:pt x="354" y="133"/>
                  <a:pt x="357" y="131"/>
                </a:cubicBezTo>
                <a:cubicBezTo>
                  <a:pt x="359" y="130"/>
                  <a:pt x="359" y="129"/>
                  <a:pt x="359" y="127"/>
                </a:cubicBezTo>
                <a:cubicBezTo>
                  <a:pt x="358" y="126"/>
                  <a:pt x="357" y="125"/>
                  <a:pt x="355" y="124"/>
                </a:cubicBezTo>
                <a:cubicBezTo>
                  <a:pt x="355" y="125"/>
                  <a:pt x="354" y="124"/>
                  <a:pt x="353" y="125"/>
                </a:cubicBezTo>
                <a:cubicBezTo>
                  <a:pt x="353" y="125"/>
                  <a:pt x="353" y="126"/>
                  <a:pt x="353" y="126"/>
                </a:cubicBezTo>
                <a:cubicBezTo>
                  <a:pt x="356" y="128"/>
                  <a:pt x="354" y="128"/>
                  <a:pt x="353" y="129"/>
                </a:cubicBezTo>
                <a:cubicBezTo>
                  <a:pt x="351" y="130"/>
                  <a:pt x="349" y="131"/>
                  <a:pt x="346" y="132"/>
                </a:cubicBezTo>
                <a:cubicBezTo>
                  <a:pt x="346" y="132"/>
                  <a:pt x="345" y="132"/>
                  <a:pt x="345" y="133"/>
                </a:cubicBezTo>
                <a:cubicBezTo>
                  <a:pt x="345" y="135"/>
                  <a:pt x="346" y="135"/>
                  <a:pt x="347" y="135"/>
                </a:cubicBezTo>
                <a:close/>
                <a:moveTo>
                  <a:pt x="313" y="112"/>
                </a:moveTo>
                <a:cubicBezTo>
                  <a:pt x="312" y="112"/>
                  <a:pt x="311" y="111"/>
                  <a:pt x="311" y="113"/>
                </a:cubicBezTo>
                <a:cubicBezTo>
                  <a:pt x="311" y="114"/>
                  <a:pt x="312" y="114"/>
                  <a:pt x="313" y="114"/>
                </a:cubicBezTo>
                <a:cubicBezTo>
                  <a:pt x="313" y="114"/>
                  <a:pt x="314" y="114"/>
                  <a:pt x="315" y="115"/>
                </a:cubicBezTo>
                <a:cubicBezTo>
                  <a:pt x="316" y="116"/>
                  <a:pt x="318" y="117"/>
                  <a:pt x="317" y="119"/>
                </a:cubicBezTo>
                <a:cubicBezTo>
                  <a:pt x="316" y="120"/>
                  <a:pt x="315" y="122"/>
                  <a:pt x="313" y="123"/>
                </a:cubicBezTo>
                <a:cubicBezTo>
                  <a:pt x="311" y="123"/>
                  <a:pt x="311" y="124"/>
                  <a:pt x="311" y="125"/>
                </a:cubicBezTo>
                <a:cubicBezTo>
                  <a:pt x="311" y="127"/>
                  <a:pt x="313" y="127"/>
                  <a:pt x="314" y="126"/>
                </a:cubicBezTo>
                <a:cubicBezTo>
                  <a:pt x="316" y="126"/>
                  <a:pt x="318" y="124"/>
                  <a:pt x="319" y="122"/>
                </a:cubicBezTo>
                <a:cubicBezTo>
                  <a:pt x="320" y="120"/>
                  <a:pt x="322" y="119"/>
                  <a:pt x="320" y="116"/>
                </a:cubicBezTo>
                <a:cubicBezTo>
                  <a:pt x="319" y="113"/>
                  <a:pt x="316" y="112"/>
                  <a:pt x="313" y="112"/>
                </a:cubicBezTo>
                <a:close/>
                <a:moveTo>
                  <a:pt x="315" y="84"/>
                </a:moveTo>
                <a:cubicBezTo>
                  <a:pt x="315" y="85"/>
                  <a:pt x="316" y="85"/>
                  <a:pt x="316" y="85"/>
                </a:cubicBezTo>
                <a:cubicBezTo>
                  <a:pt x="317" y="86"/>
                  <a:pt x="318" y="87"/>
                  <a:pt x="318" y="88"/>
                </a:cubicBezTo>
                <a:cubicBezTo>
                  <a:pt x="318" y="89"/>
                  <a:pt x="317" y="89"/>
                  <a:pt x="317" y="90"/>
                </a:cubicBezTo>
                <a:cubicBezTo>
                  <a:pt x="315" y="91"/>
                  <a:pt x="313" y="93"/>
                  <a:pt x="311" y="95"/>
                </a:cubicBezTo>
                <a:cubicBezTo>
                  <a:pt x="310" y="95"/>
                  <a:pt x="310" y="96"/>
                  <a:pt x="311" y="97"/>
                </a:cubicBezTo>
                <a:cubicBezTo>
                  <a:pt x="312" y="98"/>
                  <a:pt x="312" y="98"/>
                  <a:pt x="313" y="97"/>
                </a:cubicBezTo>
                <a:cubicBezTo>
                  <a:pt x="315" y="96"/>
                  <a:pt x="318" y="94"/>
                  <a:pt x="320" y="92"/>
                </a:cubicBezTo>
                <a:cubicBezTo>
                  <a:pt x="321" y="90"/>
                  <a:pt x="322" y="89"/>
                  <a:pt x="322" y="87"/>
                </a:cubicBezTo>
                <a:cubicBezTo>
                  <a:pt x="321" y="85"/>
                  <a:pt x="320" y="84"/>
                  <a:pt x="318" y="83"/>
                </a:cubicBezTo>
                <a:cubicBezTo>
                  <a:pt x="317" y="83"/>
                  <a:pt x="316" y="83"/>
                  <a:pt x="315" y="84"/>
                </a:cubicBezTo>
                <a:close/>
                <a:moveTo>
                  <a:pt x="347" y="71"/>
                </a:moveTo>
                <a:cubicBezTo>
                  <a:pt x="350" y="71"/>
                  <a:pt x="354" y="67"/>
                  <a:pt x="354" y="64"/>
                </a:cubicBezTo>
                <a:cubicBezTo>
                  <a:pt x="354" y="63"/>
                  <a:pt x="350" y="57"/>
                  <a:pt x="348" y="57"/>
                </a:cubicBezTo>
                <a:cubicBezTo>
                  <a:pt x="348" y="57"/>
                  <a:pt x="347" y="57"/>
                  <a:pt x="347" y="57"/>
                </a:cubicBezTo>
                <a:cubicBezTo>
                  <a:pt x="347" y="58"/>
                  <a:pt x="347" y="58"/>
                  <a:pt x="348" y="59"/>
                </a:cubicBezTo>
                <a:cubicBezTo>
                  <a:pt x="348" y="60"/>
                  <a:pt x="349" y="61"/>
                  <a:pt x="350" y="62"/>
                </a:cubicBezTo>
                <a:cubicBezTo>
                  <a:pt x="351" y="63"/>
                  <a:pt x="351" y="64"/>
                  <a:pt x="350" y="65"/>
                </a:cubicBezTo>
                <a:cubicBezTo>
                  <a:pt x="349" y="66"/>
                  <a:pt x="348" y="68"/>
                  <a:pt x="346" y="69"/>
                </a:cubicBezTo>
                <a:cubicBezTo>
                  <a:pt x="346" y="69"/>
                  <a:pt x="346" y="70"/>
                  <a:pt x="346" y="71"/>
                </a:cubicBezTo>
                <a:cubicBezTo>
                  <a:pt x="346" y="71"/>
                  <a:pt x="347" y="71"/>
                  <a:pt x="347" y="71"/>
                </a:cubicBezTo>
                <a:close/>
                <a:moveTo>
                  <a:pt x="261" y="114"/>
                </a:moveTo>
                <a:cubicBezTo>
                  <a:pt x="260" y="115"/>
                  <a:pt x="258" y="114"/>
                  <a:pt x="258" y="116"/>
                </a:cubicBezTo>
                <a:cubicBezTo>
                  <a:pt x="258" y="117"/>
                  <a:pt x="260" y="116"/>
                  <a:pt x="260" y="116"/>
                </a:cubicBezTo>
                <a:cubicBezTo>
                  <a:pt x="262" y="117"/>
                  <a:pt x="264" y="117"/>
                  <a:pt x="264" y="118"/>
                </a:cubicBezTo>
                <a:cubicBezTo>
                  <a:pt x="264" y="120"/>
                  <a:pt x="263" y="121"/>
                  <a:pt x="261" y="121"/>
                </a:cubicBezTo>
                <a:cubicBezTo>
                  <a:pt x="260" y="122"/>
                  <a:pt x="259" y="122"/>
                  <a:pt x="258" y="122"/>
                </a:cubicBezTo>
                <a:cubicBezTo>
                  <a:pt x="257" y="122"/>
                  <a:pt x="256" y="123"/>
                  <a:pt x="255" y="124"/>
                </a:cubicBezTo>
                <a:cubicBezTo>
                  <a:pt x="254" y="125"/>
                  <a:pt x="254" y="125"/>
                  <a:pt x="255" y="126"/>
                </a:cubicBezTo>
                <a:cubicBezTo>
                  <a:pt x="255" y="127"/>
                  <a:pt x="256" y="127"/>
                  <a:pt x="256" y="127"/>
                </a:cubicBezTo>
                <a:cubicBezTo>
                  <a:pt x="259" y="126"/>
                  <a:pt x="263" y="126"/>
                  <a:pt x="265" y="124"/>
                </a:cubicBezTo>
                <a:cubicBezTo>
                  <a:pt x="267" y="122"/>
                  <a:pt x="268" y="120"/>
                  <a:pt x="267" y="117"/>
                </a:cubicBezTo>
                <a:cubicBezTo>
                  <a:pt x="266" y="115"/>
                  <a:pt x="263" y="115"/>
                  <a:pt x="261" y="114"/>
                </a:cubicBezTo>
                <a:close/>
                <a:moveTo>
                  <a:pt x="350" y="89"/>
                </a:moveTo>
                <a:cubicBezTo>
                  <a:pt x="350" y="90"/>
                  <a:pt x="351" y="90"/>
                  <a:pt x="352" y="90"/>
                </a:cubicBezTo>
                <a:cubicBezTo>
                  <a:pt x="357" y="92"/>
                  <a:pt x="358" y="94"/>
                  <a:pt x="354" y="98"/>
                </a:cubicBezTo>
                <a:cubicBezTo>
                  <a:pt x="353" y="99"/>
                  <a:pt x="350" y="100"/>
                  <a:pt x="352" y="102"/>
                </a:cubicBezTo>
                <a:cubicBezTo>
                  <a:pt x="353" y="104"/>
                  <a:pt x="356" y="101"/>
                  <a:pt x="357" y="100"/>
                </a:cubicBezTo>
                <a:cubicBezTo>
                  <a:pt x="359" y="98"/>
                  <a:pt x="361" y="97"/>
                  <a:pt x="360" y="93"/>
                </a:cubicBezTo>
                <a:cubicBezTo>
                  <a:pt x="359" y="91"/>
                  <a:pt x="355" y="88"/>
                  <a:pt x="352" y="88"/>
                </a:cubicBezTo>
                <a:cubicBezTo>
                  <a:pt x="351" y="88"/>
                  <a:pt x="350" y="88"/>
                  <a:pt x="350" y="89"/>
                </a:cubicBezTo>
                <a:close/>
                <a:moveTo>
                  <a:pt x="311" y="61"/>
                </a:moveTo>
                <a:cubicBezTo>
                  <a:pt x="314" y="61"/>
                  <a:pt x="316" y="59"/>
                  <a:pt x="318" y="57"/>
                </a:cubicBezTo>
                <a:cubicBezTo>
                  <a:pt x="320" y="55"/>
                  <a:pt x="320" y="52"/>
                  <a:pt x="319" y="50"/>
                </a:cubicBezTo>
                <a:cubicBezTo>
                  <a:pt x="317" y="47"/>
                  <a:pt x="314" y="46"/>
                  <a:pt x="311" y="45"/>
                </a:cubicBezTo>
                <a:cubicBezTo>
                  <a:pt x="310" y="45"/>
                  <a:pt x="310" y="45"/>
                  <a:pt x="310" y="46"/>
                </a:cubicBezTo>
                <a:cubicBezTo>
                  <a:pt x="309" y="47"/>
                  <a:pt x="310" y="47"/>
                  <a:pt x="310" y="48"/>
                </a:cubicBezTo>
                <a:cubicBezTo>
                  <a:pt x="312" y="48"/>
                  <a:pt x="313" y="49"/>
                  <a:pt x="314" y="50"/>
                </a:cubicBezTo>
                <a:cubicBezTo>
                  <a:pt x="317" y="51"/>
                  <a:pt x="317" y="53"/>
                  <a:pt x="315" y="55"/>
                </a:cubicBezTo>
                <a:cubicBezTo>
                  <a:pt x="313" y="56"/>
                  <a:pt x="312" y="57"/>
                  <a:pt x="310" y="58"/>
                </a:cubicBezTo>
                <a:cubicBezTo>
                  <a:pt x="309" y="58"/>
                  <a:pt x="308" y="59"/>
                  <a:pt x="308" y="60"/>
                </a:cubicBezTo>
                <a:cubicBezTo>
                  <a:pt x="309" y="61"/>
                  <a:pt x="310" y="61"/>
                  <a:pt x="311" y="61"/>
                </a:cubicBezTo>
                <a:close/>
                <a:moveTo>
                  <a:pt x="278" y="130"/>
                </a:moveTo>
                <a:cubicBezTo>
                  <a:pt x="277" y="130"/>
                  <a:pt x="276" y="130"/>
                  <a:pt x="276" y="130"/>
                </a:cubicBezTo>
                <a:cubicBezTo>
                  <a:pt x="275" y="131"/>
                  <a:pt x="276" y="131"/>
                  <a:pt x="277" y="132"/>
                </a:cubicBezTo>
                <a:cubicBezTo>
                  <a:pt x="278" y="132"/>
                  <a:pt x="277" y="133"/>
                  <a:pt x="277" y="133"/>
                </a:cubicBezTo>
                <a:cubicBezTo>
                  <a:pt x="276" y="134"/>
                  <a:pt x="274" y="134"/>
                  <a:pt x="273" y="134"/>
                </a:cubicBezTo>
                <a:cubicBezTo>
                  <a:pt x="272" y="134"/>
                  <a:pt x="271" y="135"/>
                  <a:pt x="271" y="136"/>
                </a:cubicBezTo>
                <a:cubicBezTo>
                  <a:pt x="271" y="138"/>
                  <a:pt x="273" y="138"/>
                  <a:pt x="274" y="138"/>
                </a:cubicBezTo>
                <a:cubicBezTo>
                  <a:pt x="277" y="138"/>
                  <a:pt x="279" y="137"/>
                  <a:pt x="280" y="134"/>
                </a:cubicBezTo>
                <a:cubicBezTo>
                  <a:pt x="281" y="132"/>
                  <a:pt x="280" y="130"/>
                  <a:pt x="278" y="130"/>
                </a:cubicBezTo>
                <a:close/>
                <a:moveTo>
                  <a:pt x="246" y="87"/>
                </a:moveTo>
                <a:cubicBezTo>
                  <a:pt x="249" y="88"/>
                  <a:pt x="252" y="87"/>
                  <a:pt x="254" y="86"/>
                </a:cubicBezTo>
                <a:cubicBezTo>
                  <a:pt x="258" y="84"/>
                  <a:pt x="261" y="84"/>
                  <a:pt x="264" y="84"/>
                </a:cubicBezTo>
                <a:cubicBezTo>
                  <a:pt x="267" y="84"/>
                  <a:pt x="268" y="86"/>
                  <a:pt x="269" y="89"/>
                </a:cubicBezTo>
                <a:cubicBezTo>
                  <a:pt x="269" y="91"/>
                  <a:pt x="268" y="92"/>
                  <a:pt x="266" y="93"/>
                </a:cubicBezTo>
                <a:cubicBezTo>
                  <a:pt x="263" y="95"/>
                  <a:pt x="259" y="96"/>
                  <a:pt x="255" y="97"/>
                </a:cubicBezTo>
                <a:cubicBezTo>
                  <a:pt x="254" y="97"/>
                  <a:pt x="252" y="98"/>
                  <a:pt x="251" y="96"/>
                </a:cubicBezTo>
                <a:cubicBezTo>
                  <a:pt x="253" y="95"/>
                  <a:pt x="255" y="94"/>
                  <a:pt x="256" y="95"/>
                </a:cubicBezTo>
                <a:cubicBezTo>
                  <a:pt x="257" y="95"/>
                  <a:pt x="259" y="95"/>
                  <a:pt x="259" y="93"/>
                </a:cubicBezTo>
                <a:cubicBezTo>
                  <a:pt x="258" y="92"/>
                  <a:pt x="257" y="93"/>
                  <a:pt x="256" y="92"/>
                </a:cubicBezTo>
                <a:cubicBezTo>
                  <a:pt x="255" y="92"/>
                  <a:pt x="254" y="93"/>
                  <a:pt x="253" y="92"/>
                </a:cubicBezTo>
                <a:cubicBezTo>
                  <a:pt x="255" y="91"/>
                  <a:pt x="257" y="90"/>
                  <a:pt x="258" y="90"/>
                </a:cubicBezTo>
                <a:cubicBezTo>
                  <a:pt x="259" y="90"/>
                  <a:pt x="260" y="89"/>
                  <a:pt x="260" y="88"/>
                </a:cubicBezTo>
                <a:cubicBezTo>
                  <a:pt x="259" y="87"/>
                  <a:pt x="258" y="87"/>
                  <a:pt x="258" y="87"/>
                </a:cubicBezTo>
                <a:cubicBezTo>
                  <a:pt x="255" y="88"/>
                  <a:pt x="252" y="89"/>
                  <a:pt x="248" y="89"/>
                </a:cubicBezTo>
                <a:cubicBezTo>
                  <a:pt x="248" y="89"/>
                  <a:pt x="247" y="90"/>
                  <a:pt x="247" y="90"/>
                </a:cubicBezTo>
                <a:cubicBezTo>
                  <a:pt x="247" y="91"/>
                  <a:pt x="248" y="91"/>
                  <a:pt x="249" y="92"/>
                </a:cubicBezTo>
                <a:cubicBezTo>
                  <a:pt x="250" y="92"/>
                  <a:pt x="252" y="92"/>
                  <a:pt x="253" y="92"/>
                </a:cubicBezTo>
                <a:cubicBezTo>
                  <a:pt x="252" y="94"/>
                  <a:pt x="248" y="93"/>
                  <a:pt x="249" y="97"/>
                </a:cubicBezTo>
                <a:cubicBezTo>
                  <a:pt x="249" y="101"/>
                  <a:pt x="249" y="101"/>
                  <a:pt x="252" y="101"/>
                </a:cubicBezTo>
                <a:cubicBezTo>
                  <a:pt x="258" y="101"/>
                  <a:pt x="263" y="99"/>
                  <a:pt x="268" y="97"/>
                </a:cubicBezTo>
                <a:cubicBezTo>
                  <a:pt x="274" y="93"/>
                  <a:pt x="274" y="88"/>
                  <a:pt x="270" y="83"/>
                </a:cubicBezTo>
                <a:cubicBezTo>
                  <a:pt x="267" y="80"/>
                  <a:pt x="259" y="79"/>
                  <a:pt x="254" y="82"/>
                </a:cubicBezTo>
                <a:cubicBezTo>
                  <a:pt x="251" y="83"/>
                  <a:pt x="249" y="85"/>
                  <a:pt x="246" y="85"/>
                </a:cubicBezTo>
                <a:cubicBezTo>
                  <a:pt x="245" y="85"/>
                  <a:pt x="244" y="86"/>
                  <a:pt x="244" y="87"/>
                </a:cubicBezTo>
                <a:cubicBezTo>
                  <a:pt x="244" y="88"/>
                  <a:pt x="245" y="87"/>
                  <a:pt x="246" y="87"/>
                </a:cubicBezTo>
                <a:close/>
                <a:moveTo>
                  <a:pt x="217" y="61"/>
                </a:moveTo>
                <a:cubicBezTo>
                  <a:pt x="219" y="61"/>
                  <a:pt x="220" y="62"/>
                  <a:pt x="222" y="62"/>
                </a:cubicBezTo>
                <a:cubicBezTo>
                  <a:pt x="235" y="69"/>
                  <a:pt x="243" y="89"/>
                  <a:pt x="240" y="106"/>
                </a:cubicBezTo>
                <a:cubicBezTo>
                  <a:pt x="239" y="115"/>
                  <a:pt x="236" y="122"/>
                  <a:pt x="230" y="128"/>
                </a:cubicBezTo>
                <a:cubicBezTo>
                  <a:pt x="229" y="129"/>
                  <a:pt x="228" y="131"/>
                  <a:pt x="229" y="132"/>
                </a:cubicBezTo>
                <a:cubicBezTo>
                  <a:pt x="230" y="132"/>
                  <a:pt x="232" y="132"/>
                  <a:pt x="234" y="131"/>
                </a:cubicBezTo>
                <a:cubicBezTo>
                  <a:pt x="242" y="122"/>
                  <a:pt x="244" y="111"/>
                  <a:pt x="245" y="99"/>
                </a:cubicBezTo>
                <a:cubicBezTo>
                  <a:pt x="245" y="89"/>
                  <a:pt x="242" y="80"/>
                  <a:pt x="237" y="72"/>
                </a:cubicBezTo>
                <a:cubicBezTo>
                  <a:pt x="233" y="65"/>
                  <a:pt x="227" y="61"/>
                  <a:pt x="219" y="59"/>
                </a:cubicBezTo>
                <a:cubicBezTo>
                  <a:pt x="219" y="58"/>
                  <a:pt x="218" y="58"/>
                  <a:pt x="218" y="58"/>
                </a:cubicBezTo>
                <a:cubicBezTo>
                  <a:pt x="217" y="58"/>
                  <a:pt x="216" y="58"/>
                  <a:pt x="216" y="59"/>
                </a:cubicBezTo>
                <a:cubicBezTo>
                  <a:pt x="216" y="60"/>
                  <a:pt x="216" y="61"/>
                  <a:pt x="217" y="61"/>
                </a:cubicBezTo>
                <a:close/>
                <a:moveTo>
                  <a:pt x="376" y="121"/>
                </a:moveTo>
                <a:cubicBezTo>
                  <a:pt x="379" y="120"/>
                  <a:pt x="382" y="119"/>
                  <a:pt x="384" y="116"/>
                </a:cubicBezTo>
                <a:cubicBezTo>
                  <a:pt x="385" y="115"/>
                  <a:pt x="385" y="114"/>
                  <a:pt x="384" y="113"/>
                </a:cubicBezTo>
                <a:cubicBezTo>
                  <a:pt x="383" y="111"/>
                  <a:pt x="382" y="110"/>
                  <a:pt x="381" y="110"/>
                </a:cubicBezTo>
                <a:cubicBezTo>
                  <a:pt x="379" y="110"/>
                  <a:pt x="378" y="111"/>
                  <a:pt x="379" y="112"/>
                </a:cubicBezTo>
                <a:cubicBezTo>
                  <a:pt x="382" y="114"/>
                  <a:pt x="379" y="115"/>
                  <a:pt x="378" y="116"/>
                </a:cubicBezTo>
                <a:cubicBezTo>
                  <a:pt x="377" y="117"/>
                  <a:pt x="376" y="118"/>
                  <a:pt x="375" y="118"/>
                </a:cubicBezTo>
                <a:cubicBezTo>
                  <a:pt x="374" y="119"/>
                  <a:pt x="374" y="119"/>
                  <a:pt x="374" y="120"/>
                </a:cubicBezTo>
                <a:cubicBezTo>
                  <a:pt x="374" y="121"/>
                  <a:pt x="375" y="121"/>
                  <a:pt x="376" y="121"/>
                </a:cubicBezTo>
                <a:close/>
                <a:moveTo>
                  <a:pt x="446" y="92"/>
                </a:moveTo>
                <a:cubicBezTo>
                  <a:pt x="451" y="91"/>
                  <a:pt x="456" y="91"/>
                  <a:pt x="462" y="90"/>
                </a:cubicBezTo>
                <a:cubicBezTo>
                  <a:pt x="468" y="90"/>
                  <a:pt x="474" y="89"/>
                  <a:pt x="480" y="86"/>
                </a:cubicBezTo>
                <a:cubicBezTo>
                  <a:pt x="481" y="86"/>
                  <a:pt x="482" y="86"/>
                  <a:pt x="482" y="85"/>
                </a:cubicBezTo>
                <a:cubicBezTo>
                  <a:pt x="481" y="84"/>
                  <a:pt x="480" y="84"/>
                  <a:pt x="480" y="84"/>
                </a:cubicBezTo>
                <a:cubicBezTo>
                  <a:pt x="471" y="86"/>
                  <a:pt x="461" y="86"/>
                  <a:pt x="452" y="87"/>
                </a:cubicBezTo>
                <a:cubicBezTo>
                  <a:pt x="450" y="87"/>
                  <a:pt x="447" y="88"/>
                  <a:pt x="445" y="89"/>
                </a:cubicBezTo>
                <a:cubicBezTo>
                  <a:pt x="444" y="89"/>
                  <a:pt x="443" y="90"/>
                  <a:pt x="443" y="91"/>
                </a:cubicBezTo>
                <a:cubicBezTo>
                  <a:pt x="444" y="93"/>
                  <a:pt x="445" y="92"/>
                  <a:pt x="446" y="92"/>
                </a:cubicBezTo>
                <a:close/>
                <a:moveTo>
                  <a:pt x="480" y="100"/>
                </a:moveTo>
                <a:cubicBezTo>
                  <a:pt x="470" y="99"/>
                  <a:pt x="459" y="99"/>
                  <a:pt x="449" y="99"/>
                </a:cubicBezTo>
                <a:cubicBezTo>
                  <a:pt x="447" y="99"/>
                  <a:pt x="445" y="97"/>
                  <a:pt x="444" y="99"/>
                </a:cubicBezTo>
                <a:cubicBezTo>
                  <a:pt x="444" y="101"/>
                  <a:pt x="447" y="102"/>
                  <a:pt x="448" y="102"/>
                </a:cubicBezTo>
                <a:cubicBezTo>
                  <a:pt x="455" y="104"/>
                  <a:pt x="461" y="103"/>
                  <a:pt x="468" y="103"/>
                </a:cubicBezTo>
                <a:cubicBezTo>
                  <a:pt x="471" y="103"/>
                  <a:pt x="474" y="103"/>
                  <a:pt x="477" y="103"/>
                </a:cubicBezTo>
                <a:cubicBezTo>
                  <a:pt x="478" y="103"/>
                  <a:pt x="479" y="103"/>
                  <a:pt x="481" y="103"/>
                </a:cubicBezTo>
                <a:cubicBezTo>
                  <a:pt x="481" y="102"/>
                  <a:pt x="483" y="102"/>
                  <a:pt x="482" y="101"/>
                </a:cubicBezTo>
                <a:cubicBezTo>
                  <a:pt x="482" y="100"/>
                  <a:pt x="481" y="100"/>
                  <a:pt x="480" y="100"/>
                </a:cubicBezTo>
                <a:close/>
                <a:moveTo>
                  <a:pt x="477" y="110"/>
                </a:moveTo>
                <a:cubicBezTo>
                  <a:pt x="474" y="110"/>
                  <a:pt x="473" y="108"/>
                  <a:pt x="470" y="109"/>
                </a:cubicBezTo>
                <a:cubicBezTo>
                  <a:pt x="462" y="109"/>
                  <a:pt x="454" y="110"/>
                  <a:pt x="446" y="109"/>
                </a:cubicBezTo>
                <a:cubicBezTo>
                  <a:pt x="446" y="109"/>
                  <a:pt x="445" y="110"/>
                  <a:pt x="444" y="110"/>
                </a:cubicBezTo>
                <a:cubicBezTo>
                  <a:pt x="443" y="110"/>
                  <a:pt x="443" y="110"/>
                  <a:pt x="443" y="111"/>
                </a:cubicBezTo>
                <a:cubicBezTo>
                  <a:pt x="443" y="112"/>
                  <a:pt x="444" y="112"/>
                  <a:pt x="444" y="112"/>
                </a:cubicBezTo>
                <a:cubicBezTo>
                  <a:pt x="446" y="113"/>
                  <a:pt x="448" y="113"/>
                  <a:pt x="450" y="113"/>
                </a:cubicBezTo>
                <a:cubicBezTo>
                  <a:pt x="457" y="113"/>
                  <a:pt x="464" y="113"/>
                  <a:pt x="470" y="112"/>
                </a:cubicBezTo>
                <a:cubicBezTo>
                  <a:pt x="472" y="112"/>
                  <a:pt x="474" y="113"/>
                  <a:pt x="476" y="112"/>
                </a:cubicBezTo>
                <a:cubicBezTo>
                  <a:pt x="477" y="112"/>
                  <a:pt x="477" y="112"/>
                  <a:pt x="477" y="111"/>
                </a:cubicBezTo>
                <a:cubicBezTo>
                  <a:pt x="478" y="111"/>
                  <a:pt x="477" y="110"/>
                  <a:pt x="477" y="110"/>
                </a:cubicBezTo>
                <a:close/>
                <a:moveTo>
                  <a:pt x="205" y="90"/>
                </a:moveTo>
                <a:cubicBezTo>
                  <a:pt x="207" y="90"/>
                  <a:pt x="208" y="89"/>
                  <a:pt x="209" y="88"/>
                </a:cubicBezTo>
                <a:cubicBezTo>
                  <a:pt x="210" y="87"/>
                  <a:pt x="210" y="86"/>
                  <a:pt x="209" y="85"/>
                </a:cubicBezTo>
                <a:cubicBezTo>
                  <a:pt x="207" y="83"/>
                  <a:pt x="205" y="82"/>
                  <a:pt x="203" y="82"/>
                </a:cubicBezTo>
                <a:cubicBezTo>
                  <a:pt x="201" y="82"/>
                  <a:pt x="201" y="84"/>
                  <a:pt x="201" y="85"/>
                </a:cubicBezTo>
                <a:cubicBezTo>
                  <a:pt x="200" y="88"/>
                  <a:pt x="203" y="90"/>
                  <a:pt x="205" y="90"/>
                </a:cubicBezTo>
                <a:close/>
                <a:moveTo>
                  <a:pt x="179" y="142"/>
                </a:moveTo>
                <a:cubicBezTo>
                  <a:pt x="187" y="144"/>
                  <a:pt x="195" y="146"/>
                  <a:pt x="203" y="148"/>
                </a:cubicBezTo>
                <a:cubicBezTo>
                  <a:pt x="211" y="151"/>
                  <a:pt x="218" y="154"/>
                  <a:pt x="223" y="160"/>
                </a:cubicBezTo>
                <a:cubicBezTo>
                  <a:pt x="230" y="166"/>
                  <a:pt x="238" y="171"/>
                  <a:pt x="247" y="174"/>
                </a:cubicBezTo>
                <a:cubicBezTo>
                  <a:pt x="249" y="175"/>
                  <a:pt x="252" y="176"/>
                  <a:pt x="255" y="173"/>
                </a:cubicBezTo>
                <a:cubicBezTo>
                  <a:pt x="255" y="173"/>
                  <a:pt x="256" y="173"/>
                  <a:pt x="257" y="173"/>
                </a:cubicBezTo>
                <a:cubicBezTo>
                  <a:pt x="261" y="172"/>
                  <a:pt x="263" y="174"/>
                  <a:pt x="266" y="175"/>
                </a:cubicBezTo>
                <a:cubicBezTo>
                  <a:pt x="268" y="176"/>
                  <a:pt x="270" y="176"/>
                  <a:pt x="271" y="174"/>
                </a:cubicBezTo>
                <a:cubicBezTo>
                  <a:pt x="273" y="171"/>
                  <a:pt x="275" y="171"/>
                  <a:pt x="278" y="171"/>
                </a:cubicBezTo>
                <a:cubicBezTo>
                  <a:pt x="282" y="171"/>
                  <a:pt x="286" y="171"/>
                  <a:pt x="290" y="170"/>
                </a:cubicBezTo>
                <a:cubicBezTo>
                  <a:pt x="297" y="169"/>
                  <a:pt x="304" y="169"/>
                  <a:pt x="311" y="170"/>
                </a:cubicBezTo>
                <a:cubicBezTo>
                  <a:pt x="319" y="172"/>
                  <a:pt x="326" y="171"/>
                  <a:pt x="333" y="169"/>
                </a:cubicBezTo>
                <a:cubicBezTo>
                  <a:pt x="343" y="167"/>
                  <a:pt x="351" y="163"/>
                  <a:pt x="359" y="157"/>
                </a:cubicBezTo>
                <a:cubicBezTo>
                  <a:pt x="361" y="156"/>
                  <a:pt x="362" y="155"/>
                  <a:pt x="364" y="154"/>
                </a:cubicBezTo>
                <a:cubicBezTo>
                  <a:pt x="371" y="150"/>
                  <a:pt x="378" y="148"/>
                  <a:pt x="384" y="144"/>
                </a:cubicBezTo>
                <a:cubicBezTo>
                  <a:pt x="397" y="136"/>
                  <a:pt x="410" y="129"/>
                  <a:pt x="423" y="122"/>
                </a:cubicBezTo>
                <a:cubicBezTo>
                  <a:pt x="434" y="114"/>
                  <a:pt x="442" y="117"/>
                  <a:pt x="452" y="124"/>
                </a:cubicBezTo>
                <a:cubicBezTo>
                  <a:pt x="461" y="132"/>
                  <a:pt x="472" y="138"/>
                  <a:pt x="483" y="141"/>
                </a:cubicBezTo>
                <a:cubicBezTo>
                  <a:pt x="489" y="143"/>
                  <a:pt x="493" y="143"/>
                  <a:pt x="496" y="136"/>
                </a:cubicBezTo>
                <a:cubicBezTo>
                  <a:pt x="498" y="130"/>
                  <a:pt x="501" y="125"/>
                  <a:pt x="504" y="120"/>
                </a:cubicBezTo>
                <a:cubicBezTo>
                  <a:pt x="508" y="115"/>
                  <a:pt x="509" y="109"/>
                  <a:pt x="510" y="102"/>
                </a:cubicBezTo>
                <a:cubicBezTo>
                  <a:pt x="512" y="95"/>
                  <a:pt x="514" y="88"/>
                  <a:pt x="514" y="84"/>
                </a:cubicBezTo>
                <a:cubicBezTo>
                  <a:pt x="514" y="71"/>
                  <a:pt x="512" y="62"/>
                  <a:pt x="508" y="53"/>
                </a:cubicBezTo>
                <a:cubicBezTo>
                  <a:pt x="506" y="49"/>
                  <a:pt x="503" y="47"/>
                  <a:pt x="498" y="48"/>
                </a:cubicBezTo>
                <a:cubicBezTo>
                  <a:pt x="491" y="48"/>
                  <a:pt x="483" y="51"/>
                  <a:pt x="476" y="55"/>
                </a:cubicBezTo>
                <a:cubicBezTo>
                  <a:pt x="468" y="59"/>
                  <a:pt x="460" y="63"/>
                  <a:pt x="451" y="67"/>
                </a:cubicBezTo>
                <a:cubicBezTo>
                  <a:pt x="448" y="68"/>
                  <a:pt x="444" y="68"/>
                  <a:pt x="441" y="70"/>
                </a:cubicBezTo>
                <a:cubicBezTo>
                  <a:pt x="438" y="72"/>
                  <a:pt x="434" y="73"/>
                  <a:pt x="430" y="73"/>
                </a:cubicBezTo>
                <a:cubicBezTo>
                  <a:pt x="423" y="73"/>
                  <a:pt x="416" y="70"/>
                  <a:pt x="410" y="67"/>
                </a:cubicBezTo>
                <a:cubicBezTo>
                  <a:pt x="409" y="67"/>
                  <a:pt x="409" y="67"/>
                  <a:pt x="409" y="66"/>
                </a:cubicBezTo>
                <a:cubicBezTo>
                  <a:pt x="410" y="61"/>
                  <a:pt x="409" y="61"/>
                  <a:pt x="404" y="59"/>
                </a:cubicBezTo>
                <a:cubicBezTo>
                  <a:pt x="397" y="58"/>
                  <a:pt x="392" y="53"/>
                  <a:pt x="388" y="46"/>
                </a:cubicBezTo>
                <a:cubicBezTo>
                  <a:pt x="386" y="42"/>
                  <a:pt x="386" y="42"/>
                  <a:pt x="381" y="42"/>
                </a:cubicBezTo>
                <a:cubicBezTo>
                  <a:pt x="374" y="43"/>
                  <a:pt x="369" y="40"/>
                  <a:pt x="367" y="32"/>
                </a:cubicBezTo>
                <a:cubicBezTo>
                  <a:pt x="367" y="31"/>
                  <a:pt x="367" y="31"/>
                  <a:pt x="367" y="30"/>
                </a:cubicBezTo>
                <a:cubicBezTo>
                  <a:pt x="367" y="27"/>
                  <a:pt x="365" y="26"/>
                  <a:pt x="363" y="26"/>
                </a:cubicBezTo>
                <a:cubicBezTo>
                  <a:pt x="359" y="26"/>
                  <a:pt x="355" y="26"/>
                  <a:pt x="352" y="26"/>
                </a:cubicBezTo>
                <a:cubicBezTo>
                  <a:pt x="344" y="26"/>
                  <a:pt x="337" y="23"/>
                  <a:pt x="333" y="15"/>
                </a:cubicBezTo>
                <a:cubicBezTo>
                  <a:pt x="332" y="12"/>
                  <a:pt x="329" y="11"/>
                  <a:pt x="326" y="11"/>
                </a:cubicBezTo>
                <a:cubicBezTo>
                  <a:pt x="321" y="11"/>
                  <a:pt x="315" y="12"/>
                  <a:pt x="310" y="12"/>
                </a:cubicBezTo>
                <a:cubicBezTo>
                  <a:pt x="304" y="12"/>
                  <a:pt x="299" y="9"/>
                  <a:pt x="295" y="5"/>
                </a:cubicBezTo>
                <a:cubicBezTo>
                  <a:pt x="294" y="4"/>
                  <a:pt x="293" y="2"/>
                  <a:pt x="291" y="1"/>
                </a:cubicBezTo>
                <a:cubicBezTo>
                  <a:pt x="290" y="0"/>
                  <a:pt x="288" y="0"/>
                  <a:pt x="287" y="1"/>
                </a:cubicBezTo>
                <a:cubicBezTo>
                  <a:pt x="283" y="3"/>
                  <a:pt x="279" y="5"/>
                  <a:pt x="275" y="7"/>
                </a:cubicBezTo>
                <a:cubicBezTo>
                  <a:pt x="268" y="9"/>
                  <a:pt x="262" y="10"/>
                  <a:pt x="256" y="6"/>
                </a:cubicBezTo>
                <a:cubicBezTo>
                  <a:pt x="254" y="4"/>
                  <a:pt x="253" y="4"/>
                  <a:pt x="251" y="6"/>
                </a:cubicBezTo>
                <a:cubicBezTo>
                  <a:pt x="238" y="16"/>
                  <a:pt x="228" y="26"/>
                  <a:pt x="217" y="37"/>
                </a:cubicBezTo>
                <a:cubicBezTo>
                  <a:pt x="212" y="43"/>
                  <a:pt x="207" y="49"/>
                  <a:pt x="201" y="52"/>
                </a:cubicBezTo>
                <a:cubicBezTo>
                  <a:pt x="200" y="53"/>
                  <a:pt x="199" y="54"/>
                  <a:pt x="199" y="54"/>
                </a:cubicBezTo>
                <a:cubicBezTo>
                  <a:pt x="188" y="63"/>
                  <a:pt x="179" y="73"/>
                  <a:pt x="169" y="83"/>
                </a:cubicBezTo>
                <a:cubicBezTo>
                  <a:pt x="162" y="89"/>
                  <a:pt x="157" y="95"/>
                  <a:pt x="152" y="103"/>
                </a:cubicBezTo>
                <a:cubicBezTo>
                  <a:pt x="151" y="105"/>
                  <a:pt x="152" y="106"/>
                  <a:pt x="151" y="107"/>
                </a:cubicBezTo>
                <a:cubicBezTo>
                  <a:pt x="147" y="113"/>
                  <a:pt x="147" y="118"/>
                  <a:pt x="151" y="124"/>
                </a:cubicBezTo>
                <a:cubicBezTo>
                  <a:pt x="158" y="135"/>
                  <a:pt x="168" y="139"/>
                  <a:pt x="179" y="142"/>
                </a:cubicBezTo>
                <a:close/>
                <a:moveTo>
                  <a:pt x="277" y="167"/>
                </a:moveTo>
                <a:cubicBezTo>
                  <a:pt x="274" y="167"/>
                  <a:pt x="271" y="168"/>
                  <a:pt x="269" y="170"/>
                </a:cubicBezTo>
                <a:cubicBezTo>
                  <a:pt x="268" y="172"/>
                  <a:pt x="267" y="172"/>
                  <a:pt x="266" y="171"/>
                </a:cubicBezTo>
                <a:cubicBezTo>
                  <a:pt x="262" y="169"/>
                  <a:pt x="258" y="169"/>
                  <a:pt x="254" y="169"/>
                </a:cubicBezTo>
                <a:cubicBezTo>
                  <a:pt x="253" y="169"/>
                  <a:pt x="252" y="169"/>
                  <a:pt x="252" y="169"/>
                </a:cubicBezTo>
                <a:cubicBezTo>
                  <a:pt x="250" y="172"/>
                  <a:pt x="248" y="171"/>
                  <a:pt x="246" y="170"/>
                </a:cubicBezTo>
                <a:cubicBezTo>
                  <a:pt x="238" y="167"/>
                  <a:pt x="232" y="162"/>
                  <a:pt x="226" y="156"/>
                </a:cubicBezTo>
                <a:cubicBezTo>
                  <a:pt x="231" y="157"/>
                  <a:pt x="235" y="158"/>
                  <a:pt x="240" y="160"/>
                </a:cubicBezTo>
                <a:cubicBezTo>
                  <a:pt x="240" y="160"/>
                  <a:pt x="241" y="160"/>
                  <a:pt x="241" y="161"/>
                </a:cubicBezTo>
                <a:cubicBezTo>
                  <a:pt x="244" y="165"/>
                  <a:pt x="248" y="165"/>
                  <a:pt x="252" y="165"/>
                </a:cubicBezTo>
                <a:cubicBezTo>
                  <a:pt x="254" y="165"/>
                  <a:pt x="252" y="163"/>
                  <a:pt x="252" y="162"/>
                </a:cubicBezTo>
                <a:cubicBezTo>
                  <a:pt x="253" y="162"/>
                  <a:pt x="255" y="162"/>
                  <a:pt x="256" y="163"/>
                </a:cubicBezTo>
                <a:cubicBezTo>
                  <a:pt x="259" y="165"/>
                  <a:pt x="264" y="165"/>
                  <a:pt x="266" y="169"/>
                </a:cubicBezTo>
                <a:cubicBezTo>
                  <a:pt x="267" y="169"/>
                  <a:pt x="267" y="169"/>
                  <a:pt x="268" y="169"/>
                </a:cubicBezTo>
                <a:cubicBezTo>
                  <a:pt x="268" y="168"/>
                  <a:pt x="268" y="166"/>
                  <a:pt x="267" y="166"/>
                </a:cubicBezTo>
                <a:cubicBezTo>
                  <a:pt x="266" y="165"/>
                  <a:pt x="264" y="164"/>
                  <a:pt x="263" y="163"/>
                </a:cubicBezTo>
                <a:cubicBezTo>
                  <a:pt x="267" y="164"/>
                  <a:pt x="271" y="163"/>
                  <a:pt x="275" y="166"/>
                </a:cubicBezTo>
                <a:cubicBezTo>
                  <a:pt x="277" y="167"/>
                  <a:pt x="279" y="167"/>
                  <a:pt x="280" y="166"/>
                </a:cubicBezTo>
                <a:cubicBezTo>
                  <a:pt x="283" y="165"/>
                  <a:pt x="285" y="166"/>
                  <a:pt x="287" y="166"/>
                </a:cubicBezTo>
                <a:cubicBezTo>
                  <a:pt x="284" y="166"/>
                  <a:pt x="281" y="167"/>
                  <a:pt x="277" y="167"/>
                </a:cubicBezTo>
                <a:close/>
                <a:moveTo>
                  <a:pt x="387" y="53"/>
                </a:moveTo>
                <a:cubicBezTo>
                  <a:pt x="388" y="53"/>
                  <a:pt x="389" y="54"/>
                  <a:pt x="389" y="54"/>
                </a:cubicBezTo>
                <a:cubicBezTo>
                  <a:pt x="393" y="59"/>
                  <a:pt x="398" y="63"/>
                  <a:pt x="404" y="64"/>
                </a:cubicBezTo>
                <a:cubicBezTo>
                  <a:pt x="405" y="64"/>
                  <a:pt x="406" y="64"/>
                  <a:pt x="406" y="65"/>
                </a:cubicBezTo>
                <a:cubicBezTo>
                  <a:pt x="406" y="66"/>
                  <a:pt x="405" y="66"/>
                  <a:pt x="404" y="66"/>
                </a:cubicBezTo>
                <a:cubicBezTo>
                  <a:pt x="393" y="63"/>
                  <a:pt x="384" y="57"/>
                  <a:pt x="374" y="51"/>
                </a:cubicBezTo>
                <a:cubicBezTo>
                  <a:pt x="376" y="51"/>
                  <a:pt x="378" y="51"/>
                  <a:pt x="380" y="52"/>
                </a:cubicBezTo>
                <a:cubicBezTo>
                  <a:pt x="382" y="53"/>
                  <a:pt x="385" y="54"/>
                  <a:pt x="387" y="53"/>
                </a:cubicBezTo>
                <a:close/>
                <a:moveTo>
                  <a:pt x="382" y="46"/>
                </a:moveTo>
                <a:cubicBezTo>
                  <a:pt x="385" y="46"/>
                  <a:pt x="384" y="49"/>
                  <a:pt x="386" y="50"/>
                </a:cubicBezTo>
                <a:cubicBezTo>
                  <a:pt x="383" y="51"/>
                  <a:pt x="381" y="49"/>
                  <a:pt x="379" y="49"/>
                </a:cubicBezTo>
                <a:cubicBezTo>
                  <a:pt x="377" y="48"/>
                  <a:pt x="374" y="47"/>
                  <a:pt x="372" y="50"/>
                </a:cubicBezTo>
                <a:cubicBezTo>
                  <a:pt x="372" y="50"/>
                  <a:pt x="372" y="50"/>
                  <a:pt x="371" y="50"/>
                </a:cubicBezTo>
                <a:cubicBezTo>
                  <a:pt x="369" y="48"/>
                  <a:pt x="366" y="46"/>
                  <a:pt x="363" y="44"/>
                </a:cubicBezTo>
                <a:cubicBezTo>
                  <a:pt x="364" y="44"/>
                  <a:pt x="364" y="44"/>
                  <a:pt x="364" y="44"/>
                </a:cubicBezTo>
                <a:cubicBezTo>
                  <a:pt x="370" y="46"/>
                  <a:pt x="376" y="46"/>
                  <a:pt x="382" y="46"/>
                </a:cubicBezTo>
                <a:close/>
                <a:moveTo>
                  <a:pt x="344" y="29"/>
                </a:moveTo>
                <a:cubicBezTo>
                  <a:pt x="350" y="30"/>
                  <a:pt x="355" y="29"/>
                  <a:pt x="360" y="30"/>
                </a:cubicBezTo>
                <a:cubicBezTo>
                  <a:pt x="362" y="30"/>
                  <a:pt x="363" y="31"/>
                  <a:pt x="363" y="33"/>
                </a:cubicBezTo>
                <a:cubicBezTo>
                  <a:pt x="364" y="36"/>
                  <a:pt x="365" y="38"/>
                  <a:pt x="366" y="41"/>
                </a:cubicBezTo>
                <a:cubicBezTo>
                  <a:pt x="359" y="42"/>
                  <a:pt x="353" y="42"/>
                  <a:pt x="346" y="38"/>
                </a:cubicBezTo>
                <a:cubicBezTo>
                  <a:pt x="349" y="37"/>
                  <a:pt x="353" y="37"/>
                  <a:pt x="356" y="38"/>
                </a:cubicBezTo>
                <a:cubicBezTo>
                  <a:pt x="357" y="38"/>
                  <a:pt x="358" y="38"/>
                  <a:pt x="358" y="37"/>
                </a:cubicBezTo>
                <a:cubicBezTo>
                  <a:pt x="358" y="35"/>
                  <a:pt x="357" y="35"/>
                  <a:pt x="356" y="35"/>
                </a:cubicBezTo>
                <a:cubicBezTo>
                  <a:pt x="352" y="35"/>
                  <a:pt x="348" y="34"/>
                  <a:pt x="344" y="35"/>
                </a:cubicBezTo>
                <a:cubicBezTo>
                  <a:pt x="338" y="36"/>
                  <a:pt x="334" y="34"/>
                  <a:pt x="329" y="33"/>
                </a:cubicBezTo>
                <a:cubicBezTo>
                  <a:pt x="333" y="33"/>
                  <a:pt x="338" y="31"/>
                  <a:pt x="343" y="32"/>
                </a:cubicBezTo>
                <a:cubicBezTo>
                  <a:pt x="345" y="33"/>
                  <a:pt x="345" y="31"/>
                  <a:pt x="344" y="29"/>
                </a:cubicBezTo>
                <a:close/>
                <a:moveTo>
                  <a:pt x="235" y="25"/>
                </a:moveTo>
                <a:cubicBezTo>
                  <a:pt x="240" y="20"/>
                  <a:pt x="246" y="15"/>
                  <a:pt x="252" y="10"/>
                </a:cubicBezTo>
                <a:cubicBezTo>
                  <a:pt x="253" y="9"/>
                  <a:pt x="254" y="9"/>
                  <a:pt x="255" y="9"/>
                </a:cubicBezTo>
                <a:cubicBezTo>
                  <a:pt x="262" y="14"/>
                  <a:pt x="270" y="13"/>
                  <a:pt x="277" y="10"/>
                </a:cubicBezTo>
                <a:cubicBezTo>
                  <a:pt x="281" y="9"/>
                  <a:pt x="284" y="7"/>
                  <a:pt x="287" y="5"/>
                </a:cubicBezTo>
                <a:cubicBezTo>
                  <a:pt x="289" y="5"/>
                  <a:pt x="289" y="5"/>
                  <a:pt x="290" y="6"/>
                </a:cubicBezTo>
                <a:cubicBezTo>
                  <a:pt x="292" y="7"/>
                  <a:pt x="294" y="9"/>
                  <a:pt x="296" y="11"/>
                </a:cubicBezTo>
                <a:cubicBezTo>
                  <a:pt x="299" y="14"/>
                  <a:pt x="303" y="15"/>
                  <a:pt x="308" y="16"/>
                </a:cubicBezTo>
                <a:cubicBezTo>
                  <a:pt x="313" y="16"/>
                  <a:pt x="319" y="16"/>
                  <a:pt x="324" y="15"/>
                </a:cubicBezTo>
                <a:cubicBezTo>
                  <a:pt x="327" y="14"/>
                  <a:pt x="329" y="15"/>
                  <a:pt x="330" y="18"/>
                </a:cubicBezTo>
                <a:cubicBezTo>
                  <a:pt x="332" y="23"/>
                  <a:pt x="336" y="26"/>
                  <a:pt x="341" y="29"/>
                </a:cubicBezTo>
                <a:cubicBezTo>
                  <a:pt x="337" y="29"/>
                  <a:pt x="332" y="29"/>
                  <a:pt x="328" y="30"/>
                </a:cubicBezTo>
                <a:cubicBezTo>
                  <a:pt x="323" y="30"/>
                  <a:pt x="318" y="31"/>
                  <a:pt x="312" y="29"/>
                </a:cubicBezTo>
                <a:cubicBezTo>
                  <a:pt x="316" y="27"/>
                  <a:pt x="320" y="26"/>
                  <a:pt x="324" y="26"/>
                </a:cubicBezTo>
                <a:cubicBezTo>
                  <a:pt x="326" y="26"/>
                  <a:pt x="329" y="25"/>
                  <a:pt x="328" y="24"/>
                </a:cubicBezTo>
                <a:cubicBezTo>
                  <a:pt x="328" y="22"/>
                  <a:pt x="326" y="23"/>
                  <a:pt x="324" y="23"/>
                </a:cubicBezTo>
                <a:cubicBezTo>
                  <a:pt x="320" y="23"/>
                  <a:pt x="316" y="24"/>
                  <a:pt x="313" y="26"/>
                </a:cubicBezTo>
                <a:cubicBezTo>
                  <a:pt x="308" y="28"/>
                  <a:pt x="302" y="28"/>
                  <a:pt x="296" y="27"/>
                </a:cubicBezTo>
                <a:cubicBezTo>
                  <a:pt x="301" y="26"/>
                  <a:pt x="305" y="22"/>
                  <a:pt x="311" y="23"/>
                </a:cubicBezTo>
                <a:cubicBezTo>
                  <a:pt x="312" y="24"/>
                  <a:pt x="313" y="23"/>
                  <a:pt x="313" y="22"/>
                </a:cubicBezTo>
                <a:cubicBezTo>
                  <a:pt x="313" y="21"/>
                  <a:pt x="313" y="20"/>
                  <a:pt x="312" y="20"/>
                </a:cubicBezTo>
                <a:cubicBezTo>
                  <a:pt x="310" y="20"/>
                  <a:pt x="309" y="20"/>
                  <a:pt x="307" y="20"/>
                </a:cubicBezTo>
                <a:cubicBezTo>
                  <a:pt x="301" y="22"/>
                  <a:pt x="296" y="24"/>
                  <a:pt x="290" y="27"/>
                </a:cubicBezTo>
                <a:cubicBezTo>
                  <a:pt x="286" y="28"/>
                  <a:pt x="283" y="27"/>
                  <a:pt x="279" y="27"/>
                </a:cubicBezTo>
                <a:cubicBezTo>
                  <a:pt x="284" y="24"/>
                  <a:pt x="288" y="21"/>
                  <a:pt x="294" y="21"/>
                </a:cubicBezTo>
                <a:cubicBezTo>
                  <a:pt x="295" y="21"/>
                  <a:pt x="296" y="20"/>
                  <a:pt x="296" y="19"/>
                </a:cubicBezTo>
                <a:cubicBezTo>
                  <a:pt x="296" y="17"/>
                  <a:pt x="294" y="17"/>
                  <a:pt x="293" y="18"/>
                </a:cubicBezTo>
                <a:cubicBezTo>
                  <a:pt x="287" y="18"/>
                  <a:pt x="282" y="21"/>
                  <a:pt x="277" y="25"/>
                </a:cubicBezTo>
                <a:cubicBezTo>
                  <a:pt x="273" y="28"/>
                  <a:pt x="269" y="28"/>
                  <a:pt x="264" y="28"/>
                </a:cubicBezTo>
                <a:cubicBezTo>
                  <a:pt x="269" y="26"/>
                  <a:pt x="274" y="23"/>
                  <a:pt x="279" y="20"/>
                </a:cubicBezTo>
                <a:cubicBezTo>
                  <a:pt x="280" y="20"/>
                  <a:pt x="281" y="19"/>
                  <a:pt x="281" y="18"/>
                </a:cubicBezTo>
                <a:cubicBezTo>
                  <a:pt x="280" y="17"/>
                  <a:pt x="279" y="17"/>
                  <a:pt x="278" y="17"/>
                </a:cubicBezTo>
                <a:cubicBezTo>
                  <a:pt x="274" y="20"/>
                  <a:pt x="269" y="21"/>
                  <a:pt x="266" y="24"/>
                </a:cubicBezTo>
                <a:cubicBezTo>
                  <a:pt x="260" y="29"/>
                  <a:pt x="253" y="31"/>
                  <a:pt x="245" y="32"/>
                </a:cubicBezTo>
                <a:cubicBezTo>
                  <a:pt x="242" y="33"/>
                  <a:pt x="239" y="34"/>
                  <a:pt x="236" y="35"/>
                </a:cubicBezTo>
                <a:cubicBezTo>
                  <a:pt x="236" y="35"/>
                  <a:pt x="235" y="35"/>
                  <a:pt x="235" y="35"/>
                </a:cubicBezTo>
                <a:cubicBezTo>
                  <a:pt x="238" y="32"/>
                  <a:pt x="241" y="30"/>
                  <a:pt x="244" y="28"/>
                </a:cubicBezTo>
                <a:cubicBezTo>
                  <a:pt x="244" y="29"/>
                  <a:pt x="245" y="29"/>
                  <a:pt x="245" y="29"/>
                </a:cubicBezTo>
                <a:cubicBezTo>
                  <a:pt x="244" y="31"/>
                  <a:pt x="245" y="31"/>
                  <a:pt x="247" y="31"/>
                </a:cubicBezTo>
                <a:cubicBezTo>
                  <a:pt x="252" y="27"/>
                  <a:pt x="258" y="24"/>
                  <a:pt x="263" y="21"/>
                </a:cubicBezTo>
                <a:cubicBezTo>
                  <a:pt x="264" y="21"/>
                  <a:pt x="265" y="20"/>
                  <a:pt x="264" y="19"/>
                </a:cubicBezTo>
                <a:cubicBezTo>
                  <a:pt x="264" y="18"/>
                  <a:pt x="263" y="18"/>
                  <a:pt x="262" y="19"/>
                </a:cubicBezTo>
                <a:cubicBezTo>
                  <a:pt x="261" y="19"/>
                  <a:pt x="260" y="19"/>
                  <a:pt x="260" y="20"/>
                </a:cubicBezTo>
                <a:cubicBezTo>
                  <a:pt x="255" y="22"/>
                  <a:pt x="251" y="25"/>
                  <a:pt x="247" y="27"/>
                </a:cubicBezTo>
                <a:cubicBezTo>
                  <a:pt x="247" y="27"/>
                  <a:pt x="247" y="27"/>
                  <a:pt x="247" y="27"/>
                </a:cubicBezTo>
                <a:cubicBezTo>
                  <a:pt x="247" y="26"/>
                  <a:pt x="248" y="26"/>
                  <a:pt x="248" y="26"/>
                </a:cubicBezTo>
                <a:cubicBezTo>
                  <a:pt x="248" y="25"/>
                  <a:pt x="249" y="24"/>
                  <a:pt x="248" y="23"/>
                </a:cubicBezTo>
                <a:cubicBezTo>
                  <a:pt x="247" y="22"/>
                  <a:pt x="247" y="23"/>
                  <a:pt x="246" y="23"/>
                </a:cubicBezTo>
                <a:cubicBezTo>
                  <a:pt x="240" y="27"/>
                  <a:pt x="234" y="31"/>
                  <a:pt x="230" y="36"/>
                </a:cubicBezTo>
                <a:cubicBezTo>
                  <a:pt x="227" y="40"/>
                  <a:pt x="223" y="40"/>
                  <a:pt x="219" y="42"/>
                </a:cubicBezTo>
                <a:cubicBezTo>
                  <a:pt x="224" y="36"/>
                  <a:pt x="229" y="30"/>
                  <a:pt x="235" y="25"/>
                </a:cubicBezTo>
                <a:close/>
                <a:moveTo>
                  <a:pt x="172" y="114"/>
                </a:moveTo>
                <a:cubicBezTo>
                  <a:pt x="168" y="114"/>
                  <a:pt x="163" y="114"/>
                  <a:pt x="159" y="114"/>
                </a:cubicBezTo>
                <a:cubicBezTo>
                  <a:pt x="157" y="114"/>
                  <a:pt x="156" y="114"/>
                  <a:pt x="155" y="112"/>
                </a:cubicBezTo>
                <a:cubicBezTo>
                  <a:pt x="154" y="111"/>
                  <a:pt x="155" y="109"/>
                  <a:pt x="156" y="108"/>
                </a:cubicBezTo>
                <a:cubicBezTo>
                  <a:pt x="162" y="100"/>
                  <a:pt x="167" y="92"/>
                  <a:pt x="173" y="85"/>
                </a:cubicBezTo>
                <a:cubicBezTo>
                  <a:pt x="177" y="79"/>
                  <a:pt x="183" y="75"/>
                  <a:pt x="188" y="70"/>
                </a:cubicBezTo>
                <a:cubicBezTo>
                  <a:pt x="194" y="64"/>
                  <a:pt x="200" y="57"/>
                  <a:pt x="208" y="52"/>
                </a:cubicBezTo>
                <a:cubicBezTo>
                  <a:pt x="216" y="47"/>
                  <a:pt x="225" y="44"/>
                  <a:pt x="234" y="40"/>
                </a:cubicBezTo>
                <a:cubicBezTo>
                  <a:pt x="244" y="36"/>
                  <a:pt x="255" y="34"/>
                  <a:pt x="266" y="33"/>
                </a:cubicBezTo>
                <a:cubicBezTo>
                  <a:pt x="277" y="31"/>
                  <a:pt x="287" y="31"/>
                  <a:pt x="298" y="32"/>
                </a:cubicBezTo>
                <a:cubicBezTo>
                  <a:pt x="317" y="32"/>
                  <a:pt x="334" y="39"/>
                  <a:pt x="351" y="44"/>
                </a:cubicBezTo>
                <a:cubicBezTo>
                  <a:pt x="358" y="46"/>
                  <a:pt x="364" y="50"/>
                  <a:pt x="370" y="54"/>
                </a:cubicBezTo>
                <a:cubicBezTo>
                  <a:pt x="382" y="61"/>
                  <a:pt x="394" y="67"/>
                  <a:pt x="407" y="71"/>
                </a:cubicBezTo>
                <a:cubicBezTo>
                  <a:pt x="411" y="72"/>
                  <a:pt x="416" y="74"/>
                  <a:pt x="420" y="76"/>
                </a:cubicBezTo>
                <a:cubicBezTo>
                  <a:pt x="428" y="78"/>
                  <a:pt x="435" y="77"/>
                  <a:pt x="443" y="74"/>
                </a:cubicBezTo>
                <a:cubicBezTo>
                  <a:pt x="446" y="73"/>
                  <a:pt x="450" y="72"/>
                  <a:pt x="453" y="71"/>
                </a:cubicBezTo>
                <a:cubicBezTo>
                  <a:pt x="464" y="66"/>
                  <a:pt x="474" y="61"/>
                  <a:pt x="484" y="56"/>
                </a:cubicBezTo>
                <a:cubicBezTo>
                  <a:pt x="489" y="54"/>
                  <a:pt x="494" y="52"/>
                  <a:pt x="499" y="52"/>
                </a:cubicBezTo>
                <a:cubicBezTo>
                  <a:pt x="502" y="51"/>
                  <a:pt x="503" y="53"/>
                  <a:pt x="504" y="55"/>
                </a:cubicBezTo>
                <a:cubicBezTo>
                  <a:pt x="510" y="68"/>
                  <a:pt x="512" y="81"/>
                  <a:pt x="508" y="95"/>
                </a:cubicBezTo>
                <a:cubicBezTo>
                  <a:pt x="507" y="99"/>
                  <a:pt x="506" y="102"/>
                  <a:pt x="505" y="106"/>
                </a:cubicBezTo>
                <a:cubicBezTo>
                  <a:pt x="504" y="114"/>
                  <a:pt x="499" y="121"/>
                  <a:pt x="495" y="128"/>
                </a:cubicBezTo>
                <a:cubicBezTo>
                  <a:pt x="494" y="130"/>
                  <a:pt x="492" y="132"/>
                  <a:pt x="491" y="135"/>
                </a:cubicBezTo>
                <a:cubicBezTo>
                  <a:pt x="490" y="137"/>
                  <a:pt x="488" y="138"/>
                  <a:pt x="486" y="137"/>
                </a:cubicBezTo>
                <a:cubicBezTo>
                  <a:pt x="478" y="136"/>
                  <a:pt x="471" y="132"/>
                  <a:pt x="464" y="128"/>
                </a:cubicBezTo>
                <a:cubicBezTo>
                  <a:pt x="461" y="126"/>
                  <a:pt x="458" y="124"/>
                  <a:pt x="456" y="122"/>
                </a:cubicBezTo>
                <a:cubicBezTo>
                  <a:pt x="450" y="117"/>
                  <a:pt x="443" y="113"/>
                  <a:pt x="435" y="113"/>
                </a:cubicBezTo>
                <a:cubicBezTo>
                  <a:pt x="431" y="113"/>
                  <a:pt x="426" y="115"/>
                  <a:pt x="422" y="117"/>
                </a:cubicBezTo>
                <a:cubicBezTo>
                  <a:pt x="415" y="121"/>
                  <a:pt x="408" y="125"/>
                  <a:pt x="401" y="129"/>
                </a:cubicBezTo>
                <a:cubicBezTo>
                  <a:pt x="384" y="139"/>
                  <a:pt x="367" y="148"/>
                  <a:pt x="349" y="155"/>
                </a:cubicBezTo>
                <a:cubicBezTo>
                  <a:pt x="333" y="161"/>
                  <a:pt x="316" y="162"/>
                  <a:pt x="299" y="162"/>
                </a:cubicBezTo>
                <a:cubicBezTo>
                  <a:pt x="285" y="161"/>
                  <a:pt x="271" y="159"/>
                  <a:pt x="257" y="158"/>
                </a:cubicBezTo>
                <a:cubicBezTo>
                  <a:pt x="246" y="158"/>
                  <a:pt x="235" y="154"/>
                  <a:pt x="224" y="151"/>
                </a:cubicBezTo>
                <a:cubicBezTo>
                  <a:pt x="214" y="148"/>
                  <a:pt x="204" y="144"/>
                  <a:pt x="194" y="141"/>
                </a:cubicBezTo>
                <a:cubicBezTo>
                  <a:pt x="187" y="139"/>
                  <a:pt x="181" y="138"/>
                  <a:pt x="175" y="136"/>
                </a:cubicBezTo>
                <a:cubicBezTo>
                  <a:pt x="168" y="133"/>
                  <a:pt x="162" y="131"/>
                  <a:pt x="157" y="125"/>
                </a:cubicBezTo>
                <a:cubicBezTo>
                  <a:pt x="155" y="122"/>
                  <a:pt x="153" y="120"/>
                  <a:pt x="153" y="116"/>
                </a:cubicBezTo>
                <a:cubicBezTo>
                  <a:pt x="157" y="118"/>
                  <a:pt x="160" y="118"/>
                  <a:pt x="164" y="118"/>
                </a:cubicBezTo>
                <a:cubicBezTo>
                  <a:pt x="166" y="118"/>
                  <a:pt x="169" y="118"/>
                  <a:pt x="171" y="119"/>
                </a:cubicBezTo>
                <a:cubicBezTo>
                  <a:pt x="173" y="119"/>
                  <a:pt x="175" y="118"/>
                  <a:pt x="175" y="116"/>
                </a:cubicBezTo>
                <a:cubicBezTo>
                  <a:pt x="175" y="114"/>
                  <a:pt x="174" y="114"/>
                  <a:pt x="172" y="114"/>
                </a:cubicBezTo>
                <a:close/>
                <a:moveTo>
                  <a:pt x="402" y="101"/>
                </a:moveTo>
                <a:cubicBezTo>
                  <a:pt x="406" y="99"/>
                  <a:pt x="409" y="98"/>
                  <a:pt x="412" y="96"/>
                </a:cubicBezTo>
                <a:cubicBezTo>
                  <a:pt x="413" y="94"/>
                  <a:pt x="415" y="93"/>
                  <a:pt x="414" y="91"/>
                </a:cubicBezTo>
                <a:cubicBezTo>
                  <a:pt x="414" y="88"/>
                  <a:pt x="412" y="87"/>
                  <a:pt x="410" y="87"/>
                </a:cubicBezTo>
                <a:cubicBezTo>
                  <a:pt x="408" y="86"/>
                  <a:pt x="406" y="86"/>
                  <a:pt x="404" y="87"/>
                </a:cubicBezTo>
                <a:cubicBezTo>
                  <a:pt x="403" y="87"/>
                  <a:pt x="403" y="87"/>
                  <a:pt x="403" y="88"/>
                </a:cubicBezTo>
                <a:cubicBezTo>
                  <a:pt x="403" y="89"/>
                  <a:pt x="403" y="89"/>
                  <a:pt x="404" y="89"/>
                </a:cubicBezTo>
                <a:cubicBezTo>
                  <a:pt x="406" y="90"/>
                  <a:pt x="408" y="90"/>
                  <a:pt x="410" y="91"/>
                </a:cubicBezTo>
                <a:cubicBezTo>
                  <a:pt x="408" y="94"/>
                  <a:pt x="404" y="96"/>
                  <a:pt x="401" y="98"/>
                </a:cubicBezTo>
                <a:cubicBezTo>
                  <a:pt x="401" y="98"/>
                  <a:pt x="400" y="99"/>
                  <a:pt x="400" y="100"/>
                </a:cubicBezTo>
                <a:cubicBezTo>
                  <a:pt x="400" y="101"/>
                  <a:pt x="402" y="101"/>
                  <a:pt x="402" y="101"/>
                </a:cubicBezTo>
                <a:close/>
                <a:moveTo>
                  <a:pt x="444" y="82"/>
                </a:moveTo>
                <a:cubicBezTo>
                  <a:pt x="444" y="82"/>
                  <a:pt x="445" y="82"/>
                  <a:pt x="445" y="82"/>
                </a:cubicBezTo>
                <a:cubicBezTo>
                  <a:pt x="447" y="82"/>
                  <a:pt x="448" y="82"/>
                  <a:pt x="449" y="82"/>
                </a:cubicBezTo>
                <a:cubicBezTo>
                  <a:pt x="457" y="80"/>
                  <a:pt x="465" y="77"/>
                  <a:pt x="474" y="77"/>
                </a:cubicBezTo>
                <a:cubicBezTo>
                  <a:pt x="478" y="76"/>
                  <a:pt x="481" y="76"/>
                  <a:pt x="485" y="74"/>
                </a:cubicBezTo>
                <a:cubicBezTo>
                  <a:pt x="486" y="74"/>
                  <a:pt x="487" y="74"/>
                  <a:pt x="487" y="72"/>
                </a:cubicBezTo>
                <a:cubicBezTo>
                  <a:pt x="486" y="71"/>
                  <a:pt x="485" y="72"/>
                  <a:pt x="484" y="72"/>
                </a:cubicBezTo>
                <a:cubicBezTo>
                  <a:pt x="483" y="72"/>
                  <a:pt x="481" y="72"/>
                  <a:pt x="480" y="72"/>
                </a:cubicBezTo>
                <a:cubicBezTo>
                  <a:pt x="469" y="73"/>
                  <a:pt x="458" y="75"/>
                  <a:pt x="447" y="79"/>
                </a:cubicBezTo>
                <a:cubicBezTo>
                  <a:pt x="446" y="79"/>
                  <a:pt x="444" y="79"/>
                  <a:pt x="443" y="80"/>
                </a:cubicBezTo>
                <a:cubicBezTo>
                  <a:pt x="443" y="80"/>
                  <a:pt x="442" y="80"/>
                  <a:pt x="442" y="81"/>
                </a:cubicBezTo>
                <a:cubicBezTo>
                  <a:pt x="442" y="82"/>
                  <a:pt x="443" y="82"/>
                  <a:pt x="444" y="82"/>
                </a:cubicBezTo>
                <a:close/>
                <a:moveTo>
                  <a:pt x="376" y="83"/>
                </a:moveTo>
                <a:cubicBezTo>
                  <a:pt x="376" y="84"/>
                  <a:pt x="375" y="84"/>
                  <a:pt x="376" y="85"/>
                </a:cubicBezTo>
                <a:cubicBezTo>
                  <a:pt x="377" y="86"/>
                  <a:pt x="377" y="85"/>
                  <a:pt x="378" y="85"/>
                </a:cubicBezTo>
                <a:cubicBezTo>
                  <a:pt x="380" y="83"/>
                  <a:pt x="383" y="82"/>
                  <a:pt x="384" y="80"/>
                </a:cubicBezTo>
                <a:cubicBezTo>
                  <a:pt x="385" y="79"/>
                  <a:pt x="385" y="78"/>
                  <a:pt x="385" y="77"/>
                </a:cubicBezTo>
                <a:cubicBezTo>
                  <a:pt x="385" y="74"/>
                  <a:pt x="383" y="73"/>
                  <a:pt x="380" y="73"/>
                </a:cubicBezTo>
                <a:cubicBezTo>
                  <a:pt x="379" y="72"/>
                  <a:pt x="377" y="72"/>
                  <a:pt x="376" y="74"/>
                </a:cubicBezTo>
                <a:cubicBezTo>
                  <a:pt x="376" y="75"/>
                  <a:pt x="378" y="75"/>
                  <a:pt x="379" y="76"/>
                </a:cubicBezTo>
                <a:cubicBezTo>
                  <a:pt x="379" y="76"/>
                  <a:pt x="379" y="76"/>
                  <a:pt x="379" y="76"/>
                </a:cubicBezTo>
                <a:cubicBezTo>
                  <a:pt x="381" y="77"/>
                  <a:pt x="381" y="78"/>
                  <a:pt x="380" y="79"/>
                </a:cubicBezTo>
                <a:cubicBezTo>
                  <a:pt x="378" y="80"/>
                  <a:pt x="377" y="82"/>
                  <a:pt x="376" y="83"/>
                </a:cubicBezTo>
                <a:close/>
                <a:moveTo>
                  <a:pt x="279" y="104"/>
                </a:moveTo>
                <a:cubicBezTo>
                  <a:pt x="278" y="105"/>
                  <a:pt x="277" y="105"/>
                  <a:pt x="277" y="105"/>
                </a:cubicBezTo>
                <a:cubicBezTo>
                  <a:pt x="276" y="106"/>
                  <a:pt x="275" y="107"/>
                  <a:pt x="275" y="108"/>
                </a:cubicBezTo>
                <a:cubicBezTo>
                  <a:pt x="275" y="109"/>
                  <a:pt x="276" y="108"/>
                  <a:pt x="277" y="109"/>
                </a:cubicBezTo>
                <a:cubicBezTo>
                  <a:pt x="280" y="108"/>
                  <a:pt x="282" y="108"/>
                  <a:pt x="284" y="106"/>
                </a:cubicBezTo>
                <a:cubicBezTo>
                  <a:pt x="286" y="105"/>
                  <a:pt x="287" y="103"/>
                  <a:pt x="286" y="101"/>
                </a:cubicBezTo>
                <a:cubicBezTo>
                  <a:pt x="285" y="98"/>
                  <a:pt x="284" y="97"/>
                  <a:pt x="281" y="97"/>
                </a:cubicBezTo>
                <a:cubicBezTo>
                  <a:pt x="281" y="97"/>
                  <a:pt x="280" y="96"/>
                  <a:pt x="280" y="97"/>
                </a:cubicBezTo>
                <a:cubicBezTo>
                  <a:pt x="279" y="98"/>
                  <a:pt x="280" y="98"/>
                  <a:pt x="280" y="99"/>
                </a:cubicBezTo>
                <a:cubicBezTo>
                  <a:pt x="284" y="102"/>
                  <a:pt x="283" y="102"/>
                  <a:pt x="279" y="104"/>
                </a:cubicBezTo>
                <a:close/>
                <a:moveTo>
                  <a:pt x="270" y="49"/>
                </a:moveTo>
                <a:cubicBezTo>
                  <a:pt x="271" y="49"/>
                  <a:pt x="273" y="49"/>
                  <a:pt x="274" y="50"/>
                </a:cubicBezTo>
                <a:cubicBezTo>
                  <a:pt x="275" y="52"/>
                  <a:pt x="274" y="53"/>
                  <a:pt x="273" y="55"/>
                </a:cubicBezTo>
                <a:cubicBezTo>
                  <a:pt x="272" y="56"/>
                  <a:pt x="271" y="58"/>
                  <a:pt x="271" y="60"/>
                </a:cubicBezTo>
                <a:cubicBezTo>
                  <a:pt x="271" y="61"/>
                  <a:pt x="271" y="61"/>
                  <a:pt x="271" y="62"/>
                </a:cubicBezTo>
                <a:cubicBezTo>
                  <a:pt x="272" y="62"/>
                  <a:pt x="273" y="62"/>
                  <a:pt x="273" y="61"/>
                </a:cubicBezTo>
                <a:cubicBezTo>
                  <a:pt x="275" y="60"/>
                  <a:pt x="276" y="58"/>
                  <a:pt x="277" y="56"/>
                </a:cubicBezTo>
                <a:cubicBezTo>
                  <a:pt x="280" y="51"/>
                  <a:pt x="277" y="46"/>
                  <a:pt x="271" y="46"/>
                </a:cubicBezTo>
                <a:cubicBezTo>
                  <a:pt x="271" y="46"/>
                  <a:pt x="271" y="46"/>
                  <a:pt x="270" y="46"/>
                </a:cubicBezTo>
                <a:cubicBezTo>
                  <a:pt x="269" y="46"/>
                  <a:pt x="267" y="47"/>
                  <a:pt x="267" y="49"/>
                </a:cubicBezTo>
                <a:cubicBezTo>
                  <a:pt x="267" y="51"/>
                  <a:pt x="269" y="49"/>
                  <a:pt x="270" y="49"/>
                </a:cubicBezTo>
                <a:close/>
                <a:moveTo>
                  <a:pt x="287" y="69"/>
                </a:moveTo>
                <a:cubicBezTo>
                  <a:pt x="289" y="69"/>
                  <a:pt x="290" y="71"/>
                  <a:pt x="288" y="73"/>
                </a:cubicBezTo>
                <a:cubicBezTo>
                  <a:pt x="287" y="75"/>
                  <a:pt x="286" y="76"/>
                  <a:pt x="285" y="78"/>
                </a:cubicBezTo>
                <a:cubicBezTo>
                  <a:pt x="284" y="78"/>
                  <a:pt x="284" y="79"/>
                  <a:pt x="285" y="80"/>
                </a:cubicBezTo>
                <a:cubicBezTo>
                  <a:pt x="286" y="81"/>
                  <a:pt x="287" y="81"/>
                  <a:pt x="287" y="80"/>
                </a:cubicBezTo>
                <a:cubicBezTo>
                  <a:pt x="289" y="79"/>
                  <a:pt x="291" y="77"/>
                  <a:pt x="292" y="75"/>
                </a:cubicBezTo>
                <a:cubicBezTo>
                  <a:pt x="293" y="74"/>
                  <a:pt x="295" y="72"/>
                  <a:pt x="293" y="70"/>
                </a:cubicBezTo>
                <a:cubicBezTo>
                  <a:pt x="292" y="68"/>
                  <a:pt x="290" y="67"/>
                  <a:pt x="288" y="66"/>
                </a:cubicBezTo>
                <a:cubicBezTo>
                  <a:pt x="288" y="66"/>
                  <a:pt x="287" y="66"/>
                  <a:pt x="287" y="66"/>
                </a:cubicBezTo>
                <a:cubicBezTo>
                  <a:pt x="286" y="67"/>
                  <a:pt x="284" y="66"/>
                  <a:pt x="284" y="68"/>
                </a:cubicBezTo>
                <a:cubicBezTo>
                  <a:pt x="284" y="70"/>
                  <a:pt x="286" y="69"/>
                  <a:pt x="287" y="69"/>
                </a:cubicBezTo>
                <a:close/>
                <a:moveTo>
                  <a:pt x="251" y="69"/>
                </a:moveTo>
                <a:cubicBezTo>
                  <a:pt x="251" y="69"/>
                  <a:pt x="250" y="69"/>
                  <a:pt x="250" y="70"/>
                </a:cubicBezTo>
                <a:cubicBezTo>
                  <a:pt x="249" y="71"/>
                  <a:pt x="249" y="72"/>
                  <a:pt x="251" y="73"/>
                </a:cubicBezTo>
                <a:cubicBezTo>
                  <a:pt x="253" y="73"/>
                  <a:pt x="257" y="69"/>
                  <a:pt x="257" y="67"/>
                </a:cubicBezTo>
                <a:cubicBezTo>
                  <a:pt x="257" y="64"/>
                  <a:pt x="255" y="61"/>
                  <a:pt x="252" y="61"/>
                </a:cubicBezTo>
                <a:cubicBezTo>
                  <a:pt x="251" y="61"/>
                  <a:pt x="250" y="61"/>
                  <a:pt x="249" y="63"/>
                </a:cubicBezTo>
                <a:cubicBezTo>
                  <a:pt x="249" y="63"/>
                  <a:pt x="250" y="63"/>
                  <a:pt x="251" y="64"/>
                </a:cubicBezTo>
                <a:cubicBezTo>
                  <a:pt x="252" y="64"/>
                  <a:pt x="254" y="64"/>
                  <a:pt x="254" y="66"/>
                </a:cubicBezTo>
                <a:cubicBezTo>
                  <a:pt x="254" y="67"/>
                  <a:pt x="252" y="68"/>
                  <a:pt x="251" y="69"/>
                </a:cubicBezTo>
                <a:close/>
                <a:moveTo>
                  <a:pt x="2692" y="1684"/>
                </a:moveTo>
                <a:cubicBezTo>
                  <a:pt x="2691" y="1683"/>
                  <a:pt x="2690" y="1682"/>
                  <a:pt x="2689" y="1681"/>
                </a:cubicBezTo>
                <a:cubicBezTo>
                  <a:pt x="2687" y="1677"/>
                  <a:pt x="2682" y="1675"/>
                  <a:pt x="2678" y="1674"/>
                </a:cubicBezTo>
                <a:cubicBezTo>
                  <a:pt x="2670" y="1673"/>
                  <a:pt x="2662" y="1673"/>
                  <a:pt x="2654" y="1670"/>
                </a:cubicBezTo>
                <a:cubicBezTo>
                  <a:pt x="2651" y="1668"/>
                  <a:pt x="2649" y="1667"/>
                  <a:pt x="2647" y="1665"/>
                </a:cubicBezTo>
                <a:cubicBezTo>
                  <a:pt x="2644" y="1661"/>
                  <a:pt x="2643" y="1656"/>
                  <a:pt x="2639" y="1653"/>
                </a:cubicBezTo>
                <a:cubicBezTo>
                  <a:pt x="2634" y="1649"/>
                  <a:pt x="2630" y="1645"/>
                  <a:pt x="2623" y="1643"/>
                </a:cubicBezTo>
                <a:cubicBezTo>
                  <a:pt x="2615" y="1642"/>
                  <a:pt x="2606" y="1640"/>
                  <a:pt x="2598" y="1637"/>
                </a:cubicBezTo>
                <a:cubicBezTo>
                  <a:pt x="2592" y="1635"/>
                  <a:pt x="2586" y="1633"/>
                  <a:pt x="2581" y="1628"/>
                </a:cubicBezTo>
                <a:cubicBezTo>
                  <a:pt x="2577" y="1624"/>
                  <a:pt x="2573" y="1621"/>
                  <a:pt x="2567" y="1619"/>
                </a:cubicBezTo>
                <a:cubicBezTo>
                  <a:pt x="2564" y="1617"/>
                  <a:pt x="2560" y="1616"/>
                  <a:pt x="2558" y="1613"/>
                </a:cubicBezTo>
                <a:cubicBezTo>
                  <a:pt x="2554" y="1609"/>
                  <a:pt x="2549" y="1607"/>
                  <a:pt x="2545" y="1603"/>
                </a:cubicBezTo>
                <a:cubicBezTo>
                  <a:pt x="2541" y="1600"/>
                  <a:pt x="2537" y="1598"/>
                  <a:pt x="2533" y="1595"/>
                </a:cubicBezTo>
                <a:cubicBezTo>
                  <a:pt x="2530" y="1592"/>
                  <a:pt x="2526" y="1590"/>
                  <a:pt x="2522" y="1589"/>
                </a:cubicBezTo>
                <a:cubicBezTo>
                  <a:pt x="2515" y="1586"/>
                  <a:pt x="2507" y="1583"/>
                  <a:pt x="2501" y="1577"/>
                </a:cubicBezTo>
                <a:cubicBezTo>
                  <a:pt x="2499" y="1575"/>
                  <a:pt x="2497" y="1574"/>
                  <a:pt x="2494" y="1573"/>
                </a:cubicBezTo>
                <a:cubicBezTo>
                  <a:pt x="2489" y="1570"/>
                  <a:pt x="2484" y="1569"/>
                  <a:pt x="2479" y="1565"/>
                </a:cubicBezTo>
                <a:cubicBezTo>
                  <a:pt x="2478" y="1564"/>
                  <a:pt x="2476" y="1564"/>
                  <a:pt x="2475" y="1564"/>
                </a:cubicBezTo>
                <a:cubicBezTo>
                  <a:pt x="2473" y="1564"/>
                  <a:pt x="2472" y="1563"/>
                  <a:pt x="2471" y="1562"/>
                </a:cubicBezTo>
                <a:cubicBezTo>
                  <a:pt x="2466" y="1557"/>
                  <a:pt x="2461" y="1554"/>
                  <a:pt x="2454" y="1553"/>
                </a:cubicBezTo>
                <a:cubicBezTo>
                  <a:pt x="2450" y="1551"/>
                  <a:pt x="2445" y="1551"/>
                  <a:pt x="2440" y="1548"/>
                </a:cubicBezTo>
                <a:cubicBezTo>
                  <a:pt x="2437" y="1546"/>
                  <a:pt x="2434" y="1545"/>
                  <a:pt x="2431" y="1544"/>
                </a:cubicBezTo>
                <a:cubicBezTo>
                  <a:pt x="2420" y="1541"/>
                  <a:pt x="2410" y="1537"/>
                  <a:pt x="2400" y="1532"/>
                </a:cubicBezTo>
                <a:cubicBezTo>
                  <a:pt x="2394" y="1529"/>
                  <a:pt x="2390" y="1525"/>
                  <a:pt x="2384" y="1523"/>
                </a:cubicBezTo>
                <a:cubicBezTo>
                  <a:pt x="2383" y="1523"/>
                  <a:pt x="2382" y="1523"/>
                  <a:pt x="2382" y="1522"/>
                </a:cubicBezTo>
                <a:cubicBezTo>
                  <a:pt x="2379" y="1520"/>
                  <a:pt x="2367" y="1521"/>
                  <a:pt x="2365" y="1524"/>
                </a:cubicBezTo>
                <a:cubicBezTo>
                  <a:pt x="2361" y="1528"/>
                  <a:pt x="2357" y="1531"/>
                  <a:pt x="2354" y="1536"/>
                </a:cubicBezTo>
                <a:cubicBezTo>
                  <a:pt x="2353" y="1538"/>
                  <a:pt x="2352" y="1539"/>
                  <a:pt x="2350" y="1540"/>
                </a:cubicBezTo>
                <a:cubicBezTo>
                  <a:pt x="2347" y="1543"/>
                  <a:pt x="2345" y="1547"/>
                  <a:pt x="2341" y="1550"/>
                </a:cubicBezTo>
                <a:cubicBezTo>
                  <a:pt x="2340" y="1552"/>
                  <a:pt x="2338" y="1555"/>
                  <a:pt x="2336" y="1556"/>
                </a:cubicBezTo>
                <a:cubicBezTo>
                  <a:pt x="2335" y="1557"/>
                  <a:pt x="2333" y="1559"/>
                  <a:pt x="2333" y="1561"/>
                </a:cubicBezTo>
                <a:cubicBezTo>
                  <a:pt x="2331" y="1564"/>
                  <a:pt x="2329" y="1567"/>
                  <a:pt x="2327" y="1569"/>
                </a:cubicBezTo>
                <a:cubicBezTo>
                  <a:pt x="2324" y="1571"/>
                  <a:pt x="2321" y="1573"/>
                  <a:pt x="2320" y="1576"/>
                </a:cubicBezTo>
                <a:cubicBezTo>
                  <a:pt x="2317" y="1582"/>
                  <a:pt x="2313" y="1586"/>
                  <a:pt x="2308" y="1590"/>
                </a:cubicBezTo>
                <a:cubicBezTo>
                  <a:pt x="2300" y="1597"/>
                  <a:pt x="2292" y="1604"/>
                  <a:pt x="2284" y="1612"/>
                </a:cubicBezTo>
                <a:cubicBezTo>
                  <a:pt x="2283" y="1613"/>
                  <a:pt x="2281" y="1614"/>
                  <a:pt x="2279" y="1616"/>
                </a:cubicBezTo>
                <a:cubicBezTo>
                  <a:pt x="2274" y="1624"/>
                  <a:pt x="2269" y="1631"/>
                  <a:pt x="2264" y="1639"/>
                </a:cubicBezTo>
                <a:cubicBezTo>
                  <a:pt x="2263" y="1640"/>
                  <a:pt x="2262" y="1642"/>
                  <a:pt x="2262" y="1644"/>
                </a:cubicBezTo>
                <a:cubicBezTo>
                  <a:pt x="2263" y="1647"/>
                  <a:pt x="2263" y="1650"/>
                  <a:pt x="2263" y="1653"/>
                </a:cubicBezTo>
                <a:cubicBezTo>
                  <a:pt x="2263" y="1656"/>
                  <a:pt x="2262" y="1660"/>
                  <a:pt x="2265" y="1662"/>
                </a:cubicBezTo>
                <a:cubicBezTo>
                  <a:pt x="2266" y="1663"/>
                  <a:pt x="2266" y="1664"/>
                  <a:pt x="2266" y="1665"/>
                </a:cubicBezTo>
                <a:cubicBezTo>
                  <a:pt x="2266" y="1670"/>
                  <a:pt x="2266" y="1676"/>
                  <a:pt x="2266" y="1682"/>
                </a:cubicBezTo>
                <a:cubicBezTo>
                  <a:pt x="2267" y="1690"/>
                  <a:pt x="2268" y="1698"/>
                  <a:pt x="2267" y="1705"/>
                </a:cubicBezTo>
                <a:cubicBezTo>
                  <a:pt x="2267" y="1709"/>
                  <a:pt x="2267" y="1709"/>
                  <a:pt x="2271" y="1710"/>
                </a:cubicBezTo>
                <a:cubicBezTo>
                  <a:pt x="2272" y="1711"/>
                  <a:pt x="2273" y="1709"/>
                  <a:pt x="2275" y="1711"/>
                </a:cubicBezTo>
                <a:cubicBezTo>
                  <a:pt x="2276" y="1712"/>
                  <a:pt x="2278" y="1713"/>
                  <a:pt x="2279" y="1713"/>
                </a:cubicBezTo>
                <a:cubicBezTo>
                  <a:pt x="2285" y="1713"/>
                  <a:pt x="2291" y="1715"/>
                  <a:pt x="2297" y="1717"/>
                </a:cubicBezTo>
                <a:cubicBezTo>
                  <a:pt x="2298" y="1717"/>
                  <a:pt x="2299" y="1718"/>
                  <a:pt x="2300" y="1718"/>
                </a:cubicBezTo>
                <a:cubicBezTo>
                  <a:pt x="2305" y="1717"/>
                  <a:pt x="2311" y="1718"/>
                  <a:pt x="2316" y="1720"/>
                </a:cubicBezTo>
                <a:cubicBezTo>
                  <a:pt x="2320" y="1722"/>
                  <a:pt x="2324" y="1722"/>
                  <a:pt x="2328" y="1723"/>
                </a:cubicBezTo>
                <a:cubicBezTo>
                  <a:pt x="2334" y="1724"/>
                  <a:pt x="2339" y="1723"/>
                  <a:pt x="2344" y="1725"/>
                </a:cubicBezTo>
                <a:cubicBezTo>
                  <a:pt x="2352" y="1727"/>
                  <a:pt x="2360" y="1730"/>
                  <a:pt x="2369" y="1732"/>
                </a:cubicBezTo>
                <a:cubicBezTo>
                  <a:pt x="2377" y="1733"/>
                  <a:pt x="2385" y="1733"/>
                  <a:pt x="2394" y="1735"/>
                </a:cubicBezTo>
                <a:cubicBezTo>
                  <a:pt x="2394" y="1735"/>
                  <a:pt x="2394" y="1735"/>
                  <a:pt x="2394" y="1735"/>
                </a:cubicBezTo>
                <a:cubicBezTo>
                  <a:pt x="2396" y="1733"/>
                  <a:pt x="2398" y="1734"/>
                  <a:pt x="2399" y="1734"/>
                </a:cubicBezTo>
                <a:cubicBezTo>
                  <a:pt x="2404" y="1734"/>
                  <a:pt x="2408" y="1734"/>
                  <a:pt x="2413" y="1735"/>
                </a:cubicBezTo>
                <a:cubicBezTo>
                  <a:pt x="2417" y="1735"/>
                  <a:pt x="2421" y="1735"/>
                  <a:pt x="2424" y="1735"/>
                </a:cubicBezTo>
                <a:cubicBezTo>
                  <a:pt x="2433" y="1735"/>
                  <a:pt x="2441" y="1735"/>
                  <a:pt x="2450" y="1736"/>
                </a:cubicBezTo>
                <a:cubicBezTo>
                  <a:pt x="2462" y="1737"/>
                  <a:pt x="2476" y="1738"/>
                  <a:pt x="2489" y="1737"/>
                </a:cubicBezTo>
                <a:cubicBezTo>
                  <a:pt x="2491" y="1737"/>
                  <a:pt x="2493" y="1735"/>
                  <a:pt x="2495" y="1737"/>
                </a:cubicBezTo>
                <a:cubicBezTo>
                  <a:pt x="2495" y="1738"/>
                  <a:pt x="2496" y="1738"/>
                  <a:pt x="2496" y="1737"/>
                </a:cubicBezTo>
                <a:cubicBezTo>
                  <a:pt x="2497" y="1736"/>
                  <a:pt x="2498" y="1736"/>
                  <a:pt x="2499" y="1736"/>
                </a:cubicBezTo>
                <a:cubicBezTo>
                  <a:pt x="2504" y="1736"/>
                  <a:pt x="2508" y="1736"/>
                  <a:pt x="2512" y="1736"/>
                </a:cubicBezTo>
                <a:cubicBezTo>
                  <a:pt x="2519" y="1736"/>
                  <a:pt x="2525" y="1733"/>
                  <a:pt x="2532" y="1734"/>
                </a:cubicBezTo>
                <a:cubicBezTo>
                  <a:pt x="2533" y="1734"/>
                  <a:pt x="2533" y="1734"/>
                  <a:pt x="2533" y="1733"/>
                </a:cubicBezTo>
                <a:cubicBezTo>
                  <a:pt x="2538" y="1730"/>
                  <a:pt x="2543" y="1730"/>
                  <a:pt x="2549" y="1728"/>
                </a:cubicBezTo>
                <a:cubicBezTo>
                  <a:pt x="2551" y="1728"/>
                  <a:pt x="2553" y="1728"/>
                  <a:pt x="2555" y="1727"/>
                </a:cubicBezTo>
                <a:cubicBezTo>
                  <a:pt x="2558" y="1726"/>
                  <a:pt x="2562" y="1726"/>
                  <a:pt x="2565" y="1725"/>
                </a:cubicBezTo>
                <a:cubicBezTo>
                  <a:pt x="2570" y="1723"/>
                  <a:pt x="2575" y="1724"/>
                  <a:pt x="2580" y="1723"/>
                </a:cubicBezTo>
                <a:cubicBezTo>
                  <a:pt x="2589" y="1722"/>
                  <a:pt x="2598" y="1722"/>
                  <a:pt x="2607" y="1719"/>
                </a:cubicBezTo>
                <a:cubicBezTo>
                  <a:pt x="2615" y="1717"/>
                  <a:pt x="2623" y="1716"/>
                  <a:pt x="2632" y="1718"/>
                </a:cubicBezTo>
                <a:cubicBezTo>
                  <a:pt x="2643" y="1719"/>
                  <a:pt x="2653" y="1720"/>
                  <a:pt x="2664" y="1720"/>
                </a:cubicBezTo>
                <a:cubicBezTo>
                  <a:pt x="2668" y="1720"/>
                  <a:pt x="2672" y="1718"/>
                  <a:pt x="2675" y="1717"/>
                </a:cubicBezTo>
                <a:cubicBezTo>
                  <a:pt x="2678" y="1716"/>
                  <a:pt x="2681" y="1714"/>
                  <a:pt x="2685" y="1715"/>
                </a:cubicBezTo>
                <a:cubicBezTo>
                  <a:pt x="2688" y="1716"/>
                  <a:pt x="2691" y="1712"/>
                  <a:pt x="2694" y="1713"/>
                </a:cubicBezTo>
                <a:cubicBezTo>
                  <a:pt x="2694" y="1713"/>
                  <a:pt x="2695" y="1712"/>
                  <a:pt x="2695" y="1712"/>
                </a:cubicBezTo>
                <a:cubicBezTo>
                  <a:pt x="2695" y="1709"/>
                  <a:pt x="2697" y="1706"/>
                  <a:pt x="2697" y="1703"/>
                </a:cubicBezTo>
                <a:cubicBezTo>
                  <a:pt x="2698" y="1697"/>
                  <a:pt x="2696" y="1692"/>
                  <a:pt x="2694" y="1686"/>
                </a:cubicBezTo>
                <a:cubicBezTo>
                  <a:pt x="2694" y="1685"/>
                  <a:pt x="2693" y="1684"/>
                  <a:pt x="2692" y="1684"/>
                </a:cubicBezTo>
                <a:close/>
                <a:moveTo>
                  <a:pt x="2349" y="1549"/>
                </a:moveTo>
                <a:cubicBezTo>
                  <a:pt x="2349" y="1549"/>
                  <a:pt x="2349" y="1549"/>
                  <a:pt x="2349" y="1548"/>
                </a:cubicBezTo>
                <a:cubicBezTo>
                  <a:pt x="2350" y="1545"/>
                  <a:pt x="2353" y="1543"/>
                  <a:pt x="2355" y="1541"/>
                </a:cubicBezTo>
                <a:cubicBezTo>
                  <a:pt x="2359" y="1538"/>
                  <a:pt x="2361" y="1533"/>
                  <a:pt x="2365" y="1530"/>
                </a:cubicBezTo>
                <a:cubicBezTo>
                  <a:pt x="2366" y="1528"/>
                  <a:pt x="2368" y="1527"/>
                  <a:pt x="2370" y="1527"/>
                </a:cubicBezTo>
                <a:cubicBezTo>
                  <a:pt x="2371" y="1527"/>
                  <a:pt x="2372" y="1527"/>
                  <a:pt x="2373" y="1526"/>
                </a:cubicBezTo>
                <a:cubicBezTo>
                  <a:pt x="2373" y="1525"/>
                  <a:pt x="2373" y="1527"/>
                  <a:pt x="2374" y="1527"/>
                </a:cubicBezTo>
                <a:cubicBezTo>
                  <a:pt x="2375" y="1527"/>
                  <a:pt x="2374" y="1528"/>
                  <a:pt x="2374" y="1528"/>
                </a:cubicBezTo>
                <a:cubicBezTo>
                  <a:pt x="2372" y="1529"/>
                  <a:pt x="2371" y="1530"/>
                  <a:pt x="2371" y="1532"/>
                </a:cubicBezTo>
                <a:cubicBezTo>
                  <a:pt x="2371" y="1532"/>
                  <a:pt x="2371" y="1532"/>
                  <a:pt x="2371" y="1532"/>
                </a:cubicBezTo>
                <a:cubicBezTo>
                  <a:pt x="2370" y="1530"/>
                  <a:pt x="2372" y="1530"/>
                  <a:pt x="2372" y="1528"/>
                </a:cubicBezTo>
                <a:cubicBezTo>
                  <a:pt x="2369" y="1529"/>
                  <a:pt x="2367" y="1529"/>
                  <a:pt x="2365" y="1530"/>
                </a:cubicBezTo>
                <a:cubicBezTo>
                  <a:pt x="2360" y="1536"/>
                  <a:pt x="2356" y="1544"/>
                  <a:pt x="2349" y="1549"/>
                </a:cubicBezTo>
                <a:cubicBezTo>
                  <a:pt x="2349" y="1549"/>
                  <a:pt x="2349" y="1549"/>
                  <a:pt x="2349" y="1549"/>
                </a:cubicBezTo>
                <a:cubicBezTo>
                  <a:pt x="2349" y="1550"/>
                  <a:pt x="2349" y="1550"/>
                  <a:pt x="2349" y="1550"/>
                </a:cubicBezTo>
                <a:cubicBezTo>
                  <a:pt x="2349" y="1550"/>
                  <a:pt x="2348" y="1550"/>
                  <a:pt x="2348" y="1550"/>
                </a:cubicBezTo>
                <a:cubicBezTo>
                  <a:pt x="2348" y="1550"/>
                  <a:pt x="2348" y="1549"/>
                  <a:pt x="2349" y="1549"/>
                </a:cubicBezTo>
                <a:close/>
                <a:moveTo>
                  <a:pt x="2371" y="1532"/>
                </a:moveTo>
                <a:cubicBezTo>
                  <a:pt x="2370" y="1532"/>
                  <a:pt x="2370" y="1532"/>
                  <a:pt x="2370" y="1532"/>
                </a:cubicBezTo>
                <a:cubicBezTo>
                  <a:pt x="2370" y="1533"/>
                  <a:pt x="2369" y="1534"/>
                  <a:pt x="2368" y="1534"/>
                </a:cubicBezTo>
                <a:cubicBezTo>
                  <a:pt x="2368" y="1533"/>
                  <a:pt x="2369" y="1532"/>
                  <a:pt x="2370" y="1532"/>
                </a:cubicBezTo>
                <a:cubicBezTo>
                  <a:pt x="2370" y="1531"/>
                  <a:pt x="2370" y="1531"/>
                  <a:pt x="2371" y="1532"/>
                </a:cubicBezTo>
                <a:close/>
                <a:moveTo>
                  <a:pt x="2368" y="1534"/>
                </a:moveTo>
                <a:cubicBezTo>
                  <a:pt x="2368" y="1534"/>
                  <a:pt x="2368" y="1534"/>
                  <a:pt x="2368" y="1534"/>
                </a:cubicBezTo>
                <a:cubicBezTo>
                  <a:pt x="2368" y="1534"/>
                  <a:pt x="2368" y="1534"/>
                  <a:pt x="2368" y="1535"/>
                </a:cubicBezTo>
                <a:cubicBezTo>
                  <a:pt x="2368" y="1535"/>
                  <a:pt x="2367" y="1534"/>
                  <a:pt x="2368" y="1534"/>
                </a:cubicBezTo>
                <a:close/>
                <a:moveTo>
                  <a:pt x="2368" y="1535"/>
                </a:moveTo>
                <a:cubicBezTo>
                  <a:pt x="2367" y="1535"/>
                  <a:pt x="2367" y="1536"/>
                  <a:pt x="2366" y="1537"/>
                </a:cubicBezTo>
                <a:cubicBezTo>
                  <a:pt x="2366" y="1537"/>
                  <a:pt x="2366" y="1537"/>
                  <a:pt x="2366" y="1537"/>
                </a:cubicBezTo>
                <a:cubicBezTo>
                  <a:pt x="2366" y="1535"/>
                  <a:pt x="2367" y="1535"/>
                  <a:pt x="2368" y="1535"/>
                </a:cubicBezTo>
                <a:close/>
                <a:moveTo>
                  <a:pt x="2358" y="1547"/>
                </a:moveTo>
                <a:cubicBezTo>
                  <a:pt x="2356" y="1550"/>
                  <a:pt x="2356" y="1554"/>
                  <a:pt x="2352" y="1557"/>
                </a:cubicBezTo>
                <a:cubicBezTo>
                  <a:pt x="2355" y="1554"/>
                  <a:pt x="2355" y="1550"/>
                  <a:pt x="2358" y="1547"/>
                </a:cubicBezTo>
                <a:close/>
                <a:moveTo>
                  <a:pt x="2348" y="1570"/>
                </a:moveTo>
                <a:cubicBezTo>
                  <a:pt x="2348" y="1567"/>
                  <a:pt x="2349" y="1563"/>
                  <a:pt x="2351" y="1559"/>
                </a:cubicBezTo>
                <a:cubicBezTo>
                  <a:pt x="2351" y="1565"/>
                  <a:pt x="2352" y="1570"/>
                  <a:pt x="2352" y="1575"/>
                </a:cubicBezTo>
                <a:cubicBezTo>
                  <a:pt x="2352" y="1577"/>
                  <a:pt x="2352" y="1579"/>
                  <a:pt x="2351" y="1581"/>
                </a:cubicBezTo>
                <a:cubicBezTo>
                  <a:pt x="2350" y="1584"/>
                  <a:pt x="2351" y="1591"/>
                  <a:pt x="2354" y="1592"/>
                </a:cubicBezTo>
                <a:cubicBezTo>
                  <a:pt x="2355" y="1593"/>
                  <a:pt x="2357" y="1594"/>
                  <a:pt x="2359" y="1594"/>
                </a:cubicBezTo>
                <a:cubicBezTo>
                  <a:pt x="2364" y="1596"/>
                  <a:pt x="2369" y="1599"/>
                  <a:pt x="2373" y="1601"/>
                </a:cubicBezTo>
                <a:cubicBezTo>
                  <a:pt x="2379" y="1604"/>
                  <a:pt x="2384" y="1607"/>
                  <a:pt x="2391" y="1608"/>
                </a:cubicBezTo>
                <a:cubicBezTo>
                  <a:pt x="2395" y="1609"/>
                  <a:pt x="2400" y="1610"/>
                  <a:pt x="2404" y="1612"/>
                </a:cubicBezTo>
                <a:cubicBezTo>
                  <a:pt x="2411" y="1616"/>
                  <a:pt x="2419" y="1617"/>
                  <a:pt x="2427" y="1616"/>
                </a:cubicBezTo>
                <a:cubicBezTo>
                  <a:pt x="2433" y="1616"/>
                  <a:pt x="2439" y="1614"/>
                  <a:pt x="2445" y="1614"/>
                </a:cubicBezTo>
                <a:cubicBezTo>
                  <a:pt x="2452" y="1615"/>
                  <a:pt x="2459" y="1616"/>
                  <a:pt x="2467" y="1619"/>
                </a:cubicBezTo>
                <a:cubicBezTo>
                  <a:pt x="2472" y="1620"/>
                  <a:pt x="2477" y="1623"/>
                  <a:pt x="2482" y="1624"/>
                </a:cubicBezTo>
                <a:cubicBezTo>
                  <a:pt x="2487" y="1624"/>
                  <a:pt x="2492" y="1625"/>
                  <a:pt x="2497" y="1626"/>
                </a:cubicBezTo>
                <a:cubicBezTo>
                  <a:pt x="2505" y="1628"/>
                  <a:pt x="2512" y="1632"/>
                  <a:pt x="2520" y="1633"/>
                </a:cubicBezTo>
                <a:cubicBezTo>
                  <a:pt x="2529" y="1634"/>
                  <a:pt x="2537" y="1637"/>
                  <a:pt x="2545" y="1639"/>
                </a:cubicBezTo>
                <a:cubicBezTo>
                  <a:pt x="2550" y="1640"/>
                  <a:pt x="2555" y="1640"/>
                  <a:pt x="2559" y="1641"/>
                </a:cubicBezTo>
                <a:cubicBezTo>
                  <a:pt x="2563" y="1642"/>
                  <a:pt x="2566" y="1643"/>
                  <a:pt x="2569" y="1645"/>
                </a:cubicBezTo>
                <a:cubicBezTo>
                  <a:pt x="2574" y="1648"/>
                  <a:pt x="2579" y="1650"/>
                  <a:pt x="2584" y="1652"/>
                </a:cubicBezTo>
                <a:cubicBezTo>
                  <a:pt x="2585" y="1652"/>
                  <a:pt x="2587" y="1651"/>
                  <a:pt x="2589" y="1652"/>
                </a:cubicBezTo>
                <a:cubicBezTo>
                  <a:pt x="2592" y="1653"/>
                  <a:pt x="2596" y="1654"/>
                  <a:pt x="2599" y="1656"/>
                </a:cubicBezTo>
                <a:cubicBezTo>
                  <a:pt x="2602" y="1658"/>
                  <a:pt x="2605" y="1658"/>
                  <a:pt x="2608" y="1659"/>
                </a:cubicBezTo>
                <a:cubicBezTo>
                  <a:pt x="2606" y="1661"/>
                  <a:pt x="2605" y="1661"/>
                  <a:pt x="2602" y="1660"/>
                </a:cubicBezTo>
                <a:cubicBezTo>
                  <a:pt x="2595" y="1659"/>
                  <a:pt x="2588" y="1655"/>
                  <a:pt x="2581" y="1652"/>
                </a:cubicBezTo>
                <a:cubicBezTo>
                  <a:pt x="2577" y="1650"/>
                  <a:pt x="2573" y="1649"/>
                  <a:pt x="2569" y="1647"/>
                </a:cubicBezTo>
                <a:cubicBezTo>
                  <a:pt x="2568" y="1647"/>
                  <a:pt x="2566" y="1647"/>
                  <a:pt x="2565" y="1644"/>
                </a:cubicBezTo>
                <a:cubicBezTo>
                  <a:pt x="2565" y="1643"/>
                  <a:pt x="2562" y="1643"/>
                  <a:pt x="2560" y="1642"/>
                </a:cubicBezTo>
                <a:cubicBezTo>
                  <a:pt x="2553" y="1640"/>
                  <a:pt x="2545" y="1641"/>
                  <a:pt x="2539" y="1638"/>
                </a:cubicBezTo>
                <a:cubicBezTo>
                  <a:pt x="2532" y="1636"/>
                  <a:pt x="2525" y="1635"/>
                  <a:pt x="2518" y="1635"/>
                </a:cubicBezTo>
                <a:cubicBezTo>
                  <a:pt x="2513" y="1634"/>
                  <a:pt x="2509" y="1632"/>
                  <a:pt x="2505" y="1631"/>
                </a:cubicBezTo>
                <a:cubicBezTo>
                  <a:pt x="2498" y="1628"/>
                  <a:pt x="2490" y="1626"/>
                  <a:pt x="2483" y="1625"/>
                </a:cubicBezTo>
                <a:cubicBezTo>
                  <a:pt x="2476" y="1623"/>
                  <a:pt x="2470" y="1621"/>
                  <a:pt x="2464" y="1619"/>
                </a:cubicBezTo>
                <a:cubicBezTo>
                  <a:pt x="2457" y="1617"/>
                  <a:pt x="2449" y="1618"/>
                  <a:pt x="2442" y="1618"/>
                </a:cubicBezTo>
                <a:cubicBezTo>
                  <a:pt x="2439" y="1618"/>
                  <a:pt x="2435" y="1619"/>
                  <a:pt x="2431" y="1618"/>
                </a:cubicBezTo>
                <a:cubicBezTo>
                  <a:pt x="2428" y="1618"/>
                  <a:pt x="2425" y="1617"/>
                  <a:pt x="2422" y="1617"/>
                </a:cubicBezTo>
                <a:cubicBezTo>
                  <a:pt x="2415" y="1617"/>
                  <a:pt x="2407" y="1616"/>
                  <a:pt x="2400" y="1615"/>
                </a:cubicBezTo>
                <a:cubicBezTo>
                  <a:pt x="2398" y="1614"/>
                  <a:pt x="2397" y="1612"/>
                  <a:pt x="2394" y="1611"/>
                </a:cubicBezTo>
                <a:cubicBezTo>
                  <a:pt x="2389" y="1610"/>
                  <a:pt x="2383" y="1608"/>
                  <a:pt x="2377" y="1607"/>
                </a:cubicBezTo>
                <a:cubicBezTo>
                  <a:pt x="2372" y="1605"/>
                  <a:pt x="2368" y="1604"/>
                  <a:pt x="2364" y="1601"/>
                </a:cubicBezTo>
                <a:cubicBezTo>
                  <a:pt x="2362" y="1600"/>
                  <a:pt x="2360" y="1599"/>
                  <a:pt x="2358" y="1599"/>
                </a:cubicBezTo>
                <a:cubicBezTo>
                  <a:pt x="2355" y="1599"/>
                  <a:pt x="2351" y="1595"/>
                  <a:pt x="2351" y="1592"/>
                </a:cubicBezTo>
                <a:cubicBezTo>
                  <a:pt x="2350" y="1587"/>
                  <a:pt x="2349" y="1583"/>
                  <a:pt x="2348" y="1579"/>
                </a:cubicBezTo>
                <a:cubicBezTo>
                  <a:pt x="2348" y="1578"/>
                  <a:pt x="2348" y="1577"/>
                  <a:pt x="2347" y="1576"/>
                </a:cubicBezTo>
                <a:cubicBezTo>
                  <a:pt x="2347" y="1576"/>
                  <a:pt x="2346" y="1575"/>
                  <a:pt x="2347" y="1575"/>
                </a:cubicBezTo>
                <a:cubicBezTo>
                  <a:pt x="2349" y="1574"/>
                  <a:pt x="2348" y="1572"/>
                  <a:pt x="2348" y="1570"/>
                </a:cubicBezTo>
                <a:close/>
                <a:moveTo>
                  <a:pt x="2551" y="1647"/>
                </a:moveTo>
                <a:cubicBezTo>
                  <a:pt x="2534" y="1643"/>
                  <a:pt x="2516" y="1640"/>
                  <a:pt x="2499" y="1636"/>
                </a:cubicBezTo>
                <a:cubicBezTo>
                  <a:pt x="2517" y="1639"/>
                  <a:pt x="2534" y="1641"/>
                  <a:pt x="2551" y="1647"/>
                </a:cubicBezTo>
                <a:close/>
                <a:moveTo>
                  <a:pt x="2473" y="1629"/>
                </a:moveTo>
                <a:cubicBezTo>
                  <a:pt x="2472" y="1629"/>
                  <a:pt x="2470" y="1628"/>
                  <a:pt x="2469" y="1628"/>
                </a:cubicBezTo>
                <a:cubicBezTo>
                  <a:pt x="2462" y="1626"/>
                  <a:pt x="2456" y="1625"/>
                  <a:pt x="2449" y="1625"/>
                </a:cubicBezTo>
                <a:cubicBezTo>
                  <a:pt x="2445" y="1624"/>
                  <a:pt x="2440" y="1625"/>
                  <a:pt x="2436" y="1626"/>
                </a:cubicBezTo>
                <a:cubicBezTo>
                  <a:pt x="2428" y="1629"/>
                  <a:pt x="2420" y="1629"/>
                  <a:pt x="2412" y="1628"/>
                </a:cubicBezTo>
                <a:cubicBezTo>
                  <a:pt x="2412" y="1627"/>
                  <a:pt x="2411" y="1627"/>
                  <a:pt x="2411" y="1627"/>
                </a:cubicBezTo>
                <a:cubicBezTo>
                  <a:pt x="2405" y="1628"/>
                  <a:pt x="2399" y="1626"/>
                  <a:pt x="2393" y="1625"/>
                </a:cubicBezTo>
                <a:cubicBezTo>
                  <a:pt x="2392" y="1625"/>
                  <a:pt x="2391" y="1624"/>
                  <a:pt x="2390" y="1624"/>
                </a:cubicBezTo>
                <a:cubicBezTo>
                  <a:pt x="2390" y="1624"/>
                  <a:pt x="2390" y="1624"/>
                  <a:pt x="2390" y="1624"/>
                </a:cubicBezTo>
                <a:cubicBezTo>
                  <a:pt x="2394" y="1624"/>
                  <a:pt x="2400" y="1623"/>
                  <a:pt x="2404" y="1624"/>
                </a:cubicBezTo>
                <a:cubicBezTo>
                  <a:pt x="2410" y="1626"/>
                  <a:pt x="2416" y="1625"/>
                  <a:pt x="2422" y="1626"/>
                </a:cubicBezTo>
                <a:cubicBezTo>
                  <a:pt x="2426" y="1627"/>
                  <a:pt x="2429" y="1624"/>
                  <a:pt x="2433" y="1624"/>
                </a:cubicBezTo>
                <a:cubicBezTo>
                  <a:pt x="2437" y="1624"/>
                  <a:pt x="2440" y="1622"/>
                  <a:pt x="2444" y="1624"/>
                </a:cubicBezTo>
                <a:cubicBezTo>
                  <a:pt x="2447" y="1625"/>
                  <a:pt x="2449" y="1623"/>
                  <a:pt x="2452" y="1623"/>
                </a:cubicBezTo>
                <a:cubicBezTo>
                  <a:pt x="2459" y="1623"/>
                  <a:pt x="2467" y="1624"/>
                  <a:pt x="2473" y="1629"/>
                </a:cubicBezTo>
                <a:close/>
                <a:moveTo>
                  <a:pt x="2347" y="1552"/>
                </a:moveTo>
                <a:cubicBezTo>
                  <a:pt x="2347" y="1552"/>
                  <a:pt x="2348" y="1552"/>
                  <a:pt x="2348" y="1552"/>
                </a:cubicBezTo>
                <a:cubicBezTo>
                  <a:pt x="2348" y="1552"/>
                  <a:pt x="2348" y="1553"/>
                  <a:pt x="2347" y="1553"/>
                </a:cubicBezTo>
                <a:cubicBezTo>
                  <a:pt x="2347" y="1552"/>
                  <a:pt x="2347" y="1552"/>
                  <a:pt x="2347" y="1552"/>
                </a:cubicBezTo>
                <a:close/>
                <a:moveTo>
                  <a:pt x="2268" y="1659"/>
                </a:moveTo>
                <a:cubicBezTo>
                  <a:pt x="2267" y="1659"/>
                  <a:pt x="2267" y="1659"/>
                  <a:pt x="2267" y="1659"/>
                </a:cubicBezTo>
                <a:cubicBezTo>
                  <a:pt x="2268" y="1654"/>
                  <a:pt x="2265" y="1649"/>
                  <a:pt x="2266" y="1644"/>
                </a:cubicBezTo>
                <a:cubicBezTo>
                  <a:pt x="2267" y="1642"/>
                  <a:pt x="2268" y="1640"/>
                  <a:pt x="2269" y="1638"/>
                </a:cubicBezTo>
                <a:cubicBezTo>
                  <a:pt x="2273" y="1632"/>
                  <a:pt x="2277" y="1626"/>
                  <a:pt x="2281" y="1619"/>
                </a:cubicBezTo>
                <a:cubicBezTo>
                  <a:pt x="2283" y="1617"/>
                  <a:pt x="2285" y="1617"/>
                  <a:pt x="2286" y="1615"/>
                </a:cubicBezTo>
                <a:cubicBezTo>
                  <a:pt x="2292" y="1609"/>
                  <a:pt x="2299" y="1604"/>
                  <a:pt x="2305" y="1598"/>
                </a:cubicBezTo>
                <a:cubicBezTo>
                  <a:pt x="2309" y="1594"/>
                  <a:pt x="2314" y="1590"/>
                  <a:pt x="2318" y="1586"/>
                </a:cubicBezTo>
                <a:cubicBezTo>
                  <a:pt x="2320" y="1583"/>
                  <a:pt x="2322" y="1581"/>
                  <a:pt x="2323" y="1578"/>
                </a:cubicBezTo>
                <a:cubicBezTo>
                  <a:pt x="2324" y="1576"/>
                  <a:pt x="2327" y="1574"/>
                  <a:pt x="2329" y="1572"/>
                </a:cubicBezTo>
                <a:cubicBezTo>
                  <a:pt x="2330" y="1570"/>
                  <a:pt x="2331" y="1569"/>
                  <a:pt x="2332" y="1567"/>
                </a:cubicBezTo>
                <a:cubicBezTo>
                  <a:pt x="2333" y="1565"/>
                  <a:pt x="2334" y="1563"/>
                  <a:pt x="2336" y="1562"/>
                </a:cubicBezTo>
                <a:cubicBezTo>
                  <a:pt x="2339" y="1561"/>
                  <a:pt x="2340" y="1558"/>
                  <a:pt x="2342" y="1556"/>
                </a:cubicBezTo>
                <a:cubicBezTo>
                  <a:pt x="2343" y="1555"/>
                  <a:pt x="2345" y="1553"/>
                  <a:pt x="2347" y="1553"/>
                </a:cubicBezTo>
                <a:cubicBezTo>
                  <a:pt x="2344" y="1557"/>
                  <a:pt x="2342" y="1562"/>
                  <a:pt x="2338" y="1565"/>
                </a:cubicBezTo>
                <a:cubicBezTo>
                  <a:pt x="2336" y="1568"/>
                  <a:pt x="2333" y="1571"/>
                  <a:pt x="2332" y="1575"/>
                </a:cubicBezTo>
                <a:cubicBezTo>
                  <a:pt x="2332" y="1576"/>
                  <a:pt x="2330" y="1576"/>
                  <a:pt x="2329" y="1578"/>
                </a:cubicBezTo>
                <a:cubicBezTo>
                  <a:pt x="2325" y="1589"/>
                  <a:pt x="2316" y="1596"/>
                  <a:pt x="2306" y="1601"/>
                </a:cubicBezTo>
                <a:cubicBezTo>
                  <a:pt x="2302" y="1603"/>
                  <a:pt x="2298" y="1606"/>
                  <a:pt x="2295" y="1610"/>
                </a:cubicBezTo>
                <a:cubicBezTo>
                  <a:pt x="2290" y="1615"/>
                  <a:pt x="2288" y="1621"/>
                  <a:pt x="2283" y="1625"/>
                </a:cubicBezTo>
                <a:cubicBezTo>
                  <a:pt x="2280" y="1627"/>
                  <a:pt x="2277" y="1629"/>
                  <a:pt x="2275" y="1632"/>
                </a:cubicBezTo>
                <a:cubicBezTo>
                  <a:pt x="2274" y="1635"/>
                  <a:pt x="2272" y="1638"/>
                  <a:pt x="2270" y="1640"/>
                </a:cubicBezTo>
                <a:cubicBezTo>
                  <a:pt x="2269" y="1641"/>
                  <a:pt x="2269" y="1642"/>
                  <a:pt x="2269" y="1644"/>
                </a:cubicBezTo>
                <a:cubicBezTo>
                  <a:pt x="2269" y="1645"/>
                  <a:pt x="2269" y="1646"/>
                  <a:pt x="2270" y="1647"/>
                </a:cubicBezTo>
                <a:cubicBezTo>
                  <a:pt x="2272" y="1647"/>
                  <a:pt x="2273" y="1647"/>
                  <a:pt x="2273" y="1645"/>
                </a:cubicBezTo>
                <a:cubicBezTo>
                  <a:pt x="2275" y="1641"/>
                  <a:pt x="2279" y="1639"/>
                  <a:pt x="2281" y="1635"/>
                </a:cubicBezTo>
                <a:cubicBezTo>
                  <a:pt x="2282" y="1634"/>
                  <a:pt x="2283" y="1633"/>
                  <a:pt x="2285" y="1633"/>
                </a:cubicBezTo>
                <a:cubicBezTo>
                  <a:pt x="2285" y="1633"/>
                  <a:pt x="2285" y="1633"/>
                  <a:pt x="2286" y="1632"/>
                </a:cubicBezTo>
                <a:cubicBezTo>
                  <a:pt x="2287" y="1629"/>
                  <a:pt x="2290" y="1627"/>
                  <a:pt x="2292" y="1625"/>
                </a:cubicBezTo>
                <a:cubicBezTo>
                  <a:pt x="2296" y="1622"/>
                  <a:pt x="2298" y="1619"/>
                  <a:pt x="2301" y="1616"/>
                </a:cubicBezTo>
                <a:cubicBezTo>
                  <a:pt x="2303" y="1614"/>
                  <a:pt x="2304" y="1613"/>
                  <a:pt x="2307" y="1612"/>
                </a:cubicBezTo>
                <a:cubicBezTo>
                  <a:pt x="2313" y="1610"/>
                  <a:pt x="2319" y="1608"/>
                  <a:pt x="2325" y="1606"/>
                </a:cubicBezTo>
                <a:cubicBezTo>
                  <a:pt x="2327" y="1606"/>
                  <a:pt x="2329" y="1607"/>
                  <a:pt x="2331" y="1607"/>
                </a:cubicBezTo>
                <a:cubicBezTo>
                  <a:pt x="2339" y="1611"/>
                  <a:pt x="2348" y="1613"/>
                  <a:pt x="2357" y="1615"/>
                </a:cubicBezTo>
                <a:cubicBezTo>
                  <a:pt x="2362" y="1615"/>
                  <a:pt x="2366" y="1616"/>
                  <a:pt x="2370" y="1616"/>
                </a:cubicBezTo>
                <a:cubicBezTo>
                  <a:pt x="2373" y="1616"/>
                  <a:pt x="2375" y="1618"/>
                  <a:pt x="2378" y="1619"/>
                </a:cubicBezTo>
                <a:cubicBezTo>
                  <a:pt x="2381" y="1620"/>
                  <a:pt x="2384" y="1622"/>
                  <a:pt x="2387" y="1623"/>
                </a:cubicBezTo>
                <a:cubicBezTo>
                  <a:pt x="2385" y="1624"/>
                  <a:pt x="2383" y="1623"/>
                  <a:pt x="2382" y="1622"/>
                </a:cubicBezTo>
                <a:cubicBezTo>
                  <a:pt x="2377" y="1621"/>
                  <a:pt x="2372" y="1620"/>
                  <a:pt x="2367" y="1619"/>
                </a:cubicBezTo>
                <a:cubicBezTo>
                  <a:pt x="2360" y="1618"/>
                  <a:pt x="2353" y="1617"/>
                  <a:pt x="2347" y="1616"/>
                </a:cubicBezTo>
                <a:cubicBezTo>
                  <a:pt x="2344" y="1616"/>
                  <a:pt x="2342" y="1616"/>
                  <a:pt x="2339" y="1617"/>
                </a:cubicBezTo>
                <a:cubicBezTo>
                  <a:pt x="2332" y="1617"/>
                  <a:pt x="2326" y="1617"/>
                  <a:pt x="2319" y="1615"/>
                </a:cubicBezTo>
                <a:cubicBezTo>
                  <a:pt x="2315" y="1614"/>
                  <a:pt x="2310" y="1615"/>
                  <a:pt x="2306" y="1617"/>
                </a:cubicBezTo>
                <a:cubicBezTo>
                  <a:pt x="2305" y="1617"/>
                  <a:pt x="2304" y="1618"/>
                  <a:pt x="2303" y="1619"/>
                </a:cubicBezTo>
                <a:cubicBezTo>
                  <a:pt x="2298" y="1625"/>
                  <a:pt x="2293" y="1630"/>
                  <a:pt x="2287" y="1635"/>
                </a:cubicBezTo>
                <a:cubicBezTo>
                  <a:pt x="2287" y="1636"/>
                  <a:pt x="2286" y="1636"/>
                  <a:pt x="2285" y="1637"/>
                </a:cubicBezTo>
                <a:cubicBezTo>
                  <a:pt x="2276" y="1642"/>
                  <a:pt x="2273" y="1651"/>
                  <a:pt x="2273" y="1661"/>
                </a:cubicBezTo>
                <a:cubicBezTo>
                  <a:pt x="2273" y="1663"/>
                  <a:pt x="2275" y="1665"/>
                  <a:pt x="2273" y="1667"/>
                </a:cubicBezTo>
                <a:cubicBezTo>
                  <a:pt x="2271" y="1664"/>
                  <a:pt x="2270" y="1662"/>
                  <a:pt x="2268" y="1659"/>
                </a:cubicBezTo>
                <a:close/>
                <a:moveTo>
                  <a:pt x="2278" y="1686"/>
                </a:moveTo>
                <a:cubicBezTo>
                  <a:pt x="2277" y="1688"/>
                  <a:pt x="2277" y="1689"/>
                  <a:pt x="2277" y="1691"/>
                </a:cubicBezTo>
                <a:cubicBezTo>
                  <a:pt x="2277" y="1692"/>
                  <a:pt x="2278" y="1694"/>
                  <a:pt x="2275" y="1695"/>
                </a:cubicBezTo>
                <a:cubicBezTo>
                  <a:pt x="2275" y="1695"/>
                  <a:pt x="2274" y="1697"/>
                  <a:pt x="2274" y="1698"/>
                </a:cubicBezTo>
                <a:cubicBezTo>
                  <a:pt x="2274" y="1701"/>
                  <a:pt x="2274" y="1703"/>
                  <a:pt x="2275" y="1707"/>
                </a:cubicBezTo>
                <a:cubicBezTo>
                  <a:pt x="2273" y="1706"/>
                  <a:pt x="2272" y="1705"/>
                  <a:pt x="2272" y="1703"/>
                </a:cubicBezTo>
                <a:cubicBezTo>
                  <a:pt x="2273" y="1698"/>
                  <a:pt x="2271" y="1693"/>
                  <a:pt x="2271" y="1688"/>
                </a:cubicBezTo>
                <a:cubicBezTo>
                  <a:pt x="2270" y="1687"/>
                  <a:pt x="2270" y="1685"/>
                  <a:pt x="2272" y="1685"/>
                </a:cubicBezTo>
                <a:cubicBezTo>
                  <a:pt x="2274" y="1685"/>
                  <a:pt x="2273" y="1683"/>
                  <a:pt x="2274" y="1682"/>
                </a:cubicBezTo>
                <a:cubicBezTo>
                  <a:pt x="2276" y="1683"/>
                  <a:pt x="2274" y="1685"/>
                  <a:pt x="2276" y="1685"/>
                </a:cubicBezTo>
                <a:cubicBezTo>
                  <a:pt x="2278" y="1684"/>
                  <a:pt x="2277" y="1682"/>
                  <a:pt x="2277" y="1681"/>
                </a:cubicBezTo>
                <a:cubicBezTo>
                  <a:pt x="2277" y="1679"/>
                  <a:pt x="2277" y="1678"/>
                  <a:pt x="2277" y="1676"/>
                </a:cubicBezTo>
                <a:cubicBezTo>
                  <a:pt x="2277" y="1675"/>
                  <a:pt x="2276" y="1675"/>
                  <a:pt x="2277" y="1674"/>
                </a:cubicBezTo>
                <a:cubicBezTo>
                  <a:pt x="2278" y="1674"/>
                  <a:pt x="2279" y="1675"/>
                  <a:pt x="2279" y="1676"/>
                </a:cubicBezTo>
                <a:cubicBezTo>
                  <a:pt x="2279" y="1679"/>
                  <a:pt x="2279" y="1683"/>
                  <a:pt x="2278" y="1686"/>
                </a:cubicBezTo>
                <a:close/>
                <a:moveTo>
                  <a:pt x="2302" y="1691"/>
                </a:moveTo>
                <a:cubicBezTo>
                  <a:pt x="2300" y="1698"/>
                  <a:pt x="2301" y="1706"/>
                  <a:pt x="2301" y="1714"/>
                </a:cubicBezTo>
                <a:cubicBezTo>
                  <a:pt x="2298" y="1713"/>
                  <a:pt x="2299" y="1710"/>
                  <a:pt x="2299" y="1708"/>
                </a:cubicBezTo>
                <a:cubicBezTo>
                  <a:pt x="2298" y="1706"/>
                  <a:pt x="2298" y="1703"/>
                  <a:pt x="2298" y="1700"/>
                </a:cubicBezTo>
                <a:cubicBezTo>
                  <a:pt x="2298" y="1699"/>
                  <a:pt x="2298" y="1697"/>
                  <a:pt x="2296" y="1697"/>
                </a:cubicBezTo>
                <a:cubicBezTo>
                  <a:pt x="2295" y="1698"/>
                  <a:pt x="2295" y="1699"/>
                  <a:pt x="2295" y="1700"/>
                </a:cubicBezTo>
                <a:cubicBezTo>
                  <a:pt x="2295" y="1704"/>
                  <a:pt x="2296" y="1709"/>
                  <a:pt x="2297" y="1713"/>
                </a:cubicBezTo>
                <a:cubicBezTo>
                  <a:pt x="2293" y="1712"/>
                  <a:pt x="2293" y="1712"/>
                  <a:pt x="2293" y="1709"/>
                </a:cubicBezTo>
                <a:cubicBezTo>
                  <a:pt x="2293" y="1701"/>
                  <a:pt x="2293" y="1694"/>
                  <a:pt x="2293" y="1686"/>
                </a:cubicBezTo>
                <a:cubicBezTo>
                  <a:pt x="2293" y="1685"/>
                  <a:pt x="2293" y="1685"/>
                  <a:pt x="2292" y="1684"/>
                </a:cubicBezTo>
                <a:cubicBezTo>
                  <a:pt x="2291" y="1684"/>
                  <a:pt x="2291" y="1685"/>
                  <a:pt x="2291" y="1686"/>
                </a:cubicBezTo>
                <a:cubicBezTo>
                  <a:pt x="2290" y="1688"/>
                  <a:pt x="2291" y="1689"/>
                  <a:pt x="2290" y="1691"/>
                </a:cubicBezTo>
                <a:cubicBezTo>
                  <a:pt x="2290" y="1693"/>
                  <a:pt x="2290" y="1695"/>
                  <a:pt x="2288" y="1697"/>
                </a:cubicBezTo>
                <a:cubicBezTo>
                  <a:pt x="2286" y="1699"/>
                  <a:pt x="2286" y="1703"/>
                  <a:pt x="2287" y="1706"/>
                </a:cubicBezTo>
                <a:cubicBezTo>
                  <a:pt x="2287" y="1707"/>
                  <a:pt x="2287" y="1709"/>
                  <a:pt x="2286" y="1710"/>
                </a:cubicBezTo>
                <a:cubicBezTo>
                  <a:pt x="2284" y="1710"/>
                  <a:pt x="2282" y="1710"/>
                  <a:pt x="2280" y="1709"/>
                </a:cubicBezTo>
                <a:cubicBezTo>
                  <a:pt x="2279" y="1709"/>
                  <a:pt x="2280" y="1708"/>
                  <a:pt x="2280" y="1707"/>
                </a:cubicBezTo>
                <a:cubicBezTo>
                  <a:pt x="2281" y="1701"/>
                  <a:pt x="2281" y="1694"/>
                  <a:pt x="2281" y="1687"/>
                </a:cubicBezTo>
                <a:cubicBezTo>
                  <a:pt x="2281" y="1687"/>
                  <a:pt x="2280" y="1687"/>
                  <a:pt x="2281" y="1686"/>
                </a:cubicBezTo>
                <a:cubicBezTo>
                  <a:pt x="2284" y="1684"/>
                  <a:pt x="2281" y="1680"/>
                  <a:pt x="2282" y="1678"/>
                </a:cubicBezTo>
                <a:cubicBezTo>
                  <a:pt x="2282" y="1677"/>
                  <a:pt x="2281" y="1675"/>
                  <a:pt x="2283" y="1675"/>
                </a:cubicBezTo>
                <a:cubicBezTo>
                  <a:pt x="2285" y="1676"/>
                  <a:pt x="2287" y="1675"/>
                  <a:pt x="2287" y="1677"/>
                </a:cubicBezTo>
                <a:cubicBezTo>
                  <a:pt x="2287" y="1680"/>
                  <a:pt x="2286" y="1682"/>
                  <a:pt x="2286" y="1684"/>
                </a:cubicBezTo>
                <a:cubicBezTo>
                  <a:pt x="2286" y="1685"/>
                  <a:pt x="2286" y="1687"/>
                  <a:pt x="2288" y="1687"/>
                </a:cubicBezTo>
                <a:cubicBezTo>
                  <a:pt x="2290" y="1687"/>
                  <a:pt x="2290" y="1686"/>
                  <a:pt x="2290" y="1684"/>
                </a:cubicBezTo>
                <a:cubicBezTo>
                  <a:pt x="2290" y="1682"/>
                  <a:pt x="2289" y="1680"/>
                  <a:pt x="2289" y="1678"/>
                </a:cubicBezTo>
                <a:cubicBezTo>
                  <a:pt x="2289" y="1677"/>
                  <a:pt x="2289" y="1676"/>
                  <a:pt x="2291" y="1676"/>
                </a:cubicBezTo>
                <a:cubicBezTo>
                  <a:pt x="2292" y="1676"/>
                  <a:pt x="2293" y="1675"/>
                  <a:pt x="2294" y="1678"/>
                </a:cubicBezTo>
                <a:cubicBezTo>
                  <a:pt x="2294" y="1680"/>
                  <a:pt x="2294" y="1682"/>
                  <a:pt x="2294" y="1685"/>
                </a:cubicBezTo>
                <a:cubicBezTo>
                  <a:pt x="2294" y="1686"/>
                  <a:pt x="2293" y="1687"/>
                  <a:pt x="2295" y="1687"/>
                </a:cubicBezTo>
                <a:cubicBezTo>
                  <a:pt x="2296" y="1687"/>
                  <a:pt x="2297" y="1686"/>
                  <a:pt x="2297" y="1685"/>
                </a:cubicBezTo>
                <a:cubicBezTo>
                  <a:pt x="2297" y="1683"/>
                  <a:pt x="2296" y="1681"/>
                  <a:pt x="2296" y="1678"/>
                </a:cubicBezTo>
                <a:cubicBezTo>
                  <a:pt x="2296" y="1677"/>
                  <a:pt x="2297" y="1676"/>
                  <a:pt x="2298" y="1677"/>
                </a:cubicBezTo>
                <a:cubicBezTo>
                  <a:pt x="2299" y="1677"/>
                  <a:pt x="2301" y="1676"/>
                  <a:pt x="2301" y="1678"/>
                </a:cubicBezTo>
                <a:cubicBezTo>
                  <a:pt x="2301" y="1680"/>
                  <a:pt x="2301" y="1681"/>
                  <a:pt x="2301" y="1683"/>
                </a:cubicBezTo>
                <a:cubicBezTo>
                  <a:pt x="2301" y="1685"/>
                  <a:pt x="2300" y="1687"/>
                  <a:pt x="2302" y="1689"/>
                </a:cubicBezTo>
                <a:cubicBezTo>
                  <a:pt x="2302" y="1689"/>
                  <a:pt x="2302" y="1690"/>
                  <a:pt x="2302" y="1691"/>
                </a:cubicBezTo>
                <a:close/>
                <a:moveTo>
                  <a:pt x="2310" y="1698"/>
                </a:moveTo>
                <a:cubicBezTo>
                  <a:pt x="2309" y="1698"/>
                  <a:pt x="2309" y="1701"/>
                  <a:pt x="2309" y="1703"/>
                </a:cubicBezTo>
                <a:cubicBezTo>
                  <a:pt x="2309" y="1707"/>
                  <a:pt x="2309" y="1711"/>
                  <a:pt x="2309" y="1715"/>
                </a:cubicBezTo>
                <a:cubicBezTo>
                  <a:pt x="2308" y="1715"/>
                  <a:pt x="2308" y="1715"/>
                  <a:pt x="2308" y="1715"/>
                </a:cubicBezTo>
                <a:cubicBezTo>
                  <a:pt x="2305" y="1714"/>
                  <a:pt x="2304" y="1714"/>
                  <a:pt x="2304" y="1710"/>
                </a:cubicBezTo>
                <a:cubicBezTo>
                  <a:pt x="2305" y="1703"/>
                  <a:pt x="2305" y="1695"/>
                  <a:pt x="2305" y="1688"/>
                </a:cubicBezTo>
                <a:cubicBezTo>
                  <a:pt x="2305" y="1684"/>
                  <a:pt x="2307" y="1681"/>
                  <a:pt x="2306" y="1678"/>
                </a:cubicBezTo>
                <a:cubicBezTo>
                  <a:pt x="2306" y="1677"/>
                  <a:pt x="2307" y="1677"/>
                  <a:pt x="2307" y="1677"/>
                </a:cubicBezTo>
                <a:cubicBezTo>
                  <a:pt x="2308" y="1677"/>
                  <a:pt x="2308" y="1677"/>
                  <a:pt x="2308" y="1678"/>
                </a:cubicBezTo>
                <a:cubicBezTo>
                  <a:pt x="2308" y="1679"/>
                  <a:pt x="2308" y="1680"/>
                  <a:pt x="2308" y="1681"/>
                </a:cubicBezTo>
                <a:cubicBezTo>
                  <a:pt x="2308" y="1681"/>
                  <a:pt x="2308" y="1682"/>
                  <a:pt x="2308" y="1683"/>
                </a:cubicBezTo>
                <a:cubicBezTo>
                  <a:pt x="2311" y="1686"/>
                  <a:pt x="2312" y="1690"/>
                  <a:pt x="2311" y="1694"/>
                </a:cubicBezTo>
                <a:cubicBezTo>
                  <a:pt x="2311" y="1695"/>
                  <a:pt x="2312" y="1697"/>
                  <a:pt x="2310" y="1698"/>
                </a:cubicBezTo>
                <a:close/>
                <a:moveTo>
                  <a:pt x="2348" y="1722"/>
                </a:moveTo>
                <a:cubicBezTo>
                  <a:pt x="2347" y="1722"/>
                  <a:pt x="2344" y="1722"/>
                  <a:pt x="2344" y="1720"/>
                </a:cubicBezTo>
                <a:cubicBezTo>
                  <a:pt x="2343" y="1717"/>
                  <a:pt x="2343" y="1715"/>
                  <a:pt x="2344" y="1713"/>
                </a:cubicBezTo>
                <a:cubicBezTo>
                  <a:pt x="2345" y="1711"/>
                  <a:pt x="2344" y="1708"/>
                  <a:pt x="2344" y="1706"/>
                </a:cubicBezTo>
                <a:cubicBezTo>
                  <a:pt x="2344" y="1701"/>
                  <a:pt x="2345" y="1697"/>
                  <a:pt x="2344" y="1692"/>
                </a:cubicBezTo>
                <a:cubicBezTo>
                  <a:pt x="2343" y="1691"/>
                  <a:pt x="2343" y="1690"/>
                  <a:pt x="2342" y="1690"/>
                </a:cubicBezTo>
                <a:cubicBezTo>
                  <a:pt x="2342" y="1696"/>
                  <a:pt x="2342" y="1703"/>
                  <a:pt x="2342" y="1709"/>
                </a:cubicBezTo>
                <a:cubicBezTo>
                  <a:pt x="2342" y="1710"/>
                  <a:pt x="2342" y="1711"/>
                  <a:pt x="2341" y="1711"/>
                </a:cubicBezTo>
                <a:cubicBezTo>
                  <a:pt x="2340" y="1712"/>
                  <a:pt x="2340" y="1713"/>
                  <a:pt x="2340" y="1715"/>
                </a:cubicBezTo>
                <a:cubicBezTo>
                  <a:pt x="2340" y="1715"/>
                  <a:pt x="2341" y="1716"/>
                  <a:pt x="2341" y="1717"/>
                </a:cubicBezTo>
                <a:cubicBezTo>
                  <a:pt x="2340" y="1718"/>
                  <a:pt x="2342" y="1720"/>
                  <a:pt x="2340" y="1720"/>
                </a:cubicBezTo>
                <a:cubicBezTo>
                  <a:pt x="2338" y="1720"/>
                  <a:pt x="2335" y="1720"/>
                  <a:pt x="2335" y="1717"/>
                </a:cubicBezTo>
                <a:cubicBezTo>
                  <a:pt x="2335" y="1715"/>
                  <a:pt x="2335" y="1712"/>
                  <a:pt x="2335" y="1710"/>
                </a:cubicBezTo>
                <a:cubicBezTo>
                  <a:pt x="2336" y="1708"/>
                  <a:pt x="2334" y="1706"/>
                  <a:pt x="2334" y="1704"/>
                </a:cubicBezTo>
                <a:cubicBezTo>
                  <a:pt x="2333" y="1701"/>
                  <a:pt x="2333" y="1698"/>
                  <a:pt x="2332" y="1695"/>
                </a:cubicBezTo>
                <a:cubicBezTo>
                  <a:pt x="2332" y="1694"/>
                  <a:pt x="2332" y="1694"/>
                  <a:pt x="2331" y="1694"/>
                </a:cubicBezTo>
                <a:cubicBezTo>
                  <a:pt x="2330" y="1694"/>
                  <a:pt x="2330" y="1695"/>
                  <a:pt x="2330" y="1696"/>
                </a:cubicBezTo>
                <a:cubicBezTo>
                  <a:pt x="2330" y="1702"/>
                  <a:pt x="2330" y="1709"/>
                  <a:pt x="2331" y="1716"/>
                </a:cubicBezTo>
                <a:cubicBezTo>
                  <a:pt x="2331" y="1717"/>
                  <a:pt x="2332" y="1719"/>
                  <a:pt x="2330" y="1719"/>
                </a:cubicBezTo>
                <a:cubicBezTo>
                  <a:pt x="2328" y="1719"/>
                  <a:pt x="2327" y="1719"/>
                  <a:pt x="2327" y="1717"/>
                </a:cubicBezTo>
                <a:cubicBezTo>
                  <a:pt x="2327" y="1714"/>
                  <a:pt x="2327" y="1711"/>
                  <a:pt x="2326" y="1708"/>
                </a:cubicBezTo>
                <a:cubicBezTo>
                  <a:pt x="2324" y="1703"/>
                  <a:pt x="2325" y="1697"/>
                  <a:pt x="2324" y="1691"/>
                </a:cubicBezTo>
                <a:cubicBezTo>
                  <a:pt x="2324" y="1690"/>
                  <a:pt x="2324" y="1689"/>
                  <a:pt x="2323" y="1689"/>
                </a:cubicBezTo>
                <a:cubicBezTo>
                  <a:pt x="2322" y="1689"/>
                  <a:pt x="2322" y="1690"/>
                  <a:pt x="2322" y="1690"/>
                </a:cubicBezTo>
                <a:cubicBezTo>
                  <a:pt x="2322" y="1691"/>
                  <a:pt x="2321" y="1692"/>
                  <a:pt x="2321" y="1693"/>
                </a:cubicBezTo>
                <a:cubicBezTo>
                  <a:pt x="2321" y="1701"/>
                  <a:pt x="2320" y="1709"/>
                  <a:pt x="2322" y="1717"/>
                </a:cubicBezTo>
                <a:cubicBezTo>
                  <a:pt x="2322" y="1717"/>
                  <a:pt x="2322" y="1718"/>
                  <a:pt x="2322" y="1718"/>
                </a:cubicBezTo>
                <a:cubicBezTo>
                  <a:pt x="2321" y="1718"/>
                  <a:pt x="2321" y="1718"/>
                  <a:pt x="2320" y="1717"/>
                </a:cubicBezTo>
                <a:cubicBezTo>
                  <a:pt x="2320" y="1716"/>
                  <a:pt x="2320" y="1715"/>
                  <a:pt x="2320" y="1714"/>
                </a:cubicBezTo>
                <a:cubicBezTo>
                  <a:pt x="2319" y="1711"/>
                  <a:pt x="2319" y="1709"/>
                  <a:pt x="2319" y="1706"/>
                </a:cubicBezTo>
                <a:cubicBezTo>
                  <a:pt x="2319" y="1705"/>
                  <a:pt x="2319" y="1704"/>
                  <a:pt x="2318" y="1704"/>
                </a:cubicBezTo>
                <a:cubicBezTo>
                  <a:pt x="2317" y="1704"/>
                  <a:pt x="2317" y="1705"/>
                  <a:pt x="2317" y="1706"/>
                </a:cubicBezTo>
                <a:cubicBezTo>
                  <a:pt x="2317" y="1708"/>
                  <a:pt x="2317" y="1710"/>
                  <a:pt x="2317" y="1712"/>
                </a:cubicBezTo>
                <a:cubicBezTo>
                  <a:pt x="2317" y="1713"/>
                  <a:pt x="2317" y="1715"/>
                  <a:pt x="2317" y="1716"/>
                </a:cubicBezTo>
                <a:cubicBezTo>
                  <a:pt x="2317" y="1716"/>
                  <a:pt x="2317" y="1716"/>
                  <a:pt x="2317" y="1716"/>
                </a:cubicBezTo>
                <a:cubicBezTo>
                  <a:pt x="2311" y="1715"/>
                  <a:pt x="2311" y="1715"/>
                  <a:pt x="2312" y="1708"/>
                </a:cubicBezTo>
                <a:cubicBezTo>
                  <a:pt x="2312" y="1708"/>
                  <a:pt x="2311" y="1707"/>
                  <a:pt x="2312" y="1706"/>
                </a:cubicBezTo>
                <a:cubicBezTo>
                  <a:pt x="2312" y="1705"/>
                  <a:pt x="2310" y="1703"/>
                  <a:pt x="2313" y="1703"/>
                </a:cubicBezTo>
                <a:cubicBezTo>
                  <a:pt x="2314" y="1702"/>
                  <a:pt x="2315" y="1699"/>
                  <a:pt x="2315" y="1697"/>
                </a:cubicBezTo>
                <a:cubicBezTo>
                  <a:pt x="2314" y="1691"/>
                  <a:pt x="2315" y="1685"/>
                  <a:pt x="2315" y="1679"/>
                </a:cubicBezTo>
                <a:cubicBezTo>
                  <a:pt x="2315" y="1678"/>
                  <a:pt x="2315" y="1678"/>
                  <a:pt x="2316" y="1678"/>
                </a:cubicBezTo>
                <a:cubicBezTo>
                  <a:pt x="2317" y="1678"/>
                  <a:pt x="2317" y="1678"/>
                  <a:pt x="2317" y="1679"/>
                </a:cubicBezTo>
                <a:cubicBezTo>
                  <a:pt x="2317" y="1681"/>
                  <a:pt x="2317" y="1683"/>
                  <a:pt x="2317" y="1686"/>
                </a:cubicBezTo>
                <a:cubicBezTo>
                  <a:pt x="2317" y="1686"/>
                  <a:pt x="2317" y="1688"/>
                  <a:pt x="2318" y="1688"/>
                </a:cubicBezTo>
                <a:cubicBezTo>
                  <a:pt x="2319" y="1688"/>
                  <a:pt x="2320" y="1688"/>
                  <a:pt x="2321" y="1686"/>
                </a:cubicBezTo>
                <a:cubicBezTo>
                  <a:pt x="2321" y="1684"/>
                  <a:pt x="2321" y="1683"/>
                  <a:pt x="2322" y="1681"/>
                </a:cubicBezTo>
                <a:cubicBezTo>
                  <a:pt x="2322" y="1680"/>
                  <a:pt x="2321" y="1679"/>
                  <a:pt x="2323" y="1679"/>
                </a:cubicBezTo>
                <a:cubicBezTo>
                  <a:pt x="2325" y="1679"/>
                  <a:pt x="2326" y="1679"/>
                  <a:pt x="2326" y="1681"/>
                </a:cubicBezTo>
                <a:cubicBezTo>
                  <a:pt x="2326" y="1683"/>
                  <a:pt x="2327" y="1685"/>
                  <a:pt x="2326" y="1687"/>
                </a:cubicBezTo>
                <a:cubicBezTo>
                  <a:pt x="2326" y="1688"/>
                  <a:pt x="2326" y="1689"/>
                  <a:pt x="2327" y="1689"/>
                </a:cubicBezTo>
                <a:cubicBezTo>
                  <a:pt x="2329" y="1690"/>
                  <a:pt x="2328" y="1688"/>
                  <a:pt x="2329" y="1688"/>
                </a:cubicBezTo>
                <a:cubicBezTo>
                  <a:pt x="2329" y="1685"/>
                  <a:pt x="2329" y="1683"/>
                  <a:pt x="2329" y="1680"/>
                </a:cubicBezTo>
                <a:cubicBezTo>
                  <a:pt x="2331" y="1681"/>
                  <a:pt x="2330" y="1682"/>
                  <a:pt x="2330" y="1684"/>
                </a:cubicBezTo>
                <a:cubicBezTo>
                  <a:pt x="2330" y="1684"/>
                  <a:pt x="2330" y="1685"/>
                  <a:pt x="2330" y="1686"/>
                </a:cubicBezTo>
                <a:cubicBezTo>
                  <a:pt x="2330" y="1687"/>
                  <a:pt x="2330" y="1688"/>
                  <a:pt x="2331" y="1688"/>
                </a:cubicBezTo>
                <a:cubicBezTo>
                  <a:pt x="2332" y="1688"/>
                  <a:pt x="2332" y="1687"/>
                  <a:pt x="2332" y="1686"/>
                </a:cubicBezTo>
                <a:cubicBezTo>
                  <a:pt x="2332" y="1685"/>
                  <a:pt x="2332" y="1684"/>
                  <a:pt x="2332" y="1682"/>
                </a:cubicBezTo>
                <a:cubicBezTo>
                  <a:pt x="2332" y="1681"/>
                  <a:pt x="2333" y="1681"/>
                  <a:pt x="2334" y="1681"/>
                </a:cubicBezTo>
                <a:cubicBezTo>
                  <a:pt x="2335" y="1681"/>
                  <a:pt x="2335" y="1681"/>
                  <a:pt x="2335" y="1682"/>
                </a:cubicBezTo>
                <a:cubicBezTo>
                  <a:pt x="2335" y="1685"/>
                  <a:pt x="2335" y="1687"/>
                  <a:pt x="2335" y="1690"/>
                </a:cubicBezTo>
                <a:cubicBezTo>
                  <a:pt x="2335" y="1691"/>
                  <a:pt x="2335" y="1693"/>
                  <a:pt x="2337" y="1693"/>
                </a:cubicBezTo>
                <a:cubicBezTo>
                  <a:pt x="2339" y="1692"/>
                  <a:pt x="2338" y="1691"/>
                  <a:pt x="2338" y="1690"/>
                </a:cubicBezTo>
                <a:cubicBezTo>
                  <a:pt x="2338" y="1687"/>
                  <a:pt x="2339" y="1685"/>
                  <a:pt x="2339" y="1682"/>
                </a:cubicBezTo>
                <a:cubicBezTo>
                  <a:pt x="2340" y="1684"/>
                  <a:pt x="2340" y="1686"/>
                  <a:pt x="2340" y="1688"/>
                </a:cubicBezTo>
                <a:cubicBezTo>
                  <a:pt x="2340" y="1690"/>
                  <a:pt x="2340" y="1691"/>
                  <a:pt x="2342" y="1690"/>
                </a:cubicBezTo>
                <a:cubicBezTo>
                  <a:pt x="2343" y="1688"/>
                  <a:pt x="2342" y="1685"/>
                  <a:pt x="2343" y="1682"/>
                </a:cubicBezTo>
                <a:cubicBezTo>
                  <a:pt x="2347" y="1683"/>
                  <a:pt x="2347" y="1683"/>
                  <a:pt x="2347" y="1686"/>
                </a:cubicBezTo>
                <a:cubicBezTo>
                  <a:pt x="2347" y="1689"/>
                  <a:pt x="2348" y="1692"/>
                  <a:pt x="2348" y="1694"/>
                </a:cubicBezTo>
                <a:cubicBezTo>
                  <a:pt x="2348" y="1703"/>
                  <a:pt x="2350" y="1711"/>
                  <a:pt x="2349" y="1719"/>
                </a:cubicBezTo>
                <a:cubicBezTo>
                  <a:pt x="2349" y="1720"/>
                  <a:pt x="2350" y="1722"/>
                  <a:pt x="2348" y="1722"/>
                </a:cubicBezTo>
                <a:close/>
                <a:moveTo>
                  <a:pt x="2385" y="1728"/>
                </a:moveTo>
                <a:cubicBezTo>
                  <a:pt x="2385" y="1730"/>
                  <a:pt x="2384" y="1730"/>
                  <a:pt x="2382" y="1730"/>
                </a:cubicBezTo>
                <a:cubicBezTo>
                  <a:pt x="2382" y="1730"/>
                  <a:pt x="2382" y="1730"/>
                  <a:pt x="2382" y="1730"/>
                </a:cubicBezTo>
                <a:cubicBezTo>
                  <a:pt x="2380" y="1729"/>
                  <a:pt x="2376" y="1731"/>
                  <a:pt x="2375" y="1728"/>
                </a:cubicBezTo>
                <a:cubicBezTo>
                  <a:pt x="2374" y="1726"/>
                  <a:pt x="2375" y="1723"/>
                  <a:pt x="2374" y="1720"/>
                </a:cubicBezTo>
                <a:cubicBezTo>
                  <a:pt x="2374" y="1719"/>
                  <a:pt x="2375" y="1718"/>
                  <a:pt x="2373" y="1718"/>
                </a:cubicBezTo>
                <a:cubicBezTo>
                  <a:pt x="2372" y="1718"/>
                  <a:pt x="2372" y="1719"/>
                  <a:pt x="2372" y="1720"/>
                </a:cubicBezTo>
                <a:cubicBezTo>
                  <a:pt x="2372" y="1722"/>
                  <a:pt x="2373" y="1724"/>
                  <a:pt x="2372" y="1727"/>
                </a:cubicBezTo>
                <a:cubicBezTo>
                  <a:pt x="2372" y="1727"/>
                  <a:pt x="2373" y="1728"/>
                  <a:pt x="2371" y="1728"/>
                </a:cubicBezTo>
                <a:cubicBezTo>
                  <a:pt x="2370" y="1728"/>
                  <a:pt x="2370" y="1727"/>
                  <a:pt x="2370" y="1726"/>
                </a:cubicBezTo>
                <a:cubicBezTo>
                  <a:pt x="2371" y="1719"/>
                  <a:pt x="2370" y="1712"/>
                  <a:pt x="2369" y="1705"/>
                </a:cubicBezTo>
                <a:cubicBezTo>
                  <a:pt x="2369" y="1704"/>
                  <a:pt x="2369" y="1703"/>
                  <a:pt x="2367" y="1702"/>
                </a:cubicBezTo>
                <a:cubicBezTo>
                  <a:pt x="2367" y="1704"/>
                  <a:pt x="2367" y="1706"/>
                  <a:pt x="2367" y="1708"/>
                </a:cubicBezTo>
                <a:cubicBezTo>
                  <a:pt x="2367" y="1714"/>
                  <a:pt x="2364" y="1720"/>
                  <a:pt x="2366" y="1725"/>
                </a:cubicBezTo>
                <a:cubicBezTo>
                  <a:pt x="2366" y="1727"/>
                  <a:pt x="2365" y="1727"/>
                  <a:pt x="2364" y="1727"/>
                </a:cubicBezTo>
                <a:cubicBezTo>
                  <a:pt x="2363" y="1727"/>
                  <a:pt x="2361" y="1726"/>
                  <a:pt x="2360" y="1726"/>
                </a:cubicBezTo>
                <a:cubicBezTo>
                  <a:pt x="2358" y="1726"/>
                  <a:pt x="2358" y="1725"/>
                  <a:pt x="2358" y="1723"/>
                </a:cubicBezTo>
                <a:cubicBezTo>
                  <a:pt x="2358" y="1719"/>
                  <a:pt x="2358" y="1714"/>
                  <a:pt x="2358" y="1710"/>
                </a:cubicBezTo>
                <a:cubicBezTo>
                  <a:pt x="2358" y="1709"/>
                  <a:pt x="2359" y="1708"/>
                  <a:pt x="2357" y="1708"/>
                </a:cubicBezTo>
                <a:cubicBezTo>
                  <a:pt x="2356" y="1708"/>
                  <a:pt x="2356" y="1709"/>
                  <a:pt x="2356" y="1710"/>
                </a:cubicBezTo>
                <a:cubicBezTo>
                  <a:pt x="2356" y="1715"/>
                  <a:pt x="2355" y="1720"/>
                  <a:pt x="2355" y="1724"/>
                </a:cubicBezTo>
                <a:cubicBezTo>
                  <a:pt x="2352" y="1724"/>
                  <a:pt x="2352" y="1723"/>
                  <a:pt x="2352" y="1720"/>
                </a:cubicBezTo>
                <a:cubicBezTo>
                  <a:pt x="2352" y="1715"/>
                  <a:pt x="2352" y="1709"/>
                  <a:pt x="2351" y="1704"/>
                </a:cubicBezTo>
                <a:cubicBezTo>
                  <a:pt x="2350" y="1698"/>
                  <a:pt x="2351" y="1691"/>
                  <a:pt x="2350" y="1686"/>
                </a:cubicBezTo>
                <a:cubicBezTo>
                  <a:pt x="2349" y="1685"/>
                  <a:pt x="2349" y="1684"/>
                  <a:pt x="2350" y="1683"/>
                </a:cubicBezTo>
                <a:cubicBezTo>
                  <a:pt x="2351" y="1683"/>
                  <a:pt x="2352" y="1684"/>
                  <a:pt x="2352" y="1685"/>
                </a:cubicBezTo>
                <a:cubicBezTo>
                  <a:pt x="2353" y="1687"/>
                  <a:pt x="2352" y="1689"/>
                  <a:pt x="2352" y="1691"/>
                </a:cubicBezTo>
                <a:cubicBezTo>
                  <a:pt x="2353" y="1692"/>
                  <a:pt x="2352" y="1693"/>
                  <a:pt x="2353" y="1693"/>
                </a:cubicBezTo>
                <a:cubicBezTo>
                  <a:pt x="2355" y="1693"/>
                  <a:pt x="2355" y="1692"/>
                  <a:pt x="2355" y="1691"/>
                </a:cubicBezTo>
                <a:cubicBezTo>
                  <a:pt x="2355" y="1689"/>
                  <a:pt x="2355" y="1688"/>
                  <a:pt x="2355" y="1686"/>
                </a:cubicBezTo>
                <a:cubicBezTo>
                  <a:pt x="2355" y="1685"/>
                  <a:pt x="2354" y="1684"/>
                  <a:pt x="2355" y="1684"/>
                </a:cubicBezTo>
                <a:cubicBezTo>
                  <a:pt x="2357" y="1684"/>
                  <a:pt x="2357" y="1685"/>
                  <a:pt x="2357" y="1686"/>
                </a:cubicBezTo>
                <a:cubicBezTo>
                  <a:pt x="2357" y="1689"/>
                  <a:pt x="2356" y="1692"/>
                  <a:pt x="2357" y="1696"/>
                </a:cubicBezTo>
                <a:cubicBezTo>
                  <a:pt x="2357" y="1696"/>
                  <a:pt x="2356" y="1698"/>
                  <a:pt x="2357" y="1698"/>
                </a:cubicBezTo>
                <a:cubicBezTo>
                  <a:pt x="2359" y="1698"/>
                  <a:pt x="2359" y="1697"/>
                  <a:pt x="2359" y="1696"/>
                </a:cubicBezTo>
                <a:cubicBezTo>
                  <a:pt x="2360" y="1692"/>
                  <a:pt x="2359" y="1689"/>
                  <a:pt x="2359" y="1685"/>
                </a:cubicBezTo>
                <a:cubicBezTo>
                  <a:pt x="2360" y="1688"/>
                  <a:pt x="2360" y="1690"/>
                  <a:pt x="2361" y="1693"/>
                </a:cubicBezTo>
                <a:cubicBezTo>
                  <a:pt x="2361" y="1694"/>
                  <a:pt x="2360" y="1694"/>
                  <a:pt x="2361" y="1695"/>
                </a:cubicBezTo>
                <a:cubicBezTo>
                  <a:pt x="2361" y="1696"/>
                  <a:pt x="2362" y="1696"/>
                  <a:pt x="2362" y="1696"/>
                </a:cubicBezTo>
                <a:cubicBezTo>
                  <a:pt x="2363" y="1696"/>
                  <a:pt x="2363" y="1695"/>
                  <a:pt x="2363" y="1695"/>
                </a:cubicBezTo>
                <a:cubicBezTo>
                  <a:pt x="2363" y="1692"/>
                  <a:pt x="2363" y="1689"/>
                  <a:pt x="2363" y="1687"/>
                </a:cubicBezTo>
                <a:cubicBezTo>
                  <a:pt x="2363" y="1686"/>
                  <a:pt x="2362" y="1686"/>
                  <a:pt x="2363" y="1685"/>
                </a:cubicBezTo>
                <a:cubicBezTo>
                  <a:pt x="2364" y="1685"/>
                  <a:pt x="2365" y="1686"/>
                  <a:pt x="2365" y="1687"/>
                </a:cubicBezTo>
                <a:cubicBezTo>
                  <a:pt x="2365" y="1689"/>
                  <a:pt x="2365" y="1692"/>
                  <a:pt x="2365" y="1695"/>
                </a:cubicBezTo>
                <a:cubicBezTo>
                  <a:pt x="2365" y="1696"/>
                  <a:pt x="2364" y="1698"/>
                  <a:pt x="2366" y="1698"/>
                </a:cubicBezTo>
                <a:cubicBezTo>
                  <a:pt x="2367" y="1699"/>
                  <a:pt x="2367" y="1697"/>
                  <a:pt x="2368" y="1696"/>
                </a:cubicBezTo>
                <a:cubicBezTo>
                  <a:pt x="2369" y="1697"/>
                  <a:pt x="2367" y="1699"/>
                  <a:pt x="2369" y="1699"/>
                </a:cubicBezTo>
                <a:cubicBezTo>
                  <a:pt x="2371" y="1699"/>
                  <a:pt x="2371" y="1697"/>
                  <a:pt x="2371" y="1695"/>
                </a:cubicBezTo>
                <a:cubicBezTo>
                  <a:pt x="2370" y="1693"/>
                  <a:pt x="2370" y="1690"/>
                  <a:pt x="2370" y="1687"/>
                </a:cubicBezTo>
                <a:cubicBezTo>
                  <a:pt x="2372" y="1691"/>
                  <a:pt x="2372" y="1695"/>
                  <a:pt x="2372" y="1699"/>
                </a:cubicBezTo>
                <a:cubicBezTo>
                  <a:pt x="2372" y="1701"/>
                  <a:pt x="2372" y="1703"/>
                  <a:pt x="2375" y="1703"/>
                </a:cubicBezTo>
                <a:cubicBezTo>
                  <a:pt x="2376" y="1703"/>
                  <a:pt x="2376" y="1704"/>
                  <a:pt x="2376" y="1704"/>
                </a:cubicBezTo>
                <a:cubicBezTo>
                  <a:pt x="2376" y="1706"/>
                  <a:pt x="2376" y="1709"/>
                  <a:pt x="2375" y="1711"/>
                </a:cubicBezTo>
                <a:cubicBezTo>
                  <a:pt x="2375" y="1712"/>
                  <a:pt x="2375" y="1713"/>
                  <a:pt x="2376" y="1713"/>
                </a:cubicBezTo>
                <a:cubicBezTo>
                  <a:pt x="2377" y="1713"/>
                  <a:pt x="2377" y="1712"/>
                  <a:pt x="2378" y="1712"/>
                </a:cubicBezTo>
                <a:cubicBezTo>
                  <a:pt x="2381" y="1706"/>
                  <a:pt x="2379" y="1701"/>
                  <a:pt x="2379" y="1695"/>
                </a:cubicBezTo>
                <a:cubicBezTo>
                  <a:pt x="2378" y="1693"/>
                  <a:pt x="2378" y="1691"/>
                  <a:pt x="2378" y="1689"/>
                </a:cubicBezTo>
                <a:cubicBezTo>
                  <a:pt x="2380" y="1689"/>
                  <a:pt x="2380" y="1691"/>
                  <a:pt x="2380" y="1692"/>
                </a:cubicBezTo>
                <a:cubicBezTo>
                  <a:pt x="2381" y="1695"/>
                  <a:pt x="2381" y="1697"/>
                  <a:pt x="2381" y="1699"/>
                </a:cubicBezTo>
                <a:cubicBezTo>
                  <a:pt x="2381" y="1700"/>
                  <a:pt x="2381" y="1700"/>
                  <a:pt x="2382" y="1701"/>
                </a:cubicBezTo>
                <a:cubicBezTo>
                  <a:pt x="2385" y="1702"/>
                  <a:pt x="2385" y="1700"/>
                  <a:pt x="2385" y="1699"/>
                </a:cubicBezTo>
                <a:cubicBezTo>
                  <a:pt x="2384" y="1697"/>
                  <a:pt x="2385" y="1695"/>
                  <a:pt x="2385" y="1692"/>
                </a:cubicBezTo>
                <a:cubicBezTo>
                  <a:pt x="2386" y="1696"/>
                  <a:pt x="2385" y="1700"/>
                  <a:pt x="2385" y="1703"/>
                </a:cubicBezTo>
                <a:cubicBezTo>
                  <a:pt x="2387" y="1711"/>
                  <a:pt x="2384" y="1719"/>
                  <a:pt x="2385" y="1728"/>
                </a:cubicBezTo>
                <a:close/>
                <a:moveTo>
                  <a:pt x="2394" y="1716"/>
                </a:moveTo>
                <a:cubicBezTo>
                  <a:pt x="2394" y="1720"/>
                  <a:pt x="2393" y="1724"/>
                  <a:pt x="2393" y="1728"/>
                </a:cubicBezTo>
                <a:cubicBezTo>
                  <a:pt x="2393" y="1731"/>
                  <a:pt x="2390" y="1730"/>
                  <a:pt x="2389" y="1730"/>
                </a:cubicBezTo>
                <a:cubicBezTo>
                  <a:pt x="2386" y="1730"/>
                  <a:pt x="2387" y="1729"/>
                  <a:pt x="2388" y="1728"/>
                </a:cubicBezTo>
                <a:cubicBezTo>
                  <a:pt x="2388" y="1722"/>
                  <a:pt x="2388" y="1715"/>
                  <a:pt x="2388" y="1709"/>
                </a:cubicBezTo>
                <a:cubicBezTo>
                  <a:pt x="2388" y="1704"/>
                  <a:pt x="2388" y="1699"/>
                  <a:pt x="2387" y="1693"/>
                </a:cubicBezTo>
                <a:cubicBezTo>
                  <a:pt x="2388" y="1693"/>
                  <a:pt x="2388" y="1693"/>
                  <a:pt x="2388" y="1693"/>
                </a:cubicBezTo>
                <a:cubicBezTo>
                  <a:pt x="2390" y="1693"/>
                  <a:pt x="2391" y="1694"/>
                  <a:pt x="2391" y="1696"/>
                </a:cubicBezTo>
                <a:cubicBezTo>
                  <a:pt x="2390" y="1702"/>
                  <a:pt x="2390" y="1707"/>
                  <a:pt x="2390" y="1712"/>
                </a:cubicBezTo>
                <a:cubicBezTo>
                  <a:pt x="2390" y="1713"/>
                  <a:pt x="2390" y="1715"/>
                  <a:pt x="2391" y="1715"/>
                </a:cubicBezTo>
                <a:cubicBezTo>
                  <a:pt x="2392" y="1715"/>
                  <a:pt x="2392" y="1714"/>
                  <a:pt x="2392" y="1713"/>
                </a:cubicBezTo>
                <a:cubicBezTo>
                  <a:pt x="2393" y="1711"/>
                  <a:pt x="2393" y="1708"/>
                  <a:pt x="2394" y="1706"/>
                </a:cubicBezTo>
                <a:cubicBezTo>
                  <a:pt x="2395" y="1710"/>
                  <a:pt x="2394" y="1713"/>
                  <a:pt x="2394" y="1716"/>
                </a:cubicBezTo>
                <a:close/>
                <a:moveTo>
                  <a:pt x="2418" y="1731"/>
                </a:moveTo>
                <a:cubicBezTo>
                  <a:pt x="2417" y="1730"/>
                  <a:pt x="2415" y="1732"/>
                  <a:pt x="2414" y="1729"/>
                </a:cubicBezTo>
                <a:cubicBezTo>
                  <a:pt x="2414" y="1727"/>
                  <a:pt x="2414" y="1725"/>
                  <a:pt x="2415" y="1723"/>
                </a:cubicBezTo>
                <a:cubicBezTo>
                  <a:pt x="2415" y="1721"/>
                  <a:pt x="2414" y="1720"/>
                  <a:pt x="2413" y="1719"/>
                </a:cubicBezTo>
                <a:cubicBezTo>
                  <a:pt x="2411" y="1719"/>
                  <a:pt x="2412" y="1721"/>
                  <a:pt x="2411" y="1722"/>
                </a:cubicBezTo>
                <a:cubicBezTo>
                  <a:pt x="2411" y="1724"/>
                  <a:pt x="2411" y="1727"/>
                  <a:pt x="2411" y="1729"/>
                </a:cubicBezTo>
                <a:cubicBezTo>
                  <a:pt x="2411" y="1731"/>
                  <a:pt x="2409" y="1730"/>
                  <a:pt x="2408" y="1730"/>
                </a:cubicBezTo>
                <a:cubicBezTo>
                  <a:pt x="2407" y="1731"/>
                  <a:pt x="2406" y="1731"/>
                  <a:pt x="2406" y="1729"/>
                </a:cubicBezTo>
                <a:cubicBezTo>
                  <a:pt x="2406" y="1724"/>
                  <a:pt x="2405" y="1720"/>
                  <a:pt x="2405" y="1715"/>
                </a:cubicBezTo>
                <a:cubicBezTo>
                  <a:pt x="2405" y="1714"/>
                  <a:pt x="2405" y="1713"/>
                  <a:pt x="2403" y="1713"/>
                </a:cubicBezTo>
                <a:cubicBezTo>
                  <a:pt x="2402" y="1713"/>
                  <a:pt x="2402" y="1714"/>
                  <a:pt x="2402" y="1715"/>
                </a:cubicBezTo>
                <a:cubicBezTo>
                  <a:pt x="2402" y="1719"/>
                  <a:pt x="2402" y="1723"/>
                  <a:pt x="2402" y="1727"/>
                </a:cubicBezTo>
                <a:cubicBezTo>
                  <a:pt x="2402" y="1729"/>
                  <a:pt x="2402" y="1730"/>
                  <a:pt x="2400" y="1730"/>
                </a:cubicBezTo>
                <a:cubicBezTo>
                  <a:pt x="2399" y="1729"/>
                  <a:pt x="2396" y="1731"/>
                  <a:pt x="2396" y="1727"/>
                </a:cubicBezTo>
                <a:cubicBezTo>
                  <a:pt x="2397" y="1723"/>
                  <a:pt x="2397" y="1719"/>
                  <a:pt x="2397" y="1714"/>
                </a:cubicBezTo>
                <a:cubicBezTo>
                  <a:pt x="2397" y="1708"/>
                  <a:pt x="2395" y="1702"/>
                  <a:pt x="2395" y="1697"/>
                </a:cubicBezTo>
                <a:cubicBezTo>
                  <a:pt x="2395" y="1696"/>
                  <a:pt x="2395" y="1696"/>
                  <a:pt x="2395" y="1695"/>
                </a:cubicBezTo>
                <a:cubicBezTo>
                  <a:pt x="2400" y="1696"/>
                  <a:pt x="2400" y="1696"/>
                  <a:pt x="2400" y="1702"/>
                </a:cubicBezTo>
                <a:cubicBezTo>
                  <a:pt x="2400" y="1704"/>
                  <a:pt x="2400" y="1705"/>
                  <a:pt x="2400" y="1707"/>
                </a:cubicBezTo>
                <a:cubicBezTo>
                  <a:pt x="2399" y="1708"/>
                  <a:pt x="2399" y="1709"/>
                  <a:pt x="2400" y="1710"/>
                </a:cubicBezTo>
                <a:cubicBezTo>
                  <a:pt x="2401" y="1710"/>
                  <a:pt x="2402" y="1709"/>
                  <a:pt x="2402" y="1708"/>
                </a:cubicBezTo>
                <a:cubicBezTo>
                  <a:pt x="2402" y="1708"/>
                  <a:pt x="2402" y="1708"/>
                  <a:pt x="2402" y="1707"/>
                </a:cubicBezTo>
                <a:cubicBezTo>
                  <a:pt x="2403" y="1708"/>
                  <a:pt x="2403" y="1709"/>
                  <a:pt x="2404" y="1709"/>
                </a:cubicBezTo>
                <a:cubicBezTo>
                  <a:pt x="2405" y="1708"/>
                  <a:pt x="2405" y="1707"/>
                  <a:pt x="2405" y="1706"/>
                </a:cubicBezTo>
                <a:cubicBezTo>
                  <a:pt x="2404" y="1704"/>
                  <a:pt x="2405" y="1701"/>
                  <a:pt x="2404" y="1698"/>
                </a:cubicBezTo>
                <a:cubicBezTo>
                  <a:pt x="2407" y="1698"/>
                  <a:pt x="2408" y="1699"/>
                  <a:pt x="2408" y="1702"/>
                </a:cubicBezTo>
                <a:cubicBezTo>
                  <a:pt x="2409" y="1706"/>
                  <a:pt x="2408" y="1710"/>
                  <a:pt x="2407" y="1714"/>
                </a:cubicBezTo>
                <a:cubicBezTo>
                  <a:pt x="2407" y="1715"/>
                  <a:pt x="2406" y="1715"/>
                  <a:pt x="2407" y="1716"/>
                </a:cubicBezTo>
                <a:cubicBezTo>
                  <a:pt x="2408" y="1716"/>
                  <a:pt x="2408" y="1715"/>
                  <a:pt x="2409" y="1715"/>
                </a:cubicBezTo>
                <a:cubicBezTo>
                  <a:pt x="2409" y="1714"/>
                  <a:pt x="2410" y="1713"/>
                  <a:pt x="2410" y="1712"/>
                </a:cubicBezTo>
                <a:cubicBezTo>
                  <a:pt x="2410" y="1712"/>
                  <a:pt x="2410" y="1711"/>
                  <a:pt x="2411" y="1711"/>
                </a:cubicBezTo>
                <a:cubicBezTo>
                  <a:pt x="2415" y="1712"/>
                  <a:pt x="2413" y="1710"/>
                  <a:pt x="2413" y="1708"/>
                </a:cubicBezTo>
                <a:cubicBezTo>
                  <a:pt x="2413" y="1706"/>
                  <a:pt x="2412" y="1703"/>
                  <a:pt x="2412" y="1700"/>
                </a:cubicBezTo>
                <a:cubicBezTo>
                  <a:pt x="2414" y="1700"/>
                  <a:pt x="2415" y="1701"/>
                  <a:pt x="2415" y="1703"/>
                </a:cubicBezTo>
                <a:cubicBezTo>
                  <a:pt x="2415" y="1705"/>
                  <a:pt x="2415" y="1707"/>
                  <a:pt x="2415" y="1709"/>
                </a:cubicBezTo>
                <a:cubicBezTo>
                  <a:pt x="2415" y="1710"/>
                  <a:pt x="2415" y="1711"/>
                  <a:pt x="2416" y="1711"/>
                </a:cubicBezTo>
                <a:cubicBezTo>
                  <a:pt x="2417" y="1711"/>
                  <a:pt x="2417" y="1710"/>
                  <a:pt x="2417" y="1709"/>
                </a:cubicBezTo>
                <a:cubicBezTo>
                  <a:pt x="2417" y="1707"/>
                  <a:pt x="2417" y="1706"/>
                  <a:pt x="2418" y="1704"/>
                </a:cubicBezTo>
                <a:cubicBezTo>
                  <a:pt x="2418" y="1707"/>
                  <a:pt x="2420" y="1709"/>
                  <a:pt x="2419" y="1712"/>
                </a:cubicBezTo>
                <a:cubicBezTo>
                  <a:pt x="2419" y="1715"/>
                  <a:pt x="2419" y="1718"/>
                  <a:pt x="2419" y="1721"/>
                </a:cubicBezTo>
                <a:cubicBezTo>
                  <a:pt x="2419" y="1724"/>
                  <a:pt x="2419" y="1726"/>
                  <a:pt x="2419" y="1729"/>
                </a:cubicBezTo>
                <a:cubicBezTo>
                  <a:pt x="2420" y="1731"/>
                  <a:pt x="2419" y="1731"/>
                  <a:pt x="2418" y="1731"/>
                </a:cubicBezTo>
                <a:close/>
                <a:moveTo>
                  <a:pt x="2438" y="1723"/>
                </a:moveTo>
                <a:cubicBezTo>
                  <a:pt x="2438" y="1725"/>
                  <a:pt x="2438" y="1727"/>
                  <a:pt x="2438" y="1729"/>
                </a:cubicBezTo>
                <a:cubicBezTo>
                  <a:pt x="2438" y="1731"/>
                  <a:pt x="2438" y="1731"/>
                  <a:pt x="2436" y="1731"/>
                </a:cubicBezTo>
                <a:cubicBezTo>
                  <a:pt x="2434" y="1731"/>
                  <a:pt x="2431" y="1732"/>
                  <a:pt x="2432" y="1728"/>
                </a:cubicBezTo>
                <a:cubicBezTo>
                  <a:pt x="2432" y="1727"/>
                  <a:pt x="2432" y="1725"/>
                  <a:pt x="2432" y="1724"/>
                </a:cubicBezTo>
                <a:cubicBezTo>
                  <a:pt x="2432" y="1723"/>
                  <a:pt x="2431" y="1722"/>
                  <a:pt x="2430" y="1722"/>
                </a:cubicBezTo>
                <a:cubicBezTo>
                  <a:pt x="2429" y="1722"/>
                  <a:pt x="2429" y="1723"/>
                  <a:pt x="2429" y="1724"/>
                </a:cubicBezTo>
                <a:cubicBezTo>
                  <a:pt x="2429" y="1725"/>
                  <a:pt x="2428" y="1726"/>
                  <a:pt x="2428" y="1727"/>
                </a:cubicBezTo>
                <a:cubicBezTo>
                  <a:pt x="2429" y="1731"/>
                  <a:pt x="2428" y="1732"/>
                  <a:pt x="2424" y="1731"/>
                </a:cubicBezTo>
                <a:cubicBezTo>
                  <a:pt x="2424" y="1731"/>
                  <a:pt x="2423" y="1730"/>
                  <a:pt x="2423" y="1730"/>
                </a:cubicBezTo>
                <a:cubicBezTo>
                  <a:pt x="2423" y="1721"/>
                  <a:pt x="2421" y="1712"/>
                  <a:pt x="2420" y="1704"/>
                </a:cubicBezTo>
                <a:cubicBezTo>
                  <a:pt x="2420" y="1703"/>
                  <a:pt x="2420" y="1702"/>
                  <a:pt x="2421" y="1703"/>
                </a:cubicBezTo>
                <a:cubicBezTo>
                  <a:pt x="2422" y="1703"/>
                  <a:pt x="2423" y="1702"/>
                  <a:pt x="2423" y="1704"/>
                </a:cubicBezTo>
                <a:cubicBezTo>
                  <a:pt x="2423" y="1704"/>
                  <a:pt x="2423" y="1705"/>
                  <a:pt x="2423" y="1705"/>
                </a:cubicBezTo>
                <a:cubicBezTo>
                  <a:pt x="2423" y="1708"/>
                  <a:pt x="2423" y="1710"/>
                  <a:pt x="2423" y="1712"/>
                </a:cubicBezTo>
                <a:cubicBezTo>
                  <a:pt x="2423" y="1714"/>
                  <a:pt x="2422" y="1716"/>
                  <a:pt x="2425" y="1717"/>
                </a:cubicBezTo>
                <a:cubicBezTo>
                  <a:pt x="2425" y="1717"/>
                  <a:pt x="2425" y="1718"/>
                  <a:pt x="2425" y="1718"/>
                </a:cubicBezTo>
                <a:cubicBezTo>
                  <a:pt x="2425" y="1719"/>
                  <a:pt x="2425" y="1721"/>
                  <a:pt x="2425" y="1722"/>
                </a:cubicBezTo>
                <a:cubicBezTo>
                  <a:pt x="2424" y="1723"/>
                  <a:pt x="2424" y="1724"/>
                  <a:pt x="2426" y="1725"/>
                </a:cubicBezTo>
                <a:cubicBezTo>
                  <a:pt x="2427" y="1725"/>
                  <a:pt x="2427" y="1723"/>
                  <a:pt x="2427" y="1723"/>
                </a:cubicBezTo>
                <a:cubicBezTo>
                  <a:pt x="2429" y="1717"/>
                  <a:pt x="2429" y="1712"/>
                  <a:pt x="2427" y="1706"/>
                </a:cubicBezTo>
                <a:cubicBezTo>
                  <a:pt x="2427" y="1705"/>
                  <a:pt x="2427" y="1705"/>
                  <a:pt x="2426" y="1704"/>
                </a:cubicBezTo>
                <a:cubicBezTo>
                  <a:pt x="2428" y="1704"/>
                  <a:pt x="2428" y="1704"/>
                  <a:pt x="2428" y="1705"/>
                </a:cubicBezTo>
                <a:cubicBezTo>
                  <a:pt x="2428" y="1708"/>
                  <a:pt x="2429" y="1710"/>
                  <a:pt x="2429" y="1712"/>
                </a:cubicBezTo>
                <a:cubicBezTo>
                  <a:pt x="2429" y="1713"/>
                  <a:pt x="2430" y="1714"/>
                  <a:pt x="2430" y="1713"/>
                </a:cubicBezTo>
                <a:cubicBezTo>
                  <a:pt x="2431" y="1713"/>
                  <a:pt x="2432" y="1713"/>
                  <a:pt x="2432" y="1712"/>
                </a:cubicBezTo>
                <a:cubicBezTo>
                  <a:pt x="2431" y="1710"/>
                  <a:pt x="2431" y="1708"/>
                  <a:pt x="2431" y="1707"/>
                </a:cubicBezTo>
                <a:cubicBezTo>
                  <a:pt x="2431" y="1706"/>
                  <a:pt x="2430" y="1705"/>
                  <a:pt x="2431" y="1704"/>
                </a:cubicBezTo>
                <a:cubicBezTo>
                  <a:pt x="2432" y="1704"/>
                  <a:pt x="2433" y="1705"/>
                  <a:pt x="2433" y="1706"/>
                </a:cubicBezTo>
                <a:cubicBezTo>
                  <a:pt x="2434" y="1709"/>
                  <a:pt x="2434" y="1711"/>
                  <a:pt x="2434" y="1713"/>
                </a:cubicBezTo>
                <a:cubicBezTo>
                  <a:pt x="2434" y="1714"/>
                  <a:pt x="2434" y="1715"/>
                  <a:pt x="2435" y="1715"/>
                </a:cubicBezTo>
                <a:cubicBezTo>
                  <a:pt x="2435" y="1715"/>
                  <a:pt x="2436" y="1714"/>
                  <a:pt x="2436" y="1714"/>
                </a:cubicBezTo>
                <a:cubicBezTo>
                  <a:pt x="2437" y="1711"/>
                  <a:pt x="2435" y="1708"/>
                  <a:pt x="2436" y="1706"/>
                </a:cubicBezTo>
                <a:cubicBezTo>
                  <a:pt x="2438" y="1711"/>
                  <a:pt x="2439" y="1717"/>
                  <a:pt x="2438" y="1723"/>
                </a:cubicBezTo>
                <a:close/>
                <a:moveTo>
                  <a:pt x="2494" y="1711"/>
                </a:moveTo>
                <a:cubicBezTo>
                  <a:pt x="2493" y="1713"/>
                  <a:pt x="2494" y="1716"/>
                  <a:pt x="2494" y="1719"/>
                </a:cubicBezTo>
                <a:cubicBezTo>
                  <a:pt x="2493" y="1723"/>
                  <a:pt x="2493" y="1727"/>
                  <a:pt x="2493" y="1731"/>
                </a:cubicBezTo>
                <a:cubicBezTo>
                  <a:pt x="2493" y="1732"/>
                  <a:pt x="2492" y="1733"/>
                  <a:pt x="2491" y="1733"/>
                </a:cubicBezTo>
                <a:cubicBezTo>
                  <a:pt x="2489" y="1733"/>
                  <a:pt x="2487" y="1733"/>
                  <a:pt x="2484" y="1733"/>
                </a:cubicBezTo>
                <a:cubicBezTo>
                  <a:pt x="2484" y="1728"/>
                  <a:pt x="2484" y="1723"/>
                  <a:pt x="2484" y="1719"/>
                </a:cubicBezTo>
                <a:cubicBezTo>
                  <a:pt x="2483" y="1717"/>
                  <a:pt x="2483" y="1715"/>
                  <a:pt x="2483" y="1714"/>
                </a:cubicBezTo>
                <a:cubicBezTo>
                  <a:pt x="2483" y="1713"/>
                  <a:pt x="2483" y="1712"/>
                  <a:pt x="2482" y="1712"/>
                </a:cubicBezTo>
                <a:cubicBezTo>
                  <a:pt x="2481" y="1712"/>
                  <a:pt x="2481" y="1713"/>
                  <a:pt x="2481" y="1714"/>
                </a:cubicBezTo>
                <a:cubicBezTo>
                  <a:pt x="2481" y="1719"/>
                  <a:pt x="2480" y="1725"/>
                  <a:pt x="2481" y="1730"/>
                </a:cubicBezTo>
                <a:cubicBezTo>
                  <a:pt x="2481" y="1733"/>
                  <a:pt x="2480" y="1734"/>
                  <a:pt x="2478" y="1733"/>
                </a:cubicBezTo>
                <a:cubicBezTo>
                  <a:pt x="2477" y="1733"/>
                  <a:pt x="2476" y="1733"/>
                  <a:pt x="2475" y="1733"/>
                </a:cubicBezTo>
                <a:cubicBezTo>
                  <a:pt x="2474" y="1733"/>
                  <a:pt x="2474" y="1733"/>
                  <a:pt x="2474" y="1732"/>
                </a:cubicBezTo>
                <a:cubicBezTo>
                  <a:pt x="2474" y="1727"/>
                  <a:pt x="2475" y="1723"/>
                  <a:pt x="2475" y="1718"/>
                </a:cubicBezTo>
                <a:cubicBezTo>
                  <a:pt x="2475" y="1716"/>
                  <a:pt x="2476" y="1713"/>
                  <a:pt x="2475" y="1710"/>
                </a:cubicBezTo>
                <a:cubicBezTo>
                  <a:pt x="2475" y="1710"/>
                  <a:pt x="2474" y="1708"/>
                  <a:pt x="2473" y="1708"/>
                </a:cubicBezTo>
                <a:cubicBezTo>
                  <a:pt x="2472" y="1709"/>
                  <a:pt x="2473" y="1710"/>
                  <a:pt x="2473" y="1711"/>
                </a:cubicBezTo>
                <a:cubicBezTo>
                  <a:pt x="2473" y="1715"/>
                  <a:pt x="2472" y="1719"/>
                  <a:pt x="2471" y="1724"/>
                </a:cubicBezTo>
                <a:cubicBezTo>
                  <a:pt x="2471" y="1726"/>
                  <a:pt x="2470" y="1728"/>
                  <a:pt x="2471" y="1731"/>
                </a:cubicBezTo>
                <a:cubicBezTo>
                  <a:pt x="2471" y="1732"/>
                  <a:pt x="2471" y="1733"/>
                  <a:pt x="2469" y="1733"/>
                </a:cubicBezTo>
                <a:cubicBezTo>
                  <a:pt x="2467" y="1733"/>
                  <a:pt x="2465" y="1733"/>
                  <a:pt x="2464" y="1733"/>
                </a:cubicBezTo>
                <a:cubicBezTo>
                  <a:pt x="2463" y="1732"/>
                  <a:pt x="2464" y="1730"/>
                  <a:pt x="2464" y="1728"/>
                </a:cubicBezTo>
                <a:cubicBezTo>
                  <a:pt x="2464" y="1724"/>
                  <a:pt x="2463" y="1720"/>
                  <a:pt x="2463" y="1716"/>
                </a:cubicBezTo>
                <a:cubicBezTo>
                  <a:pt x="2463" y="1715"/>
                  <a:pt x="2463" y="1713"/>
                  <a:pt x="2462" y="1712"/>
                </a:cubicBezTo>
                <a:cubicBezTo>
                  <a:pt x="2461" y="1714"/>
                  <a:pt x="2461" y="1715"/>
                  <a:pt x="2461" y="1717"/>
                </a:cubicBezTo>
                <a:cubicBezTo>
                  <a:pt x="2461" y="1721"/>
                  <a:pt x="2461" y="1726"/>
                  <a:pt x="2460" y="1731"/>
                </a:cubicBezTo>
                <a:cubicBezTo>
                  <a:pt x="2460" y="1732"/>
                  <a:pt x="2460" y="1733"/>
                  <a:pt x="2459" y="1733"/>
                </a:cubicBezTo>
                <a:cubicBezTo>
                  <a:pt x="2459" y="1733"/>
                  <a:pt x="2459" y="1733"/>
                  <a:pt x="2459" y="1733"/>
                </a:cubicBezTo>
                <a:cubicBezTo>
                  <a:pt x="2450" y="1733"/>
                  <a:pt x="2451" y="1734"/>
                  <a:pt x="2452" y="1725"/>
                </a:cubicBezTo>
                <a:cubicBezTo>
                  <a:pt x="2452" y="1722"/>
                  <a:pt x="2452" y="1719"/>
                  <a:pt x="2451" y="1715"/>
                </a:cubicBezTo>
                <a:cubicBezTo>
                  <a:pt x="2449" y="1720"/>
                  <a:pt x="2448" y="1725"/>
                  <a:pt x="2448" y="1730"/>
                </a:cubicBezTo>
                <a:cubicBezTo>
                  <a:pt x="2448" y="1732"/>
                  <a:pt x="2448" y="1733"/>
                  <a:pt x="2446" y="1732"/>
                </a:cubicBezTo>
                <a:cubicBezTo>
                  <a:pt x="2446" y="1732"/>
                  <a:pt x="2446" y="1732"/>
                  <a:pt x="2445" y="1732"/>
                </a:cubicBezTo>
                <a:cubicBezTo>
                  <a:pt x="2441" y="1731"/>
                  <a:pt x="2441" y="1731"/>
                  <a:pt x="2441" y="1727"/>
                </a:cubicBezTo>
                <a:cubicBezTo>
                  <a:pt x="2442" y="1720"/>
                  <a:pt x="2441" y="1713"/>
                  <a:pt x="2439" y="1706"/>
                </a:cubicBezTo>
                <a:cubicBezTo>
                  <a:pt x="2440" y="1706"/>
                  <a:pt x="2441" y="1706"/>
                  <a:pt x="2442" y="1706"/>
                </a:cubicBezTo>
                <a:cubicBezTo>
                  <a:pt x="2444" y="1706"/>
                  <a:pt x="2444" y="1707"/>
                  <a:pt x="2444" y="1708"/>
                </a:cubicBezTo>
                <a:cubicBezTo>
                  <a:pt x="2444" y="1711"/>
                  <a:pt x="2445" y="1713"/>
                  <a:pt x="2444" y="1716"/>
                </a:cubicBezTo>
                <a:cubicBezTo>
                  <a:pt x="2444" y="1717"/>
                  <a:pt x="2444" y="1717"/>
                  <a:pt x="2445" y="1718"/>
                </a:cubicBezTo>
                <a:cubicBezTo>
                  <a:pt x="2445" y="1718"/>
                  <a:pt x="2446" y="1717"/>
                  <a:pt x="2446" y="1716"/>
                </a:cubicBezTo>
                <a:cubicBezTo>
                  <a:pt x="2446" y="1715"/>
                  <a:pt x="2447" y="1715"/>
                  <a:pt x="2448" y="1714"/>
                </a:cubicBezTo>
                <a:cubicBezTo>
                  <a:pt x="2449" y="1714"/>
                  <a:pt x="2448" y="1712"/>
                  <a:pt x="2448" y="1711"/>
                </a:cubicBezTo>
                <a:cubicBezTo>
                  <a:pt x="2448" y="1709"/>
                  <a:pt x="2448" y="1708"/>
                  <a:pt x="2451" y="1708"/>
                </a:cubicBezTo>
                <a:cubicBezTo>
                  <a:pt x="2455" y="1709"/>
                  <a:pt x="2455" y="1709"/>
                  <a:pt x="2455" y="1713"/>
                </a:cubicBezTo>
                <a:cubicBezTo>
                  <a:pt x="2455" y="1715"/>
                  <a:pt x="2455" y="1717"/>
                  <a:pt x="2455" y="1720"/>
                </a:cubicBezTo>
                <a:cubicBezTo>
                  <a:pt x="2455" y="1721"/>
                  <a:pt x="2456" y="1722"/>
                  <a:pt x="2457" y="1721"/>
                </a:cubicBezTo>
                <a:cubicBezTo>
                  <a:pt x="2458" y="1721"/>
                  <a:pt x="2457" y="1720"/>
                  <a:pt x="2457" y="1720"/>
                </a:cubicBezTo>
                <a:cubicBezTo>
                  <a:pt x="2458" y="1716"/>
                  <a:pt x="2458" y="1713"/>
                  <a:pt x="2458" y="1709"/>
                </a:cubicBezTo>
                <a:cubicBezTo>
                  <a:pt x="2458" y="1708"/>
                  <a:pt x="2459" y="1707"/>
                  <a:pt x="2460" y="1708"/>
                </a:cubicBezTo>
                <a:cubicBezTo>
                  <a:pt x="2461" y="1708"/>
                  <a:pt x="2462" y="1708"/>
                  <a:pt x="2464" y="1708"/>
                </a:cubicBezTo>
                <a:cubicBezTo>
                  <a:pt x="2465" y="1708"/>
                  <a:pt x="2465" y="1709"/>
                  <a:pt x="2465" y="1709"/>
                </a:cubicBezTo>
                <a:cubicBezTo>
                  <a:pt x="2465" y="1711"/>
                  <a:pt x="2465" y="1713"/>
                  <a:pt x="2465" y="1715"/>
                </a:cubicBezTo>
                <a:cubicBezTo>
                  <a:pt x="2465" y="1716"/>
                  <a:pt x="2463" y="1719"/>
                  <a:pt x="2467" y="1719"/>
                </a:cubicBezTo>
                <a:cubicBezTo>
                  <a:pt x="2467" y="1719"/>
                  <a:pt x="2467" y="1722"/>
                  <a:pt x="2467" y="1724"/>
                </a:cubicBezTo>
                <a:cubicBezTo>
                  <a:pt x="2467" y="1725"/>
                  <a:pt x="2466" y="1726"/>
                  <a:pt x="2468" y="1726"/>
                </a:cubicBezTo>
                <a:cubicBezTo>
                  <a:pt x="2469" y="1726"/>
                  <a:pt x="2469" y="1725"/>
                  <a:pt x="2470" y="1723"/>
                </a:cubicBezTo>
                <a:cubicBezTo>
                  <a:pt x="2470" y="1718"/>
                  <a:pt x="2470" y="1713"/>
                  <a:pt x="2469" y="1708"/>
                </a:cubicBezTo>
                <a:cubicBezTo>
                  <a:pt x="2469" y="1708"/>
                  <a:pt x="2469" y="1708"/>
                  <a:pt x="2469" y="1708"/>
                </a:cubicBezTo>
                <a:cubicBezTo>
                  <a:pt x="2477" y="1708"/>
                  <a:pt x="2475" y="1705"/>
                  <a:pt x="2478" y="1715"/>
                </a:cubicBezTo>
                <a:cubicBezTo>
                  <a:pt x="2478" y="1717"/>
                  <a:pt x="2477" y="1719"/>
                  <a:pt x="2479" y="1719"/>
                </a:cubicBezTo>
                <a:cubicBezTo>
                  <a:pt x="2481" y="1718"/>
                  <a:pt x="2480" y="1716"/>
                  <a:pt x="2480" y="1715"/>
                </a:cubicBezTo>
                <a:cubicBezTo>
                  <a:pt x="2480" y="1713"/>
                  <a:pt x="2481" y="1711"/>
                  <a:pt x="2480" y="1709"/>
                </a:cubicBezTo>
                <a:cubicBezTo>
                  <a:pt x="2480" y="1708"/>
                  <a:pt x="2480" y="1707"/>
                  <a:pt x="2481" y="1707"/>
                </a:cubicBezTo>
                <a:cubicBezTo>
                  <a:pt x="2482" y="1707"/>
                  <a:pt x="2483" y="1707"/>
                  <a:pt x="2484" y="1707"/>
                </a:cubicBezTo>
                <a:cubicBezTo>
                  <a:pt x="2486" y="1707"/>
                  <a:pt x="2486" y="1708"/>
                  <a:pt x="2487" y="1710"/>
                </a:cubicBezTo>
                <a:cubicBezTo>
                  <a:pt x="2488" y="1713"/>
                  <a:pt x="2487" y="1717"/>
                  <a:pt x="2488" y="1721"/>
                </a:cubicBezTo>
                <a:cubicBezTo>
                  <a:pt x="2488" y="1722"/>
                  <a:pt x="2487" y="1723"/>
                  <a:pt x="2489" y="1723"/>
                </a:cubicBezTo>
                <a:cubicBezTo>
                  <a:pt x="2490" y="1722"/>
                  <a:pt x="2491" y="1722"/>
                  <a:pt x="2491" y="1720"/>
                </a:cubicBezTo>
                <a:cubicBezTo>
                  <a:pt x="2490" y="1717"/>
                  <a:pt x="2492" y="1712"/>
                  <a:pt x="2490" y="1709"/>
                </a:cubicBezTo>
                <a:cubicBezTo>
                  <a:pt x="2489" y="1708"/>
                  <a:pt x="2490" y="1707"/>
                  <a:pt x="2491" y="1707"/>
                </a:cubicBezTo>
                <a:cubicBezTo>
                  <a:pt x="2491" y="1707"/>
                  <a:pt x="2492" y="1707"/>
                  <a:pt x="2492" y="1707"/>
                </a:cubicBezTo>
                <a:cubicBezTo>
                  <a:pt x="2493" y="1707"/>
                  <a:pt x="2495" y="1706"/>
                  <a:pt x="2495" y="1708"/>
                </a:cubicBezTo>
                <a:cubicBezTo>
                  <a:pt x="2496" y="1709"/>
                  <a:pt x="2495" y="1710"/>
                  <a:pt x="2494" y="1711"/>
                </a:cubicBezTo>
                <a:close/>
                <a:moveTo>
                  <a:pt x="2506" y="1732"/>
                </a:moveTo>
                <a:cubicBezTo>
                  <a:pt x="2505" y="1732"/>
                  <a:pt x="2504" y="1732"/>
                  <a:pt x="2502" y="1732"/>
                </a:cubicBezTo>
                <a:cubicBezTo>
                  <a:pt x="2496" y="1732"/>
                  <a:pt x="2497" y="1732"/>
                  <a:pt x="2497" y="1726"/>
                </a:cubicBezTo>
                <a:cubicBezTo>
                  <a:pt x="2497" y="1723"/>
                  <a:pt x="2497" y="1721"/>
                  <a:pt x="2497" y="1719"/>
                </a:cubicBezTo>
                <a:cubicBezTo>
                  <a:pt x="2498" y="1717"/>
                  <a:pt x="2497" y="1715"/>
                  <a:pt x="2499" y="1714"/>
                </a:cubicBezTo>
                <a:cubicBezTo>
                  <a:pt x="2500" y="1713"/>
                  <a:pt x="2499" y="1711"/>
                  <a:pt x="2499" y="1709"/>
                </a:cubicBezTo>
                <a:cubicBezTo>
                  <a:pt x="2499" y="1709"/>
                  <a:pt x="2498" y="1707"/>
                  <a:pt x="2499" y="1707"/>
                </a:cubicBezTo>
                <a:cubicBezTo>
                  <a:pt x="2501" y="1707"/>
                  <a:pt x="2500" y="1708"/>
                  <a:pt x="2500" y="1709"/>
                </a:cubicBezTo>
                <a:cubicBezTo>
                  <a:pt x="2501" y="1711"/>
                  <a:pt x="2501" y="1713"/>
                  <a:pt x="2500" y="1715"/>
                </a:cubicBezTo>
                <a:cubicBezTo>
                  <a:pt x="2500" y="1718"/>
                  <a:pt x="2501" y="1722"/>
                  <a:pt x="2501" y="1725"/>
                </a:cubicBezTo>
                <a:cubicBezTo>
                  <a:pt x="2501" y="1726"/>
                  <a:pt x="2502" y="1726"/>
                  <a:pt x="2502" y="1726"/>
                </a:cubicBezTo>
                <a:cubicBezTo>
                  <a:pt x="2503" y="1726"/>
                  <a:pt x="2503" y="1726"/>
                  <a:pt x="2503" y="1725"/>
                </a:cubicBezTo>
                <a:cubicBezTo>
                  <a:pt x="2505" y="1720"/>
                  <a:pt x="2506" y="1715"/>
                  <a:pt x="2506" y="1710"/>
                </a:cubicBezTo>
                <a:cubicBezTo>
                  <a:pt x="2505" y="1709"/>
                  <a:pt x="2504" y="1707"/>
                  <a:pt x="2506" y="1706"/>
                </a:cubicBezTo>
                <a:cubicBezTo>
                  <a:pt x="2508" y="1706"/>
                  <a:pt x="2507" y="1709"/>
                  <a:pt x="2508" y="1710"/>
                </a:cubicBezTo>
                <a:cubicBezTo>
                  <a:pt x="2509" y="1713"/>
                  <a:pt x="2508" y="1716"/>
                  <a:pt x="2508" y="1718"/>
                </a:cubicBezTo>
                <a:cubicBezTo>
                  <a:pt x="2508" y="1722"/>
                  <a:pt x="2508" y="1726"/>
                  <a:pt x="2508" y="1730"/>
                </a:cubicBezTo>
                <a:cubicBezTo>
                  <a:pt x="2509" y="1732"/>
                  <a:pt x="2508" y="1733"/>
                  <a:pt x="2506" y="1732"/>
                </a:cubicBezTo>
                <a:close/>
                <a:moveTo>
                  <a:pt x="2522" y="1726"/>
                </a:moveTo>
                <a:cubicBezTo>
                  <a:pt x="2522" y="1730"/>
                  <a:pt x="2521" y="1731"/>
                  <a:pt x="2517" y="1731"/>
                </a:cubicBezTo>
                <a:cubicBezTo>
                  <a:pt x="2515" y="1731"/>
                  <a:pt x="2514" y="1733"/>
                  <a:pt x="2513" y="1732"/>
                </a:cubicBezTo>
                <a:cubicBezTo>
                  <a:pt x="2511" y="1731"/>
                  <a:pt x="2512" y="1729"/>
                  <a:pt x="2512" y="1728"/>
                </a:cubicBezTo>
                <a:cubicBezTo>
                  <a:pt x="2511" y="1725"/>
                  <a:pt x="2510" y="1723"/>
                  <a:pt x="2511" y="1720"/>
                </a:cubicBezTo>
                <a:cubicBezTo>
                  <a:pt x="2512" y="1716"/>
                  <a:pt x="2511" y="1712"/>
                  <a:pt x="2510" y="1707"/>
                </a:cubicBezTo>
                <a:cubicBezTo>
                  <a:pt x="2510" y="1705"/>
                  <a:pt x="2512" y="1707"/>
                  <a:pt x="2513" y="1705"/>
                </a:cubicBezTo>
                <a:cubicBezTo>
                  <a:pt x="2514" y="1711"/>
                  <a:pt x="2515" y="1716"/>
                  <a:pt x="2515" y="1721"/>
                </a:cubicBezTo>
                <a:cubicBezTo>
                  <a:pt x="2516" y="1722"/>
                  <a:pt x="2516" y="1723"/>
                  <a:pt x="2517" y="1723"/>
                </a:cubicBezTo>
                <a:cubicBezTo>
                  <a:pt x="2518" y="1723"/>
                  <a:pt x="2518" y="1722"/>
                  <a:pt x="2518" y="1721"/>
                </a:cubicBezTo>
                <a:cubicBezTo>
                  <a:pt x="2518" y="1716"/>
                  <a:pt x="2520" y="1711"/>
                  <a:pt x="2517" y="1706"/>
                </a:cubicBezTo>
                <a:cubicBezTo>
                  <a:pt x="2517" y="1706"/>
                  <a:pt x="2517" y="1705"/>
                  <a:pt x="2517" y="1705"/>
                </a:cubicBezTo>
                <a:cubicBezTo>
                  <a:pt x="2519" y="1704"/>
                  <a:pt x="2520" y="1704"/>
                  <a:pt x="2522" y="1704"/>
                </a:cubicBezTo>
                <a:cubicBezTo>
                  <a:pt x="2524" y="1704"/>
                  <a:pt x="2523" y="1706"/>
                  <a:pt x="2523" y="1706"/>
                </a:cubicBezTo>
                <a:cubicBezTo>
                  <a:pt x="2524" y="1713"/>
                  <a:pt x="2522" y="1720"/>
                  <a:pt x="2522" y="1726"/>
                </a:cubicBezTo>
                <a:close/>
                <a:moveTo>
                  <a:pt x="2531" y="1727"/>
                </a:moveTo>
                <a:cubicBezTo>
                  <a:pt x="2531" y="1731"/>
                  <a:pt x="2528" y="1729"/>
                  <a:pt x="2526" y="1730"/>
                </a:cubicBezTo>
                <a:cubicBezTo>
                  <a:pt x="2524" y="1730"/>
                  <a:pt x="2525" y="1728"/>
                  <a:pt x="2525" y="1727"/>
                </a:cubicBezTo>
                <a:cubicBezTo>
                  <a:pt x="2525" y="1722"/>
                  <a:pt x="2525" y="1717"/>
                  <a:pt x="2528" y="1713"/>
                </a:cubicBezTo>
                <a:cubicBezTo>
                  <a:pt x="2528" y="1714"/>
                  <a:pt x="2528" y="1716"/>
                  <a:pt x="2529" y="1718"/>
                </a:cubicBezTo>
                <a:cubicBezTo>
                  <a:pt x="2529" y="1719"/>
                  <a:pt x="2529" y="1720"/>
                  <a:pt x="2530" y="1720"/>
                </a:cubicBezTo>
                <a:cubicBezTo>
                  <a:pt x="2532" y="1720"/>
                  <a:pt x="2531" y="1718"/>
                  <a:pt x="2531" y="1718"/>
                </a:cubicBezTo>
                <a:cubicBezTo>
                  <a:pt x="2531" y="1713"/>
                  <a:pt x="2531" y="1709"/>
                  <a:pt x="2530" y="1705"/>
                </a:cubicBezTo>
                <a:cubicBezTo>
                  <a:pt x="2530" y="1704"/>
                  <a:pt x="2530" y="1704"/>
                  <a:pt x="2531" y="1703"/>
                </a:cubicBezTo>
                <a:cubicBezTo>
                  <a:pt x="2531" y="1703"/>
                  <a:pt x="2532" y="1703"/>
                  <a:pt x="2532" y="1703"/>
                </a:cubicBezTo>
                <a:cubicBezTo>
                  <a:pt x="2533" y="1704"/>
                  <a:pt x="2532" y="1704"/>
                  <a:pt x="2532" y="1705"/>
                </a:cubicBezTo>
                <a:cubicBezTo>
                  <a:pt x="2532" y="1706"/>
                  <a:pt x="2532" y="1706"/>
                  <a:pt x="2532" y="1707"/>
                </a:cubicBezTo>
                <a:cubicBezTo>
                  <a:pt x="2533" y="1708"/>
                  <a:pt x="2531" y="1710"/>
                  <a:pt x="2534" y="1710"/>
                </a:cubicBezTo>
                <a:cubicBezTo>
                  <a:pt x="2534" y="1712"/>
                  <a:pt x="2535" y="1713"/>
                  <a:pt x="2534" y="1715"/>
                </a:cubicBezTo>
                <a:cubicBezTo>
                  <a:pt x="2533" y="1719"/>
                  <a:pt x="2532" y="1723"/>
                  <a:pt x="2531" y="1727"/>
                </a:cubicBezTo>
                <a:close/>
                <a:moveTo>
                  <a:pt x="2579" y="1714"/>
                </a:moveTo>
                <a:cubicBezTo>
                  <a:pt x="2579" y="1715"/>
                  <a:pt x="2579" y="1716"/>
                  <a:pt x="2579" y="1717"/>
                </a:cubicBezTo>
                <a:cubicBezTo>
                  <a:pt x="2579" y="1720"/>
                  <a:pt x="2578" y="1720"/>
                  <a:pt x="2576" y="1720"/>
                </a:cubicBezTo>
                <a:cubicBezTo>
                  <a:pt x="2573" y="1720"/>
                  <a:pt x="2572" y="1719"/>
                  <a:pt x="2572" y="1716"/>
                </a:cubicBezTo>
                <a:cubicBezTo>
                  <a:pt x="2572" y="1715"/>
                  <a:pt x="2573" y="1713"/>
                  <a:pt x="2572" y="1712"/>
                </a:cubicBezTo>
                <a:cubicBezTo>
                  <a:pt x="2571" y="1711"/>
                  <a:pt x="2571" y="1710"/>
                  <a:pt x="2571" y="1710"/>
                </a:cubicBezTo>
                <a:cubicBezTo>
                  <a:pt x="2570" y="1710"/>
                  <a:pt x="2569" y="1711"/>
                  <a:pt x="2569" y="1712"/>
                </a:cubicBezTo>
                <a:cubicBezTo>
                  <a:pt x="2570" y="1714"/>
                  <a:pt x="2569" y="1715"/>
                  <a:pt x="2569" y="1717"/>
                </a:cubicBezTo>
                <a:cubicBezTo>
                  <a:pt x="2568" y="1720"/>
                  <a:pt x="2568" y="1720"/>
                  <a:pt x="2564" y="1720"/>
                </a:cubicBezTo>
                <a:cubicBezTo>
                  <a:pt x="2565" y="1717"/>
                  <a:pt x="2565" y="1714"/>
                  <a:pt x="2565" y="1711"/>
                </a:cubicBezTo>
                <a:cubicBezTo>
                  <a:pt x="2565" y="1711"/>
                  <a:pt x="2566" y="1709"/>
                  <a:pt x="2565" y="1709"/>
                </a:cubicBezTo>
                <a:cubicBezTo>
                  <a:pt x="2563" y="1709"/>
                  <a:pt x="2563" y="1710"/>
                  <a:pt x="2563" y="1711"/>
                </a:cubicBezTo>
                <a:cubicBezTo>
                  <a:pt x="2562" y="1714"/>
                  <a:pt x="2562" y="1716"/>
                  <a:pt x="2561" y="1719"/>
                </a:cubicBezTo>
                <a:cubicBezTo>
                  <a:pt x="2561" y="1721"/>
                  <a:pt x="2560" y="1722"/>
                  <a:pt x="2558" y="1722"/>
                </a:cubicBezTo>
                <a:cubicBezTo>
                  <a:pt x="2556" y="1722"/>
                  <a:pt x="2555" y="1723"/>
                  <a:pt x="2553" y="1724"/>
                </a:cubicBezTo>
                <a:cubicBezTo>
                  <a:pt x="2553" y="1720"/>
                  <a:pt x="2554" y="1717"/>
                  <a:pt x="2554" y="1714"/>
                </a:cubicBezTo>
                <a:cubicBezTo>
                  <a:pt x="2554" y="1713"/>
                  <a:pt x="2554" y="1712"/>
                  <a:pt x="2553" y="1712"/>
                </a:cubicBezTo>
                <a:cubicBezTo>
                  <a:pt x="2552" y="1712"/>
                  <a:pt x="2552" y="1713"/>
                  <a:pt x="2552" y="1714"/>
                </a:cubicBezTo>
                <a:cubicBezTo>
                  <a:pt x="2551" y="1717"/>
                  <a:pt x="2550" y="1720"/>
                  <a:pt x="2550" y="1723"/>
                </a:cubicBezTo>
                <a:cubicBezTo>
                  <a:pt x="2550" y="1724"/>
                  <a:pt x="2549" y="1725"/>
                  <a:pt x="2548" y="1725"/>
                </a:cubicBezTo>
                <a:cubicBezTo>
                  <a:pt x="2547" y="1724"/>
                  <a:pt x="2546" y="1725"/>
                  <a:pt x="2546" y="1725"/>
                </a:cubicBezTo>
                <a:cubicBezTo>
                  <a:pt x="2544" y="1725"/>
                  <a:pt x="2543" y="1726"/>
                  <a:pt x="2544" y="1723"/>
                </a:cubicBezTo>
                <a:cubicBezTo>
                  <a:pt x="2545" y="1720"/>
                  <a:pt x="2544" y="1717"/>
                  <a:pt x="2545" y="1714"/>
                </a:cubicBezTo>
                <a:cubicBezTo>
                  <a:pt x="2545" y="1713"/>
                  <a:pt x="2545" y="1712"/>
                  <a:pt x="2543" y="1712"/>
                </a:cubicBezTo>
                <a:cubicBezTo>
                  <a:pt x="2542" y="1712"/>
                  <a:pt x="2543" y="1713"/>
                  <a:pt x="2542" y="1714"/>
                </a:cubicBezTo>
                <a:cubicBezTo>
                  <a:pt x="2541" y="1717"/>
                  <a:pt x="2541" y="1721"/>
                  <a:pt x="2540" y="1724"/>
                </a:cubicBezTo>
                <a:cubicBezTo>
                  <a:pt x="2540" y="1726"/>
                  <a:pt x="2540" y="1727"/>
                  <a:pt x="2537" y="1727"/>
                </a:cubicBezTo>
                <a:cubicBezTo>
                  <a:pt x="2536" y="1727"/>
                  <a:pt x="2535" y="1728"/>
                  <a:pt x="2534" y="1728"/>
                </a:cubicBezTo>
                <a:cubicBezTo>
                  <a:pt x="2534" y="1724"/>
                  <a:pt x="2535" y="1720"/>
                  <a:pt x="2536" y="1716"/>
                </a:cubicBezTo>
                <a:cubicBezTo>
                  <a:pt x="2537" y="1712"/>
                  <a:pt x="2537" y="1708"/>
                  <a:pt x="2536" y="1704"/>
                </a:cubicBezTo>
                <a:cubicBezTo>
                  <a:pt x="2536" y="1703"/>
                  <a:pt x="2536" y="1703"/>
                  <a:pt x="2536" y="1702"/>
                </a:cubicBezTo>
                <a:cubicBezTo>
                  <a:pt x="2537" y="1702"/>
                  <a:pt x="2537" y="1702"/>
                  <a:pt x="2538" y="1702"/>
                </a:cubicBezTo>
                <a:cubicBezTo>
                  <a:pt x="2539" y="1702"/>
                  <a:pt x="2538" y="1703"/>
                  <a:pt x="2538" y="1704"/>
                </a:cubicBezTo>
                <a:cubicBezTo>
                  <a:pt x="2538" y="1707"/>
                  <a:pt x="2539" y="1710"/>
                  <a:pt x="2538" y="1713"/>
                </a:cubicBezTo>
                <a:cubicBezTo>
                  <a:pt x="2538" y="1714"/>
                  <a:pt x="2538" y="1715"/>
                  <a:pt x="2539" y="1715"/>
                </a:cubicBezTo>
                <a:cubicBezTo>
                  <a:pt x="2539" y="1715"/>
                  <a:pt x="2540" y="1714"/>
                  <a:pt x="2540" y="1714"/>
                </a:cubicBezTo>
                <a:cubicBezTo>
                  <a:pt x="2541" y="1712"/>
                  <a:pt x="2541" y="1709"/>
                  <a:pt x="2541" y="1707"/>
                </a:cubicBezTo>
                <a:cubicBezTo>
                  <a:pt x="2541" y="1705"/>
                  <a:pt x="2541" y="1703"/>
                  <a:pt x="2541" y="1701"/>
                </a:cubicBezTo>
                <a:cubicBezTo>
                  <a:pt x="2543" y="1703"/>
                  <a:pt x="2543" y="1704"/>
                  <a:pt x="2543" y="1706"/>
                </a:cubicBezTo>
                <a:cubicBezTo>
                  <a:pt x="2542" y="1706"/>
                  <a:pt x="2542" y="1707"/>
                  <a:pt x="2542" y="1708"/>
                </a:cubicBezTo>
                <a:cubicBezTo>
                  <a:pt x="2543" y="1709"/>
                  <a:pt x="2542" y="1710"/>
                  <a:pt x="2543" y="1711"/>
                </a:cubicBezTo>
                <a:cubicBezTo>
                  <a:pt x="2545" y="1711"/>
                  <a:pt x="2545" y="1709"/>
                  <a:pt x="2545" y="1708"/>
                </a:cubicBezTo>
                <a:cubicBezTo>
                  <a:pt x="2546" y="1706"/>
                  <a:pt x="2547" y="1704"/>
                  <a:pt x="2546" y="1702"/>
                </a:cubicBezTo>
                <a:cubicBezTo>
                  <a:pt x="2546" y="1701"/>
                  <a:pt x="2546" y="1701"/>
                  <a:pt x="2547" y="1701"/>
                </a:cubicBezTo>
                <a:cubicBezTo>
                  <a:pt x="2548" y="1701"/>
                  <a:pt x="2548" y="1701"/>
                  <a:pt x="2548" y="1702"/>
                </a:cubicBezTo>
                <a:cubicBezTo>
                  <a:pt x="2548" y="1705"/>
                  <a:pt x="2548" y="1709"/>
                  <a:pt x="2549" y="1712"/>
                </a:cubicBezTo>
                <a:cubicBezTo>
                  <a:pt x="2549" y="1713"/>
                  <a:pt x="2549" y="1714"/>
                  <a:pt x="2550" y="1714"/>
                </a:cubicBezTo>
                <a:cubicBezTo>
                  <a:pt x="2551" y="1714"/>
                  <a:pt x="2551" y="1713"/>
                  <a:pt x="2551" y="1712"/>
                </a:cubicBezTo>
                <a:cubicBezTo>
                  <a:pt x="2551" y="1709"/>
                  <a:pt x="2551" y="1706"/>
                  <a:pt x="2552" y="1703"/>
                </a:cubicBezTo>
                <a:cubicBezTo>
                  <a:pt x="2552" y="1704"/>
                  <a:pt x="2552" y="1706"/>
                  <a:pt x="2552" y="1708"/>
                </a:cubicBezTo>
                <a:cubicBezTo>
                  <a:pt x="2552" y="1709"/>
                  <a:pt x="2552" y="1709"/>
                  <a:pt x="2553" y="1709"/>
                </a:cubicBezTo>
                <a:cubicBezTo>
                  <a:pt x="2554" y="1709"/>
                  <a:pt x="2554" y="1708"/>
                  <a:pt x="2554" y="1708"/>
                </a:cubicBezTo>
                <a:cubicBezTo>
                  <a:pt x="2554" y="1706"/>
                  <a:pt x="2555" y="1704"/>
                  <a:pt x="2555" y="1702"/>
                </a:cubicBezTo>
                <a:cubicBezTo>
                  <a:pt x="2554" y="1700"/>
                  <a:pt x="2555" y="1700"/>
                  <a:pt x="2557" y="1700"/>
                </a:cubicBezTo>
                <a:cubicBezTo>
                  <a:pt x="2558" y="1700"/>
                  <a:pt x="2558" y="1701"/>
                  <a:pt x="2558" y="1702"/>
                </a:cubicBezTo>
                <a:cubicBezTo>
                  <a:pt x="2558" y="1704"/>
                  <a:pt x="2558" y="1707"/>
                  <a:pt x="2558" y="1709"/>
                </a:cubicBezTo>
                <a:cubicBezTo>
                  <a:pt x="2558" y="1710"/>
                  <a:pt x="2557" y="1711"/>
                  <a:pt x="2558" y="1711"/>
                </a:cubicBezTo>
                <a:cubicBezTo>
                  <a:pt x="2559" y="1711"/>
                  <a:pt x="2560" y="1710"/>
                  <a:pt x="2560" y="1709"/>
                </a:cubicBezTo>
                <a:cubicBezTo>
                  <a:pt x="2561" y="1706"/>
                  <a:pt x="2563" y="1704"/>
                  <a:pt x="2563" y="1701"/>
                </a:cubicBezTo>
                <a:cubicBezTo>
                  <a:pt x="2563" y="1700"/>
                  <a:pt x="2562" y="1699"/>
                  <a:pt x="2563" y="1699"/>
                </a:cubicBezTo>
                <a:cubicBezTo>
                  <a:pt x="2564" y="1700"/>
                  <a:pt x="2563" y="1701"/>
                  <a:pt x="2564" y="1702"/>
                </a:cubicBezTo>
                <a:cubicBezTo>
                  <a:pt x="2564" y="1703"/>
                  <a:pt x="2564" y="1704"/>
                  <a:pt x="2565" y="1704"/>
                </a:cubicBezTo>
                <a:cubicBezTo>
                  <a:pt x="2567" y="1704"/>
                  <a:pt x="2566" y="1703"/>
                  <a:pt x="2566" y="1702"/>
                </a:cubicBezTo>
                <a:cubicBezTo>
                  <a:pt x="2567" y="1701"/>
                  <a:pt x="2566" y="1698"/>
                  <a:pt x="2568" y="1698"/>
                </a:cubicBezTo>
                <a:cubicBezTo>
                  <a:pt x="2569" y="1698"/>
                  <a:pt x="2569" y="1701"/>
                  <a:pt x="2569" y="1702"/>
                </a:cubicBezTo>
                <a:cubicBezTo>
                  <a:pt x="2568" y="1704"/>
                  <a:pt x="2570" y="1706"/>
                  <a:pt x="2569" y="1709"/>
                </a:cubicBezTo>
                <a:cubicBezTo>
                  <a:pt x="2569" y="1709"/>
                  <a:pt x="2570" y="1710"/>
                  <a:pt x="2571" y="1710"/>
                </a:cubicBezTo>
                <a:cubicBezTo>
                  <a:pt x="2572" y="1710"/>
                  <a:pt x="2572" y="1709"/>
                  <a:pt x="2572" y="1709"/>
                </a:cubicBezTo>
                <a:cubicBezTo>
                  <a:pt x="2572" y="1706"/>
                  <a:pt x="2573" y="1703"/>
                  <a:pt x="2573" y="1701"/>
                </a:cubicBezTo>
                <a:cubicBezTo>
                  <a:pt x="2572" y="1697"/>
                  <a:pt x="2573" y="1696"/>
                  <a:pt x="2577" y="1696"/>
                </a:cubicBezTo>
                <a:cubicBezTo>
                  <a:pt x="2577" y="1698"/>
                  <a:pt x="2577" y="1700"/>
                  <a:pt x="2577" y="1701"/>
                </a:cubicBezTo>
                <a:cubicBezTo>
                  <a:pt x="2577" y="1703"/>
                  <a:pt x="2578" y="1704"/>
                  <a:pt x="2579" y="1706"/>
                </a:cubicBezTo>
                <a:cubicBezTo>
                  <a:pt x="2580" y="1707"/>
                  <a:pt x="2580" y="1706"/>
                  <a:pt x="2581" y="1705"/>
                </a:cubicBezTo>
                <a:cubicBezTo>
                  <a:pt x="2581" y="1702"/>
                  <a:pt x="2582" y="1699"/>
                  <a:pt x="2582" y="1696"/>
                </a:cubicBezTo>
                <a:cubicBezTo>
                  <a:pt x="2582" y="1696"/>
                  <a:pt x="2582" y="1695"/>
                  <a:pt x="2583" y="1695"/>
                </a:cubicBezTo>
                <a:cubicBezTo>
                  <a:pt x="2582" y="1698"/>
                  <a:pt x="2585" y="1701"/>
                  <a:pt x="2582" y="1705"/>
                </a:cubicBezTo>
                <a:cubicBezTo>
                  <a:pt x="2580" y="1707"/>
                  <a:pt x="2580" y="1711"/>
                  <a:pt x="2579" y="1714"/>
                </a:cubicBezTo>
                <a:close/>
                <a:moveTo>
                  <a:pt x="2589" y="1699"/>
                </a:moveTo>
                <a:cubicBezTo>
                  <a:pt x="2589" y="1704"/>
                  <a:pt x="2587" y="1709"/>
                  <a:pt x="2587" y="1714"/>
                </a:cubicBezTo>
                <a:cubicBezTo>
                  <a:pt x="2587" y="1715"/>
                  <a:pt x="2587" y="1716"/>
                  <a:pt x="2587" y="1717"/>
                </a:cubicBezTo>
                <a:cubicBezTo>
                  <a:pt x="2588" y="1718"/>
                  <a:pt x="2587" y="1719"/>
                  <a:pt x="2586" y="1719"/>
                </a:cubicBezTo>
                <a:cubicBezTo>
                  <a:pt x="2582" y="1719"/>
                  <a:pt x="2582" y="1719"/>
                  <a:pt x="2583" y="1716"/>
                </a:cubicBezTo>
                <a:cubicBezTo>
                  <a:pt x="2583" y="1713"/>
                  <a:pt x="2584" y="1710"/>
                  <a:pt x="2584" y="1707"/>
                </a:cubicBezTo>
                <a:cubicBezTo>
                  <a:pt x="2584" y="1707"/>
                  <a:pt x="2584" y="1707"/>
                  <a:pt x="2584" y="1707"/>
                </a:cubicBezTo>
                <a:cubicBezTo>
                  <a:pt x="2589" y="1704"/>
                  <a:pt x="2586" y="1699"/>
                  <a:pt x="2587" y="1695"/>
                </a:cubicBezTo>
                <a:cubicBezTo>
                  <a:pt x="2587" y="1694"/>
                  <a:pt x="2586" y="1693"/>
                  <a:pt x="2588" y="1693"/>
                </a:cubicBezTo>
                <a:cubicBezTo>
                  <a:pt x="2589" y="1693"/>
                  <a:pt x="2589" y="1695"/>
                  <a:pt x="2589" y="1695"/>
                </a:cubicBezTo>
                <a:cubicBezTo>
                  <a:pt x="2589" y="1697"/>
                  <a:pt x="2589" y="1698"/>
                  <a:pt x="2589" y="1699"/>
                </a:cubicBezTo>
                <a:close/>
                <a:moveTo>
                  <a:pt x="2617" y="1697"/>
                </a:moveTo>
                <a:cubicBezTo>
                  <a:pt x="2617" y="1697"/>
                  <a:pt x="2617" y="1698"/>
                  <a:pt x="2617" y="1699"/>
                </a:cubicBezTo>
                <a:cubicBezTo>
                  <a:pt x="2617" y="1703"/>
                  <a:pt x="2615" y="1707"/>
                  <a:pt x="2616" y="1712"/>
                </a:cubicBezTo>
                <a:cubicBezTo>
                  <a:pt x="2616" y="1715"/>
                  <a:pt x="2613" y="1714"/>
                  <a:pt x="2611" y="1714"/>
                </a:cubicBezTo>
                <a:cubicBezTo>
                  <a:pt x="2610" y="1715"/>
                  <a:pt x="2610" y="1713"/>
                  <a:pt x="2610" y="1712"/>
                </a:cubicBezTo>
                <a:cubicBezTo>
                  <a:pt x="2609" y="1709"/>
                  <a:pt x="2609" y="1706"/>
                  <a:pt x="2609" y="1702"/>
                </a:cubicBezTo>
                <a:cubicBezTo>
                  <a:pt x="2609" y="1701"/>
                  <a:pt x="2609" y="1700"/>
                  <a:pt x="2608" y="1700"/>
                </a:cubicBezTo>
                <a:cubicBezTo>
                  <a:pt x="2607" y="1700"/>
                  <a:pt x="2606" y="1701"/>
                  <a:pt x="2606" y="1702"/>
                </a:cubicBezTo>
                <a:cubicBezTo>
                  <a:pt x="2606" y="1706"/>
                  <a:pt x="2606" y="1709"/>
                  <a:pt x="2606" y="1713"/>
                </a:cubicBezTo>
                <a:cubicBezTo>
                  <a:pt x="2607" y="1714"/>
                  <a:pt x="2607" y="1715"/>
                  <a:pt x="2606" y="1715"/>
                </a:cubicBezTo>
                <a:cubicBezTo>
                  <a:pt x="2605" y="1716"/>
                  <a:pt x="2603" y="1716"/>
                  <a:pt x="2602" y="1716"/>
                </a:cubicBezTo>
                <a:cubicBezTo>
                  <a:pt x="2601" y="1716"/>
                  <a:pt x="2602" y="1715"/>
                  <a:pt x="2602" y="1714"/>
                </a:cubicBezTo>
                <a:cubicBezTo>
                  <a:pt x="2602" y="1712"/>
                  <a:pt x="2602" y="1709"/>
                  <a:pt x="2602" y="1706"/>
                </a:cubicBezTo>
                <a:cubicBezTo>
                  <a:pt x="2602" y="1706"/>
                  <a:pt x="2602" y="1705"/>
                  <a:pt x="2601" y="1704"/>
                </a:cubicBezTo>
                <a:cubicBezTo>
                  <a:pt x="2599" y="1704"/>
                  <a:pt x="2599" y="1706"/>
                  <a:pt x="2599" y="1706"/>
                </a:cubicBezTo>
                <a:cubicBezTo>
                  <a:pt x="2599" y="1709"/>
                  <a:pt x="2598" y="1712"/>
                  <a:pt x="2598" y="1716"/>
                </a:cubicBezTo>
                <a:cubicBezTo>
                  <a:pt x="2598" y="1717"/>
                  <a:pt x="2598" y="1717"/>
                  <a:pt x="2596" y="1717"/>
                </a:cubicBezTo>
                <a:cubicBezTo>
                  <a:pt x="2591" y="1718"/>
                  <a:pt x="2592" y="1718"/>
                  <a:pt x="2591" y="1713"/>
                </a:cubicBezTo>
                <a:cubicBezTo>
                  <a:pt x="2590" y="1706"/>
                  <a:pt x="2593" y="1701"/>
                  <a:pt x="2594" y="1695"/>
                </a:cubicBezTo>
                <a:cubicBezTo>
                  <a:pt x="2594" y="1693"/>
                  <a:pt x="2594" y="1691"/>
                  <a:pt x="2596" y="1691"/>
                </a:cubicBezTo>
                <a:cubicBezTo>
                  <a:pt x="2597" y="1691"/>
                  <a:pt x="2598" y="1691"/>
                  <a:pt x="2598" y="1692"/>
                </a:cubicBezTo>
                <a:cubicBezTo>
                  <a:pt x="2598" y="1695"/>
                  <a:pt x="2598" y="1698"/>
                  <a:pt x="2598" y="1701"/>
                </a:cubicBezTo>
                <a:cubicBezTo>
                  <a:pt x="2598" y="1703"/>
                  <a:pt x="2598" y="1704"/>
                  <a:pt x="2600" y="1704"/>
                </a:cubicBezTo>
                <a:cubicBezTo>
                  <a:pt x="2601" y="1704"/>
                  <a:pt x="2600" y="1703"/>
                  <a:pt x="2600" y="1702"/>
                </a:cubicBezTo>
                <a:cubicBezTo>
                  <a:pt x="2601" y="1700"/>
                  <a:pt x="2602" y="1697"/>
                  <a:pt x="2602" y="1695"/>
                </a:cubicBezTo>
                <a:cubicBezTo>
                  <a:pt x="2602" y="1694"/>
                  <a:pt x="2602" y="1693"/>
                  <a:pt x="2602" y="1691"/>
                </a:cubicBezTo>
                <a:cubicBezTo>
                  <a:pt x="2601" y="1690"/>
                  <a:pt x="2602" y="1690"/>
                  <a:pt x="2603" y="1690"/>
                </a:cubicBezTo>
                <a:cubicBezTo>
                  <a:pt x="2604" y="1690"/>
                  <a:pt x="2604" y="1690"/>
                  <a:pt x="2604" y="1691"/>
                </a:cubicBezTo>
                <a:cubicBezTo>
                  <a:pt x="2604" y="1694"/>
                  <a:pt x="2604" y="1696"/>
                  <a:pt x="2604" y="1699"/>
                </a:cubicBezTo>
                <a:cubicBezTo>
                  <a:pt x="2604" y="1699"/>
                  <a:pt x="2603" y="1700"/>
                  <a:pt x="2604" y="1701"/>
                </a:cubicBezTo>
                <a:cubicBezTo>
                  <a:pt x="2606" y="1701"/>
                  <a:pt x="2606" y="1700"/>
                  <a:pt x="2607" y="1699"/>
                </a:cubicBezTo>
                <a:cubicBezTo>
                  <a:pt x="2608" y="1697"/>
                  <a:pt x="2608" y="1695"/>
                  <a:pt x="2608" y="1693"/>
                </a:cubicBezTo>
                <a:cubicBezTo>
                  <a:pt x="2608" y="1692"/>
                  <a:pt x="2608" y="1691"/>
                  <a:pt x="2608" y="1691"/>
                </a:cubicBezTo>
                <a:cubicBezTo>
                  <a:pt x="2608" y="1690"/>
                  <a:pt x="2608" y="1690"/>
                  <a:pt x="2608" y="1689"/>
                </a:cubicBezTo>
                <a:cubicBezTo>
                  <a:pt x="2609" y="1689"/>
                  <a:pt x="2609" y="1690"/>
                  <a:pt x="2609" y="1690"/>
                </a:cubicBezTo>
                <a:cubicBezTo>
                  <a:pt x="2610" y="1694"/>
                  <a:pt x="2611" y="1697"/>
                  <a:pt x="2611" y="1700"/>
                </a:cubicBezTo>
                <a:cubicBezTo>
                  <a:pt x="2611" y="1701"/>
                  <a:pt x="2611" y="1702"/>
                  <a:pt x="2611" y="1702"/>
                </a:cubicBezTo>
                <a:cubicBezTo>
                  <a:pt x="2612" y="1703"/>
                  <a:pt x="2612" y="1702"/>
                  <a:pt x="2613" y="1701"/>
                </a:cubicBezTo>
                <a:cubicBezTo>
                  <a:pt x="2617" y="1699"/>
                  <a:pt x="2613" y="1695"/>
                  <a:pt x="2614" y="1692"/>
                </a:cubicBezTo>
                <a:cubicBezTo>
                  <a:pt x="2614" y="1692"/>
                  <a:pt x="2614" y="1691"/>
                  <a:pt x="2613" y="1690"/>
                </a:cubicBezTo>
                <a:cubicBezTo>
                  <a:pt x="2612" y="1688"/>
                  <a:pt x="2613" y="1688"/>
                  <a:pt x="2615" y="1688"/>
                </a:cubicBezTo>
                <a:cubicBezTo>
                  <a:pt x="2619" y="1687"/>
                  <a:pt x="2619" y="1687"/>
                  <a:pt x="2619" y="1693"/>
                </a:cubicBezTo>
                <a:cubicBezTo>
                  <a:pt x="2619" y="1694"/>
                  <a:pt x="2620" y="1696"/>
                  <a:pt x="2617" y="1697"/>
                </a:cubicBezTo>
                <a:close/>
                <a:moveTo>
                  <a:pt x="2630" y="1712"/>
                </a:moveTo>
                <a:cubicBezTo>
                  <a:pt x="2630" y="1713"/>
                  <a:pt x="2629" y="1713"/>
                  <a:pt x="2628" y="1713"/>
                </a:cubicBezTo>
                <a:cubicBezTo>
                  <a:pt x="2627" y="1713"/>
                  <a:pt x="2627" y="1713"/>
                  <a:pt x="2626" y="1713"/>
                </a:cubicBezTo>
                <a:cubicBezTo>
                  <a:pt x="2624" y="1713"/>
                  <a:pt x="2620" y="1714"/>
                  <a:pt x="2619" y="1713"/>
                </a:cubicBezTo>
                <a:cubicBezTo>
                  <a:pt x="2618" y="1711"/>
                  <a:pt x="2619" y="1707"/>
                  <a:pt x="2619" y="1704"/>
                </a:cubicBezTo>
                <a:cubicBezTo>
                  <a:pt x="2619" y="1702"/>
                  <a:pt x="2621" y="1700"/>
                  <a:pt x="2623" y="1697"/>
                </a:cubicBezTo>
                <a:cubicBezTo>
                  <a:pt x="2623" y="1700"/>
                  <a:pt x="2622" y="1701"/>
                  <a:pt x="2622" y="1703"/>
                </a:cubicBezTo>
                <a:cubicBezTo>
                  <a:pt x="2622" y="1704"/>
                  <a:pt x="2623" y="1705"/>
                  <a:pt x="2624" y="1705"/>
                </a:cubicBezTo>
                <a:cubicBezTo>
                  <a:pt x="2626" y="1705"/>
                  <a:pt x="2625" y="1704"/>
                  <a:pt x="2625" y="1703"/>
                </a:cubicBezTo>
                <a:cubicBezTo>
                  <a:pt x="2626" y="1701"/>
                  <a:pt x="2626" y="1699"/>
                  <a:pt x="2626" y="1697"/>
                </a:cubicBezTo>
                <a:cubicBezTo>
                  <a:pt x="2626" y="1697"/>
                  <a:pt x="2626" y="1697"/>
                  <a:pt x="2626" y="1697"/>
                </a:cubicBezTo>
                <a:cubicBezTo>
                  <a:pt x="2627" y="1697"/>
                  <a:pt x="2627" y="1699"/>
                  <a:pt x="2629" y="1699"/>
                </a:cubicBezTo>
                <a:cubicBezTo>
                  <a:pt x="2630" y="1698"/>
                  <a:pt x="2630" y="1696"/>
                  <a:pt x="2629" y="1695"/>
                </a:cubicBezTo>
                <a:cubicBezTo>
                  <a:pt x="2629" y="1692"/>
                  <a:pt x="2628" y="1689"/>
                  <a:pt x="2626" y="1687"/>
                </a:cubicBezTo>
                <a:cubicBezTo>
                  <a:pt x="2628" y="1687"/>
                  <a:pt x="2628" y="1687"/>
                  <a:pt x="2629" y="1687"/>
                </a:cubicBezTo>
                <a:cubicBezTo>
                  <a:pt x="2631" y="1686"/>
                  <a:pt x="2631" y="1687"/>
                  <a:pt x="2632" y="1689"/>
                </a:cubicBezTo>
                <a:cubicBezTo>
                  <a:pt x="2632" y="1697"/>
                  <a:pt x="2630" y="1704"/>
                  <a:pt x="2630" y="1712"/>
                </a:cubicBezTo>
                <a:close/>
                <a:moveTo>
                  <a:pt x="2622" y="1681"/>
                </a:moveTo>
                <a:cubicBezTo>
                  <a:pt x="2622" y="1681"/>
                  <a:pt x="2621" y="1681"/>
                  <a:pt x="2620" y="1681"/>
                </a:cubicBezTo>
                <a:cubicBezTo>
                  <a:pt x="2618" y="1684"/>
                  <a:pt x="2614" y="1684"/>
                  <a:pt x="2611" y="1684"/>
                </a:cubicBezTo>
                <a:cubicBezTo>
                  <a:pt x="2605" y="1684"/>
                  <a:pt x="2600" y="1684"/>
                  <a:pt x="2594" y="1685"/>
                </a:cubicBezTo>
                <a:cubicBezTo>
                  <a:pt x="2591" y="1685"/>
                  <a:pt x="2588" y="1684"/>
                  <a:pt x="2585" y="1685"/>
                </a:cubicBezTo>
                <a:cubicBezTo>
                  <a:pt x="2581" y="1687"/>
                  <a:pt x="2578" y="1688"/>
                  <a:pt x="2575" y="1692"/>
                </a:cubicBezTo>
                <a:cubicBezTo>
                  <a:pt x="2574" y="1693"/>
                  <a:pt x="2572" y="1694"/>
                  <a:pt x="2570" y="1694"/>
                </a:cubicBezTo>
                <a:cubicBezTo>
                  <a:pt x="2566" y="1694"/>
                  <a:pt x="2563" y="1694"/>
                  <a:pt x="2560" y="1693"/>
                </a:cubicBezTo>
                <a:cubicBezTo>
                  <a:pt x="2549" y="1691"/>
                  <a:pt x="2538" y="1690"/>
                  <a:pt x="2528" y="1696"/>
                </a:cubicBezTo>
                <a:cubicBezTo>
                  <a:pt x="2523" y="1699"/>
                  <a:pt x="2518" y="1700"/>
                  <a:pt x="2512" y="1699"/>
                </a:cubicBezTo>
                <a:cubicBezTo>
                  <a:pt x="2509" y="1699"/>
                  <a:pt x="2506" y="1700"/>
                  <a:pt x="2503" y="1699"/>
                </a:cubicBezTo>
                <a:cubicBezTo>
                  <a:pt x="2500" y="1699"/>
                  <a:pt x="2496" y="1699"/>
                  <a:pt x="2493" y="1698"/>
                </a:cubicBezTo>
                <a:cubicBezTo>
                  <a:pt x="2489" y="1696"/>
                  <a:pt x="2484" y="1697"/>
                  <a:pt x="2480" y="1698"/>
                </a:cubicBezTo>
                <a:cubicBezTo>
                  <a:pt x="2472" y="1700"/>
                  <a:pt x="2465" y="1701"/>
                  <a:pt x="2457" y="1700"/>
                </a:cubicBezTo>
                <a:cubicBezTo>
                  <a:pt x="2453" y="1699"/>
                  <a:pt x="2448" y="1701"/>
                  <a:pt x="2444" y="1699"/>
                </a:cubicBezTo>
                <a:cubicBezTo>
                  <a:pt x="2440" y="1698"/>
                  <a:pt x="2435" y="1698"/>
                  <a:pt x="2431" y="1697"/>
                </a:cubicBezTo>
                <a:cubicBezTo>
                  <a:pt x="2427" y="1697"/>
                  <a:pt x="2424" y="1694"/>
                  <a:pt x="2421" y="1694"/>
                </a:cubicBezTo>
                <a:cubicBezTo>
                  <a:pt x="2417" y="1693"/>
                  <a:pt x="2414" y="1693"/>
                  <a:pt x="2411" y="1693"/>
                </a:cubicBezTo>
                <a:cubicBezTo>
                  <a:pt x="2406" y="1694"/>
                  <a:pt x="2401" y="1694"/>
                  <a:pt x="2397" y="1692"/>
                </a:cubicBezTo>
                <a:cubicBezTo>
                  <a:pt x="2396" y="1691"/>
                  <a:pt x="2394" y="1691"/>
                  <a:pt x="2394" y="1690"/>
                </a:cubicBezTo>
                <a:cubicBezTo>
                  <a:pt x="2391" y="1685"/>
                  <a:pt x="2385" y="1683"/>
                  <a:pt x="2380" y="1681"/>
                </a:cubicBezTo>
                <a:cubicBezTo>
                  <a:pt x="2374" y="1679"/>
                  <a:pt x="2368" y="1677"/>
                  <a:pt x="2362" y="1677"/>
                </a:cubicBezTo>
                <a:cubicBezTo>
                  <a:pt x="2356" y="1676"/>
                  <a:pt x="2351" y="1675"/>
                  <a:pt x="2346" y="1673"/>
                </a:cubicBezTo>
                <a:cubicBezTo>
                  <a:pt x="2344" y="1672"/>
                  <a:pt x="2342" y="1672"/>
                  <a:pt x="2340" y="1673"/>
                </a:cubicBezTo>
                <a:cubicBezTo>
                  <a:pt x="2335" y="1675"/>
                  <a:pt x="2331" y="1674"/>
                  <a:pt x="2327" y="1672"/>
                </a:cubicBezTo>
                <a:cubicBezTo>
                  <a:pt x="2320" y="1670"/>
                  <a:pt x="2313" y="1668"/>
                  <a:pt x="2306" y="1669"/>
                </a:cubicBezTo>
                <a:cubicBezTo>
                  <a:pt x="2300" y="1669"/>
                  <a:pt x="2293" y="1669"/>
                  <a:pt x="2287" y="1670"/>
                </a:cubicBezTo>
                <a:cubicBezTo>
                  <a:pt x="2284" y="1670"/>
                  <a:pt x="2280" y="1669"/>
                  <a:pt x="2279" y="1666"/>
                </a:cubicBezTo>
                <a:cubicBezTo>
                  <a:pt x="2277" y="1663"/>
                  <a:pt x="2276" y="1659"/>
                  <a:pt x="2277" y="1655"/>
                </a:cubicBezTo>
                <a:cubicBezTo>
                  <a:pt x="2279" y="1649"/>
                  <a:pt x="2281" y="1643"/>
                  <a:pt x="2287" y="1640"/>
                </a:cubicBezTo>
                <a:cubicBezTo>
                  <a:pt x="2291" y="1638"/>
                  <a:pt x="2295" y="1634"/>
                  <a:pt x="2298" y="1630"/>
                </a:cubicBezTo>
                <a:cubicBezTo>
                  <a:pt x="2301" y="1626"/>
                  <a:pt x="2305" y="1625"/>
                  <a:pt x="2310" y="1623"/>
                </a:cubicBezTo>
                <a:cubicBezTo>
                  <a:pt x="2314" y="1622"/>
                  <a:pt x="2318" y="1622"/>
                  <a:pt x="2323" y="1620"/>
                </a:cubicBezTo>
                <a:cubicBezTo>
                  <a:pt x="2325" y="1620"/>
                  <a:pt x="2327" y="1621"/>
                  <a:pt x="2329" y="1621"/>
                </a:cubicBezTo>
                <a:cubicBezTo>
                  <a:pt x="2338" y="1623"/>
                  <a:pt x="2347" y="1625"/>
                  <a:pt x="2357" y="1625"/>
                </a:cubicBezTo>
                <a:cubicBezTo>
                  <a:pt x="2362" y="1624"/>
                  <a:pt x="2367" y="1625"/>
                  <a:pt x="2373" y="1625"/>
                </a:cubicBezTo>
                <a:cubicBezTo>
                  <a:pt x="2377" y="1625"/>
                  <a:pt x="2382" y="1627"/>
                  <a:pt x="2386" y="1628"/>
                </a:cubicBezTo>
                <a:cubicBezTo>
                  <a:pt x="2395" y="1630"/>
                  <a:pt x="2403" y="1631"/>
                  <a:pt x="2412" y="1632"/>
                </a:cubicBezTo>
                <a:cubicBezTo>
                  <a:pt x="2414" y="1632"/>
                  <a:pt x="2416" y="1632"/>
                  <a:pt x="2419" y="1632"/>
                </a:cubicBezTo>
                <a:cubicBezTo>
                  <a:pt x="2418" y="1633"/>
                  <a:pt x="2417" y="1633"/>
                  <a:pt x="2417" y="1634"/>
                </a:cubicBezTo>
                <a:cubicBezTo>
                  <a:pt x="2416" y="1635"/>
                  <a:pt x="2415" y="1637"/>
                  <a:pt x="2413" y="1636"/>
                </a:cubicBezTo>
                <a:cubicBezTo>
                  <a:pt x="2412" y="1635"/>
                  <a:pt x="2411" y="1636"/>
                  <a:pt x="2411" y="1637"/>
                </a:cubicBezTo>
                <a:cubicBezTo>
                  <a:pt x="2403" y="1642"/>
                  <a:pt x="2396" y="1648"/>
                  <a:pt x="2389" y="1655"/>
                </a:cubicBezTo>
                <a:cubicBezTo>
                  <a:pt x="2387" y="1648"/>
                  <a:pt x="2385" y="1641"/>
                  <a:pt x="2383" y="1634"/>
                </a:cubicBezTo>
                <a:cubicBezTo>
                  <a:pt x="2382" y="1632"/>
                  <a:pt x="2382" y="1630"/>
                  <a:pt x="2380" y="1631"/>
                </a:cubicBezTo>
                <a:cubicBezTo>
                  <a:pt x="2378" y="1631"/>
                  <a:pt x="2379" y="1633"/>
                  <a:pt x="2379" y="1635"/>
                </a:cubicBezTo>
                <a:cubicBezTo>
                  <a:pt x="2380" y="1642"/>
                  <a:pt x="2383" y="1649"/>
                  <a:pt x="2386" y="1656"/>
                </a:cubicBezTo>
                <a:cubicBezTo>
                  <a:pt x="2386" y="1658"/>
                  <a:pt x="2386" y="1659"/>
                  <a:pt x="2385" y="1660"/>
                </a:cubicBezTo>
                <a:cubicBezTo>
                  <a:pt x="2382" y="1663"/>
                  <a:pt x="2378" y="1666"/>
                  <a:pt x="2375" y="1669"/>
                </a:cubicBezTo>
                <a:cubicBezTo>
                  <a:pt x="2374" y="1670"/>
                  <a:pt x="2373" y="1670"/>
                  <a:pt x="2373" y="1671"/>
                </a:cubicBezTo>
                <a:cubicBezTo>
                  <a:pt x="2374" y="1672"/>
                  <a:pt x="2375" y="1672"/>
                  <a:pt x="2376" y="1672"/>
                </a:cubicBezTo>
                <a:cubicBezTo>
                  <a:pt x="2379" y="1672"/>
                  <a:pt x="2381" y="1670"/>
                  <a:pt x="2383" y="1668"/>
                </a:cubicBezTo>
                <a:cubicBezTo>
                  <a:pt x="2388" y="1663"/>
                  <a:pt x="2388" y="1663"/>
                  <a:pt x="2390" y="1670"/>
                </a:cubicBezTo>
                <a:cubicBezTo>
                  <a:pt x="2391" y="1673"/>
                  <a:pt x="2392" y="1676"/>
                  <a:pt x="2393" y="1679"/>
                </a:cubicBezTo>
                <a:cubicBezTo>
                  <a:pt x="2393" y="1680"/>
                  <a:pt x="2394" y="1681"/>
                  <a:pt x="2395" y="1681"/>
                </a:cubicBezTo>
                <a:cubicBezTo>
                  <a:pt x="2396" y="1681"/>
                  <a:pt x="2396" y="1680"/>
                  <a:pt x="2396" y="1679"/>
                </a:cubicBezTo>
                <a:cubicBezTo>
                  <a:pt x="2397" y="1676"/>
                  <a:pt x="2396" y="1675"/>
                  <a:pt x="2395" y="1672"/>
                </a:cubicBezTo>
                <a:cubicBezTo>
                  <a:pt x="2394" y="1670"/>
                  <a:pt x="2393" y="1667"/>
                  <a:pt x="2392" y="1664"/>
                </a:cubicBezTo>
                <a:cubicBezTo>
                  <a:pt x="2391" y="1662"/>
                  <a:pt x="2391" y="1661"/>
                  <a:pt x="2393" y="1660"/>
                </a:cubicBezTo>
                <a:cubicBezTo>
                  <a:pt x="2399" y="1654"/>
                  <a:pt x="2403" y="1648"/>
                  <a:pt x="2409" y="1643"/>
                </a:cubicBezTo>
                <a:cubicBezTo>
                  <a:pt x="2412" y="1641"/>
                  <a:pt x="2415" y="1639"/>
                  <a:pt x="2418" y="1637"/>
                </a:cubicBezTo>
                <a:cubicBezTo>
                  <a:pt x="2419" y="1636"/>
                  <a:pt x="2421" y="1635"/>
                  <a:pt x="2419" y="1633"/>
                </a:cubicBezTo>
                <a:cubicBezTo>
                  <a:pt x="2427" y="1633"/>
                  <a:pt x="2435" y="1631"/>
                  <a:pt x="2443" y="1629"/>
                </a:cubicBezTo>
                <a:cubicBezTo>
                  <a:pt x="2447" y="1628"/>
                  <a:pt x="2452" y="1629"/>
                  <a:pt x="2456" y="1629"/>
                </a:cubicBezTo>
                <a:cubicBezTo>
                  <a:pt x="2474" y="1632"/>
                  <a:pt x="2491" y="1638"/>
                  <a:pt x="2509" y="1643"/>
                </a:cubicBezTo>
                <a:cubicBezTo>
                  <a:pt x="2515" y="1644"/>
                  <a:pt x="2522" y="1645"/>
                  <a:pt x="2529" y="1646"/>
                </a:cubicBezTo>
                <a:cubicBezTo>
                  <a:pt x="2543" y="1650"/>
                  <a:pt x="2558" y="1652"/>
                  <a:pt x="2572" y="1658"/>
                </a:cubicBezTo>
                <a:cubicBezTo>
                  <a:pt x="2579" y="1661"/>
                  <a:pt x="2587" y="1661"/>
                  <a:pt x="2595" y="1663"/>
                </a:cubicBezTo>
                <a:cubicBezTo>
                  <a:pt x="2601" y="1665"/>
                  <a:pt x="2607" y="1665"/>
                  <a:pt x="2613" y="1667"/>
                </a:cubicBezTo>
                <a:cubicBezTo>
                  <a:pt x="2618" y="1665"/>
                  <a:pt x="2621" y="1668"/>
                  <a:pt x="2625" y="1669"/>
                </a:cubicBezTo>
                <a:cubicBezTo>
                  <a:pt x="2629" y="1669"/>
                  <a:pt x="2633" y="1670"/>
                  <a:pt x="2636" y="1671"/>
                </a:cubicBezTo>
                <a:cubicBezTo>
                  <a:pt x="2638" y="1671"/>
                  <a:pt x="2639" y="1671"/>
                  <a:pt x="2640" y="1670"/>
                </a:cubicBezTo>
                <a:cubicBezTo>
                  <a:pt x="2640" y="1668"/>
                  <a:pt x="2639" y="1667"/>
                  <a:pt x="2638" y="1666"/>
                </a:cubicBezTo>
                <a:cubicBezTo>
                  <a:pt x="2636" y="1665"/>
                  <a:pt x="2633" y="1665"/>
                  <a:pt x="2631" y="1664"/>
                </a:cubicBezTo>
                <a:cubicBezTo>
                  <a:pt x="2628" y="1663"/>
                  <a:pt x="2625" y="1663"/>
                  <a:pt x="2623" y="1662"/>
                </a:cubicBezTo>
                <a:cubicBezTo>
                  <a:pt x="2616" y="1656"/>
                  <a:pt x="2607" y="1655"/>
                  <a:pt x="2599" y="1651"/>
                </a:cubicBezTo>
                <a:cubicBezTo>
                  <a:pt x="2594" y="1649"/>
                  <a:pt x="2588" y="1647"/>
                  <a:pt x="2582" y="1645"/>
                </a:cubicBezTo>
                <a:cubicBezTo>
                  <a:pt x="2571" y="1642"/>
                  <a:pt x="2561" y="1639"/>
                  <a:pt x="2550" y="1637"/>
                </a:cubicBezTo>
                <a:cubicBezTo>
                  <a:pt x="2544" y="1635"/>
                  <a:pt x="2538" y="1634"/>
                  <a:pt x="2532" y="1632"/>
                </a:cubicBezTo>
                <a:cubicBezTo>
                  <a:pt x="2533" y="1631"/>
                  <a:pt x="2534" y="1631"/>
                  <a:pt x="2534" y="1629"/>
                </a:cubicBezTo>
                <a:cubicBezTo>
                  <a:pt x="2533" y="1627"/>
                  <a:pt x="2535" y="1625"/>
                  <a:pt x="2533" y="1623"/>
                </a:cubicBezTo>
                <a:cubicBezTo>
                  <a:pt x="2533" y="1622"/>
                  <a:pt x="2534" y="1622"/>
                  <a:pt x="2534" y="1621"/>
                </a:cubicBezTo>
                <a:cubicBezTo>
                  <a:pt x="2536" y="1619"/>
                  <a:pt x="2538" y="1618"/>
                  <a:pt x="2540" y="1617"/>
                </a:cubicBezTo>
                <a:cubicBezTo>
                  <a:pt x="2541" y="1616"/>
                  <a:pt x="2542" y="1616"/>
                  <a:pt x="2541" y="1615"/>
                </a:cubicBezTo>
                <a:cubicBezTo>
                  <a:pt x="2540" y="1614"/>
                  <a:pt x="2539" y="1613"/>
                  <a:pt x="2538" y="1614"/>
                </a:cubicBezTo>
                <a:cubicBezTo>
                  <a:pt x="2538" y="1615"/>
                  <a:pt x="2537" y="1615"/>
                  <a:pt x="2536" y="1616"/>
                </a:cubicBezTo>
                <a:cubicBezTo>
                  <a:pt x="2535" y="1616"/>
                  <a:pt x="2535" y="1618"/>
                  <a:pt x="2533" y="1616"/>
                </a:cubicBezTo>
                <a:cubicBezTo>
                  <a:pt x="2533" y="1616"/>
                  <a:pt x="2533" y="1616"/>
                  <a:pt x="2533" y="1616"/>
                </a:cubicBezTo>
                <a:cubicBezTo>
                  <a:pt x="2530" y="1619"/>
                  <a:pt x="2530" y="1616"/>
                  <a:pt x="2529" y="1614"/>
                </a:cubicBezTo>
                <a:cubicBezTo>
                  <a:pt x="2527" y="1611"/>
                  <a:pt x="2525" y="1607"/>
                  <a:pt x="2524" y="1604"/>
                </a:cubicBezTo>
                <a:cubicBezTo>
                  <a:pt x="2523" y="1601"/>
                  <a:pt x="2520" y="1599"/>
                  <a:pt x="2519" y="1596"/>
                </a:cubicBezTo>
                <a:cubicBezTo>
                  <a:pt x="2518" y="1595"/>
                  <a:pt x="2517" y="1594"/>
                  <a:pt x="2517" y="1595"/>
                </a:cubicBezTo>
                <a:cubicBezTo>
                  <a:pt x="2515" y="1596"/>
                  <a:pt x="2516" y="1598"/>
                  <a:pt x="2516" y="1599"/>
                </a:cubicBezTo>
                <a:cubicBezTo>
                  <a:pt x="2521" y="1603"/>
                  <a:pt x="2522" y="1610"/>
                  <a:pt x="2525" y="1616"/>
                </a:cubicBezTo>
                <a:cubicBezTo>
                  <a:pt x="2527" y="1620"/>
                  <a:pt x="2527" y="1620"/>
                  <a:pt x="2523" y="1623"/>
                </a:cubicBezTo>
                <a:cubicBezTo>
                  <a:pt x="2522" y="1624"/>
                  <a:pt x="2522" y="1625"/>
                  <a:pt x="2521" y="1625"/>
                </a:cubicBezTo>
                <a:cubicBezTo>
                  <a:pt x="2521" y="1626"/>
                  <a:pt x="2519" y="1627"/>
                  <a:pt x="2521" y="1628"/>
                </a:cubicBezTo>
                <a:cubicBezTo>
                  <a:pt x="2522" y="1629"/>
                  <a:pt x="2523" y="1629"/>
                  <a:pt x="2524" y="1628"/>
                </a:cubicBezTo>
                <a:cubicBezTo>
                  <a:pt x="2524" y="1628"/>
                  <a:pt x="2525" y="1628"/>
                  <a:pt x="2525" y="1628"/>
                </a:cubicBezTo>
                <a:cubicBezTo>
                  <a:pt x="2529" y="1624"/>
                  <a:pt x="2529" y="1625"/>
                  <a:pt x="2531" y="1630"/>
                </a:cubicBezTo>
                <a:cubicBezTo>
                  <a:pt x="2531" y="1630"/>
                  <a:pt x="2531" y="1631"/>
                  <a:pt x="2531" y="1631"/>
                </a:cubicBezTo>
                <a:cubicBezTo>
                  <a:pt x="2530" y="1632"/>
                  <a:pt x="2530" y="1631"/>
                  <a:pt x="2529" y="1631"/>
                </a:cubicBezTo>
                <a:cubicBezTo>
                  <a:pt x="2517" y="1629"/>
                  <a:pt x="2506" y="1624"/>
                  <a:pt x="2494" y="1621"/>
                </a:cubicBezTo>
                <a:cubicBezTo>
                  <a:pt x="2487" y="1620"/>
                  <a:pt x="2480" y="1619"/>
                  <a:pt x="2473" y="1617"/>
                </a:cubicBezTo>
                <a:cubicBezTo>
                  <a:pt x="2467" y="1615"/>
                  <a:pt x="2461" y="1613"/>
                  <a:pt x="2454" y="1612"/>
                </a:cubicBezTo>
                <a:cubicBezTo>
                  <a:pt x="2457" y="1610"/>
                  <a:pt x="2455" y="1608"/>
                  <a:pt x="2455" y="1606"/>
                </a:cubicBezTo>
                <a:cubicBezTo>
                  <a:pt x="2454" y="1601"/>
                  <a:pt x="2454" y="1601"/>
                  <a:pt x="2458" y="1598"/>
                </a:cubicBezTo>
                <a:cubicBezTo>
                  <a:pt x="2463" y="1596"/>
                  <a:pt x="2466" y="1592"/>
                  <a:pt x="2470" y="1589"/>
                </a:cubicBezTo>
                <a:cubicBezTo>
                  <a:pt x="2472" y="1587"/>
                  <a:pt x="2475" y="1585"/>
                  <a:pt x="2477" y="1583"/>
                </a:cubicBezTo>
                <a:cubicBezTo>
                  <a:pt x="2478" y="1582"/>
                  <a:pt x="2479" y="1582"/>
                  <a:pt x="2479" y="1584"/>
                </a:cubicBezTo>
                <a:cubicBezTo>
                  <a:pt x="2481" y="1591"/>
                  <a:pt x="2482" y="1599"/>
                  <a:pt x="2485" y="1606"/>
                </a:cubicBezTo>
                <a:cubicBezTo>
                  <a:pt x="2487" y="1609"/>
                  <a:pt x="2486" y="1611"/>
                  <a:pt x="2484" y="1612"/>
                </a:cubicBezTo>
                <a:cubicBezTo>
                  <a:pt x="2483" y="1613"/>
                  <a:pt x="2482" y="1614"/>
                  <a:pt x="2483" y="1615"/>
                </a:cubicBezTo>
                <a:cubicBezTo>
                  <a:pt x="2484" y="1617"/>
                  <a:pt x="2485" y="1616"/>
                  <a:pt x="2486" y="1615"/>
                </a:cubicBezTo>
                <a:cubicBezTo>
                  <a:pt x="2487" y="1614"/>
                  <a:pt x="2488" y="1614"/>
                  <a:pt x="2489" y="1616"/>
                </a:cubicBezTo>
                <a:cubicBezTo>
                  <a:pt x="2489" y="1617"/>
                  <a:pt x="2490" y="1618"/>
                  <a:pt x="2491" y="1617"/>
                </a:cubicBezTo>
                <a:cubicBezTo>
                  <a:pt x="2493" y="1617"/>
                  <a:pt x="2492" y="1615"/>
                  <a:pt x="2492" y="1614"/>
                </a:cubicBezTo>
                <a:cubicBezTo>
                  <a:pt x="2491" y="1612"/>
                  <a:pt x="2491" y="1610"/>
                  <a:pt x="2494" y="1609"/>
                </a:cubicBezTo>
                <a:cubicBezTo>
                  <a:pt x="2497" y="1607"/>
                  <a:pt x="2500" y="1603"/>
                  <a:pt x="2503" y="1600"/>
                </a:cubicBezTo>
                <a:cubicBezTo>
                  <a:pt x="2504" y="1598"/>
                  <a:pt x="2507" y="1597"/>
                  <a:pt x="2507" y="1595"/>
                </a:cubicBezTo>
                <a:cubicBezTo>
                  <a:pt x="2506" y="1594"/>
                  <a:pt x="2504" y="1594"/>
                  <a:pt x="2503" y="1595"/>
                </a:cubicBezTo>
                <a:cubicBezTo>
                  <a:pt x="2499" y="1599"/>
                  <a:pt x="2496" y="1601"/>
                  <a:pt x="2492" y="1604"/>
                </a:cubicBezTo>
                <a:cubicBezTo>
                  <a:pt x="2490" y="1606"/>
                  <a:pt x="2489" y="1605"/>
                  <a:pt x="2488" y="1603"/>
                </a:cubicBezTo>
                <a:cubicBezTo>
                  <a:pt x="2487" y="1596"/>
                  <a:pt x="2485" y="1589"/>
                  <a:pt x="2482" y="1583"/>
                </a:cubicBezTo>
                <a:cubicBezTo>
                  <a:pt x="2482" y="1582"/>
                  <a:pt x="2482" y="1581"/>
                  <a:pt x="2481" y="1581"/>
                </a:cubicBezTo>
                <a:cubicBezTo>
                  <a:pt x="2480" y="1578"/>
                  <a:pt x="2479" y="1578"/>
                  <a:pt x="2477" y="1579"/>
                </a:cubicBezTo>
                <a:cubicBezTo>
                  <a:pt x="2470" y="1584"/>
                  <a:pt x="2464" y="1590"/>
                  <a:pt x="2457" y="1594"/>
                </a:cubicBezTo>
                <a:cubicBezTo>
                  <a:pt x="2453" y="1596"/>
                  <a:pt x="2453" y="1596"/>
                  <a:pt x="2452" y="1591"/>
                </a:cubicBezTo>
                <a:cubicBezTo>
                  <a:pt x="2451" y="1585"/>
                  <a:pt x="2449" y="1578"/>
                  <a:pt x="2448" y="1571"/>
                </a:cubicBezTo>
                <a:cubicBezTo>
                  <a:pt x="2447" y="1568"/>
                  <a:pt x="2446" y="1565"/>
                  <a:pt x="2443" y="1563"/>
                </a:cubicBezTo>
                <a:cubicBezTo>
                  <a:pt x="2443" y="1562"/>
                  <a:pt x="2442" y="1561"/>
                  <a:pt x="2441" y="1562"/>
                </a:cubicBezTo>
                <a:cubicBezTo>
                  <a:pt x="2440" y="1563"/>
                  <a:pt x="2441" y="1563"/>
                  <a:pt x="2441" y="1564"/>
                </a:cubicBezTo>
                <a:cubicBezTo>
                  <a:pt x="2443" y="1568"/>
                  <a:pt x="2444" y="1573"/>
                  <a:pt x="2445" y="1578"/>
                </a:cubicBezTo>
                <a:cubicBezTo>
                  <a:pt x="2445" y="1584"/>
                  <a:pt x="2447" y="1589"/>
                  <a:pt x="2449" y="1595"/>
                </a:cubicBezTo>
                <a:cubicBezTo>
                  <a:pt x="2450" y="1596"/>
                  <a:pt x="2450" y="1597"/>
                  <a:pt x="2448" y="1598"/>
                </a:cubicBezTo>
                <a:cubicBezTo>
                  <a:pt x="2446" y="1600"/>
                  <a:pt x="2444" y="1602"/>
                  <a:pt x="2441" y="1604"/>
                </a:cubicBezTo>
                <a:cubicBezTo>
                  <a:pt x="2441" y="1604"/>
                  <a:pt x="2440" y="1604"/>
                  <a:pt x="2440" y="1604"/>
                </a:cubicBezTo>
                <a:cubicBezTo>
                  <a:pt x="2439" y="1605"/>
                  <a:pt x="2438" y="1606"/>
                  <a:pt x="2439" y="1608"/>
                </a:cubicBezTo>
                <a:cubicBezTo>
                  <a:pt x="2440" y="1609"/>
                  <a:pt x="2441" y="1608"/>
                  <a:pt x="2442" y="1607"/>
                </a:cubicBezTo>
                <a:cubicBezTo>
                  <a:pt x="2444" y="1606"/>
                  <a:pt x="2445" y="1605"/>
                  <a:pt x="2447" y="1604"/>
                </a:cubicBezTo>
                <a:cubicBezTo>
                  <a:pt x="2449" y="1603"/>
                  <a:pt x="2451" y="1604"/>
                  <a:pt x="2451" y="1606"/>
                </a:cubicBezTo>
                <a:cubicBezTo>
                  <a:pt x="2451" y="1608"/>
                  <a:pt x="2451" y="1610"/>
                  <a:pt x="2452" y="1612"/>
                </a:cubicBezTo>
                <a:cubicBezTo>
                  <a:pt x="2447" y="1610"/>
                  <a:pt x="2442" y="1610"/>
                  <a:pt x="2438" y="1611"/>
                </a:cubicBezTo>
                <a:cubicBezTo>
                  <a:pt x="2433" y="1611"/>
                  <a:pt x="2429" y="1613"/>
                  <a:pt x="2424" y="1613"/>
                </a:cubicBezTo>
                <a:cubicBezTo>
                  <a:pt x="2417" y="1612"/>
                  <a:pt x="2409" y="1611"/>
                  <a:pt x="2403" y="1607"/>
                </a:cubicBezTo>
                <a:cubicBezTo>
                  <a:pt x="2398" y="1605"/>
                  <a:pt x="2393" y="1604"/>
                  <a:pt x="2388" y="1603"/>
                </a:cubicBezTo>
                <a:cubicBezTo>
                  <a:pt x="2385" y="1603"/>
                  <a:pt x="2382" y="1601"/>
                  <a:pt x="2379" y="1600"/>
                </a:cubicBezTo>
                <a:cubicBezTo>
                  <a:pt x="2373" y="1596"/>
                  <a:pt x="2367" y="1593"/>
                  <a:pt x="2360" y="1590"/>
                </a:cubicBezTo>
                <a:cubicBezTo>
                  <a:pt x="2354" y="1589"/>
                  <a:pt x="2354" y="1584"/>
                  <a:pt x="2356" y="1580"/>
                </a:cubicBezTo>
                <a:cubicBezTo>
                  <a:pt x="2357" y="1578"/>
                  <a:pt x="2356" y="1577"/>
                  <a:pt x="2356" y="1576"/>
                </a:cubicBezTo>
                <a:cubicBezTo>
                  <a:pt x="2355" y="1568"/>
                  <a:pt x="2354" y="1560"/>
                  <a:pt x="2359" y="1553"/>
                </a:cubicBezTo>
                <a:cubicBezTo>
                  <a:pt x="2362" y="1548"/>
                  <a:pt x="2366" y="1543"/>
                  <a:pt x="2370" y="1539"/>
                </a:cubicBezTo>
                <a:cubicBezTo>
                  <a:pt x="2371" y="1538"/>
                  <a:pt x="2372" y="1538"/>
                  <a:pt x="2372" y="1537"/>
                </a:cubicBezTo>
                <a:cubicBezTo>
                  <a:pt x="2373" y="1535"/>
                  <a:pt x="2373" y="1533"/>
                  <a:pt x="2376" y="1533"/>
                </a:cubicBezTo>
                <a:cubicBezTo>
                  <a:pt x="2379" y="1532"/>
                  <a:pt x="2383" y="1531"/>
                  <a:pt x="2386" y="1533"/>
                </a:cubicBezTo>
                <a:cubicBezTo>
                  <a:pt x="2390" y="1535"/>
                  <a:pt x="2393" y="1535"/>
                  <a:pt x="2396" y="1535"/>
                </a:cubicBezTo>
                <a:cubicBezTo>
                  <a:pt x="2398" y="1535"/>
                  <a:pt x="2399" y="1535"/>
                  <a:pt x="2399" y="1536"/>
                </a:cubicBezTo>
                <a:cubicBezTo>
                  <a:pt x="2400" y="1537"/>
                  <a:pt x="2399" y="1538"/>
                  <a:pt x="2399" y="1538"/>
                </a:cubicBezTo>
                <a:cubicBezTo>
                  <a:pt x="2397" y="1539"/>
                  <a:pt x="2398" y="1540"/>
                  <a:pt x="2399" y="1540"/>
                </a:cubicBezTo>
                <a:cubicBezTo>
                  <a:pt x="2401" y="1542"/>
                  <a:pt x="2404" y="1541"/>
                  <a:pt x="2406" y="1542"/>
                </a:cubicBezTo>
                <a:cubicBezTo>
                  <a:pt x="2410" y="1542"/>
                  <a:pt x="2413" y="1543"/>
                  <a:pt x="2416" y="1544"/>
                </a:cubicBezTo>
                <a:cubicBezTo>
                  <a:pt x="2418" y="1545"/>
                  <a:pt x="2419" y="1547"/>
                  <a:pt x="2420" y="1549"/>
                </a:cubicBezTo>
                <a:cubicBezTo>
                  <a:pt x="2423" y="1553"/>
                  <a:pt x="2426" y="1556"/>
                  <a:pt x="2432" y="1556"/>
                </a:cubicBezTo>
                <a:cubicBezTo>
                  <a:pt x="2431" y="1559"/>
                  <a:pt x="2428" y="1561"/>
                  <a:pt x="2426" y="1562"/>
                </a:cubicBezTo>
                <a:cubicBezTo>
                  <a:pt x="2422" y="1565"/>
                  <a:pt x="2418" y="1567"/>
                  <a:pt x="2414" y="1571"/>
                </a:cubicBezTo>
                <a:cubicBezTo>
                  <a:pt x="2413" y="1571"/>
                  <a:pt x="2412" y="1572"/>
                  <a:pt x="2412" y="1570"/>
                </a:cubicBezTo>
                <a:cubicBezTo>
                  <a:pt x="2410" y="1564"/>
                  <a:pt x="2408" y="1558"/>
                  <a:pt x="2407" y="1552"/>
                </a:cubicBezTo>
                <a:cubicBezTo>
                  <a:pt x="2406" y="1549"/>
                  <a:pt x="2404" y="1548"/>
                  <a:pt x="2404" y="1546"/>
                </a:cubicBezTo>
                <a:cubicBezTo>
                  <a:pt x="2403" y="1545"/>
                  <a:pt x="2403" y="1545"/>
                  <a:pt x="2402" y="1545"/>
                </a:cubicBezTo>
                <a:cubicBezTo>
                  <a:pt x="2402" y="1545"/>
                  <a:pt x="2402" y="1546"/>
                  <a:pt x="2402" y="1546"/>
                </a:cubicBezTo>
                <a:cubicBezTo>
                  <a:pt x="2402" y="1556"/>
                  <a:pt x="2404" y="1565"/>
                  <a:pt x="2407" y="1574"/>
                </a:cubicBezTo>
                <a:cubicBezTo>
                  <a:pt x="2408" y="1576"/>
                  <a:pt x="2407" y="1576"/>
                  <a:pt x="2406" y="1577"/>
                </a:cubicBezTo>
                <a:cubicBezTo>
                  <a:pt x="2400" y="1580"/>
                  <a:pt x="2394" y="1585"/>
                  <a:pt x="2388" y="1589"/>
                </a:cubicBezTo>
                <a:cubicBezTo>
                  <a:pt x="2387" y="1590"/>
                  <a:pt x="2385" y="1590"/>
                  <a:pt x="2386" y="1592"/>
                </a:cubicBezTo>
                <a:cubicBezTo>
                  <a:pt x="2387" y="1594"/>
                  <a:pt x="2388" y="1594"/>
                  <a:pt x="2390" y="1593"/>
                </a:cubicBezTo>
                <a:cubicBezTo>
                  <a:pt x="2394" y="1590"/>
                  <a:pt x="2400" y="1589"/>
                  <a:pt x="2403" y="1584"/>
                </a:cubicBezTo>
                <a:cubicBezTo>
                  <a:pt x="2403" y="1584"/>
                  <a:pt x="2403" y="1584"/>
                  <a:pt x="2403" y="1584"/>
                </a:cubicBezTo>
                <a:cubicBezTo>
                  <a:pt x="2405" y="1582"/>
                  <a:pt x="2407" y="1581"/>
                  <a:pt x="2409" y="1581"/>
                </a:cubicBezTo>
                <a:cubicBezTo>
                  <a:pt x="2411" y="1581"/>
                  <a:pt x="2410" y="1584"/>
                  <a:pt x="2410" y="1585"/>
                </a:cubicBezTo>
                <a:cubicBezTo>
                  <a:pt x="2412" y="1590"/>
                  <a:pt x="2413" y="1595"/>
                  <a:pt x="2414" y="1600"/>
                </a:cubicBezTo>
                <a:cubicBezTo>
                  <a:pt x="2414" y="1601"/>
                  <a:pt x="2415" y="1603"/>
                  <a:pt x="2417" y="1602"/>
                </a:cubicBezTo>
                <a:cubicBezTo>
                  <a:pt x="2418" y="1602"/>
                  <a:pt x="2418" y="1600"/>
                  <a:pt x="2418" y="1599"/>
                </a:cubicBezTo>
                <a:cubicBezTo>
                  <a:pt x="2416" y="1592"/>
                  <a:pt x="2414" y="1586"/>
                  <a:pt x="2413" y="1579"/>
                </a:cubicBezTo>
                <a:cubicBezTo>
                  <a:pt x="2413" y="1578"/>
                  <a:pt x="2413" y="1578"/>
                  <a:pt x="2414" y="1577"/>
                </a:cubicBezTo>
                <a:cubicBezTo>
                  <a:pt x="2419" y="1574"/>
                  <a:pt x="2423" y="1570"/>
                  <a:pt x="2428" y="1566"/>
                </a:cubicBezTo>
                <a:cubicBezTo>
                  <a:pt x="2429" y="1565"/>
                  <a:pt x="2431" y="1564"/>
                  <a:pt x="2432" y="1563"/>
                </a:cubicBezTo>
                <a:cubicBezTo>
                  <a:pt x="2434" y="1562"/>
                  <a:pt x="2437" y="1563"/>
                  <a:pt x="2435" y="1559"/>
                </a:cubicBezTo>
                <a:cubicBezTo>
                  <a:pt x="2435" y="1559"/>
                  <a:pt x="2437" y="1557"/>
                  <a:pt x="2439" y="1557"/>
                </a:cubicBezTo>
                <a:cubicBezTo>
                  <a:pt x="2440" y="1557"/>
                  <a:pt x="2441" y="1558"/>
                  <a:pt x="2442" y="1557"/>
                </a:cubicBezTo>
                <a:cubicBezTo>
                  <a:pt x="2449" y="1557"/>
                  <a:pt x="2455" y="1559"/>
                  <a:pt x="2461" y="1562"/>
                </a:cubicBezTo>
                <a:cubicBezTo>
                  <a:pt x="2463" y="1564"/>
                  <a:pt x="2466" y="1565"/>
                  <a:pt x="2469" y="1566"/>
                </a:cubicBezTo>
                <a:cubicBezTo>
                  <a:pt x="2472" y="1567"/>
                  <a:pt x="2475" y="1569"/>
                  <a:pt x="2478" y="1571"/>
                </a:cubicBezTo>
                <a:cubicBezTo>
                  <a:pt x="2480" y="1573"/>
                  <a:pt x="2484" y="1574"/>
                  <a:pt x="2487" y="1576"/>
                </a:cubicBezTo>
                <a:cubicBezTo>
                  <a:pt x="2492" y="1578"/>
                  <a:pt x="2496" y="1581"/>
                  <a:pt x="2499" y="1585"/>
                </a:cubicBezTo>
                <a:cubicBezTo>
                  <a:pt x="2500" y="1586"/>
                  <a:pt x="2501" y="1587"/>
                  <a:pt x="2503" y="1587"/>
                </a:cubicBezTo>
                <a:cubicBezTo>
                  <a:pt x="2506" y="1587"/>
                  <a:pt x="2509" y="1588"/>
                  <a:pt x="2512" y="1588"/>
                </a:cubicBezTo>
                <a:cubicBezTo>
                  <a:pt x="2516" y="1588"/>
                  <a:pt x="2518" y="1591"/>
                  <a:pt x="2521" y="1592"/>
                </a:cubicBezTo>
                <a:cubicBezTo>
                  <a:pt x="2522" y="1592"/>
                  <a:pt x="2524" y="1593"/>
                  <a:pt x="2525" y="1594"/>
                </a:cubicBezTo>
                <a:cubicBezTo>
                  <a:pt x="2527" y="1594"/>
                  <a:pt x="2529" y="1595"/>
                  <a:pt x="2530" y="1596"/>
                </a:cubicBezTo>
                <a:cubicBezTo>
                  <a:pt x="2533" y="1601"/>
                  <a:pt x="2537" y="1604"/>
                  <a:pt x="2541" y="1607"/>
                </a:cubicBezTo>
                <a:cubicBezTo>
                  <a:pt x="2545" y="1609"/>
                  <a:pt x="2548" y="1613"/>
                  <a:pt x="2550" y="1617"/>
                </a:cubicBezTo>
                <a:cubicBezTo>
                  <a:pt x="2552" y="1619"/>
                  <a:pt x="2554" y="1621"/>
                  <a:pt x="2557" y="1622"/>
                </a:cubicBezTo>
                <a:cubicBezTo>
                  <a:pt x="2560" y="1622"/>
                  <a:pt x="2564" y="1623"/>
                  <a:pt x="2567" y="1624"/>
                </a:cubicBezTo>
                <a:cubicBezTo>
                  <a:pt x="2568" y="1625"/>
                  <a:pt x="2569" y="1625"/>
                  <a:pt x="2569" y="1626"/>
                </a:cubicBezTo>
                <a:cubicBezTo>
                  <a:pt x="2569" y="1628"/>
                  <a:pt x="2571" y="1628"/>
                  <a:pt x="2572" y="1629"/>
                </a:cubicBezTo>
                <a:cubicBezTo>
                  <a:pt x="2582" y="1634"/>
                  <a:pt x="2591" y="1639"/>
                  <a:pt x="2599" y="1646"/>
                </a:cubicBezTo>
                <a:cubicBezTo>
                  <a:pt x="2602" y="1649"/>
                  <a:pt x="2606" y="1649"/>
                  <a:pt x="2609" y="1649"/>
                </a:cubicBezTo>
                <a:cubicBezTo>
                  <a:pt x="2616" y="1648"/>
                  <a:pt x="2622" y="1650"/>
                  <a:pt x="2628" y="1652"/>
                </a:cubicBezTo>
                <a:cubicBezTo>
                  <a:pt x="2631" y="1654"/>
                  <a:pt x="2634" y="1656"/>
                  <a:pt x="2636" y="1659"/>
                </a:cubicBezTo>
                <a:cubicBezTo>
                  <a:pt x="2640" y="1662"/>
                  <a:pt x="2643" y="1666"/>
                  <a:pt x="2646" y="1670"/>
                </a:cubicBezTo>
                <a:cubicBezTo>
                  <a:pt x="2650" y="1674"/>
                  <a:pt x="2655" y="1675"/>
                  <a:pt x="2660" y="1675"/>
                </a:cubicBezTo>
                <a:cubicBezTo>
                  <a:pt x="2668" y="1677"/>
                  <a:pt x="2676" y="1679"/>
                  <a:pt x="2683" y="1682"/>
                </a:cubicBezTo>
                <a:cubicBezTo>
                  <a:pt x="2681" y="1682"/>
                  <a:pt x="2678" y="1681"/>
                  <a:pt x="2675" y="1682"/>
                </a:cubicBezTo>
                <a:cubicBezTo>
                  <a:pt x="2672" y="1683"/>
                  <a:pt x="2669" y="1682"/>
                  <a:pt x="2666" y="1682"/>
                </a:cubicBezTo>
                <a:cubicBezTo>
                  <a:pt x="2660" y="1682"/>
                  <a:pt x="2654" y="1682"/>
                  <a:pt x="2648" y="1681"/>
                </a:cubicBezTo>
                <a:cubicBezTo>
                  <a:pt x="2640" y="1680"/>
                  <a:pt x="2631" y="1681"/>
                  <a:pt x="2622" y="1681"/>
                </a:cubicBezTo>
                <a:close/>
                <a:moveTo>
                  <a:pt x="2692" y="1707"/>
                </a:moveTo>
                <a:cubicBezTo>
                  <a:pt x="2691" y="1708"/>
                  <a:pt x="2691" y="1707"/>
                  <a:pt x="2690" y="1707"/>
                </a:cubicBezTo>
                <a:cubicBezTo>
                  <a:pt x="2688" y="1707"/>
                  <a:pt x="2685" y="1706"/>
                  <a:pt x="2683" y="1707"/>
                </a:cubicBezTo>
                <a:cubicBezTo>
                  <a:pt x="2683" y="1707"/>
                  <a:pt x="2682" y="1707"/>
                  <a:pt x="2682" y="1707"/>
                </a:cubicBezTo>
                <a:cubicBezTo>
                  <a:pt x="2682" y="1705"/>
                  <a:pt x="2683" y="1703"/>
                  <a:pt x="2682" y="1701"/>
                </a:cubicBezTo>
                <a:cubicBezTo>
                  <a:pt x="2681" y="1700"/>
                  <a:pt x="2681" y="1699"/>
                  <a:pt x="2680" y="1699"/>
                </a:cubicBezTo>
                <a:cubicBezTo>
                  <a:pt x="2678" y="1700"/>
                  <a:pt x="2679" y="1701"/>
                  <a:pt x="2679" y="1702"/>
                </a:cubicBezTo>
                <a:cubicBezTo>
                  <a:pt x="2680" y="1706"/>
                  <a:pt x="2679" y="1709"/>
                  <a:pt x="2676" y="1711"/>
                </a:cubicBezTo>
                <a:cubicBezTo>
                  <a:pt x="2675" y="1709"/>
                  <a:pt x="2675" y="1707"/>
                  <a:pt x="2675" y="1706"/>
                </a:cubicBezTo>
                <a:cubicBezTo>
                  <a:pt x="2675" y="1705"/>
                  <a:pt x="2674" y="1704"/>
                  <a:pt x="2673" y="1704"/>
                </a:cubicBezTo>
                <a:cubicBezTo>
                  <a:pt x="2673" y="1704"/>
                  <a:pt x="2673" y="1705"/>
                  <a:pt x="2673" y="1706"/>
                </a:cubicBezTo>
                <a:cubicBezTo>
                  <a:pt x="2673" y="1708"/>
                  <a:pt x="2672" y="1709"/>
                  <a:pt x="2673" y="1711"/>
                </a:cubicBezTo>
                <a:cubicBezTo>
                  <a:pt x="2673" y="1713"/>
                  <a:pt x="2671" y="1713"/>
                  <a:pt x="2670" y="1713"/>
                </a:cubicBezTo>
                <a:cubicBezTo>
                  <a:pt x="2668" y="1713"/>
                  <a:pt x="2670" y="1712"/>
                  <a:pt x="2670" y="1711"/>
                </a:cubicBezTo>
                <a:cubicBezTo>
                  <a:pt x="2669" y="1709"/>
                  <a:pt x="2670" y="1707"/>
                  <a:pt x="2669" y="1705"/>
                </a:cubicBezTo>
                <a:cubicBezTo>
                  <a:pt x="2668" y="1704"/>
                  <a:pt x="2668" y="1703"/>
                  <a:pt x="2667" y="1703"/>
                </a:cubicBezTo>
                <a:cubicBezTo>
                  <a:pt x="2666" y="1704"/>
                  <a:pt x="2666" y="1705"/>
                  <a:pt x="2666" y="1706"/>
                </a:cubicBezTo>
                <a:cubicBezTo>
                  <a:pt x="2666" y="1708"/>
                  <a:pt x="2665" y="1710"/>
                  <a:pt x="2665" y="1712"/>
                </a:cubicBezTo>
                <a:cubicBezTo>
                  <a:pt x="2665" y="1713"/>
                  <a:pt x="2665" y="1713"/>
                  <a:pt x="2664" y="1713"/>
                </a:cubicBezTo>
                <a:cubicBezTo>
                  <a:pt x="2663" y="1713"/>
                  <a:pt x="2663" y="1713"/>
                  <a:pt x="2663" y="1712"/>
                </a:cubicBezTo>
                <a:cubicBezTo>
                  <a:pt x="2663" y="1711"/>
                  <a:pt x="2664" y="1709"/>
                  <a:pt x="2664" y="1708"/>
                </a:cubicBezTo>
                <a:cubicBezTo>
                  <a:pt x="2664" y="1707"/>
                  <a:pt x="2663" y="1706"/>
                  <a:pt x="2662" y="1706"/>
                </a:cubicBezTo>
                <a:cubicBezTo>
                  <a:pt x="2661" y="1706"/>
                  <a:pt x="2662" y="1707"/>
                  <a:pt x="2661" y="1708"/>
                </a:cubicBezTo>
                <a:cubicBezTo>
                  <a:pt x="2660" y="1710"/>
                  <a:pt x="2661" y="1713"/>
                  <a:pt x="2659" y="1715"/>
                </a:cubicBezTo>
                <a:cubicBezTo>
                  <a:pt x="2659" y="1716"/>
                  <a:pt x="2658" y="1716"/>
                  <a:pt x="2657" y="1716"/>
                </a:cubicBezTo>
                <a:cubicBezTo>
                  <a:pt x="2656" y="1716"/>
                  <a:pt x="2656" y="1715"/>
                  <a:pt x="2656" y="1714"/>
                </a:cubicBezTo>
                <a:cubicBezTo>
                  <a:pt x="2655" y="1711"/>
                  <a:pt x="2655" y="1708"/>
                  <a:pt x="2654" y="1705"/>
                </a:cubicBezTo>
                <a:cubicBezTo>
                  <a:pt x="2654" y="1705"/>
                  <a:pt x="2655" y="1703"/>
                  <a:pt x="2654" y="1703"/>
                </a:cubicBezTo>
                <a:cubicBezTo>
                  <a:pt x="2652" y="1703"/>
                  <a:pt x="2653" y="1705"/>
                  <a:pt x="2652" y="1705"/>
                </a:cubicBezTo>
                <a:cubicBezTo>
                  <a:pt x="2652" y="1707"/>
                  <a:pt x="2653" y="1709"/>
                  <a:pt x="2653" y="1710"/>
                </a:cubicBezTo>
                <a:cubicBezTo>
                  <a:pt x="2654" y="1712"/>
                  <a:pt x="2653" y="1714"/>
                  <a:pt x="2651" y="1715"/>
                </a:cubicBezTo>
                <a:cubicBezTo>
                  <a:pt x="2650" y="1715"/>
                  <a:pt x="2649" y="1715"/>
                  <a:pt x="2648" y="1714"/>
                </a:cubicBezTo>
                <a:cubicBezTo>
                  <a:pt x="2647" y="1714"/>
                  <a:pt x="2648" y="1713"/>
                  <a:pt x="2648" y="1711"/>
                </a:cubicBezTo>
                <a:cubicBezTo>
                  <a:pt x="2649" y="1709"/>
                  <a:pt x="2649" y="1707"/>
                  <a:pt x="2649" y="1705"/>
                </a:cubicBezTo>
                <a:cubicBezTo>
                  <a:pt x="2649" y="1704"/>
                  <a:pt x="2649" y="1703"/>
                  <a:pt x="2648" y="1703"/>
                </a:cubicBezTo>
                <a:cubicBezTo>
                  <a:pt x="2647" y="1703"/>
                  <a:pt x="2647" y="1704"/>
                  <a:pt x="2647" y="1705"/>
                </a:cubicBezTo>
                <a:cubicBezTo>
                  <a:pt x="2646" y="1707"/>
                  <a:pt x="2646" y="1709"/>
                  <a:pt x="2646" y="1711"/>
                </a:cubicBezTo>
                <a:cubicBezTo>
                  <a:pt x="2646" y="1712"/>
                  <a:pt x="2646" y="1712"/>
                  <a:pt x="2645" y="1712"/>
                </a:cubicBezTo>
                <a:cubicBezTo>
                  <a:pt x="2644" y="1712"/>
                  <a:pt x="2644" y="1712"/>
                  <a:pt x="2644" y="1711"/>
                </a:cubicBezTo>
                <a:cubicBezTo>
                  <a:pt x="2645" y="1708"/>
                  <a:pt x="2645" y="1705"/>
                  <a:pt x="2645" y="1702"/>
                </a:cubicBezTo>
                <a:cubicBezTo>
                  <a:pt x="2645" y="1701"/>
                  <a:pt x="2645" y="1701"/>
                  <a:pt x="2645" y="1700"/>
                </a:cubicBezTo>
                <a:cubicBezTo>
                  <a:pt x="2645" y="1699"/>
                  <a:pt x="2645" y="1698"/>
                  <a:pt x="2644" y="1698"/>
                </a:cubicBezTo>
                <a:cubicBezTo>
                  <a:pt x="2643" y="1698"/>
                  <a:pt x="2643" y="1699"/>
                  <a:pt x="2643" y="1699"/>
                </a:cubicBezTo>
                <a:cubicBezTo>
                  <a:pt x="2642" y="1703"/>
                  <a:pt x="2641" y="1707"/>
                  <a:pt x="2641" y="1710"/>
                </a:cubicBezTo>
                <a:cubicBezTo>
                  <a:pt x="2641" y="1713"/>
                  <a:pt x="2638" y="1715"/>
                  <a:pt x="2636" y="1713"/>
                </a:cubicBezTo>
                <a:cubicBezTo>
                  <a:pt x="2635" y="1713"/>
                  <a:pt x="2634" y="1711"/>
                  <a:pt x="2633" y="1715"/>
                </a:cubicBezTo>
                <a:cubicBezTo>
                  <a:pt x="2632" y="1710"/>
                  <a:pt x="2633" y="1707"/>
                  <a:pt x="2633" y="1704"/>
                </a:cubicBezTo>
                <a:cubicBezTo>
                  <a:pt x="2633" y="1701"/>
                  <a:pt x="2633" y="1698"/>
                  <a:pt x="2635" y="1696"/>
                </a:cubicBezTo>
                <a:cubicBezTo>
                  <a:pt x="2636" y="1694"/>
                  <a:pt x="2635" y="1692"/>
                  <a:pt x="2635" y="1689"/>
                </a:cubicBezTo>
                <a:cubicBezTo>
                  <a:pt x="2634" y="1689"/>
                  <a:pt x="2634" y="1688"/>
                  <a:pt x="2634" y="1687"/>
                </a:cubicBezTo>
                <a:cubicBezTo>
                  <a:pt x="2635" y="1686"/>
                  <a:pt x="2637" y="1687"/>
                  <a:pt x="2638" y="1687"/>
                </a:cubicBezTo>
                <a:cubicBezTo>
                  <a:pt x="2639" y="1687"/>
                  <a:pt x="2638" y="1689"/>
                  <a:pt x="2639" y="1689"/>
                </a:cubicBezTo>
                <a:cubicBezTo>
                  <a:pt x="2639" y="1693"/>
                  <a:pt x="2638" y="1696"/>
                  <a:pt x="2638" y="1700"/>
                </a:cubicBezTo>
                <a:cubicBezTo>
                  <a:pt x="2638" y="1700"/>
                  <a:pt x="2637" y="1702"/>
                  <a:pt x="2638" y="1702"/>
                </a:cubicBezTo>
                <a:cubicBezTo>
                  <a:pt x="2639" y="1702"/>
                  <a:pt x="2640" y="1701"/>
                  <a:pt x="2640" y="1700"/>
                </a:cubicBezTo>
                <a:cubicBezTo>
                  <a:pt x="2641" y="1696"/>
                  <a:pt x="2644" y="1693"/>
                  <a:pt x="2642" y="1688"/>
                </a:cubicBezTo>
                <a:cubicBezTo>
                  <a:pt x="2642" y="1687"/>
                  <a:pt x="2642" y="1686"/>
                  <a:pt x="2643" y="1687"/>
                </a:cubicBezTo>
                <a:cubicBezTo>
                  <a:pt x="2644" y="1687"/>
                  <a:pt x="2646" y="1685"/>
                  <a:pt x="2647" y="1688"/>
                </a:cubicBezTo>
                <a:cubicBezTo>
                  <a:pt x="2647" y="1689"/>
                  <a:pt x="2647" y="1690"/>
                  <a:pt x="2647" y="1691"/>
                </a:cubicBezTo>
                <a:cubicBezTo>
                  <a:pt x="2645" y="1694"/>
                  <a:pt x="2648" y="1696"/>
                  <a:pt x="2648" y="1699"/>
                </a:cubicBezTo>
                <a:cubicBezTo>
                  <a:pt x="2648" y="1699"/>
                  <a:pt x="2648" y="1699"/>
                  <a:pt x="2649" y="1699"/>
                </a:cubicBezTo>
                <a:cubicBezTo>
                  <a:pt x="2650" y="1699"/>
                  <a:pt x="2650" y="1698"/>
                  <a:pt x="2650" y="1698"/>
                </a:cubicBezTo>
                <a:cubicBezTo>
                  <a:pt x="2650" y="1695"/>
                  <a:pt x="2650" y="1693"/>
                  <a:pt x="2650" y="1691"/>
                </a:cubicBezTo>
                <a:cubicBezTo>
                  <a:pt x="2650" y="1690"/>
                  <a:pt x="2650" y="1688"/>
                  <a:pt x="2650" y="1687"/>
                </a:cubicBezTo>
                <a:cubicBezTo>
                  <a:pt x="2653" y="1687"/>
                  <a:pt x="2655" y="1687"/>
                  <a:pt x="2655" y="1691"/>
                </a:cubicBezTo>
                <a:cubicBezTo>
                  <a:pt x="2655" y="1693"/>
                  <a:pt x="2656" y="1696"/>
                  <a:pt x="2657" y="1698"/>
                </a:cubicBezTo>
                <a:cubicBezTo>
                  <a:pt x="2657" y="1700"/>
                  <a:pt x="2658" y="1699"/>
                  <a:pt x="2659" y="1700"/>
                </a:cubicBezTo>
                <a:cubicBezTo>
                  <a:pt x="2660" y="1700"/>
                  <a:pt x="2660" y="1699"/>
                  <a:pt x="2661" y="1698"/>
                </a:cubicBezTo>
                <a:cubicBezTo>
                  <a:pt x="2661" y="1695"/>
                  <a:pt x="2661" y="1692"/>
                  <a:pt x="2660" y="1689"/>
                </a:cubicBezTo>
                <a:cubicBezTo>
                  <a:pt x="2660" y="1688"/>
                  <a:pt x="2659" y="1688"/>
                  <a:pt x="2660" y="1687"/>
                </a:cubicBezTo>
                <a:cubicBezTo>
                  <a:pt x="2661" y="1687"/>
                  <a:pt x="2661" y="1687"/>
                  <a:pt x="2661" y="1687"/>
                </a:cubicBezTo>
                <a:cubicBezTo>
                  <a:pt x="2662" y="1687"/>
                  <a:pt x="2662" y="1688"/>
                  <a:pt x="2662" y="1689"/>
                </a:cubicBezTo>
                <a:cubicBezTo>
                  <a:pt x="2661" y="1692"/>
                  <a:pt x="2662" y="1695"/>
                  <a:pt x="2663" y="1698"/>
                </a:cubicBezTo>
                <a:cubicBezTo>
                  <a:pt x="2663" y="1699"/>
                  <a:pt x="2663" y="1700"/>
                  <a:pt x="2664" y="1700"/>
                </a:cubicBezTo>
                <a:cubicBezTo>
                  <a:pt x="2665" y="1700"/>
                  <a:pt x="2666" y="1699"/>
                  <a:pt x="2666" y="1697"/>
                </a:cubicBezTo>
                <a:cubicBezTo>
                  <a:pt x="2665" y="1695"/>
                  <a:pt x="2665" y="1692"/>
                  <a:pt x="2665" y="1689"/>
                </a:cubicBezTo>
                <a:cubicBezTo>
                  <a:pt x="2665" y="1688"/>
                  <a:pt x="2664" y="1687"/>
                  <a:pt x="2665" y="1687"/>
                </a:cubicBezTo>
                <a:cubicBezTo>
                  <a:pt x="2666" y="1687"/>
                  <a:pt x="2668" y="1686"/>
                  <a:pt x="2668" y="1688"/>
                </a:cubicBezTo>
                <a:cubicBezTo>
                  <a:pt x="2668" y="1691"/>
                  <a:pt x="2669" y="1695"/>
                  <a:pt x="2670" y="1698"/>
                </a:cubicBezTo>
                <a:cubicBezTo>
                  <a:pt x="2670" y="1699"/>
                  <a:pt x="2670" y="1701"/>
                  <a:pt x="2671" y="1700"/>
                </a:cubicBezTo>
                <a:cubicBezTo>
                  <a:pt x="2672" y="1700"/>
                  <a:pt x="2672" y="1699"/>
                  <a:pt x="2672" y="1698"/>
                </a:cubicBezTo>
                <a:cubicBezTo>
                  <a:pt x="2673" y="1694"/>
                  <a:pt x="2672" y="1691"/>
                  <a:pt x="2672" y="1688"/>
                </a:cubicBezTo>
                <a:cubicBezTo>
                  <a:pt x="2672" y="1688"/>
                  <a:pt x="2672" y="1688"/>
                  <a:pt x="2672" y="1688"/>
                </a:cubicBezTo>
                <a:cubicBezTo>
                  <a:pt x="2676" y="1688"/>
                  <a:pt x="2677" y="1689"/>
                  <a:pt x="2677" y="1694"/>
                </a:cubicBezTo>
                <a:cubicBezTo>
                  <a:pt x="2677" y="1695"/>
                  <a:pt x="2676" y="1696"/>
                  <a:pt x="2678" y="1696"/>
                </a:cubicBezTo>
                <a:cubicBezTo>
                  <a:pt x="2679" y="1696"/>
                  <a:pt x="2680" y="1695"/>
                  <a:pt x="2680" y="1694"/>
                </a:cubicBezTo>
                <a:cubicBezTo>
                  <a:pt x="2680" y="1692"/>
                  <a:pt x="2679" y="1690"/>
                  <a:pt x="2679" y="1688"/>
                </a:cubicBezTo>
                <a:cubicBezTo>
                  <a:pt x="2682" y="1689"/>
                  <a:pt x="2683" y="1690"/>
                  <a:pt x="2683" y="1693"/>
                </a:cubicBezTo>
                <a:cubicBezTo>
                  <a:pt x="2683" y="1694"/>
                  <a:pt x="2683" y="1695"/>
                  <a:pt x="2684" y="1695"/>
                </a:cubicBezTo>
                <a:cubicBezTo>
                  <a:pt x="2685" y="1696"/>
                  <a:pt x="2685" y="1694"/>
                  <a:pt x="2686" y="1694"/>
                </a:cubicBezTo>
                <a:cubicBezTo>
                  <a:pt x="2686" y="1693"/>
                  <a:pt x="2686" y="1691"/>
                  <a:pt x="2688" y="1693"/>
                </a:cubicBezTo>
                <a:cubicBezTo>
                  <a:pt x="2688" y="1693"/>
                  <a:pt x="2689" y="1693"/>
                  <a:pt x="2689" y="1692"/>
                </a:cubicBezTo>
                <a:cubicBezTo>
                  <a:pt x="2691" y="1692"/>
                  <a:pt x="2691" y="1692"/>
                  <a:pt x="2691" y="1694"/>
                </a:cubicBezTo>
                <a:cubicBezTo>
                  <a:pt x="2691" y="1695"/>
                  <a:pt x="2691" y="1697"/>
                  <a:pt x="2691" y="1699"/>
                </a:cubicBezTo>
                <a:cubicBezTo>
                  <a:pt x="2690" y="1700"/>
                  <a:pt x="2690" y="1701"/>
                  <a:pt x="2691" y="1701"/>
                </a:cubicBezTo>
                <a:cubicBezTo>
                  <a:pt x="2692" y="1702"/>
                  <a:pt x="2692" y="1700"/>
                  <a:pt x="2693" y="1699"/>
                </a:cubicBezTo>
                <a:cubicBezTo>
                  <a:pt x="2693" y="1699"/>
                  <a:pt x="2693" y="1699"/>
                  <a:pt x="2693" y="1698"/>
                </a:cubicBezTo>
                <a:cubicBezTo>
                  <a:pt x="2694" y="1702"/>
                  <a:pt x="2693" y="1704"/>
                  <a:pt x="2692" y="1707"/>
                </a:cubicBezTo>
                <a:close/>
                <a:moveTo>
                  <a:pt x="2573" y="1632"/>
                </a:moveTo>
                <a:cubicBezTo>
                  <a:pt x="2570" y="1634"/>
                  <a:pt x="2568" y="1635"/>
                  <a:pt x="2565" y="1637"/>
                </a:cubicBezTo>
                <a:cubicBezTo>
                  <a:pt x="2565" y="1638"/>
                  <a:pt x="2565" y="1638"/>
                  <a:pt x="2565" y="1639"/>
                </a:cubicBezTo>
                <a:cubicBezTo>
                  <a:pt x="2565" y="1639"/>
                  <a:pt x="2566" y="1639"/>
                  <a:pt x="2567" y="1639"/>
                </a:cubicBezTo>
                <a:cubicBezTo>
                  <a:pt x="2569" y="1638"/>
                  <a:pt x="2572" y="1637"/>
                  <a:pt x="2575" y="1635"/>
                </a:cubicBezTo>
                <a:cubicBezTo>
                  <a:pt x="2575" y="1634"/>
                  <a:pt x="2575" y="1633"/>
                  <a:pt x="2575" y="1633"/>
                </a:cubicBezTo>
                <a:cubicBezTo>
                  <a:pt x="2574" y="1632"/>
                  <a:pt x="2574" y="1632"/>
                  <a:pt x="2573" y="1632"/>
                </a:cubicBezTo>
                <a:close/>
                <a:moveTo>
                  <a:pt x="2376" y="1560"/>
                </a:moveTo>
                <a:cubicBezTo>
                  <a:pt x="2382" y="1558"/>
                  <a:pt x="2385" y="1553"/>
                  <a:pt x="2390" y="1550"/>
                </a:cubicBezTo>
                <a:cubicBezTo>
                  <a:pt x="2392" y="1549"/>
                  <a:pt x="2393" y="1548"/>
                  <a:pt x="2394" y="1546"/>
                </a:cubicBezTo>
                <a:cubicBezTo>
                  <a:pt x="2395" y="1545"/>
                  <a:pt x="2397" y="1544"/>
                  <a:pt x="2395" y="1543"/>
                </a:cubicBezTo>
                <a:cubicBezTo>
                  <a:pt x="2394" y="1541"/>
                  <a:pt x="2392" y="1542"/>
                  <a:pt x="2391" y="1543"/>
                </a:cubicBezTo>
                <a:cubicBezTo>
                  <a:pt x="2388" y="1545"/>
                  <a:pt x="2384" y="1548"/>
                  <a:pt x="2380" y="1550"/>
                </a:cubicBezTo>
                <a:cubicBezTo>
                  <a:pt x="2379" y="1551"/>
                  <a:pt x="2377" y="1553"/>
                  <a:pt x="2376" y="1555"/>
                </a:cubicBezTo>
                <a:cubicBezTo>
                  <a:pt x="2376" y="1556"/>
                  <a:pt x="2375" y="1557"/>
                  <a:pt x="2373" y="1558"/>
                </a:cubicBezTo>
                <a:cubicBezTo>
                  <a:pt x="2372" y="1556"/>
                  <a:pt x="2372" y="1554"/>
                  <a:pt x="2371" y="1551"/>
                </a:cubicBezTo>
                <a:cubicBezTo>
                  <a:pt x="2371" y="1550"/>
                  <a:pt x="2370" y="1549"/>
                  <a:pt x="2369" y="1549"/>
                </a:cubicBezTo>
                <a:cubicBezTo>
                  <a:pt x="2367" y="1549"/>
                  <a:pt x="2367" y="1551"/>
                  <a:pt x="2368" y="1552"/>
                </a:cubicBezTo>
                <a:cubicBezTo>
                  <a:pt x="2368" y="1555"/>
                  <a:pt x="2368" y="1558"/>
                  <a:pt x="2369" y="1560"/>
                </a:cubicBezTo>
                <a:cubicBezTo>
                  <a:pt x="2370" y="1561"/>
                  <a:pt x="2369" y="1562"/>
                  <a:pt x="2368" y="1563"/>
                </a:cubicBezTo>
                <a:cubicBezTo>
                  <a:pt x="2366" y="1565"/>
                  <a:pt x="2364" y="1568"/>
                  <a:pt x="2363" y="1570"/>
                </a:cubicBezTo>
                <a:cubicBezTo>
                  <a:pt x="2362" y="1571"/>
                  <a:pt x="2361" y="1572"/>
                  <a:pt x="2362" y="1573"/>
                </a:cubicBezTo>
                <a:cubicBezTo>
                  <a:pt x="2363" y="1573"/>
                  <a:pt x="2364" y="1573"/>
                  <a:pt x="2364" y="1572"/>
                </a:cubicBezTo>
                <a:cubicBezTo>
                  <a:pt x="2366" y="1572"/>
                  <a:pt x="2366" y="1571"/>
                  <a:pt x="2367" y="1570"/>
                </a:cubicBezTo>
                <a:cubicBezTo>
                  <a:pt x="2368" y="1569"/>
                  <a:pt x="2368" y="1568"/>
                  <a:pt x="2370" y="1568"/>
                </a:cubicBezTo>
                <a:cubicBezTo>
                  <a:pt x="2370" y="1573"/>
                  <a:pt x="2371" y="1579"/>
                  <a:pt x="2372" y="1584"/>
                </a:cubicBezTo>
                <a:cubicBezTo>
                  <a:pt x="2372" y="1586"/>
                  <a:pt x="2373" y="1588"/>
                  <a:pt x="2373" y="1590"/>
                </a:cubicBezTo>
                <a:cubicBezTo>
                  <a:pt x="2373" y="1591"/>
                  <a:pt x="2372" y="1592"/>
                  <a:pt x="2375" y="1592"/>
                </a:cubicBezTo>
                <a:cubicBezTo>
                  <a:pt x="2377" y="1592"/>
                  <a:pt x="2377" y="1591"/>
                  <a:pt x="2377" y="1589"/>
                </a:cubicBezTo>
                <a:cubicBezTo>
                  <a:pt x="2376" y="1583"/>
                  <a:pt x="2376" y="1576"/>
                  <a:pt x="2374" y="1570"/>
                </a:cubicBezTo>
                <a:cubicBezTo>
                  <a:pt x="2374" y="1567"/>
                  <a:pt x="2372" y="1562"/>
                  <a:pt x="2376" y="1560"/>
                </a:cubicBezTo>
                <a:close/>
                <a:moveTo>
                  <a:pt x="2363" y="1626"/>
                </a:moveTo>
                <a:cubicBezTo>
                  <a:pt x="2361" y="1627"/>
                  <a:pt x="2361" y="1628"/>
                  <a:pt x="2361" y="1629"/>
                </a:cubicBezTo>
                <a:cubicBezTo>
                  <a:pt x="2361" y="1630"/>
                  <a:pt x="2361" y="1630"/>
                  <a:pt x="2360" y="1631"/>
                </a:cubicBezTo>
                <a:cubicBezTo>
                  <a:pt x="2356" y="1635"/>
                  <a:pt x="2351" y="1639"/>
                  <a:pt x="2347" y="1644"/>
                </a:cubicBezTo>
                <a:cubicBezTo>
                  <a:pt x="2345" y="1640"/>
                  <a:pt x="2343" y="1636"/>
                  <a:pt x="2342" y="1631"/>
                </a:cubicBezTo>
                <a:cubicBezTo>
                  <a:pt x="2341" y="1630"/>
                  <a:pt x="2341" y="1628"/>
                  <a:pt x="2339" y="1629"/>
                </a:cubicBezTo>
                <a:cubicBezTo>
                  <a:pt x="2337" y="1630"/>
                  <a:pt x="2338" y="1631"/>
                  <a:pt x="2338" y="1633"/>
                </a:cubicBezTo>
                <a:cubicBezTo>
                  <a:pt x="2339" y="1637"/>
                  <a:pt x="2341" y="1641"/>
                  <a:pt x="2342" y="1645"/>
                </a:cubicBezTo>
                <a:cubicBezTo>
                  <a:pt x="2343" y="1647"/>
                  <a:pt x="2343" y="1648"/>
                  <a:pt x="2341" y="1649"/>
                </a:cubicBezTo>
                <a:cubicBezTo>
                  <a:pt x="2338" y="1651"/>
                  <a:pt x="2336" y="1653"/>
                  <a:pt x="2334" y="1656"/>
                </a:cubicBezTo>
                <a:cubicBezTo>
                  <a:pt x="2331" y="1660"/>
                  <a:pt x="2328" y="1664"/>
                  <a:pt x="2323" y="1666"/>
                </a:cubicBezTo>
                <a:cubicBezTo>
                  <a:pt x="2322" y="1666"/>
                  <a:pt x="2321" y="1667"/>
                  <a:pt x="2322" y="1668"/>
                </a:cubicBezTo>
                <a:cubicBezTo>
                  <a:pt x="2323" y="1669"/>
                  <a:pt x="2324" y="1669"/>
                  <a:pt x="2325" y="1668"/>
                </a:cubicBezTo>
                <a:cubicBezTo>
                  <a:pt x="2328" y="1666"/>
                  <a:pt x="2331" y="1664"/>
                  <a:pt x="2334" y="1661"/>
                </a:cubicBezTo>
                <a:cubicBezTo>
                  <a:pt x="2337" y="1659"/>
                  <a:pt x="2339" y="1656"/>
                  <a:pt x="2342" y="1654"/>
                </a:cubicBezTo>
                <a:cubicBezTo>
                  <a:pt x="2343" y="1652"/>
                  <a:pt x="2344" y="1652"/>
                  <a:pt x="2345" y="1654"/>
                </a:cubicBezTo>
                <a:cubicBezTo>
                  <a:pt x="2347" y="1660"/>
                  <a:pt x="2347" y="1666"/>
                  <a:pt x="2352" y="1671"/>
                </a:cubicBezTo>
                <a:cubicBezTo>
                  <a:pt x="2352" y="1671"/>
                  <a:pt x="2352" y="1673"/>
                  <a:pt x="2353" y="1672"/>
                </a:cubicBezTo>
                <a:cubicBezTo>
                  <a:pt x="2355" y="1672"/>
                  <a:pt x="2354" y="1671"/>
                  <a:pt x="2354" y="1670"/>
                </a:cubicBezTo>
                <a:cubicBezTo>
                  <a:pt x="2352" y="1663"/>
                  <a:pt x="2350" y="1657"/>
                  <a:pt x="2348" y="1651"/>
                </a:cubicBezTo>
                <a:cubicBezTo>
                  <a:pt x="2348" y="1650"/>
                  <a:pt x="2347" y="1649"/>
                  <a:pt x="2349" y="1648"/>
                </a:cubicBezTo>
                <a:cubicBezTo>
                  <a:pt x="2353" y="1644"/>
                  <a:pt x="2357" y="1639"/>
                  <a:pt x="2361" y="1636"/>
                </a:cubicBezTo>
                <a:cubicBezTo>
                  <a:pt x="2363" y="1634"/>
                  <a:pt x="2365" y="1632"/>
                  <a:pt x="2368" y="1630"/>
                </a:cubicBezTo>
                <a:cubicBezTo>
                  <a:pt x="2368" y="1629"/>
                  <a:pt x="2369" y="1627"/>
                  <a:pt x="2368" y="1627"/>
                </a:cubicBezTo>
                <a:cubicBezTo>
                  <a:pt x="2366" y="1626"/>
                  <a:pt x="2365" y="1626"/>
                  <a:pt x="2363" y="1626"/>
                </a:cubicBezTo>
                <a:close/>
                <a:moveTo>
                  <a:pt x="2576" y="1663"/>
                </a:moveTo>
                <a:cubicBezTo>
                  <a:pt x="2571" y="1666"/>
                  <a:pt x="2565" y="1669"/>
                  <a:pt x="2561" y="1674"/>
                </a:cubicBezTo>
                <a:cubicBezTo>
                  <a:pt x="2559" y="1676"/>
                  <a:pt x="2558" y="1675"/>
                  <a:pt x="2557" y="1673"/>
                </a:cubicBezTo>
                <a:cubicBezTo>
                  <a:pt x="2555" y="1669"/>
                  <a:pt x="2553" y="1665"/>
                  <a:pt x="2551" y="1661"/>
                </a:cubicBezTo>
                <a:cubicBezTo>
                  <a:pt x="2551" y="1660"/>
                  <a:pt x="2549" y="1659"/>
                  <a:pt x="2551" y="1657"/>
                </a:cubicBezTo>
                <a:cubicBezTo>
                  <a:pt x="2551" y="1657"/>
                  <a:pt x="2551" y="1656"/>
                  <a:pt x="2550" y="1656"/>
                </a:cubicBezTo>
                <a:cubicBezTo>
                  <a:pt x="2547" y="1657"/>
                  <a:pt x="2546" y="1654"/>
                  <a:pt x="2544" y="1653"/>
                </a:cubicBezTo>
                <a:cubicBezTo>
                  <a:pt x="2543" y="1652"/>
                  <a:pt x="2542" y="1652"/>
                  <a:pt x="2541" y="1652"/>
                </a:cubicBezTo>
                <a:cubicBezTo>
                  <a:pt x="2540" y="1653"/>
                  <a:pt x="2541" y="1654"/>
                  <a:pt x="2541" y="1655"/>
                </a:cubicBezTo>
                <a:cubicBezTo>
                  <a:pt x="2542" y="1656"/>
                  <a:pt x="2542" y="1658"/>
                  <a:pt x="2541" y="1659"/>
                </a:cubicBezTo>
                <a:cubicBezTo>
                  <a:pt x="2534" y="1665"/>
                  <a:pt x="2526" y="1669"/>
                  <a:pt x="2519" y="1676"/>
                </a:cubicBezTo>
                <a:cubicBezTo>
                  <a:pt x="2519" y="1676"/>
                  <a:pt x="2519" y="1676"/>
                  <a:pt x="2519" y="1675"/>
                </a:cubicBezTo>
                <a:cubicBezTo>
                  <a:pt x="2516" y="1669"/>
                  <a:pt x="2514" y="1662"/>
                  <a:pt x="2510" y="1657"/>
                </a:cubicBezTo>
                <a:cubicBezTo>
                  <a:pt x="2509" y="1654"/>
                  <a:pt x="2507" y="1651"/>
                  <a:pt x="2510" y="1649"/>
                </a:cubicBezTo>
                <a:cubicBezTo>
                  <a:pt x="2511" y="1649"/>
                  <a:pt x="2511" y="1648"/>
                  <a:pt x="2511" y="1647"/>
                </a:cubicBezTo>
                <a:cubicBezTo>
                  <a:pt x="2510" y="1647"/>
                  <a:pt x="2509" y="1647"/>
                  <a:pt x="2509" y="1647"/>
                </a:cubicBezTo>
                <a:cubicBezTo>
                  <a:pt x="2507" y="1650"/>
                  <a:pt x="2505" y="1648"/>
                  <a:pt x="2503" y="1646"/>
                </a:cubicBezTo>
                <a:cubicBezTo>
                  <a:pt x="2503" y="1646"/>
                  <a:pt x="2502" y="1645"/>
                  <a:pt x="2502" y="1646"/>
                </a:cubicBezTo>
                <a:cubicBezTo>
                  <a:pt x="2501" y="1647"/>
                  <a:pt x="2501" y="1647"/>
                  <a:pt x="2502" y="1648"/>
                </a:cubicBezTo>
                <a:cubicBezTo>
                  <a:pt x="2502" y="1649"/>
                  <a:pt x="2503" y="1649"/>
                  <a:pt x="2502" y="1650"/>
                </a:cubicBezTo>
                <a:cubicBezTo>
                  <a:pt x="2500" y="1652"/>
                  <a:pt x="2499" y="1653"/>
                  <a:pt x="2497" y="1655"/>
                </a:cubicBezTo>
                <a:cubicBezTo>
                  <a:pt x="2491" y="1660"/>
                  <a:pt x="2485" y="1665"/>
                  <a:pt x="2479" y="1670"/>
                </a:cubicBezTo>
                <a:cubicBezTo>
                  <a:pt x="2477" y="1668"/>
                  <a:pt x="2477" y="1666"/>
                  <a:pt x="2476" y="1663"/>
                </a:cubicBezTo>
                <a:cubicBezTo>
                  <a:pt x="2474" y="1655"/>
                  <a:pt x="2470" y="1647"/>
                  <a:pt x="2467" y="1638"/>
                </a:cubicBezTo>
                <a:cubicBezTo>
                  <a:pt x="2466" y="1636"/>
                  <a:pt x="2465" y="1636"/>
                  <a:pt x="2463" y="1638"/>
                </a:cubicBezTo>
                <a:cubicBezTo>
                  <a:pt x="2460" y="1641"/>
                  <a:pt x="2458" y="1644"/>
                  <a:pt x="2455" y="1646"/>
                </a:cubicBezTo>
                <a:cubicBezTo>
                  <a:pt x="2449" y="1649"/>
                  <a:pt x="2444" y="1654"/>
                  <a:pt x="2438" y="1658"/>
                </a:cubicBezTo>
                <a:cubicBezTo>
                  <a:pt x="2436" y="1659"/>
                  <a:pt x="2436" y="1659"/>
                  <a:pt x="2435" y="1657"/>
                </a:cubicBezTo>
                <a:cubicBezTo>
                  <a:pt x="2434" y="1654"/>
                  <a:pt x="2434" y="1651"/>
                  <a:pt x="2433" y="1648"/>
                </a:cubicBezTo>
                <a:cubicBezTo>
                  <a:pt x="2432" y="1646"/>
                  <a:pt x="2431" y="1643"/>
                  <a:pt x="2429" y="1642"/>
                </a:cubicBezTo>
                <a:cubicBezTo>
                  <a:pt x="2428" y="1641"/>
                  <a:pt x="2427" y="1640"/>
                  <a:pt x="2426" y="1638"/>
                </a:cubicBezTo>
                <a:cubicBezTo>
                  <a:pt x="2426" y="1638"/>
                  <a:pt x="2426" y="1637"/>
                  <a:pt x="2425" y="1636"/>
                </a:cubicBezTo>
                <a:cubicBezTo>
                  <a:pt x="2425" y="1635"/>
                  <a:pt x="2424" y="1635"/>
                  <a:pt x="2424" y="1635"/>
                </a:cubicBezTo>
                <a:cubicBezTo>
                  <a:pt x="2423" y="1636"/>
                  <a:pt x="2423" y="1636"/>
                  <a:pt x="2423" y="1637"/>
                </a:cubicBezTo>
                <a:cubicBezTo>
                  <a:pt x="2424" y="1638"/>
                  <a:pt x="2424" y="1638"/>
                  <a:pt x="2424" y="1639"/>
                </a:cubicBezTo>
                <a:cubicBezTo>
                  <a:pt x="2426" y="1646"/>
                  <a:pt x="2428" y="1653"/>
                  <a:pt x="2431" y="1660"/>
                </a:cubicBezTo>
                <a:cubicBezTo>
                  <a:pt x="2432" y="1661"/>
                  <a:pt x="2432" y="1662"/>
                  <a:pt x="2430" y="1663"/>
                </a:cubicBezTo>
                <a:cubicBezTo>
                  <a:pt x="2428" y="1664"/>
                  <a:pt x="2426" y="1667"/>
                  <a:pt x="2424" y="1668"/>
                </a:cubicBezTo>
                <a:cubicBezTo>
                  <a:pt x="2420" y="1671"/>
                  <a:pt x="2417" y="1676"/>
                  <a:pt x="2413" y="1679"/>
                </a:cubicBezTo>
                <a:cubicBezTo>
                  <a:pt x="2412" y="1681"/>
                  <a:pt x="2410" y="1682"/>
                  <a:pt x="2409" y="1683"/>
                </a:cubicBezTo>
                <a:cubicBezTo>
                  <a:pt x="2408" y="1684"/>
                  <a:pt x="2407" y="1684"/>
                  <a:pt x="2408" y="1685"/>
                </a:cubicBezTo>
                <a:cubicBezTo>
                  <a:pt x="2409" y="1686"/>
                  <a:pt x="2409" y="1685"/>
                  <a:pt x="2410" y="1685"/>
                </a:cubicBezTo>
                <a:cubicBezTo>
                  <a:pt x="2417" y="1680"/>
                  <a:pt x="2423" y="1674"/>
                  <a:pt x="2430" y="1669"/>
                </a:cubicBezTo>
                <a:cubicBezTo>
                  <a:pt x="2434" y="1667"/>
                  <a:pt x="2433" y="1666"/>
                  <a:pt x="2434" y="1671"/>
                </a:cubicBezTo>
                <a:cubicBezTo>
                  <a:pt x="2435" y="1671"/>
                  <a:pt x="2434" y="1671"/>
                  <a:pt x="2435" y="1671"/>
                </a:cubicBezTo>
                <a:cubicBezTo>
                  <a:pt x="2435" y="1676"/>
                  <a:pt x="2436" y="1680"/>
                  <a:pt x="2437" y="1685"/>
                </a:cubicBezTo>
                <a:cubicBezTo>
                  <a:pt x="2437" y="1686"/>
                  <a:pt x="2437" y="1688"/>
                  <a:pt x="2439" y="1688"/>
                </a:cubicBezTo>
                <a:cubicBezTo>
                  <a:pt x="2441" y="1688"/>
                  <a:pt x="2441" y="1689"/>
                  <a:pt x="2442" y="1690"/>
                </a:cubicBezTo>
                <a:cubicBezTo>
                  <a:pt x="2443" y="1692"/>
                  <a:pt x="2444" y="1692"/>
                  <a:pt x="2446" y="1691"/>
                </a:cubicBezTo>
                <a:cubicBezTo>
                  <a:pt x="2446" y="1691"/>
                  <a:pt x="2446" y="1690"/>
                  <a:pt x="2446" y="1690"/>
                </a:cubicBezTo>
                <a:cubicBezTo>
                  <a:pt x="2446" y="1687"/>
                  <a:pt x="2444" y="1686"/>
                  <a:pt x="2443" y="1683"/>
                </a:cubicBezTo>
                <a:cubicBezTo>
                  <a:pt x="2443" y="1677"/>
                  <a:pt x="2442" y="1671"/>
                  <a:pt x="2439" y="1665"/>
                </a:cubicBezTo>
                <a:cubicBezTo>
                  <a:pt x="2438" y="1664"/>
                  <a:pt x="2438" y="1663"/>
                  <a:pt x="2440" y="1662"/>
                </a:cubicBezTo>
                <a:cubicBezTo>
                  <a:pt x="2445" y="1658"/>
                  <a:pt x="2450" y="1654"/>
                  <a:pt x="2455" y="1650"/>
                </a:cubicBezTo>
                <a:cubicBezTo>
                  <a:pt x="2459" y="1648"/>
                  <a:pt x="2461" y="1644"/>
                  <a:pt x="2464" y="1642"/>
                </a:cubicBezTo>
                <a:cubicBezTo>
                  <a:pt x="2467" y="1652"/>
                  <a:pt x="2471" y="1662"/>
                  <a:pt x="2475" y="1672"/>
                </a:cubicBezTo>
                <a:cubicBezTo>
                  <a:pt x="2476" y="1673"/>
                  <a:pt x="2475" y="1673"/>
                  <a:pt x="2474" y="1674"/>
                </a:cubicBezTo>
                <a:cubicBezTo>
                  <a:pt x="2470" y="1679"/>
                  <a:pt x="2465" y="1684"/>
                  <a:pt x="2461" y="1689"/>
                </a:cubicBezTo>
                <a:cubicBezTo>
                  <a:pt x="2461" y="1689"/>
                  <a:pt x="2460" y="1690"/>
                  <a:pt x="2460" y="1690"/>
                </a:cubicBezTo>
                <a:cubicBezTo>
                  <a:pt x="2461" y="1691"/>
                  <a:pt x="2462" y="1691"/>
                  <a:pt x="2462" y="1691"/>
                </a:cubicBezTo>
                <a:cubicBezTo>
                  <a:pt x="2463" y="1690"/>
                  <a:pt x="2463" y="1690"/>
                  <a:pt x="2464" y="1690"/>
                </a:cubicBezTo>
                <a:cubicBezTo>
                  <a:pt x="2467" y="1685"/>
                  <a:pt x="2472" y="1683"/>
                  <a:pt x="2476" y="1679"/>
                </a:cubicBezTo>
                <a:cubicBezTo>
                  <a:pt x="2478" y="1678"/>
                  <a:pt x="2478" y="1678"/>
                  <a:pt x="2478" y="1679"/>
                </a:cubicBezTo>
                <a:cubicBezTo>
                  <a:pt x="2480" y="1682"/>
                  <a:pt x="2481" y="1685"/>
                  <a:pt x="2483" y="1688"/>
                </a:cubicBezTo>
                <a:cubicBezTo>
                  <a:pt x="2483" y="1689"/>
                  <a:pt x="2483" y="1691"/>
                  <a:pt x="2486" y="1690"/>
                </a:cubicBezTo>
                <a:cubicBezTo>
                  <a:pt x="2488" y="1689"/>
                  <a:pt x="2487" y="1688"/>
                  <a:pt x="2486" y="1686"/>
                </a:cubicBezTo>
                <a:cubicBezTo>
                  <a:pt x="2485" y="1683"/>
                  <a:pt x="2483" y="1680"/>
                  <a:pt x="2481" y="1677"/>
                </a:cubicBezTo>
                <a:cubicBezTo>
                  <a:pt x="2480" y="1676"/>
                  <a:pt x="2481" y="1675"/>
                  <a:pt x="2482" y="1673"/>
                </a:cubicBezTo>
                <a:cubicBezTo>
                  <a:pt x="2488" y="1668"/>
                  <a:pt x="2494" y="1665"/>
                  <a:pt x="2500" y="1659"/>
                </a:cubicBezTo>
                <a:cubicBezTo>
                  <a:pt x="2502" y="1658"/>
                  <a:pt x="2503" y="1656"/>
                  <a:pt x="2505" y="1655"/>
                </a:cubicBezTo>
                <a:cubicBezTo>
                  <a:pt x="2509" y="1662"/>
                  <a:pt x="2511" y="1670"/>
                  <a:pt x="2515" y="1678"/>
                </a:cubicBezTo>
                <a:cubicBezTo>
                  <a:pt x="2516" y="1679"/>
                  <a:pt x="2516" y="1680"/>
                  <a:pt x="2514" y="1681"/>
                </a:cubicBezTo>
                <a:cubicBezTo>
                  <a:pt x="2511" y="1683"/>
                  <a:pt x="2509" y="1686"/>
                  <a:pt x="2506" y="1689"/>
                </a:cubicBezTo>
                <a:cubicBezTo>
                  <a:pt x="2506" y="1689"/>
                  <a:pt x="2505" y="1690"/>
                  <a:pt x="2506" y="1691"/>
                </a:cubicBezTo>
                <a:cubicBezTo>
                  <a:pt x="2506" y="1692"/>
                  <a:pt x="2507" y="1692"/>
                  <a:pt x="2508" y="1692"/>
                </a:cubicBezTo>
                <a:cubicBezTo>
                  <a:pt x="2509" y="1692"/>
                  <a:pt x="2510" y="1691"/>
                  <a:pt x="2511" y="1690"/>
                </a:cubicBezTo>
                <a:cubicBezTo>
                  <a:pt x="2513" y="1688"/>
                  <a:pt x="2515" y="1687"/>
                  <a:pt x="2516" y="1685"/>
                </a:cubicBezTo>
                <a:cubicBezTo>
                  <a:pt x="2518" y="1684"/>
                  <a:pt x="2519" y="1683"/>
                  <a:pt x="2519" y="1685"/>
                </a:cubicBezTo>
                <a:cubicBezTo>
                  <a:pt x="2520" y="1687"/>
                  <a:pt x="2521" y="1688"/>
                  <a:pt x="2522" y="1690"/>
                </a:cubicBezTo>
                <a:cubicBezTo>
                  <a:pt x="2522" y="1691"/>
                  <a:pt x="2523" y="1691"/>
                  <a:pt x="2524" y="1690"/>
                </a:cubicBezTo>
                <a:cubicBezTo>
                  <a:pt x="2525" y="1690"/>
                  <a:pt x="2526" y="1689"/>
                  <a:pt x="2525" y="1688"/>
                </a:cubicBezTo>
                <a:cubicBezTo>
                  <a:pt x="2525" y="1687"/>
                  <a:pt x="2524" y="1687"/>
                  <a:pt x="2524" y="1686"/>
                </a:cubicBezTo>
                <a:cubicBezTo>
                  <a:pt x="2522" y="1681"/>
                  <a:pt x="2522" y="1681"/>
                  <a:pt x="2526" y="1678"/>
                </a:cubicBezTo>
                <a:cubicBezTo>
                  <a:pt x="2527" y="1677"/>
                  <a:pt x="2527" y="1677"/>
                  <a:pt x="2528" y="1676"/>
                </a:cubicBezTo>
                <a:cubicBezTo>
                  <a:pt x="2534" y="1672"/>
                  <a:pt x="2538" y="1666"/>
                  <a:pt x="2545" y="1663"/>
                </a:cubicBezTo>
                <a:cubicBezTo>
                  <a:pt x="2546" y="1662"/>
                  <a:pt x="2546" y="1662"/>
                  <a:pt x="2547" y="1664"/>
                </a:cubicBezTo>
                <a:cubicBezTo>
                  <a:pt x="2550" y="1667"/>
                  <a:pt x="2551" y="1672"/>
                  <a:pt x="2554" y="1675"/>
                </a:cubicBezTo>
                <a:cubicBezTo>
                  <a:pt x="2556" y="1677"/>
                  <a:pt x="2555" y="1679"/>
                  <a:pt x="2553" y="1680"/>
                </a:cubicBezTo>
                <a:cubicBezTo>
                  <a:pt x="2551" y="1681"/>
                  <a:pt x="2549" y="1682"/>
                  <a:pt x="2549" y="1684"/>
                </a:cubicBezTo>
                <a:cubicBezTo>
                  <a:pt x="2551" y="1684"/>
                  <a:pt x="2553" y="1685"/>
                  <a:pt x="2555" y="1683"/>
                </a:cubicBezTo>
                <a:cubicBezTo>
                  <a:pt x="2557" y="1681"/>
                  <a:pt x="2558" y="1682"/>
                  <a:pt x="2560" y="1684"/>
                </a:cubicBezTo>
                <a:cubicBezTo>
                  <a:pt x="2561" y="1686"/>
                  <a:pt x="2562" y="1687"/>
                  <a:pt x="2564" y="1687"/>
                </a:cubicBezTo>
                <a:cubicBezTo>
                  <a:pt x="2566" y="1687"/>
                  <a:pt x="2566" y="1687"/>
                  <a:pt x="2566" y="1686"/>
                </a:cubicBezTo>
                <a:cubicBezTo>
                  <a:pt x="2565" y="1684"/>
                  <a:pt x="2564" y="1682"/>
                  <a:pt x="2563" y="1680"/>
                </a:cubicBezTo>
                <a:cubicBezTo>
                  <a:pt x="2562" y="1679"/>
                  <a:pt x="2562" y="1679"/>
                  <a:pt x="2563" y="1678"/>
                </a:cubicBezTo>
                <a:cubicBezTo>
                  <a:pt x="2567" y="1675"/>
                  <a:pt x="2570" y="1671"/>
                  <a:pt x="2574" y="1668"/>
                </a:cubicBezTo>
                <a:cubicBezTo>
                  <a:pt x="2576" y="1668"/>
                  <a:pt x="2577" y="1667"/>
                  <a:pt x="2578" y="1666"/>
                </a:cubicBezTo>
                <a:cubicBezTo>
                  <a:pt x="2579" y="1665"/>
                  <a:pt x="2580" y="1664"/>
                  <a:pt x="2579" y="1663"/>
                </a:cubicBezTo>
                <a:cubicBezTo>
                  <a:pt x="2578" y="1662"/>
                  <a:pt x="2577" y="1662"/>
                  <a:pt x="2576" y="1663"/>
                </a:cubicBezTo>
                <a:close/>
                <a:moveTo>
                  <a:pt x="2318" y="1624"/>
                </a:moveTo>
                <a:cubicBezTo>
                  <a:pt x="2317" y="1625"/>
                  <a:pt x="2315" y="1627"/>
                  <a:pt x="2314" y="1629"/>
                </a:cubicBezTo>
                <a:cubicBezTo>
                  <a:pt x="2311" y="1632"/>
                  <a:pt x="2309" y="1636"/>
                  <a:pt x="2306" y="1639"/>
                </a:cubicBezTo>
                <a:cubicBezTo>
                  <a:pt x="2304" y="1637"/>
                  <a:pt x="2303" y="1635"/>
                  <a:pt x="2302" y="1633"/>
                </a:cubicBezTo>
                <a:cubicBezTo>
                  <a:pt x="2302" y="1632"/>
                  <a:pt x="2301" y="1632"/>
                  <a:pt x="2301" y="1632"/>
                </a:cubicBezTo>
                <a:cubicBezTo>
                  <a:pt x="2300" y="1632"/>
                  <a:pt x="2299" y="1633"/>
                  <a:pt x="2300" y="1634"/>
                </a:cubicBezTo>
                <a:cubicBezTo>
                  <a:pt x="2301" y="1636"/>
                  <a:pt x="2301" y="1638"/>
                  <a:pt x="2302" y="1640"/>
                </a:cubicBezTo>
                <a:cubicBezTo>
                  <a:pt x="2303" y="1641"/>
                  <a:pt x="2303" y="1642"/>
                  <a:pt x="2301" y="1642"/>
                </a:cubicBezTo>
                <a:cubicBezTo>
                  <a:pt x="2299" y="1645"/>
                  <a:pt x="2297" y="1647"/>
                  <a:pt x="2295" y="1650"/>
                </a:cubicBezTo>
                <a:cubicBezTo>
                  <a:pt x="2294" y="1652"/>
                  <a:pt x="2293" y="1654"/>
                  <a:pt x="2293" y="1657"/>
                </a:cubicBezTo>
                <a:cubicBezTo>
                  <a:pt x="2293" y="1658"/>
                  <a:pt x="2293" y="1659"/>
                  <a:pt x="2294" y="1659"/>
                </a:cubicBezTo>
                <a:cubicBezTo>
                  <a:pt x="2295" y="1660"/>
                  <a:pt x="2295" y="1658"/>
                  <a:pt x="2296" y="1658"/>
                </a:cubicBezTo>
                <a:cubicBezTo>
                  <a:pt x="2297" y="1653"/>
                  <a:pt x="2301" y="1650"/>
                  <a:pt x="2304" y="1647"/>
                </a:cubicBezTo>
                <a:cubicBezTo>
                  <a:pt x="2308" y="1652"/>
                  <a:pt x="2311" y="1657"/>
                  <a:pt x="2312" y="1663"/>
                </a:cubicBezTo>
                <a:cubicBezTo>
                  <a:pt x="2312" y="1664"/>
                  <a:pt x="2313" y="1665"/>
                  <a:pt x="2314" y="1666"/>
                </a:cubicBezTo>
                <a:cubicBezTo>
                  <a:pt x="2314" y="1667"/>
                  <a:pt x="2315" y="1667"/>
                  <a:pt x="2316" y="1667"/>
                </a:cubicBezTo>
                <a:cubicBezTo>
                  <a:pt x="2317" y="1666"/>
                  <a:pt x="2317" y="1665"/>
                  <a:pt x="2316" y="1665"/>
                </a:cubicBezTo>
                <a:cubicBezTo>
                  <a:pt x="2314" y="1659"/>
                  <a:pt x="2312" y="1653"/>
                  <a:pt x="2309" y="1647"/>
                </a:cubicBezTo>
                <a:cubicBezTo>
                  <a:pt x="2308" y="1645"/>
                  <a:pt x="2307" y="1643"/>
                  <a:pt x="2310" y="1641"/>
                </a:cubicBezTo>
                <a:cubicBezTo>
                  <a:pt x="2311" y="1641"/>
                  <a:pt x="2311" y="1640"/>
                  <a:pt x="2312" y="1639"/>
                </a:cubicBezTo>
                <a:cubicBezTo>
                  <a:pt x="2315" y="1635"/>
                  <a:pt x="2317" y="1630"/>
                  <a:pt x="2321" y="1627"/>
                </a:cubicBezTo>
                <a:cubicBezTo>
                  <a:pt x="2322" y="1626"/>
                  <a:pt x="2322" y="1625"/>
                  <a:pt x="2321" y="1624"/>
                </a:cubicBezTo>
                <a:cubicBezTo>
                  <a:pt x="2320" y="1624"/>
                  <a:pt x="2319" y="1624"/>
                  <a:pt x="2318" y="1624"/>
                </a:cubicBezTo>
                <a:close/>
              </a:path>
            </a:pathLst>
          </a:custGeom>
          <a:solidFill>
            <a:srgbClr val="F3E3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5">
            <a:extLst>
              <a:ext uri="{FF2B5EF4-FFF2-40B4-BE49-F238E27FC236}">
                <a16:creationId xmlns:a16="http://schemas.microsoft.com/office/drawing/2014/main" id="{2C7B4817-B654-474E-853A-1EC88F7B5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5850" y="2195513"/>
            <a:ext cx="2138363" cy="4763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0565B430-F24F-434D-B362-4CA0FCB49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5850" y="9228138"/>
            <a:ext cx="2138363" cy="3175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7">
            <a:extLst>
              <a:ext uri="{FF2B5EF4-FFF2-40B4-BE49-F238E27FC236}">
                <a16:creationId xmlns:a16="http://schemas.microsoft.com/office/drawing/2014/main" id="{E9846151-829B-4C65-8580-8071D448D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5850" y="5711825"/>
            <a:ext cx="2138363" cy="3175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8">
            <a:extLst>
              <a:ext uri="{FF2B5EF4-FFF2-40B4-BE49-F238E27FC236}">
                <a16:creationId xmlns:a16="http://schemas.microsoft.com/office/drawing/2014/main" id="{89A21647-26B1-4A9E-B11F-5FF76034E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963" y="3954463"/>
            <a:ext cx="2138363" cy="3175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9">
            <a:extLst>
              <a:ext uri="{FF2B5EF4-FFF2-40B4-BE49-F238E27FC236}">
                <a16:creationId xmlns:a16="http://schemas.microsoft.com/office/drawing/2014/main" id="{2F4873EE-E7DA-41D9-A472-B779C7C9F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963" y="7470775"/>
            <a:ext cx="2138363" cy="3175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20">
            <a:extLst>
              <a:ext uri="{FF2B5EF4-FFF2-40B4-BE49-F238E27FC236}">
                <a16:creationId xmlns:a16="http://schemas.microsoft.com/office/drawing/2014/main" id="{4409EF4B-FEF6-49B5-B4C2-C347A3F4F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438" y="938213"/>
            <a:ext cx="1284288" cy="9525"/>
          </a:xfrm>
          <a:prstGeom prst="rect">
            <a:avLst/>
          </a:prstGeom>
          <a:solidFill>
            <a:srgbClr val="6F36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>
            <a:extLst>
              <a:ext uri="{FF2B5EF4-FFF2-40B4-BE49-F238E27FC236}">
                <a16:creationId xmlns:a16="http://schemas.microsoft.com/office/drawing/2014/main" id="{DEFF64E0-E28F-4FCB-A795-23B4E57BBB1F}"/>
              </a:ext>
            </a:extLst>
          </p:cNvPr>
          <p:cNvSpPr>
            <a:spLocks noEditPoints="1"/>
          </p:cNvSpPr>
          <p:nvPr/>
        </p:nvSpPr>
        <p:spPr bwMode="auto">
          <a:xfrm>
            <a:off x="5178425" y="603250"/>
            <a:ext cx="211138" cy="209550"/>
          </a:xfrm>
          <a:custGeom>
            <a:avLst/>
            <a:gdLst>
              <a:gd name="T0" fmla="*/ 18 w 64"/>
              <a:gd name="T1" fmla="*/ 61 h 64"/>
              <a:gd name="T2" fmla="*/ 48 w 64"/>
              <a:gd name="T3" fmla="*/ 60 h 64"/>
              <a:gd name="T4" fmla="*/ 19 w 64"/>
              <a:gd name="T5" fmla="*/ 60 h 64"/>
              <a:gd name="T6" fmla="*/ 0 w 64"/>
              <a:gd name="T7" fmla="*/ 32 h 64"/>
              <a:gd name="T8" fmla="*/ 15 w 64"/>
              <a:gd name="T9" fmla="*/ 58 h 64"/>
              <a:gd name="T10" fmla="*/ 27 w 64"/>
              <a:gd name="T11" fmla="*/ 38 h 64"/>
              <a:gd name="T12" fmla="*/ 19 w 64"/>
              <a:gd name="T13" fmla="*/ 35 h 64"/>
              <a:gd name="T14" fmla="*/ 8 w 64"/>
              <a:gd name="T15" fmla="*/ 22 h 64"/>
              <a:gd name="T16" fmla="*/ 15 w 64"/>
              <a:gd name="T17" fmla="*/ 28 h 64"/>
              <a:gd name="T18" fmla="*/ 10 w 64"/>
              <a:gd name="T19" fmla="*/ 20 h 64"/>
              <a:gd name="T20" fmla="*/ 16 w 64"/>
              <a:gd name="T21" fmla="*/ 26 h 64"/>
              <a:gd name="T22" fmla="*/ 11 w 64"/>
              <a:gd name="T23" fmla="*/ 19 h 64"/>
              <a:gd name="T24" fmla="*/ 19 w 64"/>
              <a:gd name="T25" fmla="*/ 25 h 64"/>
              <a:gd name="T26" fmla="*/ 14 w 64"/>
              <a:gd name="T27" fmla="*/ 17 h 64"/>
              <a:gd name="T28" fmla="*/ 26 w 64"/>
              <a:gd name="T29" fmla="*/ 34 h 64"/>
              <a:gd name="T30" fmla="*/ 30 w 64"/>
              <a:gd name="T31" fmla="*/ 37 h 64"/>
              <a:gd name="T32" fmla="*/ 54 w 64"/>
              <a:gd name="T33" fmla="*/ 15 h 64"/>
              <a:gd name="T34" fmla="*/ 55 w 64"/>
              <a:gd name="T35" fmla="*/ 16 h 64"/>
              <a:gd name="T36" fmla="*/ 55 w 64"/>
              <a:gd name="T37" fmla="*/ 17 h 64"/>
              <a:gd name="T38" fmla="*/ 55 w 64"/>
              <a:gd name="T39" fmla="*/ 18 h 64"/>
              <a:gd name="T40" fmla="*/ 55 w 64"/>
              <a:gd name="T41" fmla="*/ 20 h 64"/>
              <a:gd name="T42" fmla="*/ 54 w 64"/>
              <a:gd name="T43" fmla="*/ 21 h 64"/>
              <a:gd name="T44" fmla="*/ 54 w 64"/>
              <a:gd name="T45" fmla="*/ 23 h 64"/>
              <a:gd name="T46" fmla="*/ 54 w 64"/>
              <a:gd name="T47" fmla="*/ 24 h 64"/>
              <a:gd name="T48" fmla="*/ 53 w 64"/>
              <a:gd name="T49" fmla="*/ 26 h 64"/>
              <a:gd name="T50" fmla="*/ 52 w 64"/>
              <a:gd name="T51" fmla="*/ 27 h 64"/>
              <a:gd name="T52" fmla="*/ 51 w 64"/>
              <a:gd name="T53" fmla="*/ 29 h 64"/>
              <a:gd name="T54" fmla="*/ 50 w 64"/>
              <a:gd name="T55" fmla="*/ 30 h 64"/>
              <a:gd name="T56" fmla="*/ 49 w 64"/>
              <a:gd name="T57" fmla="*/ 32 h 64"/>
              <a:gd name="T58" fmla="*/ 47 w 64"/>
              <a:gd name="T59" fmla="*/ 33 h 64"/>
              <a:gd name="T60" fmla="*/ 47 w 64"/>
              <a:gd name="T61" fmla="*/ 34 h 64"/>
              <a:gd name="T62" fmla="*/ 46 w 64"/>
              <a:gd name="T63" fmla="*/ 35 h 64"/>
              <a:gd name="T64" fmla="*/ 44 w 64"/>
              <a:gd name="T65" fmla="*/ 36 h 64"/>
              <a:gd name="T66" fmla="*/ 43 w 64"/>
              <a:gd name="T67" fmla="*/ 37 h 64"/>
              <a:gd name="T68" fmla="*/ 42 w 64"/>
              <a:gd name="T69" fmla="*/ 39 h 64"/>
              <a:gd name="T70" fmla="*/ 42 w 64"/>
              <a:gd name="T71" fmla="*/ 40 h 64"/>
              <a:gd name="T72" fmla="*/ 41 w 64"/>
              <a:gd name="T73" fmla="*/ 41 h 64"/>
              <a:gd name="T74" fmla="*/ 40 w 64"/>
              <a:gd name="T75" fmla="*/ 42 h 64"/>
              <a:gd name="T76" fmla="*/ 35 w 64"/>
              <a:gd name="T77" fmla="*/ 42 h 64"/>
              <a:gd name="T78" fmla="*/ 51 w 64"/>
              <a:gd name="T79" fmla="*/ 57 h 64"/>
              <a:gd name="T80" fmla="*/ 32 w 64"/>
              <a:gd name="T81" fmla="*/ 0 h 64"/>
              <a:gd name="T82" fmla="*/ 23 w 64"/>
              <a:gd name="T83" fmla="*/ 16 h 64"/>
              <a:gd name="T84" fmla="*/ 22 w 64"/>
              <a:gd name="T85" fmla="*/ 15 h 64"/>
              <a:gd name="T86" fmla="*/ 22 w 64"/>
              <a:gd name="T87" fmla="*/ 13 h 64"/>
              <a:gd name="T88" fmla="*/ 24 w 64"/>
              <a:gd name="T89" fmla="*/ 13 h 64"/>
              <a:gd name="T90" fmla="*/ 24 w 64"/>
              <a:gd name="T91" fmla="*/ 15 h 64"/>
              <a:gd name="T92" fmla="*/ 35 w 64"/>
              <a:gd name="T93" fmla="*/ 16 h 64"/>
              <a:gd name="T94" fmla="*/ 30 w 64"/>
              <a:gd name="T95" fmla="*/ 16 h 64"/>
              <a:gd name="T96" fmla="*/ 28 w 64"/>
              <a:gd name="T97" fmla="*/ 10 h 64"/>
              <a:gd name="T98" fmla="*/ 33 w 64"/>
              <a:gd name="T99" fmla="*/ 7 h 64"/>
              <a:gd name="T100" fmla="*/ 37 w 64"/>
              <a:gd name="T101" fmla="*/ 10 h 64"/>
              <a:gd name="T102" fmla="*/ 35 w 64"/>
              <a:gd name="T103" fmla="*/ 16 h 64"/>
              <a:gd name="T104" fmla="*/ 43 w 64"/>
              <a:gd name="T105" fmla="*/ 16 h 64"/>
              <a:gd name="T106" fmla="*/ 42 w 64"/>
              <a:gd name="T107" fmla="*/ 15 h 64"/>
              <a:gd name="T108" fmla="*/ 42 w 64"/>
              <a:gd name="T109" fmla="*/ 13 h 64"/>
              <a:gd name="T110" fmla="*/ 44 w 64"/>
              <a:gd name="T111" fmla="*/ 13 h 64"/>
              <a:gd name="T112" fmla="*/ 44 w 64"/>
              <a:gd name="T113" fmla="*/ 1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" h="64">
                <a:moveTo>
                  <a:pt x="19" y="60"/>
                </a:moveTo>
                <a:cubicBezTo>
                  <a:pt x="18" y="60"/>
                  <a:pt x="18" y="60"/>
                  <a:pt x="18" y="61"/>
                </a:cubicBezTo>
                <a:cubicBezTo>
                  <a:pt x="22" y="63"/>
                  <a:pt x="27" y="64"/>
                  <a:pt x="32" y="64"/>
                </a:cubicBezTo>
                <a:cubicBezTo>
                  <a:pt x="38" y="64"/>
                  <a:pt x="43" y="63"/>
                  <a:pt x="48" y="60"/>
                </a:cubicBezTo>
                <a:cubicBezTo>
                  <a:pt x="46" y="58"/>
                  <a:pt x="38" y="50"/>
                  <a:pt x="33" y="44"/>
                </a:cubicBezTo>
                <a:cubicBezTo>
                  <a:pt x="28" y="49"/>
                  <a:pt x="21" y="57"/>
                  <a:pt x="19" y="60"/>
                </a:cubicBezTo>
                <a:close/>
                <a:moveTo>
                  <a:pt x="32" y="0"/>
                </a:moveTo>
                <a:cubicBezTo>
                  <a:pt x="14" y="0"/>
                  <a:pt x="0" y="15"/>
                  <a:pt x="0" y="32"/>
                </a:cubicBezTo>
                <a:cubicBezTo>
                  <a:pt x="0" y="43"/>
                  <a:pt x="6" y="53"/>
                  <a:pt x="14" y="59"/>
                </a:cubicBezTo>
                <a:cubicBezTo>
                  <a:pt x="14" y="58"/>
                  <a:pt x="14" y="58"/>
                  <a:pt x="15" y="58"/>
                </a:cubicBezTo>
                <a:cubicBezTo>
                  <a:pt x="30" y="41"/>
                  <a:pt x="30" y="41"/>
                  <a:pt x="30" y="41"/>
                </a:cubicBezTo>
                <a:cubicBezTo>
                  <a:pt x="28" y="39"/>
                  <a:pt x="27" y="38"/>
                  <a:pt x="27" y="38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1" y="38"/>
                  <a:pt x="19" y="35"/>
                </a:cubicBezTo>
                <a:cubicBezTo>
                  <a:pt x="19" y="35"/>
                  <a:pt x="8" y="23"/>
                  <a:pt x="7" y="23"/>
                </a:cubicBezTo>
                <a:cubicBezTo>
                  <a:pt x="7" y="22"/>
                  <a:pt x="7" y="22"/>
                  <a:pt x="8" y="22"/>
                </a:cubicBezTo>
                <a:cubicBezTo>
                  <a:pt x="8" y="23"/>
                  <a:pt x="14" y="28"/>
                  <a:pt x="14" y="28"/>
                </a:cubicBezTo>
                <a:cubicBezTo>
                  <a:pt x="15" y="29"/>
                  <a:pt x="16" y="28"/>
                  <a:pt x="15" y="28"/>
                </a:cubicBezTo>
                <a:cubicBezTo>
                  <a:pt x="15" y="28"/>
                  <a:pt x="9" y="22"/>
                  <a:pt x="9" y="21"/>
                </a:cubicBezTo>
                <a:cubicBezTo>
                  <a:pt x="8" y="20"/>
                  <a:pt x="9" y="20"/>
                  <a:pt x="10" y="20"/>
                </a:cubicBezTo>
                <a:cubicBezTo>
                  <a:pt x="10" y="20"/>
                  <a:pt x="15" y="26"/>
                  <a:pt x="16" y="26"/>
                </a:cubicBezTo>
                <a:cubicBezTo>
                  <a:pt x="17" y="27"/>
                  <a:pt x="17" y="26"/>
                  <a:pt x="16" y="26"/>
                </a:cubicBezTo>
                <a:cubicBezTo>
                  <a:pt x="16" y="26"/>
                  <a:pt x="12" y="20"/>
                  <a:pt x="11" y="20"/>
                </a:cubicBezTo>
                <a:cubicBezTo>
                  <a:pt x="11" y="19"/>
                  <a:pt x="10" y="18"/>
                  <a:pt x="11" y="19"/>
                </a:cubicBezTo>
                <a:cubicBezTo>
                  <a:pt x="11" y="19"/>
                  <a:pt x="17" y="24"/>
                  <a:pt x="18" y="25"/>
                </a:cubicBezTo>
                <a:cubicBezTo>
                  <a:pt x="19" y="25"/>
                  <a:pt x="19" y="26"/>
                  <a:pt x="19" y="25"/>
                </a:cubicBezTo>
                <a:cubicBezTo>
                  <a:pt x="19" y="25"/>
                  <a:pt x="14" y="19"/>
                  <a:pt x="13" y="17"/>
                </a:cubicBezTo>
                <a:cubicBezTo>
                  <a:pt x="11" y="16"/>
                  <a:pt x="13" y="16"/>
                  <a:pt x="14" y="17"/>
                </a:cubicBezTo>
                <a:cubicBezTo>
                  <a:pt x="15" y="18"/>
                  <a:pt x="26" y="29"/>
                  <a:pt x="26" y="29"/>
                </a:cubicBezTo>
                <a:cubicBezTo>
                  <a:pt x="27" y="30"/>
                  <a:pt x="28" y="32"/>
                  <a:pt x="26" y="34"/>
                </a:cubicBezTo>
                <a:cubicBezTo>
                  <a:pt x="26" y="34"/>
                  <a:pt x="28" y="35"/>
                  <a:pt x="28" y="36"/>
                </a:cubicBezTo>
                <a:cubicBezTo>
                  <a:pt x="29" y="36"/>
                  <a:pt x="29" y="36"/>
                  <a:pt x="30" y="37"/>
                </a:cubicBezTo>
                <a:cubicBezTo>
                  <a:pt x="30" y="37"/>
                  <a:pt x="31" y="38"/>
                  <a:pt x="32" y="39"/>
                </a:cubicBezTo>
                <a:cubicBezTo>
                  <a:pt x="54" y="15"/>
                  <a:pt x="54" y="15"/>
                  <a:pt x="54" y="15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5"/>
                  <a:pt x="54" y="25"/>
                  <a:pt x="54" y="25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7"/>
                  <a:pt x="53" y="27"/>
                  <a:pt x="53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8"/>
                  <a:pt x="52" y="28"/>
                  <a:pt x="52" y="28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50" y="32"/>
                  <a:pt x="50" y="32"/>
                  <a:pt x="50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7" y="35"/>
                  <a:pt x="47" y="35"/>
                </a:cubicBezTo>
                <a:cubicBezTo>
                  <a:pt x="46" y="35"/>
                  <a:pt x="46" y="35"/>
                  <a:pt x="46" y="35"/>
                </a:cubicBezTo>
                <a:cubicBezTo>
                  <a:pt x="46" y="37"/>
                  <a:pt x="46" y="37"/>
                  <a:pt x="46" y="37"/>
                </a:cubicBezTo>
                <a:cubicBezTo>
                  <a:pt x="44" y="36"/>
                  <a:pt x="44" y="36"/>
                  <a:pt x="44" y="36"/>
                </a:cubicBezTo>
                <a:cubicBezTo>
                  <a:pt x="45" y="37"/>
                  <a:pt x="45" y="37"/>
                  <a:pt x="45" y="37"/>
                </a:cubicBezTo>
                <a:cubicBezTo>
                  <a:pt x="43" y="37"/>
                  <a:pt x="43" y="37"/>
                  <a:pt x="43" y="37"/>
                </a:cubicBezTo>
                <a:cubicBezTo>
                  <a:pt x="44" y="39"/>
                  <a:pt x="44" y="39"/>
                  <a:pt x="44" y="39"/>
                </a:cubicBezTo>
                <a:cubicBezTo>
                  <a:pt x="42" y="39"/>
                  <a:pt x="42" y="39"/>
                  <a:pt x="42" y="39"/>
                </a:cubicBezTo>
                <a:cubicBezTo>
                  <a:pt x="43" y="40"/>
                  <a:pt x="43" y="40"/>
                  <a:pt x="43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2"/>
                  <a:pt x="41" y="42"/>
                  <a:pt x="40" y="42"/>
                </a:cubicBezTo>
                <a:cubicBezTo>
                  <a:pt x="38" y="39"/>
                  <a:pt x="38" y="39"/>
                  <a:pt x="38" y="39"/>
                </a:cubicBezTo>
                <a:cubicBezTo>
                  <a:pt x="38" y="39"/>
                  <a:pt x="37" y="40"/>
                  <a:pt x="35" y="42"/>
                </a:cubicBezTo>
                <a:cubicBezTo>
                  <a:pt x="41" y="47"/>
                  <a:pt x="49" y="55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9" y="52"/>
                  <a:pt x="64" y="42"/>
                  <a:pt x="64" y="32"/>
                </a:cubicBezTo>
                <a:cubicBezTo>
                  <a:pt x="64" y="15"/>
                  <a:pt x="50" y="0"/>
                  <a:pt x="32" y="0"/>
                </a:cubicBezTo>
                <a:close/>
                <a:moveTo>
                  <a:pt x="24" y="16"/>
                </a:moveTo>
                <a:cubicBezTo>
                  <a:pt x="23" y="16"/>
                  <a:pt x="23" y="16"/>
                  <a:pt x="23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2" y="15"/>
                  <a:pt x="22" y="15"/>
                  <a:pt x="22" y="15"/>
                </a:cubicBezTo>
                <a:cubicBezTo>
                  <a:pt x="20" y="13"/>
                  <a:pt x="20" y="13"/>
                  <a:pt x="20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3" y="12"/>
                  <a:pt x="23" y="12"/>
                  <a:pt x="23" y="12"/>
                </a:cubicBezTo>
                <a:cubicBezTo>
                  <a:pt x="24" y="13"/>
                  <a:pt x="24" y="13"/>
                  <a:pt x="24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5"/>
                  <a:pt x="24" y="15"/>
                  <a:pt x="24" y="15"/>
                </a:cubicBezTo>
                <a:lnTo>
                  <a:pt x="24" y="16"/>
                </a:lnTo>
                <a:close/>
                <a:moveTo>
                  <a:pt x="35" y="16"/>
                </a:moveTo>
                <a:cubicBezTo>
                  <a:pt x="33" y="14"/>
                  <a:pt x="33" y="14"/>
                  <a:pt x="33" y="14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3"/>
                  <a:pt x="30" y="13"/>
                  <a:pt x="30" y="13"/>
                </a:cubicBezTo>
                <a:cubicBezTo>
                  <a:pt x="28" y="10"/>
                  <a:pt x="28" y="10"/>
                  <a:pt x="28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3" y="7"/>
                  <a:pt x="33" y="7"/>
                  <a:pt x="33" y="7"/>
                </a:cubicBezTo>
                <a:cubicBezTo>
                  <a:pt x="34" y="10"/>
                  <a:pt x="34" y="10"/>
                  <a:pt x="34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5" y="13"/>
                  <a:pt x="35" y="13"/>
                  <a:pt x="35" y="13"/>
                </a:cubicBezTo>
                <a:lnTo>
                  <a:pt x="35" y="16"/>
                </a:lnTo>
                <a:close/>
                <a:moveTo>
                  <a:pt x="44" y="16"/>
                </a:moveTo>
                <a:cubicBezTo>
                  <a:pt x="43" y="16"/>
                  <a:pt x="43" y="16"/>
                  <a:pt x="43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5"/>
                  <a:pt x="42" y="15"/>
                  <a:pt x="42" y="15"/>
                </a:cubicBezTo>
                <a:cubicBezTo>
                  <a:pt x="40" y="13"/>
                  <a:pt x="40" y="13"/>
                  <a:pt x="40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4" y="13"/>
                  <a:pt x="44" y="13"/>
                  <a:pt x="44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5"/>
                  <a:pt x="44" y="15"/>
                  <a:pt x="44" y="15"/>
                </a:cubicBezTo>
                <a:lnTo>
                  <a:pt x="4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A8BAF7A6-5C2B-4557-A5AB-F8D63C4444F9}"/>
              </a:ext>
            </a:extLst>
          </p:cNvPr>
          <p:cNvSpPr>
            <a:spLocks/>
          </p:cNvSpPr>
          <p:nvPr/>
        </p:nvSpPr>
        <p:spPr bwMode="auto">
          <a:xfrm>
            <a:off x="6090285" y="527050"/>
            <a:ext cx="211138" cy="365125"/>
          </a:xfrm>
          <a:custGeom>
            <a:avLst/>
            <a:gdLst>
              <a:gd name="T0" fmla="*/ 0 w 133"/>
              <a:gd name="T1" fmla="*/ 230 h 230"/>
              <a:gd name="T2" fmla="*/ 8 w 133"/>
              <a:gd name="T3" fmla="*/ 230 h 230"/>
              <a:gd name="T4" fmla="*/ 133 w 133"/>
              <a:gd name="T5" fmla="*/ 0 h 230"/>
              <a:gd name="T6" fmla="*/ 124 w 133"/>
              <a:gd name="T7" fmla="*/ 0 h 230"/>
              <a:gd name="T8" fmla="*/ 0 w 133"/>
              <a:gd name="T9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230">
                <a:moveTo>
                  <a:pt x="0" y="230"/>
                </a:moveTo>
                <a:lnTo>
                  <a:pt x="8" y="230"/>
                </a:lnTo>
                <a:lnTo>
                  <a:pt x="133" y="0"/>
                </a:lnTo>
                <a:lnTo>
                  <a:pt x="124" y="0"/>
                </a:lnTo>
                <a:lnTo>
                  <a:pt x="0" y="2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6D761FC-459D-4001-887B-175C40607E41}"/>
              </a:ext>
            </a:extLst>
          </p:cNvPr>
          <p:cNvGrpSpPr/>
          <p:nvPr/>
        </p:nvGrpSpPr>
        <p:grpSpPr>
          <a:xfrm>
            <a:off x="6937375" y="593725"/>
            <a:ext cx="263526" cy="268288"/>
            <a:chOff x="6965950" y="603250"/>
            <a:chExt cx="263526" cy="268288"/>
          </a:xfrm>
        </p:grpSpPr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3BFB05E1-AD33-48B5-9F00-F7102456A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950" y="668338"/>
              <a:ext cx="238125" cy="203200"/>
            </a:xfrm>
            <a:custGeom>
              <a:avLst/>
              <a:gdLst>
                <a:gd name="T0" fmla="*/ 6 w 72"/>
                <a:gd name="T1" fmla="*/ 27 h 62"/>
                <a:gd name="T2" fmla="*/ 52 w 72"/>
                <a:gd name="T3" fmla="*/ 11 h 62"/>
                <a:gd name="T4" fmla="*/ 42 w 72"/>
                <a:gd name="T5" fmla="*/ 52 h 62"/>
                <a:gd name="T6" fmla="*/ 34 w 72"/>
                <a:gd name="T7" fmla="*/ 50 h 62"/>
                <a:gd name="T8" fmla="*/ 41 w 72"/>
                <a:gd name="T9" fmla="*/ 57 h 62"/>
                <a:gd name="T10" fmla="*/ 62 w 72"/>
                <a:gd name="T11" fmla="*/ 16 h 62"/>
                <a:gd name="T12" fmla="*/ 4 w 72"/>
                <a:gd name="T13" fmla="*/ 25 h 62"/>
                <a:gd name="T14" fmla="*/ 6 w 72"/>
                <a:gd name="T15" fmla="*/ 2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62">
                  <a:moveTo>
                    <a:pt x="6" y="27"/>
                  </a:moveTo>
                  <a:cubicBezTo>
                    <a:pt x="12" y="16"/>
                    <a:pt x="33" y="3"/>
                    <a:pt x="52" y="11"/>
                  </a:cubicBezTo>
                  <a:cubicBezTo>
                    <a:pt x="70" y="19"/>
                    <a:pt x="63" y="47"/>
                    <a:pt x="42" y="52"/>
                  </a:cubicBezTo>
                  <a:cubicBezTo>
                    <a:pt x="38" y="53"/>
                    <a:pt x="39" y="50"/>
                    <a:pt x="34" y="50"/>
                  </a:cubicBezTo>
                  <a:cubicBezTo>
                    <a:pt x="29" y="51"/>
                    <a:pt x="29" y="62"/>
                    <a:pt x="41" y="57"/>
                  </a:cubicBezTo>
                  <a:cubicBezTo>
                    <a:pt x="53" y="52"/>
                    <a:pt x="72" y="39"/>
                    <a:pt x="62" y="16"/>
                  </a:cubicBezTo>
                  <a:cubicBezTo>
                    <a:pt x="54" y="1"/>
                    <a:pt x="21" y="0"/>
                    <a:pt x="4" y="25"/>
                  </a:cubicBezTo>
                  <a:cubicBezTo>
                    <a:pt x="0" y="32"/>
                    <a:pt x="6" y="27"/>
                    <a:pt x="6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85F38CAE-A39F-4BA2-9322-B22B0F0B5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988" y="603250"/>
              <a:ext cx="217488" cy="182563"/>
            </a:xfrm>
            <a:custGeom>
              <a:avLst/>
              <a:gdLst>
                <a:gd name="T0" fmla="*/ 0 w 66"/>
                <a:gd name="T1" fmla="*/ 56 h 56"/>
                <a:gd name="T2" fmla="*/ 36 w 66"/>
                <a:gd name="T3" fmla="*/ 35 h 56"/>
                <a:gd name="T4" fmla="*/ 56 w 66"/>
                <a:gd name="T5" fmla="*/ 8 h 56"/>
                <a:gd name="T6" fmla="*/ 51 w 66"/>
                <a:gd name="T7" fmla="*/ 2 h 56"/>
                <a:gd name="T8" fmla="*/ 61 w 66"/>
                <a:gd name="T9" fmla="*/ 20 h 56"/>
                <a:gd name="T10" fmla="*/ 35 w 66"/>
                <a:gd name="T11" fmla="*/ 39 h 56"/>
                <a:gd name="T12" fmla="*/ 0 w 6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6">
                  <a:moveTo>
                    <a:pt x="0" y="56"/>
                  </a:moveTo>
                  <a:cubicBezTo>
                    <a:pt x="4" y="39"/>
                    <a:pt x="17" y="36"/>
                    <a:pt x="36" y="35"/>
                  </a:cubicBezTo>
                  <a:cubicBezTo>
                    <a:pt x="56" y="35"/>
                    <a:pt x="66" y="16"/>
                    <a:pt x="56" y="8"/>
                  </a:cubicBezTo>
                  <a:cubicBezTo>
                    <a:pt x="50" y="10"/>
                    <a:pt x="48" y="5"/>
                    <a:pt x="51" y="2"/>
                  </a:cubicBezTo>
                  <a:cubicBezTo>
                    <a:pt x="55" y="0"/>
                    <a:pt x="63" y="8"/>
                    <a:pt x="61" y="20"/>
                  </a:cubicBezTo>
                  <a:cubicBezTo>
                    <a:pt x="59" y="32"/>
                    <a:pt x="48" y="38"/>
                    <a:pt x="35" y="39"/>
                  </a:cubicBezTo>
                  <a:cubicBezTo>
                    <a:pt x="22" y="40"/>
                    <a:pt x="7" y="41"/>
                    <a:pt x="0" y="5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7704CAE-A07E-436F-A731-71191E94B40B}"/>
              </a:ext>
            </a:extLst>
          </p:cNvPr>
          <p:cNvSpPr txBox="1"/>
          <p:nvPr/>
        </p:nvSpPr>
        <p:spPr>
          <a:xfrm>
            <a:off x="635952" y="585758"/>
            <a:ext cx="1732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3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SPECIAL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967082-A551-4903-A976-904DF79FB5EB}"/>
              </a:ext>
            </a:extLst>
          </p:cNvPr>
          <p:cNvSpPr txBox="1"/>
          <p:nvPr/>
        </p:nvSpPr>
        <p:spPr>
          <a:xfrm>
            <a:off x="5335986" y="534522"/>
            <a:ext cx="838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100" dirty="0" err="1">
                <a:solidFill>
                  <a:sysClr val="windowText" lastClr="000000"/>
                </a:solidFill>
                <a:latin typeface="Bebas Neue" panose="020B0606020202050201" pitchFamily="34" charset="0"/>
              </a:rPr>
              <a:t>Foodrest</a:t>
            </a:r>
            <a:r>
              <a:rPr lang="en-US" sz="1400" spc="100" dirty="0">
                <a:solidFill>
                  <a:sysClr val="windowText" lastClr="000000"/>
                </a:solidFill>
                <a:latin typeface="Bebas Neue" panose="020B0606020202050201" pitchFamily="34" charset="0"/>
              </a:rPr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B599D3F-716F-480A-954D-0B48F9042658}"/>
              </a:ext>
            </a:extLst>
          </p:cNvPr>
          <p:cNvSpPr txBox="1"/>
          <p:nvPr/>
        </p:nvSpPr>
        <p:spPr>
          <a:xfrm>
            <a:off x="6192456" y="579436"/>
            <a:ext cx="899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pc="220" dirty="0">
                <a:solidFill>
                  <a:sysClr val="windowText" lastClr="000000"/>
                </a:solidFill>
                <a:latin typeface="Dream American Diner demo" pitchFamily="2" charset="0"/>
              </a:rPr>
              <a:t>Menu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F211E-0954-4653-836C-7F8AFF7010BC}"/>
              </a:ext>
            </a:extLst>
          </p:cNvPr>
          <p:cNvSpPr txBox="1"/>
          <p:nvPr/>
        </p:nvSpPr>
        <p:spPr>
          <a:xfrm>
            <a:off x="3514725" y="1973104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EBF3F2-CA5C-43C5-93D1-8488D8A9A675}"/>
              </a:ext>
            </a:extLst>
          </p:cNvPr>
          <p:cNvSpPr txBox="1"/>
          <p:nvPr/>
        </p:nvSpPr>
        <p:spPr>
          <a:xfrm>
            <a:off x="5337176" y="1965035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295001-AA4C-4E0C-B6C2-4B1900D5671E}"/>
              </a:ext>
            </a:extLst>
          </p:cNvPr>
          <p:cNvSpPr txBox="1"/>
          <p:nvPr/>
        </p:nvSpPr>
        <p:spPr>
          <a:xfrm>
            <a:off x="3533775" y="2246033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26BBBD7-3218-4958-81BC-6F386296191E}"/>
              </a:ext>
            </a:extLst>
          </p:cNvPr>
          <p:cNvSpPr txBox="1"/>
          <p:nvPr/>
        </p:nvSpPr>
        <p:spPr>
          <a:xfrm>
            <a:off x="1765302" y="3706709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994467B-E56B-46B1-A273-AF24E00534B4}"/>
              </a:ext>
            </a:extLst>
          </p:cNvPr>
          <p:cNvSpPr txBox="1"/>
          <p:nvPr/>
        </p:nvSpPr>
        <p:spPr>
          <a:xfrm>
            <a:off x="3587753" y="3698640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194CB82-46C7-486D-8AB8-0A1E1C0F21A9}"/>
              </a:ext>
            </a:extLst>
          </p:cNvPr>
          <p:cNvSpPr txBox="1"/>
          <p:nvPr/>
        </p:nvSpPr>
        <p:spPr>
          <a:xfrm>
            <a:off x="1784352" y="3979638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F30DBF6-E32C-45B5-B578-9980499B2DA5}"/>
              </a:ext>
            </a:extLst>
          </p:cNvPr>
          <p:cNvSpPr txBox="1"/>
          <p:nvPr/>
        </p:nvSpPr>
        <p:spPr>
          <a:xfrm>
            <a:off x="3536953" y="5491005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D814E84-4C1E-4FA4-93CB-2BAF79EA62DD}"/>
              </a:ext>
            </a:extLst>
          </p:cNvPr>
          <p:cNvSpPr txBox="1"/>
          <p:nvPr/>
        </p:nvSpPr>
        <p:spPr>
          <a:xfrm>
            <a:off x="5359404" y="5482936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2DD796-775D-40A9-BCB2-97790F0BD780}"/>
              </a:ext>
            </a:extLst>
          </p:cNvPr>
          <p:cNvSpPr txBox="1"/>
          <p:nvPr/>
        </p:nvSpPr>
        <p:spPr>
          <a:xfrm>
            <a:off x="3556003" y="5763934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E69664-A37C-42C8-9CE7-DF735454389E}"/>
              </a:ext>
            </a:extLst>
          </p:cNvPr>
          <p:cNvSpPr txBox="1"/>
          <p:nvPr/>
        </p:nvSpPr>
        <p:spPr>
          <a:xfrm>
            <a:off x="1783557" y="7245270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33EBD1-9643-477D-B4FB-9D82C222B32C}"/>
              </a:ext>
            </a:extLst>
          </p:cNvPr>
          <p:cNvSpPr txBox="1"/>
          <p:nvPr/>
        </p:nvSpPr>
        <p:spPr>
          <a:xfrm>
            <a:off x="3606008" y="7237201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4869F3F-D8B7-4309-8C1A-C227DB72818A}"/>
              </a:ext>
            </a:extLst>
          </p:cNvPr>
          <p:cNvSpPr txBox="1"/>
          <p:nvPr/>
        </p:nvSpPr>
        <p:spPr>
          <a:xfrm>
            <a:off x="1802607" y="7518199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1811DA4-3212-44B0-B9FD-99ED595C23C5}"/>
              </a:ext>
            </a:extLst>
          </p:cNvPr>
          <p:cNvSpPr txBox="1"/>
          <p:nvPr/>
        </p:nvSpPr>
        <p:spPr>
          <a:xfrm>
            <a:off x="3543303" y="9000677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F9091E4-1937-455B-81E1-5C793286524F}"/>
              </a:ext>
            </a:extLst>
          </p:cNvPr>
          <p:cNvSpPr txBox="1"/>
          <p:nvPr/>
        </p:nvSpPr>
        <p:spPr>
          <a:xfrm>
            <a:off x="5365754" y="8992608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1742AC-EACD-46A4-A5B4-B4978B94FBB9}"/>
              </a:ext>
            </a:extLst>
          </p:cNvPr>
          <p:cNvSpPr txBox="1"/>
          <p:nvPr/>
        </p:nvSpPr>
        <p:spPr>
          <a:xfrm>
            <a:off x="3562353" y="9273606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</p:spTree>
    <p:extLst>
      <p:ext uri="{BB962C8B-B14F-4D97-AF65-F5344CB8AC3E}">
        <p14:creationId xmlns:p14="http://schemas.microsoft.com/office/powerpoint/2010/main" val="105092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">
            <a:extLst>
              <a:ext uri="{FF2B5EF4-FFF2-40B4-BE49-F238E27FC236}">
                <a16:creationId xmlns:a16="http://schemas.microsoft.com/office/drawing/2014/main" id="{E459A5AA-8156-477C-BECC-D75784ACC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89838" cy="10698163"/>
          </a:xfrm>
          <a:prstGeom prst="rect">
            <a:avLst/>
          </a:prstGeom>
          <a:solidFill>
            <a:srgbClr val="F5EB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798DF3A6-E91B-4C2D-9E20-60E1A7044E3E}"/>
              </a:ext>
            </a:extLst>
          </p:cNvPr>
          <p:cNvSpPr>
            <a:spLocks noEditPoints="1"/>
          </p:cNvSpPr>
          <p:nvPr/>
        </p:nvSpPr>
        <p:spPr bwMode="auto">
          <a:xfrm>
            <a:off x="-502284" y="-342785"/>
            <a:ext cx="8589644" cy="11380558"/>
          </a:xfrm>
          <a:custGeom>
            <a:avLst/>
            <a:gdLst>
              <a:gd name="T0" fmla="*/ 197 w 2727"/>
              <a:gd name="T1" fmla="*/ 3121 h 3622"/>
              <a:gd name="T2" fmla="*/ 116 w 2727"/>
              <a:gd name="T3" fmla="*/ 3072 h 3622"/>
              <a:gd name="T4" fmla="*/ 177 w 2727"/>
              <a:gd name="T5" fmla="*/ 899 h 3622"/>
              <a:gd name="T6" fmla="*/ 2438 w 2727"/>
              <a:gd name="T7" fmla="*/ 459 h 3622"/>
              <a:gd name="T8" fmla="*/ 687 w 2727"/>
              <a:gd name="T9" fmla="*/ 3296 h 3622"/>
              <a:gd name="T10" fmla="*/ 735 w 2727"/>
              <a:gd name="T11" fmla="*/ 3273 h 3622"/>
              <a:gd name="T12" fmla="*/ 2408 w 2727"/>
              <a:gd name="T13" fmla="*/ 882 h 3622"/>
              <a:gd name="T14" fmla="*/ 2053 w 2727"/>
              <a:gd name="T15" fmla="*/ 295 h 3622"/>
              <a:gd name="T16" fmla="*/ 1748 w 2727"/>
              <a:gd name="T17" fmla="*/ 356 h 3622"/>
              <a:gd name="T18" fmla="*/ 1733 w 2727"/>
              <a:gd name="T19" fmla="*/ 217 h 3622"/>
              <a:gd name="T20" fmla="*/ 2599 w 2727"/>
              <a:gd name="T21" fmla="*/ 3065 h 3622"/>
              <a:gd name="T22" fmla="*/ 2634 w 2727"/>
              <a:gd name="T23" fmla="*/ 206 h 3622"/>
              <a:gd name="T24" fmla="*/ 422 w 2727"/>
              <a:gd name="T25" fmla="*/ 1341 h 3622"/>
              <a:gd name="T26" fmla="*/ 384 w 2727"/>
              <a:gd name="T27" fmla="*/ 1578 h 3622"/>
              <a:gd name="T28" fmla="*/ 428 w 2727"/>
              <a:gd name="T29" fmla="*/ 2030 h 3622"/>
              <a:gd name="T30" fmla="*/ 1505 w 2727"/>
              <a:gd name="T31" fmla="*/ 3492 h 3622"/>
              <a:gd name="T32" fmla="*/ 1316 w 2727"/>
              <a:gd name="T33" fmla="*/ 3398 h 3622"/>
              <a:gd name="T34" fmla="*/ 1763 w 2727"/>
              <a:gd name="T35" fmla="*/ 3354 h 3622"/>
              <a:gd name="T36" fmla="*/ 2290 w 2727"/>
              <a:gd name="T37" fmla="*/ 2076 h 3622"/>
              <a:gd name="T38" fmla="*/ 2430 w 2727"/>
              <a:gd name="T39" fmla="*/ 1983 h 3622"/>
              <a:gd name="T40" fmla="*/ 2450 w 2727"/>
              <a:gd name="T41" fmla="*/ 2537 h 3622"/>
              <a:gd name="T42" fmla="*/ 672 w 2727"/>
              <a:gd name="T43" fmla="*/ 27 h 3622"/>
              <a:gd name="T44" fmla="*/ 141 w 2727"/>
              <a:gd name="T45" fmla="*/ 3374 h 3622"/>
              <a:gd name="T46" fmla="*/ 366 w 2727"/>
              <a:gd name="T47" fmla="*/ 272 h 3622"/>
              <a:gd name="T48" fmla="*/ 2446 w 2727"/>
              <a:gd name="T49" fmla="*/ 3210 h 3622"/>
              <a:gd name="T50" fmla="*/ 261 w 2727"/>
              <a:gd name="T51" fmla="*/ 2282 h 3622"/>
              <a:gd name="T52" fmla="*/ 2526 w 2727"/>
              <a:gd name="T53" fmla="*/ 2417 h 3622"/>
              <a:gd name="T54" fmla="*/ 2454 w 2727"/>
              <a:gd name="T55" fmla="*/ 2281 h 3622"/>
              <a:gd name="T56" fmla="*/ 2413 w 2727"/>
              <a:gd name="T57" fmla="*/ 2410 h 3622"/>
              <a:gd name="T58" fmla="*/ 1739 w 2727"/>
              <a:gd name="T59" fmla="*/ 3241 h 3622"/>
              <a:gd name="T60" fmla="*/ 1648 w 2727"/>
              <a:gd name="T61" fmla="*/ 3146 h 3622"/>
              <a:gd name="T62" fmla="*/ 2332 w 2727"/>
              <a:gd name="T63" fmla="*/ 694 h 3622"/>
              <a:gd name="T64" fmla="*/ 2397 w 2727"/>
              <a:gd name="T65" fmla="*/ 695 h 3622"/>
              <a:gd name="T66" fmla="*/ 1401 w 2727"/>
              <a:gd name="T67" fmla="*/ 185 h 3622"/>
              <a:gd name="T68" fmla="*/ 1096 w 2727"/>
              <a:gd name="T69" fmla="*/ 3093 h 3622"/>
              <a:gd name="T70" fmla="*/ 1134 w 2727"/>
              <a:gd name="T71" fmla="*/ 3244 h 3622"/>
              <a:gd name="T72" fmla="*/ 1063 w 2727"/>
              <a:gd name="T73" fmla="*/ 3246 h 3622"/>
              <a:gd name="T74" fmla="*/ 1162 w 2727"/>
              <a:gd name="T75" fmla="*/ 3381 h 3622"/>
              <a:gd name="T76" fmla="*/ 1142 w 2727"/>
              <a:gd name="T77" fmla="*/ 3236 h 3622"/>
              <a:gd name="T78" fmla="*/ 2614 w 2727"/>
              <a:gd name="T79" fmla="*/ 1181 h 3622"/>
              <a:gd name="T80" fmla="*/ 2633 w 2727"/>
              <a:gd name="T81" fmla="*/ 1092 h 3622"/>
              <a:gd name="T82" fmla="*/ 2505 w 2727"/>
              <a:gd name="T83" fmla="*/ 1212 h 3622"/>
              <a:gd name="T84" fmla="*/ 2655 w 2727"/>
              <a:gd name="T85" fmla="*/ 1239 h 3622"/>
              <a:gd name="T86" fmla="*/ 2468 w 2727"/>
              <a:gd name="T87" fmla="*/ 1105 h 3622"/>
              <a:gd name="T88" fmla="*/ 2519 w 2727"/>
              <a:gd name="T89" fmla="*/ 1155 h 3622"/>
              <a:gd name="T90" fmla="*/ 2078 w 2727"/>
              <a:gd name="T91" fmla="*/ 3379 h 3622"/>
              <a:gd name="T92" fmla="*/ 2144 w 2727"/>
              <a:gd name="T93" fmla="*/ 3130 h 3622"/>
              <a:gd name="T94" fmla="*/ 2018 w 2727"/>
              <a:gd name="T95" fmla="*/ 3112 h 3622"/>
              <a:gd name="T96" fmla="*/ 2146 w 2727"/>
              <a:gd name="T97" fmla="*/ 3436 h 3622"/>
              <a:gd name="T98" fmla="*/ 2080 w 2727"/>
              <a:gd name="T99" fmla="*/ 3347 h 3622"/>
              <a:gd name="T100" fmla="*/ 348 w 2727"/>
              <a:gd name="T101" fmla="*/ 2577 h 3622"/>
              <a:gd name="T102" fmla="*/ 130 w 2727"/>
              <a:gd name="T103" fmla="*/ 2659 h 3622"/>
              <a:gd name="T104" fmla="*/ 157 w 2727"/>
              <a:gd name="T105" fmla="*/ 2718 h 3622"/>
              <a:gd name="T106" fmla="*/ 360 w 2727"/>
              <a:gd name="T107" fmla="*/ 2663 h 3622"/>
              <a:gd name="T108" fmla="*/ 225 w 2727"/>
              <a:gd name="T109" fmla="*/ 1506 h 3622"/>
              <a:gd name="T110" fmla="*/ 172 w 2727"/>
              <a:gd name="T111" fmla="*/ 1556 h 3622"/>
              <a:gd name="T112" fmla="*/ 240 w 2727"/>
              <a:gd name="T113" fmla="*/ 106 h 3622"/>
              <a:gd name="T114" fmla="*/ 349 w 2727"/>
              <a:gd name="T115" fmla="*/ 155 h 3622"/>
              <a:gd name="T116" fmla="*/ 2377 w 2727"/>
              <a:gd name="T117" fmla="*/ 1607 h 3622"/>
              <a:gd name="T118" fmla="*/ 2351 w 2727"/>
              <a:gd name="T119" fmla="*/ 1704 h 3622"/>
              <a:gd name="T120" fmla="*/ 2522 w 2727"/>
              <a:gd name="T121" fmla="*/ 1726 h 3622"/>
              <a:gd name="T122" fmla="*/ 2638 w 2727"/>
              <a:gd name="T123" fmla="*/ 1666 h 3622"/>
              <a:gd name="T124" fmla="*/ 2691 w 2727"/>
              <a:gd name="T125" fmla="*/ 1694 h 3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27" h="3622">
                <a:moveTo>
                  <a:pt x="465" y="3075"/>
                </a:moveTo>
                <a:cubicBezTo>
                  <a:pt x="466" y="3074"/>
                  <a:pt x="467" y="3072"/>
                  <a:pt x="466" y="3071"/>
                </a:cubicBezTo>
                <a:cubicBezTo>
                  <a:pt x="465" y="3070"/>
                  <a:pt x="463" y="3071"/>
                  <a:pt x="462" y="3072"/>
                </a:cubicBezTo>
                <a:cubicBezTo>
                  <a:pt x="455" y="3076"/>
                  <a:pt x="448" y="3081"/>
                  <a:pt x="440" y="3083"/>
                </a:cubicBezTo>
                <a:cubicBezTo>
                  <a:pt x="434" y="3084"/>
                  <a:pt x="430" y="3087"/>
                  <a:pt x="426" y="3091"/>
                </a:cubicBezTo>
                <a:cubicBezTo>
                  <a:pt x="420" y="3097"/>
                  <a:pt x="413" y="3102"/>
                  <a:pt x="407" y="3107"/>
                </a:cubicBezTo>
                <a:cubicBezTo>
                  <a:pt x="404" y="3109"/>
                  <a:pt x="402" y="3111"/>
                  <a:pt x="397" y="3110"/>
                </a:cubicBezTo>
                <a:cubicBezTo>
                  <a:pt x="402" y="3108"/>
                  <a:pt x="404" y="3105"/>
                  <a:pt x="406" y="3101"/>
                </a:cubicBezTo>
                <a:cubicBezTo>
                  <a:pt x="409" y="3095"/>
                  <a:pt x="414" y="3090"/>
                  <a:pt x="420" y="3086"/>
                </a:cubicBezTo>
                <a:cubicBezTo>
                  <a:pt x="423" y="3084"/>
                  <a:pt x="425" y="3082"/>
                  <a:pt x="427" y="3079"/>
                </a:cubicBezTo>
                <a:cubicBezTo>
                  <a:pt x="430" y="3075"/>
                  <a:pt x="433" y="3071"/>
                  <a:pt x="437" y="3066"/>
                </a:cubicBezTo>
                <a:cubicBezTo>
                  <a:pt x="437" y="3066"/>
                  <a:pt x="438" y="3065"/>
                  <a:pt x="437" y="3064"/>
                </a:cubicBezTo>
                <a:cubicBezTo>
                  <a:pt x="437" y="3063"/>
                  <a:pt x="435" y="3063"/>
                  <a:pt x="434" y="3063"/>
                </a:cubicBezTo>
                <a:cubicBezTo>
                  <a:pt x="431" y="3064"/>
                  <a:pt x="430" y="3066"/>
                  <a:pt x="428" y="3069"/>
                </a:cubicBezTo>
                <a:cubicBezTo>
                  <a:pt x="425" y="3074"/>
                  <a:pt x="421" y="3079"/>
                  <a:pt x="416" y="3082"/>
                </a:cubicBezTo>
                <a:cubicBezTo>
                  <a:pt x="410" y="3086"/>
                  <a:pt x="406" y="3091"/>
                  <a:pt x="403" y="3096"/>
                </a:cubicBezTo>
                <a:cubicBezTo>
                  <a:pt x="397" y="3107"/>
                  <a:pt x="388" y="3113"/>
                  <a:pt x="375" y="3112"/>
                </a:cubicBezTo>
                <a:cubicBezTo>
                  <a:pt x="371" y="3112"/>
                  <a:pt x="367" y="3113"/>
                  <a:pt x="363" y="3111"/>
                </a:cubicBezTo>
                <a:cubicBezTo>
                  <a:pt x="359" y="3109"/>
                  <a:pt x="355" y="3106"/>
                  <a:pt x="350" y="3105"/>
                </a:cubicBezTo>
                <a:cubicBezTo>
                  <a:pt x="353" y="3102"/>
                  <a:pt x="355" y="3099"/>
                  <a:pt x="358" y="3096"/>
                </a:cubicBezTo>
                <a:cubicBezTo>
                  <a:pt x="359" y="3095"/>
                  <a:pt x="360" y="3093"/>
                  <a:pt x="362" y="3093"/>
                </a:cubicBezTo>
                <a:cubicBezTo>
                  <a:pt x="365" y="3092"/>
                  <a:pt x="369" y="3091"/>
                  <a:pt x="372" y="3090"/>
                </a:cubicBezTo>
                <a:cubicBezTo>
                  <a:pt x="376" y="3089"/>
                  <a:pt x="379" y="3087"/>
                  <a:pt x="381" y="3084"/>
                </a:cubicBezTo>
                <a:cubicBezTo>
                  <a:pt x="383" y="3081"/>
                  <a:pt x="385" y="3079"/>
                  <a:pt x="388" y="3078"/>
                </a:cubicBezTo>
                <a:cubicBezTo>
                  <a:pt x="390" y="3076"/>
                  <a:pt x="391" y="3075"/>
                  <a:pt x="392" y="3073"/>
                </a:cubicBezTo>
                <a:cubicBezTo>
                  <a:pt x="393" y="3072"/>
                  <a:pt x="393" y="3071"/>
                  <a:pt x="392" y="3070"/>
                </a:cubicBezTo>
                <a:cubicBezTo>
                  <a:pt x="392" y="3070"/>
                  <a:pt x="391" y="3070"/>
                  <a:pt x="390" y="3070"/>
                </a:cubicBezTo>
                <a:cubicBezTo>
                  <a:pt x="387" y="3073"/>
                  <a:pt x="382" y="3075"/>
                  <a:pt x="379" y="3079"/>
                </a:cubicBezTo>
                <a:cubicBezTo>
                  <a:pt x="376" y="3083"/>
                  <a:pt x="373" y="3085"/>
                  <a:pt x="368" y="3086"/>
                </a:cubicBezTo>
                <a:cubicBezTo>
                  <a:pt x="362" y="3087"/>
                  <a:pt x="356" y="3089"/>
                  <a:pt x="352" y="3095"/>
                </a:cubicBezTo>
                <a:cubicBezTo>
                  <a:pt x="347" y="3103"/>
                  <a:pt x="339" y="3106"/>
                  <a:pt x="330" y="3105"/>
                </a:cubicBezTo>
                <a:cubicBezTo>
                  <a:pt x="323" y="3105"/>
                  <a:pt x="315" y="3105"/>
                  <a:pt x="307" y="3107"/>
                </a:cubicBezTo>
                <a:cubicBezTo>
                  <a:pt x="305" y="3108"/>
                  <a:pt x="302" y="3109"/>
                  <a:pt x="299" y="3108"/>
                </a:cubicBezTo>
                <a:cubicBezTo>
                  <a:pt x="302" y="3104"/>
                  <a:pt x="306" y="3101"/>
                  <a:pt x="309" y="3097"/>
                </a:cubicBezTo>
                <a:cubicBezTo>
                  <a:pt x="314" y="3091"/>
                  <a:pt x="318" y="3084"/>
                  <a:pt x="324" y="3079"/>
                </a:cubicBezTo>
                <a:cubicBezTo>
                  <a:pt x="328" y="3076"/>
                  <a:pt x="330" y="3073"/>
                  <a:pt x="333" y="3069"/>
                </a:cubicBezTo>
                <a:cubicBezTo>
                  <a:pt x="339" y="3061"/>
                  <a:pt x="344" y="3052"/>
                  <a:pt x="354" y="3047"/>
                </a:cubicBezTo>
                <a:cubicBezTo>
                  <a:pt x="359" y="3045"/>
                  <a:pt x="364" y="3045"/>
                  <a:pt x="369" y="3046"/>
                </a:cubicBezTo>
                <a:cubicBezTo>
                  <a:pt x="375" y="3047"/>
                  <a:pt x="380" y="3049"/>
                  <a:pt x="386" y="3046"/>
                </a:cubicBezTo>
                <a:cubicBezTo>
                  <a:pt x="393" y="3043"/>
                  <a:pt x="401" y="3045"/>
                  <a:pt x="408" y="3047"/>
                </a:cubicBezTo>
                <a:cubicBezTo>
                  <a:pt x="412" y="3048"/>
                  <a:pt x="416" y="3048"/>
                  <a:pt x="420" y="3048"/>
                </a:cubicBezTo>
                <a:cubicBezTo>
                  <a:pt x="422" y="3048"/>
                  <a:pt x="422" y="3046"/>
                  <a:pt x="421" y="3045"/>
                </a:cubicBezTo>
                <a:cubicBezTo>
                  <a:pt x="420" y="3043"/>
                  <a:pt x="419" y="3042"/>
                  <a:pt x="417" y="3043"/>
                </a:cubicBezTo>
                <a:cubicBezTo>
                  <a:pt x="415" y="3043"/>
                  <a:pt x="413" y="3043"/>
                  <a:pt x="411" y="3042"/>
                </a:cubicBezTo>
                <a:cubicBezTo>
                  <a:pt x="407" y="3040"/>
                  <a:pt x="402" y="3040"/>
                  <a:pt x="398" y="3040"/>
                </a:cubicBezTo>
                <a:cubicBezTo>
                  <a:pt x="394" y="3039"/>
                  <a:pt x="391" y="3039"/>
                  <a:pt x="387" y="3040"/>
                </a:cubicBezTo>
                <a:cubicBezTo>
                  <a:pt x="378" y="3044"/>
                  <a:pt x="370" y="3041"/>
                  <a:pt x="362" y="3036"/>
                </a:cubicBezTo>
                <a:cubicBezTo>
                  <a:pt x="366" y="3034"/>
                  <a:pt x="369" y="3031"/>
                  <a:pt x="372" y="3031"/>
                </a:cubicBezTo>
                <a:cubicBezTo>
                  <a:pt x="379" y="3030"/>
                  <a:pt x="385" y="3030"/>
                  <a:pt x="391" y="3029"/>
                </a:cubicBezTo>
                <a:cubicBezTo>
                  <a:pt x="399" y="3027"/>
                  <a:pt x="407" y="3026"/>
                  <a:pt x="414" y="3022"/>
                </a:cubicBezTo>
                <a:cubicBezTo>
                  <a:pt x="421" y="3017"/>
                  <a:pt x="429" y="3015"/>
                  <a:pt x="437" y="3018"/>
                </a:cubicBezTo>
                <a:cubicBezTo>
                  <a:pt x="445" y="3020"/>
                  <a:pt x="453" y="3018"/>
                  <a:pt x="460" y="3014"/>
                </a:cubicBezTo>
                <a:cubicBezTo>
                  <a:pt x="461" y="3013"/>
                  <a:pt x="463" y="3012"/>
                  <a:pt x="462" y="3010"/>
                </a:cubicBezTo>
                <a:cubicBezTo>
                  <a:pt x="462" y="3009"/>
                  <a:pt x="460" y="3010"/>
                  <a:pt x="459" y="3010"/>
                </a:cubicBezTo>
                <a:cubicBezTo>
                  <a:pt x="454" y="3011"/>
                  <a:pt x="449" y="3014"/>
                  <a:pt x="444" y="3014"/>
                </a:cubicBezTo>
                <a:cubicBezTo>
                  <a:pt x="438" y="3013"/>
                  <a:pt x="432" y="3012"/>
                  <a:pt x="426" y="3012"/>
                </a:cubicBezTo>
                <a:cubicBezTo>
                  <a:pt x="427" y="3009"/>
                  <a:pt x="429" y="3008"/>
                  <a:pt x="431" y="3008"/>
                </a:cubicBezTo>
                <a:cubicBezTo>
                  <a:pt x="441" y="3004"/>
                  <a:pt x="450" y="3000"/>
                  <a:pt x="458" y="2993"/>
                </a:cubicBezTo>
                <a:cubicBezTo>
                  <a:pt x="459" y="2993"/>
                  <a:pt x="460" y="2992"/>
                  <a:pt x="459" y="2990"/>
                </a:cubicBezTo>
                <a:cubicBezTo>
                  <a:pt x="459" y="2989"/>
                  <a:pt x="457" y="2989"/>
                  <a:pt x="456" y="2989"/>
                </a:cubicBezTo>
                <a:cubicBezTo>
                  <a:pt x="454" y="2990"/>
                  <a:pt x="452" y="2991"/>
                  <a:pt x="451" y="2992"/>
                </a:cubicBezTo>
                <a:cubicBezTo>
                  <a:pt x="447" y="2994"/>
                  <a:pt x="444" y="2998"/>
                  <a:pt x="439" y="2999"/>
                </a:cubicBezTo>
                <a:cubicBezTo>
                  <a:pt x="432" y="3002"/>
                  <a:pt x="424" y="3005"/>
                  <a:pt x="419" y="3011"/>
                </a:cubicBezTo>
                <a:cubicBezTo>
                  <a:pt x="414" y="3016"/>
                  <a:pt x="408" y="3019"/>
                  <a:pt x="401" y="3021"/>
                </a:cubicBezTo>
                <a:cubicBezTo>
                  <a:pt x="400" y="3021"/>
                  <a:pt x="399" y="3022"/>
                  <a:pt x="399" y="3021"/>
                </a:cubicBezTo>
                <a:cubicBezTo>
                  <a:pt x="398" y="3021"/>
                  <a:pt x="398" y="3020"/>
                  <a:pt x="399" y="3020"/>
                </a:cubicBezTo>
                <a:cubicBezTo>
                  <a:pt x="403" y="3015"/>
                  <a:pt x="406" y="3008"/>
                  <a:pt x="411" y="3003"/>
                </a:cubicBezTo>
                <a:cubicBezTo>
                  <a:pt x="413" y="3002"/>
                  <a:pt x="415" y="2999"/>
                  <a:pt x="417" y="2999"/>
                </a:cubicBezTo>
                <a:cubicBezTo>
                  <a:pt x="421" y="2999"/>
                  <a:pt x="424" y="2997"/>
                  <a:pt x="426" y="2994"/>
                </a:cubicBezTo>
                <a:cubicBezTo>
                  <a:pt x="426" y="2993"/>
                  <a:pt x="428" y="2992"/>
                  <a:pt x="426" y="2990"/>
                </a:cubicBezTo>
                <a:cubicBezTo>
                  <a:pt x="425" y="2989"/>
                  <a:pt x="424" y="2991"/>
                  <a:pt x="423" y="2991"/>
                </a:cubicBezTo>
                <a:cubicBezTo>
                  <a:pt x="421" y="2992"/>
                  <a:pt x="420" y="2994"/>
                  <a:pt x="418" y="2994"/>
                </a:cubicBezTo>
                <a:cubicBezTo>
                  <a:pt x="414" y="2994"/>
                  <a:pt x="412" y="2996"/>
                  <a:pt x="409" y="2999"/>
                </a:cubicBezTo>
                <a:cubicBezTo>
                  <a:pt x="405" y="3003"/>
                  <a:pt x="401" y="3007"/>
                  <a:pt x="398" y="3012"/>
                </a:cubicBezTo>
                <a:cubicBezTo>
                  <a:pt x="395" y="3017"/>
                  <a:pt x="391" y="3022"/>
                  <a:pt x="383" y="3022"/>
                </a:cubicBezTo>
                <a:cubicBezTo>
                  <a:pt x="379" y="3021"/>
                  <a:pt x="376" y="3023"/>
                  <a:pt x="372" y="3024"/>
                </a:cubicBezTo>
                <a:cubicBezTo>
                  <a:pt x="371" y="3025"/>
                  <a:pt x="369" y="3026"/>
                  <a:pt x="368" y="3026"/>
                </a:cubicBezTo>
                <a:cubicBezTo>
                  <a:pt x="367" y="3025"/>
                  <a:pt x="368" y="3024"/>
                  <a:pt x="369" y="3024"/>
                </a:cubicBezTo>
                <a:cubicBezTo>
                  <a:pt x="374" y="3019"/>
                  <a:pt x="378" y="3013"/>
                  <a:pt x="381" y="3007"/>
                </a:cubicBezTo>
                <a:cubicBezTo>
                  <a:pt x="384" y="3002"/>
                  <a:pt x="388" y="2997"/>
                  <a:pt x="391" y="2993"/>
                </a:cubicBezTo>
                <a:cubicBezTo>
                  <a:pt x="393" y="2992"/>
                  <a:pt x="394" y="2990"/>
                  <a:pt x="395" y="2988"/>
                </a:cubicBezTo>
                <a:cubicBezTo>
                  <a:pt x="402" y="2981"/>
                  <a:pt x="406" y="2972"/>
                  <a:pt x="413" y="2964"/>
                </a:cubicBezTo>
                <a:cubicBezTo>
                  <a:pt x="415" y="2961"/>
                  <a:pt x="417" y="2958"/>
                  <a:pt x="419" y="2955"/>
                </a:cubicBezTo>
                <a:cubicBezTo>
                  <a:pt x="426" y="2945"/>
                  <a:pt x="431" y="2933"/>
                  <a:pt x="440" y="2923"/>
                </a:cubicBezTo>
                <a:cubicBezTo>
                  <a:pt x="448" y="2914"/>
                  <a:pt x="451" y="2901"/>
                  <a:pt x="457" y="2890"/>
                </a:cubicBezTo>
                <a:cubicBezTo>
                  <a:pt x="457" y="2889"/>
                  <a:pt x="458" y="2888"/>
                  <a:pt x="458" y="2887"/>
                </a:cubicBezTo>
                <a:cubicBezTo>
                  <a:pt x="458" y="2885"/>
                  <a:pt x="459" y="2882"/>
                  <a:pt x="458" y="2879"/>
                </a:cubicBezTo>
                <a:cubicBezTo>
                  <a:pt x="458" y="2878"/>
                  <a:pt x="457" y="2877"/>
                  <a:pt x="456" y="2877"/>
                </a:cubicBezTo>
                <a:cubicBezTo>
                  <a:pt x="454" y="2877"/>
                  <a:pt x="454" y="2878"/>
                  <a:pt x="454" y="2879"/>
                </a:cubicBezTo>
                <a:cubicBezTo>
                  <a:pt x="454" y="2882"/>
                  <a:pt x="453" y="2884"/>
                  <a:pt x="452" y="2886"/>
                </a:cubicBezTo>
                <a:cubicBezTo>
                  <a:pt x="450" y="2891"/>
                  <a:pt x="449" y="2896"/>
                  <a:pt x="446" y="2900"/>
                </a:cubicBezTo>
                <a:cubicBezTo>
                  <a:pt x="443" y="2908"/>
                  <a:pt x="439" y="2916"/>
                  <a:pt x="433" y="2923"/>
                </a:cubicBezTo>
                <a:cubicBezTo>
                  <a:pt x="426" y="2931"/>
                  <a:pt x="419" y="2941"/>
                  <a:pt x="412" y="2950"/>
                </a:cubicBezTo>
                <a:cubicBezTo>
                  <a:pt x="411" y="2952"/>
                  <a:pt x="409" y="2955"/>
                  <a:pt x="407" y="2956"/>
                </a:cubicBezTo>
                <a:cubicBezTo>
                  <a:pt x="406" y="2954"/>
                  <a:pt x="407" y="2953"/>
                  <a:pt x="407" y="2951"/>
                </a:cubicBezTo>
                <a:cubicBezTo>
                  <a:pt x="407" y="2945"/>
                  <a:pt x="410" y="2939"/>
                  <a:pt x="411" y="2932"/>
                </a:cubicBezTo>
                <a:cubicBezTo>
                  <a:pt x="412" y="2929"/>
                  <a:pt x="413" y="2926"/>
                  <a:pt x="416" y="2923"/>
                </a:cubicBezTo>
                <a:cubicBezTo>
                  <a:pt x="418" y="2919"/>
                  <a:pt x="418" y="2915"/>
                  <a:pt x="419" y="2912"/>
                </a:cubicBezTo>
                <a:cubicBezTo>
                  <a:pt x="419" y="2911"/>
                  <a:pt x="419" y="2910"/>
                  <a:pt x="418" y="2909"/>
                </a:cubicBezTo>
                <a:cubicBezTo>
                  <a:pt x="417" y="2909"/>
                  <a:pt x="416" y="2910"/>
                  <a:pt x="416" y="2911"/>
                </a:cubicBezTo>
                <a:cubicBezTo>
                  <a:pt x="415" y="2913"/>
                  <a:pt x="414" y="2916"/>
                  <a:pt x="413" y="2918"/>
                </a:cubicBezTo>
                <a:cubicBezTo>
                  <a:pt x="406" y="2926"/>
                  <a:pt x="405" y="2937"/>
                  <a:pt x="402" y="2947"/>
                </a:cubicBezTo>
                <a:cubicBezTo>
                  <a:pt x="400" y="2955"/>
                  <a:pt x="401" y="2963"/>
                  <a:pt x="395" y="2970"/>
                </a:cubicBezTo>
                <a:cubicBezTo>
                  <a:pt x="384" y="2983"/>
                  <a:pt x="374" y="2996"/>
                  <a:pt x="364" y="3009"/>
                </a:cubicBezTo>
                <a:cubicBezTo>
                  <a:pt x="359" y="3015"/>
                  <a:pt x="352" y="3018"/>
                  <a:pt x="348" y="3024"/>
                </a:cubicBezTo>
                <a:cubicBezTo>
                  <a:pt x="347" y="3026"/>
                  <a:pt x="346" y="3025"/>
                  <a:pt x="346" y="3023"/>
                </a:cubicBezTo>
                <a:cubicBezTo>
                  <a:pt x="345" y="3013"/>
                  <a:pt x="345" y="3002"/>
                  <a:pt x="347" y="2992"/>
                </a:cubicBezTo>
                <a:cubicBezTo>
                  <a:pt x="348" y="2989"/>
                  <a:pt x="349" y="2985"/>
                  <a:pt x="353" y="2983"/>
                </a:cubicBezTo>
                <a:cubicBezTo>
                  <a:pt x="356" y="2982"/>
                  <a:pt x="358" y="2979"/>
                  <a:pt x="360" y="2976"/>
                </a:cubicBezTo>
                <a:cubicBezTo>
                  <a:pt x="366" y="2970"/>
                  <a:pt x="372" y="2964"/>
                  <a:pt x="376" y="2957"/>
                </a:cubicBezTo>
                <a:cubicBezTo>
                  <a:pt x="379" y="2951"/>
                  <a:pt x="379" y="2943"/>
                  <a:pt x="384" y="2939"/>
                </a:cubicBezTo>
                <a:cubicBezTo>
                  <a:pt x="385" y="2938"/>
                  <a:pt x="385" y="2937"/>
                  <a:pt x="384" y="2937"/>
                </a:cubicBezTo>
                <a:cubicBezTo>
                  <a:pt x="384" y="2936"/>
                  <a:pt x="383" y="2936"/>
                  <a:pt x="382" y="2937"/>
                </a:cubicBezTo>
                <a:cubicBezTo>
                  <a:pt x="380" y="2939"/>
                  <a:pt x="377" y="2940"/>
                  <a:pt x="376" y="2944"/>
                </a:cubicBezTo>
                <a:cubicBezTo>
                  <a:pt x="374" y="2957"/>
                  <a:pt x="366" y="2966"/>
                  <a:pt x="357" y="2975"/>
                </a:cubicBezTo>
                <a:cubicBezTo>
                  <a:pt x="356" y="2976"/>
                  <a:pt x="355" y="2977"/>
                  <a:pt x="354" y="2976"/>
                </a:cubicBezTo>
                <a:cubicBezTo>
                  <a:pt x="353" y="2975"/>
                  <a:pt x="354" y="2974"/>
                  <a:pt x="355" y="2973"/>
                </a:cubicBezTo>
                <a:cubicBezTo>
                  <a:pt x="355" y="2972"/>
                  <a:pt x="355" y="2971"/>
                  <a:pt x="356" y="2971"/>
                </a:cubicBezTo>
                <a:cubicBezTo>
                  <a:pt x="360" y="2966"/>
                  <a:pt x="361" y="2959"/>
                  <a:pt x="362" y="2953"/>
                </a:cubicBezTo>
                <a:cubicBezTo>
                  <a:pt x="362" y="2952"/>
                  <a:pt x="362" y="2950"/>
                  <a:pt x="360" y="2949"/>
                </a:cubicBezTo>
                <a:cubicBezTo>
                  <a:pt x="358" y="2949"/>
                  <a:pt x="358" y="2951"/>
                  <a:pt x="358" y="2952"/>
                </a:cubicBezTo>
                <a:cubicBezTo>
                  <a:pt x="356" y="2958"/>
                  <a:pt x="355" y="2964"/>
                  <a:pt x="351" y="2970"/>
                </a:cubicBezTo>
                <a:cubicBezTo>
                  <a:pt x="350" y="2971"/>
                  <a:pt x="350" y="2972"/>
                  <a:pt x="349" y="2973"/>
                </a:cubicBezTo>
                <a:cubicBezTo>
                  <a:pt x="348" y="2980"/>
                  <a:pt x="343" y="2984"/>
                  <a:pt x="342" y="2991"/>
                </a:cubicBezTo>
                <a:cubicBezTo>
                  <a:pt x="341" y="2985"/>
                  <a:pt x="341" y="2978"/>
                  <a:pt x="340" y="2972"/>
                </a:cubicBezTo>
                <a:cubicBezTo>
                  <a:pt x="337" y="2963"/>
                  <a:pt x="338" y="2954"/>
                  <a:pt x="342" y="2945"/>
                </a:cubicBezTo>
                <a:cubicBezTo>
                  <a:pt x="343" y="2944"/>
                  <a:pt x="344" y="2942"/>
                  <a:pt x="342" y="2941"/>
                </a:cubicBezTo>
                <a:cubicBezTo>
                  <a:pt x="341" y="2940"/>
                  <a:pt x="340" y="2942"/>
                  <a:pt x="339" y="2944"/>
                </a:cubicBezTo>
                <a:cubicBezTo>
                  <a:pt x="336" y="2951"/>
                  <a:pt x="334" y="2959"/>
                  <a:pt x="335" y="2968"/>
                </a:cubicBezTo>
                <a:cubicBezTo>
                  <a:pt x="336" y="2971"/>
                  <a:pt x="336" y="2973"/>
                  <a:pt x="337" y="2976"/>
                </a:cubicBezTo>
                <a:cubicBezTo>
                  <a:pt x="338" y="2986"/>
                  <a:pt x="339" y="2996"/>
                  <a:pt x="339" y="3006"/>
                </a:cubicBezTo>
                <a:cubicBezTo>
                  <a:pt x="339" y="3013"/>
                  <a:pt x="339" y="3020"/>
                  <a:pt x="337" y="3027"/>
                </a:cubicBezTo>
                <a:cubicBezTo>
                  <a:pt x="333" y="3021"/>
                  <a:pt x="329" y="3017"/>
                  <a:pt x="323" y="3013"/>
                </a:cubicBezTo>
                <a:cubicBezTo>
                  <a:pt x="319" y="3010"/>
                  <a:pt x="316" y="3005"/>
                  <a:pt x="317" y="3000"/>
                </a:cubicBezTo>
                <a:cubicBezTo>
                  <a:pt x="319" y="2994"/>
                  <a:pt x="313" y="2991"/>
                  <a:pt x="312" y="2986"/>
                </a:cubicBezTo>
                <a:cubicBezTo>
                  <a:pt x="311" y="2985"/>
                  <a:pt x="310" y="2985"/>
                  <a:pt x="309" y="2985"/>
                </a:cubicBezTo>
                <a:cubicBezTo>
                  <a:pt x="308" y="2986"/>
                  <a:pt x="309" y="2987"/>
                  <a:pt x="309" y="2987"/>
                </a:cubicBezTo>
                <a:cubicBezTo>
                  <a:pt x="310" y="2990"/>
                  <a:pt x="311" y="2993"/>
                  <a:pt x="313" y="2995"/>
                </a:cubicBezTo>
                <a:cubicBezTo>
                  <a:pt x="314" y="2996"/>
                  <a:pt x="314" y="2996"/>
                  <a:pt x="313" y="2998"/>
                </a:cubicBezTo>
                <a:cubicBezTo>
                  <a:pt x="312" y="3003"/>
                  <a:pt x="314" y="3009"/>
                  <a:pt x="317" y="3013"/>
                </a:cubicBezTo>
                <a:cubicBezTo>
                  <a:pt x="321" y="3019"/>
                  <a:pt x="325" y="3023"/>
                  <a:pt x="330" y="3028"/>
                </a:cubicBezTo>
                <a:cubicBezTo>
                  <a:pt x="331" y="3029"/>
                  <a:pt x="332" y="3031"/>
                  <a:pt x="333" y="3033"/>
                </a:cubicBezTo>
                <a:cubicBezTo>
                  <a:pt x="334" y="3036"/>
                  <a:pt x="334" y="3039"/>
                  <a:pt x="333" y="3042"/>
                </a:cubicBezTo>
                <a:cubicBezTo>
                  <a:pt x="331" y="3046"/>
                  <a:pt x="332" y="3051"/>
                  <a:pt x="330" y="3055"/>
                </a:cubicBezTo>
                <a:cubicBezTo>
                  <a:pt x="324" y="3063"/>
                  <a:pt x="316" y="3070"/>
                  <a:pt x="310" y="3078"/>
                </a:cubicBezTo>
                <a:cubicBezTo>
                  <a:pt x="307" y="3082"/>
                  <a:pt x="305" y="3087"/>
                  <a:pt x="301" y="3091"/>
                </a:cubicBezTo>
                <a:cubicBezTo>
                  <a:pt x="296" y="3095"/>
                  <a:pt x="292" y="3100"/>
                  <a:pt x="288" y="3105"/>
                </a:cubicBezTo>
                <a:cubicBezTo>
                  <a:pt x="285" y="3109"/>
                  <a:pt x="281" y="3113"/>
                  <a:pt x="277" y="3115"/>
                </a:cubicBezTo>
                <a:cubicBezTo>
                  <a:pt x="276" y="3115"/>
                  <a:pt x="275" y="3116"/>
                  <a:pt x="274" y="3117"/>
                </a:cubicBezTo>
                <a:cubicBezTo>
                  <a:pt x="273" y="3119"/>
                  <a:pt x="272" y="3119"/>
                  <a:pt x="270" y="3120"/>
                </a:cubicBezTo>
                <a:cubicBezTo>
                  <a:pt x="270" y="3117"/>
                  <a:pt x="270" y="3114"/>
                  <a:pt x="270" y="3111"/>
                </a:cubicBezTo>
                <a:cubicBezTo>
                  <a:pt x="270" y="3107"/>
                  <a:pt x="271" y="3104"/>
                  <a:pt x="273" y="3102"/>
                </a:cubicBezTo>
                <a:cubicBezTo>
                  <a:pt x="280" y="3095"/>
                  <a:pt x="285" y="3088"/>
                  <a:pt x="289" y="3080"/>
                </a:cubicBezTo>
                <a:cubicBezTo>
                  <a:pt x="292" y="3074"/>
                  <a:pt x="296" y="3069"/>
                  <a:pt x="296" y="3062"/>
                </a:cubicBezTo>
                <a:cubicBezTo>
                  <a:pt x="296" y="3052"/>
                  <a:pt x="298" y="3042"/>
                  <a:pt x="304" y="3033"/>
                </a:cubicBezTo>
                <a:cubicBezTo>
                  <a:pt x="305" y="3033"/>
                  <a:pt x="306" y="3032"/>
                  <a:pt x="305" y="3031"/>
                </a:cubicBezTo>
                <a:cubicBezTo>
                  <a:pt x="304" y="3030"/>
                  <a:pt x="303" y="3031"/>
                  <a:pt x="302" y="3032"/>
                </a:cubicBezTo>
                <a:cubicBezTo>
                  <a:pt x="296" y="3039"/>
                  <a:pt x="292" y="3047"/>
                  <a:pt x="291" y="3057"/>
                </a:cubicBezTo>
                <a:cubicBezTo>
                  <a:pt x="291" y="3060"/>
                  <a:pt x="291" y="3063"/>
                  <a:pt x="290" y="3066"/>
                </a:cubicBezTo>
                <a:cubicBezTo>
                  <a:pt x="287" y="3073"/>
                  <a:pt x="283" y="3080"/>
                  <a:pt x="279" y="3087"/>
                </a:cubicBezTo>
                <a:cubicBezTo>
                  <a:pt x="276" y="3091"/>
                  <a:pt x="273" y="3094"/>
                  <a:pt x="270" y="3098"/>
                </a:cubicBezTo>
                <a:cubicBezTo>
                  <a:pt x="269" y="3095"/>
                  <a:pt x="271" y="3092"/>
                  <a:pt x="271" y="3090"/>
                </a:cubicBezTo>
                <a:cubicBezTo>
                  <a:pt x="271" y="3083"/>
                  <a:pt x="270" y="3076"/>
                  <a:pt x="269" y="3069"/>
                </a:cubicBezTo>
                <a:cubicBezTo>
                  <a:pt x="268" y="3065"/>
                  <a:pt x="266" y="3060"/>
                  <a:pt x="272" y="3057"/>
                </a:cubicBezTo>
                <a:cubicBezTo>
                  <a:pt x="273" y="3056"/>
                  <a:pt x="273" y="3055"/>
                  <a:pt x="274" y="3054"/>
                </a:cubicBezTo>
                <a:cubicBezTo>
                  <a:pt x="277" y="3050"/>
                  <a:pt x="279" y="3046"/>
                  <a:pt x="283" y="3043"/>
                </a:cubicBezTo>
                <a:cubicBezTo>
                  <a:pt x="286" y="3040"/>
                  <a:pt x="288" y="3037"/>
                  <a:pt x="290" y="3034"/>
                </a:cubicBezTo>
                <a:cubicBezTo>
                  <a:pt x="292" y="3028"/>
                  <a:pt x="292" y="3023"/>
                  <a:pt x="296" y="3018"/>
                </a:cubicBezTo>
                <a:cubicBezTo>
                  <a:pt x="297" y="3017"/>
                  <a:pt x="297" y="3016"/>
                  <a:pt x="296" y="3015"/>
                </a:cubicBezTo>
                <a:cubicBezTo>
                  <a:pt x="295" y="3014"/>
                  <a:pt x="294" y="3015"/>
                  <a:pt x="294" y="3016"/>
                </a:cubicBezTo>
                <a:cubicBezTo>
                  <a:pt x="290" y="3019"/>
                  <a:pt x="287" y="3023"/>
                  <a:pt x="286" y="3028"/>
                </a:cubicBezTo>
                <a:cubicBezTo>
                  <a:pt x="285" y="3036"/>
                  <a:pt x="279" y="3039"/>
                  <a:pt x="274" y="3044"/>
                </a:cubicBezTo>
                <a:cubicBezTo>
                  <a:pt x="273" y="3044"/>
                  <a:pt x="272" y="3044"/>
                  <a:pt x="272" y="3044"/>
                </a:cubicBezTo>
                <a:cubicBezTo>
                  <a:pt x="271" y="3044"/>
                  <a:pt x="271" y="3043"/>
                  <a:pt x="271" y="3042"/>
                </a:cubicBezTo>
                <a:cubicBezTo>
                  <a:pt x="272" y="3039"/>
                  <a:pt x="273" y="3036"/>
                  <a:pt x="274" y="3033"/>
                </a:cubicBezTo>
                <a:cubicBezTo>
                  <a:pt x="276" y="3020"/>
                  <a:pt x="281" y="3010"/>
                  <a:pt x="288" y="2999"/>
                </a:cubicBezTo>
                <a:cubicBezTo>
                  <a:pt x="290" y="2996"/>
                  <a:pt x="292" y="2992"/>
                  <a:pt x="292" y="2987"/>
                </a:cubicBezTo>
                <a:cubicBezTo>
                  <a:pt x="293" y="2982"/>
                  <a:pt x="295" y="2976"/>
                  <a:pt x="297" y="2971"/>
                </a:cubicBezTo>
                <a:cubicBezTo>
                  <a:pt x="298" y="2969"/>
                  <a:pt x="298" y="2968"/>
                  <a:pt x="299" y="2967"/>
                </a:cubicBezTo>
                <a:cubicBezTo>
                  <a:pt x="299" y="2966"/>
                  <a:pt x="300" y="2965"/>
                  <a:pt x="299" y="2964"/>
                </a:cubicBezTo>
                <a:cubicBezTo>
                  <a:pt x="298" y="2963"/>
                  <a:pt x="297" y="2964"/>
                  <a:pt x="296" y="2965"/>
                </a:cubicBezTo>
                <a:cubicBezTo>
                  <a:pt x="295" y="2966"/>
                  <a:pt x="294" y="2968"/>
                  <a:pt x="294" y="2970"/>
                </a:cubicBezTo>
                <a:cubicBezTo>
                  <a:pt x="291" y="2978"/>
                  <a:pt x="286" y="2984"/>
                  <a:pt x="284" y="2993"/>
                </a:cubicBezTo>
                <a:cubicBezTo>
                  <a:pt x="283" y="2997"/>
                  <a:pt x="280" y="2999"/>
                  <a:pt x="278" y="3002"/>
                </a:cubicBezTo>
                <a:cubicBezTo>
                  <a:pt x="274" y="3007"/>
                  <a:pt x="270" y="3012"/>
                  <a:pt x="269" y="3019"/>
                </a:cubicBezTo>
                <a:cubicBezTo>
                  <a:pt x="267" y="3016"/>
                  <a:pt x="265" y="3013"/>
                  <a:pt x="263" y="3010"/>
                </a:cubicBezTo>
                <a:cubicBezTo>
                  <a:pt x="260" y="3004"/>
                  <a:pt x="256" y="2998"/>
                  <a:pt x="258" y="2991"/>
                </a:cubicBezTo>
                <a:cubicBezTo>
                  <a:pt x="258" y="2990"/>
                  <a:pt x="258" y="2988"/>
                  <a:pt x="257" y="2988"/>
                </a:cubicBezTo>
                <a:cubicBezTo>
                  <a:pt x="254" y="2985"/>
                  <a:pt x="254" y="2981"/>
                  <a:pt x="254" y="2977"/>
                </a:cubicBezTo>
                <a:cubicBezTo>
                  <a:pt x="254" y="2976"/>
                  <a:pt x="254" y="2975"/>
                  <a:pt x="252" y="2975"/>
                </a:cubicBezTo>
                <a:cubicBezTo>
                  <a:pt x="251" y="2975"/>
                  <a:pt x="250" y="2976"/>
                  <a:pt x="250" y="2977"/>
                </a:cubicBezTo>
                <a:cubicBezTo>
                  <a:pt x="251" y="2980"/>
                  <a:pt x="250" y="2983"/>
                  <a:pt x="251" y="2984"/>
                </a:cubicBezTo>
                <a:cubicBezTo>
                  <a:pt x="254" y="2989"/>
                  <a:pt x="253" y="2993"/>
                  <a:pt x="254" y="2998"/>
                </a:cubicBezTo>
                <a:cubicBezTo>
                  <a:pt x="255" y="3004"/>
                  <a:pt x="257" y="3010"/>
                  <a:pt x="261" y="3016"/>
                </a:cubicBezTo>
                <a:cubicBezTo>
                  <a:pt x="264" y="3020"/>
                  <a:pt x="265" y="3025"/>
                  <a:pt x="265" y="3030"/>
                </a:cubicBezTo>
                <a:cubicBezTo>
                  <a:pt x="264" y="3035"/>
                  <a:pt x="263" y="3040"/>
                  <a:pt x="261" y="3045"/>
                </a:cubicBezTo>
                <a:cubicBezTo>
                  <a:pt x="258" y="3051"/>
                  <a:pt x="257" y="3058"/>
                  <a:pt x="257" y="3066"/>
                </a:cubicBezTo>
                <a:cubicBezTo>
                  <a:pt x="251" y="3059"/>
                  <a:pt x="245" y="3054"/>
                  <a:pt x="245" y="3045"/>
                </a:cubicBezTo>
                <a:cubicBezTo>
                  <a:pt x="245" y="3043"/>
                  <a:pt x="244" y="3041"/>
                  <a:pt x="243" y="3040"/>
                </a:cubicBezTo>
                <a:cubicBezTo>
                  <a:pt x="240" y="3037"/>
                  <a:pt x="237" y="3034"/>
                  <a:pt x="236" y="3030"/>
                </a:cubicBezTo>
                <a:cubicBezTo>
                  <a:pt x="236" y="3029"/>
                  <a:pt x="236" y="3027"/>
                  <a:pt x="235" y="3028"/>
                </a:cubicBezTo>
                <a:cubicBezTo>
                  <a:pt x="233" y="3028"/>
                  <a:pt x="233" y="3029"/>
                  <a:pt x="233" y="3030"/>
                </a:cubicBezTo>
                <a:cubicBezTo>
                  <a:pt x="233" y="3034"/>
                  <a:pt x="234" y="3037"/>
                  <a:pt x="237" y="3039"/>
                </a:cubicBezTo>
                <a:cubicBezTo>
                  <a:pt x="240" y="3042"/>
                  <a:pt x="242" y="3044"/>
                  <a:pt x="241" y="3049"/>
                </a:cubicBezTo>
                <a:cubicBezTo>
                  <a:pt x="240" y="3051"/>
                  <a:pt x="241" y="3053"/>
                  <a:pt x="242" y="3055"/>
                </a:cubicBezTo>
                <a:cubicBezTo>
                  <a:pt x="244" y="3060"/>
                  <a:pt x="248" y="3063"/>
                  <a:pt x="252" y="3068"/>
                </a:cubicBezTo>
                <a:cubicBezTo>
                  <a:pt x="256" y="3072"/>
                  <a:pt x="260" y="3076"/>
                  <a:pt x="260" y="3083"/>
                </a:cubicBezTo>
                <a:cubicBezTo>
                  <a:pt x="260" y="3092"/>
                  <a:pt x="260" y="3100"/>
                  <a:pt x="260" y="3109"/>
                </a:cubicBezTo>
                <a:cubicBezTo>
                  <a:pt x="260" y="3110"/>
                  <a:pt x="261" y="3111"/>
                  <a:pt x="260" y="3112"/>
                </a:cubicBezTo>
                <a:cubicBezTo>
                  <a:pt x="258" y="3111"/>
                  <a:pt x="257" y="3109"/>
                  <a:pt x="255" y="3108"/>
                </a:cubicBezTo>
                <a:cubicBezTo>
                  <a:pt x="252" y="3106"/>
                  <a:pt x="250" y="3103"/>
                  <a:pt x="250" y="3099"/>
                </a:cubicBezTo>
                <a:cubicBezTo>
                  <a:pt x="250" y="3092"/>
                  <a:pt x="246" y="3085"/>
                  <a:pt x="246" y="3077"/>
                </a:cubicBezTo>
                <a:cubicBezTo>
                  <a:pt x="246" y="3076"/>
                  <a:pt x="245" y="3075"/>
                  <a:pt x="244" y="3075"/>
                </a:cubicBezTo>
                <a:cubicBezTo>
                  <a:pt x="243" y="3074"/>
                  <a:pt x="242" y="3075"/>
                  <a:pt x="242" y="3076"/>
                </a:cubicBezTo>
                <a:cubicBezTo>
                  <a:pt x="241" y="3079"/>
                  <a:pt x="240" y="3082"/>
                  <a:pt x="241" y="3085"/>
                </a:cubicBezTo>
                <a:cubicBezTo>
                  <a:pt x="243" y="3090"/>
                  <a:pt x="244" y="3095"/>
                  <a:pt x="245" y="3100"/>
                </a:cubicBezTo>
                <a:cubicBezTo>
                  <a:pt x="246" y="3104"/>
                  <a:pt x="247" y="3108"/>
                  <a:pt x="251" y="3110"/>
                </a:cubicBezTo>
                <a:cubicBezTo>
                  <a:pt x="255" y="3113"/>
                  <a:pt x="258" y="3117"/>
                  <a:pt x="259" y="3122"/>
                </a:cubicBezTo>
                <a:cubicBezTo>
                  <a:pt x="260" y="3127"/>
                  <a:pt x="260" y="3132"/>
                  <a:pt x="256" y="3135"/>
                </a:cubicBezTo>
                <a:cubicBezTo>
                  <a:pt x="251" y="3138"/>
                  <a:pt x="247" y="3141"/>
                  <a:pt x="243" y="3145"/>
                </a:cubicBezTo>
                <a:cubicBezTo>
                  <a:pt x="237" y="3150"/>
                  <a:pt x="230" y="3154"/>
                  <a:pt x="224" y="3160"/>
                </a:cubicBezTo>
                <a:cubicBezTo>
                  <a:pt x="221" y="3164"/>
                  <a:pt x="216" y="3168"/>
                  <a:pt x="212" y="3172"/>
                </a:cubicBezTo>
                <a:cubicBezTo>
                  <a:pt x="211" y="3173"/>
                  <a:pt x="209" y="3175"/>
                  <a:pt x="207" y="3175"/>
                </a:cubicBezTo>
                <a:cubicBezTo>
                  <a:pt x="207" y="3168"/>
                  <a:pt x="209" y="3160"/>
                  <a:pt x="207" y="3153"/>
                </a:cubicBezTo>
                <a:cubicBezTo>
                  <a:pt x="206" y="3147"/>
                  <a:pt x="206" y="3140"/>
                  <a:pt x="203" y="3135"/>
                </a:cubicBezTo>
                <a:cubicBezTo>
                  <a:pt x="199" y="3129"/>
                  <a:pt x="199" y="3125"/>
                  <a:pt x="202" y="3119"/>
                </a:cubicBezTo>
                <a:cubicBezTo>
                  <a:pt x="203" y="3118"/>
                  <a:pt x="203" y="3117"/>
                  <a:pt x="204" y="3115"/>
                </a:cubicBezTo>
                <a:cubicBezTo>
                  <a:pt x="207" y="3110"/>
                  <a:pt x="211" y="3105"/>
                  <a:pt x="212" y="3099"/>
                </a:cubicBezTo>
                <a:cubicBezTo>
                  <a:pt x="214" y="3093"/>
                  <a:pt x="216" y="3087"/>
                  <a:pt x="221" y="3083"/>
                </a:cubicBezTo>
                <a:cubicBezTo>
                  <a:pt x="224" y="3081"/>
                  <a:pt x="225" y="3078"/>
                  <a:pt x="228" y="3075"/>
                </a:cubicBezTo>
                <a:cubicBezTo>
                  <a:pt x="229" y="3075"/>
                  <a:pt x="229" y="3074"/>
                  <a:pt x="229" y="3073"/>
                </a:cubicBezTo>
                <a:cubicBezTo>
                  <a:pt x="228" y="3072"/>
                  <a:pt x="227" y="3072"/>
                  <a:pt x="226" y="3072"/>
                </a:cubicBezTo>
                <a:cubicBezTo>
                  <a:pt x="225" y="3073"/>
                  <a:pt x="223" y="3073"/>
                  <a:pt x="223" y="3074"/>
                </a:cubicBezTo>
                <a:cubicBezTo>
                  <a:pt x="221" y="3078"/>
                  <a:pt x="218" y="3081"/>
                  <a:pt x="215" y="3084"/>
                </a:cubicBezTo>
                <a:cubicBezTo>
                  <a:pt x="212" y="3087"/>
                  <a:pt x="210" y="3090"/>
                  <a:pt x="209" y="3094"/>
                </a:cubicBezTo>
                <a:cubicBezTo>
                  <a:pt x="208" y="3105"/>
                  <a:pt x="201" y="3112"/>
                  <a:pt x="197" y="3121"/>
                </a:cubicBezTo>
                <a:cubicBezTo>
                  <a:pt x="189" y="3112"/>
                  <a:pt x="186" y="3107"/>
                  <a:pt x="186" y="3099"/>
                </a:cubicBezTo>
                <a:cubicBezTo>
                  <a:pt x="186" y="3092"/>
                  <a:pt x="186" y="3086"/>
                  <a:pt x="187" y="3079"/>
                </a:cubicBezTo>
                <a:cubicBezTo>
                  <a:pt x="189" y="3071"/>
                  <a:pt x="190" y="3064"/>
                  <a:pt x="194" y="3057"/>
                </a:cubicBezTo>
                <a:cubicBezTo>
                  <a:pt x="197" y="3053"/>
                  <a:pt x="197" y="3048"/>
                  <a:pt x="197" y="3043"/>
                </a:cubicBezTo>
                <a:cubicBezTo>
                  <a:pt x="196" y="3035"/>
                  <a:pt x="197" y="3029"/>
                  <a:pt x="201" y="3022"/>
                </a:cubicBezTo>
                <a:cubicBezTo>
                  <a:pt x="202" y="3020"/>
                  <a:pt x="203" y="3017"/>
                  <a:pt x="202" y="3014"/>
                </a:cubicBezTo>
                <a:cubicBezTo>
                  <a:pt x="202" y="3013"/>
                  <a:pt x="203" y="3012"/>
                  <a:pt x="201" y="3012"/>
                </a:cubicBezTo>
                <a:cubicBezTo>
                  <a:pt x="200" y="3011"/>
                  <a:pt x="199" y="3013"/>
                  <a:pt x="199" y="3014"/>
                </a:cubicBezTo>
                <a:cubicBezTo>
                  <a:pt x="198" y="3017"/>
                  <a:pt x="196" y="3020"/>
                  <a:pt x="195" y="3022"/>
                </a:cubicBezTo>
                <a:cubicBezTo>
                  <a:pt x="191" y="3029"/>
                  <a:pt x="190" y="3035"/>
                  <a:pt x="191" y="3042"/>
                </a:cubicBezTo>
                <a:cubicBezTo>
                  <a:pt x="192" y="3047"/>
                  <a:pt x="192" y="3052"/>
                  <a:pt x="189" y="3056"/>
                </a:cubicBezTo>
                <a:cubicBezTo>
                  <a:pt x="186" y="3061"/>
                  <a:pt x="183" y="3066"/>
                  <a:pt x="182" y="3073"/>
                </a:cubicBezTo>
                <a:cubicBezTo>
                  <a:pt x="182" y="3069"/>
                  <a:pt x="181" y="3066"/>
                  <a:pt x="179" y="3063"/>
                </a:cubicBezTo>
                <a:cubicBezTo>
                  <a:pt x="176" y="3055"/>
                  <a:pt x="168" y="3049"/>
                  <a:pt x="166" y="3041"/>
                </a:cubicBezTo>
                <a:cubicBezTo>
                  <a:pt x="165" y="3040"/>
                  <a:pt x="165" y="3040"/>
                  <a:pt x="165" y="3039"/>
                </a:cubicBezTo>
                <a:cubicBezTo>
                  <a:pt x="164" y="3039"/>
                  <a:pt x="163" y="3039"/>
                  <a:pt x="162" y="3039"/>
                </a:cubicBezTo>
                <a:cubicBezTo>
                  <a:pt x="162" y="3040"/>
                  <a:pt x="161" y="3041"/>
                  <a:pt x="162" y="3042"/>
                </a:cubicBezTo>
                <a:cubicBezTo>
                  <a:pt x="164" y="3043"/>
                  <a:pt x="164" y="3046"/>
                  <a:pt x="164" y="3048"/>
                </a:cubicBezTo>
                <a:cubicBezTo>
                  <a:pt x="164" y="3050"/>
                  <a:pt x="165" y="3052"/>
                  <a:pt x="166" y="3053"/>
                </a:cubicBezTo>
                <a:cubicBezTo>
                  <a:pt x="171" y="3058"/>
                  <a:pt x="175" y="3064"/>
                  <a:pt x="177" y="3071"/>
                </a:cubicBezTo>
                <a:cubicBezTo>
                  <a:pt x="178" y="3080"/>
                  <a:pt x="177" y="3088"/>
                  <a:pt x="177" y="3096"/>
                </a:cubicBezTo>
                <a:cubicBezTo>
                  <a:pt x="177" y="3098"/>
                  <a:pt x="178" y="3101"/>
                  <a:pt x="176" y="3102"/>
                </a:cubicBezTo>
                <a:cubicBezTo>
                  <a:pt x="174" y="3102"/>
                  <a:pt x="172" y="3101"/>
                  <a:pt x="170" y="3100"/>
                </a:cubicBezTo>
                <a:cubicBezTo>
                  <a:pt x="169" y="3099"/>
                  <a:pt x="168" y="3098"/>
                  <a:pt x="167" y="3096"/>
                </a:cubicBezTo>
                <a:cubicBezTo>
                  <a:pt x="164" y="3091"/>
                  <a:pt x="161" y="3085"/>
                  <a:pt x="154" y="3081"/>
                </a:cubicBezTo>
                <a:cubicBezTo>
                  <a:pt x="153" y="3081"/>
                  <a:pt x="152" y="3079"/>
                  <a:pt x="152" y="3078"/>
                </a:cubicBezTo>
                <a:cubicBezTo>
                  <a:pt x="151" y="3077"/>
                  <a:pt x="150" y="3076"/>
                  <a:pt x="149" y="3077"/>
                </a:cubicBezTo>
                <a:cubicBezTo>
                  <a:pt x="147" y="3078"/>
                  <a:pt x="148" y="3079"/>
                  <a:pt x="148" y="3080"/>
                </a:cubicBezTo>
                <a:cubicBezTo>
                  <a:pt x="149" y="3083"/>
                  <a:pt x="151" y="3085"/>
                  <a:pt x="154" y="3087"/>
                </a:cubicBezTo>
                <a:cubicBezTo>
                  <a:pt x="156" y="3088"/>
                  <a:pt x="158" y="3090"/>
                  <a:pt x="159" y="3093"/>
                </a:cubicBezTo>
                <a:cubicBezTo>
                  <a:pt x="162" y="3100"/>
                  <a:pt x="167" y="3106"/>
                  <a:pt x="175" y="3107"/>
                </a:cubicBezTo>
                <a:cubicBezTo>
                  <a:pt x="177" y="3107"/>
                  <a:pt x="177" y="3108"/>
                  <a:pt x="178" y="3109"/>
                </a:cubicBezTo>
                <a:cubicBezTo>
                  <a:pt x="180" y="3118"/>
                  <a:pt x="185" y="3124"/>
                  <a:pt x="190" y="3131"/>
                </a:cubicBezTo>
                <a:cubicBezTo>
                  <a:pt x="191" y="3133"/>
                  <a:pt x="192" y="3135"/>
                  <a:pt x="193" y="3138"/>
                </a:cubicBezTo>
                <a:cubicBezTo>
                  <a:pt x="195" y="3144"/>
                  <a:pt x="196" y="3151"/>
                  <a:pt x="197" y="3157"/>
                </a:cubicBezTo>
                <a:cubicBezTo>
                  <a:pt x="197" y="3159"/>
                  <a:pt x="197" y="3160"/>
                  <a:pt x="196" y="3162"/>
                </a:cubicBezTo>
                <a:cubicBezTo>
                  <a:pt x="195" y="3160"/>
                  <a:pt x="193" y="3160"/>
                  <a:pt x="191" y="3159"/>
                </a:cubicBezTo>
                <a:cubicBezTo>
                  <a:pt x="189" y="3159"/>
                  <a:pt x="186" y="3158"/>
                  <a:pt x="184" y="3157"/>
                </a:cubicBezTo>
                <a:cubicBezTo>
                  <a:pt x="176" y="3151"/>
                  <a:pt x="169" y="3143"/>
                  <a:pt x="163" y="3135"/>
                </a:cubicBezTo>
                <a:cubicBezTo>
                  <a:pt x="162" y="3134"/>
                  <a:pt x="161" y="3131"/>
                  <a:pt x="159" y="3131"/>
                </a:cubicBezTo>
                <a:cubicBezTo>
                  <a:pt x="157" y="3130"/>
                  <a:pt x="155" y="3129"/>
                  <a:pt x="155" y="3127"/>
                </a:cubicBezTo>
                <a:cubicBezTo>
                  <a:pt x="153" y="3124"/>
                  <a:pt x="150" y="3122"/>
                  <a:pt x="147" y="3120"/>
                </a:cubicBezTo>
                <a:cubicBezTo>
                  <a:pt x="144" y="3118"/>
                  <a:pt x="140" y="3118"/>
                  <a:pt x="138" y="3116"/>
                </a:cubicBezTo>
                <a:cubicBezTo>
                  <a:pt x="138" y="3115"/>
                  <a:pt x="137" y="3114"/>
                  <a:pt x="136" y="3115"/>
                </a:cubicBezTo>
                <a:cubicBezTo>
                  <a:pt x="135" y="3116"/>
                  <a:pt x="135" y="3117"/>
                  <a:pt x="135" y="3118"/>
                </a:cubicBezTo>
                <a:cubicBezTo>
                  <a:pt x="136" y="3120"/>
                  <a:pt x="138" y="3121"/>
                  <a:pt x="140" y="3121"/>
                </a:cubicBezTo>
                <a:cubicBezTo>
                  <a:pt x="145" y="3123"/>
                  <a:pt x="150" y="3125"/>
                  <a:pt x="152" y="3130"/>
                </a:cubicBezTo>
                <a:cubicBezTo>
                  <a:pt x="154" y="3134"/>
                  <a:pt x="157" y="3137"/>
                  <a:pt x="159" y="3141"/>
                </a:cubicBezTo>
                <a:cubicBezTo>
                  <a:pt x="164" y="3147"/>
                  <a:pt x="168" y="3153"/>
                  <a:pt x="174" y="3157"/>
                </a:cubicBezTo>
                <a:cubicBezTo>
                  <a:pt x="182" y="3163"/>
                  <a:pt x="188" y="3169"/>
                  <a:pt x="193" y="3176"/>
                </a:cubicBezTo>
                <a:cubicBezTo>
                  <a:pt x="197" y="3181"/>
                  <a:pt x="197" y="3186"/>
                  <a:pt x="193" y="3191"/>
                </a:cubicBezTo>
                <a:cubicBezTo>
                  <a:pt x="189" y="3195"/>
                  <a:pt x="185" y="3199"/>
                  <a:pt x="181" y="3203"/>
                </a:cubicBezTo>
                <a:cubicBezTo>
                  <a:pt x="173" y="3212"/>
                  <a:pt x="168" y="3223"/>
                  <a:pt x="167" y="3235"/>
                </a:cubicBezTo>
                <a:cubicBezTo>
                  <a:pt x="167" y="3237"/>
                  <a:pt x="170" y="3241"/>
                  <a:pt x="172" y="3241"/>
                </a:cubicBezTo>
                <a:cubicBezTo>
                  <a:pt x="173" y="3241"/>
                  <a:pt x="173" y="3240"/>
                  <a:pt x="173" y="3240"/>
                </a:cubicBezTo>
                <a:cubicBezTo>
                  <a:pt x="173" y="3234"/>
                  <a:pt x="177" y="3229"/>
                  <a:pt x="179" y="3224"/>
                </a:cubicBezTo>
                <a:cubicBezTo>
                  <a:pt x="179" y="3221"/>
                  <a:pt x="181" y="3219"/>
                  <a:pt x="183" y="3217"/>
                </a:cubicBezTo>
                <a:cubicBezTo>
                  <a:pt x="188" y="3209"/>
                  <a:pt x="196" y="3203"/>
                  <a:pt x="202" y="3196"/>
                </a:cubicBezTo>
                <a:cubicBezTo>
                  <a:pt x="208" y="3190"/>
                  <a:pt x="215" y="3185"/>
                  <a:pt x="225" y="3183"/>
                </a:cubicBezTo>
                <a:cubicBezTo>
                  <a:pt x="229" y="3183"/>
                  <a:pt x="234" y="3182"/>
                  <a:pt x="238" y="3186"/>
                </a:cubicBezTo>
                <a:cubicBezTo>
                  <a:pt x="248" y="3195"/>
                  <a:pt x="255" y="3207"/>
                  <a:pt x="261" y="3218"/>
                </a:cubicBezTo>
                <a:cubicBezTo>
                  <a:pt x="264" y="3223"/>
                  <a:pt x="267" y="3227"/>
                  <a:pt x="272" y="3230"/>
                </a:cubicBezTo>
                <a:cubicBezTo>
                  <a:pt x="277" y="3232"/>
                  <a:pt x="283" y="3234"/>
                  <a:pt x="287" y="3237"/>
                </a:cubicBezTo>
                <a:cubicBezTo>
                  <a:pt x="289" y="3238"/>
                  <a:pt x="291" y="3239"/>
                  <a:pt x="292" y="3238"/>
                </a:cubicBezTo>
                <a:cubicBezTo>
                  <a:pt x="295" y="3235"/>
                  <a:pt x="297" y="3238"/>
                  <a:pt x="300" y="3239"/>
                </a:cubicBezTo>
                <a:cubicBezTo>
                  <a:pt x="303" y="3240"/>
                  <a:pt x="303" y="3243"/>
                  <a:pt x="306" y="3245"/>
                </a:cubicBezTo>
                <a:cubicBezTo>
                  <a:pt x="309" y="3247"/>
                  <a:pt x="313" y="3249"/>
                  <a:pt x="315" y="3253"/>
                </a:cubicBezTo>
                <a:cubicBezTo>
                  <a:pt x="317" y="3254"/>
                  <a:pt x="318" y="3254"/>
                  <a:pt x="320" y="3252"/>
                </a:cubicBezTo>
                <a:cubicBezTo>
                  <a:pt x="321" y="3251"/>
                  <a:pt x="320" y="3250"/>
                  <a:pt x="319" y="3248"/>
                </a:cubicBezTo>
                <a:cubicBezTo>
                  <a:pt x="316" y="3243"/>
                  <a:pt x="310" y="3241"/>
                  <a:pt x="305" y="3238"/>
                </a:cubicBezTo>
                <a:cubicBezTo>
                  <a:pt x="298" y="3234"/>
                  <a:pt x="290" y="3230"/>
                  <a:pt x="282" y="3228"/>
                </a:cubicBezTo>
                <a:cubicBezTo>
                  <a:pt x="277" y="3227"/>
                  <a:pt x="272" y="3225"/>
                  <a:pt x="269" y="3220"/>
                </a:cubicBezTo>
                <a:cubicBezTo>
                  <a:pt x="263" y="3209"/>
                  <a:pt x="257" y="3199"/>
                  <a:pt x="253" y="3188"/>
                </a:cubicBezTo>
                <a:cubicBezTo>
                  <a:pt x="253" y="3188"/>
                  <a:pt x="253" y="3187"/>
                  <a:pt x="253" y="3187"/>
                </a:cubicBezTo>
                <a:cubicBezTo>
                  <a:pt x="253" y="3187"/>
                  <a:pt x="253" y="3187"/>
                  <a:pt x="253" y="3187"/>
                </a:cubicBezTo>
                <a:cubicBezTo>
                  <a:pt x="254" y="3188"/>
                  <a:pt x="255" y="3188"/>
                  <a:pt x="256" y="3188"/>
                </a:cubicBezTo>
                <a:cubicBezTo>
                  <a:pt x="263" y="3191"/>
                  <a:pt x="269" y="3194"/>
                  <a:pt x="276" y="3196"/>
                </a:cubicBezTo>
                <a:cubicBezTo>
                  <a:pt x="284" y="3199"/>
                  <a:pt x="293" y="3201"/>
                  <a:pt x="302" y="3203"/>
                </a:cubicBezTo>
                <a:cubicBezTo>
                  <a:pt x="313" y="3205"/>
                  <a:pt x="324" y="3207"/>
                  <a:pt x="336" y="3206"/>
                </a:cubicBezTo>
                <a:cubicBezTo>
                  <a:pt x="338" y="3206"/>
                  <a:pt x="340" y="3207"/>
                  <a:pt x="341" y="3208"/>
                </a:cubicBezTo>
                <a:cubicBezTo>
                  <a:pt x="344" y="3211"/>
                  <a:pt x="347" y="3213"/>
                  <a:pt x="350" y="3216"/>
                </a:cubicBezTo>
                <a:cubicBezTo>
                  <a:pt x="353" y="3219"/>
                  <a:pt x="356" y="3221"/>
                  <a:pt x="359" y="3222"/>
                </a:cubicBezTo>
                <a:cubicBezTo>
                  <a:pt x="370" y="3225"/>
                  <a:pt x="380" y="3227"/>
                  <a:pt x="391" y="3225"/>
                </a:cubicBezTo>
                <a:cubicBezTo>
                  <a:pt x="394" y="3225"/>
                  <a:pt x="397" y="3226"/>
                  <a:pt x="401" y="3227"/>
                </a:cubicBezTo>
                <a:cubicBezTo>
                  <a:pt x="402" y="3228"/>
                  <a:pt x="403" y="3228"/>
                  <a:pt x="404" y="3227"/>
                </a:cubicBezTo>
                <a:cubicBezTo>
                  <a:pt x="405" y="3226"/>
                  <a:pt x="404" y="3225"/>
                  <a:pt x="403" y="3224"/>
                </a:cubicBezTo>
                <a:cubicBezTo>
                  <a:pt x="400" y="3220"/>
                  <a:pt x="395" y="3220"/>
                  <a:pt x="391" y="3220"/>
                </a:cubicBezTo>
                <a:cubicBezTo>
                  <a:pt x="380" y="3221"/>
                  <a:pt x="370" y="3220"/>
                  <a:pt x="360" y="3217"/>
                </a:cubicBezTo>
                <a:cubicBezTo>
                  <a:pt x="358" y="3216"/>
                  <a:pt x="356" y="3215"/>
                  <a:pt x="354" y="3213"/>
                </a:cubicBezTo>
                <a:cubicBezTo>
                  <a:pt x="352" y="3211"/>
                  <a:pt x="350" y="3208"/>
                  <a:pt x="347" y="3206"/>
                </a:cubicBezTo>
                <a:cubicBezTo>
                  <a:pt x="346" y="3206"/>
                  <a:pt x="345" y="3205"/>
                  <a:pt x="345" y="3204"/>
                </a:cubicBezTo>
                <a:cubicBezTo>
                  <a:pt x="346" y="3203"/>
                  <a:pt x="347" y="3203"/>
                  <a:pt x="348" y="3204"/>
                </a:cubicBezTo>
                <a:cubicBezTo>
                  <a:pt x="356" y="3205"/>
                  <a:pt x="362" y="3203"/>
                  <a:pt x="368" y="3199"/>
                </a:cubicBezTo>
                <a:cubicBezTo>
                  <a:pt x="376" y="3193"/>
                  <a:pt x="385" y="3190"/>
                  <a:pt x="394" y="3188"/>
                </a:cubicBezTo>
                <a:cubicBezTo>
                  <a:pt x="398" y="3187"/>
                  <a:pt x="402" y="3186"/>
                  <a:pt x="406" y="3185"/>
                </a:cubicBezTo>
                <a:cubicBezTo>
                  <a:pt x="410" y="3183"/>
                  <a:pt x="414" y="3182"/>
                  <a:pt x="418" y="3183"/>
                </a:cubicBezTo>
                <a:cubicBezTo>
                  <a:pt x="423" y="3184"/>
                  <a:pt x="427" y="3182"/>
                  <a:pt x="430" y="3179"/>
                </a:cubicBezTo>
                <a:cubicBezTo>
                  <a:pt x="431" y="3178"/>
                  <a:pt x="432" y="3177"/>
                  <a:pt x="431" y="3175"/>
                </a:cubicBezTo>
                <a:cubicBezTo>
                  <a:pt x="430" y="3174"/>
                  <a:pt x="429" y="3175"/>
                  <a:pt x="428" y="3175"/>
                </a:cubicBezTo>
                <a:cubicBezTo>
                  <a:pt x="426" y="3175"/>
                  <a:pt x="425" y="3176"/>
                  <a:pt x="424" y="3177"/>
                </a:cubicBezTo>
                <a:cubicBezTo>
                  <a:pt x="423" y="3178"/>
                  <a:pt x="422" y="3178"/>
                  <a:pt x="420" y="3178"/>
                </a:cubicBezTo>
                <a:cubicBezTo>
                  <a:pt x="418" y="3177"/>
                  <a:pt x="416" y="3177"/>
                  <a:pt x="413" y="3178"/>
                </a:cubicBezTo>
                <a:cubicBezTo>
                  <a:pt x="403" y="3180"/>
                  <a:pt x="393" y="3183"/>
                  <a:pt x="383" y="3185"/>
                </a:cubicBezTo>
                <a:cubicBezTo>
                  <a:pt x="383" y="3186"/>
                  <a:pt x="382" y="3186"/>
                  <a:pt x="382" y="3186"/>
                </a:cubicBezTo>
                <a:cubicBezTo>
                  <a:pt x="382" y="3185"/>
                  <a:pt x="382" y="3185"/>
                  <a:pt x="382" y="3185"/>
                </a:cubicBezTo>
                <a:cubicBezTo>
                  <a:pt x="385" y="3181"/>
                  <a:pt x="388" y="3178"/>
                  <a:pt x="392" y="3176"/>
                </a:cubicBezTo>
                <a:cubicBezTo>
                  <a:pt x="400" y="3171"/>
                  <a:pt x="405" y="3165"/>
                  <a:pt x="413" y="3161"/>
                </a:cubicBezTo>
                <a:cubicBezTo>
                  <a:pt x="414" y="3160"/>
                  <a:pt x="415" y="3160"/>
                  <a:pt x="415" y="3159"/>
                </a:cubicBezTo>
                <a:cubicBezTo>
                  <a:pt x="416" y="3158"/>
                  <a:pt x="416" y="3157"/>
                  <a:pt x="416" y="3156"/>
                </a:cubicBezTo>
                <a:cubicBezTo>
                  <a:pt x="415" y="3156"/>
                  <a:pt x="414" y="3156"/>
                  <a:pt x="413" y="3156"/>
                </a:cubicBezTo>
                <a:cubicBezTo>
                  <a:pt x="408" y="3159"/>
                  <a:pt x="402" y="3161"/>
                  <a:pt x="398" y="3165"/>
                </a:cubicBezTo>
                <a:cubicBezTo>
                  <a:pt x="395" y="3168"/>
                  <a:pt x="392" y="3170"/>
                  <a:pt x="388" y="3172"/>
                </a:cubicBezTo>
                <a:cubicBezTo>
                  <a:pt x="386" y="3173"/>
                  <a:pt x="384" y="3174"/>
                  <a:pt x="382" y="3177"/>
                </a:cubicBezTo>
                <a:cubicBezTo>
                  <a:pt x="378" y="3183"/>
                  <a:pt x="371" y="3188"/>
                  <a:pt x="366" y="3193"/>
                </a:cubicBezTo>
                <a:cubicBezTo>
                  <a:pt x="361" y="3197"/>
                  <a:pt x="356" y="3199"/>
                  <a:pt x="349" y="3198"/>
                </a:cubicBezTo>
                <a:cubicBezTo>
                  <a:pt x="345" y="3198"/>
                  <a:pt x="341" y="3198"/>
                  <a:pt x="337" y="3198"/>
                </a:cubicBezTo>
                <a:cubicBezTo>
                  <a:pt x="333" y="3197"/>
                  <a:pt x="329" y="3197"/>
                  <a:pt x="325" y="3197"/>
                </a:cubicBezTo>
                <a:cubicBezTo>
                  <a:pt x="315" y="3198"/>
                  <a:pt x="304" y="3196"/>
                  <a:pt x="294" y="3193"/>
                </a:cubicBezTo>
                <a:cubicBezTo>
                  <a:pt x="293" y="3193"/>
                  <a:pt x="292" y="3193"/>
                  <a:pt x="292" y="3191"/>
                </a:cubicBezTo>
                <a:cubicBezTo>
                  <a:pt x="295" y="3191"/>
                  <a:pt x="298" y="3189"/>
                  <a:pt x="301" y="3188"/>
                </a:cubicBezTo>
                <a:cubicBezTo>
                  <a:pt x="308" y="3185"/>
                  <a:pt x="314" y="3180"/>
                  <a:pt x="320" y="3175"/>
                </a:cubicBezTo>
                <a:cubicBezTo>
                  <a:pt x="324" y="3171"/>
                  <a:pt x="328" y="3168"/>
                  <a:pt x="334" y="3170"/>
                </a:cubicBezTo>
                <a:cubicBezTo>
                  <a:pt x="340" y="3172"/>
                  <a:pt x="344" y="3168"/>
                  <a:pt x="348" y="3166"/>
                </a:cubicBezTo>
                <a:cubicBezTo>
                  <a:pt x="349" y="3165"/>
                  <a:pt x="349" y="3164"/>
                  <a:pt x="349" y="3164"/>
                </a:cubicBezTo>
                <a:cubicBezTo>
                  <a:pt x="348" y="3163"/>
                  <a:pt x="347" y="3163"/>
                  <a:pt x="346" y="3163"/>
                </a:cubicBezTo>
                <a:cubicBezTo>
                  <a:pt x="345" y="3164"/>
                  <a:pt x="343" y="3165"/>
                  <a:pt x="341" y="3166"/>
                </a:cubicBezTo>
                <a:cubicBezTo>
                  <a:pt x="340" y="3167"/>
                  <a:pt x="338" y="3167"/>
                  <a:pt x="336" y="3166"/>
                </a:cubicBezTo>
                <a:cubicBezTo>
                  <a:pt x="330" y="3164"/>
                  <a:pt x="324" y="3166"/>
                  <a:pt x="319" y="3170"/>
                </a:cubicBezTo>
                <a:cubicBezTo>
                  <a:pt x="313" y="3175"/>
                  <a:pt x="307" y="3180"/>
                  <a:pt x="299" y="3184"/>
                </a:cubicBezTo>
                <a:cubicBezTo>
                  <a:pt x="290" y="3189"/>
                  <a:pt x="281" y="3189"/>
                  <a:pt x="272" y="3185"/>
                </a:cubicBezTo>
                <a:cubicBezTo>
                  <a:pt x="267" y="3183"/>
                  <a:pt x="263" y="3180"/>
                  <a:pt x="257" y="3178"/>
                </a:cubicBezTo>
                <a:cubicBezTo>
                  <a:pt x="253" y="3176"/>
                  <a:pt x="248" y="3175"/>
                  <a:pt x="243" y="3173"/>
                </a:cubicBezTo>
                <a:cubicBezTo>
                  <a:pt x="249" y="3172"/>
                  <a:pt x="254" y="3169"/>
                  <a:pt x="260" y="3170"/>
                </a:cubicBezTo>
                <a:cubicBezTo>
                  <a:pt x="269" y="3172"/>
                  <a:pt x="276" y="3167"/>
                  <a:pt x="283" y="3164"/>
                </a:cubicBezTo>
                <a:cubicBezTo>
                  <a:pt x="286" y="3163"/>
                  <a:pt x="288" y="3161"/>
                  <a:pt x="290" y="3159"/>
                </a:cubicBezTo>
                <a:cubicBezTo>
                  <a:pt x="291" y="3157"/>
                  <a:pt x="293" y="3156"/>
                  <a:pt x="295" y="3155"/>
                </a:cubicBezTo>
                <a:cubicBezTo>
                  <a:pt x="298" y="3154"/>
                  <a:pt x="302" y="3153"/>
                  <a:pt x="305" y="3154"/>
                </a:cubicBezTo>
                <a:cubicBezTo>
                  <a:pt x="308" y="3154"/>
                  <a:pt x="309" y="3153"/>
                  <a:pt x="310" y="3151"/>
                </a:cubicBezTo>
                <a:cubicBezTo>
                  <a:pt x="311" y="3151"/>
                  <a:pt x="311" y="3150"/>
                  <a:pt x="311" y="3149"/>
                </a:cubicBezTo>
                <a:cubicBezTo>
                  <a:pt x="310" y="3148"/>
                  <a:pt x="310" y="3148"/>
                  <a:pt x="309" y="3148"/>
                </a:cubicBezTo>
                <a:cubicBezTo>
                  <a:pt x="307" y="3149"/>
                  <a:pt x="304" y="3148"/>
                  <a:pt x="302" y="3148"/>
                </a:cubicBezTo>
                <a:cubicBezTo>
                  <a:pt x="295" y="3149"/>
                  <a:pt x="288" y="3151"/>
                  <a:pt x="284" y="3157"/>
                </a:cubicBezTo>
                <a:cubicBezTo>
                  <a:pt x="282" y="3159"/>
                  <a:pt x="280" y="3160"/>
                  <a:pt x="277" y="3161"/>
                </a:cubicBezTo>
                <a:cubicBezTo>
                  <a:pt x="270" y="3162"/>
                  <a:pt x="264" y="3163"/>
                  <a:pt x="257" y="3164"/>
                </a:cubicBezTo>
                <a:cubicBezTo>
                  <a:pt x="252" y="3165"/>
                  <a:pt x="247" y="3166"/>
                  <a:pt x="241" y="3166"/>
                </a:cubicBezTo>
                <a:cubicBezTo>
                  <a:pt x="249" y="3159"/>
                  <a:pt x="258" y="3154"/>
                  <a:pt x="265" y="3147"/>
                </a:cubicBezTo>
                <a:cubicBezTo>
                  <a:pt x="269" y="3143"/>
                  <a:pt x="273" y="3138"/>
                  <a:pt x="278" y="3135"/>
                </a:cubicBezTo>
                <a:cubicBezTo>
                  <a:pt x="281" y="3132"/>
                  <a:pt x="284" y="3130"/>
                  <a:pt x="285" y="3126"/>
                </a:cubicBezTo>
                <a:cubicBezTo>
                  <a:pt x="287" y="3122"/>
                  <a:pt x="290" y="3120"/>
                  <a:pt x="294" y="3119"/>
                </a:cubicBezTo>
                <a:cubicBezTo>
                  <a:pt x="299" y="3118"/>
                  <a:pt x="304" y="3117"/>
                  <a:pt x="309" y="3116"/>
                </a:cubicBezTo>
                <a:cubicBezTo>
                  <a:pt x="311" y="3116"/>
                  <a:pt x="312" y="3117"/>
                  <a:pt x="313" y="3118"/>
                </a:cubicBezTo>
                <a:cubicBezTo>
                  <a:pt x="315" y="3121"/>
                  <a:pt x="319" y="3123"/>
                  <a:pt x="321" y="3126"/>
                </a:cubicBezTo>
                <a:cubicBezTo>
                  <a:pt x="328" y="3132"/>
                  <a:pt x="335" y="3136"/>
                  <a:pt x="344" y="3139"/>
                </a:cubicBezTo>
                <a:cubicBezTo>
                  <a:pt x="352" y="3142"/>
                  <a:pt x="361" y="3144"/>
                  <a:pt x="368" y="3150"/>
                </a:cubicBezTo>
                <a:cubicBezTo>
                  <a:pt x="371" y="3152"/>
                  <a:pt x="373" y="3154"/>
                  <a:pt x="375" y="3156"/>
                </a:cubicBezTo>
                <a:cubicBezTo>
                  <a:pt x="376" y="3157"/>
                  <a:pt x="377" y="3157"/>
                  <a:pt x="378" y="3157"/>
                </a:cubicBezTo>
                <a:cubicBezTo>
                  <a:pt x="379" y="3157"/>
                  <a:pt x="380" y="3157"/>
                  <a:pt x="380" y="3157"/>
                </a:cubicBezTo>
                <a:cubicBezTo>
                  <a:pt x="380" y="3156"/>
                  <a:pt x="380" y="3155"/>
                  <a:pt x="380" y="3155"/>
                </a:cubicBezTo>
                <a:cubicBezTo>
                  <a:pt x="373" y="3149"/>
                  <a:pt x="366" y="3143"/>
                  <a:pt x="357" y="3140"/>
                </a:cubicBezTo>
                <a:cubicBezTo>
                  <a:pt x="351" y="3138"/>
                  <a:pt x="346" y="3135"/>
                  <a:pt x="340" y="3133"/>
                </a:cubicBezTo>
                <a:cubicBezTo>
                  <a:pt x="333" y="3130"/>
                  <a:pt x="328" y="3126"/>
                  <a:pt x="324" y="3121"/>
                </a:cubicBezTo>
                <a:cubicBezTo>
                  <a:pt x="322" y="3119"/>
                  <a:pt x="320" y="3119"/>
                  <a:pt x="319" y="3116"/>
                </a:cubicBezTo>
                <a:cubicBezTo>
                  <a:pt x="326" y="3116"/>
                  <a:pt x="333" y="3116"/>
                  <a:pt x="339" y="3115"/>
                </a:cubicBezTo>
                <a:cubicBezTo>
                  <a:pt x="347" y="3113"/>
                  <a:pt x="355" y="3115"/>
                  <a:pt x="363" y="3117"/>
                </a:cubicBezTo>
                <a:cubicBezTo>
                  <a:pt x="369" y="3120"/>
                  <a:pt x="375" y="3123"/>
                  <a:pt x="382" y="3120"/>
                </a:cubicBezTo>
                <a:cubicBezTo>
                  <a:pt x="387" y="3118"/>
                  <a:pt x="393" y="3117"/>
                  <a:pt x="399" y="3116"/>
                </a:cubicBezTo>
                <a:cubicBezTo>
                  <a:pt x="401" y="3115"/>
                  <a:pt x="404" y="3115"/>
                  <a:pt x="406" y="3113"/>
                </a:cubicBezTo>
                <a:cubicBezTo>
                  <a:pt x="414" y="3108"/>
                  <a:pt x="421" y="3103"/>
                  <a:pt x="427" y="3097"/>
                </a:cubicBezTo>
                <a:cubicBezTo>
                  <a:pt x="432" y="3092"/>
                  <a:pt x="437" y="3088"/>
                  <a:pt x="444" y="3087"/>
                </a:cubicBezTo>
                <a:cubicBezTo>
                  <a:pt x="452" y="3084"/>
                  <a:pt x="459" y="3081"/>
                  <a:pt x="465" y="3075"/>
                </a:cubicBezTo>
                <a:close/>
                <a:moveTo>
                  <a:pt x="426" y="3012"/>
                </a:moveTo>
                <a:cubicBezTo>
                  <a:pt x="426" y="3012"/>
                  <a:pt x="426" y="3012"/>
                  <a:pt x="426" y="3012"/>
                </a:cubicBezTo>
                <a:cubicBezTo>
                  <a:pt x="426" y="3012"/>
                  <a:pt x="426" y="3012"/>
                  <a:pt x="426" y="3012"/>
                </a:cubicBezTo>
                <a:cubicBezTo>
                  <a:pt x="426" y="3012"/>
                  <a:pt x="426" y="3012"/>
                  <a:pt x="426" y="3012"/>
                </a:cubicBezTo>
                <a:close/>
                <a:moveTo>
                  <a:pt x="481" y="3125"/>
                </a:moveTo>
                <a:cubicBezTo>
                  <a:pt x="482" y="3124"/>
                  <a:pt x="482" y="3123"/>
                  <a:pt x="482" y="3122"/>
                </a:cubicBezTo>
                <a:cubicBezTo>
                  <a:pt x="482" y="3120"/>
                  <a:pt x="480" y="3120"/>
                  <a:pt x="479" y="3120"/>
                </a:cubicBezTo>
                <a:cubicBezTo>
                  <a:pt x="478" y="3120"/>
                  <a:pt x="477" y="3121"/>
                  <a:pt x="476" y="3121"/>
                </a:cubicBezTo>
                <a:cubicBezTo>
                  <a:pt x="470" y="3125"/>
                  <a:pt x="464" y="3126"/>
                  <a:pt x="459" y="3129"/>
                </a:cubicBezTo>
                <a:cubicBezTo>
                  <a:pt x="458" y="3129"/>
                  <a:pt x="457" y="3130"/>
                  <a:pt x="456" y="3129"/>
                </a:cubicBezTo>
                <a:cubicBezTo>
                  <a:pt x="459" y="3126"/>
                  <a:pt x="461" y="3123"/>
                  <a:pt x="464" y="3119"/>
                </a:cubicBezTo>
                <a:cubicBezTo>
                  <a:pt x="469" y="3113"/>
                  <a:pt x="473" y="3106"/>
                  <a:pt x="476" y="3099"/>
                </a:cubicBezTo>
                <a:cubicBezTo>
                  <a:pt x="480" y="3089"/>
                  <a:pt x="482" y="3079"/>
                  <a:pt x="484" y="3069"/>
                </a:cubicBezTo>
                <a:cubicBezTo>
                  <a:pt x="488" y="3056"/>
                  <a:pt x="488" y="3042"/>
                  <a:pt x="488" y="3028"/>
                </a:cubicBezTo>
                <a:cubicBezTo>
                  <a:pt x="487" y="3017"/>
                  <a:pt x="485" y="3006"/>
                  <a:pt x="484" y="2996"/>
                </a:cubicBezTo>
                <a:cubicBezTo>
                  <a:pt x="483" y="2989"/>
                  <a:pt x="481" y="2983"/>
                  <a:pt x="481" y="2977"/>
                </a:cubicBezTo>
                <a:cubicBezTo>
                  <a:pt x="482" y="2971"/>
                  <a:pt x="483" y="2965"/>
                  <a:pt x="487" y="2961"/>
                </a:cubicBezTo>
                <a:cubicBezTo>
                  <a:pt x="488" y="2960"/>
                  <a:pt x="488" y="2959"/>
                  <a:pt x="487" y="2957"/>
                </a:cubicBezTo>
                <a:cubicBezTo>
                  <a:pt x="486" y="2956"/>
                  <a:pt x="485" y="2956"/>
                  <a:pt x="484" y="2957"/>
                </a:cubicBezTo>
                <a:cubicBezTo>
                  <a:pt x="480" y="2959"/>
                  <a:pt x="475" y="2960"/>
                  <a:pt x="471" y="2962"/>
                </a:cubicBezTo>
                <a:cubicBezTo>
                  <a:pt x="470" y="2963"/>
                  <a:pt x="469" y="2965"/>
                  <a:pt x="468" y="2964"/>
                </a:cubicBezTo>
                <a:cubicBezTo>
                  <a:pt x="467" y="2963"/>
                  <a:pt x="469" y="2961"/>
                  <a:pt x="469" y="2960"/>
                </a:cubicBezTo>
                <a:cubicBezTo>
                  <a:pt x="469" y="2960"/>
                  <a:pt x="469" y="2959"/>
                  <a:pt x="469" y="2959"/>
                </a:cubicBezTo>
                <a:cubicBezTo>
                  <a:pt x="475" y="2948"/>
                  <a:pt x="476" y="2937"/>
                  <a:pt x="478" y="2926"/>
                </a:cubicBezTo>
                <a:cubicBezTo>
                  <a:pt x="479" y="2918"/>
                  <a:pt x="477" y="2911"/>
                  <a:pt x="477" y="2903"/>
                </a:cubicBezTo>
                <a:cubicBezTo>
                  <a:pt x="477" y="2890"/>
                  <a:pt x="476" y="2877"/>
                  <a:pt x="475" y="2864"/>
                </a:cubicBezTo>
                <a:cubicBezTo>
                  <a:pt x="474" y="2862"/>
                  <a:pt x="473" y="2859"/>
                  <a:pt x="474" y="2857"/>
                </a:cubicBezTo>
                <a:cubicBezTo>
                  <a:pt x="475" y="2855"/>
                  <a:pt x="475" y="2853"/>
                  <a:pt x="475" y="2851"/>
                </a:cubicBezTo>
                <a:cubicBezTo>
                  <a:pt x="474" y="2846"/>
                  <a:pt x="473" y="2841"/>
                  <a:pt x="474" y="2837"/>
                </a:cubicBezTo>
                <a:cubicBezTo>
                  <a:pt x="475" y="2835"/>
                  <a:pt x="474" y="2834"/>
                  <a:pt x="473" y="2833"/>
                </a:cubicBezTo>
                <a:cubicBezTo>
                  <a:pt x="471" y="2833"/>
                  <a:pt x="470" y="2834"/>
                  <a:pt x="469" y="2835"/>
                </a:cubicBezTo>
                <a:cubicBezTo>
                  <a:pt x="469" y="2836"/>
                  <a:pt x="469" y="2837"/>
                  <a:pt x="469" y="2838"/>
                </a:cubicBezTo>
                <a:cubicBezTo>
                  <a:pt x="468" y="2844"/>
                  <a:pt x="465" y="2849"/>
                  <a:pt x="461" y="2854"/>
                </a:cubicBezTo>
                <a:cubicBezTo>
                  <a:pt x="450" y="2870"/>
                  <a:pt x="436" y="2882"/>
                  <a:pt x="421" y="2893"/>
                </a:cubicBezTo>
                <a:cubicBezTo>
                  <a:pt x="408" y="2902"/>
                  <a:pt x="394" y="2909"/>
                  <a:pt x="379" y="2915"/>
                </a:cubicBezTo>
                <a:cubicBezTo>
                  <a:pt x="378" y="2915"/>
                  <a:pt x="377" y="2915"/>
                  <a:pt x="377" y="2914"/>
                </a:cubicBezTo>
                <a:cubicBezTo>
                  <a:pt x="378" y="2910"/>
                  <a:pt x="377" y="2906"/>
                  <a:pt x="378" y="2903"/>
                </a:cubicBezTo>
                <a:cubicBezTo>
                  <a:pt x="381" y="2895"/>
                  <a:pt x="382" y="2887"/>
                  <a:pt x="382" y="2879"/>
                </a:cubicBezTo>
                <a:cubicBezTo>
                  <a:pt x="382" y="2877"/>
                  <a:pt x="382" y="2876"/>
                  <a:pt x="380" y="2875"/>
                </a:cubicBezTo>
                <a:cubicBezTo>
                  <a:pt x="378" y="2875"/>
                  <a:pt x="377" y="2876"/>
                  <a:pt x="377" y="2878"/>
                </a:cubicBezTo>
                <a:cubicBezTo>
                  <a:pt x="374" y="2884"/>
                  <a:pt x="371" y="2891"/>
                  <a:pt x="365" y="2894"/>
                </a:cubicBezTo>
                <a:cubicBezTo>
                  <a:pt x="364" y="2895"/>
                  <a:pt x="363" y="2895"/>
                  <a:pt x="363" y="2897"/>
                </a:cubicBezTo>
                <a:cubicBezTo>
                  <a:pt x="363" y="2898"/>
                  <a:pt x="363" y="2898"/>
                  <a:pt x="362" y="2898"/>
                </a:cubicBezTo>
                <a:cubicBezTo>
                  <a:pt x="352" y="2903"/>
                  <a:pt x="342" y="2907"/>
                  <a:pt x="332" y="2911"/>
                </a:cubicBezTo>
                <a:cubicBezTo>
                  <a:pt x="318" y="2917"/>
                  <a:pt x="305" y="2923"/>
                  <a:pt x="293" y="2932"/>
                </a:cubicBezTo>
                <a:cubicBezTo>
                  <a:pt x="288" y="2936"/>
                  <a:pt x="285" y="2940"/>
                  <a:pt x="282" y="2944"/>
                </a:cubicBezTo>
                <a:cubicBezTo>
                  <a:pt x="281" y="2943"/>
                  <a:pt x="281" y="2942"/>
                  <a:pt x="281" y="2941"/>
                </a:cubicBezTo>
                <a:cubicBezTo>
                  <a:pt x="280" y="2932"/>
                  <a:pt x="280" y="2924"/>
                  <a:pt x="278" y="2916"/>
                </a:cubicBezTo>
                <a:cubicBezTo>
                  <a:pt x="277" y="2915"/>
                  <a:pt x="277" y="2913"/>
                  <a:pt x="275" y="2913"/>
                </a:cubicBezTo>
                <a:cubicBezTo>
                  <a:pt x="273" y="2913"/>
                  <a:pt x="272" y="2915"/>
                  <a:pt x="272" y="2916"/>
                </a:cubicBezTo>
                <a:cubicBezTo>
                  <a:pt x="270" y="2925"/>
                  <a:pt x="265" y="2932"/>
                  <a:pt x="258" y="2938"/>
                </a:cubicBezTo>
                <a:cubicBezTo>
                  <a:pt x="248" y="2946"/>
                  <a:pt x="237" y="2954"/>
                  <a:pt x="225" y="2961"/>
                </a:cubicBezTo>
                <a:cubicBezTo>
                  <a:pt x="215" y="2966"/>
                  <a:pt x="205" y="2970"/>
                  <a:pt x="197" y="2978"/>
                </a:cubicBezTo>
                <a:cubicBezTo>
                  <a:pt x="187" y="2988"/>
                  <a:pt x="175" y="2996"/>
                  <a:pt x="170" y="3009"/>
                </a:cubicBezTo>
                <a:cubicBezTo>
                  <a:pt x="169" y="3011"/>
                  <a:pt x="167" y="3013"/>
                  <a:pt x="166" y="3015"/>
                </a:cubicBezTo>
                <a:cubicBezTo>
                  <a:pt x="166" y="3015"/>
                  <a:pt x="165" y="3015"/>
                  <a:pt x="165" y="3015"/>
                </a:cubicBezTo>
                <a:cubicBezTo>
                  <a:pt x="165" y="3012"/>
                  <a:pt x="164" y="3009"/>
                  <a:pt x="164" y="3006"/>
                </a:cubicBezTo>
                <a:cubicBezTo>
                  <a:pt x="163" y="3001"/>
                  <a:pt x="162" y="2996"/>
                  <a:pt x="162" y="2991"/>
                </a:cubicBezTo>
                <a:cubicBezTo>
                  <a:pt x="161" y="2990"/>
                  <a:pt x="160" y="2989"/>
                  <a:pt x="159" y="2989"/>
                </a:cubicBezTo>
                <a:cubicBezTo>
                  <a:pt x="157" y="2989"/>
                  <a:pt x="157" y="2991"/>
                  <a:pt x="157" y="2992"/>
                </a:cubicBezTo>
                <a:cubicBezTo>
                  <a:pt x="157" y="2996"/>
                  <a:pt x="156" y="3001"/>
                  <a:pt x="154" y="3005"/>
                </a:cubicBezTo>
                <a:cubicBezTo>
                  <a:pt x="153" y="3009"/>
                  <a:pt x="151" y="3013"/>
                  <a:pt x="147" y="3016"/>
                </a:cubicBezTo>
                <a:cubicBezTo>
                  <a:pt x="144" y="3019"/>
                  <a:pt x="140" y="3021"/>
                  <a:pt x="140" y="3026"/>
                </a:cubicBezTo>
                <a:cubicBezTo>
                  <a:pt x="140" y="3029"/>
                  <a:pt x="138" y="3031"/>
                  <a:pt x="137" y="3033"/>
                </a:cubicBezTo>
                <a:cubicBezTo>
                  <a:pt x="133" y="3040"/>
                  <a:pt x="129" y="3046"/>
                  <a:pt x="126" y="3053"/>
                </a:cubicBezTo>
                <a:cubicBezTo>
                  <a:pt x="123" y="3059"/>
                  <a:pt x="120" y="3066"/>
                  <a:pt x="116" y="3072"/>
                </a:cubicBezTo>
                <a:cubicBezTo>
                  <a:pt x="114" y="3077"/>
                  <a:pt x="113" y="3081"/>
                  <a:pt x="111" y="3086"/>
                </a:cubicBezTo>
                <a:cubicBezTo>
                  <a:pt x="107" y="3099"/>
                  <a:pt x="110" y="3113"/>
                  <a:pt x="110" y="3126"/>
                </a:cubicBezTo>
                <a:cubicBezTo>
                  <a:pt x="111" y="3137"/>
                  <a:pt x="112" y="3148"/>
                  <a:pt x="118" y="3158"/>
                </a:cubicBezTo>
                <a:cubicBezTo>
                  <a:pt x="126" y="3174"/>
                  <a:pt x="136" y="3188"/>
                  <a:pt x="146" y="3203"/>
                </a:cubicBezTo>
                <a:cubicBezTo>
                  <a:pt x="150" y="3208"/>
                  <a:pt x="153" y="3213"/>
                  <a:pt x="156" y="3218"/>
                </a:cubicBezTo>
                <a:cubicBezTo>
                  <a:pt x="158" y="3224"/>
                  <a:pt x="159" y="3230"/>
                  <a:pt x="160" y="3236"/>
                </a:cubicBezTo>
                <a:cubicBezTo>
                  <a:pt x="160" y="3238"/>
                  <a:pt x="160" y="3239"/>
                  <a:pt x="159" y="3241"/>
                </a:cubicBezTo>
                <a:cubicBezTo>
                  <a:pt x="153" y="3256"/>
                  <a:pt x="146" y="3270"/>
                  <a:pt x="140" y="3285"/>
                </a:cubicBezTo>
                <a:cubicBezTo>
                  <a:pt x="136" y="3295"/>
                  <a:pt x="132" y="3305"/>
                  <a:pt x="132" y="3316"/>
                </a:cubicBezTo>
                <a:cubicBezTo>
                  <a:pt x="131" y="3318"/>
                  <a:pt x="130" y="3319"/>
                  <a:pt x="129" y="3320"/>
                </a:cubicBezTo>
                <a:cubicBezTo>
                  <a:pt x="127" y="3322"/>
                  <a:pt x="126" y="3324"/>
                  <a:pt x="127" y="3327"/>
                </a:cubicBezTo>
                <a:cubicBezTo>
                  <a:pt x="131" y="3337"/>
                  <a:pt x="138" y="3345"/>
                  <a:pt x="150" y="3345"/>
                </a:cubicBezTo>
                <a:cubicBezTo>
                  <a:pt x="153" y="3344"/>
                  <a:pt x="154" y="3344"/>
                  <a:pt x="154" y="3340"/>
                </a:cubicBezTo>
                <a:cubicBezTo>
                  <a:pt x="154" y="3326"/>
                  <a:pt x="152" y="3312"/>
                  <a:pt x="157" y="3298"/>
                </a:cubicBezTo>
                <a:cubicBezTo>
                  <a:pt x="163" y="3282"/>
                  <a:pt x="168" y="3265"/>
                  <a:pt x="178" y="3251"/>
                </a:cubicBezTo>
                <a:cubicBezTo>
                  <a:pt x="184" y="3242"/>
                  <a:pt x="188" y="3239"/>
                  <a:pt x="198" y="3243"/>
                </a:cubicBezTo>
                <a:cubicBezTo>
                  <a:pt x="205" y="3247"/>
                  <a:pt x="212" y="3250"/>
                  <a:pt x="219" y="3255"/>
                </a:cubicBezTo>
                <a:cubicBezTo>
                  <a:pt x="231" y="3262"/>
                  <a:pt x="243" y="3267"/>
                  <a:pt x="257" y="3269"/>
                </a:cubicBezTo>
                <a:cubicBezTo>
                  <a:pt x="265" y="3270"/>
                  <a:pt x="273" y="3272"/>
                  <a:pt x="281" y="3274"/>
                </a:cubicBezTo>
                <a:cubicBezTo>
                  <a:pt x="293" y="3277"/>
                  <a:pt x="305" y="3279"/>
                  <a:pt x="317" y="3278"/>
                </a:cubicBezTo>
                <a:cubicBezTo>
                  <a:pt x="333" y="3278"/>
                  <a:pt x="348" y="3276"/>
                  <a:pt x="363" y="3272"/>
                </a:cubicBezTo>
                <a:cubicBezTo>
                  <a:pt x="379" y="3268"/>
                  <a:pt x="394" y="3264"/>
                  <a:pt x="408" y="3254"/>
                </a:cubicBezTo>
                <a:cubicBezTo>
                  <a:pt x="417" y="3248"/>
                  <a:pt x="427" y="3243"/>
                  <a:pt x="433" y="3233"/>
                </a:cubicBezTo>
                <a:cubicBezTo>
                  <a:pt x="433" y="3232"/>
                  <a:pt x="434" y="3232"/>
                  <a:pt x="435" y="3231"/>
                </a:cubicBezTo>
                <a:cubicBezTo>
                  <a:pt x="438" y="3228"/>
                  <a:pt x="441" y="3225"/>
                  <a:pt x="442" y="3221"/>
                </a:cubicBezTo>
                <a:cubicBezTo>
                  <a:pt x="448" y="3208"/>
                  <a:pt x="456" y="3196"/>
                  <a:pt x="460" y="3182"/>
                </a:cubicBezTo>
                <a:cubicBezTo>
                  <a:pt x="463" y="3172"/>
                  <a:pt x="465" y="3162"/>
                  <a:pt x="467" y="3152"/>
                </a:cubicBezTo>
                <a:cubicBezTo>
                  <a:pt x="469" y="3141"/>
                  <a:pt x="473" y="3132"/>
                  <a:pt x="481" y="3125"/>
                </a:cubicBezTo>
                <a:close/>
                <a:moveTo>
                  <a:pt x="133" y="3326"/>
                </a:moveTo>
                <a:cubicBezTo>
                  <a:pt x="132" y="3325"/>
                  <a:pt x="133" y="3325"/>
                  <a:pt x="133" y="3325"/>
                </a:cubicBezTo>
                <a:cubicBezTo>
                  <a:pt x="134" y="3324"/>
                  <a:pt x="135" y="3324"/>
                  <a:pt x="136" y="3325"/>
                </a:cubicBezTo>
                <a:cubicBezTo>
                  <a:pt x="138" y="3326"/>
                  <a:pt x="141" y="3329"/>
                  <a:pt x="143" y="3331"/>
                </a:cubicBezTo>
                <a:cubicBezTo>
                  <a:pt x="144" y="3333"/>
                  <a:pt x="145" y="3336"/>
                  <a:pt x="146" y="3339"/>
                </a:cubicBezTo>
                <a:cubicBezTo>
                  <a:pt x="140" y="3338"/>
                  <a:pt x="133" y="3331"/>
                  <a:pt x="133" y="3326"/>
                </a:cubicBezTo>
                <a:close/>
                <a:moveTo>
                  <a:pt x="462" y="3143"/>
                </a:moveTo>
                <a:cubicBezTo>
                  <a:pt x="461" y="3153"/>
                  <a:pt x="460" y="3162"/>
                  <a:pt x="457" y="3172"/>
                </a:cubicBezTo>
                <a:cubicBezTo>
                  <a:pt x="454" y="3183"/>
                  <a:pt x="451" y="3193"/>
                  <a:pt x="445" y="3203"/>
                </a:cubicBezTo>
                <a:cubicBezTo>
                  <a:pt x="442" y="3207"/>
                  <a:pt x="441" y="3212"/>
                  <a:pt x="438" y="3217"/>
                </a:cubicBezTo>
                <a:cubicBezTo>
                  <a:pt x="437" y="3219"/>
                  <a:pt x="436" y="3222"/>
                  <a:pt x="434" y="3223"/>
                </a:cubicBezTo>
                <a:cubicBezTo>
                  <a:pt x="430" y="3228"/>
                  <a:pt x="427" y="3232"/>
                  <a:pt x="423" y="3237"/>
                </a:cubicBezTo>
                <a:cubicBezTo>
                  <a:pt x="420" y="3241"/>
                  <a:pt x="415" y="3243"/>
                  <a:pt x="411" y="3246"/>
                </a:cubicBezTo>
                <a:cubicBezTo>
                  <a:pt x="401" y="3252"/>
                  <a:pt x="392" y="3259"/>
                  <a:pt x="380" y="3262"/>
                </a:cubicBezTo>
                <a:cubicBezTo>
                  <a:pt x="366" y="3266"/>
                  <a:pt x="351" y="3270"/>
                  <a:pt x="336" y="3271"/>
                </a:cubicBezTo>
                <a:cubicBezTo>
                  <a:pt x="330" y="3272"/>
                  <a:pt x="324" y="3272"/>
                  <a:pt x="318" y="3273"/>
                </a:cubicBezTo>
                <a:cubicBezTo>
                  <a:pt x="306" y="3274"/>
                  <a:pt x="295" y="3271"/>
                  <a:pt x="283" y="3269"/>
                </a:cubicBezTo>
                <a:cubicBezTo>
                  <a:pt x="274" y="3266"/>
                  <a:pt x="265" y="3265"/>
                  <a:pt x="257" y="3263"/>
                </a:cubicBezTo>
                <a:cubicBezTo>
                  <a:pt x="247" y="3261"/>
                  <a:pt x="237" y="3259"/>
                  <a:pt x="228" y="3253"/>
                </a:cubicBezTo>
                <a:cubicBezTo>
                  <a:pt x="219" y="3247"/>
                  <a:pt x="210" y="3242"/>
                  <a:pt x="200" y="3238"/>
                </a:cubicBezTo>
                <a:cubicBezTo>
                  <a:pt x="188" y="3233"/>
                  <a:pt x="181" y="3236"/>
                  <a:pt x="173" y="3248"/>
                </a:cubicBezTo>
                <a:cubicBezTo>
                  <a:pt x="164" y="3261"/>
                  <a:pt x="160" y="3276"/>
                  <a:pt x="154" y="3290"/>
                </a:cubicBezTo>
                <a:cubicBezTo>
                  <a:pt x="150" y="3302"/>
                  <a:pt x="147" y="3314"/>
                  <a:pt x="148" y="3329"/>
                </a:cubicBezTo>
                <a:cubicBezTo>
                  <a:pt x="144" y="3324"/>
                  <a:pt x="140" y="3320"/>
                  <a:pt x="135" y="3318"/>
                </a:cubicBezTo>
                <a:cubicBezTo>
                  <a:pt x="133" y="3317"/>
                  <a:pt x="134" y="3314"/>
                  <a:pt x="135" y="3313"/>
                </a:cubicBezTo>
                <a:cubicBezTo>
                  <a:pt x="137" y="3304"/>
                  <a:pt x="140" y="3295"/>
                  <a:pt x="144" y="3286"/>
                </a:cubicBezTo>
                <a:cubicBezTo>
                  <a:pt x="150" y="3271"/>
                  <a:pt x="156" y="3256"/>
                  <a:pt x="163" y="3242"/>
                </a:cubicBezTo>
                <a:cubicBezTo>
                  <a:pt x="165" y="3238"/>
                  <a:pt x="165" y="3234"/>
                  <a:pt x="164" y="3230"/>
                </a:cubicBezTo>
                <a:cubicBezTo>
                  <a:pt x="162" y="3224"/>
                  <a:pt x="161" y="3217"/>
                  <a:pt x="158" y="3211"/>
                </a:cubicBezTo>
                <a:cubicBezTo>
                  <a:pt x="152" y="3201"/>
                  <a:pt x="145" y="3192"/>
                  <a:pt x="138" y="3182"/>
                </a:cubicBezTo>
                <a:cubicBezTo>
                  <a:pt x="132" y="3173"/>
                  <a:pt x="126" y="3164"/>
                  <a:pt x="121" y="3154"/>
                </a:cubicBezTo>
                <a:cubicBezTo>
                  <a:pt x="118" y="3147"/>
                  <a:pt x="116" y="3140"/>
                  <a:pt x="116" y="3132"/>
                </a:cubicBezTo>
                <a:cubicBezTo>
                  <a:pt x="115" y="3120"/>
                  <a:pt x="113" y="3109"/>
                  <a:pt x="115" y="3097"/>
                </a:cubicBezTo>
                <a:cubicBezTo>
                  <a:pt x="115" y="3090"/>
                  <a:pt x="117" y="3082"/>
                  <a:pt x="121" y="3076"/>
                </a:cubicBezTo>
                <a:cubicBezTo>
                  <a:pt x="124" y="3069"/>
                  <a:pt x="127" y="3061"/>
                  <a:pt x="131" y="3055"/>
                </a:cubicBezTo>
                <a:cubicBezTo>
                  <a:pt x="136" y="3046"/>
                  <a:pt x="140" y="3036"/>
                  <a:pt x="147" y="3028"/>
                </a:cubicBezTo>
                <a:cubicBezTo>
                  <a:pt x="152" y="3023"/>
                  <a:pt x="155" y="3017"/>
                  <a:pt x="159" y="3011"/>
                </a:cubicBezTo>
                <a:cubicBezTo>
                  <a:pt x="160" y="3016"/>
                  <a:pt x="161" y="3020"/>
                  <a:pt x="163" y="3024"/>
                </a:cubicBezTo>
                <a:cubicBezTo>
                  <a:pt x="163" y="3026"/>
                  <a:pt x="164" y="3027"/>
                  <a:pt x="166" y="3027"/>
                </a:cubicBezTo>
                <a:cubicBezTo>
                  <a:pt x="168" y="3027"/>
                  <a:pt x="168" y="3025"/>
                  <a:pt x="168" y="3024"/>
                </a:cubicBezTo>
                <a:cubicBezTo>
                  <a:pt x="173" y="3012"/>
                  <a:pt x="179" y="3001"/>
                  <a:pt x="188" y="2993"/>
                </a:cubicBezTo>
                <a:cubicBezTo>
                  <a:pt x="194" y="2988"/>
                  <a:pt x="200" y="2982"/>
                  <a:pt x="206" y="2977"/>
                </a:cubicBezTo>
                <a:cubicBezTo>
                  <a:pt x="208" y="2976"/>
                  <a:pt x="210" y="2975"/>
                  <a:pt x="212" y="2974"/>
                </a:cubicBezTo>
                <a:cubicBezTo>
                  <a:pt x="225" y="2967"/>
                  <a:pt x="237" y="2959"/>
                  <a:pt x="249" y="2951"/>
                </a:cubicBezTo>
                <a:cubicBezTo>
                  <a:pt x="257" y="2945"/>
                  <a:pt x="265" y="2939"/>
                  <a:pt x="271" y="2932"/>
                </a:cubicBezTo>
                <a:cubicBezTo>
                  <a:pt x="273" y="2930"/>
                  <a:pt x="275" y="2930"/>
                  <a:pt x="275" y="2934"/>
                </a:cubicBezTo>
                <a:cubicBezTo>
                  <a:pt x="275" y="2939"/>
                  <a:pt x="277" y="2945"/>
                  <a:pt x="278" y="2951"/>
                </a:cubicBezTo>
                <a:cubicBezTo>
                  <a:pt x="278" y="2952"/>
                  <a:pt x="279" y="2953"/>
                  <a:pt x="280" y="2953"/>
                </a:cubicBezTo>
                <a:cubicBezTo>
                  <a:pt x="282" y="2954"/>
                  <a:pt x="283" y="2953"/>
                  <a:pt x="283" y="2952"/>
                </a:cubicBezTo>
                <a:cubicBezTo>
                  <a:pt x="292" y="2935"/>
                  <a:pt x="308" y="2927"/>
                  <a:pt x="324" y="2920"/>
                </a:cubicBezTo>
                <a:cubicBezTo>
                  <a:pt x="338" y="2914"/>
                  <a:pt x="352" y="2908"/>
                  <a:pt x="366" y="2902"/>
                </a:cubicBezTo>
                <a:cubicBezTo>
                  <a:pt x="368" y="2901"/>
                  <a:pt x="370" y="2900"/>
                  <a:pt x="373" y="2899"/>
                </a:cubicBezTo>
                <a:cubicBezTo>
                  <a:pt x="373" y="2906"/>
                  <a:pt x="372" y="2913"/>
                  <a:pt x="370" y="2919"/>
                </a:cubicBezTo>
                <a:cubicBezTo>
                  <a:pt x="370" y="2921"/>
                  <a:pt x="369" y="2923"/>
                  <a:pt x="371" y="2924"/>
                </a:cubicBezTo>
                <a:cubicBezTo>
                  <a:pt x="373" y="2925"/>
                  <a:pt x="374" y="2924"/>
                  <a:pt x="376" y="2923"/>
                </a:cubicBezTo>
                <a:cubicBezTo>
                  <a:pt x="380" y="2920"/>
                  <a:pt x="386" y="2918"/>
                  <a:pt x="390" y="2914"/>
                </a:cubicBezTo>
                <a:cubicBezTo>
                  <a:pt x="391" y="2913"/>
                  <a:pt x="392" y="2913"/>
                  <a:pt x="393" y="2913"/>
                </a:cubicBezTo>
                <a:cubicBezTo>
                  <a:pt x="407" y="2909"/>
                  <a:pt x="419" y="2902"/>
                  <a:pt x="430" y="2892"/>
                </a:cubicBezTo>
                <a:cubicBezTo>
                  <a:pt x="430" y="2892"/>
                  <a:pt x="431" y="2891"/>
                  <a:pt x="432" y="2890"/>
                </a:cubicBezTo>
                <a:cubicBezTo>
                  <a:pt x="440" y="2886"/>
                  <a:pt x="446" y="2879"/>
                  <a:pt x="452" y="2873"/>
                </a:cubicBezTo>
                <a:cubicBezTo>
                  <a:pt x="453" y="2872"/>
                  <a:pt x="454" y="2872"/>
                  <a:pt x="454" y="2871"/>
                </a:cubicBezTo>
                <a:cubicBezTo>
                  <a:pt x="455" y="2864"/>
                  <a:pt x="462" y="2862"/>
                  <a:pt x="465" y="2857"/>
                </a:cubicBezTo>
                <a:cubicBezTo>
                  <a:pt x="468" y="2864"/>
                  <a:pt x="467" y="2871"/>
                  <a:pt x="468" y="2877"/>
                </a:cubicBezTo>
                <a:cubicBezTo>
                  <a:pt x="470" y="2891"/>
                  <a:pt x="469" y="2906"/>
                  <a:pt x="472" y="2920"/>
                </a:cubicBezTo>
                <a:cubicBezTo>
                  <a:pt x="473" y="2928"/>
                  <a:pt x="470" y="2936"/>
                  <a:pt x="469" y="2944"/>
                </a:cubicBezTo>
                <a:cubicBezTo>
                  <a:pt x="467" y="2952"/>
                  <a:pt x="464" y="2960"/>
                  <a:pt x="460" y="2967"/>
                </a:cubicBezTo>
                <a:cubicBezTo>
                  <a:pt x="458" y="2970"/>
                  <a:pt x="459" y="2973"/>
                  <a:pt x="463" y="2973"/>
                </a:cubicBezTo>
                <a:cubicBezTo>
                  <a:pt x="467" y="2973"/>
                  <a:pt x="470" y="2971"/>
                  <a:pt x="473" y="2969"/>
                </a:cubicBezTo>
                <a:cubicBezTo>
                  <a:pt x="474" y="2969"/>
                  <a:pt x="475" y="2968"/>
                  <a:pt x="476" y="2968"/>
                </a:cubicBezTo>
                <a:cubicBezTo>
                  <a:pt x="477" y="2969"/>
                  <a:pt x="476" y="2970"/>
                  <a:pt x="476" y="2971"/>
                </a:cubicBezTo>
                <a:cubicBezTo>
                  <a:pt x="476" y="2976"/>
                  <a:pt x="474" y="2980"/>
                  <a:pt x="474" y="2985"/>
                </a:cubicBezTo>
                <a:cubicBezTo>
                  <a:pt x="474" y="2987"/>
                  <a:pt x="474" y="2989"/>
                  <a:pt x="476" y="2989"/>
                </a:cubicBezTo>
                <a:cubicBezTo>
                  <a:pt x="478" y="2989"/>
                  <a:pt x="477" y="2990"/>
                  <a:pt x="477" y="2991"/>
                </a:cubicBezTo>
                <a:cubicBezTo>
                  <a:pt x="479" y="3003"/>
                  <a:pt x="482" y="3016"/>
                  <a:pt x="482" y="3028"/>
                </a:cubicBezTo>
                <a:cubicBezTo>
                  <a:pt x="483" y="3041"/>
                  <a:pt x="482" y="3053"/>
                  <a:pt x="479" y="3065"/>
                </a:cubicBezTo>
                <a:cubicBezTo>
                  <a:pt x="477" y="3076"/>
                  <a:pt x="475" y="3087"/>
                  <a:pt x="471" y="3097"/>
                </a:cubicBezTo>
                <a:cubicBezTo>
                  <a:pt x="467" y="3106"/>
                  <a:pt x="462" y="3115"/>
                  <a:pt x="454" y="3122"/>
                </a:cubicBezTo>
                <a:cubicBezTo>
                  <a:pt x="450" y="3127"/>
                  <a:pt x="446" y="3133"/>
                  <a:pt x="441" y="3137"/>
                </a:cubicBezTo>
                <a:cubicBezTo>
                  <a:pt x="440" y="3138"/>
                  <a:pt x="439" y="3139"/>
                  <a:pt x="440" y="3140"/>
                </a:cubicBezTo>
                <a:cubicBezTo>
                  <a:pt x="441" y="3142"/>
                  <a:pt x="442" y="3142"/>
                  <a:pt x="443" y="3142"/>
                </a:cubicBezTo>
                <a:cubicBezTo>
                  <a:pt x="446" y="3142"/>
                  <a:pt x="448" y="3142"/>
                  <a:pt x="450" y="3140"/>
                </a:cubicBezTo>
                <a:cubicBezTo>
                  <a:pt x="454" y="3137"/>
                  <a:pt x="459" y="3136"/>
                  <a:pt x="464" y="3133"/>
                </a:cubicBezTo>
                <a:cubicBezTo>
                  <a:pt x="463" y="3137"/>
                  <a:pt x="463" y="3140"/>
                  <a:pt x="462" y="3143"/>
                </a:cubicBezTo>
                <a:close/>
                <a:moveTo>
                  <a:pt x="266" y="739"/>
                </a:moveTo>
                <a:cubicBezTo>
                  <a:pt x="264" y="739"/>
                  <a:pt x="259" y="743"/>
                  <a:pt x="258" y="745"/>
                </a:cubicBezTo>
                <a:cubicBezTo>
                  <a:pt x="258" y="747"/>
                  <a:pt x="258" y="748"/>
                  <a:pt x="259" y="749"/>
                </a:cubicBezTo>
                <a:cubicBezTo>
                  <a:pt x="260" y="750"/>
                  <a:pt x="262" y="750"/>
                  <a:pt x="263" y="749"/>
                </a:cubicBezTo>
                <a:cubicBezTo>
                  <a:pt x="265" y="747"/>
                  <a:pt x="266" y="744"/>
                  <a:pt x="268" y="741"/>
                </a:cubicBezTo>
                <a:cubicBezTo>
                  <a:pt x="268" y="740"/>
                  <a:pt x="267" y="739"/>
                  <a:pt x="266" y="739"/>
                </a:cubicBezTo>
                <a:close/>
                <a:moveTo>
                  <a:pt x="266" y="758"/>
                </a:moveTo>
                <a:cubicBezTo>
                  <a:pt x="266" y="757"/>
                  <a:pt x="266" y="755"/>
                  <a:pt x="264" y="754"/>
                </a:cubicBezTo>
                <a:cubicBezTo>
                  <a:pt x="262" y="754"/>
                  <a:pt x="261" y="756"/>
                  <a:pt x="260" y="757"/>
                </a:cubicBezTo>
                <a:cubicBezTo>
                  <a:pt x="260" y="758"/>
                  <a:pt x="260" y="759"/>
                  <a:pt x="260" y="760"/>
                </a:cubicBezTo>
                <a:cubicBezTo>
                  <a:pt x="260" y="763"/>
                  <a:pt x="259" y="767"/>
                  <a:pt x="263" y="767"/>
                </a:cubicBezTo>
                <a:cubicBezTo>
                  <a:pt x="267" y="767"/>
                  <a:pt x="266" y="763"/>
                  <a:pt x="266" y="761"/>
                </a:cubicBezTo>
                <a:cubicBezTo>
                  <a:pt x="266" y="760"/>
                  <a:pt x="266" y="759"/>
                  <a:pt x="266" y="758"/>
                </a:cubicBezTo>
                <a:close/>
                <a:moveTo>
                  <a:pt x="290" y="748"/>
                </a:moveTo>
                <a:cubicBezTo>
                  <a:pt x="289" y="751"/>
                  <a:pt x="289" y="753"/>
                  <a:pt x="291" y="755"/>
                </a:cubicBezTo>
                <a:cubicBezTo>
                  <a:pt x="292" y="756"/>
                  <a:pt x="293" y="757"/>
                  <a:pt x="294" y="756"/>
                </a:cubicBezTo>
                <a:cubicBezTo>
                  <a:pt x="296" y="754"/>
                  <a:pt x="297" y="752"/>
                  <a:pt x="297" y="749"/>
                </a:cubicBezTo>
                <a:cubicBezTo>
                  <a:pt x="296" y="747"/>
                  <a:pt x="297" y="743"/>
                  <a:pt x="295" y="742"/>
                </a:cubicBezTo>
                <a:cubicBezTo>
                  <a:pt x="292" y="742"/>
                  <a:pt x="291" y="746"/>
                  <a:pt x="290" y="748"/>
                </a:cubicBezTo>
                <a:close/>
                <a:moveTo>
                  <a:pt x="293" y="693"/>
                </a:moveTo>
                <a:cubicBezTo>
                  <a:pt x="293" y="692"/>
                  <a:pt x="292" y="691"/>
                  <a:pt x="291" y="691"/>
                </a:cubicBezTo>
                <a:cubicBezTo>
                  <a:pt x="290" y="691"/>
                  <a:pt x="290" y="691"/>
                  <a:pt x="289" y="692"/>
                </a:cubicBezTo>
                <a:cubicBezTo>
                  <a:pt x="286" y="696"/>
                  <a:pt x="285" y="706"/>
                  <a:pt x="287" y="710"/>
                </a:cubicBezTo>
                <a:cubicBezTo>
                  <a:pt x="287" y="711"/>
                  <a:pt x="289" y="712"/>
                  <a:pt x="288" y="712"/>
                </a:cubicBezTo>
                <a:cubicBezTo>
                  <a:pt x="288" y="713"/>
                  <a:pt x="286" y="713"/>
                  <a:pt x="286" y="713"/>
                </a:cubicBezTo>
                <a:cubicBezTo>
                  <a:pt x="282" y="712"/>
                  <a:pt x="278" y="713"/>
                  <a:pt x="274" y="714"/>
                </a:cubicBezTo>
                <a:cubicBezTo>
                  <a:pt x="266" y="715"/>
                  <a:pt x="260" y="718"/>
                  <a:pt x="256" y="726"/>
                </a:cubicBezTo>
                <a:cubicBezTo>
                  <a:pt x="255" y="728"/>
                  <a:pt x="254" y="729"/>
                  <a:pt x="253" y="731"/>
                </a:cubicBezTo>
                <a:cubicBezTo>
                  <a:pt x="252" y="730"/>
                  <a:pt x="252" y="729"/>
                  <a:pt x="252" y="728"/>
                </a:cubicBezTo>
                <a:cubicBezTo>
                  <a:pt x="250" y="716"/>
                  <a:pt x="248" y="704"/>
                  <a:pt x="238" y="694"/>
                </a:cubicBezTo>
                <a:cubicBezTo>
                  <a:pt x="230" y="685"/>
                  <a:pt x="221" y="684"/>
                  <a:pt x="212" y="688"/>
                </a:cubicBezTo>
                <a:cubicBezTo>
                  <a:pt x="207" y="690"/>
                  <a:pt x="204" y="696"/>
                  <a:pt x="205" y="701"/>
                </a:cubicBezTo>
                <a:cubicBezTo>
                  <a:pt x="207" y="707"/>
                  <a:pt x="212" y="711"/>
                  <a:pt x="217" y="711"/>
                </a:cubicBezTo>
                <a:cubicBezTo>
                  <a:pt x="222" y="711"/>
                  <a:pt x="223" y="707"/>
                  <a:pt x="227" y="705"/>
                </a:cubicBezTo>
                <a:cubicBezTo>
                  <a:pt x="227" y="708"/>
                  <a:pt x="228" y="711"/>
                  <a:pt x="227" y="714"/>
                </a:cubicBezTo>
                <a:cubicBezTo>
                  <a:pt x="223" y="720"/>
                  <a:pt x="221" y="727"/>
                  <a:pt x="216" y="733"/>
                </a:cubicBezTo>
                <a:cubicBezTo>
                  <a:pt x="212" y="739"/>
                  <a:pt x="207" y="742"/>
                  <a:pt x="201" y="746"/>
                </a:cubicBezTo>
                <a:cubicBezTo>
                  <a:pt x="194" y="750"/>
                  <a:pt x="185" y="753"/>
                  <a:pt x="178" y="757"/>
                </a:cubicBezTo>
                <a:cubicBezTo>
                  <a:pt x="172" y="760"/>
                  <a:pt x="166" y="763"/>
                  <a:pt x="160" y="765"/>
                </a:cubicBezTo>
                <a:cubicBezTo>
                  <a:pt x="154" y="767"/>
                  <a:pt x="149" y="768"/>
                  <a:pt x="144" y="772"/>
                </a:cubicBezTo>
                <a:cubicBezTo>
                  <a:pt x="141" y="775"/>
                  <a:pt x="138" y="778"/>
                  <a:pt x="135" y="781"/>
                </a:cubicBezTo>
                <a:cubicBezTo>
                  <a:pt x="130" y="784"/>
                  <a:pt x="127" y="789"/>
                  <a:pt x="126" y="794"/>
                </a:cubicBezTo>
                <a:cubicBezTo>
                  <a:pt x="125" y="798"/>
                  <a:pt x="125" y="802"/>
                  <a:pt x="123" y="805"/>
                </a:cubicBezTo>
                <a:cubicBezTo>
                  <a:pt x="122" y="808"/>
                  <a:pt x="117" y="809"/>
                  <a:pt x="114" y="811"/>
                </a:cubicBezTo>
                <a:cubicBezTo>
                  <a:pt x="108" y="816"/>
                  <a:pt x="106" y="829"/>
                  <a:pt x="110" y="836"/>
                </a:cubicBezTo>
                <a:cubicBezTo>
                  <a:pt x="115" y="843"/>
                  <a:pt x="120" y="847"/>
                  <a:pt x="127" y="850"/>
                </a:cubicBezTo>
                <a:cubicBezTo>
                  <a:pt x="129" y="851"/>
                  <a:pt x="130" y="852"/>
                  <a:pt x="130" y="853"/>
                </a:cubicBezTo>
                <a:cubicBezTo>
                  <a:pt x="132" y="863"/>
                  <a:pt x="136" y="872"/>
                  <a:pt x="139" y="880"/>
                </a:cubicBezTo>
                <a:cubicBezTo>
                  <a:pt x="147" y="898"/>
                  <a:pt x="152" y="917"/>
                  <a:pt x="158" y="936"/>
                </a:cubicBezTo>
                <a:cubicBezTo>
                  <a:pt x="160" y="942"/>
                  <a:pt x="162" y="948"/>
                  <a:pt x="163" y="954"/>
                </a:cubicBezTo>
                <a:cubicBezTo>
                  <a:pt x="164" y="956"/>
                  <a:pt x="164" y="959"/>
                  <a:pt x="166" y="961"/>
                </a:cubicBezTo>
                <a:cubicBezTo>
                  <a:pt x="169" y="963"/>
                  <a:pt x="172" y="965"/>
                  <a:pt x="175" y="966"/>
                </a:cubicBezTo>
                <a:cubicBezTo>
                  <a:pt x="178" y="967"/>
                  <a:pt x="181" y="967"/>
                  <a:pt x="184" y="968"/>
                </a:cubicBezTo>
                <a:cubicBezTo>
                  <a:pt x="196" y="969"/>
                  <a:pt x="208" y="970"/>
                  <a:pt x="220" y="971"/>
                </a:cubicBezTo>
                <a:cubicBezTo>
                  <a:pt x="229" y="972"/>
                  <a:pt x="237" y="972"/>
                  <a:pt x="245" y="971"/>
                </a:cubicBezTo>
                <a:cubicBezTo>
                  <a:pt x="253" y="970"/>
                  <a:pt x="262" y="971"/>
                  <a:pt x="270" y="967"/>
                </a:cubicBezTo>
                <a:cubicBezTo>
                  <a:pt x="275" y="965"/>
                  <a:pt x="280" y="964"/>
                  <a:pt x="281" y="957"/>
                </a:cubicBezTo>
                <a:cubicBezTo>
                  <a:pt x="282" y="954"/>
                  <a:pt x="281" y="952"/>
                  <a:pt x="281" y="950"/>
                </a:cubicBezTo>
                <a:cubicBezTo>
                  <a:pt x="281" y="946"/>
                  <a:pt x="283" y="942"/>
                  <a:pt x="284" y="938"/>
                </a:cubicBezTo>
                <a:cubicBezTo>
                  <a:pt x="289" y="923"/>
                  <a:pt x="294" y="909"/>
                  <a:pt x="297" y="893"/>
                </a:cubicBezTo>
                <a:cubicBezTo>
                  <a:pt x="300" y="882"/>
                  <a:pt x="301" y="870"/>
                  <a:pt x="305" y="858"/>
                </a:cubicBezTo>
                <a:cubicBezTo>
                  <a:pt x="305" y="857"/>
                  <a:pt x="305" y="855"/>
                  <a:pt x="306" y="855"/>
                </a:cubicBezTo>
                <a:cubicBezTo>
                  <a:pt x="310" y="855"/>
                  <a:pt x="313" y="852"/>
                  <a:pt x="316" y="851"/>
                </a:cubicBezTo>
                <a:cubicBezTo>
                  <a:pt x="326" y="846"/>
                  <a:pt x="334" y="833"/>
                  <a:pt x="326" y="822"/>
                </a:cubicBezTo>
                <a:cubicBezTo>
                  <a:pt x="322" y="817"/>
                  <a:pt x="318" y="811"/>
                  <a:pt x="317" y="804"/>
                </a:cubicBezTo>
                <a:cubicBezTo>
                  <a:pt x="317" y="801"/>
                  <a:pt x="316" y="798"/>
                  <a:pt x="315" y="795"/>
                </a:cubicBezTo>
                <a:cubicBezTo>
                  <a:pt x="312" y="789"/>
                  <a:pt x="308" y="783"/>
                  <a:pt x="304" y="778"/>
                </a:cubicBezTo>
                <a:cubicBezTo>
                  <a:pt x="301" y="774"/>
                  <a:pt x="303" y="773"/>
                  <a:pt x="306" y="771"/>
                </a:cubicBezTo>
                <a:cubicBezTo>
                  <a:pt x="319" y="761"/>
                  <a:pt x="328" y="747"/>
                  <a:pt x="316" y="729"/>
                </a:cubicBezTo>
                <a:cubicBezTo>
                  <a:pt x="315" y="728"/>
                  <a:pt x="313" y="727"/>
                  <a:pt x="313" y="725"/>
                </a:cubicBezTo>
                <a:cubicBezTo>
                  <a:pt x="319" y="726"/>
                  <a:pt x="324" y="724"/>
                  <a:pt x="328" y="721"/>
                </a:cubicBezTo>
                <a:cubicBezTo>
                  <a:pt x="329" y="720"/>
                  <a:pt x="330" y="718"/>
                  <a:pt x="329" y="716"/>
                </a:cubicBezTo>
                <a:cubicBezTo>
                  <a:pt x="328" y="714"/>
                  <a:pt x="326" y="715"/>
                  <a:pt x="325" y="715"/>
                </a:cubicBezTo>
                <a:cubicBezTo>
                  <a:pt x="319" y="717"/>
                  <a:pt x="313" y="717"/>
                  <a:pt x="307" y="716"/>
                </a:cubicBezTo>
                <a:cubicBezTo>
                  <a:pt x="304" y="715"/>
                  <a:pt x="304" y="714"/>
                  <a:pt x="305" y="712"/>
                </a:cubicBezTo>
                <a:cubicBezTo>
                  <a:pt x="309" y="708"/>
                  <a:pt x="312" y="704"/>
                  <a:pt x="318" y="704"/>
                </a:cubicBezTo>
                <a:cubicBezTo>
                  <a:pt x="320" y="704"/>
                  <a:pt x="321" y="703"/>
                  <a:pt x="320" y="702"/>
                </a:cubicBezTo>
                <a:cubicBezTo>
                  <a:pt x="319" y="696"/>
                  <a:pt x="316" y="695"/>
                  <a:pt x="311" y="696"/>
                </a:cubicBezTo>
                <a:cubicBezTo>
                  <a:pt x="307" y="697"/>
                  <a:pt x="304" y="699"/>
                  <a:pt x="302" y="703"/>
                </a:cubicBezTo>
                <a:cubicBezTo>
                  <a:pt x="301" y="705"/>
                  <a:pt x="300" y="708"/>
                  <a:pt x="298" y="711"/>
                </a:cubicBezTo>
                <a:cubicBezTo>
                  <a:pt x="296" y="709"/>
                  <a:pt x="294" y="706"/>
                  <a:pt x="293" y="703"/>
                </a:cubicBezTo>
                <a:cubicBezTo>
                  <a:pt x="292" y="699"/>
                  <a:pt x="293" y="696"/>
                  <a:pt x="293" y="693"/>
                </a:cubicBezTo>
                <a:close/>
                <a:moveTo>
                  <a:pt x="217" y="705"/>
                </a:moveTo>
                <a:cubicBezTo>
                  <a:pt x="211" y="704"/>
                  <a:pt x="209" y="702"/>
                  <a:pt x="210" y="697"/>
                </a:cubicBezTo>
                <a:cubicBezTo>
                  <a:pt x="211" y="692"/>
                  <a:pt x="216" y="689"/>
                  <a:pt x="223" y="690"/>
                </a:cubicBezTo>
                <a:cubicBezTo>
                  <a:pt x="221" y="695"/>
                  <a:pt x="214" y="698"/>
                  <a:pt x="217" y="705"/>
                </a:cubicBezTo>
                <a:close/>
                <a:moveTo>
                  <a:pt x="245" y="723"/>
                </a:moveTo>
                <a:cubicBezTo>
                  <a:pt x="246" y="728"/>
                  <a:pt x="248" y="732"/>
                  <a:pt x="250" y="737"/>
                </a:cubicBezTo>
                <a:cubicBezTo>
                  <a:pt x="250" y="738"/>
                  <a:pt x="251" y="740"/>
                  <a:pt x="250" y="741"/>
                </a:cubicBezTo>
                <a:cubicBezTo>
                  <a:pt x="249" y="744"/>
                  <a:pt x="249" y="746"/>
                  <a:pt x="249" y="749"/>
                </a:cubicBezTo>
                <a:cubicBezTo>
                  <a:pt x="249" y="750"/>
                  <a:pt x="250" y="752"/>
                  <a:pt x="248" y="753"/>
                </a:cubicBezTo>
                <a:cubicBezTo>
                  <a:pt x="243" y="738"/>
                  <a:pt x="246" y="722"/>
                  <a:pt x="238" y="709"/>
                </a:cubicBezTo>
                <a:cubicBezTo>
                  <a:pt x="242" y="711"/>
                  <a:pt x="245" y="715"/>
                  <a:pt x="245" y="723"/>
                </a:cubicBezTo>
                <a:close/>
                <a:moveTo>
                  <a:pt x="262" y="787"/>
                </a:moveTo>
                <a:cubicBezTo>
                  <a:pt x="261" y="794"/>
                  <a:pt x="259" y="802"/>
                  <a:pt x="256" y="809"/>
                </a:cubicBezTo>
                <a:cubicBezTo>
                  <a:pt x="255" y="814"/>
                  <a:pt x="251" y="812"/>
                  <a:pt x="248" y="811"/>
                </a:cubicBezTo>
                <a:cubicBezTo>
                  <a:pt x="243" y="810"/>
                  <a:pt x="237" y="808"/>
                  <a:pt x="232" y="806"/>
                </a:cubicBezTo>
                <a:cubicBezTo>
                  <a:pt x="239" y="794"/>
                  <a:pt x="245" y="783"/>
                  <a:pt x="247" y="770"/>
                </a:cubicBezTo>
                <a:cubicBezTo>
                  <a:pt x="248" y="768"/>
                  <a:pt x="249" y="769"/>
                  <a:pt x="250" y="769"/>
                </a:cubicBezTo>
                <a:cubicBezTo>
                  <a:pt x="256" y="772"/>
                  <a:pt x="263" y="777"/>
                  <a:pt x="262" y="787"/>
                </a:cubicBezTo>
                <a:close/>
                <a:moveTo>
                  <a:pt x="162" y="800"/>
                </a:moveTo>
                <a:cubicBezTo>
                  <a:pt x="167" y="796"/>
                  <a:pt x="172" y="793"/>
                  <a:pt x="177" y="790"/>
                </a:cubicBezTo>
                <a:cubicBezTo>
                  <a:pt x="189" y="781"/>
                  <a:pt x="201" y="773"/>
                  <a:pt x="212" y="763"/>
                </a:cubicBezTo>
                <a:cubicBezTo>
                  <a:pt x="222" y="755"/>
                  <a:pt x="229" y="745"/>
                  <a:pt x="235" y="733"/>
                </a:cubicBezTo>
                <a:cubicBezTo>
                  <a:pt x="233" y="746"/>
                  <a:pt x="231" y="758"/>
                  <a:pt x="224" y="769"/>
                </a:cubicBezTo>
                <a:cubicBezTo>
                  <a:pt x="218" y="777"/>
                  <a:pt x="211" y="784"/>
                  <a:pt x="204" y="791"/>
                </a:cubicBezTo>
                <a:cubicBezTo>
                  <a:pt x="198" y="796"/>
                  <a:pt x="192" y="800"/>
                  <a:pt x="186" y="805"/>
                </a:cubicBezTo>
                <a:cubicBezTo>
                  <a:pt x="179" y="811"/>
                  <a:pt x="174" y="809"/>
                  <a:pt x="167" y="807"/>
                </a:cubicBezTo>
                <a:cubicBezTo>
                  <a:pt x="166" y="807"/>
                  <a:pt x="165" y="807"/>
                  <a:pt x="163" y="806"/>
                </a:cubicBezTo>
                <a:cubicBezTo>
                  <a:pt x="162" y="806"/>
                  <a:pt x="159" y="806"/>
                  <a:pt x="159" y="805"/>
                </a:cubicBezTo>
                <a:cubicBezTo>
                  <a:pt x="159" y="803"/>
                  <a:pt x="161" y="801"/>
                  <a:pt x="162" y="800"/>
                </a:cubicBezTo>
                <a:close/>
                <a:moveTo>
                  <a:pt x="177" y="962"/>
                </a:moveTo>
                <a:cubicBezTo>
                  <a:pt x="173" y="959"/>
                  <a:pt x="170" y="957"/>
                  <a:pt x="168" y="952"/>
                </a:cubicBezTo>
                <a:cubicBezTo>
                  <a:pt x="162" y="936"/>
                  <a:pt x="158" y="919"/>
                  <a:pt x="152" y="902"/>
                </a:cubicBezTo>
                <a:cubicBezTo>
                  <a:pt x="150" y="893"/>
                  <a:pt x="146" y="885"/>
                  <a:pt x="142" y="877"/>
                </a:cubicBezTo>
                <a:cubicBezTo>
                  <a:pt x="138" y="868"/>
                  <a:pt x="135" y="860"/>
                  <a:pt x="132" y="851"/>
                </a:cubicBezTo>
                <a:cubicBezTo>
                  <a:pt x="133" y="851"/>
                  <a:pt x="133" y="851"/>
                  <a:pt x="133" y="851"/>
                </a:cubicBezTo>
                <a:cubicBezTo>
                  <a:pt x="137" y="851"/>
                  <a:pt x="141" y="849"/>
                  <a:pt x="144" y="851"/>
                </a:cubicBezTo>
                <a:cubicBezTo>
                  <a:pt x="148" y="854"/>
                  <a:pt x="146" y="858"/>
                  <a:pt x="147" y="862"/>
                </a:cubicBezTo>
                <a:cubicBezTo>
                  <a:pt x="151" y="875"/>
                  <a:pt x="153" y="888"/>
                  <a:pt x="157" y="900"/>
                </a:cubicBezTo>
                <a:cubicBezTo>
                  <a:pt x="163" y="920"/>
                  <a:pt x="171" y="938"/>
                  <a:pt x="177" y="958"/>
                </a:cubicBezTo>
                <a:cubicBezTo>
                  <a:pt x="177" y="959"/>
                  <a:pt x="178" y="960"/>
                  <a:pt x="177" y="962"/>
                </a:cubicBezTo>
                <a:close/>
                <a:moveTo>
                  <a:pt x="199" y="966"/>
                </a:moveTo>
                <a:cubicBezTo>
                  <a:pt x="192" y="966"/>
                  <a:pt x="191" y="962"/>
                  <a:pt x="190" y="956"/>
                </a:cubicBezTo>
                <a:cubicBezTo>
                  <a:pt x="186" y="937"/>
                  <a:pt x="182" y="918"/>
                  <a:pt x="177" y="899"/>
                </a:cubicBezTo>
                <a:cubicBezTo>
                  <a:pt x="174" y="885"/>
                  <a:pt x="171" y="871"/>
                  <a:pt x="166" y="858"/>
                </a:cubicBezTo>
                <a:cubicBezTo>
                  <a:pt x="166" y="856"/>
                  <a:pt x="166" y="855"/>
                  <a:pt x="165" y="853"/>
                </a:cubicBezTo>
                <a:cubicBezTo>
                  <a:pt x="173" y="856"/>
                  <a:pt x="180" y="857"/>
                  <a:pt x="186" y="853"/>
                </a:cubicBezTo>
                <a:cubicBezTo>
                  <a:pt x="194" y="890"/>
                  <a:pt x="198" y="928"/>
                  <a:pt x="200" y="966"/>
                </a:cubicBezTo>
                <a:cubicBezTo>
                  <a:pt x="200" y="966"/>
                  <a:pt x="199" y="966"/>
                  <a:pt x="199" y="966"/>
                </a:cubicBezTo>
                <a:close/>
                <a:moveTo>
                  <a:pt x="231" y="896"/>
                </a:moveTo>
                <a:cubicBezTo>
                  <a:pt x="231" y="907"/>
                  <a:pt x="229" y="917"/>
                  <a:pt x="229" y="928"/>
                </a:cubicBezTo>
                <a:cubicBezTo>
                  <a:pt x="228" y="940"/>
                  <a:pt x="227" y="952"/>
                  <a:pt x="227" y="963"/>
                </a:cubicBezTo>
                <a:cubicBezTo>
                  <a:pt x="227" y="967"/>
                  <a:pt x="225" y="968"/>
                  <a:pt x="222" y="968"/>
                </a:cubicBezTo>
                <a:cubicBezTo>
                  <a:pt x="214" y="967"/>
                  <a:pt x="214" y="967"/>
                  <a:pt x="214" y="960"/>
                </a:cubicBezTo>
                <a:cubicBezTo>
                  <a:pt x="215" y="942"/>
                  <a:pt x="214" y="924"/>
                  <a:pt x="213" y="906"/>
                </a:cubicBezTo>
                <a:cubicBezTo>
                  <a:pt x="213" y="895"/>
                  <a:pt x="213" y="883"/>
                  <a:pt x="212" y="871"/>
                </a:cubicBezTo>
                <a:cubicBezTo>
                  <a:pt x="211" y="866"/>
                  <a:pt x="212" y="860"/>
                  <a:pt x="213" y="854"/>
                </a:cubicBezTo>
                <a:cubicBezTo>
                  <a:pt x="220" y="856"/>
                  <a:pt x="227" y="857"/>
                  <a:pt x="233" y="857"/>
                </a:cubicBezTo>
                <a:cubicBezTo>
                  <a:pt x="233" y="870"/>
                  <a:pt x="232" y="883"/>
                  <a:pt x="231" y="896"/>
                </a:cubicBezTo>
                <a:close/>
                <a:moveTo>
                  <a:pt x="249" y="960"/>
                </a:moveTo>
                <a:cubicBezTo>
                  <a:pt x="247" y="967"/>
                  <a:pt x="247" y="967"/>
                  <a:pt x="240" y="967"/>
                </a:cubicBezTo>
                <a:cubicBezTo>
                  <a:pt x="237" y="968"/>
                  <a:pt x="237" y="967"/>
                  <a:pt x="237" y="964"/>
                </a:cubicBezTo>
                <a:cubicBezTo>
                  <a:pt x="241" y="943"/>
                  <a:pt x="245" y="922"/>
                  <a:pt x="249" y="901"/>
                </a:cubicBezTo>
                <a:cubicBezTo>
                  <a:pt x="251" y="887"/>
                  <a:pt x="254" y="874"/>
                  <a:pt x="257" y="860"/>
                </a:cubicBezTo>
                <a:cubicBezTo>
                  <a:pt x="257" y="858"/>
                  <a:pt x="257" y="857"/>
                  <a:pt x="260" y="858"/>
                </a:cubicBezTo>
                <a:cubicBezTo>
                  <a:pt x="264" y="858"/>
                  <a:pt x="268" y="858"/>
                  <a:pt x="271" y="858"/>
                </a:cubicBezTo>
                <a:cubicBezTo>
                  <a:pt x="273" y="858"/>
                  <a:pt x="274" y="859"/>
                  <a:pt x="274" y="861"/>
                </a:cubicBezTo>
                <a:cubicBezTo>
                  <a:pt x="269" y="884"/>
                  <a:pt x="262" y="906"/>
                  <a:pt x="256" y="929"/>
                </a:cubicBezTo>
                <a:cubicBezTo>
                  <a:pt x="253" y="939"/>
                  <a:pt x="251" y="950"/>
                  <a:pt x="249" y="960"/>
                </a:cubicBezTo>
                <a:close/>
                <a:moveTo>
                  <a:pt x="292" y="900"/>
                </a:moveTo>
                <a:cubicBezTo>
                  <a:pt x="288" y="911"/>
                  <a:pt x="285" y="923"/>
                  <a:pt x="281" y="934"/>
                </a:cubicBezTo>
                <a:cubicBezTo>
                  <a:pt x="279" y="941"/>
                  <a:pt x="276" y="948"/>
                  <a:pt x="275" y="955"/>
                </a:cubicBezTo>
                <a:cubicBezTo>
                  <a:pt x="274" y="959"/>
                  <a:pt x="272" y="961"/>
                  <a:pt x="269" y="961"/>
                </a:cubicBezTo>
                <a:cubicBezTo>
                  <a:pt x="267" y="961"/>
                  <a:pt x="266" y="962"/>
                  <a:pt x="264" y="963"/>
                </a:cubicBezTo>
                <a:cubicBezTo>
                  <a:pt x="266" y="954"/>
                  <a:pt x="267" y="946"/>
                  <a:pt x="269" y="938"/>
                </a:cubicBezTo>
                <a:cubicBezTo>
                  <a:pt x="277" y="915"/>
                  <a:pt x="282" y="891"/>
                  <a:pt x="288" y="867"/>
                </a:cubicBezTo>
                <a:cubicBezTo>
                  <a:pt x="289" y="861"/>
                  <a:pt x="290" y="855"/>
                  <a:pt x="298" y="857"/>
                </a:cubicBezTo>
                <a:cubicBezTo>
                  <a:pt x="299" y="857"/>
                  <a:pt x="300" y="856"/>
                  <a:pt x="300" y="857"/>
                </a:cubicBezTo>
                <a:cubicBezTo>
                  <a:pt x="296" y="871"/>
                  <a:pt x="296" y="886"/>
                  <a:pt x="292" y="900"/>
                </a:cubicBezTo>
                <a:close/>
                <a:moveTo>
                  <a:pt x="318" y="819"/>
                </a:moveTo>
                <a:cubicBezTo>
                  <a:pt x="319" y="820"/>
                  <a:pt x="321" y="821"/>
                  <a:pt x="322" y="823"/>
                </a:cubicBezTo>
                <a:cubicBezTo>
                  <a:pt x="330" y="832"/>
                  <a:pt x="323" y="843"/>
                  <a:pt x="312" y="848"/>
                </a:cubicBezTo>
                <a:cubicBezTo>
                  <a:pt x="302" y="852"/>
                  <a:pt x="291" y="852"/>
                  <a:pt x="281" y="852"/>
                </a:cubicBezTo>
                <a:cubicBezTo>
                  <a:pt x="277" y="852"/>
                  <a:pt x="274" y="853"/>
                  <a:pt x="271" y="853"/>
                </a:cubicBezTo>
                <a:cubicBezTo>
                  <a:pt x="262" y="852"/>
                  <a:pt x="253" y="851"/>
                  <a:pt x="245" y="852"/>
                </a:cubicBezTo>
                <a:cubicBezTo>
                  <a:pt x="235" y="852"/>
                  <a:pt x="226" y="851"/>
                  <a:pt x="217" y="850"/>
                </a:cubicBezTo>
                <a:cubicBezTo>
                  <a:pt x="213" y="850"/>
                  <a:pt x="208" y="848"/>
                  <a:pt x="203" y="847"/>
                </a:cubicBezTo>
                <a:cubicBezTo>
                  <a:pt x="199" y="846"/>
                  <a:pt x="194" y="846"/>
                  <a:pt x="190" y="847"/>
                </a:cubicBezTo>
                <a:cubicBezTo>
                  <a:pt x="178" y="850"/>
                  <a:pt x="167" y="850"/>
                  <a:pt x="156" y="847"/>
                </a:cubicBezTo>
                <a:cubicBezTo>
                  <a:pt x="150" y="846"/>
                  <a:pt x="144" y="847"/>
                  <a:pt x="138" y="847"/>
                </a:cubicBezTo>
                <a:cubicBezTo>
                  <a:pt x="137" y="847"/>
                  <a:pt x="136" y="847"/>
                  <a:pt x="135" y="847"/>
                </a:cubicBezTo>
                <a:cubicBezTo>
                  <a:pt x="128" y="842"/>
                  <a:pt x="120" y="840"/>
                  <a:pt x="114" y="834"/>
                </a:cubicBezTo>
                <a:cubicBezTo>
                  <a:pt x="112" y="832"/>
                  <a:pt x="112" y="830"/>
                  <a:pt x="112" y="827"/>
                </a:cubicBezTo>
                <a:cubicBezTo>
                  <a:pt x="111" y="818"/>
                  <a:pt x="116" y="813"/>
                  <a:pt x="123" y="810"/>
                </a:cubicBezTo>
                <a:cubicBezTo>
                  <a:pt x="124" y="810"/>
                  <a:pt x="124" y="809"/>
                  <a:pt x="124" y="809"/>
                </a:cubicBezTo>
                <a:cubicBezTo>
                  <a:pt x="131" y="811"/>
                  <a:pt x="138" y="808"/>
                  <a:pt x="145" y="809"/>
                </a:cubicBezTo>
                <a:cubicBezTo>
                  <a:pt x="154" y="809"/>
                  <a:pt x="163" y="811"/>
                  <a:pt x="172" y="813"/>
                </a:cubicBezTo>
                <a:cubicBezTo>
                  <a:pt x="176" y="814"/>
                  <a:pt x="179" y="814"/>
                  <a:pt x="183" y="813"/>
                </a:cubicBezTo>
                <a:cubicBezTo>
                  <a:pt x="188" y="811"/>
                  <a:pt x="193" y="810"/>
                  <a:pt x="199" y="810"/>
                </a:cubicBezTo>
                <a:cubicBezTo>
                  <a:pt x="206" y="810"/>
                  <a:pt x="214" y="809"/>
                  <a:pt x="221" y="808"/>
                </a:cubicBezTo>
                <a:cubicBezTo>
                  <a:pt x="230" y="807"/>
                  <a:pt x="237" y="812"/>
                  <a:pt x="245" y="815"/>
                </a:cubicBezTo>
                <a:cubicBezTo>
                  <a:pt x="249" y="817"/>
                  <a:pt x="253" y="817"/>
                  <a:pt x="257" y="815"/>
                </a:cubicBezTo>
                <a:cubicBezTo>
                  <a:pt x="263" y="813"/>
                  <a:pt x="268" y="812"/>
                  <a:pt x="275" y="812"/>
                </a:cubicBezTo>
                <a:cubicBezTo>
                  <a:pt x="275" y="812"/>
                  <a:pt x="277" y="812"/>
                  <a:pt x="277" y="812"/>
                </a:cubicBezTo>
                <a:cubicBezTo>
                  <a:pt x="278" y="817"/>
                  <a:pt x="280" y="813"/>
                  <a:pt x="282" y="813"/>
                </a:cubicBezTo>
                <a:cubicBezTo>
                  <a:pt x="286" y="812"/>
                  <a:pt x="291" y="811"/>
                  <a:pt x="295" y="810"/>
                </a:cubicBezTo>
                <a:cubicBezTo>
                  <a:pt x="296" y="810"/>
                  <a:pt x="296" y="810"/>
                  <a:pt x="297" y="811"/>
                </a:cubicBezTo>
                <a:cubicBezTo>
                  <a:pt x="299" y="813"/>
                  <a:pt x="298" y="813"/>
                  <a:pt x="301" y="811"/>
                </a:cubicBezTo>
                <a:cubicBezTo>
                  <a:pt x="302" y="811"/>
                  <a:pt x="302" y="811"/>
                  <a:pt x="303" y="811"/>
                </a:cubicBezTo>
                <a:cubicBezTo>
                  <a:pt x="308" y="813"/>
                  <a:pt x="314" y="814"/>
                  <a:pt x="318" y="819"/>
                </a:cubicBezTo>
                <a:close/>
                <a:moveTo>
                  <a:pt x="287" y="787"/>
                </a:moveTo>
                <a:cubicBezTo>
                  <a:pt x="286" y="785"/>
                  <a:pt x="287" y="784"/>
                  <a:pt x="289" y="782"/>
                </a:cubicBezTo>
                <a:cubicBezTo>
                  <a:pt x="291" y="782"/>
                  <a:pt x="293" y="781"/>
                  <a:pt x="294" y="779"/>
                </a:cubicBezTo>
                <a:cubicBezTo>
                  <a:pt x="298" y="777"/>
                  <a:pt x="298" y="777"/>
                  <a:pt x="299" y="782"/>
                </a:cubicBezTo>
                <a:cubicBezTo>
                  <a:pt x="300" y="786"/>
                  <a:pt x="300" y="789"/>
                  <a:pt x="300" y="793"/>
                </a:cubicBezTo>
                <a:cubicBezTo>
                  <a:pt x="300" y="795"/>
                  <a:pt x="300" y="798"/>
                  <a:pt x="300" y="800"/>
                </a:cubicBezTo>
                <a:cubicBezTo>
                  <a:pt x="300" y="805"/>
                  <a:pt x="299" y="806"/>
                  <a:pt x="294" y="806"/>
                </a:cubicBezTo>
                <a:cubicBezTo>
                  <a:pt x="291" y="807"/>
                  <a:pt x="287" y="809"/>
                  <a:pt x="285" y="807"/>
                </a:cubicBezTo>
                <a:cubicBezTo>
                  <a:pt x="284" y="806"/>
                  <a:pt x="286" y="802"/>
                  <a:pt x="287" y="800"/>
                </a:cubicBezTo>
                <a:cubicBezTo>
                  <a:pt x="287" y="796"/>
                  <a:pt x="287" y="791"/>
                  <a:pt x="287" y="787"/>
                </a:cubicBezTo>
                <a:close/>
                <a:moveTo>
                  <a:pt x="315" y="735"/>
                </a:moveTo>
                <a:cubicBezTo>
                  <a:pt x="318" y="741"/>
                  <a:pt x="319" y="748"/>
                  <a:pt x="315" y="755"/>
                </a:cubicBezTo>
                <a:cubicBezTo>
                  <a:pt x="312" y="760"/>
                  <a:pt x="308" y="765"/>
                  <a:pt x="303" y="769"/>
                </a:cubicBezTo>
                <a:cubicBezTo>
                  <a:pt x="299" y="772"/>
                  <a:pt x="296" y="775"/>
                  <a:pt x="291" y="777"/>
                </a:cubicBezTo>
                <a:cubicBezTo>
                  <a:pt x="287" y="779"/>
                  <a:pt x="283" y="779"/>
                  <a:pt x="279" y="779"/>
                </a:cubicBezTo>
                <a:cubicBezTo>
                  <a:pt x="276" y="778"/>
                  <a:pt x="272" y="778"/>
                  <a:pt x="269" y="778"/>
                </a:cubicBezTo>
                <a:cubicBezTo>
                  <a:pt x="268" y="778"/>
                  <a:pt x="266" y="778"/>
                  <a:pt x="266" y="776"/>
                </a:cubicBezTo>
                <a:cubicBezTo>
                  <a:pt x="265" y="773"/>
                  <a:pt x="263" y="772"/>
                  <a:pt x="261" y="771"/>
                </a:cubicBezTo>
                <a:cubicBezTo>
                  <a:pt x="259" y="770"/>
                  <a:pt x="257" y="769"/>
                  <a:pt x="255" y="768"/>
                </a:cubicBezTo>
                <a:cubicBezTo>
                  <a:pt x="253" y="767"/>
                  <a:pt x="252" y="765"/>
                  <a:pt x="252" y="763"/>
                </a:cubicBezTo>
                <a:cubicBezTo>
                  <a:pt x="253" y="754"/>
                  <a:pt x="251" y="746"/>
                  <a:pt x="255" y="738"/>
                </a:cubicBezTo>
                <a:cubicBezTo>
                  <a:pt x="258" y="731"/>
                  <a:pt x="259" y="724"/>
                  <a:pt x="266" y="720"/>
                </a:cubicBezTo>
                <a:cubicBezTo>
                  <a:pt x="271" y="717"/>
                  <a:pt x="276" y="717"/>
                  <a:pt x="284" y="717"/>
                </a:cubicBezTo>
                <a:cubicBezTo>
                  <a:pt x="297" y="716"/>
                  <a:pt x="308" y="722"/>
                  <a:pt x="315" y="735"/>
                </a:cubicBezTo>
                <a:close/>
                <a:moveTo>
                  <a:pt x="289" y="735"/>
                </a:moveTo>
                <a:cubicBezTo>
                  <a:pt x="290" y="736"/>
                  <a:pt x="291" y="735"/>
                  <a:pt x="292" y="734"/>
                </a:cubicBezTo>
                <a:cubicBezTo>
                  <a:pt x="293" y="731"/>
                  <a:pt x="294" y="728"/>
                  <a:pt x="295" y="725"/>
                </a:cubicBezTo>
                <a:cubicBezTo>
                  <a:pt x="296" y="723"/>
                  <a:pt x="294" y="723"/>
                  <a:pt x="293" y="722"/>
                </a:cubicBezTo>
                <a:cubicBezTo>
                  <a:pt x="293" y="723"/>
                  <a:pt x="292" y="723"/>
                  <a:pt x="292" y="723"/>
                </a:cubicBezTo>
                <a:cubicBezTo>
                  <a:pt x="290" y="726"/>
                  <a:pt x="288" y="729"/>
                  <a:pt x="287" y="732"/>
                </a:cubicBezTo>
                <a:cubicBezTo>
                  <a:pt x="286" y="734"/>
                  <a:pt x="287" y="735"/>
                  <a:pt x="289" y="735"/>
                </a:cubicBezTo>
                <a:close/>
                <a:moveTo>
                  <a:pt x="284" y="776"/>
                </a:moveTo>
                <a:cubicBezTo>
                  <a:pt x="287" y="776"/>
                  <a:pt x="292" y="768"/>
                  <a:pt x="291" y="765"/>
                </a:cubicBezTo>
                <a:cubicBezTo>
                  <a:pt x="291" y="764"/>
                  <a:pt x="290" y="764"/>
                  <a:pt x="289" y="765"/>
                </a:cubicBezTo>
                <a:cubicBezTo>
                  <a:pt x="286" y="766"/>
                  <a:pt x="283" y="769"/>
                  <a:pt x="282" y="772"/>
                </a:cubicBezTo>
                <a:cubicBezTo>
                  <a:pt x="281" y="773"/>
                  <a:pt x="281" y="775"/>
                  <a:pt x="284" y="776"/>
                </a:cubicBezTo>
                <a:close/>
                <a:moveTo>
                  <a:pt x="300" y="765"/>
                </a:moveTo>
                <a:cubicBezTo>
                  <a:pt x="302" y="766"/>
                  <a:pt x="304" y="765"/>
                  <a:pt x="305" y="763"/>
                </a:cubicBezTo>
                <a:cubicBezTo>
                  <a:pt x="306" y="760"/>
                  <a:pt x="307" y="757"/>
                  <a:pt x="307" y="754"/>
                </a:cubicBezTo>
                <a:cubicBezTo>
                  <a:pt x="307" y="753"/>
                  <a:pt x="308" y="751"/>
                  <a:pt x="306" y="750"/>
                </a:cubicBezTo>
                <a:cubicBezTo>
                  <a:pt x="303" y="749"/>
                  <a:pt x="303" y="752"/>
                  <a:pt x="302" y="753"/>
                </a:cubicBezTo>
                <a:cubicBezTo>
                  <a:pt x="301" y="756"/>
                  <a:pt x="300" y="758"/>
                  <a:pt x="299" y="761"/>
                </a:cubicBezTo>
                <a:cubicBezTo>
                  <a:pt x="298" y="763"/>
                  <a:pt x="298" y="764"/>
                  <a:pt x="300" y="765"/>
                </a:cubicBezTo>
                <a:close/>
                <a:moveTo>
                  <a:pt x="280" y="734"/>
                </a:moveTo>
                <a:cubicBezTo>
                  <a:pt x="281" y="732"/>
                  <a:pt x="279" y="732"/>
                  <a:pt x="278" y="733"/>
                </a:cubicBezTo>
                <a:cubicBezTo>
                  <a:pt x="275" y="734"/>
                  <a:pt x="271" y="740"/>
                  <a:pt x="271" y="743"/>
                </a:cubicBezTo>
                <a:cubicBezTo>
                  <a:pt x="271" y="745"/>
                  <a:pt x="272" y="746"/>
                  <a:pt x="274" y="746"/>
                </a:cubicBezTo>
                <a:cubicBezTo>
                  <a:pt x="274" y="746"/>
                  <a:pt x="275" y="746"/>
                  <a:pt x="275" y="745"/>
                </a:cubicBezTo>
                <a:cubicBezTo>
                  <a:pt x="278" y="742"/>
                  <a:pt x="279" y="738"/>
                  <a:pt x="280" y="734"/>
                </a:cubicBezTo>
                <a:close/>
                <a:moveTo>
                  <a:pt x="278" y="724"/>
                </a:moveTo>
                <a:cubicBezTo>
                  <a:pt x="278" y="722"/>
                  <a:pt x="280" y="721"/>
                  <a:pt x="278" y="719"/>
                </a:cubicBezTo>
                <a:cubicBezTo>
                  <a:pt x="277" y="717"/>
                  <a:pt x="276" y="720"/>
                  <a:pt x="275" y="720"/>
                </a:cubicBezTo>
                <a:cubicBezTo>
                  <a:pt x="274" y="720"/>
                  <a:pt x="273" y="721"/>
                  <a:pt x="272" y="721"/>
                </a:cubicBezTo>
                <a:cubicBezTo>
                  <a:pt x="269" y="721"/>
                  <a:pt x="268" y="724"/>
                  <a:pt x="267" y="726"/>
                </a:cubicBezTo>
                <a:cubicBezTo>
                  <a:pt x="267" y="730"/>
                  <a:pt x="270" y="732"/>
                  <a:pt x="273" y="730"/>
                </a:cubicBezTo>
                <a:cubicBezTo>
                  <a:pt x="275" y="728"/>
                  <a:pt x="277" y="727"/>
                  <a:pt x="278" y="724"/>
                </a:cubicBezTo>
                <a:close/>
                <a:moveTo>
                  <a:pt x="279" y="750"/>
                </a:moveTo>
                <a:cubicBezTo>
                  <a:pt x="278" y="749"/>
                  <a:pt x="277" y="750"/>
                  <a:pt x="277" y="751"/>
                </a:cubicBezTo>
                <a:cubicBezTo>
                  <a:pt x="276" y="755"/>
                  <a:pt x="274" y="758"/>
                  <a:pt x="274" y="761"/>
                </a:cubicBezTo>
                <a:cubicBezTo>
                  <a:pt x="274" y="763"/>
                  <a:pt x="274" y="764"/>
                  <a:pt x="276" y="765"/>
                </a:cubicBezTo>
                <a:cubicBezTo>
                  <a:pt x="278" y="765"/>
                  <a:pt x="278" y="764"/>
                  <a:pt x="279" y="762"/>
                </a:cubicBezTo>
                <a:cubicBezTo>
                  <a:pt x="279" y="759"/>
                  <a:pt x="280" y="756"/>
                  <a:pt x="280" y="754"/>
                </a:cubicBezTo>
                <a:cubicBezTo>
                  <a:pt x="280" y="752"/>
                  <a:pt x="281" y="751"/>
                  <a:pt x="279" y="750"/>
                </a:cubicBezTo>
                <a:close/>
                <a:moveTo>
                  <a:pt x="301" y="734"/>
                </a:moveTo>
                <a:cubicBezTo>
                  <a:pt x="301" y="737"/>
                  <a:pt x="301" y="739"/>
                  <a:pt x="302" y="741"/>
                </a:cubicBezTo>
                <a:cubicBezTo>
                  <a:pt x="302" y="742"/>
                  <a:pt x="303" y="744"/>
                  <a:pt x="305" y="744"/>
                </a:cubicBezTo>
                <a:cubicBezTo>
                  <a:pt x="307" y="743"/>
                  <a:pt x="308" y="742"/>
                  <a:pt x="308" y="740"/>
                </a:cubicBezTo>
                <a:cubicBezTo>
                  <a:pt x="308" y="738"/>
                  <a:pt x="307" y="736"/>
                  <a:pt x="306" y="734"/>
                </a:cubicBezTo>
                <a:cubicBezTo>
                  <a:pt x="305" y="732"/>
                  <a:pt x="305" y="730"/>
                  <a:pt x="303" y="730"/>
                </a:cubicBezTo>
                <a:cubicBezTo>
                  <a:pt x="300" y="731"/>
                  <a:pt x="301" y="733"/>
                  <a:pt x="301" y="734"/>
                </a:cubicBezTo>
                <a:close/>
                <a:moveTo>
                  <a:pt x="1040" y="324"/>
                </a:moveTo>
                <a:cubicBezTo>
                  <a:pt x="1043" y="320"/>
                  <a:pt x="1045" y="317"/>
                  <a:pt x="1047" y="312"/>
                </a:cubicBezTo>
                <a:cubicBezTo>
                  <a:pt x="1051" y="298"/>
                  <a:pt x="1053" y="284"/>
                  <a:pt x="1053" y="269"/>
                </a:cubicBezTo>
                <a:cubicBezTo>
                  <a:pt x="1053" y="252"/>
                  <a:pt x="1052" y="234"/>
                  <a:pt x="1042" y="218"/>
                </a:cubicBezTo>
                <a:cubicBezTo>
                  <a:pt x="1038" y="211"/>
                  <a:pt x="1034" y="203"/>
                  <a:pt x="1029" y="196"/>
                </a:cubicBezTo>
                <a:cubicBezTo>
                  <a:pt x="1023" y="190"/>
                  <a:pt x="1016" y="185"/>
                  <a:pt x="1010" y="180"/>
                </a:cubicBezTo>
                <a:cubicBezTo>
                  <a:pt x="1005" y="174"/>
                  <a:pt x="998" y="170"/>
                  <a:pt x="990" y="168"/>
                </a:cubicBezTo>
                <a:cubicBezTo>
                  <a:pt x="981" y="166"/>
                  <a:pt x="972" y="163"/>
                  <a:pt x="962" y="162"/>
                </a:cubicBezTo>
                <a:cubicBezTo>
                  <a:pt x="966" y="154"/>
                  <a:pt x="968" y="146"/>
                  <a:pt x="965" y="139"/>
                </a:cubicBezTo>
                <a:cubicBezTo>
                  <a:pt x="964" y="135"/>
                  <a:pt x="960" y="134"/>
                  <a:pt x="957" y="137"/>
                </a:cubicBezTo>
                <a:cubicBezTo>
                  <a:pt x="953" y="141"/>
                  <a:pt x="949" y="144"/>
                  <a:pt x="946" y="150"/>
                </a:cubicBezTo>
                <a:cubicBezTo>
                  <a:pt x="942" y="156"/>
                  <a:pt x="936" y="160"/>
                  <a:pt x="929" y="163"/>
                </a:cubicBezTo>
                <a:cubicBezTo>
                  <a:pt x="929" y="164"/>
                  <a:pt x="928" y="164"/>
                  <a:pt x="928" y="164"/>
                </a:cubicBezTo>
                <a:cubicBezTo>
                  <a:pt x="928" y="163"/>
                  <a:pt x="928" y="163"/>
                  <a:pt x="928" y="163"/>
                </a:cubicBezTo>
                <a:cubicBezTo>
                  <a:pt x="930" y="160"/>
                  <a:pt x="932" y="157"/>
                  <a:pt x="935" y="155"/>
                </a:cubicBezTo>
                <a:cubicBezTo>
                  <a:pt x="937" y="153"/>
                  <a:pt x="938" y="151"/>
                  <a:pt x="937" y="148"/>
                </a:cubicBezTo>
                <a:cubicBezTo>
                  <a:pt x="936" y="144"/>
                  <a:pt x="934" y="142"/>
                  <a:pt x="930" y="140"/>
                </a:cubicBezTo>
                <a:cubicBezTo>
                  <a:pt x="925" y="139"/>
                  <a:pt x="922" y="140"/>
                  <a:pt x="919" y="143"/>
                </a:cubicBezTo>
                <a:cubicBezTo>
                  <a:pt x="913" y="148"/>
                  <a:pt x="911" y="154"/>
                  <a:pt x="907" y="161"/>
                </a:cubicBezTo>
                <a:cubicBezTo>
                  <a:pt x="906" y="163"/>
                  <a:pt x="903" y="165"/>
                  <a:pt x="902" y="163"/>
                </a:cubicBezTo>
                <a:cubicBezTo>
                  <a:pt x="896" y="156"/>
                  <a:pt x="888" y="149"/>
                  <a:pt x="890" y="138"/>
                </a:cubicBezTo>
                <a:cubicBezTo>
                  <a:pt x="890" y="136"/>
                  <a:pt x="890" y="134"/>
                  <a:pt x="887" y="134"/>
                </a:cubicBezTo>
                <a:cubicBezTo>
                  <a:pt x="885" y="133"/>
                  <a:pt x="884" y="134"/>
                  <a:pt x="883" y="136"/>
                </a:cubicBezTo>
                <a:cubicBezTo>
                  <a:pt x="881" y="139"/>
                  <a:pt x="880" y="143"/>
                  <a:pt x="880" y="147"/>
                </a:cubicBezTo>
                <a:cubicBezTo>
                  <a:pt x="879" y="154"/>
                  <a:pt x="880" y="160"/>
                  <a:pt x="884" y="168"/>
                </a:cubicBezTo>
                <a:cubicBezTo>
                  <a:pt x="877" y="164"/>
                  <a:pt x="871" y="166"/>
                  <a:pt x="865" y="166"/>
                </a:cubicBezTo>
                <a:cubicBezTo>
                  <a:pt x="856" y="166"/>
                  <a:pt x="847" y="168"/>
                  <a:pt x="838" y="174"/>
                </a:cubicBezTo>
                <a:cubicBezTo>
                  <a:pt x="828" y="180"/>
                  <a:pt x="817" y="187"/>
                  <a:pt x="812" y="199"/>
                </a:cubicBezTo>
                <a:cubicBezTo>
                  <a:pt x="805" y="213"/>
                  <a:pt x="799" y="227"/>
                  <a:pt x="795" y="243"/>
                </a:cubicBezTo>
                <a:cubicBezTo>
                  <a:pt x="792" y="263"/>
                  <a:pt x="793" y="282"/>
                  <a:pt x="801" y="301"/>
                </a:cubicBezTo>
                <a:cubicBezTo>
                  <a:pt x="809" y="319"/>
                  <a:pt x="821" y="334"/>
                  <a:pt x="835" y="348"/>
                </a:cubicBezTo>
                <a:cubicBezTo>
                  <a:pt x="841" y="356"/>
                  <a:pt x="850" y="361"/>
                  <a:pt x="857" y="368"/>
                </a:cubicBezTo>
                <a:cubicBezTo>
                  <a:pt x="868" y="377"/>
                  <a:pt x="881" y="381"/>
                  <a:pt x="893" y="388"/>
                </a:cubicBezTo>
                <a:cubicBezTo>
                  <a:pt x="894" y="388"/>
                  <a:pt x="895" y="388"/>
                  <a:pt x="896" y="388"/>
                </a:cubicBezTo>
                <a:cubicBezTo>
                  <a:pt x="910" y="392"/>
                  <a:pt x="924" y="389"/>
                  <a:pt x="938" y="389"/>
                </a:cubicBezTo>
                <a:cubicBezTo>
                  <a:pt x="942" y="389"/>
                  <a:pt x="946" y="389"/>
                  <a:pt x="950" y="388"/>
                </a:cubicBezTo>
                <a:cubicBezTo>
                  <a:pt x="965" y="385"/>
                  <a:pt x="978" y="379"/>
                  <a:pt x="991" y="373"/>
                </a:cubicBezTo>
                <a:cubicBezTo>
                  <a:pt x="999" y="370"/>
                  <a:pt x="1004" y="364"/>
                  <a:pt x="1011" y="360"/>
                </a:cubicBezTo>
                <a:cubicBezTo>
                  <a:pt x="1020" y="356"/>
                  <a:pt x="1026" y="348"/>
                  <a:pt x="1032" y="340"/>
                </a:cubicBezTo>
                <a:cubicBezTo>
                  <a:pt x="1036" y="336"/>
                  <a:pt x="1038" y="330"/>
                  <a:pt x="1040" y="324"/>
                </a:cubicBezTo>
                <a:close/>
                <a:moveTo>
                  <a:pt x="959" y="146"/>
                </a:moveTo>
                <a:cubicBezTo>
                  <a:pt x="959" y="155"/>
                  <a:pt x="953" y="163"/>
                  <a:pt x="944" y="163"/>
                </a:cubicBezTo>
                <a:cubicBezTo>
                  <a:pt x="951" y="159"/>
                  <a:pt x="952" y="151"/>
                  <a:pt x="959" y="146"/>
                </a:cubicBezTo>
                <a:close/>
                <a:moveTo>
                  <a:pt x="923" y="149"/>
                </a:moveTo>
                <a:cubicBezTo>
                  <a:pt x="925" y="147"/>
                  <a:pt x="927" y="147"/>
                  <a:pt x="929" y="149"/>
                </a:cubicBezTo>
                <a:cubicBezTo>
                  <a:pt x="924" y="155"/>
                  <a:pt x="919" y="162"/>
                  <a:pt x="913" y="168"/>
                </a:cubicBezTo>
                <a:cubicBezTo>
                  <a:pt x="913" y="168"/>
                  <a:pt x="912" y="168"/>
                  <a:pt x="912" y="167"/>
                </a:cubicBezTo>
                <a:cubicBezTo>
                  <a:pt x="916" y="162"/>
                  <a:pt x="918" y="154"/>
                  <a:pt x="923" y="149"/>
                </a:cubicBezTo>
                <a:close/>
                <a:moveTo>
                  <a:pt x="889" y="160"/>
                </a:moveTo>
                <a:cubicBezTo>
                  <a:pt x="890" y="159"/>
                  <a:pt x="890" y="161"/>
                  <a:pt x="891" y="162"/>
                </a:cubicBezTo>
                <a:cubicBezTo>
                  <a:pt x="893" y="165"/>
                  <a:pt x="897" y="166"/>
                  <a:pt x="901" y="168"/>
                </a:cubicBezTo>
                <a:cubicBezTo>
                  <a:pt x="902" y="168"/>
                  <a:pt x="904" y="167"/>
                  <a:pt x="903" y="170"/>
                </a:cubicBezTo>
                <a:cubicBezTo>
                  <a:pt x="902" y="171"/>
                  <a:pt x="901" y="172"/>
                  <a:pt x="899" y="171"/>
                </a:cubicBezTo>
                <a:cubicBezTo>
                  <a:pt x="896" y="168"/>
                  <a:pt x="892" y="166"/>
                  <a:pt x="890" y="162"/>
                </a:cubicBezTo>
                <a:cubicBezTo>
                  <a:pt x="889" y="162"/>
                  <a:pt x="889" y="160"/>
                  <a:pt x="889" y="160"/>
                </a:cubicBezTo>
                <a:close/>
                <a:moveTo>
                  <a:pt x="1022" y="340"/>
                </a:moveTo>
                <a:cubicBezTo>
                  <a:pt x="1016" y="346"/>
                  <a:pt x="1009" y="352"/>
                  <a:pt x="1002" y="357"/>
                </a:cubicBezTo>
                <a:cubicBezTo>
                  <a:pt x="992" y="364"/>
                  <a:pt x="981" y="369"/>
                  <a:pt x="970" y="373"/>
                </a:cubicBezTo>
                <a:cubicBezTo>
                  <a:pt x="962" y="377"/>
                  <a:pt x="953" y="380"/>
                  <a:pt x="943" y="381"/>
                </a:cubicBezTo>
                <a:cubicBezTo>
                  <a:pt x="935" y="381"/>
                  <a:pt x="926" y="380"/>
                  <a:pt x="918" y="382"/>
                </a:cubicBezTo>
                <a:cubicBezTo>
                  <a:pt x="909" y="383"/>
                  <a:pt x="900" y="382"/>
                  <a:pt x="892" y="378"/>
                </a:cubicBezTo>
                <a:cubicBezTo>
                  <a:pt x="885" y="374"/>
                  <a:pt x="877" y="373"/>
                  <a:pt x="870" y="367"/>
                </a:cubicBezTo>
                <a:cubicBezTo>
                  <a:pt x="872" y="367"/>
                  <a:pt x="874" y="366"/>
                  <a:pt x="871" y="364"/>
                </a:cubicBezTo>
                <a:cubicBezTo>
                  <a:pt x="870" y="364"/>
                  <a:pt x="869" y="363"/>
                  <a:pt x="868" y="362"/>
                </a:cubicBezTo>
                <a:cubicBezTo>
                  <a:pt x="854" y="355"/>
                  <a:pt x="843" y="342"/>
                  <a:pt x="832" y="332"/>
                </a:cubicBezTo>
                <a:cubicBezTo>
                  <a:pt x="826" y="327"/>
                  <a:pt x="822" y="320"/>
                  <a:pt x="819" y="313"/>
                </a:cubicBezTo>
                <a:cubicBezTo>
                  <a:pt x="817" y="310"/>
                  <a:pt x="814" y="308"/>
                  <a:pt x="813" y="306"/>
                </a:cubicBezTo>
                <a:cubicBezTo>
                  <a:pt x="803" y="290"/>
                  <a:pt x="799" y="273"/>
                  <a:pt x="801" y="255"/>
                </a:cubicBezTo>
                <a:cubicBezTo>
                  <a:pt x="803" y="240"/>
                  <a:pt x="807" y="227"/>
                  <a:pt x="814" y="214"/>
                </a:cubicBezTo>
                <a:cubicBezTo>
                  <a:pt x="818" y="206"/>
                  <a:pt x="820" y="196"/>
                  <a:pt x="828" y="190"/>
                </a:cubicBezTo>
                <a:cubicBezTo>
                  <a:pt x="839" y="182"/>
                  <a:pt x="849" y="175"/>
                  <a:pt x="864" y="174"/>
                </a:cubicBezTo>
                <a:cubicBezTo>
                  <a:pt x="877" y="173"/>
                  <a:pt x="889" y="175"/>
                  <a:pt x="900" y="181"/>
                </a:cubicBezTo>
                <a:cubicBezTo>
                  <a:pt x="901" y="182"/>
                  <a:pt x="903" y="183"/>
                  <a:pt x="904" y="183"/>
                </a:cubicBezTo>
                <a:cubicBezTo>
                  <a:pt x="906" y="184"/>
                  <a:pt x="908" y="182"/>
                  <a:pt x="907" y="180"/>
                </a:cubicBezTo>
                <a:cubicBezTo>
                  <a:pt x="905" y="175"/>
                  <a:pt x="909" y="175"/>
                  <a:pt x="912" y="175"/>
                </a:cubicBezTo>
                <a:cubicBezTo>
                  <a:pt x="921" y="174"/>
                  <a:pt x="929" y="176"/>
                  <a:pt x="936" y="182"/>
                </a:cubicBezTo>
                <a:cubicBezTo>
                  <a:pt x="937" y="183"/>
                  <a:pt x="938" y="184"/>
                  <a:pt x="939" y="184"/>
                </a:cubicBezTo>
                <a:cubicBezTo>
                  <a:pt x="941" y="184"/>
                  <a:pt x="943" y="185"/>
                  <a:pt x="944" y="182"/>
                </a:cubicBezTo>
                <a:cubicBezTo>
                  <a:pt x="945" y="181"/>
                  <a:pt x="945" y="179"/>
                  <a:pt x="943" y="178"/>
                </a:cubicBezTo>
                <a:cubicBezTo>
                  <a:pt x="942" y="177"/>
                  <a:pt x="941" y="176"/>
                  <a:pt x="941" y="176"/>
                </a:cubicBezTo>
                <a:cubicBezTo>
                  <a:pt x="949" y="174"/>
                  <a:pt x="956" y="168"/>
                  <a:pt x="965" y="170"/>
                </a:cubicBezTo>
                <a:cubicBezTo>
                  <a:pt x="971" y="172"/>
                  <a:pt x="978" y="174"/>
                  <a:pt x="984" y="175"/>
                </a:cubicBezTo>
                <a:cubicBezTo>
                  <a:pt x="993" y="177"/>
                  <a:pt x="1000" y="180"/>
                  <a:pt x="1006" y="186"/>
                </a:cubicBezTo>
                <a:cubicBezTo>
                  <a:pt x="1010" y="191"/>
                  <a:pt x="1015" y="194"/>
                  <a:pt x="1019" y="198"/>
                </a:cubicBezTo>
                <a:cubicBezTo>
                  <a:pt x="1026" y="205"/>
                  <a:pt x="1030" y="214"/>
                  <a:pt x="1035" y="222"/>
                </a:cubicBezTo>
                <a:cubicBezTo>
                  <a:pt x="1044" y="236"/>
                  <a:pt x="1045" y="252"/>
                  <a:pt x="1045" y="268"/>
                </a:cubicBezTo>
                <a:cubicBezTo>
                  <a:pt x="1044" y="282"/>
                  <a:pt x="1044" y="297"/>
                  <a:pt x="1038" y="311"/>
                </a:cubicBezTo>
                <a:cubicBezTo>
                  <a:pt x="1034" y="321"/>
                  <a:pt x="1030" y="331"/>
                  <a:pt x="1022" y="340"/>
                </a:cubicBezTo>
                <a:close/>
                <a:moveTo>
                  <a:pt x="2525" y="396"/>
                </a:moveTo>
                <a:cubicBezTo>
                  <a:pt x="2525" y="395"/>
                  <a:pt x="2523" y="395"/>
                  <a:pt x="2522" y="396"/>
                </a:cubicBezTo>
                <a:cubicBezTo>
                  <a:pt x="2515" y="399"/>
                  <a:pt x="2507" y="397"/>
                  <a:pt x="2501" y="398"/>
                </a:cubicBezTo>
                <a:cubicBezTo>
                  <a:pt x="2496" y="398"/>
                  <a:pt x="2492" y="399"/>
                  <a:pt x="2488" y="399"/>
                </a:cubicBezTo>
                <a:cubicBezTo>
                  <a:pt x="2481" y="400"/>
                  <a:pt x="2475" y="404"/>
                  <a:pt x="2468" y="405"/>
                </a:cubicBezTo>
                <a:cubicBezTo>
                  <a:pt x="2461" y="405"/>
                  <a:pt x="2457" y="410"/>
                  <a:pt x="2451" y="412"/>
                </a:cubicBezTo>
                <a:cubicBezTo>
                  <a:pt x="2449" y="412"/>
                  <a:pt x="2448" y="414"/>
                  <a:pt x="2448" y="416"/>
                </a:cubicBezTo>
                <a:cubicBezTo>
                  <a:pt x="2446" y="422"/>
                  <a:pt x="2441" y="427"/>
                  <a:pt x="2439" y="434"/>
                </a:cubicBezTo>
                <a:cubicBezTo>
                  <a:pt x="2439" y="435"/>
                  <a:pt x="2439" y="437"/>
                  <a:pt x="2437" y="438"/>
                </a:cubicBezTo>
                <a:cubicBezTo>
                  <a:pt x="2433" y="440"/>
                  <a:pt x="2431" y="444"/>
                  <a:pt x="2428" y="447"/>
                </a:cubicBezTo>
                <a:cubicBezTo>
                  <a:pt x="2426" y="449"/>
                  <a:pt x="2427" y="454"/>
                  <a:pt x="2431" y="454"/>
                </a:cubicBezTo>
                <a:cubicBezTo>
                  <a:pt x="2435" y="454"/>
                  <a:pt x="2436" y="457"/>
                  <a:pt x="2438" y="459"/>
                </a:cubicBezTo>
                <a:cubicBezTo>
                  <a:pt x="2443" y="467"/>
                  <a:pt x="2450" y="473"/>
                  <a:pt x="2459" y="477"/>
                </a:cubicBezTo>
                <a:cubicBezTo>
                  <a:pt x="2465" y="479"/>
                  <a:pt x="2472" y="483"/>
                  <a:pt x="2475" y="489"/>
                </a:cubicBezTo>
                <a:cubicBezTo>
                  <a:pt x="2480" y="499"/>
                  <a:pt x="2487" y="502"/>
                  <a:pt x="2496" y="501"/>
                </a:cubicBezTo>
                <a:cubicBezTo>
                  <a:pt x="2503" y="501"/>
                  <a:pt x="2511" y="499"/>
                  <a:pt x="2514" y="493"/>
                </a:cubicBezTo>
                <a:cubicBezTo>
                  <a:pt x="2521" y="480"/>
                  <a:pt x="2528" y="468"/>
                  <a:pt x="2539" y="458"/>
                </a:cubicBezTo>
                <a:cubicBezTo>
                  <a:pt x="2546" y="453"/>
                  <a:pt x="2548" y="445"/>
                  <a:pt x="2550" y="437"/>
                </a:cubicBezTo>
                <a:cubicBezTo>
                  <a:pt x="2552" y="428"/>
                  <a:pt x="2550" y="420"/>
                  <a:pt x="2546" y="412"/>
                </a:cubicBezTo>
                <a:cubicBezTo>
                  <a:pt x="2542" y="403"/>
                  <a:pt x="2532" y="401"/>
                  <a:pt x="2525" y="396"/>
                </a:cubicBezTo>
                <a:close/>
                <a:moveTo>
                  <a:pt x="2529" y="456"/>
                </a:moveTo>
                <a:cubicBezTo>
                  <a:pt x="2519" y="464"/>
                  <a:pt x="2513" y="475"/>
                  <a:pt x="2508" y="486"/>
                </a:cubicBezTo>
                <a:cubicBezTo>
                  <a:pt x="2505" y="491"/>
                  <a:pt x="2501" y="492"/>
                  <a:pt x="2496" y="492"/>
                </a:cubicBezTo>
                <a:cubicBezTo>
                  <a:pt x="2492" y="493"/>
                  <a:pt x="2487" y="492"/>
                  <a:pt x="2485" y="488"/>
                </a:cubicBezTo>
                <a:cubicBezTo>
                  <a:pt x="2479" y="477"/>
                  <a:pt x="2470" y="472"/>
                  <a:pt x="2459" y="467"/>
                </a:cubicBezTo>
                <a:cubicBezTo>
                  <a:pt x="2454" y="464"/>
                  <a:pt x="2449" y="461"/>
                  <a:pt x="2446" y="456"/>
                </a:cubicBezTo>
                <a:cubicBezTo>
                  <a:pt x="2441" y="449"/>
                  <a:pt x="2442" y="449"/>
                  <a:pt x="2446" y="442"/>
                </a:cubicBezTo>
                <a:cubicBezTo>
                  <a:pt x="2449" y="437"/>
                  <a:pt x="2451" y="432"/>
                  <a:pt x="2452" y="427"/>
                </a:cubicBezTo>
                <a:cubicBezTo>
                  <a:pt x="2456" y="418"/>
                  <a:pt x="2462" y="414"/>
                  <a:pt x="2471" y="413"/>
                </a:cubicBezTo>
                <a:cubicBezTo>
                  <a:pt x="2478" y="413"/>
                  <a:pt x="2484" y="409"/>
                  <a:pt x="2491" y="408"/>
                </a:cubicBezTo>
                <a:cubicBezTo>
                  <a:pt x="2496" y="407"/>
                  <a:pt x="2501" y="407"/>
                  <a:pt x="2507" y="407"/>
                </a:cubicBezTo>
                <a:cubicBezTo>
                  <a:pt x="2510" y="407"/>
                  <a:pt x="2513" y="408"/>
                  <a:pt x="2516" y="407"/>
                </a:cubicBezTo>
                <a:cubicBezTo>
                  <a:pt x="2522" y="405"/>
                  <a:pt x="2526" y="407"/>
                  <a:pt x="2531" y="409"/>
                </a:cubicBezTo>
                <a:cubicBezTo>
                  <a:pt x="2539" y="414"/>
                  <a:pt x="2541" y="421"/>
                  <a:pt x="2542" y="429"/>
                </a:cubicBezTo>
                <a:cubicBezTo>
                  <a:pt x="2540" y="439"/>
                  <a:pt x="2538" y="449"/>
                  <a:pt x="2529" y="456"/>
                </a:cubicBezTo>
                <a:close/>
                <a:moveTo>
                  <a:pt x="2459" y="482"/>
                </a:moveTo>
                <a:cubicBezTo>
                  <a:pt x="2449" y="477"/>
                  <a:pt x="2439" y="472"/>
                  <a:pt x="2430" y="465"/>
                </a:cubicBezTo>
                <a:cubicBezTo>
                  <a:pt x="2423" y="460"/>
                  <a:pt x="2416" y="459"/>
                  <a:pt x="2410" y="468"/>
                </a:cubicBezTo>
                <a:cubicBezTo>
                  <a:pt x="2404" y="479"/>
                  <a:pt x="2398" y="490"/>
                  <a:pt x="2388" y="498"/>
                </a:cubicBezTo>
                <a:cubicBezTo>
                  <a:pt x="2380" y="506"/>
                  <a:pt x="2381" y="516"/>
                  <a:pt x="2381" y="527"/>
                </a:cubicBezTo>
                <a:cubicBezTo>
                  <a:pt x="2381" y="528"/>
                  <a:pt x="2383" y="530"/>
                  <a:pt x="2384" y="531"/>
                </a:cubicBezTo>
                <a:cubicBezTo>
                  <a:pt x="2388" y="535"/>
                  <a:pt x="2393" y="535"/>
                  <a:pt x="2398" y="537"/>
                </a:cubicBezTo>
                <a:cubicBezTo>
                  <a:pt x="2401" y="539"/>
                  <a:pt x="2405" y="539"/>
                  <a:pt x="2407" y="537"/>
                </a:cubicBezTo>
                <a:cubicBezTo>
                  <a:pt x="2413" y="532"/>
                  <a:pt x="2419" y="533"/>
                  <a:pt x="2425" y="534"/>
                </a:cubicBezTo>
                <a:cubicBezTo>
                  <a:pt x="2427" y="534"/>
                  <a:pt x="2428" y="534"/>
                  <a:pt x="2429" y="534"/>
                </a:cubicBezTo>
                <a:cubicBezTo>
                  <a:pt x="2429" y="534"/>
                  <a:pt x="2429" y="534"/>
                  <a:pt x="2429" y="534"/>
                </a:cubicBezTo>
                <a:cubicBezTo>
                  <a:pt x="2433" y="534"/>
                  <a:pt x="2436" y="533"/>
                  <a:pt x="2440" y="533"/>
                </a:cubicBezTo>
                <a:cubicBezTo>
                  <a:pt x="2443" y="533"/>
                  <a:pt x="2445" y="532"/>
                  <a:pt x="2447" y="529"/>
                </a:cubicBezTo>
                <a:cubicBezTo>
                  <a:pt x="2449" y="524"/>
                  <a:pt x="2454" y="523"/>
                  <a:pt x="2459" y="524"/>
                </a:cubicBezTo>
                <a:cubicBezTo>
                  <a:pt x="2464" y="524"/>
                  <a:pt x="2471" y="518"/>
                  <a:pt x="2472" y="513"/>
                </a:cubicBezTo>
                <a:cubicBezTo>
                  <a:pt x="2475" y="502"/>
                  <a:pt x="2470" y="488"/>
                  <a:pt x="2459" y="482"/>
                </a:cubicBezTo>
                <a:close/>
                <a:moveTo>
                  <a:pt x="2464" y="510"/>
                </a:moveTo>
                <a:cubicBezTo>
                  <a:pt x="2463" y="513"/>
                  <a:pt x="2461" y="515"/>
                  <a:pt x="2458" y="515"/>
                </a:cubicBezTo>
                <a:cubicBezTo>
                  <a:pt x="2451" y="515"/>
                  <a:pt x="2444" y="516"/>
                  <a:pt x="2440" y="523"/>
                </a:cubicBezTo>
                <a:cubicBezTo>
                  <a:pt x="2438" y="527"/>
                  <a:pt x="2433" y="524"/>
                  <a:pt x="2430" y="525"/>
                </a:cubicBezTo>
                <a:cubicBezTo>
                  <a:pt x="2426" y="525"/>
                  <a:pt x="2421" y="525"/>
                  <a:pt x="2417" y="524"/>
                </a:cubicBezTo>
                <a:cubicBezTo>
                  <a:pt x="2413" y="522"/>
                  <a:pt x="2410" y="524"/>
                  <a:pt x="2407" y="527"/>
                </a:cubicBezTo>
                <a:cubicBezTo>
                  <a:pt x="2401" y="533"/>
                  <a:pt x="2396" y="527"/>
                  <a:pt x="2391" y="525"/>
                </a:cubicBezTo>
                <a:cubicBezTo>
                  <a:pt x="2387" y="524"/>
                  <a:pt x="2387" y="520"/>
                  <a:pt x="2387" y="517"/>
                </a:cubicBezTo>
                <a:cubicBezTo>
                  <a:pt x="2389" y="513"/>
                  <a:pt x="2391" y="509"/>
                  <a:pt x="2394" y="506"/>
                </a:cubicBezTo>
                <a:cubicBezTo>
                  <a:pt x="2400" y="499"/>
                  <a:pt x="2407" y="492"/>
                  <a:pt x="2412" y="484"/>
                </a:cubicBezTo>
                <a:cubicBezTo>
                  <a:pt x="2414" y="480"/>
                  <a:pt x="2415" y="477"/>
                  <a:pt x="2418" y="473"/>
                </a:cubicBezTo>
                <a:cubicBezTo>
                  <a:pt x="2420" y="470"/>
                  <a:pt x="2422" y="470"/>
                  <a:pt x="2424" y="472"/>
                </a:cubicBezTo>
                <a:cubicBezTo>
                  <a:pt x="2429" y="477"/>
                  <a:pt x="2435" y="479"/>
                  <a:pt x="2441" y="483"/>
                </a:cubicBezTo>
                <a:cubicBezTo>
                  <a:pt x="2444" y="485"/>
                  <a:pt x="2448" y="487"/>
                  <a:pt x="2452" y="489"/>
                </a:cubicBezTo>
                <a:cubicBezTo>
                  <a:pt x="2461" y="492"/>
                  <a:pt x="2466" y="500"/>
                  <a:pt x="2464" y="510"/>
                </a:cubicBezTo>
                <a:close/>
                <a:moveTo>
                  <a:pt x="2490" y="322"/>
                </a:moveTo>
                <a:cubicBezTo>
                  <a:pt x="2481" y="336"/>
                  <a:pt x="2477" y="353"/>
                  <a:pt x="2466" y="367"/>
                </a:cubicBezTo>
                <a:cubicBezTo>
                  <a:pt x="2462" y="372"/>
                  <a:pt x="2460" y="380"/>
                  <a:pt x="2454" y="384"/>
                </a:cubicBezTo>
                <a:cubicBezTo>
                  <a:pt x="2449" y="388"/>
                  <a:pt x="2445" y="393"/>
                  <a:pt x="2442" y="399"/>
                </a:cubicBezTo>
                <a:cubicBezTo>
                  <a:pt x="2440" y="401"/>
                  <a:pt x="2439" y="403"/>
                  <a:pt x="2437" y="405"/>
                </a:cubicBezTo>
                <a:cubicBezTo>
                  <a:pt x="2429" y="413"/>
                  <a:pt x="2422" y="423"/>
                  <a:pt x="2416" y="432"/>
                </a:cubicBezTo>
                <a:cubicBezTo>
                  <a:pt x="2407" y="448"/>
                  <a:pt x="2396" y="463"/>
                  <a:pt x="2386" y="479"/>
                </a:cubicBezTo>
                <a:cubicBezTo>
                  <a:pt x="2380" y="487"/>
                  <a:pt x="2376" y="495"/>
                  <a:pt x="2370" y="503"/>
                </a:cubicBezTo>
                <a:cubicBezTo>
                  <a:pt x="2366" y="508"/>
                  <a:pt x="2361" y="513"/>
                  <a:pt x="2358" y="519"/>
                </a:cubicBezTo>
                <a:cubicBezTo>
                  <a:pt x="2355" y="526"/>
                  <a:pt x="2352" y="532"/>
                  <a:pt x="2348" y="538"/>
                </a:cubicBezTo>
                <a:cubicBezTo>
                  <a:pt x="2339" y="548"/>
                  <a:pt x="2340" y="550"/>
                  <a:pt x="2350" y="558"/>
                </a:cubicBezTo>
                <a:cubicBezTo>
                  <a:pt x="2355" y="562"/>
                  <a:pt x="2360" y="568"/>
                  <a:pt x="2367" y="569"/>
                </a:cubicBezTo>
                <a:cubicBezTo>
                  <a:pt x="2388" y="571"/>
                  <a:pt x="2409" y="577"/>
                  <a:pt x="2430" y="575"/>
                </a:cubicBezTo>
                <a:cubicBezTo>
                  <a:pt x="2444" y="576"/>
                  <a:pt x="2458" y="574"/>
                  <a:pt x="2471" y="573"/>
                </a:cubicBezTo>
                <a:cubicBezTo>
                  <a:pt x="2494" y="572"/>
                  <a:pt x="2516" y="565"/>
                  <a:pt x="2535" y="551"/>
                </a:cubicBezTo>
                <a:cubicBezTo>
                  <a:pt x="2554" y="536"/>
                  <a:pt x="2572" y="520"/>
                  <a:pt x="2582" y="497"/>
                </a:cubicBezTo>
                <a:cubicBezTo>
                  <a:pt x="2583" y="496"/>
                  <a:pt x="2583" y="495"/>
                  <a:pt x="2584" y="494"/>
                </a:cubicBezTo>
                <a:cubicBezTo>
                  <a:pt x="2590" y="487"/>
                  <a:pt x="2593" y="479"/>
                  <a:pt x="2595" y="471"/>
                </a:cubicBezTo>
                <a:cubicBezTo>
                  <a:pt x="2600" y="450"/>
                  <a:pt x="2601" y="429"/>
                  <a:pt x="2597" y="408"/>
                </a:cubicBezTo>
                <a:cubicBezTo>
                  <a:pt x="2592" y="387"/>
                  <a:pt x="2584" y="368"/>
                  <a:pt x="2573" y="350"/>
                </a:cubicBezTo>
                <a:cubicBezTo>
                  <a:pt x="2566" y="339"/>
                  <a:pt x="2558" y="329"/>
                  <a:pt x="2551" y="318"/>
                </a:cubicBezTo>
                <a:cubicBezTo>
                  <a:pt x="2543" y="307"/>
                  <a:pt x="2531" y="301"/>
                  <a:pt x="2520" y="294"/>
                </a:cubicBezTo>
                <a:cubicBezTo>
                  <a:pt x="2517" y="291"/>
                  <a:pt x="2513" y="289"/>
                  <a:pt x="2509" y="288"/>
                </a:cubicBezTo>
                <a:cubicBezTo>
                  <a:pt x="2505" y="287"/>
                  <a:pt x="2502" y="289"/>
                  <a:pt x="2502" y="292"/>
                </a:cubicBezTo>
                <a:cubicBezTo>
                  <a:pt x="2503" y="298"/>
                  <a:pt x="2501" y="302"/>
                  <a:pt x="2498" y="307"/>
                </a:cubicBezTo>
                <a:cubicBezTo>
                  <a:pt x="2496" y="312"/>
                  <a:pt x="2493" y="317"/>
                  <a:pt x="2490" y="322"/>
                </a:cubicBezTo>
                <a:close/>
                <a:moveTo>
                  <a:pt x="2535" y="316"/>
                </a:moveTo>
                <a:cubicBezTo>
                  <a:pt x="2535" y="316"/>
                  <a:pt x="2535" y="316"/>
                  <a:pt x="2535" y="316"/>
                </a:cubicBezTo>
                <a:cubicBezTo>
                  <a:pt x="2539" y="318"/>
                  <a:pt x="2542" y="321"/>
                  <a:pt x="2544" y="324"/>
                </a:cubicBezTo>
                <a:cubicBezTo>
                  <a:pt x="2549" y="332"/>
                  <a:pt x="2554" y="339"/>
                  <a:pt x="2559" y="347"/>
                </a:cubicBezTo>
                <a:cubicBezTo>
                  <a:pt x="2568" y="358"/>
                  <a:pt x="2575" y="371"/>
                  <a:pt x="2580" y="384"/>
                </a:cubicBezTo>
                <a:cubicBezTo>
                  <a:pt x="2584" y="393"/>
                  <a:pt x="2588" y="402"/>
                  <a:pt x="2588" y="412"/>
                </a:cubicBezTo>
                <a:cubicBezTo>
                  <a:pt x="2588" y="416"/>
                  <a:pt x="2589" y="421"/>
                  <a:pt x="2590" y="425"/>
                </a:cubicBezTo>
                <a:cubicBezTo>
                  <a:pt x="2592" y="433"/>
                  <a:pt x="2591" y="440"/>
                  <a:pt x="2590" y="448"/>
                </a:cubicBezTo>
                <a:cubicBezTo>
                  <a:pt x="2587" y="459"/>
                  <a:pt x="2587" y="470"/>
                  <a:pt x="2581" y="480"/>
                </a:cubicBezTo>
                <a:cubicBezTo>
                  <a:pt x="2573" y="494"/>
                  <a:pt x="2567" y="509"/>
                  <a:pt x="2555" y="521"/>
                </a:cubicBezTo>
                <a:cubicBezTo>
                  <a:pt x="2547" y="529"/>
                  <a:pt x="2538" y="537"/>
                  <a:pt x="2529" y="544"/>
                </a:cubicBezTo>
                <a:cubicBezTo>
                  <a:pt x="2515" y="554"/>
                  <a:pt x="2499" y="559"/>
                  <a:pt x="2483" y="562"/>
                </a:cubicBezTo>
                <a:cubicBezTo>
                  <a:pt x="2462" y="566"/>
                  <a:pt x="2441" y="566"/>
                  <a:pt x="2420" y="565"/>
                </a:cubicBezTo>
                <a:cubicBezTo>
                  <a:pt x="2406" y="565"/>
                  <a:pt x="2393" y="563"/>
                  <a:pt x="2380" y="561"/>
                </a:cubicBezTo>
                <a:cubicBezTo>
                  <a:pt x="2370" y="560"/>
                  <a:pt x="2363" y="557"/>
                  <a:pt x="2356" y="551"/>
                </a:cubicBezTo>
                <a:cubicBezTo>
                  <a:pt x="2355" y="550"/>
                  <a:pt x="2353" y="549"/>
                  <a:pt x="2352" y="547"/>
                </a:cubicBezTo>
                <a:cubicBezTo>
                  <a:pt x="2367" y="553"/>
                  <a:pt x="2381" y="554"/>
                  <a:pt x="2396" y="556"/>
                </a:cubicBezTo>
                <a:cubicBezTo>
                  <a:pt x="2424" y="558"/>
                  <a:pt x="2451" y="557"/>
                  <a:pt x="2478" y="548"/>
                </a:cubicBezTo>
                <a:cubicBezTo>
                  <a:pt x="2492" y="543"/>
                  <a:pt x="2505" y="536"/>
                  <a:pt x="2517" y="527"/>
                </a:cubicBezTo>
                <a:cubicBezTo>
                  <a:pt x="2529" y="517"/>
                  <a:pt x="2541" y="506"/>
                  <a:pt x="2548" y="492"/>
                </a:cubicBezTo>
                <a:cubicBezTo>
                  <a:pt x="2552" y="483"/>
                  <a:pt x="2560" y="476"/>
                  <a:pt x="2563" y="467"/>
                </a:cubicBezTo>
                <a:cubicBezTo>
                  <a:pt x="2568" y="452"/>
                  <a:pt x="2573" y="437"/>
                  <a:pt x="2569" y="420"/>
                </a:cubicBezTo>
                <a:cubicBezTo>
                  <a:pt x="2568" y="416"/>
                  <a:pt x="2569" y="411"/>
                  <a:pt x="2569" y="406"/>
                </a:cubicBezTo>
                <a:cubicBezTo>
                  <a:pt x="2570" y="393"/>
                  <a:pt x="2565" y="382"/>
                  <a:pt x="2560" y="371"/>
                </a:cubicBezTo>
                <a:cubicBezTo>
                  <a:pt x="2557" y="365"/>
                  <a:pt x="2554" y="359"/>
                  <a:pt x="2553" y="354"/>
                </a:cubicBezTo>
                <a:cubicBezTo>
                  <a:pt x="2549" y="341"/>
                  <a:pt x="2544" y="331"/>
                  <a:pt x="2537" y="320"/>
                </a:cubicBezTo>
                <a:cubicBezTo>
                  <a:pt x="2536" y="319"/>
                  <a:pt x="2535" y="318"/>
                  <a:pt x="2535" y="316"/>
                </a:cubicBezTo>
                <a:cubicBezTo>
                  <a:pt x="2535" y="316"/>
                  <a:pt x="2535" y="316"/>
                  <a:pt x="2535" y="316"/>
                </a:cubicBezTo>
                <a:close/>
                <a:moveTo>
                  <a:pt x="2510" y="304"/>
                </a:moveTo>
                <a:cubicBezTo>
                  <a:pt x="2524" y="317"/>
                  <a:pt x="2535" y="332"/>
                  <a:pt x="2541" y="350"/>
                </a:cubicBezTo>
                <a:cubicBezTo>
                  <a:pt x="2545" y="360"/>
                  <a:pt x="2549" y="370"/>
                  <a:pt x="2553" y="380"/>
                </a:cubicBezTo>
                <a:cubicBezTo>
                  <a:pt x="2558" y="389"/>
                  <a:pt x="2560" y="398"/>
                  <a:pt x="2560" y="409"/>
                </a:cubicBezTo>
                <a:cubicBezTo>
                  <a:pt x="2559" y="421"/>
                  <a:pt x="2563" y="434"/>
                  <a:pt x="2559" y="446"/>
                </a:cubicBezTo>
                <a:cubicBezTo>
                  <a:pt x="2556" y="457"/>
                  <a:pt x="2554" y="467"/>
                  <a:pt x="2547" y="476"/>
                </a:cubicBezTo>
                <a:cubicBezTo>
                  <a:pt x="2539" y="485"/>
                  <a:pt x="2535" y="497"/>
                  <a:pt x="2527" y="505"/>
                </a:cubicBezTo>
                <a:cubicBezTo>
                  <a:pt x="2525" y="507"/>
                  <a:pt x="2524" y="508"/>
                  <a:pt x="2523" y="510"/>
                </a:cubicBezTo>
                <a:cubicBezTo>
                  <a:pt x="2510" y="521"/>
                  <a:pt x="2496" y="530"/>
                  <a:pt x="2480" y="537"/>
                </a:cubicBezTo>
                <a:cubicBezTo>
                  <a:pt x="2469" y="541"/>
                  <a:pt x="2458" y="544"/>
                  <a:pt x="2446" y="546"/>
                </a:cubicBezTo>
                <a:cubicBezTo>
                  <a:pt x="2436" y="547"/>
                  <a:pt x="2426" y="548"/>
                  <a:pt x="2416" y="548"/>
                </a:cubicBezTo>
                <a:cubicBezTo>
                  <a:pt x="2397" y="547"/>
                  <a:pt x="2377" y="547"/>
                  <a:pt x="2358" y="540"/>
                </a:cubicBezTo>
                <a:cubicBezTo>
                  <a:pt x="2364" y="526"/>
                  <a:pt x="2372" y="514"/>
                  <a:pt x="2382" y="502"/>
                </a:cubicBezTo>
                <a:cubicBezTo>
                  <a:pt x="2386" y="497"/>
                  <a:pt x="2389" y="490"/>
                  <a:pt x="2393" y="485"/>
                </a:cubicBezTo>
                <a:cubicBezTo>
                  <a:pt x="2403" y="469"/>
                  <a:pt x="2415" y="454"/>
                  <a:pt x="2424" y="437"/>
                </a:cubicBezTo>
                <a:cubicBezTo>
                  <a:pt x="2429" y="428"/>
                  <a:pt x="2436" y="419"/>
                  <a:pt x="2444" y="412"/>
                </a:cubicBezTo>
                <a:cubicBezTo>
                  <a:pt x="2445" y="411"/>
                  <a:pt x="2446" y="411"/>
                  <a:pt x="2446" y="410"/>
                </a:cubicBezTo>
                <a:cubicBezTo>
                  <a:pt x="2451" y="400"/>
                  <a:pt x="2458" y="392"/>
                  <a:pt x="2467" y="385"/>
                </a:cubicBezTo>
                <a:cubicBezTo>
                  <a:pt x="2467" y="390"/>
                  <a:pt x="2471" y="391"/>
                  <a:pt x="2475" y="391"/>
                </a:cubicBezTo>
                <a:cubicBezTo>
                  <a:pt x="2483" y="392"/>
                  <a:pt x="2490" y="390"/>
                  <a:pt x="2498" y="389"/>
                </a:cubicBezTo>
                <a:cubicBezTo>
                  <a:pt x="2508" y="388"/>
                  <a:pt x="2518" y="385"/>
                  <a:pt x="2527" y="388"/>
                </a:cubicBezTo>
                <a:cubicBezTo>
                  <a:pt x="2532" y="390"/>
                  <a:pt x="2536" y="390"/>
                  <a:pt x="2539" y="386"/>
                </a:cubicBezTo>
                <a:cubicBezTo>
                  <a:pt x="2542" y="381"/>
                  <a:pt x="2545" y="375"/>
                  <a:pt x="2541" y="370"/>
                </a:cubicBezTo>
                <a:cubicBezTo>
                  <a:pt x="2537" y="362"/>
                  <a:pt x="2533" y="354"/>
                  <a:pt x="2532" y="345"/>
                </a:cubicBezTo>
                <a:cubicBezTo>
                  <a:pt x="2530" y="336"/>
                  <a:pt x="2526" y="329"/>
                  <a:pt x="2517" y="324"/>
                </a:cubicBezTo>
                <a:cubicBezTo>
                  <a:pt x="2515" y="323"/>
                  <a:pt x="2513" y="323"/>
                  <a:pt x="2511" y="325"/>
                </a:cubicBezTo>
                <a:cubicBezTo>
                  <a:pt x="2508" y="327"/>
                  <a:pt x="2504" y="329"/>
                  <a:pt x="2502" y="332"/>
                </a:cubicBezTo>
                <a:cubicBezTo>
                  <a:pt x="2498" y="338"/>
                  <a:pt x="2494" y="343"/>
                  <a:pt x="2491" y="350"/>
                </a:cubicBezTo>
                <a:cubicBezTo>
                  <a:pt x="2487" y="361"/>
                  <a:pt x="2480" y="370"/>
                  <a:pt x="2471" y="378"/>
                </a:cubicBezTo>
                <a:cubicBezTo>
                  <a:pt x="2471" y="378"/>
                  <a:pt x="2471" y="377"/>
                  <a:pt x="2471" y="377"/>
                </a:cubicBezTo>
                <a:cubicBezTo>
                  <a:pt x="2471" y="377"/>
                  <a:pt x="2471" y="377"/>
                  <a:pt x="2471" y="377"/>
                </a:cubicBezTo>
                <a:cubicBezTo>
                  <a:pt x="2481" y="364"/>
                  <a:pt x="2487" y="349"/>
                  <a:pt x="2494" y="334"/>
                </a:cubicBezTo>
                <a:cubicBezTo>
                  <a:pt x="2498" y="324"/>
                  <a:pt x="2506" y="315"/>
                  <a:pt x="2510" y="304"/>
                </a:cubicBezTo>
                <a:close/>
                <a:moveTo>
                  <a:pt x="2482" y="382"/>
                </a:moveTo>
                <a:cubicBezTo>
                  <a:pt x="2482" y="380"/>
                  <a:pt x="2483" y="379"/>
                  <a:pt x="2483" y="379"/>
                </a:cubicBezTo>
                <a:cubicBezTo>
                  <a:pt x="2492" y="372"/>
                  <a:pt x="2496" y="362"/>
                  <a:pt x="2500" y="352"/>
                </a:cubicBezTo>
                <a:cubicBezTo>
                  <a:pt x="2503" y="346"/>
                  <a:pt x="2507" y="340"/>
                  <a:pt x="2512" y="336"/>
                </a:cubicBezTo>
                <a:cubicBezTo>
                  <a:pt x="2515" y="333"/>
                  <a:pt x="2517" y="334"/>
                  <a:pt x="2518" y="336"/>
                </a:cubicBezTo>
                <a:cubicBezTo>
                  <a:pt x="2521" y="340"/>
                  <a:pt x="2523" y="345"/>
                  <a:pt x="2523" y="349"/>
                </a:cubicBezTo>
                <a:cubicBezTo>
                  <a:pt x="2524" y="358"/>
                  <a:pt x="2528" y="365"/>
                  <a:pt x="2532" y="371"/>
                </a:cubicBezTo>
                <a:cubicBezTo>
                  <a:pt x="2534" y="374"/>
                  <a:pt x="2535" y="376"/>
                  <a:pt x="2533" y="379"/>
                </a:cubicBezTo>
                <a:cubicBezTo>
                  <a:pt x="2531" y="382"/>
                  <a:pt x="2528" y="380"/>
                  <a:pt x="2526" y="380"/>
                </a:cubicBezTo>
                <a:cubicBezTo>
                  <a:pt x="2517" y="377"/>
                  <a:pt x="2507" y="378"/>
                  <a:pt x="2498" y="379"/>
                </a:cubicBezTo>
                <a:cubicBezTo>
                  <a:pt x="2493" y="380"/>
                  <a:pt x="2487" y="382"/>
                  <a:pt x="2482" y="382"/>
                </a:cubicBezTo>
                <a:close/>
                <a:moveTo>
                  <a:pt x="739" y="3441"/>
                </a:moveTo>
                <a:cubicBezTo>
                  <a:pt x="734" y="3434"/>
                  <a:pt x="732" y="3426"/>
                  <a:pt x="726" y="3420"/>
                </a:cubicBezTo>
                <a:cubicBezTo>
                  <a:pt x="716" y="3411"/>
                  <a:pt x="704" y="3403"/>
                  <a:pt x="695" y="3393"/>
                </a:cubicBezTo>
                <a:cubicBezTo>
                  <a:pt x="694" y="3392"/>
                  <a:pt x="692" y="3391"/>
                  <a:pt x="692" y="3392"/>
                </a:cubicBezTo>
                <a:cubicBezTo>
                  <a:pt x="687" y="3395"/>
                  <a:pt x="682" y="3394"/>
                  <a:pt x="677" y="3397"/>
                </a:cubicBezTo>
                <a:cubicBezTo>
                  <a:pt x="663" y="3407"/>
                  <a:pt x="648" y="3417"/>
                  <a:pt x="632" y="3425"/>
                </a:cubicBezTo>
                <a:cubicBezTo>
                  <a:pt x="618" y="3432"/>
                  <a:pt x="605" y="3440"/>
                  <a:pt x="592" y="3448"/>
                </a:cubicBezTo>
                <a:cubicBezTo>
                  <a:pt x="589" y="3449"/>
                  <a:pt x="589" y="3451"/>
                  <a:pt x="589" y="3454"/>
                </a:cubicBezTo>
                <a:cubicBezTo>
                  <a:pt x="590" y="3459"/>
                  <a:pt x="593" y="3464"/>
                  <a:pt x="594" y="3469"/>
                </a:cubicBezTo>
                <a:cubicBezTo>
                  <a:pt x="597" y="3480"/>
                  <a:pt x="605" y="3489"/>
                  <a:pt x="611" y="3498"/>
                </a:cubicBezTo>
                <a:cubicBezTo>
                  <a:pt x="611" y="3499"/>
                  <a:pt x="613" y="3501"/>
                  <a:pt x="615" y="3501"/>
                </a:cubicBezTo>
                <a:cubicBezTo>
                  <a:pt x="620" y="3503"/>
                  <a:pt x="625" y="3505"/>
                  <a:pt x="630" y="3507"/>
                </a:cubicBezTo>
                <a:cubicBezTo>
                  <a:pt x="644" y="3514"/>
                  <a:pt x="659" y="3513"/>
                  <a:pt x="674" y="3513"/>
                </a:cubicBezTo>
                <a:cubicBezTo>
                  <a:pt x="681" y="3514"/>
                  <a:pt x="688" y="3512"/>
                  <a:pt x="695" y="3512"/>
                </a:cubicBezTo>
                <a:cubicBezTo>
                  <a:pt x="698" y="3512"/>
                  <a:pt x="701" y="3513"/>
                  <a:pt x="704" y="3512"/>
                </a:cubicBezTo>
                <a:cubicBezTo>
                  <a:pt x="717" y="3511"/>
                  <a:pt x="730" y="3508"/>
                  <a:pt x="740" y="3500"/>
                </a:cubicBezTo>
                <a:cubicBezTo>
                  <a:pt x="748" y="3494"/>
                  <a:pt x="751" y="3485"/>
                  <a:pt x="753" y="3476"/>
                </a:cubicBezTo>
                <a:cubicBezTo>
                  <a:pt x="755" y="3471"/>
                  <a:pt x="751" y="3467"/>
                  <a:pt x="749" y="3464"/>
                </a:cubicBezTo>
                <a:cubicBezTo>
                  <a:pt x="746" y="3456"/>
                  <a:pt x="743" y="3448"/>
                  <a:pt x="739" y="3441"/>
                </a:cubicBezTo>
                <a:close/>
                <a:moveTo>
                  <a:pt x="724" y="3433"/>
                </a:moveTo>
                <a:cubicBezTo>
                  <a:pt x="712" y="3430"/>
                  <a:pt x="704" y="3425"/>
                  <a:pt x="702" y="3413"/>
                </a:cubicBezTo>
                <a:cubicBezTo>
                  <a:pt x="710" y="3419"/>
                  <a:pt x="718" y="3424"/>
                  <a:pt x="724" y="3433"/>
                </a:cubicBezTo>
                <a:close/>
                <a:moveTo>
                  <a:pt x="688" y="3400"/>
                </a:moveTo>
                <a:cubicBezTo>
                  <a:pt x="688" y="3408"/>
                  <a:pt x="691" y="3413"/>
                  <a:pt x="693" y="3418"/>
                </a:cubicBezTo>
                <a:cubicBezTo>
                  <a:pt x="696" y="3425"/>
                  <a:pt x="694" y="3430"/>
                  <a:pt x="688" y="3433"/>
                </a:cubicBezTo>
                <a:cubicBezTo>
                  <a:pt x="678" y="3439"/>
                  <a:pt x="667" y="3437"/>
                  <a:pt x="657" y="3435"/>
                </a:cubicBezTo>
                <a:cubicBezTo>
                  <a:pt x="653" y="3434"/>
                  <a:pt x="648" y="3433"/>
                  <a:pt x="644" y="3430"/>
                </a:cubicBezTo>
                <a:cubicBezTo>
                  <a:pt x="658" y="3420"/>
                  <a:pt x="674" y="3413"/>
                  <a:pt x="688" y="3400"/>
                </a:cubicBezTo>
                <a:close/>
                <a:moveTo>
                  <a:pt x="620" y="3442"/>
                </a:moveTo>
                <a:cubicBezTo>
                  <a:pt x="625" y="3439"/>
                  <a:pt x="630" y="3437"/>
                  <a:pt x="635" y="3434"/>
                </a:cubicBezTo>
                <a:cubicBezTo>
                  <a:pt x="636" y="3434"/>
                  <a:pt x="636" y="3433"/>
                  <a:pt x="637" y="3434"/>
                </a:cubicBezTo>
                <a:cubicBezTo>
                  <a:pt x="642" y="3442"/>
                  <a:pt x="650" y="3443"/>
                  <a:pt x="658" y="3444"/>
                </a:cubicBezTo>
                <a:cubicBezTo>
                  <a:pt x="670" y="3447"/>
                  <a:pt x="682" y="3449"/>
                  <a:pt x="694" y="3441"/>
                </a:cubicBezTo>
                <a:cubicBezTo>
                  <a:pt x="696" y="3440"/>
                  <a:pt x="699" y="3438"/>
                  <a:pt x="701" y="3435"/>
                </a:cubicBezTo>
                <a:cubicBezTo>
                  <a:pt x="703" y="3439"/>
                  <a:pt x="704" y="3442"/>
                  <a:pt x="706" y="3446"/>
                </a:cubicBezTo>
                <a:cubicBezTo>
                  <a:pt x="709" y="3451"/>
                  <a:pt x="707" y="3453"/>
                  <a:pt x="703" y="3456"/>
                </a:cubicBezTo>
                <a:cubicBezTo>
                  <a:pt x="691" y="3462"/>
                  <a:pt x="678" y="3465"/>
                  <a:pt x="665" y="3464"/>
                </a:cubicBezTo>
                <a:cubicBezTo>
                  <a:pt x="655" y="3463"/>
                  <a:pt x="646" y="3462"/>
                  <a:pt x="637" y="3459"/>
                </a:cubicBezTo>
                <a:cubicBezTo>
                  <a:pt x="629" y="3456"/>
                  <a:pt x="624" y="3451"/>
                  <a:pt x="619" y="3445"/>
                </a:cubicBezTo>
                <a:cubicBezTo>
                  <a:pt x="618" y="3444"/>
                  <a:pt x="618" y="3443"/>
                  <a:pt x="620" y="3442"/>
                </a:cubicBezTo>
                <a:close/>
                <a:moveTo>
                  <a:pt x="695" y="3490"/>
                </a:moveTo>
                <a:cubicBezTo>
                  <a:pt x="692" y="3491"/>
                  <a:pt x="689" y="3491"/>
                  <a:pt x="686" y="3492"/>
                </a:cubicBezTo>
                <a:cubicBezTo>
                  <a:pt x="680" y="3494"/>
                  <a:pt x="674" y="3493"/>
                  <a:pt x="667" y="3493"/>
                </a:cubicBezTo>
                <a:cubicBezTo>
                  <a:pt x="655" y="3493"/>
                  <a:pt x="643" y="3492"/>
                  <a:pt x="631" y="3487"/>
                </a:cubicBezTo>
                <a:cubicBezTo>
                  <a:pt x="617" y="3481"/>
                  <a:pt x="606" y="3472"/>
                  <a:pt x="600" y="3457"/>
                </a:cubicBezTo>
                <a:cubicBezTo>
                  <a:pt x="599" y="3455"/>
                  <a:pt x="599" y="3454"/>
                  <a:pt x="601" y="3453"/>
                </a:cubicBezTo>
                <a:cubicBezTo>
                  <a:pt x="604" y="3452"/>
                  <a:pt x="607" y="3448"/>
                  <a:pt x="610" y="3449"/>
                </a:cubicBezTo>
                <a:cubicBezTo>
                  <a:pt x="613" y="3449"/>
                  <a:pt x="614" y="3453"/>
                  <a:pt x="616" y="3456"/>
                </a:cubicBezTo>
                <a:cubicBezTo>
                  <a:pt x="626" y="3467"/>
                  <a:pt x="639" y="3471"/>
                  <a:pt x="652" y="3473"/>
                </a:cubicBezTo>
                <a:cubicBezTo>
                  <a:pt x="667" y="3474"/>
                  <a:pt x="683" y="3475"/>
                  <a:pt x="698" y="3468"/>
                </a:cubicBezTo>
                <a:cubicBezTo>
                  <a:pt x="703" y="3466"/>
                  <a:pt x="707" y="3464"/>
                  <a:pt x="712" y="3461"/>
                </a:cubicBezTo>
                <a:cubicBezTo>
                  <a:pt x="712" y="3463"/>
                  <a:pt x="713" y="3465"/>
                  <a:pt x="713" y="3466"/>
                </a:cubicBezTo>
                <a:cubicBezTo>
                  <a:pt x="716" y="3480"/>
                  <a:pt x="709" y="3489"/>
                  <a:pt x="695" y="3490"/>
                </a:cubicBezTo>
                <a:close/>
                <a:moveTo>
                  <a:pt x="715" y="3442"/>
                </a:moveTo>
                <a:cubicBezTo>
                  <a:pt x="715" y="3442"/>
                  <a:pt x="715" y="3441"/>
                  <a:pt x="715" y="3441"/>
                </a:cubicBezTo>
                <a:cubicBezTo>
                  <a:pt x="715" y="3441"/>
                  <a:pt x="716" y="3441"/>
                  <a:pt x="716" y="3441"/>
                </a:cubicBezTo>
                <a:cubicBezTo>
                  <a:pt x="720" y="3442"/>
                  <a:pt x="723" y="3445"/>
                  <a:pt x="728" y="3443"/>
                </a:cubicBezTo>
                <a:cubicBezTo>
                  <a:pt x="730" y="3443"/>
                  <a:pt x="731" y="3447"/>
                  <a:pt x="732" y="3449"/>
                </a:cubicBezTo>
                <a:cubicBezTo>
                  <a:pt x="733" y="3451"/>
                  <a:pt x="735" y="3453"/>
                  <a:pt x="734" y="3455"/>
                </a:cubicBezTo>
                <a:cubicBezTo>
                  <a:pt x="732" y="3457"/>
                  <a:pt x="729" y="3455"/>
                  <a:pt x="727" y="3455"/>
                </a:cubicBezTo>
                <a:cubicBezTo>
                  <a:pt x="719" y="3454"/>
                  <a:pt x="717" y="3449"/>
                  <a:pt x="715" y="3442"/>
                </a:cubicBezTo>
                <a:close/>
                <a:moveTo>
                  <a:pt x="736" y="3478"/>
                </a:moveTo>
                <a:cubicBezTo>
                  <a:pt x="727" y="3480"/>
                  <a:pt x="723" y="3478"/>
                  <a:pt x="722" y="3469"/>
                </a:cubicBezTo>
                <a:cubicBezTo>
                  <a:pt x="722" y="3466"/>
                  <a:pt x="723" y="3464"/>
                  <a:pt x="726" y="3465"/>
                </a:cubicBezTo>
                <a:cubicBezTo>
                  <a:pt x="730" y="3466"/>
                  <a:pt x="734" y="3467"/>
                  <a:pt x="738" y="3466"/>
                </a:cubicBezTo>
                <a:cubicBezTo>
                  <a:pt x="740" y="3466"/>
                  <a:pt x="741" y="3467"/>
                  <a:pt x="741" y="3468"/>
                </a:cubicBezTo>
                <a:cubicBezTo>
                  <a:pt x="742" y="3471"/>
                  <a:pt x="743" y="3474"/>
                  <a:pt x="745" y="3477"/>
                </a:cubicBezTo>
                <a:cubicBezTo>
                  <a:pt x="741" y="3477"/>
                  <a:pt x="739" y="3478"/>
                  <a:pt x="736" y="3478"/>
                </a:cubicBezTo>
                <a:close/>
                <a:moveTo>
                  <a:pt x="893" y="3261"/>
                </a:moveTo>
                <a:cubicBezTo>
                  <a:pt x="887" y="3254"/>
                  <a:pt x="879" y="3249"/>
                  <a:pt x="873" y="3242"/>
                </a:cubicBezTo>
                <a:cubicBezTo>
                  <a:pt x="861" y="3228"/>
                  <a:pt x="843" y="3223"/>
                  <a:pt x="829" y="3213"/>
                </a:cubicBezTo>
                <a:cubicBezTo>
                  <a:pt x="822" y="3207"/>
                  <a:pt x="814" y="3202"/>
                  <a:pt x="809" y="3196"/>
                </a:cubicBezTo>
                <a:cubicBezTo>
                  <a:pt x="803" y="3188"/>
                  <a:pt x="800" y="3179"/>
                  <a:pt x="799" y="3170"/>
                </a:cubicBezTo>
                <a:cubicBezTo>
                  <a:pt x="798" y="3163"/>
                  <a:pt x="804" y="3160"/>
                  <a:pt x="807" y="3155"/>
                </a:cubicBezTo>
                <a:cubicBezTo>
                  <a:pt x="807" y="3154"/>
                  <a:pt x="807" y="3154"/>
                  <a:pt x="807" y="3154"/>
                </a:cubicBezTo>
                <a:cubicBezTo>
                  <a:pt x="808" y="3153"/>
                  <a:pt x="808" y="3152"/>
                  <a:pt x="807" y="3151"/>
                </a:cubicBezTo>
                <a:cubicBezTo>
                  <a:pt x="806" y="3150"/>
                  <a:pt x="805" y="3149"/>
                  <a:pt x="803" y="3150"/>
                </a:cubicBezTo>
                <a:cubicBezTo>
                  <a:pt x="791" y="3155"/>
                  <a:pt x="782" y="3163"/>
                  <a:pt x="778" y="3176"/>
                </a:cubicBezTo>
                <a:cubicBezTo>
                  <a:pt x="777" y="3182"/>
                  <a:pt x="776" y="3189"/>
                  <a:pt x="773" y="3193"/>
                </a:cubicBezTo>
                <a:cubicBezTo>
                  <a:pt x="764" y="3203"/>
                  <a:pt x="757" y="3214"/>
                  <a:pt x="744" y="3221"/>
                </a:cubicBezTo>
                <a:cubicBezTo>
                  <a:pt x="730" y="3228"/>
                  <a:pt x="720" y="3240"/>
                  <a:pt x="709" y="3251"/>
                </a:cubicBezTo>
                <a:cubicBezTo>
                  <a:pt x="703" y="3257"/>
                  <a:pt x="698" y="3264"/>
                  <a:pt x="697" y="3272"/>
                </a:cubicBezTo>
                <a:cubicBezTo>
                  <a:pt x="695" y="3279"/>
                  <a:pt x="695" y="3285"/>
                  <a:pt x="694" y="3292"/>
                </a:cubicBezTo>
                <a:cubicBezTo>
                  <a:pt x="693" y="3299"/>
                  <a:pt x="693" y="3299"/>
                  <a:pt x="687" y="3296"/>
                </a:cubicBezTo>
                <a:cubicBezTo>
                  <a:pt x="686" y="3295"/>
                  <a:pt x="685" y="3295"/>
                  <a:pt x="685" y="3295"/>
                </a:cubicBezTo>
                <a:cubicBezTo>
                  <a:pt x="679" y="3295"/>
                  <a:pt x="674" y="3294"/>
                  <a:pt x="668" y="3294"/>
                </a:cubicBezTo>
                <a:cubicBezTo>
                  <a:pt x="644" y="3295"/>
                  <a:pt x="619" y="3293"/>
                  <a:pt x="595" y="3291"/>
                </a:cubicBezTo>
                <a:cubicBezTo>
                  <a:pt x="569" y="3288"/>
                  <a:pt x="544" y="3285"/>
                  <a:pt x="519" y="3282"/>
                </a:cubicBezTo>
                <a:cubicBezTo>
                  <a:pt x="514" y="3282"/>
                  <a:pt x="511" y="3283"/>
                  <a:pt x="507" y="3286"/>
                </a:cubicBezTo>
                <a:cubicBezTo>
                  <a:pt x="500" y="3292"/>
                  <a:pt x="494" y="3300"/>
                  <a:pt x="486" y="3306"/>
                </a:cubicBezTo>
                <a:cubicBezTo>
                  <a:pt x="478" y="3312"/>
                  <a:pt x="476" y="3322"/>
                  <a:pt x="477" y="3331"/>
                </a:cubicBezTo>
                <a:cubicBezTo>
                  <a:pt x="479" y="3348"/>
                  <a:pt x="485" y="3364"/>
                  <a:pt x="498" y="3376"/>
                </a:cubicBezTo>
                <a:cubicBezTo>
                  <a:pt x="510" y="3388"/>
                  <a:pt x="525" y="3397"/>
                  <a:pt x="541" y="3403"/>
                </a:cubicBezTo>
                <a:cubicBezTo>
                  <a:pt x="553" y="3407"/>
                  <a:pt x="566" y="3411"/>
                  <a:pt x="579" y="3412"/>
                </a:cubicBezTo>
                <a:cubicBezTo>
                  <a:pt x="586" y="3413"/>
                  <a:pt x="593" y="3417"/>
                  <a:pt x="600" y="3414"/>
                </a:cubicBezTo>
                <a:cubicBezTo>
                  <a:pt x="600" y="3414"/>
                  <a:pt x="601" y="3414"/>
                  <a:pt x="601" y="3414"/>
                </a:cubicBezTo>
                <a:cubicBezTo>
                  <a:pt x="608" y="3417"/>
                  <a:pt x="615" y="3414"/>
                  <a:pt x="621" y="3412"/>
                </a:cubicBezTo>
                <a:cubicBezTo>
                  <a:pt x="641" y="3408"/>
                  <a:pt x="658" y="3397"/>
                  <a:pt x="674" y="3386"/>
                </a:cubicBezTo>
                <a:cubicBezTo>
                  <a:pt x="688" y="3376"/>
                  <a:pt x="696" y="3363"/>
                  <a:pt x="698" y="3346"/>
                </a:cubicBezTo>
                <a:cubicBezTo>
                  <a:pt x="699" y="3343"/>
                  <a:pt x="699" y="3340"/>
                  <a:pt x="700" y="3337"/>
                </a:cubicBezTo>
                <a:cubicBezTo>
                  <a:pt x="706" y="3346"/>
                  <a:pt x="712" y="3353"/>
                  <a:pt x="717" y="3362"/>
                </a:cubicBezTo>
                <a:cubicBezTo>
                  <a:pt x="724" y="3374"/>
                  <a:pt x="733" y="3385"/>
                  <a:pt x="746" y="3392"/>
                </a:cubicBezTo>
                <a:cubicBezTo>
                  <a:pt x="753" y="3397"/>
                  <a:pt x="761" y="3400"/>
                  <a:pt x="767" y="3405"/>
                </a:cubicBezTo>
                <a:cubicBezTo>
                  <a:pt x="770" y="3408"/>
                  <a:pt x="774" y="3410"/>
                  <a:pt x="778" y="3409"/>
                </a:cubicBezTo>
                <a:cubicBezTo>
                  <a:pt x="788" y="3409"/>
                  <a:pt x="798" y="3410"/>
                  <a:pt x="808" y="3410"/>
                </a:cubicBezTo>
                <a:cubicBezTo>
                  <a:pt x="826" y="3410"/>
                  <a:pt x="841" y="3403"/>
                  <a:pt x="855" y="3392"/>
                </a:cubicBezTo>
                <a:cubicBezTo>
                  <a:pt x="860" y="3388"/>
                  <a:pt x="865" y="3383"/>
                  <a:pt x="871" y="3381"/>
                </a:cubicBezTo>
                <a:cubicBezTo>
                  <a:pt x="874" y="3379"/>
                  <a:pt x="877" y="3377"/>
                  <a:pt x="880" y="3374"/>
                </a:cubicBezTo>
                <a:cubicBezTo>
                  <a:pt x="901" y="3352"/>
                  <a:pt x="910" y="3325"/>
                  <a:pt x="907" y="3295"/>
                </a:cubicBezTo>
                <a:cubicBezTo>
                  <a:pt x="907" y="3282"/>
                  <a:pt x="901" y="3271"/>
                  <a:pt x="893" y="3261"/>
                </a:cubicBezTo>
                <a:close/>
                <a:moveTo>
                  <a:pt x="661" y="3305"/>
                </a:moveTo>
                <a:cubicBezTo>
                  <a:pt x="663" y="3302"/>
                  <a:pt x="668" y="3305"/>
                  <a:pt x="672" y="3305"/>
                </a:cubicBezTo>
                <a:cubicBezTo>
                  <a:pt x="670" y="3307"/>
                  <a:pt x="668" y="3309"/>
                  <a:pt x="667" y="3311"/>
                </a:cubicBezTo>
                <a:cubicBezTo>
                  <a:pt x="662" y="3322"/>
                  <a:pt x="653" y="3322"/>
                  <a:pt x="642" y="3320"/>
                </a:cubicBezTo>
                <a:cubicBezTo>
                  <a:pt x="645" y="3317"/>
                  <a:pt x="648" y="3315"/>
                  <a:pt x="652" y="3313"/>
                </a:cubicBezTo>
                <a:cubicBezTo>
                  <a:pt x="655" y="3311"/>
                  <a:pt x="658" y="3309"/>
                  <a:pt x="661" y="3305"/>
                </a:cubicBezTo>
                <a:close/>
                <a:moveTo>
                  <a:pt x="527" y="3336"/>
                </a:moveTo>
                <a:cubicBezTo>
                  <a:pt x="538" y="3358"/>
                  <a:pt x="555" y="3370"/>
                  <a:pt x="579" y="3370"/>
                </a:cubicBezTo>
                <a:cubicBezTo>
                  <a:pt x="591" y="3369"/>
                  <a:pt x="601" y="3363"/>
                  <a:pt x="610" y="3356"/>
                </a:cubicBezTo>
                <a:cubicBezTo>
                  <a:pt x="618" y="3350"/>
                  <a:pt x="625" y="3343"/>
                  <a:pt x="629" y="3333"/>
                </a:cubicBezTo>
                <a:cubicBezTo>
                  <a:pt x="630" y="3332"/>
                  <a:pt x="630" y="3329"/>
                  <a:pt x="632" y="3330"/>
                </a:cubicBezTo>
                <a:cubicBezTo>
                  <a:pt x="637" y="3332"/>
                  <a:pt x="642" y="3329"/>
                  <a:pt x="648" y="3330"/>
                </a:cubicBezTo>
                <a:cubicBezTo>
                  <a:pt x="651" y="3331"/>
                  <a:pt x="651" y="3331"/>
                  <a:pt x="650" y="3334"/>
                </a:cubicBezTo>
                <a:cubicBezTo>
                  <a:pt x="644" y="3344"/>
                  <a:pt x="636" y="3351"/>
                  <a:pt x="630" y="3359"/>
                </a:cubicBezTo>
                <a:cubicBezTo>
                  <a:pt x="619" y="3375"/>
                  <a:pt x="602" y="3378"/>
                  <a:pt x="585" y="3381"/>
                </a:cubicBezTo>
                <a:cubicBezTo>
                  <a:pt x="574" y="3383"/>
                  <a:pt x="564" y="3378"/>
                  <a:pt x="554" y="3376"/>
                </a:cubicBezTo>
                <a:cubicBezTo>
                  <a:pt x="544" y="3373"/>
                  <a:pt x="537" y="3367"/>
                  <a:pt x="528" y="3362"/>
                </a:cubicBezTo>
                <a:cubicBezTo>
                  <a:pt x="526" y="3361"/>
                  <a:pt x="524" y="3358"/>
                  <a:pt x="523" y="3356"/>
                </a:cubicBezTo>
                <a:cubicBezTo>
                  <a:pt x="515" y="3345"/>
                  <a:pt x="506" y="3335"/>
                  <a:pt x="505" y="3321"/>
                </a:cubicBezTo>
                <a:cubicBezTo>
                  <a:pt x="511" y="3321"/>
                  <a:pt x="517" y="3321"/>
                  <a:pt x="522" y="3322"/>
                </a:cubicBezTo>
                <a:cubicBezTo>
                  <a:pt x="525" y="3322"/>
                  <a:pt x="525" y="3323"/>
                  <a:pt x="525" y="3325"/>
                </a:cubicBezTo>
                <a:cubicBezTo>
                  <a:pt x="524" y="3329"/>
                  <a:pt x="526" y="3333"/>
                  <a:pt x="527" y="3336"/>
                </a:cubicBezTo>
                <a:close/>
                <a:moveTo>
                  <a:pt x="580" y="3348"/>
                </a:moveTo>
                <a:cubicBezTo>
                  <a:pt x="591" y="3347"/>
                  <a:pt x="599" y="3343"/>
                  <a:pt x="605" y="3334"/>
                </a:cubicBezTo>
                <a:cubicBezTo>
                  <a:pt x="608" y="3327"/>
                  <a:pt x="614" y="3328"/>
                  <a:pt x="620" y="3330"/>
                </a:cubicBezTo>
                <a:cubicBezTo>
                  <a:pt x="615" y="3341"/>
                  <a:pt x="607" y="3349"/>
                  <a:pt x="596" y="3354"/>
                </a:cubicBezTo>
                <a:cubicBezTo>
                  <a:pt x="591" y="3356"/>
                  <a:pt x="586" y="3360"/>
                  <a:pt x="579" y="3360"/>
                </a:cubicBezTo>
                <a:cubicBezTo>
                  <a:pt x="563" y="3361"/>
                  <a:pt x="552" y="3354"/>
                  <a:pt x="542" y="3344"/>
                </a:cubicBezTo>
                <a:cubicBezTo>
                  <a:pt x="538" y="3339"/>
                  <a:pt x="535" y="3332"/>
                  <a:pt x="533" y="3325"/>
                </a:cubicBezTo>
                <a:cubicBezTo>
                  <a:pt x="532" y="3322"/>
                  <a:pt x="534" y="3321"/>
                  <a:pt x="536" y="3322"/>
                </a:cubicBezTo>
                <a:cubicBezTo>
                  <a:pt x="542" y="3323"/>
                  <a:pt x="547" y="3325"/>
                  <a:pt x="553" y="3325"/>
                </a:cubicBezTo>
                <a:cubicBezTo>
                  <a:pt x="554" y="3326"/>
                  <a:pt x="556" y="3326"/>
                  <a:pt x="556" y="3329"/>
                </a:cubicBezTo>
                <a:cubicBezTo>
                  <a:pt x="558" y="3341"/>
                  <a:pt x="567" y="3348"/>
                  <a:pt x="580" y="3348"/>
                </a:cubicBezTo>
                <a:close/>
                <a:moveTo>
                  <a:pt x="564" y="3328"/>
                </a:moveTo>
                <a:cubicBezTo>
                  <a:pt x="575" y="3326"/>
                  <a:pt x="586" y="3328"/>
                  <a:pt x="596" y="3326"/>
                </a:cubicBezTo>
                <a:cubicBezTo>
                  <a:pt x="595" y="3334"/>
                  <a:pt x="590" y="3338"/>
                  <a:pt x="580" y="3338"/>
                </a:cubicBezTo>
                <a:cubicBezTo>
                  <a:pt x="571" y="3338"/>
                  <a:pt x="566" y="3335"/>
                  <a:pt x="564" y="3328"/>
                </a:cubicBezTo>
                <a:close/>
                <a:moveTo>
                  <a:pt x="630" y="3308"/>
                </a:moveTo>
                <a:cubicBezTo>
                  <a:pt x="634" y="3300"/>
                  <a:pt x="641" y="3304"/>
                  <a:pt x="647" y="3304"/>
                </a:cubicBezTo>
                <a:cubicBezTo>
                  <a:pt x="641" y="3308"/>
                  <a:pt x="636" y="3313"/>
                  <a:pt x="631" y="3319"/>
                </a:cubicBezTo>
                <a:cubicBezTo>
                  <a:pt x="629" y="3321"/>
                  <a:pt x="628" y="3320"/>
                  <a:pt x="626" y="3320"/>
                </a:cubicBezTo>
                <a:cubicBezTo>
                  <a:pt x="622" y="3320"/>
                  <a:pt x="619" y="3320"/>
                  <a:pt x="614" y="3320"/>
                </a:cubicBezTo>
                <a:cubicBezTo>
                  <a:pt x="618" y="3316"/>
                  <a:pt x="621" y="3314"/>
                  <a:pt x="625" y="3312"/>
                </a:cubicBezTo>
                <a:cubicBezTo>
                  <a:pt x="627" y="3311"/>
                  <a:pt x="629" y="3310"/>
                  <a:pt x="630" y="3308"/>
                </a:cubicBezTo>
                <a:close/>
                <a:moveTo>
                  <a:pt x="621" y="3303"/>
                </a:moveTo>
                <a:cubicBezTo>
                  <a:pt x="616" y="3306"/>
                  <a:pt x="613" y="3310"/>
                  <a:pt x="610" y="3314"/>
                </a:cubicBezTo>
                <a:cubicBezTo>
                  <a:pt x="608" y="3317"/>
                  <a:pt x="605" y="3317"/>
                  <a:pt x="602" y="3317"/>
                </a:cubicBezTo>
                <a:cubicBezTo>
                  <a:pt x="590" y="3317"/>
                  <a:pt x="577" y="3316"/>
                  <a:pt x="564" y="3318"/>
                </a:cubicBezTo>
                <a:cubicBezTo>
                  <a:pt x="564" y="3317"/>
                  <a:pt x="565" y="3316"/>
                  <a:pt x="565" y="3316"/>
                </a:cubicBezTo>
                <a:cubicBezTo>
                  <a:pt x="573" y="3313"/>
                  <a:pt x="580" y="3309"/>
                  <a:pt x="586" y="3305"/>
                </a:cubicBezTo>
                <a:cubicBezTo>
                  <a:pt x="598" y="3297"/>
                  <a:pt x="609" y="3304"/>
                  <a:pt x="621" y="3303"/>
                </a:cubicBezTo>
                <a:close/>
                <a:moveTo>
                  <a:pt x="575" y="3300"/>
                </a:moveTo>
                <a:cubicBezTo>
                  <a:pt x="573" y="3303"/>
                  <a:pt x="570" y="3305"/>
                  <a:pt x="566" y="3307"/>
                </a:cubicBezTo>
                <a:cubicBezTo>
                  <a:pt x="564" y="3308"/>
                  <a:pt x="562" y="3309"/>
                  <a:pt x="561" y="3311"/>
                </a:cubicBezTo>
                <a:cubicBezTo>
                  <a:pt x="558" y="3317"/>
                  <a:pt x="553" y="3318"/>
                  <a:pt x="548" y="3316"/>
                </a:cubicBezTo>
                <a:cubicBezTo>
                  <a:pt x="544" y="3315"/>
                  <a:pt x="540" y="3314"/>
                  <a:pt x="537" y="3313"/>
                </a:cubicBezTo>
                <a:cubicBezTo>
                  <a:pt x="546" y="3301"/>
                  <a:pt x="558" y="3291"/>
                  <a:pt x="575" y="3300"/>
                </a:cubicBezTo>
                <a:close/>
                <a:moveTo>
                  <a:pt x="529" y="3310"/>
                </a:moveTo>
                <a:cubicBezTo>
                  <a:pt x="528" y="3312"/>
                  <a:pt x="526" y="3313"/>
                  <a:pt x="524" y="3313"/>
                </a:cubicBezTo>
                <a:cubicBezTo>
                  <a:pt x="520" y="3311"/>
                  <a:pt x="516" y="3312"/>
                  <a:pt x="510" y="3311"/>
                </a:cubicBezTo>
                <a:cubicBezTo>
                  <a:pt x="521" y="3304"/>
                  <a:pt x="529" y="3296"/>
                  <a:pt x="541" y="3294"/>
                </a:cubicBezTo>
                <a:cubicBezTo>
                  <a:pt x="537" y="3300"/>
                  <a:pt x="533" y="3305"/>
                  <a:pt x="529" y="3310"/>
                </a:cubicBezTo>
                <a:close/>
                <a:moveTo>
                  <a:pt x="522" y="3292"/>
                </a:moveTo>
                <a:cubicBezTo>
                  <a:pt x="515" y="3296"/>
                  <a:pt x="511" y="3301"/>
                  <a:pt x="507" y="3307"/>
                </a:cubicBezTo>
                <a:cubicBezTo>
                  <a:pt x="504" y="3310"/>
                  <a:pt x="501" y="3311"/>
                  <a:pt x="497" y="3310"/>
                </a:cubicBezTo>
                <a:cubicBezTo>
                  <a:pt x="509" y="3295"/>
                  <a:pt x="513" y="3292"/>
                  <a:pt x="522" y="3292"/>
                </a:cubicBezTo>
                <a:close/>
                <a:moveTo>
                  <a:pt x="616" y="3396"/>
                </a:moveTo>
                <a:cubicBezTo>
                  <a:pt x="614" y="3398"/>
                  <a:pt x="611" y="3398"/>
                  <a:pt x="608" y="3399"/>
                </a:cubicBezTo>
                <a:cubicBezTo>
                  <a:pt x="591" y="3400"/>
                  <a:pt x="574" y="3402"/>
                  <a:pt x="558" y="3397"/>
                </a:cubicBezTo>
                <a:cubicBezTo>
                  <a:pt x="546" y="3393"/>
                  <a:pt x="534" y="3390"/>
                  <a:pt x="524" y="3383"/>
                </a:cubicBezTo>
                <a:cubicBezTo>
                  <a:pt x="516" y="3378"/>
                  <a:pt x="509" y="3372"/>
                  <a:pt x="502" y="3365"/>
                </a:cubicBezTo>
                <a:cubicBezTo>
                  <a:pt x="492" y="3355"/>
                  <a:pt x="490" y="3343"/>
                  <a:pt x="486" y="3330"/>
                </a:cubicBezTo>
                <a:cubicBezTo>
                  <a:pt x="484" y="3323"/>
                  <a:pt x="489" y="3318"/>
                  <a:pt x="497" y="3320"/>
                </a:cubicBezTo>
                <a:cubicBezTo>
                  <a:pt x="498" y="3321"/>
                  <a:pt x="499" y="3321"/>
                  <a:pt x="498" y="3322"/>
                </a:cubicBezTo>
                <a:cubicBezTo>
                  <a:pt x="495" y="3331"/>
                  <a:pt x="500" y="3337"/>
                  <a:pt x="503" y="3344"/>
                </a:cubicBezTo>
                <a:cubicBezTo>
                  <a:pt x="506" y="3350"/>
                  <a:pt x="511" y="3356"/>
                  <a:pt x="515" y="3361"/>
                </a:cubicBezTo>
                <a:cubicBezTo>
                  <a:pt x="523" y="3372"/>
                  <a:pt x="534" y="3378"/>
                  <a:pt x="546" y="3383"/>
                </a:cubicBezTo>
                <a:cubicBezTo>
                  <a:pt x="552" y="3385"/>
                  <a:pt x="559" y="3387"/>
                  <a:pt x="565" y="3389"/>
                </a:cubicBezTo>
                <a:cubicBezTo>
                  <a:pt x="571" y="3391"/>
                  <a:pt x="578" y="3391"/>
                  <a:pt x="585" y="3390"/>
                </a:cubicBezTo>
                <a:cubicBezTo>
                  <a:pt x="594" y="3389"/>
                  <a:pt x="603" y="3386"/>
                  <a:pt x="612" y="3385"/>
                </a:cubicBezTo>
                <a:cubicBezTo>
                  <a:pt x="617" y="3384"/>
                  <a:pt x="621" y="3381"/>
                  <a:pt x="625" y="3378"/>
                </a:cubicBezTo>
                <a:cubicBezTo>
                  <a:pt x="634" y="3367"/>
                  <a:pt x="645" y="3357"/>
                  <a:pt x="654" y="3346"/>
                </a:cubicBezTo>
                <a:cubicBezTo>
                  <a:pt x="656" y="3342"/>
                  <a:pt x="658" y="3339"/>
                  <a:pt x="660" y="3335"/>
                </a:cubicBezTo>
                <a:cubicBezTo>
                  <a:pt x="662" y="3331"/>
                  <a:pt x="664" y="3330"/>
                  <a:pt x="668" y="3331"/>
                </a:cubicBezTo>
                <a:cubicBezTo>
                  <a:pt x="664" y="3345"/>
                  <a:pt x="659" y="3357"/>
                  <a:pt x="650" y="3368"/>
                </a:cubicBezTo>
                <a:cubicBezTo>
                  <a:pt x="640" y="3379"/>
                  <a:pt x="628" y="3388"/>
                  <a:pt x="616" y="3396"/>
                </a:cubicBezTo>
                <a:close/>
                <a:moveTo>
                  <a:pt x="667" y="3365"/>
                </a:moveTo>
                <a:cubicBezTo>
                  <a:pt x="665" y="3367"/>
                  <a:pt x="664" y="3369"/>
                  <a:pt x="662" y="3371"/>
                </a:cubicBezTo>
                <a:cubicBezTo>
                  <a:pt x="661" y="3372"/>
                  <a:pt x="661" y="3374"/>
                  <a:pt x="660" y="3373"/>
                </a:cubicBezTo>
                <a:cubicBezTo>
                  <a:pt x="659" y="3372"/>
                  <a:pt x="660" y="3371"/>
                  <a:pt x="661" y="3370"/>
                </a:cubicBezTo>
                <a:cubicBezTo>
                  <a:pt x="662" y="3367"/>
                  <a:pt x="664" y="3366"/>
                  <a:pt x="666" y="3364"/>
                </a:cubicBezTo>
                <a:cubicBezTo>
                  <a:pt x="669" y="3357"/>
                  <a:pt x="674" y="3349"/>
                  <a:pt x="676" y="3341"/>
                </a:cubicBezTo>
                <a:cubicBezTo>
                  <a:pt x="676" y="3350"/>
                  <a:pt x="672" y="3358"/>
                  <a:pt x="667" y="3365"/>
                </a:cubicBezTo>
                <a:close/>
                <a:moveTo>
                  <a:pt x="684" y="3345"/>
                </a:moveTo>
                <a:cubicBezTo>
                  <a:pt x="683" y="3341"/>
                  <a:pt x="688" y="3337"/>
                  <a:pt x="684" y="3334"/>
                </a:cubicBezTo>
                <a:cubicBezTo>
                  <a:pt x="682" y="3332"/>
                  <a:pt x="680" y="3336"/>
                  <a:pt x="678" y="3336"/>
                </a:cubicBezTo>
                <a:cubicBezTo>
                  <a:pt x="678" y="3327"/>
                  <a:pt x="680" y="3319"/>
                  <a:pt x="690" y="3314"/>
                </a:cubicBezTo>
                <a:cubicBezTo>
                  <a:pt x="691" y="3325"/>
                  <a:pt x="694" y="3336"/>
                  <a:pt x="684" y="3345"/>
                </a:cubicBezTo>
                <a:close/>
                <a:moveTo>
                  <a:pt x="881" y="3275"/>
                </a:moveTo>
                <a:cubicBezTo>
                  <a:pt x="879" y="3276"/>
                  <a:pt x="879" y="3274"/>
                  <a:pt x="878" y="3273"/>
                </a:cubicBezTo>
                <a:cubicBezTo>
                  <a:pt x="877" y="3272"/>
                  <a:pt x="876" y="3271"/>
                  <a:pt x="876" y="3270"/>
                </a:cubicBezTo>
                <a:cubicBezTo>
                  <a:pt x="876" y="3270"/>
                  <a:pt x="875" y="3269"/>
                  <a:pt x="875" y="3269"/>
                </a:cubicBezTo>
                <a:cubicBezTo>
                  <a:pt x="876" y="3268"/>
                  <a:pt x="876" y="3269"/>
                  <a:pt x="877" y="3269"/>
                </a:cubicBezTo>
                <a:cubicBezTo>
                  <a:pt x="878" y="3270"/>
                  <a:pt x="878" y="3271"/>
                  <a:pt x="879" y="3272"/>
                </a:cubicBezTo>
                <a:cubicBezTo>
                  <a:pt x="880" y="3273"/>
                  <a:pt x="882" y="3274"/>
                  <a:pt x="881" y="3275"/>
                </a:cubicBezTo>
                <a:close/>
                <a:moveTo>
                  <a:pt x="879" y="3260"/>
                </a:moveTo>
                <a:cubicBezTo>
                  <a:pt x="874" y="3261"/>
                  <a:pt x="872" y="3263"/>
                  <a:pt x="875" y="3268"/>
                </a:cubicBezTo>
                <a:cubicBezTo>
                  <a:pt x="868" y="3260"/>
                  <a:pt x="865" y="3250"/>
                  <a:pt x="858" y="3243"/>
                </a:cubicBezTo>
                <a:cubicBezTo>
                  <a:pt x="864" y="3249"/>
                  <a:pt x="871" y="3254"/>
                  <a:pt x="879" y="3260"/>
                </a:cubicBezTo>
                <a:close/>
                <a:moveTo>
                  <a:pt x="789" y="3172"/>
                </a:moveTo>
                <a:cubicBezTo>
                  <a:pt x="791" y="3178"/>
                  <a:pt x="792" y="3182"/>
                  <a:pt x="793" y="3187"/>
                </a:cubicBezTo>
                <a:cubicBezTo>
                  <a:pt x="791" y="3187"/>
                  <a:pt x="789" y="3186"/>
                  <a:pt x="788" y="3188"/>
                </a:cubicBezTo>
                <a:cubicBezTo>
                  <a:pt x="787" y="3190"/>
                  <a:pt x="788" y="3191"/>
                  <a:pt x="789" y="3192"/>
                </a:cubicBezTo>
                <a:cubicBezTo>
                  <a:pt x="793" y="3197"/>
                  <a:pt x="794" y="3202"/>
                  <a:pt x="796" y="3207"/>
                </a:cubicBezTo>
                <a:cubicBezTo>
                  <a:pt x="796" y="3208"/>
                  <a:pt x="797" y="3209"/>
                  <a:pt x="795" y="3210"/>
                </a:cubicBezTo>
                <a:cubicBezTo>
                  <a:pt x="794" y="3211"/>
                  <a:pt x="794" y="3210"/>
                  <a:pt x="793" y="3209"/>
                </a:cubicBezTo>
                <a:cubicBezTo>
                  <a:pt x="791" y="3205"/>
                  <a:pt x="792" y="3201"/>
                  <a:pt x="790" y="3198"/>
                </a:cubicBezTo>
                <a:cubicBezTo>
                  <a:pt x="788" y="3194"/>
                  <a:pt x="786" y="3192"/>
                  <a:pt x="782" y="3194"/>
                </a:cubicBezTo>
                <a:cubicBezTo>
                  <a:pt x="786" y="3188"/>
                  <a:pt x="786" y="3181"/>
                  <a:pt x="789" y="3172"/>
                </a:cubicBezTo>
                <a:close/>
                <a:moveTo>
                  <a:pt x="779" y="3205"/>
                </a:moveTo>
                <a:cubicBezTo>
                  <a:pt x="780" y="3203"/>
                  <a:pt x="780" y="3200"/>
                  <a:pt x="782" y="3197"/>
                </a:cubicBezTo>
                <a:cubicBezTo>
                  <a:pt x="784" y="3202"/>
                  <a:pt x="782" y="3207"/>
                  <a:pt x="785" y="3212"/>
                </a:cubicBezTo>
                <a:cubicBezTo>
                  <a:pt x="781" y="3212"/>
                  <a:pt x="778" y="3213"/>
                  <a:pt x="777" y="3211"/>
                </a:cubicBezTo>
                <a:cubicBezTo>
                  <a:pt x="776" y="3209"/>
                  <a:pt x="777" y="3207"/>
                  <a:pt x="779" y="3205"/>
                </a:cubicBezTo>
                <a:close/>
                <a:moveTo>
                  <a:pt x="770" y="3235"/>
                </a:moveTo>
                <a:cubicBezTo>
                  <a:pt x="770" y="3234"/>
                  <a:pt x="771" y="3234"/>
                  <a:pt x="771" y="3235"/>
                </a:cubicBezTo>
                <a:cubicBezTo>
                  <a:pt x="771" y="3235"/>
                  <a:pt x="771" y="3235"/>
                  <a:pt x="771" y="3236"/>
                </a:cubicBezTo>
                <a:cubicBezTo>
                  <a:pt x="771" y="3236"/>
                  <a:pt x="771" y="3236"/>
                  <a:pt x="770" y="3236"/>
                </a:cubicBezTo>
                <a:cubicBezTo>
                  <a:pt x="770" y="3236"/>
                  <a:pt x="770" y="3235"/>
                  <a:pt x="770" y="3235"/>
                </a:cubicBezTo>
                <a:close/>
                <a:moveTo>
                  <a:pt x="728" y="3356"/>
                </a:moveTo>
                <a:cubicBezTo>
                  <a:pt x="727" y="3356"/>
                  <a:pt x="727" y="3356"/>
                  <a:pt x="727" y="3355"/>
                </a:cubicBezTo>
                <a:cubicBezTo>
                  <a:pt x="717" y="3344"/>
                  <a:pt x="711" y="3330"/>
                  <a:pt x="712" y="3315"/>
                </a:cubicBezTo>
                <a:cubicBezTo>
                  <a:pt x="713" y="3300"/>
                  <a:pt x="712" y="3286"/>
                  <a:pt x="714" y="3272"/>
                </a:cubicBezTo>
                <a:cubicBezTo>
                  <a:pt x="716" y="3266"/>
                  <a:pt x="719" y="3261"/>
                  <a:pt x="724" y="3255"/>
                </a:cubicBezTo>
                <a:cubicBezTo>
                  <a:pt x="723" y="3261"/>
                  <a:pt x="721" y="3265"/>
                  <a:pt x="719" y="3269"/>
                </a:cubicBezTo>
                <a:cubicBezTo>
                  <a:pt x="713" y="3284"/>
                  <a:pt x="710" y="3300"/>
                  <a:pt x="715" y="3315"/>
                </a:cubicBezTo>
                <a:cubicBezTo>
                  <a:pt x="720" y="3328"/>
                  <a:pt x="721" y="3342"/>
                  <a:pt x="728" y="3355"/>
                </a:cubicBezTo>
                <a:cubicBezTo>
                  <a:pt x="728" y="3355"/>
                  <a:pt x="728" y="3356"/>
                  <a:pt x="728" y="3356"/>
                </a:cubicBezTo>
                <a:close/>
                <a:moveTo>
                  <a:pt x="896" y="3319"/>
                </a:moveTo>
                <a:cubicBezTo>
                  <a:pt x="896" y="3330"/>
                  <a:pt x="892" y="3340"/>
                  <a:pt x="886" y="3349"/>
                </a:cubicBezTo>
                <a:cubicBezTo>
                  <a:pt x="885" y="3347"/>
                  <a:pt x="887" y="3346"/>
                  <a:pt x="887" y="3344"/>
                </a:cubicBezTo>
                <a:cubicBezTo>
                  <a:pt x="888" y="3342"/>
                  <a:pt x="889" y="3341"/>
                  <a:pt x="889" y="3339"/>
                </a:cubicBezTo>
                <a:cubicBezTo>
                  <a:pt x="889" y="3336"/>
                  <a:pt x="891" y="3332"/>
                  <a:pt x="887" y="3331"/>
                </a:cubicBezTo>
                <a:cubicBezTo>
                  <a:pt x="883" y="3331"/>
                  <a:pt x="884" y="3335"/>
                  <a:pt x="883" y="3337"/>
                </a:cubicBezTo>
                <a:cubicBezTo>
                  <a:pt x="877" y="3347"/>
                  <a:pt x="876" y="3359"/>
                  <a:pt x="866" y="3367"/>
                </a:cubicBezTo>
                <a:cubicBezTo>
                  <a:pt x="868" y="3361"/>
                  <a:pt x="871" y="3355"/>
                  <a:pt x="874" y="3350"/>
                </a:cubicBezTo>
                <a:cubicBezTo>
                  <a:pt x="874" y="3348"/>
                  <a:pt x="878" y="3345"/>
                  <a:pt x="875" y="3343"/>
                </a:cubicBezTo>
                <a:cubicBezTo>
                  <a:pt x="872" y="3341"/>
                  <a:pt x="870" y="3345"/>
                  <a:pt x="869" y="3347"/>
                </a:cubicBezTo>
                <a:cubicBezTo>
                  <a:pt x="868" y="3347"/>
                  <a:pt x="867" y="3348"/>
                  <a:pt x="866" y="3351"/>
                </a:cubicBezTo>
                <a:cubicBezTo>
                  <a:pt x="866" y="3342"/>
                  <a:pt x="867" y="3336"/>
                  <a:pt x="868" y="3329"/>
                </a:cubicBezTo>
                <a:cubicBezTo>
                  <a:pt x="868" y="3327"/>
                  <a:pt x="869" y="3325"/>
                  <a:pt x="866" y="3324"/>
                </a:cubicBezTo>
                <a:cubicBezTo>
                  <a:pt x="864" y="3323"/>
                  <a:pt x="862" y="3326"/>
                  <a:pt x="862" y="3327"/>
                </a:cubicBezTo>
                <a:cubicBezTo>
                  <a:pt x="861" y="3331"/>
                  <a:pt x="860" y="3334"/>
                  <a:pt x="859" y="3337"/>
                </a:cubicBezTo>
                <a:cubicBezTo>
                  <a:pt x="856" y="3349"/>
                  <a:pt x="850" y="3359"/>
                  <a:pt x="844" y="3368"/>
                </a:cubicBezTo>
                <a:cubicBezTo>
                  <a:pt x="843" y="3369"/>
                  <a:pt x="843" y="3369"/>
                  <a:pt x="842" y="3369"/>
                </a:cubicBezTo>
                <a:cubicBezTo>
                  <a:pt x="839" y="3364"/>
                  <a:pt x="837" y="3368"/>
                  <a:pt x="835" y="3370"/>
                </a:cubicBezTo>
                <a:cubicBezTo>
                  <a:pt x="835" y="3370"/>
                  <a:pt x="835" y="3372"/>
                  <a:pt x="834" y="3371"/>
                </a:cubicBezTo>
                <a:cubicBezTo>
                  <a:pt x="833" y="3370"/>
                  <a:pt x="834" y="3369"/>
                  <a:pt x="835" y="3369"/>
                </a:cubicBezTo>
                <a:cubicBezTo>
                  <a:pt x="838" y="3357"/>
                  <a:pt x="841" y="3344"/>
                  <a:pt x="844" y="3332"/>
                </a:cubicBezTo>
                <a:cubicBezTo>
                  <a:pt x="844" y="3330"/>
                  <a:pt x="845" y="3329"/>
                  <a:pt x="843" y="3328"/>
                </a:cubicBezTo>
                <a:cubicBezTo>
                  <a:pt x="841" y="3327"/>
                  <a:pt x="840" y="3328"/>
                  <a:pt x="838" y="3329"/>
                </a:cubicBezTo>
                <a:cubicBezTo>
                  <a:pt x="838" y="3330"/>
                  <a:pt x="837" y="3331"/>
                  <a:pt x="836" y="3333"/>
                </a:cubicBezTo>
                <a:cubicBezTo>
                  <a:pt x="836" y="3337"/>
                  <a:pt x="833" y="3342"/>
                  <a:pt x="832" y="3346"/>
                </a:cubicBezTo>
                <a:cubicBezTo>
                  <a:pt x="830" y="3359"/>
                  <a:pt x="824" y="3370"/>
                  <a:pt x="820" y="3383"/>
                </a:cubicBezTo>
                <a:cubicBezTo>
                  <a:pt x="820" y="3383"/>
                  <a:pt x="819" y="3384"/>
                  <a:pt x="819" y="3385"/>
                </a:cubicBezTo>
                <a:cubicBezTo>
                  <a:pt x="818" y="3382"/>
                  <a:pt x="819" y="3379"/>
                  <a:pt x="820" y="3377"/>
                </a:cubicBezTo>
                <a:cubicBezTo>
                  <a:pt x="823" y="3368"/>
                  <a:pt x="825" y="3359"/>
                  <a:pt x="827" y="3350"/>
                </a:cubicBezTo>
                <a:cubicBezTo>
                  <a:pt x="828" y="3348"/>
                  <a:pt x="828" y="3346"/>
                  <a:pt x="826" y="3345"/>
                </a:cubicBezTo>
                <a:cubicBezTo>
                  <a:pt x="824" y="3344"/>
                  <a:pt x="823" y="3347"/>
                  <a:pt x="823" y="3349"/>
                </a:cubicBezTo>
                <a:cubicBezTo>
                  <a:pt x="819" y="3362"/>
                  <a:pt x="813" y="3375"/>
                  <a:pt x="810" y="3388"/>
                </a:cubicBezTo>
                <a:cubicBezTo>
                  <a:pt x="809" y="3393"/>
                  <a:pt x="809" y="3397"/>
                  <a:pt x="805" y="3402"/>
                </a:cubicBezTo>
                <a:cubicBezTo>
                  <a:pt x="807" y="3392"/>
                  <a:pt x="808" y="3385"/>
                  <a:pt x="810" y="3377"/>
                </a:cubicBezTo>
                <a:cubicBezTo>
                  <a:pt x="811" y="3369"/>
                  <a:pt x="813" y="3361"/>
                  <a:pt x="814" y="3352"/>
                </a:cubicBezTo>
                <a:cubicBezTo>
                  <a:pt x="814" y="3350"/>
                  <a:pt x="815" y="3347"/>
                  <a:pt x="812" y="3347"/>
                </a:cubicBezTo>
                <a:cubicBezTo>
                  <a:pt x="809" y="3346"/>
                  <a:pt x="809" y="3349"/>
                  <a:pt x="809" y="3351"/>
                </a:cubicBezTo>
                <a:cubicBezTo>
                  <a:pt x="807" y="3357"/>
                  <a:pt x="805" y="3363"/>
                  <a:pt x="805" y="3369"/>
                </a:cubicBezTo>
                <a:cubicBezTo>
                  <a:pt x="804" y="3375"/>
                  <a:pt x="801" y="3379"/>
                  <a:pt x="797" y="3382"/>
                </a:cubicBezTo>
                <a:cubicBezTo>
                  <a:pt x="795" y="3373"/>
                  <a:pt x="793" y="3363"/>
                  <a:pt x="794" y="3352"/>
                </a:cubicBezTo>
                <a:cubicBezTo>
                  <a:pt x="794" y="3351"/>
                  <a:pt x="794" y="3350"/>
                  <a:pt x="794" y="3349"/>
                </a:cubicBezTo>
                <a:cubicBezTo>
                  <a:pt x="794" y="3348"/>
                  <a:pt x="793" y="3346"/>
                  <a:pt x="792" y="3345"/>
                </a:cubicBezTo>
                <a:cubicBezTo>
                  <a:pt x="790" y="3345"/>
                  <a:pt x="789" y="3347"/>
                  <a:pt x="789" y="3349"/>
                </a:cubicBezTo>
                <a:cubicBezTo>
                  <a:pt x="789" y="3351"/>
                  <a:pt x="788" y="3352"/>
                  <a:pt x="787" y="3354"/>
                </a:cubicBezTo>
                <a:cubicBezTo>
                  <a:pt x="785" y="3348"/>
                  <a:pt x="784" y="3342"/>
                  <a:pt x="780" y="3336"/>
                </a:cubicBezTo>
                <a:cubicBezTo>
                  <a:pt x="778" y="3345"/>
                  <a:pt x="780" y="3352"/>
                  <a:pt x="780" y="3359"/>
                </a:cubicBezTo>
                <a:cubicBezTo>
                  <a:pt x="781" y="3367"/>
                  <a:pt x="782" y="3374"/>
                  <a:pt x="782" y="3381"/>
                </a:cubicBezTo>
                <a:cubicBezTo>
                  <a:pt x="777" y="3370"/>
                  <a:pt x="774" y="3359"/>
                  <a:pt x="771" y="3347"/>
                </a:cubicBezTo>
                <a:cubicBezTo>
                  <a:pt x="771" y="3345"/>
                  <a:pt x="771" y="3344"/>
                  <a:pt x="769" y="3344"/>
                </a:cubicBezTo>
                <a:cubicBezTo>
                  <a:pt x="767" y="3344"/>
                  <a:pt x="767" y="3345"/>
                  <a:pt x="767" y="3347"/>
                </a:cubicBezTo>
                <a:cubicBezTo>
                  <a:pt x="767" y="3363"/>
                  <a:pt x="767" y="3380"/>
                  <a:pt x="776" y="3395"/>
                </a:cubicBezTo>
                <a:cubicBezTo>
                  <a:pt x="776" y="3396"/>
                  <a:pt x="776" y="3396"/>
                  <a:pt x="776" y="3396"/>
                </a:cubicBezTo>
                <a:cubicBezTo>
                  <a:pt x="775" y="3397"/>
                  <a:pt x="775" y="3397"/>
                  <a:pt x="774" y="3396"/>
                </a:cubicBezTo>
                <a:cubicBezTo>
                  <a:pt x="771" y="3395"/>
                  <a:pt x="770" y="3391"/>
                  <a:pt x="769" y="3388"/>
                </a:cubicBezTo>
                <a:cubicBezTo>
                  <a:pt x="762" y="3373"/>
                  <a:pt x="758" y="3358"/>
                  <a:pt x="755" y="3343"/>
                </a:cubicBezTo>
                <a:cubicBezTo>
                  <a:pt x="755" y="3341"/>
                  <a:pt x="754" y="3339"/>
                  <a:pt x="752" y="3339"/>
                </a:cubicBezTo>
                <a:cubicBezTo>
                  <a:pt x="750" y="3340"/>
                  <a:pt x="751" y="3342"/>
                  <a:pt x="750" y="3343"/>
                </a:cubicBezTo>
                <a:cubicBezTo>
                  <a:pt x="750" y="3349"/>
                  <a:pt x="752" y="3355"/>
                  <a:pt x="752" y="3361"/>
                </a:cubicBezTo>
                <a:cubicBezTo>
                  <a:pt x="748" y="3358"/>
                  <a:pt x="748" y="3354"/>
                  <a:pt x="747" y="3351"/>
                </a:cubicBezTo>
                <a:cubicBezTo>
                  <a:pt x="745" y="3340"/>
                  <a:pt x="744" y="3330"/>
                  <a:pt x="744" y="3320"/>
                </a:cubicBezTo>
                <a:cubicBezTo>
                  <a:pt x="744" y="3318"/>
                  <a:pt x="744" y="3316"/>
                  <a:pt x="742" y="3316"/>
                </a:cubicBezTo>
                <a:cubicBezTo>
                  <a:pt x="740" y="3316"/>
                  <a:pt x="739" y="3318"/>
                  <a:pt x="739" y="3319"/>
                </a:cubicBezTo>
                <a:cubicBezTo>
                  <a:pt x="738" y="3327"/>
                  <a:pt x="737" y="3335"/>
                  <a:pt x="738" y="3343"/>
                </a:cubicBezTo>
                <a:cubicBezTo>
                  <a:pt x="739" y="3348"/>
                  <a:pt x="739" y="3352"/>
                  <a:pt x="739" y="3356"/>
                </a:cubicBezTo>
                <a:cubicBezTo>
                  <a:pt x="735" y="3348"/>
                  <a:pt x="732" y="3339"/>
                  <a:pt x="729" y="3331"/>
                </a:cubicBezTo>
                <a:cubicBezTo>
                  <a:pt x="726" y="3325"/>
                  <a:pt x="724" y="3319"/>
                  <a:pt x="721" y="3313"/>
                </a:cubicBezTo>
                <a:cubicBezTo>
                  <a:pt x="719" y="3305"/>
                  <a:pt x="720" y="3297"/>
                  <a:pt x="721" y="3289"/>
                </a:cubicBezTo>
                <a:cubicBezTo>
                  <a:pt x="722" y="3279"/>
                  <a:pt x="726" y="3270"/>
                  <a:pt x="731" y="3261"/>
                </a:cubicBezTo>
                <a:cubicBezTo>
                  <a:pt x="732" y="3264"/>
                  <a:pt x="732" y="3264"/>
                  <a:pt x="731" y="3267"/>
                </a:cubicBezTo>
                <a:cubicBezTo>
                  <a:pt x="730" y="3269"/>
                  <a:pt x="729" y="3270"/>
                  <a:pt x="730" y="3272"/>
                </a:cubicBezTo>
                <a:cubicBezTo>
                  <a:pt x="730" y="3274"/>
                  <a:pt x="730" y="3277"/>
                  <a:pt x="732" y="3277"/>
                </a:cubicBezTo>
                <a:cubicBezTo>
                  <a:pt x="735" y="3277"/>
                  <a:pt x="735" y="3275"/>
                  <a:pt x="735" y="3273"/>
                </a:cubicBezTo>
                <a:cubicBezTo>
                  <a:pt x="737" y="3269"/>
                  <a:pt x="739" y="3265"/>
                  <a:pt x="741" y="3261"/>
                </a:cubicBezTo>
                <a:cubicBezTo>
                  <a:pt x="742" y="3265"/>
                  <a:pt x="740" y="3269"/>
                  <a:pt x="739" y="3274"/>
                </a:cubicBezTo>
                <a:cubicBezTo>
                  <a:pt x="739" y="3275"/>
                  <a:pt x="738" y="3277"/>
                  <a:pt x="740" y="3278"/>
                </a:cubicBezTo>
                <a:cubicBezTo>
                  <a:pt x="742" y="3279"/>
                  <a:pt x="743" y="3277"/>
                  <a:pt x="744" y="3275"/>
                </a:cubicBezTo>
                <a:cubicBezTo>
                  <a:pt x="746" y="3273"/>
                  <a:pt x="745" y="3270"/>
                  <a:pt x="746" y="3267"/>
                </a:cubicBezTo>
                <a:cubicBezTo>
                  <a:pt x="747" y="3267"/>
                  <a:pt x="747" y="3267"/>
                  <a:pt x="748" y="3267"/>
                </a:cubicBezTo>
                <a:cubicBezTo>
                  <a:pt x="748" y="3271"/>
                  <a:pt x="748" y="3274"/>
                  <a:pt x="748" y="3278"/>
                </a:cubicBezTo>
                <a:cubicBezTo>
                  <a:pt x="748" y="3281"/>
                  <a:pt x="749" y="3284"/>
                  <a:pt x="750" y="3286"/>
                </a:cubicBezTo>
                <a:cubicBezTo>
                  <a:pt x="751" y="3288"/>
                  <a:pt x="752" y="3290"/>
                  <a:pt x="754" y="3289"/>
                </a:cubicBezTo>
                <a:cubicBezTo>
                  <a:pt x="756" y="3288"/>
                  <a:pt x="756" y="3287"/>
                  <a:pt x="755" y="3285"/>
                </a:cubicBezTo>
                <a:cubicBezTo>
                  <a:pt x="753" y="3267"/>
                  <a:pt x="760" y="3253"/>
                  <a:pt x="768" y="3238"/>
                </a:cubicBezTo>
                <a:cubicBezTo>
                  <a:pt x="769" y="3238"/>
                  <a:pt x="769" y="3238"/>
                  <a:pt x="769" y="3238"/>
                </a:cubicBezTo>
                <a:cubicBezTo>
                  <a:pt x="771" y="3239"/>
                  <a:pt x="769" y="3240"/>
                  <a:pt x="769" y="3241"/>
                </a:cubicBezTo>
                <a:cubicBezTo>
                  <a:pt x="769" y="3243"/>
                  <a:pt x="768" y="3244"/>
                  <a:pt x="768" y="3245"/>
                </a:cubicBezTo>
                <a:cubicBezTo>
                  <a:pt x="765" y="3254"/>
                  <a:pt x="764" y="3262"/>
                  <a:pt x="764" y="3271"/>
                </a:cubicBezTo>
                <a:cubicBezTo>
                  <a:pt x="764" y="3273"/>
                  <a:pt x="762" y="3275"/>
                  <a:pt x="765" y="3276"/>
                </a:cubicBezTo>
                <a:cubicBezTo>
                  <a:pt x="768" y="3276"/>
                  <a:pt x="769" y="3274"/>
                  <a:pt x="770" y="3271"/>
                </a:cubicBezTo>
                <a:cubicBezTo>
                  <a:pt x="772" y="3263"/>
                  <a:pt x="775" y="3254"/>
                  <a:pt x="776" y="3245"/>
                </a:cubicBezTo>
                <a:cubicBezTo>
                  <a:pt x="776" y="3243"/>
                  <a:pt x="778" y="3240"/>
                  <a:pt x="779" y="3237"/>
                </a:cubicBezTo>
                <a:cubicBezTo>
                  <a:pt x="779" y="3245"/>
                  <a:pt x="778" y="3252"/>
                  <a:pt x="778" y="3259"/>
                </a:cubicBezTo>
                <a:cubicBezTo>
                  <a:pt x="778" y="3267"/>
                  <a:pt x="783" y="3273"/>
                  <a:pt x="786" y="3279"/>
                </a:cubicBezTo>
                <a:cubicBezTo>
                  <a:pt x="787" y="3281"/>
                  <a:pt x="788" y="3282"/>
                  <a:pt x="790" y="3281"/>
                </a:cubicBezTo>
                <a:cubicBezTo>
                  <a:pt x="792" y="3280"/>
                  <a:pt x="792" y="3278"/>
                  <a:pt x="791" y="3276"/>
                </a:cubicBezTo>
                <a:cubicBezTo>
                  <a:pt x="787" y="3268"/>
                  <a:pt x="787" y="3259"/>
                  <a:pt x="788" y="3249"/>
                </a:cubicBezTo>
                <a:cubicBezTo>
                  <a:pt x="788" y="3240"/>
                  <a:pt x="788" y="3231"/>
                  <a:pt x="789" y="3222"/>
                </a:cubicBezTo>
                <a:cubicBezTo>
                  <a:pt x="788" y="3238"/>
                  <a:pt x="794" y="3254"/>
                  <a:pt x="795" y="3270"/>
                </a:cubicBezTo>
                <a:cubicBezTo>
                  <a:pt x="795" y="3270"/>
                  <a:pt x="795" y="3270"/>
                  <a:pt x="795" y="3271"/>
                </a:cubicBezTo>
                <a:cubicBezTo>
                  <a:pt x="796" y="3274"/>
                  <a:pt x="794" y="3279"/>
                  <a:pt x="799" y="3279"/>
                </a:cubicBezTo>
                <a:cubicBezTo>
                  <a:pt x="803" y="3279"/>
                  <a:pt x="800" y="3274"/>
                  <a:pt x="801" y="3271"/>
                </a:cubicBezTo>
                <a:cubicBezTo>
                  <a:pt x="802" y="3270"/>
                  <a:pt x="802" y="3269"/>
                  <a:pt x="802" y="3268"/>
                </a:cubicBezTo>
                <a:cubicBezTo>
                  <a:pt x="805" y="3274"/>
                  <a:pt x="805" y="3281"/>
                  <a:pt x="806" y="3287"/>
                </a:cubicBezTo>
                <a:cubicBezTo>
                  <a:pt x="807" y="3298"/>
                  <a:pt x="808" y="3309"/>
                  <a:pt x="809" y="3319"/>
                </a:cubicBezTo>
                <a:cubicBezTo>
                  <a:pt x="810" y="3325"/>
                  <a:pt x="809" y="3331"/>
                  <a:pt x="808" y="3336"/>
                </a:cubicBezTo>
                <a:cubicBezTo>
                  <a:pt x="808" y="3338"/>
                  <a:pt x="807" y="3340"/>
                  <a:pt x="810" y="3340"/>
                </a:cubicBezTo>
                <a:cubicBezTo>
                  <a:pt x="812" y="3341"/>
                  <a:pt x="813" y="3339"/>
                  <a:pt x="813" y="3337"/>
                </a:cubicBezTo>
                <a:cubicBezTo>
                  <a:pt x="816" y="3330"/>
                  <a:pt x="815" y="3323"/>
                  <a:pt x="815" y="3315"/>
                </a:cubicBezTo>
                <a:cubicBezTo>
                  <a:pt x="813" y="3299"/>
                  <a:pt x="813" y="3282"/>
                  <a:pt x="809" y="3266"/>
                </a:cubicBezTo>
                <a:cubicBezTo>
                  <a:pt x="809" y="3264"/>
                  <a:pt x="809" y="3263"/>
                  <a:pt x="810" y="3261"/>
                </a:cubicBezTo>
                <a:cubicBezTo>
                  <a:pt x="812" y="3266"/>
                  <a:pt x="813" y="3270"/>
                  <a:pt x="815" y="3274"/>
                </a:cubicBezTo>
                <a:cubicBezTo>
                  <a:pt x="816" y="3276"/>
                  <a:pt x="816" y="3278"/>
                  <a:pt x="817" y="3280"/>
                </a:cubicBezTo>
                <a:cubicBezTo>
                  <a:pt x="818" y="3282"/>
                  <a:pt x="819" y="3285"/>
                  <a:pt x="822" y="3284"/>
                </a:cubicBezTo>
                <a:cubicBezTo>
                  <a:pt x="824" y="3283"/>
                  <a:pt x="823" y="3280"/>
                  <a:pt x="823" y="3278"/>
                </a:cubicBezTo>
                <a:cubicBezTo>
                  <a:pt x="821" y="3269"/>
                  <a:pt x="820" y="3260"/>
                  <a:pt x="816" y="3252"/>
                </a:cubicBezTo>
                <a:cubicBezTo>
                  <a:pt x="815" y="3249"/>
                  <a:pt x="814" y="3246"/>
                  <a:pt x="813" y="3243"/>
                </a:cubicBezTo>
                <a:cubicBezTo>
                  <a:pt x="813" y="3242"/>
                  <a:pt x="812" y="3241"/>
                  <a:pt x="813" y="3240"/>
                </a:cubicBezTo>
                <a:cubicBezTo>
                  <a:pt x="814" y="3241"/>
                  <a:pt x="814" y="3241"/>
                  <a:pt x="814" y="3242"/>
                </a:cubicBezTo>
                <a:cubicBezTo>
                  <a:pt x="821" y="3250"/>
                  <a:pt x="821" y="3260"/>
                  <a:pt x="825" y="3269"/>
                </a:cubicBezTo>
                <a:cubicBezTo>
                  <a:pt x="826" y="3270"/>
                  <a:pt x="826" y="3271"/>
                  <a:pt x="827" y="3272"/>
                </a:cubicBezTo>
                <a:cubicBezTo>
                  <a:pt x="827" y="3274"/>
                  <a:pt x="828" y="3275"/>
                  <a:pt x="830" y="3274"/>
                </a:cubicBezTo>
                <a:cubicBezTo>
                  <a:pt x="832" y="3274"/>
                  <a:pt x="832" y="3273"/>
                  <a:pt x="832" y="3271"/>
                </a:cubicBezTo>
                <a:cubicBezTo>
                  <a:pt x="833" y="3266"/>
                  <a:pt x="831" y="3261"/>
                  <a:pt x="831" y="3256"/>
                </a:cubicBezTo>
                <a:cubicBezTo>
                  <a:pt x="830" y="3255"/>
                  <a:pt x="830" y="3254"/>
                  <a:pt x="830" y="3251"/>
                </a:cubicBezTo>
                <a:cubicBezTo>
                  <a:pt x="835" y="3259"/>
                  <a:pt x="840" y="3264"/>
                  <a:pt x="847" y="3269"/>
                </a:cubicBezTo>
                <a:cubicBezTo>
                  <a:pt x="848" y="3270"/>
                  <a:pt x="849" y="3272"/>
                  <a:pt x="851" y="3270"/>
                </a:cubicBezTo>
                <a:cubicBezTo>
                  <a:pt x="853" y="3268"/>
                  <a:pt x="852" y="3266"/>
                  <a:pt x="851" y="3265"/>
                </a:cubicBezTo>
                <a:cubicBezTo>
                  <a:pt x="841" y="3253"/>
                  <a:pt x="835" y="3239"/>
                  <a:pt x="825" y="3228"/>
                </a:cubicBezTo>
                <a:cubicBezTo>
                  <a:pt x="824" y="3227"/>
                  <a:pt x="824" y="3227"/>
                  <a:pt x="824" y="3227"/>
                </a:cubicBezTo>
                <a:cubicBezTo>
                  <a:pt x="823" y="3226"/>
                  <a:pt x="823" y="3226"/>
                  <a:pt x="823" y="3226"/>
                </a:cubicBezTo>
                <a:cubicBezTo>
                  <a:pt x="821" y="3224"/>
                  <a:pt x="818" y="3223"/>
                  <a:pt x="815" y="3220"/>
                </a:cubicBezTo>
                <a:cubicBezTo>
                  <a:pt x="820" y="3220"/>
                  <a:pt x="822" y="3221"/>
                  <a:pt x="823" y="3225"/>
                </a:cubicBezTo>
                <a:cubicBezTo>
                  <a:pt x="824" y="3225"/>
                  <a:pt x="824" y="3225"/>
                  <a:pt x="824" y="3226"/>
                </a:cubicBezTo>
                <a:cubicBezTo>
                  <a:pt x="825" y="3226"/>
                  <a:pt x="825" y="3227"/>
                  <a:pt x="826" y="3227"/>
                </a:cubicBezTo>
                <a:cubicBezTo>
                  <a:pt x="834" y="3233"/>
                  <a:pt x="842" y="3239"/>
                  <a:pt x="847" y="3248"/>
                </a:cubicBezTo>
                <a:cubicBezTo>
                  <a:pt x="848" y="3250"/>
                  <a:pt x="849" y="3252"/>
                  <a:pt x="850" y="3253"/>
                </a:cubicBezTo>
                <a:cubicBezTo>
                  <a:pt x="859" y="3260"/>
                  <a:pt x="863" y="3269"/>
                  <a:pt x="867" y="3278"/>
                </a:cubicBezTo>
                <a:cubicBezTo>
                  <a:pt x="868" y="3281"/>
                  <a:pt x="869" y="3283"/>
                  <a:pt x="872" y="3280"/>
                </a:cubicBezTo>
                <a:cubicBezTo>
                  <a:pt x="874" y="3279"/>
                  <a:pt x="874" y="3280"/>
                  <a:pt x="875" y="3281"/>
                </a:cubicBezTo>
                <a:cubicBezTo>
                  <a:pt x="878" y="3284"/>
                  <a:pt x="879" y="3288"/>
                  <a:pt x="882" y="3292"/>
                </a:cubicBezTo>
                <a:cubicBezTo>
                  <a:pt x="883" y="3293"/>
                  <a:pt x="884" y="3295"/>
                  <a:pt x="886" y="3294"/>
                </a:cubicBezTo>
                <a:cubicBezTo>
                  <a:pt x="888" y="3293"/>
                  <a:pt x="887" y="3291"/>
                  <a:pt x="887" y="3290"/>
                </a:cubicBezTo>
                <a:cubicBezTo>
                  <a:pt x="885" y="3285"/>
                  <a:pt x="883" y="3280"/>
                  <a:pt x="880" y="3275"/>
                </a:cubicBezTo>
                <a:cubicBezTo>
                  <a:pt x="886" y="3277"/>
                  <a:pt x="893" y="3285"/>
                  <a:pt x="895" y="3293"/>
                </a:cubicBezTo>
                <a:cubicBezTo>
                  <a:pt x="897" y="3302"/>
                  <a:pt x="896" y="3310"/>
                  <a:pt x="896" y="3319"/>
                </a:cubicBezTo>
                <a:close/>
                <a:moveTo>
                  <a:pt x="2411" y="904"/>
                </a:moveTo>
                <a:cubicBezTo>
                  <a:pt x="2409" y="904"/>
                  <a:pt x="2406" y="905"/>
                  <a:pt x="2404" y="906"/>
                </a:cubicBezTo>
                <a:cubicBezTo>
                  <a:pt x="2402" y="906"/>
                  <a:pt x="2401" y="907"/>
                  <a:pt x="2402" y="909"/>
                </a:cubicBezTo>
                <a:cubicBezTo>
                  <a:pt x="2402" y="911"/>
                  <a:pt x="2403" y="912"/>
                  <a:pt x="2405" y="911"/>
                </a:cubicBezTo>
                <a:cubicBezTo>
                  <a:pt x="2408" y="911"/>
                  <a:pt x="2410" y="910"/>
                  <a:pt x="2413" y="908"/>
                </a:cubicBezTo>
                <a:cubicBezTo>
                  <a:pt x="2414" y="907"/>
                  <a:pt x="2414" y="906"/>
                  <a:pt x="2414" y="905"/>
                </a:cubicBezTo>
                <a:cubicBezTo>
                  <a:pt x="2413" y="904"/>
                  <a:pt x="2412" y="904"/>
                  <a:pt x="2411" y="904"/>
                </a:cubicBezTo>
                <a:close/>
                <a:moveTo>
                  <a:pt x="2411" y="884"/>
                </a:moveTo>
                <a:cubicBezTo>
                  <a:pt x="2408" y="887"/>
                  <a:pt x="2405" y="886"/>
                  <a:pt x="2402" y="887"/>
                </a:cubicBezTo>
                <a:cubicBezTo>
                  <a:pt x="2401" y="887"/>
                  <a:pt x="2399" y="888"/>
                  <a:pt x="2399" y="888"/>
                </a:cubicBezTo>
                <a:cubicBezTo>
                  <a:pt x="2401" y="891"/>
                  <a:pt x="2400" y="894"/>
                  <a:pt x="2402" y="896"/>
                </a:cubicBezTo>
                <a:cubicBezTo>
                  <a:pt x="2402" y="897"/>
                  <a:pt x="2405" y="896"/>
                  <a:pt x="2407" y="897"/>
                </a:cubicBezTo>
                <a:cubicBezTo>
                  <a:pt x="2410" y="897"/>
                  <a:pt x="2418" y="892"/>
                  <a:pt x="2419" y="889"/>
                </a:cubicBezTo>
                <a:cubicBezTo>
                  <a:pt x="2420" y="888"/>
                  <a:pt x="2419" y="887"/>
                  <a:pt x="2418" y="886"/>
                </a:cubicBezTo>
                <a:cubicBezTo>
                  <a:pt x="2416" y="884"/>
                  <a:pt x="2413" y="887"/>
                  <a:pt x="2411" y="884"/>
                </a:cubicBezTo>
                <a:close/>
                <a:moveTo>
                  <a:pt x="2429" y="857"/>
                </a:moveTo>
                <a:cubicBezTo>
                  <a:pt x="2428" y="858"/>
                  <a:pt x="2426" y="858"/>
                  <a:pt x="2424" y="859"/>
                </a:cubicBezTo>
                <a:cubicBezTo>
                  <a:pt x="2422" y="860"/>
                  <a:pt x="2421" y="862"/>
                  <a:pt x="2422" y="864"/>
                </a:cubicBezTo>
                <a:cubicBezTo>
                  <a:pt x="2423" y="866"/>
                  <a:pt x="2425" y="866"/>
                  <a:pt x="2427" y="865"/>
                </a:cubicBezTo>
                <a:cubicBezTo>
                  <a:pt x="2428" y="865"/>
                  <a:pt x="2429" y="864"/>
                  <a:pt x="2431" y="864"/>
                </a:cubicBezTo>
                <a:cubicBezTo>
                  <a:pt x="2433" y="863"/>
                  <a:pt x="2435" y="863"/>
                  <a:pt x="2435" y="860"/>
                </a:cubicBezTo>
                <a:cubicBezTo>
                  <a:pt x="2434" y="857"/>
                  <a:pt x="2431" y="858"/>
                  <a:pt x="2429" y="857"/>
                </a:cubicBezTo>
                <a:close/>
                <a:moveTo>
                  <a:pt x="2395" y="929"/>
                </a:moveTo>
                <a:cubicBezTo>
                  <a:pt x="2390" y="931"/>
                  <a:pt x="2384" y="931"/>
                  <a:pt x="2380" y="936"/>
                </a:cubicBezTo>
                <a:cubicBezTo>
                  <a:pt x="2379" y="937"/>
                  <a:pt x="2377" y="938"/>
                  <a:pt x="2378" y="940"/>
                </a:cubicBezTo>
                <a:cubicBezTo>
                  <a:pt x="2379" y="942"/>
                  <a:pt x="2381" y="943"/>
                  <a:pt x="2383" y="942"/>
                </a:cubicBezTo>
                <a:cubicBezTo>
                  <a:pt x="2387" y="939"/>
                  <a:pt x="2392" y="938"/>
                  <a:pt x="2396" y="935"/>
                </a:cubicBezTo>
                <a:cubicBezTo>
                  <a:pt x="2397" y="934"/>
                  <a:pt x="2399" y="933"/>
                  <a:pt x="2398" y="931"/>
                </a:cubicBezTo>
                <a:cubicBezTo>
                  <a:pt x="2398" y="930"/>
                  <a:pt x="2397" y="928"/>
                  <a:pt x="2395" y="929"/>
                </a:cubicBezTo>
                <a:close/>
                <a:moveTo>
                  <a:pt x="2373" y="923"/>
                </a:moveTo>
                <a:cubicBezTo>
                  <a:pt x="2369" y="924"/>
                  <a:pt x="2366" y="926"/>
                  <a:pt x="2364" y="929"/>
                </a:cubicBezTo>
                <a:cubicBezTo>
                  <a:pt x="2362" y="931"/>
                  <a:pt x="2363" y="933"/>
                  <a:pt x="2366" y="934"/>
                </a:cubicBezTo>
                <a:cubicBezTo>
                  <a:pt x="2368" y="935"/>
                  <a:pt x="2376" y="929"/>
                  <a:pt x="2377" y="925"/>
                </a:cubicBezTo>
                <a:cubicBezTo>
                  <a:pt x="2376" y="924"/>
                  <a:pt x="2375" y="922"/>
                  <a:pt x="2373" y="923"/>
                </a:cubicBezTo>
                <a:close/>
                <a:moveTo>
                  <a:pt x="2448" y="896"/>
                </a:moveTo>
                <a:cubicBezTo>
                  <a:pt x="2443" y="897"/>
                  <a:pt x="2440" y="895"/>
                  <a:pt x="2436" y="894"/>
                </a:cubicBezTo>
                <a:cubicBezTo>
                  <a:pt x="2434" y="893"/>
                  <a:pt x="2433" y="894"/>
                  <a:pt x="2432" y="895"/>
                </a:cubicBezTo>
                <a:cubicBezTo>
                  <a:pt x="2432" y="897"/>
                  <a:pt x="2433" y="897"/>
                  <a:pt x="2434" y="898"/>
                </a:cubicBezTo>
                <a:cubicBezTo>
                  <a:pt x="2438" y="900"/>
                  <a:pt x="2442" y="901"/>
                  <a:pt x="2446" y="902"/>
                </a:cubicBezTo>
                <a:cubicBezTo>
                  <a:pt x="2448" y="902"/>
                  <a:pt x="2450" y="902"/>
                  <a:pt x="2450" y="899"/>
                </a:cubicBezTo>
                <a:cubicBezTo>
                  <a:pt x="2450" y="897"/>
                  <a:pt x="2449" y="895"/>
                  <a:pt x="2448" y="896"/>
                </a:cubicBezTo>
                <a:close/>
                <a:moveTo>
                  <a:pt x="2361" y="950"/>
                </a:moveTo>
                <a:cubicBezTo>
                  <a:pt x="2359" y="951"/>
                  <a:pt x="2357" y="951"/>
                  <a:pt x="2356" y="954"/>
                </a:cubicBezTo>
                <a:cubicBezTo>
                  <a:pt x="2356" y="955"/>
                  <a:pt x="2358" y="956"/>
                  <a:pt x="2359" y="956"/>
                </a:cubicBezTo>
                <a:cubicBezTo>
                  <a:pt x="2361" y="955"/>
                  <a:pt x="2364" y="955"/>
                  <a:pt x="2364" y="952"/>
                </a:cubicBezTo>
                <a:cubicBezTo>
                  <a:pt x="2365" y="950"/>
                  <a:pt x="2363" y="950"/>
                  <a:pt x="2361" y="950"/>
                </a:cubicBezTo>
                <a:close/>
                <a:moveTo>
                  <a:pt x="2525" y="835"/>
                </a:moveTo>
                <a:cubicBezTo>
                  <a:pt x="2525" y="835"/>
                  <a:pt x="2525" y="835"/>
                  <a:pt x="2525" y="835"/>
                </a:cubicBezTo>
                <a:cubicBezTo>
                  <a:pt x="2525" y="835"/>
                  <a:pt x="2525" y="835"/>
                  <a:pt x="2525" y="835"/>
                </a:cubicBezTo>
                <a:cubicBezTo>
                  <a:pt x="2525" y="835"/>
                  <a:pt x="2525" y="835"/>
                  <a:pt x="2525" y="835"/>
                </a:cubicBezTo>
                <a:cubicBezTo>
                  <a:pt x="2525" y="835"/>
                  <a:pt x="2525" y="835"/>
                  <a:pt x="2525" y="835"/>
                </a:cubicBezTo>
                <a:cubicBezTo>
                  <a:pt x="2525" y="835"/>
                  <a:pt x="2525" y="835"/>
                  <a:pt x="2525" y="835"/>
                </a:cubicBezTo>
                <a:close/>
                <a:moveTo>
                  <a:pt x="2524" y="808"/>
                </a:moveTo>
                <a:cubicBezTo>
                  <a:pt x="2521" y="809"/>
                  <a:pt x="2518" y="810"/>
                  <a:pt x="2516" y="812"/>
                </a:cubicBezTo>
                <a:cubicBezTo>
                  <a:pt x="2514" y="813"/>
                  <a:pt x="2513" y="814"/>
                  <a:pt x="2514" y="816"/>
                </a:cubicBezTo>
                <a:cubicBezTo>
                  <a:pt x="2514" y="819"/>
                  <a:pt x="2516" y="819"/>
                  <a:pt x="2518" y="820"/>
                </a:cubicBezTo>
                <a:cubicBezTo>
                  <a:pt x="2522" y="819"/>
                  <a:pt x="2525" y="819"/>
                  <a:pt x="2528" y="816"/>
                </a:cubicBezTo>
                <a:cubicBezTo>
                  <a:pt x="2530" y="815"/>
                  <a:pt x="2531" y="813"/>
                  <a:pt x="2530" y="811"/>
                </a:cubicBezTo>
                <a:cubicBezTo>
                  <a:pt x="2528" y="809"/>
                  <a:pt x="2526" y="807"/>
                  <a:pt x="2524" y="808"/>
                </a:cubicBezTo>
                <a:close/>
                <a:moveTo>
                  <a:pt x="2531" y="835"/>
                </a:moveTo>
                <a:cubicBezTo>
                  <a:pt x="2534" y="836"/>
                  <a:pt x="2536" y="834"/>
                  <a:pt x="2539" y="832"/>
                </a:cubicBezTo>
                <a:cubicBezTo>
                  <a:pt x="2540" y="831"/>
                  <a:pt x="2540" y="830"/>
                  <a:pt x="2540" y="828"/>
                </a:cubicBezTo>
                <a:cubicBezTo>
                  <a:pt x="2539" y="827"/>
                  <a:pt x="2538" y="826"/>
                  <a:pt x="2537" y="826"/>
                </a:cubicBezTo>
                <a:cubicBezTo>
                  <a:pt x="2535" y="825"/>
                  <a:pt x="2526" y="830"/>
                  <a:pt x="2525" y="832"/>
                </a:cubicBezTo>
                <a:cubicBezTo>
                  <a:pt x="2524" y="833"/>
                  <a:pt x="2525" y="834"/>
                  <a:pt x="2525" y="835"/>
                </a:cubicBezTo>
                <a:cubicBezTo>
                  <a:pt x="2527" y="836"/>
                  <a:pt x="2529" y="834"/>
                  <a:pt x="2531" y="835"/>
                </a:cubicBezTo>
                <a:close/>
                <a:moveTo>
                  <a:pt x="2388" y="911"/>
                </a:moveTo>
                <a:cubicBezTo>
                  <a:pt x="2390" y="910"/>
                  <a:pt x="2393" y="910"/>
                  <a:pt x="2393" y="906"/>
                </a:cubicBezTo>
                <a:cubicBezTo>
                  <a:pt x="2393" y="904"/>
                  <a:pt x="2392" y="902"/>
                  <a:pt x="2389" y="902"/>
                </a:cubicBezTo>
                <a:cubicBezTo>
                  <a:pt x="2386" y="902"/>
                  <a:pt x="2384" y="904"/>
                  <a:pt x="2383" y="907"/>
                </a:cubicBezTo>
                <a:cubicBezTo>
                  <a:pt x="2383" y="909"/>
                  <a:pt x="2385" y="910"/>
                  <a:pt x="2388" y="911"/>
                </a:cubicBezTo>
                <a:close/>
                <a:moveTo>
                  <a:pt x="2454" y="841"/>
                </a:moveTo>
                <a:cubicBezTo>
                  <a:pt x="2454" y="838"/>
                  <a:pt x="2452" y="838"/>
                  <a:pt x="2450" y="838"/>
                </a:cubicBezTo>
                <a:cubicBezTo>
                  <a:pt x="2446" y="837"/>
                  <a:pt x="2440" y="842"/>
                  <a:pt x="2440" y="844"/>
                </a:cubicBezTo>
                <a:cubicBezTo>
                  <a:pt x="2440" y="846"/>
                  <a:pt x="2441" y="848"/>
                  <a:pt x="2444" y="848"/>
                </a:cubicBezTo>
                <a:cubicBezTo>
                  <a:pt x="2448" y="848"/>
                  <a:pt x="2454" y="844"/>
                  <a:pt x="2454" y="841"/>
                </a:cubicBezTo>
                <a:close/>
                <a:moveTo>
                  <a:pt x="2531" y="789"/>
                </a:moveTo>
                <a:cubicBezTo>
                  <a:pt x="2525" y="790"/>
                  <a:pt x="2520" y="793"/>
                  <a:pt x="2515" y="795"/>
                </a:cubicBezTo>
                <a:cubicBezTo>
                  <a:pt x="2512" y="796"/>
                  <a:pt x="2512" y="797"/>
                  <a:pt x="2514" y="799"/>
                </a:cubicBezTo>
                <a:cubicBezTo>
                  <a:pt x="2518" y="803"/>
                  <a:pt x="2523" y="800"/>
                  <a:pt x="2528" y="802"/>
                </a:cubicBezTo>
                <a:cubicBezTo>
                  <a:pt x="2530" y="802"/>
                  <a:pt x="2533" y="800"/>
                  <a:pt x="2535" y="798"/>
                </a:cubicBezTo>
                <a:cubicBezTo>
                  <a:pt x="2537" y="796"/>
                  <a:pt x="2538" y="794"/>
                  <a:pt x="2537" y="792"/>
                </a:cubicBezTo>
                <a:cubicBezTo>
                  <a:pt x="2535" y="789"/>
                  <a:pt x="2533" y="789"/>
                  <a:pt x="2531" y="789"/>
                </a:cubicBezTo>
                <a:close/>
                <a:moveTo>
                  <a:pt x="2492" y="841"/>
                </a:moveTo>
                <a:cubicBezTo>
                  <a:pt x="2488" y="838"/>
                  <a:pt x="2480" y="842"/>
                  <a:pt x="2480" y="847"/>
                </a:cubicBezTo>
                <a:cubicBezTo>
                  <a:pt x="2480" y="848"/>
                  <a:pt x="2480" y="849"/>
                  <a:pt x="2481" y="850"/>
                </a:cubicBezTo>
                <a:cubicBezTo>
                  <a:pt x="2483" y="852"/>
                  <a:pt x="2486" y="851"/>
                  <a:pt x="2488" y="849"/>
                </a:cubicBezTo>
                <a:cubicBezTo>
                  <a:pt x="2490" y="848"/>
                  <a:pt x="2494" y="846"/>
                  <a:pt x="2493" y="842"/>
                </a:cubicBezTo>
                <a:cubicBezTo>
                  <a:pt x="2493" y="842"/>
                  <a:pt x="2492" y="841"/>
                  <a:pt x="2492" y="841"/>
                </a:cubicBezTo>
                <a:close/>
                <a:moveTo>
                  <a:pt x="2623" y="768"/>
                </a:moveTo>
                <a:cubicBezTo>
                  <a:pt x="2618" y="769"/>
                  <a:pt x="2613" y="768"/>
                  <a:pt x="2608" y="769"/>
                </a:cubicBezTo>
                <a:cubicBezTo>
                  <a:pt x="2606" y="770"/>
                  <a:pt x="2605" y="771"/>
                  <a:pt x="2606" y="772"/>
                </a:cubicBezTo>
                <a:cubicBezTo>
                  <a:pt x="2606" y="774"/>
                  <a:pt x="2607" y="774"/>
                  <a:pt x="2608" y="774"/>
                </a:cubicBezTo>
                <a:cubicBezTo>
                  <a:pt x="2611" y="774"/>
                  <a:pt x="2613" y="776"/>
                  <a:pt x="2616" y="775"/>
                </a:cubicBezTo>
                <a:cubicBezTo>
                  <a:pt x="2619" y="776"/>
                  <a:pt x="2621" y="775"/>
                  <a:pt x="2624" y="773"/>
                </a:cubicBezTo>
                <a:cubicBezTo>
                  <a:pt x="2625" y="773"/>
                  <a:pt x="2626" y="772"/>
                  <a:pt x="2625" y="770"/>
                </a:cubicBezTo>
                <a:cubicBezTo>
                  <a:pt x="2625" y="769"/>
                  <a:pt x="2624" y="768"/>
                  <a:pt x="2623" y="768"/>
                </a:cubicBezTo>
                <a:close/>
                <a:moveTo>
                  <a:pt x="2465" y="833"/>
                </a:moveTo>
                <a:cubicBezTo>
                  <a:pt x="2463" y="833"/>
                  <a:pt x="2460" y="836"/>
                  <a:pt x="2460" y="837"/>
                </a:cubicBezTo>
                <a:cubicBezTo>
                  <a:pt x="2460" y="839"/>
                  <a:pt x="2466" y="845"/>
                  <a:pt x="2468" y="845"/>
                </a:cubicBezTo>
                <a:cubicBezTo>
                  <a:pt x="2472" y="845"/>
                  <a:pt x="2472" y="842"/>
                  <a:pt x="2472" y="839"/>
                </a:cubicBezTo>
                <a:cubicBezTo>
                  <a:pt x="2473" y="837"/>
                  <a:pt x="2468" y="833"/>
                  <a:pt x="2465" y="833"/>
                </a:cubicBezTo>
                <a:close/>
                <a:moveTo>
                  <a:pt x="2465" y="856"/>
                </a:moveTo>
                <a:cubicBezTo>
                  <a:pt x="2462" y="858"/>
                  <a:pt x="2458" y="858"/>
                  <a:pt x="2455" y="858"/>
                </a:cubicBezTo>
                <a:cubicBezTo>
                  <a:pt x="2453" y="859"/>
                  <a:pt x="2451" y="860"/>
                  <a:pt x="2452" y="862"/>
                </a:cubicBezTo>
                <a:cubicBezTo>
                  <a:pt x="2453" y="864"/>
                  <a:pt x="2455" y="866"/>
                  <a:pt x="2457" y="865"/>
                </a:cubicBezTo>
                <a:cubicBezTo>
                  <a:pt x="2462" y="864"/>
                  <a:pt x="2466" y="863"/>
                  <a:pt x="2469" y="859"/>
                </a:cubicBezTo>
                <a:cubicBezTo>
                  <a:pt x="2468" y="857"/>
                  <a:pt x="2467" y="856"/>
                  <a:pt x="2465" y="856"/>
                </a:cubicBezTo>
                <a:close/>
                <a:moveTo>
                  <a:pt x="2669" y="779"/>
                </a:moveTo>
                <a:cubicBezTo>
                  <a:pt x="2668" y="775"/>
                  <a:pt x="2667" y="772"/>
                  <a:pt x="2663" y="770"/>
                </a:cubicBezTo>
                <a:cubicBezTo>
                  <a:pt x="2658" y="767"/>
                  <a:pt x="2652" y="764"/>
                  <a:pt x="2646" y="760"/>
                </a:cubicBezTo>
                <a:cubicBezTo>
                  <a:pt x="2642" y="758"/>
                  <a:pt x="2637" y="757"/>
                  <a:pt x="2632" y="757"/>
                </a:cubicBezTo>
                <a:cubicBezTo>
                  <a:pt x="2620" y="756"/>
                  <a:pt x="2608" y="754"/>
                  <a:pt x="2596" y="756"/>
                </a:cubicBezTo>
                <a:cubicBezTo>
                  <a:pt x="2580" y="758"/>
                  <a:pt x="2565" y="765"/>
                  <a:pt x="2552" y="773"/>
                </a:cubicBezTo>
                <a:cubicBezTo>
                  <a:pt x="2548" y="775"/>
                  <a:pt x="2544" y="776"/>
                  <a:pt x="2540" y="776"/>
                </a:cubicBezTo>
                <a:cubicBezTo>
                  <a:pt x="2535" y="775"/>
                  <a:pt x="2529" y="776"/>
                  <a:pt x="2524" y="776"/>
                </a:cubicBezTo>
                <a:cubicBezTo>
                  <a:pt x="2511" y="776"/>
                  <a:pt x="2501" y="784"/>
                  <a:pt x="2490" y="790"/>
                </a:cubicBezTo>
                <a:cubicBezTo>
                  <a:pt x="2481" y="795"/>
                  <a:pt x="2476" y="804"/>
                  <a:pt x="2467" y="810"/>
                </a:cubicBezTo>
                <a:cubicBezTo>
                  <a:pt x="2465" y="811"/>
                  <a:pt x="2463" y="814"/>
                  <a:pt x="2461" y="816"/>
                </a:cubicBezTo>
                <a:cubicBezTo>
                  <a:pt x="2461" y="818"/>
                  <a:pt x="2459" y="819"/>
                  <a:pt x="2458" y="819"/>
                </a:cubicBezTo>
                <a:cubicBezTo>
                  <a:pt x="2453" y="821"/>
                  <a:pt x="2448" y="821"/>
                  <a:pt x="2444" y="823"/>
                </a:cubicBezTo>
                <a:cubicBezTo>
                  <a:pt x="2433" y="828"/>
                  <a:pt x="2423" y="835"/>
                  <a:pt x="2416" y="845"/>
                </a:cubicBezTo>
                <a:cubicBezTo>
                  <a:pt x="2415" y="847"/>
                  <a:pt x="2414" y="848"/>
                  <a:pt x="2413" y="849"/>
                </a:cubicBezTo>
                <a:cubicBezTo>
                  <a:pt x="2404" y="855"/>
                  <a:pt x="2400" y="864"/>
                  <a:pt x="2396" y="873"/>
                </a:cubicBezTo>
                <a:cubicBezTo>
                  <a:pt x="2395" y="875"/>
                  <a:pt x="2394" y="876"/>
                  <a:pt x="2392" y="877"/>
                </a:cubicBezTo>
                <a:cubicBezTo>
                  <a:pt x="2386" y="880"/>
                  <a:pt x="2380" y="884"/>
                  <a:pt x="2375" y="889"/>
                </a:cubicBezTo>
                <a:cubicBezTo>
                  <a:pt x="2367" y="896"/>
                  <a:pt x="2361" y="905"/>
                  <a:pt x="2354" y="914"/>
                </a:cubicBezTo>
                <a:cubicBezTo>
                  <a:pt x="2344" y="926"/>
                  <a:pt x="2343" y="940"/>
                  <a:pt x="2340" y="955"/>
                </a:cubicBezTo>
                <a:cubicBezTo>
                  <a:pt x="2341" y="957"/>
                  <a:pt x="2340" y="960"/>
                  <a:pt x="2341" y="962"/>
                </a:cubicBezTo>
                <a:cubicBezTo>
                  <a:pt x="2345" y="975"/>
                  <a:pt x="2359" y="985"/>
                  <a:pt x="2374" y="984"/>
                </a:cubicBezTo>
                <a:cubicBezTo>
                  <a:pt x="2386" y="983"/>
                  <a:pt x="2397" y="982"/>
                  <a:pt x="2408" y="980"/>
                </a:cubicBezTo>
                <a:cubicBezTo>
                  <a:pt x="2434" y="976"/>
                  <a:pt x="2458" y="965"/>
                  <a:pt x="2482" y="955"/>
                </a:cubicBezTo>
                <a:cubicBezTo>
                  <a:pt x="2494" y="950"/>
                  <a:pt x="2506" y="945"/>
                  <a:pt x="2517" y="938"/>
                </a:cubicBezTo>
                <a:cubicBezTo>
                  <a:pt x="2532" y="930"/>
                  <a:pt x="2546" y="922"/>
                  <a:pt x="2559" y="911"/>
                </a:cubicBezTo>
                <a:cubicBezTo>
                  <a:pt x="2564" y="907"/>
                  <a:pt x="2568" y="904"/>
                  <a:pt x="2573" y="901"/>
                </a:cubicBezTo>
                <a:cubicBezTo>
                  <a:pt x="2592" y="891"/>
                  <a:pt x="2607" y="876"/>
                  <a:pt x="2623" y="861"/>
                </a:cubicBezTo>
                <a:cubicBezTo>
                  <a:pt x="2626" y="859"/>
                  <a:pt x="2627" y="855"/>
                  <a:pt x="2630" y="854"/>
                </a:cubicBezTo>
                <a:cubicBezTo>
                  <a:pt x="2637" y="850"/>
                  <a:pt x="2642" y="844"/>
                  <a:pt x="2645" y="837"/>
                </a:cubicBezTo>
                <a:cubicBezTo>
                  <a:pt x="2650" y="829"/>
                  <a:pt x="2655" y="821"/>
                  <a:pt x="2662" y="813"/>
                </a:cubicBezTo>
                <a:cubicBezTo>
                  <a:pt x="2670" y="803"/>
                  <a:pt x="2673" y="791"/>
                  <a:pt x="2669" y="779"/>
                </a:cubicBezTo>
                <a:close/>
                <a:moveTo>
                  <a:pt x="2570" y="773"/>
                </a:moveTo>
                <a:cubicBezTo>
                  <a:pt x="2571" y="776"/>
                  <a:pt x="2569" y="779"/>
                  <a:pt x="2573" y="780"/>
                </a:cubicBezTo>
                <a:cubicBezTo>
                  <a:pt x="2568" y="782"/>
                  <a:pt x="2565" y="779"/>
                  <a:pt x="2561" y="778"/>
                </a:cubicBezTo>
                <a:cubicBezTo>
                  <a:pt x="2564" y="776"/>
                  <a:pt x="2567" y="775"/>
                  <a:pt x="2570" y="773"/>
                </a:cubicBezTo>
                <a:close/>
                <a:moveTo>
                  <a:pt x="2660" y="799"/>
                </a:moveTo>
                <a:cubicBezTo>
                  <a:pt x="2656" y="804"/>
                  <a:pt x="2653" y="810"/>
                  <a:pt x="2647" y="815"/>
                </a:cubicBezTo>
                <a:cubicBezTo>
                  <a:pt x="2646" y="816"/>
                  <a:pt x="2645" y="818"/>
                  <a:pt x="2644" y="820"/>
                </a:cubicBezTo>
                <a:cubicBezTo>
                  <a:pt x="2641" y="829"/>
                  <a:pt x="2635" y="837"/>
                  <a:pt x="2628" y="843"/>
                </a:cubicBezTo>
                <a:cubicBezTo>
                  <a:pt x="2624" y="845"/>
                  <a:pt x="2622" y="849"/>
                  <a:pt x="2620" y="852"/>
                </a:cubicBezTo>
                <a:cubicBezTo>
                  <a:pt x="2615" y="857"/>
                  <a:pt x="2611" y="862"/>
                  <a:pt x="2605" y="866"/>
                </a:cubicBezTo>
                <a:cubicBezTo>
                  <a:pt x="2599" y="870"/>
                  <a:pt x="2594" y="875"/>
                  <a:pt x="2588" y="880"/>
                </a:cubicBezTo>
                <a:cubicBezTo>
                  <a:pt x="2580" y="888"/>
                  <a:pt x="2570" y="892"/>
                  <a:pt x="2562" y="898"/>
                </a:cubicBezTo>
                <a:cubicBezTo>
                  <a:pt x="2550" y="907"/>
                  <a:pt x="2538" y="915"/>
                  <a:pt x="2526" y="923"/>
                </a:cubicBezTo>
                <a:cubicBezTo>
                  <a:pt x="2506" y="935"/>
                  <a:pt x="2485" y="945"/>
                  <a:pt x="2463" y="953"/>
                </a:cubicBezTo>
                <a:cubicBezTo>
                  <a:pt x="2454" y="957"/>
                  <a:pt x="2445" y="962"/>
                  <a:pt x="2434" y="965"/>
                </a:cubicBezTo>
                <a:cubicBezTo>
                  <a:pt x="2414" y="969"/>
                  <a:pt x="2394" y="975"/>
                  <a:pt x="2372" y="975"/>
                </a:cubicBezTo>
                <a:cubicBezTo>
                  <a:pt x="2369" y="975"/>
                  <a:pt x="2366" y="974"/>
                  <a:pt x="2362" y="973"/>
                </a:cubicBezTo>
                <a:cubicBezTo>
                  <a:pt x="2352" y="969"/>
                  <a:pt x="2348" y="960"/>
                  <a:pt x="2350" y="949"/>
                </a:cubicBezTo>
                <a:cubicBezTo>
                  <a:pt x="2352" y="944"/>
                  <a:pt x="2352" y="938"/>
                  <a:pt x="2354" y="933"/>
                </a:cubicBezTo>
                <a:cubicBezTo>
                  <a:pt x="2356" y="924"/>
                  <a:pt x="2363" y="918"/>
                  <a:pt x="2370" y="912"/>
                </a:cubicBezTo>
                <a:cubicBezTo>
                  <a:pt x="2372" y="910"/>
                  <a:pt x="2375" y="909"/>
                  <a:pt x="2373" y="905"/>
                </a:cubicBezTo>
                <a:cubicBezTo>
                  <a:pt x="2372" y="904"/>
                  <a:pt x="2373" y="903"/>
                  <a:pt x="2373" y="903"/>
                </a:cubicBezTo>
                <a:cubicBezTo>
                  <a:pt x="2383" y="892"/>
                  <a:pt x="2393" y="883"/>
                  <a:pt x="2408" y="882"/>
                </a:cubicBezTo>
                <a:cubicBezTo>
                  <a:pt x="2415" y="881"/>
                  <a:pt x="2422" y="882"/>
                  <a:pt x="2429" y="883"/>
                </a:cubicBezTo>
                <a:cubicBezTo>
                  <a:pt x="2439" y="884"/>
                  <a:pt x="2448" y="887"/>
                  <a:pt x="2457" y="891"/>
                </a:cubicBezTo>
                <a:cubicBezTo>
                  <a:pt x="2458" y="892"/>
                  <a:pt x="2459" y="892"/>
                  <a:pt x="2461" y="892"/>
                </a:cubicBezTo>
                <a:cubicBezTo>
                  <a:pt x="2463" y="893"/>
                  <a:pt x="2466" y="892"/>
                  <a:pt x="2466" y="889"/>
                </a:cubicBezTo>
                <a:cubicBezTo>
                  <a:pt x="2467" y="886"/>
                  <a:pt x="2465" y="885"/>
                  <a:pt x="2463" y="884"/>
                </a:cubicBezTo>
                <a:cubicBezTo>
                  <a:pt x="2445" y="876"/>
                  <a:pt x="2427" y="873"/>
                  <a:pt x="2408" y="872"/>
                </a:cubicBezTo>
                <a:cubicBezTo>
                  <a:pt x="2407" y="872"/>
                  <a:pt x="2407" y="872"/>
                  <a:pt x="2406" y="872"/>
                </a:cubicBezTo>
                <a:cubicBezTo>
                  <a:pt x="2409" y="867"/>
                  <a:pt x="2412" y="862"/>
                  <a:pt x="2416" y="859"/>
                </a:cubicBezTo>
                <a:cubicBezTo>
                  <a:pt x="2420" y="855"/>
                  <a:pt x="2423" y="851"/>
                  <a:pt x="2426" y="847"/>
                </a:cubicBezTo>
                <a:cubicBezTo>
                  <a:pt x="2430" y="842"/>
                  <a:pt x="2435" y="838"/>
                  <a:pt x="2441" y="836"/>
                </a:cubicBezTo>
                <a:cubicBezTo>
                  <a:pt x="2447" y="834"/>
                  <a:pt x="2451" y="830"/>
                  <a:pt x="2457" y="829"/>
                </a:cubicBezTo>
                <a:cubicBezTo>
                  <a:pt x="2466" y="826"/>
                  <a:pt x="2474" y="829"/>
                  <a:pt x="2483" y="831"/>
                </a:cubicBezTo>
                <a:cubicBezTo>
                  <a:pt x="2497" y="835"/>
                  <a:pt x="2511" y="841"/>
                  <a:pt x="2525" y="845"/>
                </a:cubicBezTo>
                <a:cubicBezTo>
                  <a:pt x="2528" y="846"/>
                  <a:pt x="2530" y="846"/>
                  <a:pt x="2531" y="843"/>
                </a:cubicBezTo>
                <a:cubicBezTo>
                  <a:pt x="2533" y="840"/>
                  <a:pt x="2530" y="838"/>
                  <a:pt x="2528" y="837"/>
                </a:cubicBezTo>
                <a:cubicBezTo>
                  <a:pt x="2527" y="836"/>
                  <a:pt x="2525" y="837"/>
                  <a:pt x="2525" y="835"/>
                </a:cubicBezTo>
                <a:cubicBezTo>
                  <a:pt x="2519" y="835"/>
                  <a:pt x="2513" y="832"/>
                  <a:pt x="2507" y="830"/>
                </a:cubicBezTo>
                <a:cubicBezTo>
                  <a:pt x="2495" y="826"/>
                  <a:pt x="2483" y="822"/>
                  <a:pt x="2471" y="819"/>
                </a:cubicBezTo>
                <a:cubicBezTo>
                  <a:pt x="2470" y="819"/>
                  <a:pt x="2470" y="819"/>
                  <a:pt x="2470" y="818"/>
                </a:cubicBezTo>
                <a:cubicBezTo>
                  <a:pt x="2476" y="813"/>
                  <a:pt x="2484" y="809"/>
                  <a:pt x="2489" y="801"/>
                </a:cubicBezTo>
                <a:cubicBezTo>
                  <a:pt x="2491" y="804"/>
                  <a:pt x="2493" y="807"/>
                  <a:pt x="2497" y="807"/>
                </a:cubicBezTo>
                <a:cubicBezTo>
                  <a:pt x="2495" y="808"/>
                  <a:pt x="2493" y="808"/>
                  <a:pt x="2491" y="809"/>
                </a:cubicBezTo>
                <a:cubicBezTo>
                  <a:pt x="2486" y="810"/>
                  <a:pt x="2485" y="813"/>
                  <a:pt x="2486" y="817"/>
                </a:cubicBezTo>
                <a:cubicBezTo>
                  <a:pt x="2486" y="819"/>
                  <a:pt x="2487" y="820"/>
                  <a:pt x="2489" y="819"/>
                </a:cubicBezTo>
                <a:cubicBezTo>
                  <a:pt x="2493" y="818"/>
                  <a:pt x="2497" y="817"/>
                  <a:pt x="2500" y="816"/>
                </a:cubicBezTo>
                <a:cubicBezTo>
                  <a:pt x="2503" y="814"/>
                  <a:pt x="2504" y="811"/>
                  <a:pt x="2504" y="809"/>
                </a:cubicBezTo>
                <a:cubicBezTo>
                  <a:pt x="2504" y="806"/>
                  <a:pt x="2501" y="807"/>
                  <a:pt x="2499" y="806"/>
                </a:cubicBezTo>
                <a:cubicBezTo>
                  <a:pt x="2503" y="805"/>
                  <a:pt x="2507" y="804"/>
                  <a:pt x="2505" y="800"/>
                </a:cubicBezTo>
                <a:cubicBezTo>
                  <a:pt x="2503" y="795"/>
                  <a:pt x="2498" y="799"/>
                  <a:pt x="2495" y="798"/>
                </a:cubicBezTo>
                <a:cubicBezTo>
                  <a:pt x="2496" y="796"/>
                  <a:pt x="2497" y="796"/>
                  <a:pt x="2499" y="795"/>
                </a:cubicBezTo>
                <a:cubicBezTo>
                  <a:pt x="2501" y="794"/>
                  <a:pt x="2503" y="793"/>
                  <a:pt x="2505" y="792"/>
                </a:cubicBezTo>
                <a:cubicBezTo>
                  <a:pt x="2515" y="785"/>
                  <a:pt x="2526" y="785"/>
                  <a:pt x="2538" y="785"/>
                </a:cubicBezTo>
                <a:cubicBezTo>
                  <a:pt x="2555" y="784"/>
                  <a:pt x="2570" y="790"/>
                  <a:pt x="2585" y="795"/>
                </a:cubicBezTo>
                <a:cubicBezTo>
                  <a:pt x="2588" y="796"/>
                  <a:pt x="2590" y="795"/>
                  <a:pt x="2593" y="795"/>
                </a:cubicBezTo>
                <a:cubicBezTo>
                  <a:pt x="2596" y="796"/>
                  <a:pt x="2598" y="795"/>
                  <a:pt x="2598" y="792"/>
                </a:cubicBezTo>
                <a:cubicBezTo>
                  <a:pt x="2598" y="789"/>
                  <a:pt x="2596" y="787"/>
                  <a:pt x="2594" y="787"/>
                </a:cubicBezTo>
                <a:cubicBezTo>
                  <a:pt x="2587" y="787"/>
                  <a:pt x="2581" y="783"/>
                  <a:pt x="2574" y="782"/>
                </a:cubicBezTo>
                <a:cubicBezTo>
                  <a:pt x="2573" y="782"/>
                  <a:pt x="2572" y="782"/>
                  <a:pt x="2573" y="780"/>
                </a:cubicBezTo>
                <a:cubicBezTo>
                  <a:pt x="2573" y="780"/>
                  <a:pt x="2573" y="780"/>
                  <a:pt x="2573" y="781"/>
                </a:cubicBezTo>
                <a:cubicBezTo>
                  <a:pt x="2579" y="783"/>
                  <a:pt x="2585" y="780"/>
                  <a:pt x="2591" y="777"/>
                </a:cubicBezTo>
                <a:cubicBezTo>
                  <a:pt x="2594" y="775"/>
                  <a:pt x="2594" y="772"/>
                  <a:pt x="2590" y="769"/>
                </a:cubicBezTo>
                <a:cubicBezTo>
                  <a:pt x="2589" y="768"/>
                  <a:pt x="2587" y="768"/>
                  <a:pt x="2585" y="767"/>
                </a:cubicBezTo>
                <a:cubicBezTo>
                  <a:pt x="2597" y="762"/>
                  <a:pt x="2610" y="765"/>
                  <a:pt x="2622" y="765"/>
                </a:cubicBezTo>
                <a:cubicBezTo>
                  <a:pt x="2627" y="765"/>
                  <a:pt x="2633" y="765"/>
                  <a:pt x="2638" y="767"/>
                </a:cubicBezTo>
                <a:cubicBezTo>
                  <a:pt x="2642" y="768"/>
                  <a:pt x="2646" y="770"/>
                  <a:pt x="2650" y="773"/>
                </a:cubicBezTo>
                <a:cubicBezTo>
                  <a:pt x="2652" y="774"/>
                  <a:pt x="2653" y="775"/>
                  <a:pt x="2656" y="775"/>
                </a:cubicBezTo>
                <a:cubicBezTo>
                  <a:pt x="2658" y="775"/>
                  <a:pt x="2660" y="778"/>
                  <a:pt x="2661" y="780"/>
                </a:cubicBezTo>
                <a:cubicBezTo>
                  <a:pt x="2663" y="787"/>
                  <a:pt x="2663" y="793"/>
                  <a:pt x="2660" y="799"/>
                </a:cubicBezTo>
                <a:close/>
                <a:moveTo>
                  <a:pt x="2557" y="792"/>
                </a:moveTo>
                <a:cubicBezTo>
                  <a:pt x="2553" y="793"/>
                  <a:pt x="2549" y="794"/>
                  <a:pt x="2545" y="795"/>
                </a:cubicBezTo>
                <a:cubicBezTo>
                  <a:pt x="2542" y="796"/>
                  <a:pt x="2541" y="798"/>
                  <a:pt x="2541" y="800"/>
                </a:cubicBezTo>
                <a:cubicBezTo>
                  <a:pt x="2540" y="803"/>
                  <a:pt x="2543" y="803"/>
                  <a:pt x="2544" y="804"/>
                </a:cubicBezTo>
                <a:cubicBezTo>
                  <a:pt x="2550" y="806"/>
                  <a:pt x="2555" y="804"/>
                  <a:pt x="2560" y="801"/>
                </a:cubicBezTo>
                <a:cubicBezTo>
                  <a:pt x="2563" y="800"/>
                  <a:pt x="2564" y="797"/>
                  <a:pt x="2563" y="795"/>
                </a:cubicBezTo>
                <a:cubicBezTo>
                  <a:pt x="2562" y="793"/>
                  <a:pt x="2560" y="792"/>
                  <a:pt x="2557" y="792"/>
                </a:cubicBezTo>
                <a:close/>
                <a:moveTo>
                  <a:pt x="2580" y="801"/>
                </a:moveTo>
                <a:cubicBezTo>
                  <a:pt x="2577" y="803"/>
                  <a:pt x="2573" y="803"/>
                  <a:pt x="2570" y="804"/>
                </a:cubicBezTo>
                <a:cubicBezTo>
                  <a:pt x="2568" y="805"/>
                  <a:pt x="2567" y="807"/>
                  <a:pt x="2568" y="809"/>
                </a:cubicBezTo>
                <a:cubicBezTo>
                  <a:pt x="2568" y="811"/>
                  <a:pt x="2570" y="812"/>
                  <a:pt x="2572" y="812"/>
                </a:cubicBezTo>
                <a:cubicBezTo>
                  <a:pt x="2576" y="812"/>
                  <a:pt x="2579" y="810"/>
                  <a:pt x="2583" y="809"/>
                </a:cubicBezTo>
                <a:cubicBezTo>
                  <a:pt x="2585" y="808"/>
                  <a:pt x="2587" y="806"/>
                  <a:pt x="2585" y="804"/>
                </a:cubicBezTo>
                <a:cubicBezTo>
                  <a:pt x="2584" y="802"/>
                  <a:pt x="2582" y="800"/>
                  <a:pt x="2580" y="801"/>
                </a:cubicBezTo>
                <a:close/>
                <a:moveTo>
                  <a:pt x="2199" y="163"/>
                </a:moveTo>
                <a:cubicBezTo>
                  <a:pt x="2203" y="163"/>
                  <a:pt x="2206" y="163"/>
                  <a:pt x="2205" y="168"/>
                </a:cubicBezTo>
                <a:cubicBezTo>
                  <a:pt x="2205" y="169"/>
                  <a:pt x="2206" y="170"/>
                  <a:pt x="2207" y="171"/>
                </a:cubicBezTo>
                <a:cubicBezTo>
                  <a:pt x="2208" y="171"/>
                  <a:pt x="2209" y="170"/>
                  <a:pt x="2209" y="169"/>
                </a:cubicBezTo>
                <a:cubicBezTo>
                  <a:pt x="2210" y="167"/>
                  <a:pt x="2210" y="166"/>
                  <a:pt x="2211" y="165"/>
                </a:cubicBezTo>
                <a:cubicBezTo>
                  <a:pt x="2211" y="159"/>
                  <a:pt x="2207" y="157"/>
                  <a:pt x="2199" y="158"/>
                </a:cubicBezTo>
                <a:cubicBezTo>
                  <a:pt x="2197" y="159"/>
                  <a:pt x="2194" y="158"/>
                  <a:pt x="2194" y="161"/>
                </a:cubicBezTo>
                <a:cubicBezTo>
                  <a:pt x="2194" y="164"/>
                  <a:pt x="2197" y="163"/>
                  <a:pt x="2199" y="163"/>
                </a:cubicBezTo>
                <a:close/>
                <a:moveTo>
                  <a:pt x="2260" y="162"/>
                </a:moveTo>
                <a:cubicBezTo>
                  <a:pt x="2261" y="163"/>
                  <a:pt x="2264" y="163"/>
                  <a:pt x="2264" y="165"/>
                </a:cubicBezTo>
                <a:cubicBezTo>
                  <a:pt x="2263" y="166"/>
                  <a:pt x="2263" y="166"/>
                  <a:pt x="2263" y="167"/>
                </a:cubicBezTo>
                <a:cubicBezTo>
                  <a:pt x="2262" y="168"/>
                  <a:pt x="2262" y="170"/>
                  <a:pt x="2263" y="171"/>
                </a:cubicBezTo>
                <a:cubicBezTo>
                  <a:pt x="2265" y="172"/>
                  <a:pt x="2266" y="170"/>
                  <a:pt x="2267" y="169"/>
                </a:cubicBezTo>
                <a:cubicBezTo>
                  <a:pt x="2271" y="165"/>
                  <a:pt x="2269" y="160"/>
                  <a:pt x="2262" y="158"/>
                </a:cubicBezTo>
                <a:cubicBezTo>
                  <a:pt x="2261" y="157"/>
                  <a:pt x="2260" y="157"/>
                  <a:pt x="2259" y="158"/>
                </a:cubicBezTo>
                <a:cubicBezTo>
                  <a:pt x="2258" y="160"/>
                  <a:pt x="2259" y="161"/>
                  <a:pt x="2260" y="162"/>
                </a:cubicBezTo>
                <a:close/>
                <a:moveTo>
                  <a:pt x="2219" y="193"/>
                </a:moveTo>
                <a:cubicBezTo>
                  <a:pt x="2224" y="192"/>
                  <a:pt x="2226" y="195"/>
                  <a:pt x="2225" y="200"/>
                </a:cubicBezTo>
                <a:cubicBezTo>
                  <a:pt x="2224" y="201"/>
                  <a:pt x="2224" y="202"/>
                  <a:pt x="2225" y="203"/>
                </a:cubicBezTo>
                <a:cubicBezTo>
                  <a:pt x="2226" y="204"/>
                  <a:pt x="2227" y="203"/>
                  <a:pt x="2228" y="202"/>
                </a:cubicBezTo>
                <a:cubicBezTo>
                  <a:pt x="2230" y="201"/>
                  <a:pt x="2233" y="199"/>
                  <a:pt x="2232" y="196"/>
                </a:cubicBezTo>
                <a:cubicBezTo>
                  <a:pt x="2232" y="192"/>
                  <a:pt x="2229" y="190"/>
                  <a:pt x="2225" y="188"/>
                </a:cubicBezTo>
                <a:cubicBezTo>
                  <a:pt x="2222" y="187"/>
                  <a:pt x="2219" y="187"/>
                  <a:pt x="2216" y="189"/>
                </a:cubicBezTo>
                <a:cubicBezTo>
                  <a:pt x="2215" y="190"/>
                  <a:pt x="2215" y="191"/>
                  <a:pt x="2215" y="192"/>
                </a:cubicBezTo>
                <a:cubicBezTo>
                  <a:pt x="2216" y="193"/>
                  <a:pt x="2217" y="194"/>
                  <a:pt x="2219" y="193"/>
                </a:cubicBezTo>
                <a:close/>
                <a:moveTo>
                  <a:pt x="2110" y="217"/>
                </a:moveTo>
                <a:cubicBezTo>
                  <a:pt x="2111" y="217"/>
                  <a:pt x="2113" y="216"/>
                  <a:pt x="2114" y="216"/>
                </a:cubicBezTo>
                <a:cubicBezTo>
                  <a:pt x="2118" y="215"/>
                  <a:pt x="2122" y="212"/>
                  <a:pt x="2121" y="220"/>
                </a:cubicBezTo>
                <a:cubicBezTo>
                  <a:pt x="2121" y="221"/>
                  <a:pt x="2121" y="222"/>
                  <a:pt x="2122" y="223"/>
                </a:cubicBezTo>
                <a:cubicBezTo>
                  <a:pt x="2124" y="223"/>
                  <a:pt x="2125" y="222"/>
                  <a:pt x="2125" y="221"/>
                </a:cubicBezTo>
                <a:cubicBezTo>
                  <a:pt x="2126" y="220"/>
                  <a:pt x="2126" y="218"/>
                  <a:pt x="2126" y="217"/>
                </a:cubicBezTo>
                <a:cubicBezTo>
                  <a:pt x="2126" y="213"/>
                  <a:pt x="2124" y="211"/>
                  <a:pt x="2120" y="210"/>
                </a:cubicBezTo>
                <a:cubicBezTo>
                  <a:pt x="2115" y="209"/>
                  <a:pt x="2111" y="211"/>
                  <a:pt x="2108" y="214"/>
                </a:cubicBezTo>
                <a:cubicBezTo>
                  <a:pt x="2107" y="216"/>
                  <a:pt x="2109" y="217"/>
                  <a:pt x="2110" y="217"/>
                </a:cubicBezTo>
                <a:close/>
                <a:moveTo>
                  <a:pt x="2179" y="207"/>
                </a:moveTo>
                <a:cubicBezTo>
                  <a:pt x="2182" y="208"/>
                  <a:pt x="2185" y="210"/>
                  <a:pt x="2185" y="213"/>
                </a:cubicBezTo>
                <a:cubicBezTo>
                  <a:pt x="2186" y="215"/>
                  <a:pt x="2185" y="218"/>
                  <a:pt x="2188" y="218"/>
                </a:cubicBezTo>
                <a:cubicBezTo>
                  <a:pt x="2190" y="218"/>
                  <a:pt x="2190" y="215"/>
                  <a:pt x="2191" y="213"/>
                </a:cubicBezTo>
                <a:cubicBezTo>
                  <a:pt x="2190" y="208"/>
                  <a:pt x="2185" y="203"/>
                  <a:pt x="2180" y="203"/>
                </a:cubicBezTo>
                <a:cubicBezTo>
                  <a:pt x="2179" y="203"/>
                  <a:pt x="2177" y="203"/>
                  <a:pt x="2177" y="205"/>
                </a:cubicBezTo>
                <a:cubicBezTo>
                  <a:pt x="2176" y="206"/>
                  <a:pt x="2178" y="207"/>
                  <a:pt x="2179" y="207"/>
                </a:cubicBezTo>
                <a:close/>
                <a:moveTo>
                  <a:pt x="2232" y="149"/>
                </a:moveTo>
                <a:cubicBezTo>
                  <a:pt x="2235" y="149"/>
                  <a:pt x="2239" y="145"/>
                  <a:pt x="2239" y="151"/>
                </a:cubicBezTo>
                <a:cubicBezTo>
                  <a:pt x="2239" y="153"/>
                  <a:pt x="2240" y="155"/>
                  <a:pt x="2242" y="155"/>
                </a:cubicBezTo>
                <a:cubicBezTo>
                  <a:pt x="2245" y="155"/>
                  <a:pt x="2244" y="152"/>
                  <a:pt x="2244" y="150"/>
                </a:cubicBezTo>
                <a:cubicBezTo>
                  <a:pt x="2244" y="143"/>
                  <a:pt x="2239" y="141"/>
                  <a:pt x="2231" y="144"/>
                </a:cubicBezTo>
                <a:cubicBezTo>
                  <a:pt x="2229" y="145"/>
                  <a:pt x="2227" y="146"/>
                  <a:pt x="2228" y="148"/>
                </a:cubicBezTo>
                <a:cubicBezTo>
                  <a:pt x="2228" y="151"/>
                  <a:pt x="2230" y="149"/>
                  <a:pt x="2232" y="149"/>
                </a:cubicBezTo>
                <a:close/>
                <a:moveTo>
                  <a:pt x="2266" y="127"/>
                </a:moveTo>
                <a:cubicBezTo>
                  <a:pt x="2268" y="127"/>
                  <a:pt x="2271" y="126"/>
                  <a:pt x="2273" y="130"/>
                </a:cubicBezTo>
                <a:cubicBezTo>
                  <a:pt x="2274" y="131"/>
                  <a:pt x="2275" y="134"/>
                  <a:pt x="2277" y="131"/>
                </a:cubicBezTo>
                <a:cubicBezTo>
                  <a:pt x="2279" y="129"/>
                  <a:pt x="2279" y="127"/>
                  <a:pt x="2277" y="125"/>
                </a:cubicBezTo>
                <a:cubicBezTo>
                  <a:pt x="2273" y="121"/>
                  <a:pt x="2269" y="122"/>
                  <a:pt x="2264" y="123"/>
                </a:cubicBezTo>
                <a:cubicBezTo>
                  <a:pt x="2263" y="123"/>
                  <a:pt x="2260" y="124"/>
                  <a:pt x="2260" y="126"/>
                </a:cubicBezTo>
                <a:cubicBezTo>
                  <a:pt x="2261" y="128"/>
                  <a:pt x="2263" y="127"/>
                  <a:pt x="2266" y="127"/>
                </a:cubicBezTo>
                <a:close/>
                <a:moveTo>
                  <a:pt x="2138" y="236"/>
                </a:moveTo>
                <a:cubicBezTo>
                  <a:pt x="2140" y="236"/>
                  <a:pt x="2142" y="237"/>
                  <a:pt x="2141" y="239"/>
                </a:cubicBezTo>
                <a:cubicBezTo>
                  <a:pt x="2140" y="242"/>
                  <a:pt x="2140" y="243"/>
                  <a:pt x="2142" y="244"/>
                </a:cubicBezTo>
                <a:cubicBezTo>
                  <a:pt x="2144" y="244"/>
                  <a:pt x="2145" y="242"/>
                  <a:pt x="2146" y="241"/>
                </a:cubicBezTo>
                <a:cubicBezTo>
                  <a:pt x="2147" y="238"/>
                  <a:pt x="2146" y="237"/>
                  <a:pt x="2144" y="235"/>
                </a:cubicBezTo>
                <a:cubicBezTo>
                  <a:pt x="2143" y="233"/>
                  <a:pt x="2141" y="232"/>
                  <a:pt x="2139" y="232"/>
                </a:cubicBezTo>
                <a:cubicBezTo>
                  <a:pt x="2138" y="232"/>
                  <a:pt x="2137" y="233"/>
                  <a:pt x="2136" y="234"/>
                </a:cubicBezTo>
                <a:cubicBezTo>
                  <a:pt x="2136" y="235"/>
                  <a:pt x="2137" y="236"/>
                  <a:pt x="2138" y="236"/>
                </a:cubicBezTo>
                <a:close/>
                <a:moveTo>
                  <a:pt x="2151" y="187"/>
                </a:moveTo>
                <a:cubicBezTo>
                  <a:pt x="2156" y="182"/>
                  <a:pt x="2160" y="184"/>
                  <a:pt x="2162" y="190"/>
                </a:cubicBezTo>
                <a:cubicBezTo>
                  <a:pt x="2163" y="192"/>
                  <a:pt x="2164" y="193"/>
                  <a:pt x="2166" y="192"/>
                </a:cubicBezTo>
                <a:cubicBezTo>
                  <a:pt x="2168" y="191"/>
                  <a:pt x="2167" y="190"/>
                  <a:pt x="2167" y="188"/>
                </a:cubicBezTo>
                <a:cubicBezTo>
                  <a:pt x="2165" y="183"/>
                  <a:pt x="2161" y="180"/>
                  <a:pt x="2157" y="180"/>
                </a:cubicBezTo>
                <a:cubicBezTo>
                  <a:pt x="2152" y="180"/>
                  <a:pt x="2150" y="180"/>
                  <a:pt x="2148" y="183"/>
                </a:cubicBezTo>
                <a:cubicBezTo>
                  <a:pt x="2148" y="184"/>
                  <a:pt x="2148" y="185"/>
                  <a:pt x="2148" y="186"/>
                </a:cubicBezTo>
                <a:cubicBezTo>
                  <a:pt x="2149" y="187"/>
                  <a:pt x="2150" y="187"/>
                  <a:pt x="2151" y="187"/>
                </a:cubicBezTo>
                <a:close/>
                <a:moveTo>
                  <a:pt x="2284" y="113"/>
                </a:moveTo>
                <a:cubicBezTo>
                  <a:pt x="2287" y="113"/>
                  <a:pt x="2289" y="114"/>
                  <a:pt x="2291" y="117"/>
                </a:cubicBezTo>
                <a:cubicBezTo>
                  <a:pt x="2292" y="119"/>
                  <a:pt x="2294" y="119"/>
                  <a:pt x="2295" y="118"/>
                </a:cubicBezTo>
                <a:cubicBezTo>
                  <a:pt x="2297" y="117"/>
                  <a:pt x="2296" y="116"/>
                  <a:pt x="2295" y="114"/>
                </a:cubicBezTo>
                <a:cubicBezTo>
                  <a:pt x="2293" y="111"/>
                  <a:pt x="2291" y="109"/>
                  <a:pt x="2287" y="108"/>
                </a:cubicBezTo>
                <a:cubicBezTo>
                  <a:pt x="2285" y="109"/>
                  <a:pt x="2282" y="109"/>
                  <a:pt x="2281" y="111"/>
                </a:cubicBezTo>
                <a:cubicBezTo>
                  <a:pt x="2281" y="112"/>
                  <a:pt x="2282" y="114"/>
                  <a:pt x="2284" y="113"/>
                </a:cubicBezTo>
                <a:close/>
                <a:moveTo>
                  <a:pt x="2115" y="267"/>
                </a:moveTo>
                <a:cubicBezTo>
                  <a:pt x="2119" y="262"/>
                  <a:pt x="2123" y="257"/>
                  <a:pt x="2129" y="253"/>
                </a:cubicBezTo>
                <a:cubicBezTo>
                  <a:pt x="2129" y="254"/>
                  <a:pt x="2130" y="255"/>
                  <a:pt x="2130" y="256"/>
                </a:cubicBezTo>
                <a:cubicBezTo>
                  <a:pt x="2133" y="264"/>
                  <a:pt x="2133" y="264"/>
                  <a:pt x="2126" y="267"/>
                </a:cubicBezTo>
                <a:cubicBezTo>
                  <a:pt x="2121" y="269"/>
                  <a:pt x="2117" y="270"/>
                  <a:pt x="2113" y="272"/>
                </a:cubicBezTo>
                <a:cubicBezTo>
                  <a:pt x="2111" y="273"/>
                  <a:pt x="2110" y="274"/>
                  <a:pt x="2111" y="276"/>
                </a:cubicBezTo>
                <a:cubicBezTo>
                  <a:pt x="2112" y="278"/>
                  <a:pt x="2113" y="280"/>
                  <a:pt x="2115" y="279"/>
                </a:cubicBezTo>
                <a:cubicBezTo>
                  <a:pt x="2123" y="276"/>
                  <a:pt x="2131" y="274"/>
                  <a:pt x="2137" y="268"/>
                </a:cubicBezTo>
                <a:cubicBezTo>
                  <a:pt x="2139" y="266"/>
                  <a:pt x="2140" y="264"/>
                  <a:pt x="2139" y="261"/>
                </a:cubicBezTo>
                <a:cubicBezTo>
                  <a:pt x="2136" y="258"/>
                  <a:pt x="2135" y="254"/>
                  <a:pt x="2134" y="250"/>
                </a:cubicBezTo>
                <a:cubicBezTo>
                  <a:pt x="2132" y="245"/>
                  <a:pt x="2129" y="245"/>
                  <a:pt x="2125" y="248"/>
                </a:cubicBezTo>
                <a:cubicBezTo>
                  <a:pt x="2120" y="253"/>
                  <a:pt x="2114" y="258"/>
                  <a:pt x="2111" y="264"/>
                </a:cubicBezTo>
                <a:cubicBezTo>
                  <a:pt x="2109" y="266"/>
                  <a:pt x="2106" y="269"/>
                  <a:pt x="2109" y="271"/>
                </a:cubicBezTo>
                <a:cubicBezTo>
                  <a:pt x="2112" y="273"/>
                  <a:pt x="2113" y="269"/>
                  <a:pt x="2115" y="267"/>
                </a:cubicBezTo>
                <a:close/>
                <a:moveTo>
                  <a:pt x="2158" y="253"/>
                </a:moveTo>
                <a:cubicBezTo>
                  <a:pt x="2157" y="255"/>
                  <a:pt x="2159" y="256"/>
                  <a:pt x="2160" y="256"/>
                </a:cubicBezTo>
                <a:cubicBezTo>
                  <a:pt x="2166" y="256"/>
                  <a:pt x="2166" y="258"/>
                  <a:pt x="2162" y="262"/>
                </a:cubicBezTo>
                <a:cubicBezTo>
                  <a:pt x="2162" y="262"/>
                  <a:pt x="2161" y="263"/>
                  <a:pt x="2162" y="264"/>
                </a:cubicBezTo>
                <a:cubicBezTo>
                  <a:pt x="2162" y="264"/>
                  <a:pt x="2163" y="265"/>
                  <a:pt x="2164" y="265"/>
                </a:cubicBezTo>
                <a:cubicBezTo>
                  <a:pt x="2167" y="264"/>
                  <a:pt x="2169" y="262"/>
                  <a:pt x="2170" y="259"/>
                </a:cubicBezTo>
                <a:cubicBezTo>
                  <a:pt x="2170" y="255"/>
                  <a:pt x="2165" y="251"/>
                  <a:pt x="2161" y="251"/>
                </a:cubicBezTo>
                <a:cubicBezTo>
                  <a:pt x="2159" y="251"/>
                  <a:pt x="2158" y="251"/>
                  <a:pt x="2158" y="253"/>
                </a:cubicBezTo>
                <a:close/>
                <a:moveTo>
                  <a:pt x="2072" y="297"/>
                </a:moveTo>
                <a:cubicBezTo>
                  <a:pt x="2077" y="297"/>
                  <a:pt x="2082" y="293"/>
                  <a:pt x="2082" y="286"/>
                </a:cubicBezTo>
                <a:cubicBezTo>
                  <a:pt x="2082" y="281"/>
                  <a:pt x="2079" y="278"/>
                  <a:pt x="2073" y="278"/>
                </a:cubicBezTo>
                <a:cubicBezTo>
                  <a:pt x="2068" y="278"/>
                  <a:pt x="2064" y="280"/>
                  <a:pt x="2064" y="285"/>
                </a:cubicBezTo>
                <a:cubicBezTo>
                  <a:pt x="2064" y="294"/>
                  <a:pt x="2066" y="297"/>
                  <a:pt x="2072" y="297"/>
                </a:cubicBezTo>
                <a:close/>
                <a:moveTo>
                  <a:pt x="2049" y="336"/>
                </a:moveTo>
                <a:cubicBezTo>
                  <a:pt x="2054" y="335"/>
                  <a:pt x="2059" y="333"/>
                  <a:pt x="2064" y="331"/>
                </a:cubicBezTo>
                <a:cubicBezTo>
                  <a:pt x="2078" y="326"/>
                  <a:pt x="2092" y="324"/>
                  <a:pt x="2106" y="322"/>
                </a:cubicBezTo>
                <a:cubicBezTo>
                  <a:pt x="2118" y="321"/>
                  <a:pt x="2130" y="318"/>
                  <a:pt x="2140" y="312"/>
                </a:cubicBezTo>
                <a:cubicBezTo>
                  <a:pt x="2147" y="307"/>
                  <a:pt x="2154" y="302"/>
                  <a:pt x="2162" y="300"/>
                </a:cubicBezTo>
                <a:cubicBezTo>
                  <a:pt x="2177" y="295"/>
                  <a:pt x="2189" y="287"/>
                  <a:pt x="2202" y="279"/>
                </a:cubicBezTo>
                <a:cubicBezTo>
                  <a:pt x="2204" y="277"/>
                  <a:pt x="2207" y="276"/>
                  <a:pt x="2206" y="273"/>
                </a:cubicBezTo>
                <a:cubicBezTo>
                  <a:pt x="2204" y="268"/>
                  <a:pt x="2208" y="267"/>
                  <a:pt x="2211" y="265"/>
                </a:cubicBezTo>
                <a:cubicBezTo>
                  <a:pt x="2216" y="261"/>
                  <a:pt x="2221" y="256"/>
                  <a:pt x="2226" y="253"/>
                </a:cubicBezTo>
                <a:cubicBezTo>
                  <a:pt x="2229" y="251"/>
                  <a:pt x="2231" y="245"/>
                  <a:pt x="2236" y="249"/>
                </a:cubicBezTo>
                <a:cubicBezTo>
                  <a:pt x="2237" y="250"/>
                  <a:pt x="2238" y="249"/>
                  <a:pt x="2239" y="248"/>
                </a:cubicBezTo>
                <a:cubicBezTo>
                  <a:pt x="2242" y="245"/>
                  <a:pt x="2245" y="242"/>
                  <a:pt x="2247" y="238"/>
                </a:cubicBezTo>
                <a:cubicBezTo>
                  <a:pt x="2258" y="222"/>
                  <a:pt x="2265" y="203"/>
                  <a:pt x="2280" y="190"/>
                </a:cubicBezTo>
                <a:cubicBezTo>
                  <a:pt x="2280" y="189"/>
                  <a:pt x="2281" y="188"/>
                  <a:pt x="2281" y="188"/>
                </a:cubicBezTo>
                <a:cubicBezTo>
                  <a:pt x="2295" y="167"/>
                  <a:pt x="2306" y="146"/>
                  <a:pt x="2318" y="125"/>
                </a:cubicBezTo>
                <a:cubicBezTo>
                  <a:pt x="2327" y="111"/>
                  <a:pt x="2336" y="98"/>
                  <a:pt x="2352" y="90"/>
                </a:cubicBezTo>
                <a:cubicBezTo>
                  <a:pt x="2361" y="86"/>
                  <a:pt x="2372" y="82"/>
                  <a:pt x="2380" y="74"/>
                </a:cubicBezTo>
                <a:cubicBezTo>
                  <a:pt x="2383" y="71"/>
                  <a:pt x="2388" y="68"/>
                  <a:pt x="2385" y="63"/>
                </a:cubicBezTo>
                <a:cubicBezTo>
                  <a:pt x="2383" y="59"/>
                  <a:pt x="2378" y="61"/>
                  <a:pt x="2374" y="62"/>
                </a:cubicBezTo>
                <a:cubicBezTo>
                  <a:pt x="2371" y="62"/>
                  <a:pt x="2367" y="64"/>
                  <a:pt x="2363" y="65"/>
                </a:cubicBezTo>
                <a:cubicBezTo>
                  <a:pt x="2357" y="67"/>
                  <a:pt x="2350" y="69"/>
                  <a:pt x="2343" y="69"/>
                </a:cubicBezTo>
                <a:cubicBezTo>
                  <a:pt x="2342" y="69"/>
                  <a:pt x="2341" y="70"/>
                  <a:pt x="2340" y="69"/>
                </a:cubicBezTo>
                <a:cubicBezTo>
                  <a:pt x="2338" y="63"/>
                  <a:pt x="2336" y="68"/>
                  <a:pt x="2333" y="69"/>
                </a:cubicBezTo>
                <a:cubicBezTo>
                  <a:pt x="2333" y="62"/>
                  <a:pt x="2334" y="55"/>
                  <a:pt x="2334" y="48"/>
                </a:cubicBezTo>
                <a:cubicBezTo>
                  <a:pt x="2335" y="39"/>
                  <a:pt x="2336" y="31"/>
                  <a:pt x="2333" y="23"/>
                </a:cubicBezTo>
                <a:cubicBezTo>
                  <a:pt x="2332" y="21"/>
                  <a:pt x="2331" y="19"/>
                  <a:pt x="2328" y="19"/>
                </a:cubicBezTo>
                <a:cubicBezTo>
                  <a:pt x="2326" y="19"/>
                  <a:pt x="2324" y="20"/>
                  <a:pt x="2323" y="22"/>
                </a:cubicBezTo>
                <a:cubicBezTo>
                  <a:pt x="2318" y="34"/>
                  <a:pt x="2310" y="45"/>
                  <a:pt x="2307" y="59"/>
                </a:cubicBezTo>
                <a:cubicBezTo>
                  <a:pt x="2306" y="61"/>
                  <a:pt x="2306" y="64"/>
                  <a:pt x="2304" y="65"/>
                </a:cubicBezTo>
                <a:cubicBezTo>
                  <a:pt x="2295" y="77"/>
                  <a:pt x="2288" y="91"/>
                  <a:pt x="2274" y="100"/>
                </a:cubicBezTo>
                <a:cubicBezTo>
                  <a:pt x="2259" y="109"/>
                  <a:pt x="2244" y="118"/>
                  <a:pt x="2227" y="122"/>
                </a:cubicBezTo>
                <a:cubicBezTo>
                  <a:pt x="2226" y="122"/>
                  <a:pt x="2225" y="123"/>
                  <a:pt x="2224" y="122"/>
                </a:cubicBezTo>
                <a:cubicBezTo>
                  <a:pt x="2222" y="119"/>
                  <a:pt x="2219" y="122"/>
                  <a:pt x="2217" y="122"/>
                </a:cubicBezTo>
                <a:cubicBezTo>
                  <a:pt x="2212" y="123"/>
                  <a:pt x="2210" y="128"/>
                  <a:pt x="2205" y="129"/>
                </a:cubicBezTo>
                <a:cubicBezTo>
                  <a:pt x="2193" y="129"/>
                  <a:pt x="2183" y="133"/>
                  <a:pt x="2172" y="138"/>
                </a:cubicBezTo>
                <a:cubicBezTo>
                  <a:pt x="2162" y="141"/>
                  <a:pt x="2152" y="144"/>
                  <a:pt x="2142" y="148"/>
                </a:cubicBezTo>
                <a:cubicBezTo>
                  <a:pt x="2127" y="153"/>
                  <a:pt x="2112" y="160"/>
                  <a:pt x="2103" y="174"/>
                </a:cubicBezTo>
                <a:cubicBezTo>
                  <a:pt x="2088" y="195"/>
                  <a:pt x="2074" y="217"/>
                  <a:pt x="2064" y="242"/>
                </a:cubicBezTo>
                <a:cubicBezTo>
                  <a:pt x="2057" y="262"/>
                  <a:pt x="2048" y="282"/>
                  <a:pt x="2039" y="302"/>
                </a:cubicBezTo>
                <a:cubicBezTo>
                  <a:pt x="2036" y="310"/>
                  <a:pt x="2036" y="318"/>
                  <a:pt x="2037" y="326"/>
                </a:cubicBezTo>
                <a:cubicBezTo>
                  <a:pt x="2038" y="332"/>
                  <a:pt x="2043" y="336"/>
                  <a:pt x="2049" y="336"/>
                </a:cubicBezTo>
                <a:close/>
                <a:moveTo>
                  <a:pt x="2369" y="73"/>
                </a:moveTo>
                <a:cubicBezTo>
                  <a:pt x="2357" y="79"/>
                  <a:pt x="2348" y="83"/>
                  <a:pt x="2338" y="88"/>
                </a:cubicBezTo>
                <a:cubicBezTo>
                  <a:pt x="2337" y="89"/>
                  <a:pt x="2336" y="89"/>
                  <a:pt x="2335" y="88"/>
                </a:cubicBezTo>
                <a:cubicBezTo>
                  <a:pt x="2336" y="88"/>
                  <a:pt x="2337" y="88"/>
                  <a:pt x="2337" y="87"/>
                </a:cubicBezTo>
                <a:cubicBezTo>
                  <a:pt x="2346" y="80"/>
                  <a:pt x="2355" y="73"/>
                  <a:pt x="2369" y="73"/>
                </a:cubicBezTo>
                <a:close/>
                <a:moveTo>
                  <a:pt x="2341" y="78"/>
                </a:moveTo>
                <a:cubicBezTo>
                  <a:pt x="2334" y="83"/>
                  <a:pt x="2328" y="87"/>
                  <a:pt x="2323" y="93"/>
                </a:cubicBezTo>
                <a:cubicBezTo>
                  <a:pt x="2322" y="94"/>
                  <a:pt x="2321" y="96"/>
                  <a:pt x="2319" y="94"/>
                </a:cubicBezTo>
                <a:cubicBezTo>
                  <a:pt x="2317" y="92"/>
                  <a:pt x="2319" y="91"/>
                  <a:pt x="2320" y="91"/>
                </a:cubicBezTo>
                <a:cubicBezTo>
                  <a:pt x="2322" y="88"/>
                  <a:pt x="2325" y="86"/>
                  <a:pt x="2327" y="84"/>
                </a:cubicBezTo>
                <a:cubicBezTo>
                  <a:pt x="2331" y="80"/>
                  <a:pt x="2334" y="76"/>
                  <a:pt x="2341" y="78"/>
                </a:cubicBezTo>
                <a:close/>
                <a:moveTo>
                  <a:pt x="2318" y="82"/>
                </a:moveTo>
                <a:cubicBezTo>
                  <a:pt x="2320" y="77"/>
                  <a:pt x="2322" y="73"/>
                  <a:pt x="2324" y="68"/>
                </a:cubicBezTo>
                <a:cubicBezTo>
                  <a:pt x="2328" y="75"/>
                  <a:pt x="2324" y="79"/>
                  <a:pt x="2319" y="83"/>
                </a:cubicBezTo>
                <a:cubicBezTo>
                  <a:pt x="2319" y="83"/>
                  <a:pt x="2319" y="83"/>
                  <a:pt x="2318" y="82"/>
                </a:cubicBezTo>
                <a:close/>
                <a:moveTo>
                  <a:pt x="2327" y="37"/>
                </a:moveTo>
                <a:cubicBezTo>
                  <a:pt x="2328" y="47"/>
                  <a:pt x="2322" y="61"/>
                  <a:pt x="2314" y="62"/>
                </a:cubicBezTo>
                <a:cubicBezTo>
                  <a:pt x="2318" y="53"/>
                  <a:pt x="2319" y="43"/>
                  <a:pt x="2327" y="37"/>
                </a:cubicBezTo>
                <a:close/>
                <a:moveTo>
                  <a:pt x="2307" y="75"/>
                </a:moveTo>
                <a:cubicBezTo>
                  <a:pt x="2308" y="78"/>
                  <a:pt x="2304" y="84"/>
                  <a:pt x="2312" y="81"/>
                </a:cubicBezTo>
                <a:cubicBezTo>
                  <a:pt x="2313" y="83"/>
                  <a:pt x="2311" y="85"/>
                  <a:pt x="2311" y="88"/>
                </a:cubicBezTo>
                <a:cubicBezTo>
                  <a:pt x="2301" y="83"/>
                  <a:pt x="2301" y="83"/>
                  <a:pt x="2307" y="75"/>
                </a:cubicBezTo>
                <a:close/>
                <a:moveTo>
                  <a:pt x="2153" y="153"/>
                </a:moveTo>
                <a:cubicBezTo>
                  <a:pt x="2142" y="160"/>
                  <a:pt x="2133" y="169"/>
                  <a:pt x="2121" y="174"/>
                </a:cubicBezTo>
                <a:cubicBezTo>
                  <a:pt x="2111" y="179"/>
                  <a:pt x="2104" y="186"/>
                  <a:pt x="2097" y="195"/>
                </a:cubicBezTo>
                <a:cubicBezTo>
                  <a:pt x="2097" y="195"/>
                  <a:pt x="2097" y="195"/>
                  <a:pt x="2097" y="195"/>
                </a:cubicBezTo>
                <a:cubicBezTo>
                  <a:pt x="2108" y="171"/>
                  <a:pt x="2127" y="157"/>
                  <a:pt x="2153" y="153"/>
                </a:cubicBezTo>
                <a:close/>
                <a:moveTo>
                  <a:pt x="2053" y="295"/>
                </a:moveTo>
                <a:cubicBezTo>
                  <a:pt x="2054" y="293"/>
                  <a:pt x="2055" y="291"/>
                  <a:pt x="2058" y="292"/>
                </a:cubicBezTo>
                <a:cubicBezTo>
                  <a:pt x="2059" y="293"/>
                  <a:pt x="2060" y="292"/>
                  <a:pt x="2060" y="290"/>
                </a:cubicBezTo>
                <a:cubicBezTo>
                  <a:pt x="2059" y="279"/>
                  <a:pt x="2063" y="270"/>
                  <a:pt x="2069" y="261"/>
                </a:cubicBezTo>
                <a:cubicBezTo>
                  <a:pt x="2070" y="259"/>
                  <a:pt x="2071" y="259"/>
                  <a:pt x="2074" y="260"/>
                </a:cubicBezTo>
                <a:cubicBezTo>
                  <a:pt x="2089" y="266"/>
                  <a:pt x="2096" y="279"/>
                  <a:pt x="2102" y="293"/>
                </a:cubicBezTo>
                <a:cubicBezTo>
                  <a:pt x="2102" y="294"/>
                  <a:pt x="2102" y="295"/>
                  <a:pt x="2103" y="296"/>
                </a:cubicBezTo>
                <a:cubicBezTo>
                  <a:pt x="2104" y="297"/>
                  <a:pt x="2105" y="301"/>
                  <a:pt x="2108" y="299"/>
                </a:cubicBezTo>
                <a:cubicBezTo>
                  <a:pt x="2111" y="297"/>
                  <a:pt x="2111" y="295"/>
                  <a:pt x="2110" y="293"/>
                </a:cubicBezTo>
                <a:cubicBezTo>
                  <a:pt x="2104" y="276"/>
                  <a:pt x="2096" y="261"/>
                  <a:pt x="2078" y="253"/>
                </a:cubicBezTo>
                <a:cubicBezTo>
                  <a:pt x="2069" y="249"/>
                  <a:pt x="2071" y="250"/>
                  <a:pt x="2075" y="242"/>
                </a:cubicBezTo>
                <a:cubicBezTo>
                  <a:pt x="2084" y="224"/>
                  <a:pt x="2098" y="209"/>
                  <a:pt x="2109" y="192"/>
                </a:cubicBezTo>
                <a:cubicBezTo>
                  <a:pt x="2112" y="188"/>
                  <a:pt x="2117" y="185"/>
                  <a:pt x="2122" y="183"/>
                </a:cubicBezTo>
                <a:cubicBezTo>
                  <a:pt x="2131" y="178"/>
                  <a:pt x="2139" y="172"/>
                  <a:pt x="2147" y="166"/>
                </a:cubicBezTo>
                <a:cubicBezTo>
                  <a:pt x="2162" y="156"/>
                  <a:pt x="2178" y="148"/>
                  <a:pt x="2195" y="141"/>
                </a:cubicBezTo>
                <a:cubicBezTo>
                  <a:pt x="2213" y="134"/>
                  <a:pt x="2232" y="130"/>
                  <a:pt x="2250" y="123"/>
                </a:cubicBezTo>
                <a:cubicBezTo>
                  <a:pt x="2261" y="119"/>
                  <a:pt x="2270" y="112"/>
                  <a:pt x="2280" y="105"/>
                </a:cubicBezTo>
                <a:cubicBezTo>
                  <a:pt x="2287" y="100"/>
                  <a:pt x="2294" y="95"/>
                  <a:pt x="2298" y="87"/>
                </a:cubicBezTo>
                <a:cubicBezTo>
                  <a:pt x="2300" y="85"/>
                  <a:pt x="2302" y="87"/>
                  <a:pt x="2302" y="88"/>
                </a:cubicBezTo>
                <a:cubicBezTo>
                  <a:pt x="2308" y="94"/>
                  <a:pt x="2313" y="100"/>
                  <a:pt x="2320" y="104"/>
                </a:cubicBezTo>
                <a:cubicBezTo>
                  <a:pt x="2323" y="105"/>
                  <a:pt x="2321" y="107"/>
                  <a:pt x="2320" y="108"/>
                </a:cubicBezTo>
                <a:cubicBezTo>
                  <a:pt x="2313" y="117"/>
                  <a:pt x="2308" y="129"/>
                  <a:pt x="2301" y="139"/>
                </a:cubicBezTo>
                <a:cubicBezTo>
                  <a:pt x="2295" y="149"/>
                  <a:pt x="2289" y="159"/>
                  <a:pt x="2283" y="169"/>
                </a:cubicBezTo>
                <a:cubicBezTo>
                  <a:pt x="2279" y="178"/>
                  <a:pt x="2273" y="186"/>
                  <a:pt x="2266" y="193"/>
                </a:cubicBezTo>
                <a:cubicBezTo>
                  <a:pt x="2246" y="215"/>
                  <a:pt x="2224" y="235"/>
                  <a:pt x="2202" y="256"/>
                </a:cubicBezTo>
                <a:cubicBezTo>
                  <a:pt x="2197" y="260"/>
                  <a:pt x="2191" y="262"/>
                  <a:pt x="2185" y="266"/>
                </a:cubicBezTo>
                <a:cubicBezTo>
                  <a:pt x="2161" y="282"/>
                  <a:pt x="2136" y="296"/>
                  <a:pt x="2110" y="308"/>
                </a:cubicBezTo>
                <a:cubicBezTo>
                  <a:pt x="2100" y="312"/>
                  <a:pt x="2089" y="316"/>
                  <a:pt x="2077" y="318"/>
                </a:cubicBezTo>
                <a:cubicBezTo>
                  <a:pt x="2071" y="319"/>
                  <a:pt x="2064" y="324"/>
                  <a:pt x="2057" y="320"/>
                </a:cubicBezTo>
                <a:cubicBezTo>
                  <a:pt x="2055" y="318"/>
                  <a:pt x="2052" y="323"/>
                  <a:pt x="2050" y="324"/>
                </a:cubicBezTo>
                <a:cubicBezTo>
                  <a:pt x="2048" y="325"/>
                  <a:pt x="2047" y="326"/>
                  <a:pt x="2045" y="325"/>
                </a:cubicBezTo>
                <a:cubicBezTo>
                  <a:pt x="2044" y="324"/>
                  <a:pt x="2045" y="322"/>
                  <a:pt x="2044" y="320"/>
                </a:cubicBezTo>
                <a:cubicBezTo>
                  <a:pt x="2047" y="312"/>
                  <a:pt x="2047" y="302"/>
                  <a:pt x="2053" y="295"/>
                </a:cubicBezTo>
                <a:close/>
                <a:moveTo>
                  <a:pt x="2186" y="235"/>
                </a:moveTo>
                <a:cubicBezTo>
                  <a:pt x="2185" y="235"/>
                  <a:pt x="2184" y="236"/>
                  <a:pt x="2184" y="238"/>
                </a:cubicBezTo>
                <a:cubicBezTo>
                  <a:pt x="2184" y="239"/>
                  <a:pt x="2185" y="240"/>
                  <a:pt x="2186" y="240"/>
                </a:cubicBezTo>
                <a:cubicBezTo>
                  <a:pt x="2190" y="239"/>
                  <a:pt x="2192" y="242"/>
                  <a:pt x="2192" y="245"/>
                </a:cubicBezTo>
                <a:cubicBezTo>
                  <a:pt x="2193" y="247"/>
                  <a:pt x="2194" y="247"/>
                  <a:pt x="2196" y="247"/>
                </a:cubicBezTo>
                <a:cubicBezTo>
                  <a:pt x="2197" y="247"/>
                  <a:pt x="2198" y="245"/>
                  <a:pt x="2198" y="244"/>
                </a:cubicBezTo>
                <a:cubicBezTo>
                  <a:pt x="2198" y="239"/>
                  <a:pt x="2191" y="234"/>
                  <a:pt x="2186" y="235"/>
                </a:cubicBezTo>
                <a:close/>
                <a:moveTo>
                  <a:pt x="1865" y="41"/>
                </a:moveTo>
                <a:cubicBezTo>
                  <a:pt x="1870" y="43"/>
                  <a:pt x="1875" y="45"/>
                  <a:pt x="1879" y="48"/>
                </a:cubicBezTo>
                <a:cubicBezTo>
                  <a:pt x="1881" y="48"/>
                  <a:pt x="1882" y="49"/>
                  <a:pt x="1883" y="50"/>
                </a:cubicBezTo>
                <a:cubicBezTo>
                  <a:pt x="1883" y="51"/>
                  <a:pt x="1884" y="52"/>
                  <a:pt x="1885" y="52"/>
                </a:cubicBezTo>
                <a:cubicBezTo>
                  <a:pt x="1886" y="51"/>
                  <a:pt x="1886" y="50"/>
                  <a:pt x="1885" y="49"/>
                </a:cubicBezTo>
                <a:cubicBezTo>
                  <a:pt x="1884" y="47"/>
                  <a:pt x="1883" y="46"/>
                  <a:pt x="1881" y="45"/>
                </a:cubicBezTo>
                <a:cubicBezTo>
                  <a:pt x="1876" y="43"/>
                  <a:pt x="1871" y="40"/>
                  <a:pt x="1865" y="38"/>
                </a:cubicBezTo>
                <a:cubicBezTo>
                  <a:pt x="1862" y="37"/>
                  <a:pt x="1859" y="36"/>
                  <a:pt x="1857" y="35"/>
                </a:cubicBezTo>
                <a:cubicBezTo>
                  <a:pt x="1849" y="34"/>
                  <a:pt x="1842" y="34"/>
                  <a:pt x="1835" y="33"/>
                </a:cubicBezTo>
                <a:cubicBezTo>
                  <a:pt x="1831" y="33"/>
                  <a:pt x="1827" y="34"/>
                  <a:pt x="1823" y="33"/>
                </a:cubicBezTo>
                <a:cubicBezTo>
                  <a:pt x="1819" y="33"/>
                  <a:pt x="1817" y="34"/>
                  <a:pt x="1814" y="36"/>
                </a:cubicBezTo>
                <a:cubicBezTo>
                  <a:pt x="1813" y="38"/>
                  <a:pt x="1813" y="39"/>
                  <a:pt x="1815" y="39"/>
                </a:cubicBezTo>
                <a:cubicBezTo>
                  <a:pt x="1816" y="39"/>
                  <a:pt x="1818" y="40"/>
                  <a:pt x="1820" y="39"/>
                </a:cubicBezTo>
                <a:cubicBezTo>
                  <a:pt x="1823" y="39"/>
                  <a:pt x="1826" y="37"/>
                  <a:pt x="1829" y="37"/>
                </a:cubicBezTo>
                <a:cubicBezTo>
                  <a:pt x="1834" y="37"/>
                  <a:pt x="1840" y="37"/>
                  <a:pt x="1846" y="37"/>
                </a:cubicBezTo>
                <a:cubicBezTo>
                  <a:pt x="1851" y="38"/>
                  <a:pt x="1855" y="39"/>
                  <a:pt x="1859" y="40"/>
                </a:cubicBezTo>
                <a:cubicBezTo>
                  <a:pt x="1861" y="41"/>
                  <a:pt x="1863" y="41"/>
                  <a:pt x="1865" y="41"/>
                </a:cubicBezTo>
                <a:close/>
                <a:moveTo>
                  <a:pt x="1762" y="295"/>
                </a:moveTo>
                <a:cubicBezTo>
                  <a:pt x="1762" y="295"/>
                  <a:pt x="1763" y="296"/>
                  <a:pt x="1763" y="295"/>
                </a:cubicBezTo>
                <a:cubicBezTo>
                  <a:pt x="1763" y="294"/>
                  <a:pt x="1763" y="294"/>
                  <a:pt x="1763" y="294"/>
                </a:cubicBezTo>
                <a:cubicBezTo>
                  <a:pt x="1762" y="293"/>
                  <a:pt x="1762" y="293"/>
                  <a:pt x="1761" y="293"/>
                </a:cubicBezTo>
                <a:cubicBezTo>
                  <a:pt x="1760" y="294"/>
                  <a:pt x="1759" y="295"/>
                  <a:pt x="1758" y="295"/>
                </a:cubicBezTo>
                <a:cubicBezTo>
                  <a:pt x="1758" y="295"/>
                  <a:pt x="1758" y="296"/>
                  <a:pt x="1758" y="296"/>
                </a:cubicBezTo>
                <a:cubicBezTo>
                  <a:pt x="1760" y="296"/>
                  <a:pt x="1761" y="295"/>
                  <a:pt x="1762" y="295"/>
                </a:cubicBezTo>
                <a:close/>
                <a:moveTo>
                  <a:pt x="1799" y="256"/>
                </a:moveTo>
                <a:cubicBezTo>
                  <a:pt x="1795" y="251"/>
                  <a:pt x="1794" y="245"/>
                  <a:pt x="1792" y="239"/>
                </a:cubicBezTo>
                <a:cubicBezTo>
                  <a:pt x="1790" y="234"/>
                  <a:pt x="1789" y="228"/>
                  <a:pt x="1787" y="223"/>
                </a:cubicBezTo>
                <a:cubicBezTo>
                  <a:pt x="1785" y="214"/>
                  <a:pt x="1783" y="206"/>
                  <a:pt x="1779" y="197"/>
                </a:cubicBezTo>
                <a:cubicBezTo>
                  <a:pt x="1778" y="194"/>
                  <a:pt x="1777" y="190"/>
                  <a:pt x="1775" y="187"/>
                </a:cubicBezTo>
                <a:cubicBezTo>
                  <a:pt x="1775" y="186"/>
                  <a:pt x="1774" y="185"/>
                  <a:pt x="1773" y="185"/>
                </a:cubicBezTo>
                <a:cubicBezTo>
                  <a:pt x="1772" y="185"/>
                  <a:pt x="1771" y="184"/>
                  <a:pt x="1769" y="184"/>
                </a:cubicBezTo>
                <a:cubicBezTo>
                  <a:pt x="1766" y="184"/>
                  <a:pt x="1764" y="185"/>
                  <a:pt x="1761" y="188"/>
                </a:cubicBezTo>
                <a:cubicBezTo>
                  <a:pt x="1759" y="189"/>
                  <a:pt x="1759" y="192"/>
                  <a:pt x="1761" y="194"/>
                </a:cubicBezTo>
                <a:cubicBezTo>
                  <a:pt x="1763" y="198"/>
                  <a:pt x="1764" y="203"/>
                  <a:pt x="1765" y="207"/>
                </a:cubicBezTo>
                <a:cubicBezTo>
                  <a:pt x="1768" y="214"/>
                  <a:pt x="1770" y="221"/>
                  <a:pt x="1773" y="227"/>
                </a:cubicBezTo>
                <a:cubicBezTo>
                  <a:pt x="1777" y="238"/>
                  <a:pt x="1781" y="249"/>
                  <a:pt x="1784" y="261"/>
                </a:cubicBezTo>
                <a:cubicBezTo>
                  <a:pt x="1784" y="261"/>
                  <a:pt x="1785" y="262"/>
                  <a:pt x="1784" y="263"/>
                </a:cubicBezTo>
                <a:cubicBezTo>
                  <a:pt x="1784" y="264"/>
                  <a:pt x="1783" y="264"/>
                  <a:pt x="1784" y="265"/>
                </a:cubicBezTo>
                <a:cubicBezTo>
                  <a:pt x="1785" y="265"/>
                  <a:pt x="1786" y="265"/>
                  <a:pt x="1787" y="265"/>
                </a:cubicBezTo>
                <a:cubicBezTo>
                  <a:pt x="1788" y="264"/>
                  <a:pt x="1788" y="264"/>
                  <a:pt x="1788" y="263"/>
                </a:cubicBezTo>
                <a:cubicBezTo>
                  <a:pt x="1787" y="262"/>
                  <a:pt x="1787" y="261"/>
                  <a:pt x="1787" y="260"/>
                </a:cubicBezTo>
                <a:cubicBezTo>
                  <a:pt x="1786" y="254"/>
                  <a:pt x="1783" y="248"/>
                  <a:pt x="1781" y="241"/>
                </a:cubicBezTo>
                <a:cubicBezTo>
                  <a:pt x="1779" y="236"/>
                  <a:pt x="1778" y="231"/>
                  <a:pt x="1776" y="226"/>
                </a:cubicBezTo>
                <a:cubicBezTo>
                  <a:pt x="1772" y="218"/>
                  <a:pt x="1770" y="210"/>
                  <a:pt x="1767" y="202"/>
                </a:cubicBezTo>
                <a:cubicBezTo>
                  <a:pt x="1766" y="199"/>
                  <a:pt x="1765" y="197"/>
                  <a:pt x="1764" y="194"/>
                </a:cubicBezTo>
                <a:cubicBezTo>
                  <a:pt x="1762" y="191"/>
                  <a:pt x="1763" y="188"/>
                  <a:pt x="1767" y="187"/>
                </a:cubicBezTo>
                <a:cubicBezTo>
                  <a:pt x="1770" y="186"/>
                  <a:pt x="1772" y="188"/>
                  <a:pt x="1773" y="190"/>
                </a:cubicBezTo>
                <a:cubicBezTo>
                  <a:pt x="1775" y="194"/>
                  <a:pt x="1776" y="198"/>
                  <a:pt x="1778" y="202"/>
                </a:cubicBezTo>
                <a:cubicBezTo>
                  <a:pt x="1780" y="206"/>
                  <a:pt x="1781" y="211"/>
                  <a:pt x="1782" y="216"/>
                </a:cubicBezTo>
                <a:cubicBezTo>
                  <a:pt x="1784" y="222"/>
                  <a:pt x="1786" y="229"/>
                  <a:pt x="1788" y="236"/>
                </a:cubicBezTo>
                <a:cubicBezTo>
                  <a:pt x="1790" y="242"/>
                  <a:pt x="1792" y="248"/>
                  <a:pt x="1794" y="253"/>
                </a:cubicBezTo>
                <a:cubicBezTo>
                  <a:pt x="1796" y="257"/>
                  <a:pt x="1797" y="260"/>
                  <a:pt x="1799" y="264"/>
                </a:cubicBezTo>
                <a:cubicBezTo>
                  <a:pt x="1799" y="264"/>
                  <a:pt x="1799" y="265"/>
                  <a:pt x="1800" y="265"/>
                </a:cubicBezTo>
                <a:cubicBezTo>
                  <a:pt x="1801" y="264"/>
                  <a:pt x="1801" y="264"/>
                  <a:pt x="1801" y="263"/>
                </a:cubicBezTo>
                <a:cubicBezTo>
                  <a:pt x="1800" y="261"/>
                  <a:pt x="1800" y="258"/>
                  <a:pt x="1799" y="256"/>
                </a:cubicBezTo>
                <a:close/>
                <a:moveTo>
                  <a:pt x="1904" y="217"/>
                </a:moveTo>
                <a:cubicBezTo>
                  <a:pt x="1902" y="207"/>
                  <a:pt x="1896" y="198"/>
                  <a:pt x="1890" y="189"/>
                </a:cubicBezTo>
                <a:cubicBezTo>
                  <a:pt x="1889" y="187"/>
                  <a:pt x="1885" y="185"/>
                  <a:pt x="1886" y="182"/>
                </a:cubicBezTo>
                <a:cubicBezTo>
                  <a:pt x="1886" y="182"/>
                  <a:pt x="1886" y="181"/>
                  <a:pt x="1885" y="181"/>
                </a:cubicBezTo>
                <a:cubicBezTo>
                  <a:pt x="1884" y="181"/>
                  <a:pt x="1884" y="180"/>
                  <a:pt x="1883" y="180"/>
                </a:cubicBezTo>
                <a:cubicBezTo>
                  <a:pt x="1881" y="178"/>
                  <a:pt x="1880" y="175"/>
                  <a:pt x="1878" y="174"/>
                </a:cubicBezTo>
                <a:cubicBezTo>
                  <a:pt x="1876" y="172"/>
                  <a:pt x="1875" y="172"/>
                  <a:pt x="1874" y="170"/>
                </a:cubicBezTo>
                <a:cubicBezTo>
                  <a:pt x="1871" y="166"/>
                  <a:pt x="1869" y="162"/>
                  <a:pt x="1868" y="157"/>
                </a:cubicBezTo>
                <a:cubicBezTo>
                  <a:pt x="1866" y="152"/>
                  <a:pt x="1866" y="146"/>
                  <a:pt x="1864" y="141"/>
                </a:cubicBezTo>
                <a:cubicBezTo>
                  <a:pt x="1862" y="135"/>
                  <a:pt x="1861" y="128"/>
                  <a:pt x="1861" y="121"/>
                </a:cubicBezTo>
                <a:cubicBezTo>
                  <a:pt x="1860" y="119"/>
                  <a:pt x="1859" y="117"/>
                  <a:pt x="1859" y="115"/>
                </a:cubicBezTo>
                <a:cubicBezTo>
                  <a:pt x="1859" y="113"/>
                  <a:pt x="1859" y="111"/>
                  <a:pt x="1859" y="109"/>
                </a:cubicBezTo>
                <a:cubicBezTo>
                  <a:pt x="1859" y="102"/>
                  <a:pt x="1860" y="96"/>
                  <a:pt x="1861" y="89"/>
                </a:cubicBezTo>
                <a:cubicBezTo>
                  <a:pt x="1862" y="84"/>
                  <a:pt x="1865" y="80"/>
                  <a:pt x="1868" y="75"/>
                </a:cubicBezTo>
                <a:cubicBezTo>
                  <a:pt x="1870" y="71"/>
                  <a:pt x="1873" y="68"/>
                  <a:pt x="1877" y="66"/>
                </a:cubicBezTo>
                <a:cubicBezTo>
                  <a:pt x="1878" y="65"/>
                  <a:pt x="1880" y="64"/>
                  <a:pt x="1881" y="63"/>
                </a:cubicBezTo>
                <a:cubicBezTo>
                  <a:pt x="1882" y="61"/>
                  <a:pt x="1884" y="60"/>
                  <a:pt x="1886" y="59"/>
                </a:cubicBezTo>
                <a:cubicBezTo>
                  <a:pt x="1890" y="57"/>
                  <a:pt x="1894" y="54"/>
                  <a:pt x="1896" y="50"/>
                </a:cubicBezTo>
                <a:cubicBezTo>
                  <a:pt x="1897" y="49"/>
                  <a:pt x="1898" y="47"/>
                  <a:pt x="1897" y="46"/>
                </a:cubicBezTo>
                <a:cubicBezTo>
                  <a:pt x="1895" y="43"/>
                  <a:pt x="1893" y="39"/>
                  <a:pt x="1890" y="38"/>
                </a:cubicBezTo>
                <a:cubicBezTo>
                  <a:pt x="1887" y="37"/>
                  <a:pt x="1884" y="34"/>
                  <a:pt x="1880" y="33"/>
                </a:cubicBezTo>
                <a:cubicBezTo>
                  <a:pt x="1878" y="32"/>
                  <a:pt x="1877" y="31"/>
                  <a:pt x="1875" y="30"/>
                </a:cubicBezTo>
                <a:cubicBezTo>
                  <a:pt x="1870" y="28"/>
                  <a:pt x="1866" y="27"/>
                  <a:pt x="1861" y="26"/>
                </a:cubicBezTo>
                <a:cubicBezTo>
                  <a:pt x="1857" y="25"/>
                  <a:pt x="1854" y="23"/>
                  <a:pt x="1850" y="23"/>
                </a:cubicBezTo>
                <a:cubicBezTo>
                  <a:pt x="1847" y="23"/>
                  <a:pt x="1843" y="22"/>
                  <a:pt x="1840" y="22"/>
                </a:cubicBezTo>
                <a:cubicBezTo>
                  <a:pt x="1835" y="21"/>
                  <a:pt x="1829" y="21"/>
                  <a:pt x="1824" y="22"/>
                </a:cubicBezTo>
                <a:cubicBezTo>
                  <a:pt x="1823" y="22"/>
                  <a:pt x="1821" y="24"/>
                  <a:pt x="1820" y="23"/>
                </a:cubicBezTo>
                <a:cubicBezTo>
                  <a:pt x="1816" y="23"/>
                  <a:pt x="1812" y="25"/>
                  <a:pt x="1808" y="26"/>
                </a:cubicBezTo>
                <a:cubicBezTo>
                  <a:pt x="1804" y="28"/>
                  <a:pt x="1802" y="33"/>
                  <a:pt x="1804" y="37"/>
                </a:cubicBezTo>
                <a:cubicBezTo>
                  <a:pt x="1805" y="40"/>
                  <a:pt x="1807" y="43"/>
                  <a:pt x="1810" y="44"/>
                </a:cubicBezTo>
                <a:cubicBezTo>
                  <a:pt x="1812" y="46"/>
                  <a:pt x="1813" y="48"/>
                  <a:pt x="1815" y="49"/>
                </a:cubicBezTo>
                <a:cubicBezTo>
                  <a:pt x="1819" y="51"/>
                  <a:pt x="1822" y="54"/>
                  <a:pt x="1823" y="58"/>
                </a:cubicBezTo>
                <a:cubicBezTo>
                  <a:pt x="1824" y="62"/>
                  <a:pt x="1825" y="65"/>
                  <a:pt x="1825" y="69"/>
                </a:cubicBezTo>
                <a:cubicBezTo>
                  <a:pt x="1825" y="75"/>
                  <a:pt x="1825" y="81"/>
                  <a:pt x="1823" y="87"/>
                </a:cubicBezTo>
                <a:cubicBezTo>
                  <a:pt x="1820" y="94"/>
                  <a:pt x="1818" y="101"/>
                  <a:pt x="1815" y="107"/>
                </a:cubicBezTo>
                <a:cubicBezTo>
                  <a:pt x="1813" y="112"/>
                  <a:pt x="1810" y="117"/>
                  <a:pt x="1808" y="121"/>
                </a:cubicBezTo>
                <a:cubicBezTo>
                  <a:pt x="1807" y="123"/>
                  <a:pt x="1806" y="124"/>
                  <a:pt x="1806" y="126"/>
                </a:cubicBezTo>
                <a:cubicBezTo>
                  <a:pt x="1805" y="127"/>
                  <a:pt x="1804" y="128"/>
                  <a:pt x="1803" y="130"/>
                </a:cubicBezTo>
                <a:cubicBezTo>
                  <a:pt x="1803" y="131"/>
                  <a:pt x="1802" y="131"/>
                  <a:pt x="1801" y="132"/>
                </a:cubicBezTo>
                <a:cubicBezTo>
                  <a:pt x="1799" y="136"/>
                  <a:pt x="1797" y="140"/>
                  <a:pt x="1793" y="144"/>
                </a:cubicBezTo>
                <a:cubicBezTo>
                  <a:pt x="1790" y="147"/>
                  <a:pt x="1788" y="151"/>
                  <a:pt x="1784" y="153"/>
                </a:cubicBezTo>
                <a:cubicBezTo>
                  <a:pt x="1781" y="155"/>
                  <a:pt x="1779" y="158"/>
                  <a:pt x="1775" y="160"/>
                </a:cubicBezTo>
                <a:cubicBezTo>
                  <a:pt x="1769" y="163"/>
                  <a:pt x="1763" y="167"/>
                  <a:pt x="1758" y="172"/>
                </a:cubicBezTo>
                <a:cubicBezTo>
                  <a:pt x="1752" y="177"/>
                  <a:pt x="1746" y="183"/>
                  <a:pt x="1741" y="189"/>
                </a:cubicBezTo>
                <a:cubicBezTo>
                  <a:pt x="1738" y="194"/>
                  <a:pt x="1734" y="199"/>
                  <a:pt x="1732" y="204"/>
                </a:cubicBezTo>
                <a:cubicBezTo>
                  <a:pt x="1730" y="210"/>
                  <a:pt x="1730" y="216"/>
                  <a:pt x="1729" y="222"/>
                </a:cubicBezTo>
                <a:cubicBezTo>
                  <a:pt x="1729" y="227"/>
                  <a:pt x="1729" y="231"/>
                  <a:pt x="1729" y="236"/>
                </a:cubicBezTo>
                <a:cubicBezTo>
                  <a:pt x="1730" y="245"/>
                  <a:pt x="1731" y="255"/>
                  <a:pt x="1732" y="264"/>
                </a:cubicBezTo>
                <a:cubicBezTo>
                  <a:pt x="1732" y="265"/>
                  <a:pt x="1732" y="266"/>
                  <a:pt x="1731" y="265"/>
                </a:cubicBezTo>
                <a:cubicBezTo>
                  <a:pt x="1729" y="265"/>
                  <a:pt x="1728" y="265"/>
                  <a:pt x="1726" y="265"/>
                </a:cubicBezTo>
                <a:cubicBezTo>
                  <a:pt x="1721" y="266"/>
                  <a:pt x="1715" y="266"/>
                  <a:pt x="1710" y="268"/>
                </a:cubicBezTo>
                <a:cubicBezTo>
                  <a:pt x="1708" y="269"/>
                  <a:pt x="1706" y="270"/>
                  <a:pt x="1704" y="271"/>
                </a:cubicBezTo>
                <a:cubicBezTo>
                  <a:pt x="1696" y="275"/>
                  <a:pt x="1690" y="280"/>
                  <a:pt x="1686" y="288"/>
                </a:cubicBezTo>
                <a:cubicBezTo>
                  <a:pt x="1686" y="290"/>
                  <a:pt x="1685" y="292"/>
                  <a:pt x="1684" y="294"/>
                </a:cubicBezTo>
                <a:cubicBezTo>
                  <a:pt x="1681" y="299"/>
                  <a:pt x="1679" y="306"/>
                  <a:pt x="1677" y="312"/>
                </a:cubicBezTo>
                <a:cubicBezTo>
                  <a:pt x="1675" y="315"/>
                  <a:pt x="1676" y="320"/>
                  <a:pt x="1676" y="324"/>
                </a:cubicBezTo>
                <a:cubicBezTo>
                  <a:pt x="1676" y="333"/>
                  <a:pt x="1680" y="342"/>
                  <a:pt x="1687" y="349"/>
                </a:cubicBezTo>
                <a:cubicBezTo>
                  <a:pt x="1690" y="354"/>
                  <a:pt x="1695" y="358"/>
                  <a:pt x="1701" y="360"/>
                </a:cubicBezTo>
                <a:cubicBezTo>
                  <a:pt x="1703" y="361"/>
                  <a:pt x="1705" y="361"/>
                  <a:pt x="1706" y="362"/>
                </a:cubicBezTo>
                <a:cubicBezTo>
                  <a:pt x="1709" y="364"/>
                  <a:pt x="1712" y="366"/>
                  <a:pt x="1716" y="366"/>
                </a:cubicBezTo>
                <a:cubicBezTo>
                  <a:pt x="1719" y="367"/>
                  <a:pt x="1723" y="367"/>
                  <a:pt x="1726" y="368"/>
                </a:cubicBezTo>
                <a:cubicBezTo>
                  <a:pt x="1730" y="370"/>
                  <a:pt x="1735" y="371"/>
                  <a:pt x="1740" y="370"/>
                </a:cubicBezTo>
                <a:cubicBezTo>
                  <a:pt x="1747" y="369"/>
                  <a:pt x="1755" y="368"/>
                  <a:pt x="1762" y="363"/>
                </a:cubicBezTo>
                <a:cubicBezTo>
                  <a:pt x="1766" y="360"/>
                  <a:pt x="1770" y="357"/>
                  <a:pt x="1773" y="353"/>
                </a:cubicBezTo>
                <a:cubicBezTo>
                  <a:pt x="1779" y="346"/>
                  <a:pt x="1782" y="338"/>
                  <a:pt x="1785" y="330"/>
                </a:cubicBezTo>
                <a:cubicBezTo>
                  <a:pt x="1785" y="329"/>
                  <a:pt x="1786" y="329"/>
                  <a:pt x="1786" y="329"/>
                </a:cubicBezTo>
                <a:cubicBezTo>
                  <a:pt x="1789" y="329"/>
                  <a:pt x="1792" y="331"/>
                  <a:pt x="1794" y="331"/>
                </a:cubicBezTo>
                <a:cubicBezTo>
                  <a:pt x="1798" y="331"/>
                  <a:pt x="1801" y="332"/>
                  <a:pt x="1804" y="333"/>
                </a:cubicBezTo>
                <a:cubicBezTo>
                  <a:pt x="1806" y="333"/>
                  <a:pt x="1806" y="333"/>
                  <a:pt x="1806" y="334"/>
                </a:cubicBezTo>
                <a:cubicBezTo>
                  <a:pt x="1807" y="338"/>
                  <a:pt x="1808" y="341"/>
                  <a:pt x="1808" y="345"/>
                </a:cubicBezTo>
                <a:cubicBezTo>
                  <a:pt x="1809" y="351"/>
                  <a:pt x="1810" y="357"/>
                  <a:pt x="1811" y="363"/>
                </a:cubicBezTo>
                <a:cubicBezTo>
                  <a:pt x="1813" y="371"/>
                  <a:pt x="1815" y="378"/>
                  <a:pt x="1817" y="385"/>
                </a:cubicBezTo>
                <a:cubicBezTo>
                  <a:pt x="1818" y="389"/>
                  <a:pt x="1820" y="392"/>
                  <a:pt x="1824" y="393"/>
                </a:cubicBezTo>
                <a:cubicBezTo>
                  <a:pt x="1824" y="393"/>
                  <a:pt x="1825" y="393"/>
                  <a:pt x="1825" y="394"/>
                </a:cubicBezTo>
                <a:cubicBezTo>
                  <a:pt x="1831" y="397"/>
                  <a:pt x="1837" y="399"/>
                  <a:pt x="1842" y="403"/>
                </a:cubicBezTo>
                <a:cubicBezTo>
                  <a:pt x="1844" y="405"/>
                  <a:pt x="1847" y="406"/>
                  <a:pt x="1850" y="408"/>
                </a:cubicBezTo>
                <a:cubicBezTo>
                  <a:pt x="1852" y="410"/>
                  <a:pt x="1856" y="409"/>
                  <a:pt x="1857" y="406"/>
                </a:cubicBezTo>
                <a:cubicBezTo>
                  <a:pt x="1859" y="402"/>
                  <a:pt x="1860" y="398"/>
                  <a:pt x="1860" y="394"/>
                </a:cubicBezTo>
                <a:cubicBezTo>
                  <a:pt x="1861" y="392"/>
                  <a:pt x="1860" y="391"/>
                  <a:pt x="1858" y="391"/>
                </a:cubicBezTo>
                <a:cubicBezTo>
                  <a:pt x="1858" y="391"/>
                  <a:pt x="1857" y="390"/>
                  <a:pt x="1856" y="390"/>
                </a:cubicBezTo>
                <a:cubicBezTo>
                  <a:pt x="1848" y="386"/>
                  <a:pt x="1841" y="381"/>
                  <a:pt x="1833" y="376"/>
                </a:cubicBezTo>
                <a:cubicBezTo>
                  <a:pt x="1832" y="376"/>
                  <a:pt x="1831" y="376"/>
                  <a:pt x="1831" y="375"/>
                </a:cubicBezTo>
                <a:cubicBezTo>
                  <a:pt x="1830" y="372"/>
                  <a:pt x="1829" y="368"/>
                  <a:pt x="1828" y="365"/>
                </a:cubicBezTo>
                <a:cubicBezTo>
                  <a:pt x="1827" y="355"/>
                  <a:pt x="1824" y="345"/>
                  <a:pt x="1823" y="335"/>
                </a:cubicBezTo>
                <a:cubicBezTo>
                  <a:pt x="1826" y="335"/>
                  <a:pt x="1828" y="335"/>
                  <a:pt x="1831" y="336"/>
                </a:cubicBezTo>
                <a:cubicBezTo>
                  <a:pt x="1840" y="337"/>
                  <a:pt x="1850" y="337"/>
                  <a:pt x="1859" y="335"/>
                </a:cubicBezTo>
                <a:cubicBezTo>
                  <a:pt x="1862" y="334"/>
                  <a:pt x="1866" y="333"/>
                  <a:pt x="1868" y="329"/>
                </a:cubicBezTo>
                <a:cubicBezTo>
                  <a:pt x="1869" y="327"/>
                  <a:pt x="1870" y="325"/>
                  <a:pt x="1871" y="322"/>
                </a:cubicBezTo>
                <a:cubicBezTo>
                  <a:pt x="1875" y="315"/>
                  <a:pt x="1879" y="308"/>
                  <a:pt x="1883" y="300"/>
                </a:cubicBezTo>
                <a:cubicBezTo>
                  <a:pt x="1885" y="295"/>
                  <a:pt x="1887" y="291"/>
                  <a:pt x="1889" y="286"/>
                </a:cubicBezTo>
                <a:cubicBezTo>
                  <a:pt x="1890" y="282"/>
                  <a:pt x="1891" y="278"/>
                  <a:pt x="1893" y="274"/>
                </a:cubicBezTo>
                <a:cubicBezTo>
                  <a:pt x="1897" y="264"/>
                  <a:pt x="1902" y="253"/>
                  <a:pt x="1904" y="242"/>
                </a:cubicBezTo>
                <a:cubicBezTo>
                  <a:pt x="1905" y="238"/>
                  <a:pt x="1906" y="234"/>
                  <a:pt x="1906" y="230"/>
                </a:cubicBezTo>
                <a:cubicBezTo>
                  <a:pt x="1906" y="226"/>
                  <a:pt x="1905" y="221"/>
                  <a:pt x="1904" y="217"/>
                </a:cubicBezTo>
                <a:close/>
                <a:moveTo>
                  <a:pt x="1782" y="330"/>
                </a:moveTo>
                <a:cubicBezTo>
                  <a:pt x="1779" y="340"/>
                  <a:pt x="1774" y="349"/>
                  <a:pt x="1765" y="357"/>
                </a:cubicBezTo>
                <a:cubicBezTo>
                  <a:pt x="1761" y="361"/>
                  <a:pt x="1755" y="363"/>
                  <a:pt x="1749" y="365"/>
                </a:cubicBezTo>
                <a:cubicBezTo>
                  <a:pt x="1741" y="367"/>
                  <a:pt x="1733" y="367"/>
                  <a:pt x="1725" y="365"/>
                </a:cubicBezTo>
                <a:cubicBezTo>
                  <a:pt x="1719" y="363"/>
                  <a:pt x="1713" y="360"/>
                  <a:pt x="1707" y="359"/>
                </a:cubicBezTo>
                <a:cubicBezTo>
                  <a:pt x="1706" y="359"/>
                  <a:pt x="1705" y="358"/>
                  <a:pt x="1704" y="357"/>
                </a:cubicBezTo>
                <a:cubicBezTo>
                  <a:pt x="1701" y="355"/>
                  <a:pt x="1697" y="353"/>
                  <a:pt x="1694" y="351"/>
                </a:cubicBezTo>
                <a:cubicBezTo>
                  <a:pt x="1690" y="348"/>
                  <a:pt x="1686" y="344"/>
                  <a:pt x="1684" y="339"/>
                </a:cubicBezTo>
                <a:cubicBezTo>
                  <a:pt x="1680" y="332"/>
                  <a:pt x="1679" y="324"/>
                  <a:pt x="1680" y="316"/>
                </a:cubicBezTo>
                <a:cubicBezTo>
                  <a:pt x="1680" y="311"/>
                  <a:pt x="1682" y="306"/>
                  <a:pt x="1684" y="301"/>
                </a:cubicBezTo>
                <a:cubicBezTo>
                  <a:pt x="1686" y="296"/>
                  <a:pt x="1688" y="291"/>
                  <a:pt x="1691" y="286"/>
                </a:cubicBezTo>
                <a:cubicBezTo>
                  <a:pt x="1692" y="285"/>
                  <a:pt x="1693" y="283"/>
                  <a:pt x="1694" y="282"/>
                </a:cubicBezTo>
                <a:cubicBezTo>
                  <a:pt x="1699" y="278"/>
                  <a:pt x="1703" y="275"/>
                  <a:pt x="1709" y="272"/>
                </a:cubicBezTo>
                <a:cubicBezTo>
                  <a:pt x="1714" y="269"/>
                  <a:pt x="1720" y="269"/>
                  <a:pt x="1727" y="268"/>
                </a:cubicBezTo>
                <a:cubicBezTo>
                  <a:pt x="1728" y="267"/>
                  <a:pt x="1730" y="268"/>
                  <a:pt x="1732" y="269"/>
                </a:cubicBezTo>
                <a:cubicBezTo>
                  <a:pt x="1732" y="269"/>
                  <a:pt x="1733" y="269"/>
                  <a:pt x="1732" y="270"/>
                </a:cubicBezTo>
                <a:cubicBezTo>
                  <a:pt x="1732" y="270"/>
                  <a:pt x="1732" y="270"/>
                  <a:pt x="1731" y="270"/>
                </a:cubicBezTo>
                <a:cubicBezTo>
                  <a:pt x="1729" y="271"/>
                  <a:pt x="1726" y="271"/>
                  <a:pt x="1723" y="271"/>
                </a:cubicBezTo>
                <a:cubicBezTo>
                  <a:pt x="1722" y="270"/>
                  <a:pt x="1721" y="271"/>
                  <a:pt x="1721" y="271"/>
                </a:cubicBezTo>
                <a:cubicBezTo>
                  <a:pt x="1715" y="272"/>
                  <a:pt x="1710" y="274"/>
                  <a:pt x="1706" y="277"/>
                </a:cubicBezTo>
                <a:cubicBezTo>
                  <a:pt x="1700" y="280"/>
                  <a:pt x="1694" y="284"/>
                  <a:pt x="1691" y="290"/>
                </a:cubicBezTo>
                <a:cubicBezTo>
                  <a:pt x="1689" y="293"/>
                  <a:pt x="1688" y="298"/>
                  <a:pt x="1686" y="302"/>
                </a:cubicBezTo>
                <a:cubicBezTo>
                  <a:pt x="1685" y="306"/>
                  <a:pt x="1683" y="310"/>
                  <a:pt x="1683" y="314"/>
                </a:cubicBezTo>
                <a:cubicBezTo>
                  <a:pt x="1682" y="320"/>
                  <a:pt x="1682" y="326"/>
                  <a:pt x="1683" y="332"/>
                </a:cubicBezTo>
                <a:cubicBezTo>
                  <a:pt x="1684" y="334"/>
                  <a:pt x="1685" y="336"/>
                  <a:pt x="1686" y="338"/>
                </a:cubicBezTo>
                <a:cubicBezTo>
                  <a:pt x="1689" y="342"/>
                  <a:pt x="1693" y="346"/>
                  <a:pt x="1696" y="350"/>
                </a:cubicBezTo>
                <a:cubicBezTo>
                  <a:pt x="1700" y="354"/>
                  <a:pt x="1704" y="357"/>
                  <a:pt x="1710" y="358"/>
                </a:cubicBezTo>
                <a:cubicBezTo>
                  <a:pt x="1715" y="360"/>
                  <a:pt x="1721" y="362"/>
                  <a:pt x="1727" y="364"/>
                </a:cubicBezTo>
                <a:cubicBezTo>
                  <a:pt x="1734" y="366"/>
                  <a:pt x="1741" y="365"/>
                  <a:pt x="1747" y="363"/>
                </a:cubicBezTo>
                <a:cubicBezTo>
                  <a:pt x="1759" y="360"/>
                  <a:pt x="1768" y="353"/>
                  <a:pt x="1774" y="343"/>
                </a:cubicBezTo>
                <a:cubicBezTo>
                  <a:pt x="1778" y="339"/>
                  <a:pt x="1779" y="333"/>
                  <a:pt x="1781" y="328"/>
                </a:cubicBezTo>
                <a:cubicBezTo>
                  <a:pt x="1782" y="328"/>
                  <a:pt x="1782" y="328"/>
                  <a:pt x="1782" y="330"/>
                </a:cubicBezTo>
                <a:close/>
                <a:moveTo>
                  <a:pt x="1795" y="328"/>
                </a:moveTo>
                <a:cubicBezTo>
                  <a:pt x="1791" y="327"/>
                  <a:pt x="1787" y="326"/>
                  <a:pt x="1784" y="325"/>
                </a:cubicBezTo>
                <a:cubicBezTo>
                  <a:pt x="1782" y="325"/>
                  <a:pt x="1781" y="324"/>
                  <a:pt x="1781" y="322"/>
                </a:cubicBezTo>
                <a:cubicBezTo>
                  <a:pt x="1783" y="315"/>
                  <a:pt x="1782" y="309"/>
                  <a:pt x="1781" y="302"/>
                </a:cubicBezTo>
                <a:cubicBezTo>
                  <a:pt x="1781" y="302"/>
                  <a:pt x="1781" y="301"/>
                  <a:pt x="1780" y="301"/>
                </a:cubicBezTo>
                <a:cubicBezTo>
                  <a:pt x="1778" y="302"/>
                  <a:pt x="1776" y="301"/>
                  <a:pt x="1773" y="301"/>
                </a:cubicBezTo>
                <a:cubicBezTo>
                  <a:pt x="1774" y="303"/>
                  <a:pt x="1774" y="306"/>
                  <a:pt x="1775" y="308"/>
                </a:cubicBezTo>
                <a:cubicBezTo>
                  <a:pt x="1776" y="310"/>
                  <a:pt x="1776" y="312"/>
                  <a:pt x="1776" y="314"/>
                </a:cubicBezTo>
                <a:cubicBezTo>
                  <a:pt x="1775" y="315"/>
                  <a:pt x="1775" y="317"/>
                  <a:pt x="1776" y="319"/>
                </a:cubicBezTo>
                <a:cubicBezTo>
                  <a:pt x="1777" y="320"/>
                  <a:pt x="1776" y="321"/>
                  <a:pt x="1776" y="322"/>
                </a:cubicBezTo>
                <a:cubicBezTo>
                  <a:pt x="1776" y="326"/>
                  <a:pt x="1775" y="330"/>
                  <a:pt x="1773" y="334"/>
                </a:cubicBezTo>
                <a:cubicBezTo>
                  <a:pt x="1770" y="337"/>
                  <a:pt x="1770" y="341"/>
                  <a:pt x="1768" y="344"/>
                </a:cubicBezTo>
                <a:cubicBezTo>
                  <a:pt x="1766" y="346"/>
                  <a:pt x="1764" y="349"/>
                  <a:pt x="1761" y="349"/>
                </a:cubicBezTo>
                <a:cubicBezTo>
                  <a:pt x="1760" y="349"/>
                  <a:pt x="1759" y="350"/>
                  <a:pt x="1759" y="351"/>
                </a:cubicBezTo>
                <a:cubicBezTo>
                  <a:pt x="1758" y="352"/>
                  <a:pt x="1757" y="352"/>
                  <a:pt x="1755" y="353"/>
                </a:cubicBezTo>
                <a:cubicBezTo>
                  <a:pt x="1752" y="353"/>
                  <a:pt x="1750" y="354"/>
                  <a:pt x="1748" y="356"/>
                </a:cubicBezTo>
                <a:cubicBezTo>
                  <a:pt x="1747" y="357"/>
                  <a:pt x="1746" y="357"/>
                  <a:pt x="1744" y="357"/>
                </a:cubicBezTo>
                <a:cubicBezTo>
                  <a:pt x="1743" y="357"/>
                  <a:pt x="1742" y="356"/>
                  <a:pt x="1741" y="357"/>
                </a:cubicBezTo>
                <a:cubicBezTo>
                  <a:pt x="1740" y="358"/>
                  <a:pt x="1738" y="358"/>
                  <a:pt x="1736" y="357"/>
                </a:cubicBezTo>
                <a:cubicBezTo>
                  <a:pt x="1735" y="356"/>
                  <a:pt x="1733" y="357"/>
                  <a:pt x="1732" y="357"/>
                </a:cubicBezTo>
                <a:cubicBezTo>
                  <a:pt x="1729" y="357"/>
                  <a:pt x="1725" y="356"/>
                  <a:pt x="1722" y="357"/>
                </a:cubicBezTo>
                <a:cubicBezTo>
                  <a:pt x="1719" y="357"/>
                  <a:pt x="1717" y="356"/>
                  <a:pt x="1714" y="354"/>
                </a:cubicBezTo>
                <a:cubicBezTo>
                  <a:pt x="1714" y="354"/>
                  <a:pt x="1714" y="354"/>
                  <a:pt x="1714" y="354"/>
                </a:cubicBezTo>
                <a:cubicBezTo>
                  <a:pt x="1709" y="352"/>
                  <a:pt x="1706" y="348"/>
                  <a:pt x="1701" y="346"/>
                </a:cubicBezTo>
                <a:cubicBezTo>
                  <a:pt x="1701" y="346"/>
                  <a:pt x="1700" y="345"/>
                  <a:pt x="1700" y="345"/>
                </a:cubicBezTo>
                <a:cubicBezTo>
                  <a:pt x="1699" y="343"/>
                  <a:pt x="1698" y="342"/>
                  <a:pt x="1697" y="342"/>
                </a:cubicBezTo>
                <a:cubicBezTo>
                  <a:pt x="1695" y="342"/>
                  <a:pt x="1695" y="341"/>
                  <a:pt x="1695" y="339"/>
                </a:cubicBezTo>
                <a:cubicBezTo>
                  <a:pt x="1695" y="338"/>
                  <a:pt x="1694" y="337"/>
                  <a:pt x="1693" y="336"/>
                </a:cubicBezTo>
                <a:cubicBezTo>
                  <a:pt x="1690" y="333"/>
                  <a:pt x="1688" y="329"/>
                  <a:pt x="1690" y="324"/>
                </a:cubicBezTo>
                <a:cubicBezTo>
                  <a:pt x="1690" y="323"/>
                  <a:pt x="1690" y="322"/>
                  <a:pt x="1690" y="321"/>
                </a:cubicBezTo>
                <a:cubicBezTo>
                  <a:pt x="1690" y="317"/>
                  <a:pt x="1689" y="312"/>
                  <a:pt x="1692" y="308"/>
                </a:cubicBezTo>
                <a:cubicBezTo>
                  <a:pt x="1693" y="306"/>
                  <a:pt x="1693" y="303"/>
                  <a:pt x="1694" y="301"/>
                </a:cubicBezTo>
                <a:cubicBezTo>
                  <a:pt x="1694" y="297"/>
                  <a:pt x="1696" y="294"/>
                  <a:pt x="1698" y="291"/>
                </a:cubicBezTo>
                <a:cubicBezTo>
                  <a:pt x="1700" y="288"/>
                  <a:pt x="1702" y="285"/>
                  <a:pt x="1706" y="284"/>
                </a:cubicBezTo>
                <a:cubicBezTo>
                  <a:pt x="1708" y="283"/>
                  <a:pt x="1710" y="282"/>
                  <a:pt x="1711" y="281"/>
                </a:cubicBezTo>
                <a:cubicBezTo>
                  <a:pt x="1713" y="279"/>
                  <a:pt x="1715" y="280"/>
                  <a:pt x="1717" y="279"/>
                </a:cubicBezTo>
                <a:cubicBezTo>
                  <a:pt x="1719" y="279"/>
                  <a:pt x="1721" y="279"/>
                  <a:pt x="1722" y="278"/>
                </a:cubicBezTo>
                <a:cubicBezTo>
                  <a:pt x="1725" y="275"/>
                  <a:pt x="1729" y="276"/>
                  <a:pt x="1732" y="276"/>
                </a:cubicBezTo>
                <a:cubicBezTo>
                  <a:pt x="1733" y="276"/>
                  <a:pt x="1733" y="277"/>
                  <a:pt x="1733" y="278"/>
                </a:cubicBezTo>
                <a:cubicBezTo>
                  <a:pt x="1731" y="277"/>
                  <a:pt x="1729" y="278"/>
                  <a:pt x="1727" y="279"/>
                </a:cubicBezTo>
                <a:cubicBezTo>
                  <a:pt x="1725" y="279"/>
                  <a:pt x="1726" y="281"/>
                  <a:pt x="1726" y="283"/>
                </a:cubicBezTo>
                <a:cubicBezTo>
                  <a:pt x="1726" y="289"/>
                  <a:pt x="1729" y="295"/>
                  <a:pt x="1730" y="302"/>
                </a:cubicBezTo>
                <a:cubicBezTo>
                  <a:pt x="1730" y="304"/>
                  <a:pt x="1731" y="306"/>
                  <a:pt x="1733" y="307"/>
                </a:cubicBezTo>
                <a:cubicBezTo>
                  <a:pt x="1735" y="307"/>
                  <a:pt x="1736" y="307"/>
                  <a:pt x="1736" y="306"/>
                </a:cubicBezTo>
                <a:cubicBezTo>
                  <a:pt x="1736" y="307"/>
                  <a:pt x="1736" y="309"/>
                  <a:pt x="1737" y="309"/>
                </a:cubicBezTo>
                <a:cubicBezTo>
                  <a:pt x="1738" y="309"/>
                  <a:pt x="1740" y="309"/>
                  <a:pt x="1741" y="308"/>
                </a:cubicBezTo>
                <a:cubicBezTo>
                  <a:pt x="1742" y="306"/>
                  <a:pt x="1744" y="305"/>
                  <a:pt x="1746" y="303"/>
                </a:cubicBezTo>
                <a:cubicBezTo>
                  <a:pt x="1747" y="302"/>
                  <a:pt x="1749" y="303"/>
                  <a:pt x="1749" y="301"/>
                </a:cubicBezTo>
                <a:cubicBezTo>
                  <a:pt x="1746" y="301"/>
                  <a:pt x="1743" y="302"/>
                  <a:pt x="1740" y="303"/>
                </a:cubicBezTo>
                <a:cubicBezTo>
                  <a:pt x="1739" y="303"/>
                  <a:pt x="1738" y="303"/>
                  <a:pt x="1738" y="302"/>
                </a:cubicBezTo>
                <a:cubicBezTo>
                  <a:pt x="1737" y="300"/>
                  <a:pt x="1738" y="300"/>
                  <a:pt x="1739" y="299"/>
                </a:cubicBezTo>
                <a:cubicBezTo>
                  <a:pt x="1743" y="298"/>
                  <a:pt x="1748" y="297"/>
                  <a:pt x="1752" y="297"/>
                </a:cubicBezTo>
                <a:cubicBezTo>
                  <a:pt x="1755" y="297"/>
                  <a:pt x="1758" y="293"/>
                  <a:pt x="1759" y="290"/>
                </a:cubicBezTo>
                <a:cubicBezTo>
                  <a:pt x="1759" y="287"/>
                  <a:pt x="1758" y="285"/>
                  <a:pt x="1755" y="284"/>
                </a:cubicBezTo>
                <a:cubicBezTo>
                  <a:pt x="1753" y="282"/>
                  <a:pt x="1750" y="282"/>
                  <a:pt x="1748" y="280"/>
                </a:cubicBezTo>
                <a:cubicBezTo>
                  <a:pt x="1747" y="280"/>
                  <a:pt x="1745" y="280"/>
                  <a:pt x="1744" y="280"/>
                </a:cubicBezTo>
                <a:cubicBezTo>
                  <a:pt x="1742" y="281"/>
                  <a:pt x="1741" y="280"/>
                  <a:pt x="1741" y="278"/>
                </a:cubicBezTo>
                <a:cubicBezTo>
                  <a:pt x="1741" y="278"/>
                  <a:pt x="1740" y="277"/>
                  <a:pt x="1741" y="277"/>
                </a:cubicBezTo>
                <a:cubicBezTo>
                  <a:pt x="1742" y="277"/>
                  <a:pt x="1742" y="277"/>
                  <a:pt x="1743" y="277"/>
                </a:cubicBezTo>
                <a:cubicBezTo>
                  <a:pt x="1748" y="278"/>
                  <a:pt x="1752" y="281"/>
                  <a:pt x="1757" y="282"/>
                </a:cubicBezTo>
                <a:cubicBezTo>
                  <a:pt x="1758" y="282"/>
                  <a:pt x="1759" y="283"/>
                  <a:pt x="1759" y="284"/>
                </a:cubicBezTo>
                <a:cubicBezTo>
                  <a:pt x="1761" y="285"/>
                  <a:pt x="1762" y="286"/>
                  <a:pt x="1763" y="286"/>
                </a:cubicBezTo>
                <a:cubicBezTo>
                  <a:pt x="1765" y="286"/>
                  <a:pt x="1764" y="287"/>
                  <a:pt x="1765" y="288"/>
                </a:cubicBezTo>
                <a:cubicBezTo>
                  <a:pt x="1768" y="289"/>
                  <a:pt x="1769" y="291"/>
                  <a:pt x="1770" y="293"/>
                </a:cubicBezTo>
                <a:cubicBezTo>
                  <a:pt x="1772" y="296"/>
                  <a:pt x="1775" y="298"/>
                  <a:pt x="1778" y="298"/>
                </a:cubicBezTo>
                <a:cubicBezTo>
                  <a:pt x="1779" y="298"/>
                  <a:pt x="1780" y="299"/>
                  <a:pt x="1780" y="300"/>
                </a:cubicBezTo>
                <a:cubicBezTo>
                  <a:pt x="1780" y="301"/>
                  <a:pt x="1781" y="301"/>
                  <a:pt x="1782" y="301"/>
                </a:cubicBezTo>
                <a:cubicBezTo>
                  <a:pt x="1786" y="302"/>
                  <a:pt x="1791" y="303"/>
                  <a:pt x="1796" y="303"/>
                </a:cubicBezTo>
                <a:cubicBezTo>
                  <a:pt x="1797" y="304"/>
                  <a:pt x="1798" y="304"/>
                  <a:pt x="1798" y="305"/>
                </a:cubicBezTo>
                <a:cubicBezTo>
                  <a:pt x="1800" y="311"/>
                  <a:pt x="1802" y="316"/>
                  <a:pt x="1803" y="321"/>
                </a:cubicBezTo>
                <a:cubicBezTo>
                  <a:pt x="1804" y="324"/>
                  <a:pt x="1804" y="327"/>
                  <a:pt x="1805" y="329"/>
                </a:cubicBezTo>
                <a:cubicBezTo>
                  <a:pt x="1801" y="330"/>
                  <a:pt x="1798" y="329"/>
                  <a:pt x="1795" y="328"/>
                </a:cubicBezTo>
                <a:close/>
                <a:moveTo>
                  <a:pt x="1796" y="286"/>
                </a:moveTo>
                <a:cubicBezTo>
                  <a:pt x="1795" y="284"/>
                  <a:pt x="1795" y="281"/>
                  <a:pt x="1794" y="279"/>
                </a:cubicBezTo>
                <a:cubicBezTo>
                  <a:pt x="1796" y="278"/>
                  <a:pt x="1799" y="278"/>
                  <a:pt x="1801" y="279"/>
                </a:cubicBezTo>
                <a:cubicBezTo>
                  <a:pt x="1802" y="279"/>
                  <a:pt x="1804" y="280"/>
                  <a:pt x="1804" y="282"/>
                </a:cubicBezTo>
                <a:cubicBezTo>
                  <a:pt x="1804" y="284"/>
                  <a:pt x="1805" y="287"/>
                  <a:pt x="1806" y="289"/>
                </a:cubicBezTo>
                <a:cubicBezTo>
                  <a:pt x="1806" y="290"/>
                  <a:pt x="1806" y="290"/>
                  <a:pt x="1805" y="290"/>
                </a:cubicBezTo>
                <a:cubicBezTo>
                  <a:pt x="1804" y="290"/>
                  <a:pt x="1802" y="290"/>
                  <a:pt x="1801" y="290"/>
                </a:cubicBezTo>
                <a:cubicBezTo>
                  <a:pt x="1798" y="290"/>
                  <a:pt x="1796" y="289"/>
                  <a:pt x="1796" y="286"/>
                </a:cubicBezTo>
                <a:close/>
                <a:moveTo>
                  <a:pt x="1797" y="300"/>
                </a:moveTo>
                <a:cubicBezTo>
                  <a:pt x="1791" y="299"/>
                  <a:pt x="1785" y="298"/>
                  <a:pt x="1780" y="298"/>
                </a:cubicBezTo>
                <a:cubicBezTo>
                  <a:pt x="1779" y="297"/>
                  <a:pt x="1779" y="297"/>
                  <a:pt x="1779" y="297"/>
                </a:cubicBezTo>
                <a:cubicBezTo>
                  <a:pt x="1777" y="294"/>
                  <a:pt x="1776" y="292"/>
                  <a:pt x="1774" y="289"/>
                </a:cubicBezTo>
                <a:cubicBezTo>
                  <a:pt x="1774" y="289"/>
                  <a:pt x="1774" y="288"/>
                  <a:pt x="1774" y="288"/>
                </a:cubicBezTo>
                <a:cubicBezTo>
                  <a:pt x="1775" y="288"/>
                  <a:pt x="1775" y="288"/>
                  <a:pt x="1775" y="288"/>
                </a:cubicBezTo>
                <a:cubicBezTo>
                  <a:pt x="1781" y="290"/>
                  <a:pt x="1788" y="291"/>
                  <a:pt x="1794" y="292"/>
                </a:cubicBezTo>
                <a:cubicBezTo>
                  <a:pt x="1794" y="292"/>
                  <a:pt x="1795" y="293"/>
                  <a:pt x="1795" y="293"/>
                </a:cubicBezTo>
                <a:cubicBezTo>
                  <a:pt x="1796" y="296"/>
                  <a:pt x="1796" y="298"/>
                  <a:pt x="1797" y="300"/>
                </a:cubicBezTo>
                <a:close/>
                <a:moveTo>
                  <a:pt x="1806" y="293"/>
                </a:moveTo>
                <a:cubicBezTo>
                  <a:pt x="1806" y="293"/>
                  <a:pt x="1807" y="293"/>
                  <a:pt x="1807" y="294"/>
                </a:cubicBezTo>
                <a:cubicBezTo>
                  <a:pt x="1809" y="296"/>
                  <a:pt x="1809" y="299"/>
                  <a:pt x="1810" y="302"/>
                </a:cubicBezTo>
                <a:cubicBezTo>
                  <a:pt x="1810" y="302"/>
                  <a:pt x="1809" y="302"/>
                  <a:pt x="1809" y="302"/>
                </a:cubicBezTo>
                <a:cubicBezTo>
                  <a:pt x="1806" y="301"/>
                  <a:pt x="1804" y="302"/>
                  <a:pt x="1801" y="301"/>
                </a:cubicBezTo>
                <a:cubicBezTo>
                  <a:pt x="1801" y="301"/>
                  <a:pt x="1800" y="301"/>
                  <a:pt x="1800" y="300"/>
                </a:cubicBezTo>
                <a:cubicBezTo>
                  <a:pt x="1799" y="298"/>
                  <a:pt x="1799" y="295"/>
                  <a:pt x="1798" y="293"/>
                </a:cubicBezTo>
                <a:cubicBezTo>
                  <a:pt x="1801" y="293"/>
                  <a:pt x="1803" y="293"/>
                  <a:pt x="1806" y="293"/>
                </a:cubicBezTo>
                <a:close/>
                <a:moveTo>
                  <a:pt x="1809" y="289"/>
                </a:moveTo>
                <a:cubicBezTo>
                  <a:pt x="1808" y="286"/>
                  <a:pt x="1807" y="283"/>
                  <a:pt x="1806" y="280"/>
                </a:cubicBezTo>
                <a:cubicBezTo>
                  <a:pt x="1806" y="278"/>
                  <a:pt x="1804" y="277"/>
                  <a:pt x="1802" y="276"/>
                </a:cubicBezTo>
                <a:cubicBezTo>
                  <a:pt x="1799" y="275"/>
                  <a:pt x="1796" y="275"/>
                  <a:pt x="1793" y="276"/>
                </a:cubicBezTo>
                <a:cubicBezTo>
                  <a:pt x="1791" y="276"/>
                  <a:pt x="1790" y="278"/>
                  <a:pt x="1791" y="280"/>
                </a:cubicBezTo>
                <a:cubicBezTo>
                  <a:pt x="1792" y="283"/>
                  <a:pt x="1793" y="285"/>
                  <a:pt x="1793" y="288"/>
                </a:cubicBezTo>
                <a:cubicBezTo>
                  <a:pt x="1794" y="289"/>
                  <a:pt x="1793" y="289"/>
                  <a:pt x="1792" y="289"/>
                </a:cubicBezTo>
                <a:cubicBezTo>
                  <a:pt x="1783" y="287"/>
                  <a:pt x="1774" y="285"/>
                  <a:pt x="1765" y="281"/>
                </a:cubicBezTo>
                <a:cubicBezTo>
                  <a:pt x="1758" y="278"/>
                  <a:pt x="1750" y="276"/>
                  <a:pt x="1743" y="273"/>
                </a:cubicBezTo>
                <a:cubicBezTo>
                  <a:pt x="1743" y="272"/>
                  <a:pt x="1742" y="272"/>
                  <a:pt x="1741" y="271"/>
                </a:cubicBezTo>
                <a:cubicBezTo>
                  <a:pt x="1741" y="271"/>
                  <a:pt x="1740" y="270"/>
                  <a:pt x="1740" y="270"/>
                </a:cubicBezTo>
                <a:cubicBezTo>
                  <a:pt x="1742" y="268"/>
                  <a:pt x="1744" y="269"/>
                  <a:pt x="1747" y="268"/>
                </a:cubicBezTo>
                <a:cubicBezTo>
                  <a:pt x="1759" y="267"/>
                  <a:pt x="1771" y="267"/>
                  <a:pt x="1784" y="269"/>
                </a:cubicBezTo>
                <a:cubicBezTo>
                  <a:pt x="1792" y="271"/>
                  <a:pt x="1801" y="272"/>
                  <a:pt x="1810" y="274"/>
                </a:cubicBezTo>
                <a:cubicBezTo>
                  <a:pt x="1815" y="276"/>
                  <a:pt x="1821" y="276"/>
                  <a:pt x="1826" y="277"/>
                </a:cubicBezTo>
                <a:cubicBezTo>
                  <a:pt x="1832" y="279"/>
                  <a:pt x="1838" y="280"/>
                  <a:pt x="1844" y="282"/>
                </a:cubicBezTo>
                <a:cubicBezTo>
                  <a:pt x="1848" y="283"/>
                  <a:pt x="1852" y="284"/>
                  <a:pt x="1856" y="285"/>
                </a:cubicBezTo>
                <a:cubicBezTo>
                  <a:pt x="1857" y="286"/>
                  <a:pt x="1859" y="286"/>
                  <a:pt x="1860" y="287"/>
                </a:cubicBezTo>
                <a:cubicBezTo>
                  <a:pt x="1864" y="289"/>
                  <a:pt x="1868" y="291"/>
                  <a:pt x="1871" y="294"/>
                </a:cubicBezTo>
                <a:cubicBezTo>
                  <a:pt x="1873" y="294"/>
                  <a:pt x="1873" y="295"/>
                  <a:pt x="1873" y="296"/>
                </a:cubicBezTo>
                <a:cubicBezTo>
                  <a:pt x="1872" y="297"/>
                  <a:pt x="1872" y="298"/>
                  <a:pt x="1871" y="298"/>
                </a:cubicBezTo>
                <a:cubicBezTo>
                  <a:pt x="1866" y="298"/>
                  <a:pt x="1862" y="298"/>
                  <a:pt x="1859" y="297"/>
                </a:cubicBezTo>
                <a:cubicBezTo>
                  <a:pt x="1851" y="297"/>
                  <a:pt x="1843" y="296"/>
                  <a:pt x="1835" y="295"/>
                </a:cubicBezTo>
                <a:cubicBezTo>
                  <a:pt x="1829" y="294"/>
                  <a:pt x="1823" y="293"/>
                  <a:pt x="1817" y="292"/>
                </a:cubicBezTo>
                <a:cubicBezTo>
                  <a:pt x="1815" y="291"/>
                  <a:pt x="1813" y="291"/>
                  <a:pt x="1811" y="291"/>
                </a:cubicBezTo>
                <a:cubicBezTo>
                  <a:pt x="1810" y="291"/>
                  <a:pt x="1809" y="290"/>
                  <a:pt x="1809" y="289"/>
                </a:cubicBezTo>
                <a:close/>
                <a:moveTo>
                  <a:pt x="1855" y="282"/>
                </a:moveTo>
                <a:cubicBezTo>
                  <a:pt x="1847" y="279"/>
                  <a:pt x="1839" y="277"/>
                  <a:pt x="1831" y="275"/>
                </a:cubicBezTo>
                <a:cubicBezTo>
                  <a:pt x="1826" y="274"/>
                  <a:pt x="1821" y="273"/>
                  <a:pt x="1816" y="272"/>
                </a:cubicBezTo>
                <a:cubicBezTo>
                  <a:pt x="1812" y="272"/>
                  <a:pt x="1808" y="270"/>
                  <a:pt x="1803" y="269"/>
                </a:cubicBezTo>
                <a:cubicBezTo>
                  <a:pt x="1794" y="268"/>
                  <a:pt x="1785" y="266"/>
                  <a:pt x="1776" y="265"/>
                </a:cubicBezTo>
                <a:cubicBezTo>
                  <a:pt x="1772" y="264"/>
                  <a:pt x="1768" y="265"/>
                  <a:pt x="1764" y="264"/>
                </a:cubicBezTo>
                <a:cubicBezTo>
                  <a:pt x="1757" y="264"/>
                  <a:pt x="1751" y="265"/>
                  <a:pt x="1745" y="265"/>
                </a:cubicBezTo>
                <a:cubicBezTo>
                  <a:pt x="1743" y="266"/>
                  <a:pt x="1742" y="265"/>
                  <a:pt x="1742" y="263"/>
                </a:cubicBezTo>
                <a:cubicBezTo>
                  <a:pt x="1739" y="252"/>
                  <a:pt x="1738" y="240"/>
                  <a:pt x="1738" y="229"/>
                </a:cubicBezTo>
                <a:cubicBezTo>
                  <a:pt x="1738" y="225"/>
                  <a:pt x="1738" y="221"/>
                  <a:pt x="1738" y="216"/>
                </a:cubicBezTo>
                <a:cubicBezTo>
                  <a:pt x="1738" y="215"/>
                  <a:pt x="1739" y="214"/>
                  <a:pt x="1739" y="213"/>
                </a:cubicBezTo>
                <a:cubicBezTo>
                  <a:pt x="1741" y="208"/>
                  <a:pt x="1742" y="203"/>
                  <a:pt x="1745" y="199"/>
                </a:cubicBezTo>
                <a:cubicBezTo>
                  <a:pt x="1747" y="196"/>
                  <a:pt x="1750" y="195"/>
                  <a:pt x="1751" y="192"/>
                </a:cubicBezTo>
                <a:cubicBezTo>
                  <a:pt x="1753" y="189"/>
                  <a:pt x="1755" y="186"/>
                  <a:pt x="1758" y="184"/>
                </a:cubicBezTo>
                <a:cubicBezTo>
                  <a:pt x="1761" y="182"/>
                  <a:pt x="1763" y="180"/>
                  <a:pt x="1766" y="177"/>
                </a:cubicBezTo>
                <a:cubicBezTo>
                  <a:pt x="1766" y="177"/>
                  <a:pt x="1767" y="176"/>
                  <a:pt x="1768" y="176"/>
                </a:cubicBezTo>
                <a:cubicBezTo>
                  <a:pt x="1774" y="174"/>
                  <a:pt x="1778" y="169"/>
                  <a:pt x="1783" y="167"/>
                </a:cubicBezTo>
                <a:cubicBezTo>
                  <a:pt x="1785" y="166"/>
                  <a:pt x="1788" y="165"/>
                  <a:pt x="1789" y="164"/>
                </a:cubicBezTo>
                <a:cubicBezTo>
                  <a:pt x="1793" y="163"/>
                  <a:pt x="1797" y="161"/>
                  <a:pt x="1801" y="159"/>
                </a:cubicBezTo>
                <a:cubicBezTo>
                  <a:pt x="1803" y="159"/>
                  <a:pt x="1804" y="158"/>
                  <a:pt x="1806" y="156"/>
                </a:cubicBezTo>
                <a:cubicBezTo>
                  <a:pt x="1810" y="151"/>
                  <a:pt x="1816" y="149"/>
                  <a:pt x="1822" y="148"/>
                </a:cubicBezTo>
                <a:cubicBezTo>
                  <a:pt x="1824" y="147"/>
                  <a:pt x="1826" y="146"/>
                  <a:pt x="1828" y="145"/>
                </a:cubicBezTo>
                <a:cubicBezTo>
                  <a:pt x="1833" y="144"/>
                  <a:pt x="1840" y="146"/>
                  <a:pt x="1842" y="151"/>
                </a:cubicBezTo>
                <a:cubicBezTo>
                  <a:pt x="1845" y="157"/>
                  <a:pt x="1850" y="162"/>
                  <a:pt x="1854" y="168"/>
                </a:cubicBezTo>
                <a:cubicBezTo>
                  <a:pt x="1859" y="175"/>
                  <a:pt x="1867" y="180"/>
                  <a:pt x="1873" y="187"/>
                </a:cubicBezTo>
                <a:cubicBezTo>
                  <a:pt x="1876" y="189"/>
                  <a:pt x="1879" y="192"/>
                  <a:pt x="1882" y="195"/>
                </a:cubicBezTo>
                <a:cubicBezTo>
                  <a:pt x="1883" y="196"/>
                  <a:pt x="1883" y="198"/>
                  <a:pt x="1884" y="199"/>
                </a:cubicBezTo>
                <a:cubicBezTo>
                  <a:pt x="1887" y="203"/>
                  <a:pt x="1889" y="207"/>
                  <a:pt x="1891" y="210"/>
                </a:cubicBezTo>
                <a:cubicBezTo>
                  <a:pt x="1895" y="216"/>
                  <a:pt x="1898" y="222"/>
                  <a:pt x="1898" y="230"/>
                </a:cubicBezTo>
                <a:cubicBezTo>
                  <a:pt x="1897" y="236"/>
                  <a:pt x="1896" y="241"/>
                  <a:pt x="1894" y="247"/>
                </a:cubicBezTo>
                <a:cubicBezTo>
                  <a:pt x="1892" y="255"/>
                  <a:pt x="1889" y="262"/>
                  <a:pt x="1886" y="270"/>
                </a:cubicBezTo>
                <a:cubicBezTo>
                  <a:pt x="1883" y="277"/>
                  <a:pt x="1880" y="284"/>
                  <a:pt x="1877" y="291"/>
                </a:cubicBezTo>
                <a:cubicBezTo>
                  <a:pt x="1876" y="292"/>
                  <a:pt x="1876" y="292"/>
                  <a:pt x="1875" y="293"/>
                </a:cubicBezTo>
                <a:cubicBezTo>
                  <a:pt x="1869" y="289"/>
                  <a:pt x="1862" y="284"/>
                  <a:pt x="1855" y="282"/>
                </a:cubicBezTo>
                <a:close/>
                <a:moveTo>
                  <a:pt x="1808" y="329"/>
                </a:moveTo>
                <a:cubicBezTo>
                  <a:pt x="1806" y="320"/>
                  <a:pt x="1804" y="312"/>
                  <a:pt x="1802" y="305"/>
                </a:cubicBezTo>
                <a:cubicBezTo>
                  <a:pt x="1805" y="304"/>
                  <a:pt x="1807" y="305"/>
                  <a:pt x="1810" y="306"/>
                </a:cubicBezTo>
                <a:cubicBezTo>
                  <a:pt x="1811" y="306"/>
                  <a:pt x="1812" y="306"/>
                  <a:pt x="1812" y="307"/>
                </a:cubicBezTo>
                <a:cubicBezTo>
                  <a:pt x="1813" y="313"/>
                  <a:pt x="1816" y="318"/>
                  <a:pt x="1817" y="324"/>
                </a:cubicBezTo>
                <a:cubicBezTo>
                  <a:pt x="1817" y="326"/>
                  <a:pt x="1818" y="329"/>
                  <a:pt x="1819" y="332"/>
                </a:cubicBezTo>
                <a:cubicBezTo>
                  <a:pt x="1816" y="331"/>
                  <a:pt x="1813" y="331"/>
                  <a:pt x="1810" y="330"/>
                </a:cubicBezTo>
                <a:cubicBezTo>
                  <a:pt x="1809" y="330"/>
                  <a:pt x="1808" y="330"/>
                  <a:pt x="1808" y="329"/>
                </a:cubicBezTo>
                <a:close/>
                <a:moveTo>
                  <a:pt x="1857" y="396"/>
                </a:moveTo>
                <a:cubicBezTo>
                  <a:pt x="1857" y="396"/>
                  <a:pt x="1857" y="397"/>
                  <a:pt x="1857" y="397"/>
                </a:cubicBezTo>
                <a:cubicBezTo>
                  <a:pt x="1856" y="400"/>
                  <a:pt x="1856" y="402"/>
                  <a:pt x="1855" y="404"/>
                </a:cubicBezTo>
                <a:cubicBezTo>
                  <a:pt x="1855" y="405"/>
                  <a:pt x="1854" y="405"/>
                  <a:pt x="1854" y="406"/>
                </a:cubicBezTo>
                <a:cubicBezTo>
                  <a:pt x="1854" y="406"/>
                  <a:pt x="1853" y="406"/>
                  <a:pt x="1852" y="406"/>
                </a:cubicBezTo>
                <a:cubicBezTo>
                  <a:pt x="1852" y="406"/>
                  <a:pt x="1852" y="405"/>
                  <a:pt x="1852" y="405"/>
                </a:cubicBezTo>
                <a:cubicBezTo>
                  <a:pt x="1852" y="404"/>
                  <a:pt x="1852" y="404"/>
                  <a:pt x="1852" y="403"/>
                </a:cubicBezTo>
                <a:cubicBezTo>
                  <a:pt x="1853" y="401"/>
                  <a:pt x="1854" y="399"/>
                  <a:pt x="1855" y="396"/>
                </a:cubicBezTo>
                <a:cubicBezTo>
                  <a:pt x="1855" y="396"/>
                  <a:pt x="1856" y="395"/>
                  <a:pt x="1857" y="396"/>
                </a:cubicBezTo>
                <a:close/>
                <a:moveTo>
                  <a:pt x="1826" y="369"/>
                </a:moveTo>
                <a:cubicBezTo>
                  <a:pt x="1827" y="371"/>
                  <a:pt x="1828" y="373"/>
                  <a:pt x="1828" y="376"/>
                </a:cubicBezTo>
                <a:cubicBezTo>
                  <a:pt x="1828" y="377"/>
                  <a:pt x="1830" y="378"/>
                  <a:pt x="1831" y="379"/>
                </a:cubicBezTo>
                <a:cubicBezTo>
                  <a:pt x="1837" y="382"/>
                  <a:pt x="1843" y="387"/>
                  <a:pt x="1850" y="390"/>
                </a:cubicBezTo>
                <a:cubicBezTo>
                  <a:pt x="1852" y="391"/>
                  <a:pt x="1853" y="392"/>
                  <a:pt x="1855" y="393"/>
                </a:cubicBezTo>
                <a:cubicBezTo>
                  <a:pt x="1851" y="396"/>
                  <a:pt x="1850" y="400"/>
                  <a:pt x="1849" y="404"/>
                </a:cubicBezTo>
                <a:cubicBezTo>
                  <a:pt x="1846" y="403"/>
                  <a:pt x="1843" y="401"/>
                  <a:pt x="1841" y="399"/>
                </a:cubicBezTo>
                <a:cubicBezTo>
                  <a:pt x="1835" y="396"/>
                  <a:pt x="1830" y="392"/>
                  <a:pt x="1824" y="390"/>
                </a:cubicBezTo>
                <a:cubicBezTo>
                  <a:pt x="1822" y="389"/>
                  <a:pt x="1821" y="387"/>
                  <a:pt x="1820" y="385"/>
                </a:cubicBezTo>
                <a:cubicBezTo>
                  <a:pt x="1819" y="380"/>
                  <a:pt x="1817" y="375"/>
                  <a:pt x="1816" y="369"/>
                </a:cubicBezTo>
                <a:cubicBezTo>
                  <a:pt x="1813" y="361"/>
                  <a:pt x="1812" y="353"/>
                  <a:pt x="1811" y="345"/>
                </a:cubicBezTo>
                <a:cubicBezTo>
                  <a:pt x="1811" y="341"/>
                  <a:pt x="1810" y="337"/>
                  <a:pt x="1809" y="333"/>
                </a:cubicBezTo>
                <a:cubicBezTo>
                  <a:pt x="1813" y="334"/>
                  <a:pt x="1816" y="334"/>
                  <a:pt x="1819" y="334"/>
                </a:cubicBezTo>
                <a:cubicBezTo>
                  <a:pt x="1820" y="335"/>
                  <a:pt x="1820" y="335"/>
                  <a:pt x="1820" y="336"/>
                </a:cubicBezTo>
                <a:cubicBezTo>
                  <a:pt x="1821" y="338"/>
                  <a:pt x="1821" y="341"/>
                  <a:pt x="1821" y="343"/>
                </a:cubicBezTo>
                <a:cubicBezTo>
                  <a:pt x="1823" y="352"/>
                  <a:pt x="1824" y="360"/>
                  <a:pt x="1826" y="369"/>
                </a:cubicBezTo>
                <a:close/>
                <a:moveTo>
                  <a:pt x="1865" y="329"/>
                </a:moveTo>
                <a:cubicBezTo>
                  <a:pt x="1863" y="331"/>
                  <a:pt x="1860" y="331"/>
                  <a:pt x="1858" y="332"/>
                </a:cubicBezTo>
                <a:cubicBezTo>
                  <a:pt x="1847" y="334"/>
                  <a:pt x="1836" y="333"/>
                  <a:pt x="1826" y="332"/>
                </a:cubicBezTo>
                <a:cubicBezTo>
                  <a:pt x="1822" y="332"/>
                  <a:pt x="1821" y="331"/>
                  <a:pt x="1821" y="328"/>
                </a:cubicBezTo>
                <a:cubicBezTo>
                  <a:pt x="1819" y="321"/>
                  <a:pt x="1817" y="314"/>
                  <a:pt x="1815" y="307"/>
                </a:cubicBezTo>
                <a:cubicBezTo>
                  <a:pt x="1818" y="307"/>
                  <a:pt x="1820" y="308"/>
                  <a:pt x="1823" y="308"/>
                </a:cubicBezTo>
                <a:cubicBezTo>
                  <a:pt x="1829" y="309"/>
                  <a:pt x="1835" y="311"/>
                  <a:pt x="1841" y="313"/>
                </a:cubicBezTo>
                <a:cubicBezTo>
                  <a:pt x="1848" y="315"/>
                  <a:pt x="1856" y="317"/>
                  <a:pt x="1863" y="322"/>
                </a:cubicBezTo>
                <a:cubicBezTo>
                  <a:pt x="1863" y="322"/>
                  <a:pt x="1864" y="322"/>
                  <a:pt x="1864" y="323"/>
                </a:cubicBezTo>
                <a:cubicBezTo>
                  <a:pt x="1867" y="324"/>
                  <a:pt x="1867" y="328"/>
                  <a:pt x="1865" y="329"/>
                </a:cubicBezTo>
                <a:close/>
                <a:moveTo>
                  <a:pt x="1904" y="232"/>
                </a:moveTo>
                <a:cubicBezTo>
                  <a:pt x="1904" y="237"/>
                  <a:pt x="1902" y="241"/>
                  <a:pt x="1901" y="246"/>
                </a:cubicBezTo>
                <a:cubicBezTo>
                  <a:pt x="1900" y="250"/>
                  <a:pt x="1896" y="255"/>
                  <a:pt x="1895" y="259"/>
                </a:cubicBezTo>
                <a:cubicBezTo>
                  <a:pt x="1892" y="268"/>
                  <a:pt x="1889" y="275"/>
                  <a:pt x="1886" y="283"/>
                </a:cubicBezTo>
                <a:cubicBezTo>
                  <a:pt x="1883" y="293"/>
                  <a:pt x="1877" y="301"/>
                  <a:pt x="1873" y="309"/>
                </a:cubicBezTo>
                <a:cubicBezTo>
                  <a:pt x="1871" y="313"/>
                  <a:pt x="1869" y="317"/>
                  <a:pt x="1868" y="320"/>
                </a:cubicBezTo>
                <a:cubicBezTo>
                  <a:pt x="1867" y="322"/>
                  <a:pt x="1867" y="322"/>
                  <a:pt x="1866" y="321"/>
                </a:cubicBezTo>
                <a:cubicBezTo>
                  <a:pt x="1861" y="316"/>
                  <a:pt x="1854" y="314"/>
                  <a:pt x="1848" y="312"/>
                </a:cubicBezTo>
                <a:cubicBezTo>
                  <a:pt x="1837" y="309"/>
                  <a:pt x="1826" y="305"/>
                  <a:pt x="1814" y="303"/>
                </a:cubicBezTo>
                <a:cubicBezTo>
                  <a:pt x="1813" y="303"/>
                  <a:pt x="1813" y="303"/>
                  <a:pt x="1813" y="302"/>
                </a:cubicBezTo>
                <a:cubicBezTo>
                  <a:pt x="1812" y="299"/>
                  <a:pt x="1812" y="297"/>
                  <a:pt x="1811" y="294"/>
                </a:cubicBezTo>
                <a:cubicBezTo>
                  <a:pt x="1817" y="295"/>
                  <a:pt x="1823" y="296"/>
                  <a:pt x="1830" y="297"/>
                </a:cubicBezTo>
                <a:cubicBezTo>
                  <a:pt x="1836" y="298"/>
                  <a:pt x="1842" y="299"/>
                  <a:pt x="1848" y="299"/>
                </a:cubicBezTo>
                <a:cubicBezTo>
                  <a:pt x="1853" y="300"/>
                  <a:pt x="1859" y="300"/>
                  <a:pt x="1864" y="301"/>
                </a:cubicBezTo>
                <a:cubicBezTo>
                  <a:pt x="1866" y="301"/>
                  <a:pt x="1868" y="301"/>
                  <a:pt x="1870" y="301"/>
                </a:cubicBezTo>
                <a:cubicBezTo>
                  <a:pt x="1873" y="300"/>
                  <a:pt x="1874" y="299"/>
                  <a:pt x="1876" y="297"/>
                </a:cubicBezTo>
                <a:cubicBezTo>
                  <a:pt x="1878" y="294"/>
                  <a:pt x="1879" y="292"/>
                  <a:pt x="1881" y="289"/>
                </a:cubicBezTo>
                <a:cubicBezTo>
                  <a:pt x="1883" y="284"/>
                  <a:pt x="1885" y="279"/>
                  <a:pt x="1887" y="274"/>
                </a:cubicBezTo>
                <a:cubicBezTo>
                  <a:pt x="1889" y="270"/>
                  <a:pt x="1891" y="265"/>
                  <a:pt x="1893" y="261"/>
                </a:cubicBezTo>
                <a:cubicBezTo>
                  <a:pt x="1894" y="257"/>
                  <a:pt x="1896" y="253"/>
                  <a:pt x="1897" y="249"/>
                </a:cubicBezTo>
                <a:cubicBezTo>
                  <a:pt x="1898" y="244"/>
                  <a:pt x="1900" y="239"/>
                  <a:pt x="1900" y="234"/>
                </a:cubicBezTo>
                <a:cubicBezTo>
                  <a:pt x="1901" y="227"/>
                  <a:pt x="1900" y="220"/>
                  <a:pt x="1897" y="214"/>
                </a:cubicBezTo>
                <a:cubicBezTo>
                  <a:pt x="1895" y="211"/>
                  <a:pt x="1894" y="209"/>
                  <a:pt x="1892" y="207"/>
                </a:cubicBezTo>
                <a:cubicBezTo>
                  <a:pt x="1890" y="203"/>
                  <a:pt x="1888" y="200"/>
                  <a:pt x="1886" y="196"/>
                </a:cubicBezTo>
                <a:cubicBezTo>
                  <a:pt x="1885" y="194"/>
                  <a:pt x="1884" y="193"/>
                  <a:pt x="1883" y="192"/>
                </a:cubicBezTo>
                <a:cubicBezTo>
                  <a:pt x="1877" y="186"/>
                  <a:pt x="1871" y="180"/>
                  <a:pt x="1864" y="174"/>
                </a:cubicBezTo>
                <a:cubicBezTo>
                  <a:pt x="1861" y="171"/>
                  <a:pt x="1857" y="168"/>
                  <a:pt x="1855" y="164"/>
                </a:cubicBezTo>
                <a:cubicBezTo>
                  <a:pt x="1852" y="160"/>
                  <a:pt x="1848" y="156"/>
                  <a:pt x="1846" y="151"/>
                </a:cubicBezTo>
                <a:cubicBezTo>
                  <a:pt x="1844" y="147"/>
                  <a:pt x="1841" y="144"/>
                  <a:pt x="1836" y="142"/>
                </a:cubicBezTo>
                <a:cubicBezTo>
                  <a:pt x="1834" y="141"/>
                  <a:pt x="1831" y="141"/>
                  <a:pt x="1829" y="142"/>
                </a:cubicBezTo>
                <a:cubicBezTo>
                  <a:pt x="1822" y="143"/>
                  <a:pt x="1816" y="146"/>
                  <a:pt x="1810" y="149"/>
                </a:cubicBezTo>
                <a:cubicBezTo>
                  <a:pt x="1806" y="152"/>
                  <a:pt x="1801" y="154"/>
                  <a:pt x="1797" y="156"/>
                </a:cubicBezTo>
                <a:cubicBezTo>
                  <a:pt x="1794" y="158"/>
                  <a:pt x="1793" y="160"/>
                  <a:pt x="1790" y="161"/>
                </a:cubicBezTo>
                <a:cubicBezTo>
                  <a:pt x="1785" y="163"/>
                  <a:pt x="1780" y="164"/>
                  <a:pt x="1776" y="168"/>
                </a:cubicBezTo>
                <a:cubicBezTo>
                  <a:pt x="1773" y="170"/>
                  <a:pt x="1770" y="171"/>
                  <a:pt x="1766" y="173"/>
                </a:cubicBezTo>
                <a:cubicBezTo>
                  <a:pt x="1763" y="175"/>
                  <a:pt x="1760" y="178"/>
                  <a:pt x="1757" y="181"/>
                </a:cubicBezTo>
                <a:cubicBezTo>
                  <a:pt x="1757" y="181"/>
                  <a:pt x="1757" y="182"/>
                  <a:pt x="1757" y="182"/>
                </a:cubicBezTo>
                <a:cubicBezTo>
                  <a:pt x="1752" y="184"/>
                  <a:pt x="1750" y="188"/>
                  <a:pt x="1747" y="192"/>
                </a:cubicBezTo>
                <a:cubicBezTo>
                  <a:pt x="1747" y="193"/>
                  <a:pt x="1746" y="193"/>
                  <a:pt x="1745" y="194"/>
                </a:cubicBezTo>
                <a:cubicBezTo>
                  <a:pt x="1742" y="198"/>
                  <a:pt x="1739" y="202"/>
                  <a:pt x="1738" y="207"/>
                </a:cubicBezTo>
                <a:cubicBezTo>
                  <a:pt x="1737" y="210"/>
                  <a:pt x="1736" y="212"/>
                  <a:pt x="1736" y="215"/>
                </a:cubicBezTo>
                <a:cubicBezTo>
                  <a:pt x="1735" y="223"/>
                  <a:pt x="1735" y="231"/>
                  <a:pt x="1735" y="239"/>
                </a:cubicBezTo>
                <a:cubicBezTo>
                  <a:pt x="1736" y="248"/>
                  <a:pt x="1737" y="256"/>
                  <a:pt x="1738" y="264"/>
                </a:cubicBezTo>
                <a:cubicBezTo>
                  <a:pt x="1738" y="268"/>
                  <a:pt x="1739" y="271"/>
                  <a:pt x="1738" y="275"/>
                </a:cubicBezTo>
                <a:cubicBezTo>
                  <a:pt x="1738" y="280"/>
                  <a:pt x="1739" y="284"/>
                  <a:pt x="1738" y="288"/>
                </a:cubicBezTo>
                <a:cubicBezTo>
                  <a:pt x="1738" y="289"/>
                  <a:pt x="1738" y="289"/>
                  <a:pt x="1738" y="289"/>
                </a:cubicBezTo>
                <a:cubicBezTo>
                  <a:pt x="1737" y="289"/>
                  <a:pt x="1737" y="288"/>
                  <a:pt x="1737" y="288"/>
                </a:cubicBezTo>
                <a:cubicBezTo>
                  <a:pt x="1737" y="283"/>
                  <a:pt x="1736" y="279"/>
                  <a:pt x="1735" y="274"/>
                </a:cubicBezTo>
                <a:cubicBezTo>
                  <a:pt x="1735" y="269"/>
                  <a:pt x="1735" y="264"/>
                  <a:pt x="1735" y="259"/>
                </a:cubicBezTo>
                <a:cubicBezTo>
                  <a:pt x="1735" y="256"/>
                  <a:pt x="1734" y="252"/>
                  <a:pt x="1733" y="249"/>
                </a:cubicBezTo>
                <a:cubicBezTo>
                  <a:pt x="1733" y="244"/>
                  <a:pt x="1733" y="239"/>
                  <a:pt x="1733" y="234"/>
                </a:cubicBezTo>
                <a:cubicBezTo>
                  <a:pt x="1732" y="229"/>
                  <a:pt x="1733" y="223"/>
                  <a:pt x="1733" y="217"/>
                </a:cubicBezTo>
                <a:cubicBezTo>
                  <a:pt x="1733" y="212"/>
                  <a:pt x="1734" y="207"/>
                  <a:pt x="1737" y="203"/>
                </a:cubicBezTo>
                <a:cubicBezTo>
                  <a:pt x="1739" y="197"/>
                  <a:pt x="1742" y="192"/>
                  <a:pt x="1746" y="188"/>
                </a:cubicBezTo>
                <a:cubicBezTo>
                  <a:pt x="1749" y="183"/>
                  <a:pt x="1753" y="179"/>
                  <a:pt x="1758" y="176"/>
                </a:cubicBezTo>
                <a:cubicBezTo>
                  <a:pt x="1761" y="174"/>
                  <a:pt x="1763" y="172"/>
                  <a:pt x="1766" y="169"/>
                </a:cubicBezTo>
                <a:cubicBezTo>
                  <a:pt x="1768" y="168"/>
                  <a:pt x="1770" y="167"/>
                  <a:pt x="1773" y="165"/>
                </a:cubicBezTo>
                <a:cubicBezTo>
                  <a:pt x="1775" y="163"/>
                  <a:pt x="1778" y="162"/>
                  <a:pt x="1781" y="161"/>
                </a:cubicBezTo>
                <a:cubicBezTo>
                  <a:pt x="1782" y="161"/>
                  <a:pt x="1783" y="160"/>
                  <a:pt x="1783" y="159"/>
                </a:cubicBezTo>
                <a:cubicBezTo>
                  <a:pt x="1784" y="157"/>
                  <a:pt x="1787" y="156"/>
                  <a:pt x="1788" y="154"/>
                </a:cubicBezTo>
                <a:cubicBezTo>
                  <a:pt x="1792" y="151"/>
                  <a:pt x="1795" y="149"/>
                  <a:pt x="1798" y="145"/>
                </a:cubicBezTo>
                <a:cubicBezTo>
                  <a:pt x="1801" y="142"/>
                  <a:pt x="1803" y="138"/>
                  <a:pt x="1805" y="135"/>
                </a:cubicBezTo>
                <a:cubicBezTo>
                  <a:pt x="1812" y="123"/>
                  <a:pt x="1818" y="112"/>
                  <a:pt x="1823" y="99"/>
                </a:cubicBezTo>
                <a:cubicBezTo>
                  <a:pt x="1825" y="93"/>
                  <a:pt x="1827" y="87"/>
                  <a:pt x="1828" y="80"/>
                </a:cubicBezTo>
                <a:cubicBezTo>
                  <a:pt x="1829" y="72"/>
                  <a:pt x="1828" y="64"/>
                  <a:pt x="1825" y="56"/>
                </a:cubicBezTo>
                <a:cubicBezTo>
                  <a:pt x="1824" y="52"/>
                  <a:pt x="1821" y="49"/>
                  <a:pt x="1817" y="47"/>
                </a:cubicBezTo>
                <a:cubicBezTo>
                  <a:pt x="1814" y="45"/>
                  <a:pt x="1812" y="42"/>
                  <a:pt x="1809" y="39"/>
                </a:cubicBezTo>
                <a:cubicBezTo>
                  <a:pt x="1807" y="37"/>
                  <a:pt x="1808" y="33"/>
                  <a:pt x="1810" y="31"/>
                </a:cubicBezTo>
                <a:cubicBezTo>
                  <a:pt x="1813" y="29"/>
                  <a:pt x="1816" y="28"/>
                  <a:pt x="1820" y="28"/>
                </a:cubicBezTo>
                <a:cubicBezTo>
                  <a:pt x="1822" y="28"/>
                  <a:pt x="1823" y="27"/>
                  <a:pt x="1825" y="27"/>
                </a:cubicBezTo>
                <a:cubicBezTo>
                  <a:pt x="1827" y="26"/>
                  <a:pt x="1830" y="26"/>
                  <a:pt x="1832" y="27"/>
                </a:cubicBezTo>
                <a:cubicBezTo>
                  <a:pt x="1838" y="27"/>
                  <a:pt x="1843" y="28"/>
                  <a:pt x="1849" y="28"/>
                </a:cubicBezTo>
                <a:cubicBezTo>
                  <a:pt x="1855" y="29"/>
                  <a:pt x="1861" y="31"/>
                  <a:pt x="1867" y="33"/>
                </a:cubicBezTo>
                <a:cubicBezTo>
                  <a:pt x="1872" y="34"/>
                  <a:pt x="1876" y="35"/>
                  <a:pt x="1879" y="37"/>
                </a:cubicBezTo>
                <a:cubicBezTo>
                  <a:pt x="1885" y="39"/>
                  <a:pt x="1889" y="41"/>
                  <a:pt x="1892" y="46"/>
                </a:cubicBezTo>
                <a:cubicBezTo>
                  <a:pt x="1893" y="48"/>
                  <a:pt x="1893" y="49"/>
                  <a:pt x="1892" y="50"/>
                </a:cubicBezTo>
                <a:cubicBezTo>
                  <a:pt x="1890" y="53"/>
                  <a:pt x="1888" y="55"/>
                  <a:pt x="1885" y="57"/>
                </a:cubicBezTo>
                <a:cubicBezTo>
                  <a:pt x="1878" y="59"/>
                  <a:pt x="1872" y="63"/>
                  <a:pt x="1868" y="69"/>
                </a:cubicBezTo>
                <a:cubicBezTo>
                  <a:pt x="1866" y="71"/>
                  <a:pt x="1864" y="74"/>
                  <a:pt x="1863" y="77"/>
                </a:cubicBezTo>
                <a:cubicBezTo>
                  <a:pt x="1861" y="83"/>
                  <a:pt x="1858" y="89"/>
                  <a:pt x="1857" y="95"/>
                </a:cubicBezTo>
                <a:cubicBezTo>
                  <a:pt x="1856" y="105"/>
                  <a:pt x="1856" y="115"/>
                  <a:pt x="1857" y="125"/>
                </a:cubicBezTo>
                <a:cubicBezTo>
                  <a:pt x="1858" y="131"/>
                  <a:pt x="1859" y="137"/>
                  <a:pt x="1861" y="142"/>
                </a:cubicBezTo>
                <a:cubicBezTo>
                  <a:pt x="1862" y="145"/>
                  <a:pt x="1863" y="148"/>
                  <a:pt x="1863" y="151"/>
                </a:cubicBezTo>
                <a:cubicBezTo>
                  <a:pt x="1863" y="156"/>
                  <a:pt x="1865" y="160"/>
                  <a:pt x="1866" y="164"/>
                </a:cubicBezTo>
                <a:cubicBezTo>
                  <a:pt x="1867" y="168"/>
                  <a:pt x="1870" y="171"/>
                  <a:pt x="1873" y="174"/>
                </a:cubicBezTo>
                <a:cubicBezTo>
                  <a:pt x="1877" y="180"/>
                  <a:pt x="1884" y="185"/>
                  <a:pt x="1888" y="191"/>
                </a:cubicBezTo>
                <a:cubicBezTo>
                  <a:pt x="1892" y="196"/>
                  <a:pt x="1896" y="202"/>
                  <a:pt x="1899" y="208"/>
                </a:cubicBezTo>
                <a:cubicBezTo>
                  <a:pt x="1901" y="213"/>
                  <a:pt x="1903" y="218"/>
                  <a:pt x="1904" y="224"/>
                </a:cubicBezTo>
                <a:cubicBezTo>
                  <a:pt x="1904" y="227"/>
                  <a:pt x="1904" y="230"/>
                  <a:pt x="1904" y="232"/>
                </a:cubicBezTo>
                <a:close/>
                <a:moveTo>
                  <a:pt x="1769" y="301"/>
                </a:moveTo>
                <a:cubicBezTo>
                  <a:pt x="1764" y="300"/>
                  <a:pt x="1760" y="300"/>
                  <a:pt x="1755" y="300"/>
                </a:cubicBezTo>
                <a:cubicBezTo>
                  <a:pt x="1752" y="301"/>
                  <a:pt x="1750" y="302"/>
                  <a:pt x="1749" y="304"/>
                </a:cubicBezTo>
                <a:cubicBezTo>
                  <a:pt x="1748" y="304"/>
                  <a:pt x="1748" y="305"/>
                  <a:pt x="1747" y="305"/>
                </a:cubicBezTo>
                <a:cubicBezTo>
                  <a:pt x="1745" y="305"/>
                  <a:pt x="1743" y="307"/>
                  <a:pt x="1742" y="309"/>
                </a:cubicBezTo>
                <a:cubicBezTo>
                  <a:pt x="1741" y="310"/>
                  <a:pt x="1742" y="311"/>
                  <a:pt x="1741" y="312"/>
                </a:cubicBezTo>
                <a:cubicBezTo>
                  <a:pt x="1743" y="313"/>
                  <a:pt x="1745" y="313"/>
                  <a:pt x="1746" y="315"/>
                </a:cubicBezTo>
                <a:cubicBezTo>
                  <a:pt x="1753" y="319"/>
                  <a:pt x="1760" y="320"/>
                  <a:pt x="1767" y="321"/>
                </a:cubicBezTo>
                <a:cubicBezTo>
                  <a:pt x="1770" y="322"/>
                  <a:pt x="1774" y="318"/>
                  <a:pt x="1773" y="315"/>
                </a:cubicBezTo>
                <a:cubicBezTo>
                  <a:pt x="1773" y="311"/>
                  <a:pt x="1771" y="307"/>
                  <a:pt x="1771" y="303"/>
                </a:cubicBezTo>
                <a:cubicBezTo>
                  <a:pt x="1771" y="302"/>
                  <a:pt x="1770" y="301"/>
                  <a:pt x="1769" y="301"/>
                </a:cubicBezTo>
                <a:close/>
                <a:moveTo>
                  <a:pt x="1704" y="305"/>
                </a:moveTo>
                <a:cubicBezTo>
                  <a:pt x="1709" y="305"/>
                  <a:pt x="1713" y="306"/>
                  <a:pt x="1718" y="307"/>
                </a:cubicBezTo>
                <a:cubicBezTo>
                  <a:pt x="1720" y="308"/>
                  <a:pt x="1723" y="308"/>
                  <a:pt x="1725" y="309"/>
                </a:cubicBezTo>
                <a:cubicBezTo>
                  <a:pt x="1728" y="309"/>
                  <a:pt x="1729" y="309"/>
                  <a:pt x="1729" y="309"/>
                </a:cubicBezTo>
                <a:cubicBezTo>
                  <a:pt x="1730" y="307"/>
                  <a:pt x="1729" y="306"/>
                  <a:pt x="1728" y="305"/>
                </a:cubicBezTo>
                <a:cubicBezTo>
                  <a:pt x="1728" y="305"/>
                  <a:pt x="1728" y="305"/>
                  <a:pt x="1728" y="304"/>
                </a:cubicBezTo>
                <a:cubicBezTo>
                  <a:pt x="1726" y="297"/>
                  <a:pt x="1723" y="290"/>
                  <a:pt x="1720" y="283"/>
                </a:cubicBezTo>
                <a:cubicBezTo>
                  <a:pt x="1720" y="282"/>
                  <a:pt x="1719" y="281"/>
                  <a:pt x="1717" y="281"/>
                </a:cubicBezTo>
                <a:cubicBezTo>
                  <a:pt x="1714" y="282"/>
                  <a:pt x="1711" y="284"/>
                  <a:pt x="1710" y="287"/>
                </a:cubicBezTo>
                <a:cubicBezTo>
                  <a:pt x="1709" y="288"/>
                  <a:pt x="1708" y="288"/>
                  <a:pt x="1707" y="288"/>
                </a:cubicBezTo>
                <a:cubicBezTo>
                  <a:pt x="1704" y="288"/>
                  <a:pt x="1703" y="290"/>
                  <a:pt x="1702" y="292"/>
                </a:cubicBezTo>
                <a:cubicBezTo>
                  <a:pt x="1702" y="294"/>
                  <a:pt x="1701" y="295"/>
                  <a:pt x="1700" y="296"/>
                </a:cubicBezTo>
                <a:cubicBezTo>
                  <a:pt x="1698" y="296"/>
                  <a:pt x="1698" y="298"/>
                  <a:pt x="1698" y="300"/>
                </a:cubicBezTo>
                <a:cubicBezTo>
                  <a:pt x="1699" y="302"/>
                  <a:pt x="1701" y="305"/>
                  <a:pt x="1704" y="305"/>
                </a:cubicBezTo>
                <a:close/>
                <a:moveTo>
                  <a:pt x="1768" y="326"/>
                </a:moveTo>
                <a:cubicBezTo>
                  <a:pt x="1766" y="325"/>
                  <a:pt x="1764" y="325"/>
                  <a:pt x="1762" y="325"/>
                </a:cubicBezTo>
                <a:cubicBezTo>
                  <a:pt x="1755" y="324"/>
                  <a:pt x="1749" y="321"/>
                  <a:pt x="1742" y="318"/>
                </a:cubicBezTo>
                <a:cubicBezTo>
                  <a:pt x="1741" y="317"/>
                  <a:pt x="1741" y="316"/>
                  <a:pt x="1740" y="317"/>
                </a:cubicBezTo>
                <a:cubicBezTo>
                  <a:pt x="1739" y="318"/>
                  <a:pt x="1739" y="319"/>
                  <a:pt x="1739" y="320"/>
                </a:cubicBezTo>
                <a:cubicBezTo>
                  <a:pt x="1740" y="323"/>
                  <a:pt x="1742" y="327"/>
                  <a:pt x="1742" y="330"/>
                </a:cubicBezTo>
                <a:cubicBezTo>
                  <a:pt x="1741" y="332"/>
                  <a:pt x="1741" y="334"/>
                  <a:pt x="1743" y="335"/>
                </a:cubicBezTo>
                <a:cubicBezTo>
                  <a:pt x="1744" y="336"/>
                  <a:pt x="1744" y="338"/>
                  <a:pt x="1745" y="339"/>
                </a:cubicBezTo>
                <a:cubicBezTo>
                  <a:pt x="1745" y="340"/>
                  <a:pt x="1745" y="341"/>
                  <a:pt x="1745" y="342"/>
                </a:cubicBezTo>
                <a:cubicBezTo>
                  <a:pt x="1747" y="345"/>
                  <a:pt x="1749" y="348"/>
                  <a:pt x="1751" y="351"/>
                </a:cubicBezTo>
                <a:cubicBezTo>
                  <a:pt x="1752" y="352"/>
                  <a:pt x="1752" y="352"/>
                  <a:pt x="1753" y="351"/>
                </a:cubicBezTo>
                <a:cubicBezTo>
                  <a:pt x="1755" y="351"/>
                  <a:pt x="1756" y="349"/>
                  <a:pt x="1758" y="348"/>
                </a:cubicBezTo>
                <a:cubicBezTo>
                  <a:pt x="1760" y="346"/>
                  <a:pt x="1762" y="344"/>
                  <a:pt x="1764" y="342"/>
                </a:cubicBezTo>
                <a:cubicBezTo>
                  <a:pt x="1766" y="341"/>
                  <a:pt x="1766" y="339"/>
                  <a:pt x="1767" y="338"/>
                </a:cubicBezTo>
                <a:cubicBezTo>
                  <a:pt x="1768" y="337"/>
                  <a:pt x="1769" y="335"/>
                  <a:pt x="1769" y="334"/>
                </a:cubicBezTo>
                <a:cubicBezTo>
                  <a:pt x="1768" y="332"/>
                  <a:pt x="1768" y="330"/>
                  <a:pt x="1769" y="329"/>
                </a:cubicBezTo>
                <a:cubicBezTo>
                  <a:pt x="1770" y="327"/>
                  <a:pt x="1769" y="327"/>
                  <a:pt x="1768" y="326"/>
                </a:cubicBezTo>
                <a:close/>
                <a:moveTo>
                  <a:pt x="1731" y="314"/>
                </a:moveTo>
                <a:cubicBezTo>
                  <a:pt x="1729" y="312"/>
                  <a:pt x="1727" y="313"/>
                  <a:pt x="1724" y="313"/>
                </a:cubicBezTo>
                <a:cubicBezTo>
                  <a:pt x="1720" y="312"/>
                  <a:pt x="1717" y="311"/>
                  <a:pt x="1712" y="312"/>
                </a:cubicBezTo>
                <a:cubicBezTo>
                  <a:pt x="1709" y="312"/>
                  <a:pt x="1705" y="311"/>
                  <a:pt x="1701" y="311"/>
                </a:cubicBezTo>
                <a:cubicBezTo>
                  <a:pt x="1696" y="311"/>
                  <a:pt x="1694" y="312"/>
                  <a:pt x="1693" y="316"/>
                </a:cubicBezTo>
                <a:cubicBezTo>
                  <a:pt x="1692" y="319"/>
                  <a:pt x="1693" y="322"/>
                  <a:pt x="1692" y="324"/>
                </a:cubicBezTo>
                <a:cubicBezTo>
                  <a:pt x="1691" y="325"/>
                  <a:pt x="1692" y="326"/>
                  <a:pt x="1693" y="326"/>
                </a:cubicBezTo>
                <a:cubicBezTo>
                  <a:pt x="1695" y="327"/>
                  <a:pt x="1695" y="328"/>
                  <a:pt x="1695" y="330"/>
                </a:cubicBezTo>
                <a:cubicBezTo>
                  <a:pt x="1695" y="332"/>
                  <a:pt x="1695" y="334"/>
                  <a:pt x="1697" y="335"/>
                </a:cubicBezTo>
                <a:cubicBezTo>
                  <a:pt x="1699" y="335"/>
                  <a:pt x="1700" y="337"/>
                  <a:pt x="1700" y="338"/>
                </a:cubicBezTo>
                <a:cubicBezTo>
                  <a:pt x="1701" y="341"/>
                  <a:pt x="1703" y="341"/>
                  <a:pt x="1704" y="341"/>
                </a:cubicBezTo>
                <a:cubicBezTo>
                  <a:pt x="1706" y="342"/>
                  <a:pt x="1708" y="341"/>
                  <a:pt x="1709" y="340"/>
                </a:cubicBezTo>
                <a:cubicBezTo>
                  <a:pt x="1711" y="336"/>
                  <a:pt x="1713" y="333"/>
                  <a:pt x="1715" y="331"/>
                </a:cubicBezTo>
                <a:cubicBezTo>
                  <a:pt x="1720" y="325"/>
                  <a:pt x="1725" y="319"/>
                  <a:pt x="1731" y="314"/>
                </a:cubicBezTo>
                <a:close/>
                <a:moveTo>
                  <a:pt x="1739" y="332"/>
                </a:moveTo>
                <a:cubicBezTo>
                  <a:pt x="1739" y="329"/>
                  <a:pt x="1739" y="325"/>
                  <a:pt x="1738" y="321"/>
                </a:cubicBezTo>
                <a:cubicBezTo>
                  <a:pt x="1737" y="320"/>
                  <a:pt x="1737" y="320"/>
                  <a:pt x="1736" y="319"/>
                </a:cubicBezTo>
                <a:cubicBezTo>
                  <a:pt x="1734" y="318"/>
                  <a:pt x="1732" y="319"/>
                  <a:pt x="1730" y="321"/>
                </a:cubicBezTo>
                <a:cubicBezTo>
                  <a:pt x="1725" y="324"/>
                  <a:pt x="1722" y="329"/>
                  <a:pt x="1718" y="333"/>
                </a:cubicBezTo>
                <a:cubicBezTo>
                  <a:pt x="1716" y="336"/>
                  <a:pt x="1714" y="338"/>
                  <a:pt x="1713" y="341"/>
                </a:cubicBezTo>
                <a:cubicBezTo>
                  <a:pt x="1711" y="344"/>
                  <a:pt x="1712" y="348"/>
                  <a:pt x="1716" y="349"/>
                </a:cubicBezTo>
                <a:cubicBezTo>
                  <a:pt x="1717" y="349"/>
                  <a:pt x="1717" y="349"/>
                  <a:pt x="1717" y="349"/>
                </a:cubicBezTo>
                <a:cubicBezTo>
                  <a:pt x="1718" y="351"/>
                  <a:pt x="1719" y="351"/>
                  <a:pt x="1721" y="351"/>
                </a:cubicBezTo>
                <a:cubicBezTo>
                  <a:pt x="1723" y="352"/>
                  <a:pt x="1726" y="350"/>
                  <a:pt x="1728" y="352"/>
                </a:cubicBezTo>
                <a:cubicBezTo>
                  <a:pt x="1730" y="353"/>
                  <a:pt x="1731" y="353"/>
                  <a:pt x="1732" y="353"/>
                </a:cubicBezTo>
                <a:cubicBezTo>
                  <a:pt x="1734" y="353"/>
                  <a:pt x="1735" y="353"/>
                  <a:pt x="1736" y="353"/>
                </a:cubicBezTo>
                <a:cubicBezTo>
                  <a:pt x="1740" y="353"/>
                  <a:pt x="1742" y="350"/>
                  <a:pt x="1742" y="346"/>
                </a:cubicBezTo>
                <a:cubicBezTo>
                  <a:pt x="1740" y="342"/>
                  <a:pt x="1740" y="337"/>
                  <a:pt x="1739" y="332"/>
                </a:cubicBezTo>
                <a:close/>
                <a:moveTo>
                  <a:pt x="2603" y="2994"/>
                </a:moveTo>
                <a:cubicBezTo>
                  <a:pt x="2592" y="2988"/>
                  <a:pt x="2583" y="2980"/>
                  <a:pt x="2571" y="2976"/>
                </a:cubicBezTo>
                <a:cubicBezTo>
                  <a:pt x="2565" y="2974"/>
                  <a:pt x="2559" y="2972"/>
                  <a:pt x="2553" y="2971"/>
                </a:cubicBezTo>
                <a:cubicBezTo>
                  <a:pt x="2542" y="2969"/>
                  <a:pt x="2531" y="2965"/>
                  <a:pt x="2520" y="2964"/>
                </a:cubicBezTo>
                <a:cubicBezTo>
                  <a:pt x="2514" y="2963"/>
                  <a:pt x="2508" y="2962"/>
                  <a:pt x="2505" y="2955"/>
                </a:cubicBezTo>
                <a:cubicBezTo>
                  <a:pt x="2504" y="2954"/>
                  <a:pt x="2503" y="2954"/>
                  <a:pt x="2503" y="2953"/>
                </a:cubicBezTo>
                <a:cubicBezTo>
                  <a:pt x="2487" y="2938"/>
                  <a:pt x="2471" y="2923"/>
                  <a:pt x="2458" y="2906"/>
                </a:cubicBezTo>
                <a:cubicBezTo>
                  <a:pt x="2457" y="2905"/>
                  <a:pt x="2456" y="2904"/>
                  <a:pt x="2455" y="2903"/>
                </a:cubicBezTo>
                <a:cubicBezTo>
                  <a:pt x="2445" y="2895"/>
                  <a:pt x="2433" y="2890"/>
                  <a:pt x="2427" y="2878"/>
                </a:cubicBezTo>
                <a:cubicBezTo>
                  <a:pt x="2427" y="2877"/>
                  <a:pt x="2425" y="2876"/>
                  <a:pt x="2425" y="2875"/>
                </a:cubicBezTo>
                <a:cubicBezTo>
                  <a:pt x="2418" y="2869"/>
                  <a:pt x="2410" y="2869"/>
                  <a:pt x="2402" y="2867"/>
                </a:cubicBezTo>
                <a:cubicBezTo>
                  <a:pt x="2395" y="2866"/>
                  <a:pt x="2388" y="2865"/>
                  <a:pt x="2381" y="2867"/>
                </a:cubicBezTo>
                <a:cubicBezTo>
                  <a:pt x="2363" y="2873"/>
                  <a:pt x="2346" y="2882"/>
                  <a:pt x="2328" y="2890"/>
                </a:cubicBezTo>
                <a:cubicBezTo>
                  <a:pt x="2325" y="2891"/>
                  <a:pt x="2323" y="2894"/>
                  <a:pt x="2319" y="2896"/>
                </a:cubicBezTo>
                <a:cubicBezTo>
                  <a:pt x="2307" y="2900"/>
                  <a:pt x="2299" y="2911"/>
                  <a:pt x="2300" y="2925"/>
                </a:cubicBezTo>
                <a:cubicBezTo>
                  <a:pt x="2298" y="2937"/>
                  <a:pt x="2298" y="2950"/>
                  <a:pt x="2297" y="2964"/>
                </a:cubicBezTo>
                <a:cubicBezTo>
                  <a:pt x="2297" y="2967"/>
                  <a:pt x="2296" y="2966"/>
                  <a:pt x="2294" y="2966"/>
                </a:cubicBezTo>
                <a:cubicBezTo>
                  <a:pt x="2280" y="2968"/>
                  <a:pt x="2266" y="2968"/>
                  <a:pt x="2254" y="2977"/>
                </a:cubicBezTo>
                <a:cubicBezTo>
                  <a:pt x="2248" y="2981"/>
                  <a:pt x="2241" y="2986"/>
                  <a:pt x="2235" y="2990"/>
                </a:cubicBezTo>
                <a:cubicBezTo>
                  <a:pt x="2228" y="2995"/>
                  <a:pt x="2222" y="3002"/>
                  <a:pt x="2221" y="3011"/>
                </a:cubicBezTo>
                <a:cubicBezTo>
                  <a:pt x="2219" y="3019"/>
                  <a:pt x="2219" y="3027"/>
                  <a:pt x="2220" y="3036"/>
                </a:cubicBezTo>
                <a:cubicBezTo>
                  <a:pt x="2221" y="3047"/>
                  <a:pt x="2225" y="3057"/>
                  <a:pt x="2234" y="3064"/>
                </a:cubicBezTo>
                <a:cubicBezTo>
                  <a:pt x="2250" y="3077"/>
                  <a:pt x="2269" y="3083"/>
                  <a:pt x="2288" y="3089"/>
                </a:cubicBezTo>
                <a:cubicBezTo>
                  <a:pt x="2305" y="3093"/>
                  <a:pt x="2322" y="3095"/>
                  <a:pt x="2339" y="3098"/>
                </a:cubicBezTo>
                <a:cubicBezTo>
                  <a:pt x="2351" y="3100"/>
                  <a:pt x="2363" y="3103"/>
                  <a:pt x="2376" y="3104"/>
                </a:cubicBezTo>
                <a:cubicBezTo>
                  <a:pt x="2393" y="3105"/>
                  <a:pt x="2411" y="3107"/>
                  <a:pt x="2428" y="3107"/>
                </a:cubicBezTo>
                <a:cubicBezTo>
                  <a:pt x="2447" y="3107"/>
                  <a:pt x="2466" y="3108"/>
                  <a:pt x="2485" y="3106"/>
                </a:cubicBezTo>
                <a:cubicBezTo>
                  <a:pt x="2499" y="3105"/>
                  <a:pt x="2514" y="3103"/>
                  <a:pt x="2529" y="3100"/>
                </a:cubicBezTo>
                <a:cubicBezTo>
                  <a:pt x="2542" y="3098"/>
                  <a:pt x="2555" y="3094"/>
                  <a:pt x="2567" y="3088"/>
                </a:cubicBezTo>
                <a:cubicBezTo>
                  <a:pt x="2580" y="3083"/>
                  <a:pt x="2591" y="3077"/>
                  <a:pt x="2602" y="3070"/>
                </a:cubicBezTo>
                <a:cubicBezTo>
                  <a:pt x="2607" y="3066"/>
                  <a:pt x="2611" y="3062"/>
                  <a:pt x="2613" y="3056"/>
                </a:cubicBezTo>
                <a:cubicBezTo>
                  <a:pt x="2616" y="3044"/>
                  <a:pt x="2618" y="3032"/>
                  <a:pt x="2616" y="3019"/>
                </a:cubicBezTo>
                <a:cubicBezTo>
                  <a:pt x="2614" y="3009"/>
                  <a:pt x="2612" y="3000"/>
                  <a:pt x="2603" y="2994"/>
                </a:cubicBezTo>
                <a:close/>
                <a:moveTo>
                  <a:pt x="2314" y="2905"/>
                </a:moveTo>
                <a:cubicBezTo>
                  <a:pt x="2327" y="2897"/>
                  <a:pt x="2341" y="2888"/>
                  <a:pt x="2356" y="2883"/>
                </a:cubicBezTo>
                <a:cubicBezTo>
                  <a:pt x="2365" y="2880"/>
                  <a:pt x="2373" y="2874"/>
                  <a:pt x="2383" y="2872"/>
                </a:cubicBezTo>
                <a:cubicBezTo>
                  <a:pt x="2386" y="2872"/>
                  <a:pt x="2389" y="2871"/>
                  <a:pt x="2393" y="2872"/>
                </a:cubicBezTo>
                <a:cubicBezTo>
                  <a:pt x="2385" y="2877"/>
                  <a:pt x="2379" y="2882"/>
                  <a:pt x="2372" y="2886"/>
                </a:cubicBezTo>
                <a:cubicBezTo>
                  <a:pt x="2366" y="2889"/>
                  <a:pt x="2360" y="2894"/>
                  <a:pt x="2355" y="2899"/>
                </a:cubicBezTo>
                <a:cubicBezTo>
                  <a:pt x="2348" y="2905"/>
                  <a:pt x="2347" y="2912"/>
                  <a:pt x="2348" y="2920"/>
                </a:cubicBezTo>
                <a:cubicBezTo>
                  <a:pt x="2349" y="2928"/>
                  <a:pt x="2359" y="2932"/>
                  <a:pt x="2369" y="2929"/>
                </a:cubicBezTo>
                <a:cubicBezTo>
                  <a:pt x="2378" y="2925"/>
                  <a:pt x="2387" y="2921"/>
                  <a:pt x="2396" y="2917"/>
                </a:cubicBezTo>
                <a:cubicBezTo>
                  <a:pt x="2405" y="2912"/>
                  <a:pt x="2412" y="2915"/>
                  <a:pt x="2420" y="2919"/>
                </a:cubicBezTo>
                <a:cubicBezTo>
                  <a:pt x="2422" y="2920"/>
                  <a:pt x="2421" y="2921"/>
                  <a:pt x="2421" y="2923"/>
                </a:cubicBezTo>
                <a:cubicBezTo>
                  <a:pt x="2419" y="2926"/>
                  <a:pt x="2416" y="2928"/>
                  <a:pt x="2413" y="2930"/>
                </a:cubicBezTo>
                <a:cubicBezTo>
                  <a:pt x="2408" y="2931"/>
                  <a:pt x="2403" y="2932"/>
                  <a:pt x="2402" y="2939"/>
                </a:cubicBezTo>
                <a:cubicBezTo>
                  <a:pt x="2402" y="2945"/>
                  <a:pt x="2406" y="2949"/>
                  <a:pt x="2411" y="2951"/>
                </a:cubicBezTo>
                <a:cubicBezTo>
                  <a:pt x="2418" y="2955"/>
                  <a:pt x="2425" y="2957"/>
                  <a:pt x="2433" y="2950"/>
                </a:cubicBezTo>
                <a:cubicBezTo>
                  <a:pt x="2439" y="2945"/>
                  <a:pt x="2453" y="2943"/>
                  <a:pt x="2459" y="2949"/>
                </a:cubicBezTo>
                <a:cubicBezTo>
                  <a:pt x="2462" y="2951"/>
                  <a:pt x="2463" y="2953"/>
                  <a:pt x="2460" y="2956"/>
                </a:cubicBezTo>
                <a:cubicBezTo>
                  <a:pt x="2459" y="2958"/>
                  <a:pt x="2459" y="2959"/>
                  <a:pt x="2458" y="2960"/>
                </a:cubicBezTo>
                <a:cubicBezTo>
                  <a:pt x="2453" y="2971"/>
                  <a:pt x="2454" y="2972"/>
                  <a:pt x="2465" y="2975"/>
                </a:cubicBezTo>
                <a:cubicBezTo>
                  <a:pt x="2471" y="2977"/>
                  <a:pt x="2477" y="2977"/>
                  <a:pt x="2483" y="2976"/>
                </a:cubicBezTo>
                <a:cubicBezTo>
                  <a:pt x="2486" y="2976"/>
                  <a:pt x="2489" y="2976"/>
                  <a:pt x="2491" y="2976"/>
                </a:cubicBezTo>
                <a:cubicBezTo>
                  <a:pt x="2494" y="2977"/>
                  <a:pt x="2496" y="2978"/>
                  <a:pt x="2496" y="2981"/>
                </a:cubicBezTo>
                <a:cubicBezTo>
                  <a:pt x="2495" y="2983"/>
                  <a:pt x="2495" y="2985"/>
                  <a:pt x="2497" y="2986"/>
                </a:cubicBezTo>
                <a:cubicBezTo>
                  <a:pt x="2500" y="2986"/>
                  <a:pt x="2501" y="2985"/>
                  <a:pt x="2503" y="2984"/>
                </a:cubicBezTo>
                <a:cubicBezTo>
                  <a:pt x="2508" y="2980"/>
                  <a:pt x="2507" y="2974"/>
                  <a:pt x="2502" y="2971"/>
                </a:cubicBezTo>
                <a:cubicBezTo>
                  <a:pt x="2493" y="2965"/>
                  <a:pt x="2483" y="2968"/>
                  <a:pt x="2474" y="2968"/>
                </a:cubicBezTo>
                <a:cubicBezTo>
                  <a:pt x="2473" y="2968"/>
                  <a:pt x="2472" y="2968"/>
                  <a:pt x="2470" y="2969"/>
                </a:cubicBezTo>
                <a:cubicBezTo>
                  <a:pt x="2471" y="2965"/>
                  <a:pt x="2471" y="2962"/>
                  <a:pt x="2472" y="2959"/>
                </a:cubicBezTo>
                <a:cubicBezTo>
                  <a:pt x="2478" y="2947"/>
                  <a:pt x="2466" y="2938"/>
                  <a:pt x="2457" y="2937"/>
                </a:cubicBezTo>
                <a:cubicBezTo>
                  <a:pt x="2452" y="2937"/>
                  <a:pt x="2447" y="2939"/>
                  <a:pt x="2443" y="2940"/>
                </a:cubicBezTo>
                <a:cubicBezTo>
                  <a:pt x="2436" y="2942"/>
                  <a:pt x="2430" y="2940"/>
                  <a:pt x="2423" y="2942"/>
                </a:cubicBezTo>
                <a:cubicBezTo>
                  <a:pt x="2421" y="2943"/>
                  <a:pt x="2419" y="2941"/>
                  <a:pt x="2418" y="2939"/>
                </a:cubicBezTo>
                <a:cubicBezTo>
                  <a:pt x="2417" y="2937"/>
                  <a:pt x="2420" y="2937"/>
                  <a:pt x="2421" y="2936"/>
                </a:cubicBezTo>
                <a:cubicBezTo>
                  <a:pt x="2430" y="2931"/>
                  <a:pt x="2433" y="2920"/>
                  <a:pt x="2428" y="2913"/>
                </a:cubicBezTo>
                <a:cubicBezTo>
                  <a:pt x="2425" y="2909"/>
                  <a:pt x="2420" y="2908"/>
                  <a:pt x="2416" y="2907"/>
                </a:cubicBezTo>
                <a:cubicBezTo>
                  <a:pt x="2406" y="2903"/>
                  <a:pt x="2396" y="2905"/>
                  <a:pt x="2388" y="2911"/>
                </a:cubicBezTo>
                <a:cubicBezTo>
                  <a:pt x="2380" y="2917"/>
                  <a:pt x="2372" y="2916"/>
                  <a:pt x="2363" y="2917"/>
                </a:cubicBezTo>
                <a:cubicBezTo>
                  <a:pt x="2360" y="2918"/>
                  <a:pt x="2358" y="2911"/>
                  <a:pt x="2361" y="2908"/>
                </a:cubicBezTo>
                <a:cubicBezTo>
                  <a:pt x="2368" y="2899"/>
                  <a:pt x="2377" y="2892"/>
                  <a:pt x="2386" y="2885"/>
                </a:cubicBezTo>
                <a:cubicBezTo>
                  <a:pt x="2387" y="2884"/>
                  <a:pt x="2388" y="2884"/>
                  <a:pt x="2390" y="2884"/>
                </a:cubicBezTo>
                <a:cubicBezTo>
                  <a:pt x="2399" y="2883"/>
                  <a:pt x="2400" y="2882"/>
                  <a:pt x="2398" y="2873"/>
                </a:cubicBezTo>
                <a:cubicBezTo>
                  <a:pt x="2409" y="2874"/>
                  <a:pt x="2420" y="2875"/>
                  <a:pt x="2426" y="2886"/>
                </a:cubicBezTo>
                <a:cubicBezTo>
                  <a:pt x="2432" y="2895"/>
                  <a:pt x="2442" y="2899"/>
                  <a:pt x="2450" y="2906"/>
                </a:cubicBezTo>
                <a:cubicBezTo>
                  <a:pt x="2451" y="2907"/>
                  <a:pt x="2453" y="2908"/>
                  <a:pt x="2454" y="2909"/>
                </a:cubicBezTo>
                <a:cubicBezTo>
                  <a:pt x="2467" y="2927"/>
                  <a:pt x="2484" y="2940"/>
                  <a:pt x="2498" y="2956"/>
                </a:cubicBezTo>
                <a:cubicBezTo>
                  <a:pt x="2504" y="2963"/>
                  <a:pt x="2511" y="2968"/>
                  <a:pt x="2517" y="2975"/>
                </a:cubicBezTo>
                <a:cubicBezTo>
                  <a:pt x="2520" y="2978"/>
                  <a:pt x="2522" y="2982"/>
                  <a:pt x="2520" y="2987"/>
                </a:cubicBezTo>
                <a:cubicBezTo>
                  <a:pt x="2517" y="2992"/>
                  <a:pt x="2512" y="2993"/>
                  <a:pt x="2507" y="2991"/>
                </a:cubicBezTo>
                <a:cubicBezTo>
                  <a:pt x="2491" y="2986"/>
                  <a:pt x="2473" y="2985"/>
                  <a:pt x="2457" y="2980"/>
                </a:cubicBezTo>
                <a:cubicBezTo>
                  <a:pt x="2426" y="2968"/>
                  <a:pt x="2392" y="2961"/>
                  <a:pt x="2362" y="2946"/>
                </a:cubicBezTo>
                <a:cubicBezTo>
                  <a:pt x="2348" y="2939"/>
                  <a:pt x="2333" y="2936"/>
                  <a:pt x="2319" y="2928"/>
                </a:cubicBezTo>
                <a:cubicBezTo>
                  <a:pt x="2318" y="2927"/>
                  <a:pt x="2316" y="2926"/>
                  <a:pt x="2314" y="2925"/>
                </a:cubicBezTo>
                <a:cubicBezTo>
                  <a:pt x="2306" y="2920"/>
                  <a:pt x="2305" y="2911"/>
                  <a:pt x="2314" y="2905"/>
                </a:cubicBezTo>
                <a:close/>
                <a:moveTo>
                  <a:pt x="2306" y="2947"/>
                </a:moveTo>
                <a:cubicBezTo>
                  <a:pt x="2308" y="2945"/>
                  <a:pt x="2311" y="2944"/>
                  <a:pt x="2312" y="2946"/>
                </a:cubicBezTo>
                <a:cubicBezTo>
                  <a:pt x="2317" y="2953"/>
                  <a:pt x="2325" y="2954"/>
                  <a:pt x="2332" y="2957"/>
                </a:cubicBezTo>
                <a:cubicBezTo>
                  <a:pt x="2341" y="2960"/>
                  <a:pt x="2350" y="2964"/>
                  <a:pt x="2358" y="2968"/>
                </a:cubicBezTo>
                <a:cubicBezTo>
                  <a:pt x="2365" y="2971"/>
                  <a:pt x="2372" y="2975"/>
                  <a:pt x="2378" y="2978"/>
                </a:cubicBezTo>
                <a:cubicBezTo>
                  <a:pt x="2398" y="2989"/>
                  <a:pt x="2417" y="2999"/>
                  <a:pt x="2439" y="3004"/>
                </a:cubicBezTo>
                <a:cubicBezTo>
                  <a:pt x="2460" y="3008"/>
                  <a:pt x="2481" y="3012"/>
                  <a:pt x="2503" y="3011"/>
                </a:cubicBezTo>
                <a:cubicBezTo>
                  <a:pt x="2509" y="3011"/>
                  <a:pt x="2514" y="3011"/>
                  <a:pt x="2519" y="3008"/>
                </a:cubicBezTo>
                <a:cubicBezTo>
                  <a:pt x="2521" y="3012"/>
                  <a:pt x="2519" y="3014"/>
                  <a:pt x="2515" y="3015"/>
                </a:cubicBezTo>
                <a:cubicBezTo>
                  <a:pt x="2510" y="3016"/>
                  <a:pt x="2504" y="3018"/>
                  <a:pt x="2499" y="3018"/>
                </a:cubicBezTo>
                <a:cubicBezTo>
                  <a:pt x="2493" y="3018"/>
                  <a:pt x="2487" y="3015"/>
                  <a:pt x="2480" y="3016"/>
                </a:cubicBezTo>
                <a:cubicBezTo>
                  <a:pt x="2480" y="3016"/>
                  <a:pt x="2479" y="3015"/>
                  <a:pt x="2478" y="3015"/>
                </a:cubicBezTo>
                <a:cubicBezTo>
                  <a:pt x="2465" y="3016"/>
                  <a:pt x="2453" y="3013"/>
                  <a:pt x="2442" y="3010"/>
                </a:cubicBezTo>
                <a:cubicBezTo>
                  <a:pt x="2429" y="3006"/>
                  <a:pt x="2416" y="3002"/>
                  <a:pt x="2403" y="2997"/>
                </a:cubicBezTo>
                <a:cubicBezTo>
                  <a:pt x="2393" y="2994"/>
                  <a:pt x="2385" y="2987"/>
                  <a:pt x="2376" y="2982"/>
                </a:cubicBezTo>
                <a:cubicBezTo>
                  <a:pt x="2369" y="2978"/>
                  <a:pt x="2360" y="2977"/>
                  <a:pt x="2352" y="2973"/>
                </a:cubicBezTo>
                <a:cubicBezTo>
                  <a:pt x="2339" y="2969"/>
                  <a:pt x="2327" y="2962"/>
                  <a:pt x="2313" y="2959"/>
                </a:cubicBezTo>
                <a:cubicBezTo>
                  <a:pt x="2310" y="2958"/>
                  <a:pt x="2306" y="2957"/>
                  <a:pt x="2305" y="2953"/>
                </a:cubicBezTo>
                <a:cubicBezTo>
                  <a:pt x="2304" y="2950"/>
                  <a:pt x="2304" y="2949"/>
                  <a:pt x="2306" y="2947"/>
                </a:cubicBezTo>
                <a:close/>
                <a:moveTo>
                  <a:pt x="2302" y="2990"/>
                </a:moveTo>
                <a:cubicBezTo>
                  <a:pt x="2303" y="2992"/>
                  <a:pt x="2303" y="2993"/>
                  <a:pt x="2303" y="2994"/>
                </a:cubicBezTo>
                <a:cubicBezTo>
                  <a:pt x="2304" y="2994"/>
                  <a:pt x="2304" y="2994"/>
                  <a:pt x="2304" y="2994"/>
                </a:cubicBezTo>
                <a:cubicBezTo>
                  <a:pt x="2306" y="2983"/>
                  <a:pt x="2309" y="2982"/>
                  <a:pt x="2322" y="2985"/>
                </a:cubicBezTo>
                <a:cubicBezTo>
                  <a:pt x="2331" y="2988"/>
                  <a:pt x="2338" y="2993"/>
                  <a:pt x="2346" y="2998"/>
                </a:cubicBezTo>
                <a:cubicBezTo>
                  <a:pt x="2362" y="3009"/>
                  <a:pt x="2379" y="3015"/>
                  <a:pt x="2398" y="3020"/>
                </a:cubicBezTo>
                <a:cubicBezTo>
                  <a:pt x="2415" y="3024"/>
                  <a:pt x="2432" y="3029"/>
                  <a:pt x="2449" y="3031"/>
                </a:cubicBezTo>
                <a:cubicBezTo>
                  <a:pt x="2466" y="3034"/>
                  <a:pt x="2483" y="3039"/>
                  <a:pt x="2500" y="3039"/>
                </a:cubicBezTo>
                <a:cubicBezTo>
                  <a:pt x="2506" y="3039"/>
                  <a:pt x="2511" y="3038"/>
                  <a:pt x="2515" y="3036"/>
                </a:cubicBezTo>
                <a:cubicBezTo>
                  <a:pt x="2517" y="3036"/>
                  <a:pt x="2519" y="3035"/>
                  <a:pt x="2519" y="3038"/>
                </a:cubicBezTo>
                <a:cubicBezTo>
                  <a:pt x="2519" y="3043"/>
                  <a:pt x="2519" y="3049"/>
                  <a:pt x="2517" y="3054"/>
                </a:cubicBezTo>
                <a:cubicBezTo>
                  <a:pt x="2517" y="3056"/>
                  <a:pt x="2515" y="3058"/>
                  <a:pt x="2513" y="3058"/>
                </a:cubicBezTo>
                <a:cubicBezTo>
                  <a:pt x="2500" y="3063"/>
                  <a:pt x="2487" y="3064"/>
                  <a:pt x="2473" y="3061"/>
                </a:cubicBezTo>
                <a:cubicBezTo>
                  <a:pt x="2450" y="3056"/>
                  <a:pt x="2428" y="3047"/>
                  <a:pt x="2406" y="3041"/>
                </a:cubicBezTo>
                <a:cubicBezTo>
                  <a:pt x="2398" y="3039"/>
                  <a:pt x="2391" y="3034"/>
                  <a:pt x="2383" y="3032"/>
                </a:cubicBezTo>
                <a:cubicBezTo>
                  <a:pt x="2367" y="3028"/>
                  <a:pt x="2350" y="3024"/>
                  <a:pt x="2334" y="3019"/>
                </a:cubicBezTo>
                <a:cubicBezTo>
                  <a:pt x="2324" y="3016"/>
                  <a:pt x="2315" y="3011"/>
                  <a:pt x="2306" y="3006"/>
                </a:cubicBezTo>
                <a:cubicBezTo>
                  <a:pt x="2301" y="3003"/>
                  <a:pt x="2302" y="3003"/>
                  <a:pt x="2302" y="2990"/>
                </a:cubicBezTo>
                <a:close/>
                <a:moveTo>
                  <a:pt x="2230" y="3050"/>
                </a:moveTo>
                <a:cubicBezTo>
                  <a:pt x="2229" y="3049"/>
                  <a:pt x="2229" y="3048"/>
                  <a:pt x="2230" y="3047"/>
                </a:cubicBezTo>
                <a:cubicBezTo>
                  <a:pt x="2230" y="3048"/>
                  <a:pt x="2230" y="3049"/>
                  <a:pt x="2230" y="3049"/>
                </a:cubicBezTo>
                <a:cubicBezTo>
                  <a:pt x="2231" y="3050"/>
                  <a:pt x="2232" y="3050"/>
                  <a:pt x="2231" y="3051"/>
                </a:cubicBezTo>
                <a:cubicBezTo>
                  <a:pt x="2231" y="3052"/>
                  <a:pt x="2230" y="3051"/>
                  <a:pt x="2230" y="3050"/>
                </a:cubicBezTo>
                <a:close/>
                <a:moveTo>
                  <a:pt x="2599" y="3065"/>
                </a:moveTo>
                <a:cubicBezTo>
                  <a:pt x="2583" y="3077"/>
                  <a:pt x="2565" y="3085"/>
                  <a:pt x="2546" y="3090"/>
                </a:cubicBezTo>
                <a:cubicBezTo>
                  <a:pt x="2527" y="3096"/>
                  <a:pt x="2507" y="3099"/>
                  <a:pt x="2487" y="3100"/>
                </a:cubicBezTo>
                <a:cubicBezTo>
                  <a:pt x="2461" y="3103"/>
                  <a:pt x="2436" y="3101"/>
                  <a:pt x="2411" y="3100"/>
                </a:cubicBezTo>
                <a:cubicBezTo>
                  <a:pt x="2395" y="3100"/>
                  <a:pt x="2379" y="3098"/>
                  <a:pt x="2363" y="3097"/>
                </a:cubicBezTo>
                <a:cubicBezTo>
                  <a:pt x="2354" y="3096"/>
                  <a:pt x="2345" y="3093"/>
                  <a:pt x="2336" y="3092"/>
                </a:cubicBezTo>
                <a:cubicBezTo>
                  <a:pt x="2315" y="3089"/>
                  <a:pt x="2294" y="3086"/>
                  <a:pt x="2274" y="3078"/>
                </a:cubicBezTo>
                <a:cubicBezTo>
                  <a:pt x="2260" y="3074"/>
                  <a:pt x="2248" y="3068"/>
                  <a:pt x="2237" y="3059"/>
                </a:cubicBezTo>
                <a:cubicBezTo>
                  <a:pt x="2234" y="3057"/>
                  <a:pt x="2232" y="3055"/>
                  <a:pt x="2231" y="3051"/>
                </a:cubicBezTo>
                <a:cubicBezTo>
                  <a:pt x="2233" y="3051"/>
                  <a:pt x="2235" y="3052"/>
                  <a:pt x="2236" y="3053"/>
                </a:cubicBezTo>
                <a:cubicBezTo>
                  <a:pt x="2252" y="3065"/>
                  <a:pt x="2272" y="3071"/>
                  <a:pt x="2291" y="3076"/>
                </a:cubicBezTo>
                <a:cubicBezTo>
                  <a:pt x="2299" y="3078"/>
                  <a:pt x="2308" y="3081"/>
                  <a:pt x="2316" y="3082"/>
                </a:cubicBezTo>
                <a:cubicBezTo>
                  <a:pt x="2324" y="3083"/>
                  <a:pt x="2332" y="3084"/>
                  <a:pt x="2340" y="3085"/>
                </a:cubicBezTo>
                <a:cubicBezTo>
                  <a:pt x="2345" y="3086"/>
                  <a:pt x="2350" y="3085"/>
                  <a:pt x="2355" y="3088"/>
                </a:cubicBezTo>
                <a:cubicBezTo>
                  <a:pt x="2359" y="3090"/>
                  <a:pt x="2363" y="3086"/>
                  <a:pt x="2366" y="3088"/>
                </a:cubicBezTo>
                <a:cubicBezTo>
                  <a:pt x="2370" y="3090"/>
                  <a:pt x="2374" y="3091"/>
                  <a:pt x="2378" y="3091"/>
                </a:cubicBezTo>
                <a:cubicBezTo>
                  <a:pt x="2390" y="3093"/>
                  <a:pt x="2401" y="3094"/>
                  <a:pt x="2413" y="3094"/>
                </a:cubicBezTo>
                <a:cubicBezTo>
                  <a:pt x="2418" y="3094"/>
                  <a:pt x="2423" y="3095"/>
                  <a:pt x="2429" y="3095"/>
                </a:cubicBezTo>
                <a:cubicBezTo>
                  <a:pt x="2434" y="3094"/>
                  <a:pt x="2439" y="3095"/>
                  <a:pt x="2445" y="3095"/>
                </a:cubicBezTo>
                <a:cubicBezTo>
                  <a:pt x="2458" y="3095"/>
                  <a:pt x="2470" y="3094"/>
                  <a:pt x="2483" y="3094"/>
                </a:cubicBezTo>
                <a:cubicBezTo>
                  <a:pt x="2497" y="3093"/>
                  <a:pt x="2510" y="3090"/>
                  <a:pt x="2523" y="3087"/>
                </a:cubicBezTo>
                <a:cubicBezTo>
                  <a:pt x="2536" y="3084"/>
                  <a:pt x="2549" y="3083"/>
                  <a:pt x="2562" y="3079"/>
                </a:cubicBezTo>
                <a:cubicBezTo>
                  <a:pt x="2580" y="3074"/>
                  <a:pt x="2597" y="3067"/>
                  <a:pt x="2607" y="3049"/>
                </a:cubicBezTo>
                <a:cubicBezTo>
                  <a:pt x="2609" y="3057"/>
                  <a:pt x="2603" y="3062"/>
                  <a:pt x="2599" y="3065"/>
                </a:cubicBezTo>
                <a:close/>
                <a:moveTo>
                  <a:pt x="2603" y="3047"/>
                </a:moveTo>
                <a:cubicBezTo>
                  <a:pt x="2591" y="3063"/>
                  <a:pt x="2575" y="3070"/>
                  <a:pt x="2557" y="3074"/>
                </a:cubicBezTo>
                <a:cubicBezTo>
                  <a:pt x="2537" y="3079"/>
                  <a:pt x="2517" y="3082"/>
                  <a:pt x="2498" y="3087"/>
                </a:cubicBezTo>
                <a:cubicBezTo>
                  <a:pt x="2487" y="3089"/>
                  <a:pt x="2475" y="3089"/>
                  <a:pt x="2464" y="3089"/>
                </a:cubicBezTo>
                <a:cubicBezTo>
                  <a:pt x="2447" y="3090"/>
                  <a:pt x="2430" y="3090"/>
                  <a:pt x="2414" y="3087"/>
                </a:cubicBezTo>
                <a:cubicBezTo>
                  <a:pt x="2410" y="3086"/>
                  <a:pt x="2408" y="3089"/>
                  <a:pt x="2404" y="3089"/>
                </a:cubicBezTo>
                <a:cubicBezTo>
                  <a:pt x="2397" y="3088"/>
                  <a:pt x="2390" y="3087"/>
                  <a:pt x="2383" y="3086"/>
                </a:cubicBezTo>
                <a:cubicBezTo>
                  <a:pt x="2374" y="3084"/>
                  <a:pt x="2364" y="3080"/>
                  <a:pt x="2355" y="3080"/>
                </a:cubicBezTo>
                <a:cubicBezTo>
                  <a:pt x="2325" y="3080"/>
                  <a:pt x="2297" y="3070"/>
                  <a:pt x="2269" y="3062"/>
                </a:cubicBezTo>
                <a:cubicBezTo>
                  <a:pt x="2257" y="3059"/>
                  <a:pt x="2246" y="3054"/>
                  <a:pt x="2236" y="3047"/>
                </a:cubicBezTo>
                <a:cubicBezTo>
                  <a:pt x="2225" y="3038"/>
                  <a:pt x="2223" y="3026"/>
                  <a:pt x="2226" y="3013"/>
                </a:cubicBezTo>
                <a:cubicBezTo>
                  <a:pt x="2228" y="3004"/>
                  <a:pt x="2233" y="2997"/>
                  <a:pt x="2241" y="2993"/>
                </a:cubicBezTo>
                <a:cubicBezTo>
                  <a:pt x="2246" y="2990"/>
                  <a:pt x="2250" y="2987"/>
                  <a:pt x="2254" y="2983"/>
                </a:cubicBezTo>
                <a:cubicBezTo>
                  <a:pt x="2263" y="2976"/>
                  <a:pt x="2273" y="2974"/>
                  <a:pt x="2284" y="2972"/>
                </a:cubicBezTo>
                <a:cubicBezTo>
                  <a:pt x="2284" y="2972"/>
                  <a:pt x="2285" y="2972"/>
                  <a:pt x="2286" y="2972"/>
                </a:cubicBezTo>
                <a:cubicBezTo>
                  <a:pt x="2297" y="2970"/>
                  <a:pt x="2297" y="2970"/>
                  <a:pt x="2297" y="2981"/>
                </a:cubicBezTo>
                <a:cubicBezTo>
                  <a:pt x="2297" y="2989"/>
                  <a:pt x="2295" y="2996"/>
                  <a:pt x="2297" y="3003"/>
                </a:cubicBezTo>
                <a:cubicBezTo>
                  <a:pt x="2298" y="3007"/>
                  <a:pt x="2299" y="3011"/>
                  <a:pt x="2302" y="3013"/>
                </a:cubicBezTo>
                <a:cubicBezTo>
                  <a:pt x="2309" y="3019"/>
                  <a:pt x="2317" y="3025"/>
                  <a:pt x="2327" y="3024"/>
                </a:cubicBezTo>
                <a:cubicBezTo>
                  <a:pt x="2333" y="3023"/>
                  <a:pt x="2338" y="3026"/>
                  <a:pt x="2343" y="3028"/>
                </a:cubicBezTo>
                <a:cubicBezTo>
                  <a:pt x="2363" y="3032"/>
                  <a:pt x="2382" y="3037"/>
                  <a:pt x="2401" y="3045"/>
                </a:cubicBezTo>
                <a:cubicBezTo>
                  <a:pt x="2411" y="3050"/>
                  <a:pt x="2423" y="3052"/>
                  <a:pt x="2434" y="3056"/>
                </a:cubicBezTo>
                <a:cubicBezTo>
                  <a:pt x="2448" y="3061"/>
                  <a:pt x="2462" y="3065"/>
                  <a:pt x="2477" y="3067"/>
                </a:cubicBezTo>
                <a:cubicBezTo>
                  <a:pt x="2485" y="3068"/>
                  <a:pt x="2493" y="3069"/>
                  <a:pt x="2502" y="3067"/>
                </a:cubicBezTo>
                <a:cubicBezTo>
                  <a:pt x="2508" y="3065"/>
                  <a:pt x="2515" y="3067"/>
                  <a:pt x="2521" y="3062"/>
                </a:cubicBezTo>
                <a:cubicBezTo>
                  <a:pt x="2522" y="3061"/>
                  <a:pt x="2524" y="3060"/>
                  <a:pt x="2523" y="3058"/>
                </a:cubicBezTo>
                <a:cubicBezTo>
                  <a:pt x="2523" y="3056"/>
                  <a:pt x="2522" y="3053"/>
                  <a:pt x="2526" y="3054"/>
                </a:cubicBezTo>
                <a:cubicBezTo>
                  <a:pt x="2528" y="3054"/>
                  <a:pt x="2528" y="3051"/>
                  <a:pt x="2527" y="3049"/>
                </a:cubicBezTo>
                <a:cubicBezTo>
                  <a:pt x="2526" y="3048"/>
                  <a:pt x="2525" y="3046"/>
                  <a:pt x="2526" y="3044"/>
                </a:cubicBezTo>
                <a:cubicBezTo>
                  <a:pt x="2530" y="3026"/>
                  <a:pt x="2527" y="3008"/>
                  <a:pt x="2528" y="2990"/>
                </a:cubicBezTo>
                <a:cubicBezTo>
                  <a:pt x="2528" y="2982"/>
                  <a:pt x="2524" y="2977"/>
                  <a:pt x="2521" y="2969"/>
                </a:cubicBezTo>
                <a:cubicBezTo>
                  <a:pt x="2532" y="2971"/>
                  <a:pt x="2542" y="2974"/>
                  <a:pt x="2553" y="2976"/>
                </a:cubicBezTo>
                <a:cubicBezTo>
                  <a:pt x="2559" y="2978"/>
                  <a:pt x="2566" y="2979"/>
                  <a:pt x="2571" y="2982"/>
                </a:cubicBezTo>
                <a:cubicBezTo>
                  <a:pt x="2584" y="2989"/>
                  <a:pt x="2599" y="2994"/>
                  <a:pt x="2607" y="3008"/>
                </a:cubicBezTo>
                <a:cubicBezTo>
                  <a:pt x="2613" y="3019"/>
                  <a:pt x="2610" y="3037"/>
                  <a:pt x="2603" y="3047"/>
                </a:cubicBezTo>
                <a:close/>
                <a:moveTo>
                  <a:pt x="2724" y="162"/>
                </a:moveTo>
                <a:cubicBezTo>
                  <a:pt x="2721" y="153"/>
                  <a:pt x="2718" y="143"/>
                  <a:pt x="2709" y="138"/>
                </a:cubicBezTo>
                <a:cubicBezTo>
                  <a:pt x="2699" y="133"/>
                  <a:pt x="2689" y="125"/>
                  <a:pt x="2677" y="122"/>
                </a:cubicBezTo>
                <a:cubicBezTo>
                  <a:pt x="2671" y="120"/>
                  <a:pt x="2665" y="119"/>
                  <a:pt x="2658" y="118"/>
                </a:cubicBezTo>
                <a:cubicBezTo>
                  <a:pt x="2647" y="116"/>
                  <a:pt x="2636" y="113"/>
                  <a:pt x="2625" y="113"/>
                </a:cubicBezTo>
                <a:cubicBezTo>
                  <a:pt x="2619" y="113"/>
                  <a:pt x="2612" y="112"/>
                  <a:pt x="2609" y="105"/>
                </a:cubicBezTo>
                <a:cubicBezTo>
                  <a:pt x="2609" y="104"/>
                  <a:pt x="2608" y="104"/>
                  <a:pt x="2607" y="103"/>
                </a:cubicBezTo>
                <a:cubicBezTo>
                  <a:pt x="2591" y="89"/>
                  <a:pt x="2574" y="75"/>
                  <a:pt x="2560" y="59"/>
                </a:cubicBezTo>
                <a:cubicBezTo>
                  <a:pt x="2558" y="58"/>
                  <a:pt x="2557" y="57"/>
                  <a:pt x="2556" y="56"/>
                </a:cubicBezTo>
                <a:cubicBezTo>
                  <a:pt x="2546" y="49"/>
                  <a:pt x="2534" y="44"/>
                  <a:pt x="2527" y="32"/>
                </a:cubicBezTo>
                <a:cubicBezTo>
                  <a:pt x="2526" y="31"/>
                  <a:pt x="2525" y="31"/>
                  <a:pt x="2524" y="30"/>
                </a:cubicBezTo>
                <a:cubicBezTo>
                  <a:pt x="2517" y="25"/>
                  <a:pt x="2509" y="25"/>
                  <a:pt x="2501" y="24"/>
                </a:cubicBezTo>
                <a:cubicBezTo>
                  <a:pt x="2494" y="23"/>
                  <a:pt x="2487" y="22"/>
                  <a:pt x="2480" y="25"/>
                </a:cubicBezTo>
                <a:cubicBezTo>
                  <a:pt x="2462" y="32"/>
                  <a:pt x="2446" y="41"/>
                  <a:pt x="2429" y="50"/>
                </a:cubicBezTo>
                <a:cubicBezTo>
                  <a:pt x="2426" y="52"/>
                  <a:pt x="2424" y="55"/>
                  <a:pt x="2421" y="57"/>
                </a:cubicBezTo>
                <a:cubicBezTo>
                  <a:pt x="2408" y="62"/>
                  <a:pt x="2402" y="73"/>
                  <a:pt x="2402" y="87"/>
                </a:cubicBezTo>
                <a:cubicBezTo>
                  <a:pt x="2401" y="99"/>
                  <a:pt x="2403" y="113"/>
                  <a:pt x="2403" y="126"/>
                </a:cubicBezTo>
                <a:cubicBezTo>
                  <a:pt x="2403" y="129"/>
                  <a:pt x="2401" y="128"/>
                  <a:pt x="2399" y="129"/>
                </a:cubicBezTo>
                <a:cubicBezTo>
                  <a:pt x="2386" y="131"/>
                  <a:pt x="2372" y="132"/>
                  <a:pt x="2361" y="142"/>
                </a:cubicBezTo>
                <a:cubicBezTo>
                  <a:pt x="2354" y="147"/>
                  <a:pt x="2348" y="152"/>
                  <a:pt x="2342" y="157"/>
                </a:cubicBezTo>
                <a:cubicBezTo>
                  <a:pt x="2335" y="162"/>
                  <a:pt x="2330" y="168"/>
                  <a:pt x="2329" y="178"/>
                </a:cubicBezTo>
                <a:cubicBezTo>
                  <a:pt x="2328" y="186"/>
                  <a:pt x="2328" y="194"/>
                  <a:pt x="2330" y="203"/>
                </a:cubicBezTo>
                <a:cubicBezTo>
                  <a:pt x="2332" y="213"/>
                  <a:pt x="2336" y="223"/>
                  <a:pt x="2345" y="230"/>
                </a:cubicBezTo>
                <a:cubicBezTo>
                  <a:pt x="2362" y="242"/>
                  <a:pt x="2381" y="247"/>
                  <a:pt x="2401" y="251"/>
                </a:cubicBezTo>
                <a:cubicBezTo>
                  <a:pt x="2418" y="255"/>
                  <a:pt x="2435" y="256"/>
                  <a:pt x="2452" y="258"/>
                </a:cubicBezTo>
                <a:cubicBezTo>
                  <a:pt x="2464" y="259"/>
                  <a:pt x="2477" y="261"/>
                  <a:pt x="2489" y="261"/>
                </a:cubicBezTo>
                <a:cubicBezTo>
                  <a:pt x="2507" y="261"/>
                  <a:pt x="2524" y="262"/>
                  <a:pt x="2542" y="261"/>
                </a:cubicBezTo>
                <a:cubicBezTo>
                  <a:pt x="2561" y="260"/>
                  <a:pt x="2579" y="260"/>
                  <a:pt x="2598" y="257"/>
                </a:cubicBezTo>
                <a:cubicBezTo>
                  <a:pt x="2613" y="255"/>
                  <a:pt x="2628" y="252"/>
                  <a:pt x="2642" y="248"/>
                </a:cubicBezTo>
                <a:cubicBezTo>
                  <a:pt x="2655" y="245"/>
                  <a:pt x="2668" y="240"/>
                  <a:pt x="2680" y="234"/>
                </a:cubicBezTo>
                <a:cubicBezTo>
                  <a:pt x="2692" y="228"/>
                  <a:pt x="2703" y="222"/>
                  <a:pt x="2713" y="213"/>
                </a:cubicBezTo>
                <a:cubicBezTo>
                  <a:pt x="2718" y="210"/>
                  <a:pt x="2722" y="205"/>
                  <a:pt x="2723" y="199"/>
                </a:cubicBezTo>
                <a:cubicBezTo>
                  <a:pt x="2726" y="187"/>
                  <a:pt x="2727" y="175"/>
                  <a:pt x="2724" y="162"/>
                </a:cubicBezTo>
                <a:close/>
                <a:moveTo>
                  <a:pt x="2416" y="67"/>
                </a:moveTo>
                <a:cubicBezTo>
                  <a:pt x="2428" y="57"/>
                  <a:pt x="2441" y="48"/>
                  <a:pt x="2456" y="42"/>
                </a:cubicBezTo>
                <a:cubicBezTo>
                  <a:pt x="2465" y="39"/>
                  <a:pt x="2473" y="32"/>
                  <a:pt x="2483" y="30"/>
                </a:cubicBezTo>
                <a:cubicBezTo>
                  <a:pt x="2486" y="29"/>
                  <a:pt x="2488" y="28"/>
                  <a:pt x="2493" y="28"/>
                </a:cubicBezTo>
                <a:cubicBezTo>
                  <a:pt x="2485" y="34"/>
                  <a:pt x="2479" y="39"/>
                  <a:pt x="2472" y="44"/>
                </a:cubicBezTo>
                <a:cubicBezTo>
                  <a:pt x="2466" y="48"/>
                  <a:pt x="2461" y="53"/>
                  <a:pt x="2456" y="58"/>
                </a:cubicBezTo>
                <a:cubicBezTo>
                  <a:pt x="2450" y="64"/>
                  <a:pt x="2449" y="72"/>
                  <a:pt x="2451" y="80"/>
                </a:cubicBezTo>
                <a:cubicBezTo>
                  <a:pt x="2452" y="87"/>
                  <a:pt x="2463" y="91"/>
                  <a:pt x="2472" y="87"/>
                </a:cubicBezTo>
                <a:cubicBezTo>
                  <a:pt x="2481" y="83"/>
                  <a:pt x="2490" y="78"/>
                  <a:pt x="2498" y="73"/>
                </a:cubicBezTo>
                <a:cubicBezTo>
                  <a:pt x="2507" y="68"/>
                  <a:pt x="2515" y="70"/>
                  <a:pt x="2522" y="74"/>
                </a:cubicBezTo>
                <a:cubicBezTo>
                  <a:pt x="2524" y="75"/>
                  <a:pt x="2524" y="76"/>
                  <a:pt x="2523" y="78"/>
                </a:cubicBezTo>
                <a:cubicBezTo>
                  <a:pt x="2522" y="81"/>
                  <a:pt x="2519" y="84"/>
                  <a:pt x="2516" y="85"/>
                </a:cubicBezTo>
                <a:cubicBezTo>
                  <a:pt x="2511" y="87"/>
                  <a:pt x="2506" y="88"/>
                  <a:pt x="2506" y="95"/>
                </a:cubicBezTo>
                <a:cubicBezTo>
                  <a:pt x="2506" y="101"/>
                  <a:pt x="2511" y="104"/>
                  <a:pt x="2515" y="107"/>
                </a:cubicBezTo>
                <a:cubicBezTo>
                  <a:pt x="2523" y="110"/>
                  <a:pt x="2530" y="111"/>
                  <a:pt x="2537" y="104"/>
                </a:cubicBezTo>
                <a:cubicBezTo>
                  <a:pt x="2543" y="98"/>
                  <a:pt x="2557" y="96"/>
                  <a:pt x="2563" y="102"/>
                </a:cubicBezTo>
                <a:cubicBezTo>
                  <a:pt x="2566" y="104"/>
                  <a:pt x="2568" y="106"/>
                  <a:pt x="2565" y="109"/>
                </a:cubicBezTo>
                <a:cubicBezTo>
                  <a:pt x="2564" y="110"/>
                  <a:pt x="2564" y="112"/>
                  <a:pt x="2563" y="113"/>
                </a:cubicBezTo>
                <a:cubicBezTo>
                  <a:pt x="2559" y="123"/>
                  <a:pt x="2560" y="125"/>
                  <a:pt x="2570" y="127"/>
                </a:cubicBezTo>
                <a:cubicBezTo>
                  <a:pt x="2576" y="129"/>
                  <a:pt x="2582" y="129"/>
                  <a:pt x="2589" y="128"/>
                </a:cubicBezTo>
                <a:cubicBezTo>
                  <a:pt x="2591" y="127"/>
                  <a:pt x="2594" y="127"/>
                  <a:pt x="2597" y="127"/>
                </a:cubicBezTo>
                <a:cubicBezTo>
                  <a:pt x="2600" y="127"/>
                  <a:pt x="2602" y="128"/>
                  <a:pt x="2602" y="132"/>
                </a:cubicBezTo>
                <a:cubicBezTo>
                  <a:pt x="2602" y="133"/>
                  <a:pt x="2602" y="135"/>
                  <a:pt x="2604" y="136"/>
                </a:cubicBezTo>
                <a:cubicBezTo>
                  <a:pt x="2606" y="137"/>
                  <a:pt x="2607" y="135"/>
                  <a:pt x="2609" y="134"/>
                </a:cubicBezTo>
                <a:cubicBezTo>
                  <a:pt x="2613" y="130"/>
                  <a:pt x="2613" y="124"/>
                  <a:pt x="2607" y="121"/>
                </a:cubicBezTo>
                <a:cubicBezTo>
                  <a:pt x="2598" y="116"/>
                  <a:pt x="2589" y="119"/>
                  <a:pt x="2579" y="120"/>
                </a:cubicBezTo>
                <a:cubicBezTo>
                  <a:pt x="2578" y="120"/>
                  <a:pt x="2577" y="120"/>
                  <a:pt x="2575" y="121"/>
                </a:cubicBezTo>
                <a:cubicBezTo>
                  <a:pt x="2576" y="117"/>
                  <a:pt x="2576" y="114"/>
                  <a:pt x="2577" y="111"/>
                </a:cubicBezTo>
                <a:cubicBezTo>
                  <a:pt x="2582" y="99"/>
                  <a:pt x="2570" y="90"/>
                  <a:pt x="2560" y="90"/>
                </a:cubicBezTo>
                <a:cubicBezTo>
                  <a:pt x="2555" y="90"/>
                  <a:pt x="2551" y="92"/>
                  <a:pt x="2546" y="94"/>
                </a:cubicBezTo>
                <a:cubicBezTo>
                  <a:pt x="2540" y="96"/>
                  <a:pt x="2533" y="94"/>
                  <a:pt x="2527" y="97"/>
                </a:cubicBezTo>
                <a:cubicBezTo>
                  <a:pt x="2525" y="98"/>
                  <a:pt x="2522" y="96"/>
                  <a:pt x="2522" y="95"/>
                </a:cubicBezTo>
                <a:cubicBezTo>
                  <a:pt x="2520" y="92"/>
                  <a:pt x="2523" y="92"/>
                  <a:pt x="2525" y="91"/>
                </a:cubicBezTo>
                <a:cubicBezTo>
                  <a:pt x="2533" y="86"/>
                  <a:pt x="2535" y="74"/>
                  <a:pt x="2530" y="68"/>
                </a:cubicBezTo>
                <a:cubicBezTo>
                  <a:pt x="2527" y="64"/>
                  <a:pt x="2522" y="63"/>
                  <a:pt x="2518" y="62"/>
                </a:cubicBezTo>
                <a:cubicBezTo>
                  <a:pt x="2508" y="59"/>
                  <a:pt x="2498" y="61"/>
                  <a:pt x="2490" y="68"/>
                </a:cubicBezTo>
                <a:cubicBezTo>
                  <a:pt x="2483" y="74"/>
                  <a:pt x="2474" y="74"/>
                  <a:pt x="2466" y="76"/>
                </a:cubicBezTo>
                <a:cubicBezTo>
                  <a:pt x="2462" y="76"/>
                  <a:pt x="2460" y="70"/>
                  <a:pt x="2462" y="67"/>
                </a:cubicBezTo>
                <a:cubicBezTo>
                  <a:pt x="2469" y="58"/>
                  <a:pt x="2478" y="50"/>
                  <a:pt x="2486" y="42"/>
                </a:cubicBezTo>
                <a:cubicBezTo>
                  <a:pt x="2487" y="41"/>
                  <a:pt x="2489" y="41"/>
                  <a:pt x="2490" y="41"/>
                </a:cubicBezTo>
                <a:cubicBezTo>
                  <a:pt x="2499" y="39"/>
                  <a:pt x="2500" y="38"/>
                  <a:pt x="2498" y="29"/>
                </a:cubicBezTo>
                <a:cubicBezTo>
                  <a:pt x="2509" y="30"/>
                  <a:pt x="2520" y="30"/>
                  <a:pt x="2526" y="40"/>
                </a:cubicBezTo>
                <a:cubicBezTo>
                  <a:pt x="2533" y="50"/>
                  <a:pt x="2543" y="53"/>
                  <a:pt x="2552" y="60"/>
                </a:cubicBezTo>
                <a:cubicBezTo>
                  <a:pt x="2553" y="60"/>
                  <a:pt x="2554" y="61"/>
                  <a:pt x="2555" y="62"/>
                </a:cubicBezTo>
                <a:cubicBezTo>
                  <a:pt x="2570" y="79"/>
                  <a:pt x="2587" y="92"/>
                  <a:pt x="2603" y="107"/>
                </a:cubicBezTo>
                <a:cubicBezTo>
                  <a:pt x="2609" y="113"/>
                  <a:pt x="2616" y="118"/>
                  <a:pt x="2622" y="124"/>
                </a:cubicBezTo>
                <a:cubicBezTo>
                  <a:pt x="2625" y="126"/>
                  <a:pt x="2628" y="131"/>
                  <a:pt x="2626" y="136"/>
                </a:cubicBezTo>
                <a:cubicBezTo>
                  <a:pt x="2624" y="141"/>
                  <a:pt x="2618" y="143"/>
                  <a:pt x="2613" y="141"/>
                </a:cubicBezTo>
                <a:cubicBezTo>
                  <a:pt x="2597" y="136"/>
                  <a:pt x="2580" y="137"/>
                  <a:pt x="2563" y="132"/>
                </a:cubicBezTo>
                <a:cubicBezTo>
                  <a:pt x="2531" y="123"/>
                  <a:pt x="2497" y="118"/>
                  <a:pt x="2466" y="105"/>
                </a:cubicBezTo>
                <a:cubicBezTo>
                  <a:pt x="2452" y="99"/>
                  <a:pt x="2436" y="96"/>
                  <a:pt x="2422" y="89"/>
                </a:cubicBezTo>
                <a:cubicBezTo>
                  <a:pt x="2421" y="89"/>
                  <a:pt x="2419" y="88"/>
                  <a:pt x="2417" y="87"/>
                </a:cubicBezTo>
                <a:cubicBezTo>
                  <a:pt x="2408" y="82"/>
                  <a:pt x="2407" y="73"/>
                  <a:pt x="2416" y="67"/>
                </a:cubicBezTo>
                <a:close/>
                <a:moveTo>
                  <a:pt x="2410" y="109"/>
                </a:moveTo>
                <a:cubicBezTo>
                  <a:pt x="2412" y="107"/>
                  <a:pt x="2415" y="106"/>
                  <a:pt x="2416" y="108"/>
                </a:cubicBezTo>
                <a:cubicBezTo>
                  <a:pt x="2422" y="114"/>
                  <a:pt x="2430" y="115"/>
                  <a:pt x="2437" y="117"/>
                </a:cubicBezTo>
                <a:cubicBezTo>
                  <a:pt x="2446" y="120"/>
                  <a:pt x="2455" y="124"/>
                  <a:pt x="2463" y="127"/>
                </a:cubicBezTo>
                <a:cubicBezTo>
                  <a:pt x="2470" y="130"/>
                  <a:pt x="2477" y="133"/>
                  <a:pt x="2484" y="136"/>
                </a:cubicBezTo>
                <a:cubicBezTo>
                  <a:pt x="2504" y="145"/>
                  <a:pt x="2524" y="154"/>
                  <a:pt x="2546" y="157"/>
                </a:cubicBezTo>
                <a:cubicBezTo>
                  <a:pt x="2568" y="161"/>
                  <a:pt x="2589" y="163"/>
                  <a:pt x="2611" y="161"/>
                </a:cubicBezTo>
                <a:cubicBezTo>
                  <a:pt x="2616" y="161"/>
                  <a:pt x="2622" y="160"/>
                  <a:pt x="2627" y="157"/>
                </a:cubicBezTo>
                <a:cubicBezTo>
                  <a:pt x="2629" y="161"/>
                  <a:pt x="2627" y="163"/>
                  <a:pt x="2623" y="164"/>
                </a:cubicBezTo>
                <a:cubicBezTo>
                  <a:pt x="2618" y="165"/>
                  <a:pt x="2613" y="168"/>
                  <a:pt x="2607" y="168"/>
                </a:cubicBezTo>
                <a:cubicBezTo>
                  <a:pt x="2601" y="169"/>
                  <a:pt x="2595" y="166"/>
                  <a:pt x="2589" y="167"/>
                </a:cubicBezTo>
                <a:cubicBezTo>
                  <a:pt x="2588" y="167"/>
                  <a:pt x="2587" y="166"/>
                  <a:pt x="2586" y="166"/>
                </a:cubicBezTo>
                <a:cubicBezTo>
                  <a:pt x="2573" y="168"/>
                  <a:pt x="2561" y="166"/>
                  <a:pt x="2549" y="163"/>
                </a:cubicBezTo>
                <a:cubicBezTo>
                  <a:pt x="2536" y="160"/>
                  <a:pt x="2523" y="157"/>
                  <a:pt x="2510" y="153"/>
                </a:cubicBezTo>
                <a:cubicBezTo>
                  <a:pt x="2500" y="150"/>
                  <a:pt x="2491" y="144"/>
                  <a:pt x="2482" y="140"/>
                </a:cubicBezTo>
                <a:cubicBezTo>
                  <a:pt x="2475" y="136"/>
                  <a:pt x="2466" y="135"/>
                  <a:pt x="2458" y="133"/>
                </a:cubicBezTo>
                <a:cubicBezTo>
                  <a:pt x="2445" y="128"/>
                  <a:pt x="2432" y="123"/>
                  <a:pt x="2418" y="121"/>
                </a:cubicBezTo>
                <a:cubicBezTo>
                  <a:pt x="2415" y="120"/>
                  <a:pt x="2411" y="118"/>
                  <a:pt x="2409" y="115"/>
                </a:cubicBezTo>
                <a:cubicBezTo>
                  <a:pt x="2408" y="112"/>
                  <a:pt x="2408" y="111"/>
                  <a:pt x="2410" y="109"/>
                </a:cubicBezTo>
                <a:close/>
                <a:moveTo>
                  <a:pt x="2628" y="187"/>
                </a:moveTo>
                <a:cubicBezTo>
                  <a:pt x="2629" y="192"/>
                  <a:pt x="2629" y="198"/>
                  <a:pt x="2627" y="203"/>
                </a:cubicBezTo>
                <a:cubicBezTo>
                  <a:pt x="2627" y="205"/>
                  <a:pt x="2626" y="207"/>
                  <a:pt x="2624" y="207"/>
                </a:cubicBezTo>
                <a:cubicBezTo>
                  <a:pt x="2611" y="213"/>
                  <a:pt x="2598" y="215"/>
                  <a:pt x="2584" y="213"/>
                </a:cubicBezTo>
                <a:cubicBezTo>
                  <a:pt x="2561" y="209"/>
                  <a:pt x="2539" y="202"/>
                  <a:pt x="2516" y="197"/>
                </a:cubicBezTo>
                <a:cubicBezTo>
                  <a:pt x="2508" y="195"/>
                  <a:pt x="2500" y="191"/>
                  <a:pt x="2492" y="189"/>
                </a:cubicBezTo>
                <a:cubicBezTo>
                  <a:pt x="2476" y="186"/>
                  <a:pt x="2459" y="183"/>
                  <a:pt x="2443" y="179"/>
                </a:cubicBezTo>
                <a:cubicBezTo>
                  <a:pt x="2433" y="177"/>
                  <a:pt x="2423" y="173"/>
                  <a:pt x="2414" y="168"/>
                </a:cubicBezTo>
                <a:cubicBezTo>
                  <a:pt x="2409" y="165"/>
                  <a:pt x="2409" y="165"/>
                  <a:pt x="2409" y="152"/>
                </a:cubicBezTo>
                <a:cubicBezTo>
                  <a:pt x="2410" y="154"/>
                  <a:pt x="2410" y="155"/>
                  <a:pt x="2410" y="156"/>
                </a:cubicBezTo>
                <a:cubicBezTo>
                  <a:pt x="2411" y="156"/>
                  <a:pt x="2411" y="156"/>
                  <a:pt x="2411" y="155"/>
                </a:cubicBezTo>
                <a:cubicBezTo>
                  <a:pt x="2413" y="145"/>
                  <a:pt x="2416" y="143"/>
                  <a:pt x="2428" y="146"/>
                </a:cubicBezTo>
                <a:cubicBezTo>
                  <a:pt x="2437" y="148"/>
                  <a:pt x="2445" y="153"/>
                  <a:pt x="2453" y="158"/>
                </a:cubicBezTo>
                <a:cubicBezTo>
                  <a:pt x="2470" y="167"/>
                  <a:pt x="2488" y="173"/>
                  <a:pt x="2506" y="176"/>
                </a:cubicBezTo>
                <a:cubicBezTo>
                  <a:pt x="2524" y="179"/>
                  <a:pt x="2541" y="183"/>
                  <a:pt x="2559" y="185"/>
                </a:cubicBezTo>
                <a:cubicBezTo>
                  <a:pt x="2576" y="186"/>
                  <a:pt x="2593" y="190"/>
                  <a:pt x="2610" y="189"/>
                </a:cubicBezTo>
                <a:cubicBezTo>
                  <a:pt x="2615" y="189"/>
                  <a:pt x="2620" y="188"/>
                  <a:pt x="2625" y="185"/>
                </a:cubicBezTo>
                <a:cubicBezTo>
                  <a:pt x="2626" y="185"/>
                  <a:pt x="2628" y="184"/>
                  <a:pt x="2628" y="187"/>
                </a:cubicBezTo>
                <a:close/>
                <a:moveTo>
                  <a:pt x="2340" y="216"/>
                </a:moveTo>
                <a:cubicBezTo>
                  <a:pt x="2340" y="216"/>
                  <a:pt x="2339" y="215"/>
                  <a:pt x="2340" y="214"/>
                </a:cubicBezTo>
                <a:cubicBezTo>
                  <a:pt x="2340" y="214"/>
                  <a:pt x="2341" y="215"/>
                  <a:pt x="2341" y="215"/>
                </a:cubicBezTo>
                <a:cubicBezTo>
                  <a:pt x="2342" y="216"/>
                  <a:pt x="2343" y="216"/>
                  <a:pt x="2342" y="217"/>
                </a:cubicBezTo>
                <a:cubicBezTo>
                  <a:pt x="2341" y="218"/>
                  <a:pt x="2341" y="217"/>
                  <a:pt x="2340" y="216"/>
                </a:cubicBezTo>
                <a:close/>
                <a:moveTo>
                  <a:pt x="2710" y="209"/>
                </a:moveTo>
                <a:cubicBezTo>
                  <a:pt x="2694" y="222"/>
                  <a:pt x="2677" y="231"/>
                  <a:pt x="2658" y="238"/>
                </a:cubicBezTo>
                <a:cubicBezTo>
                  <a:pt x="2640" y="244"/>
                  <a:pt x="2620" y="248"/>
                  <a:pt x="2600" y="251"/>
                </a:cubicBezTo>
                <a:cubicBezTo>
                  <a:pt x="2575" y="255"/>
                  <a:pt x="2549" y="255"/>
                  <a:pt x="2524" y="256"/>
                </a:cubicBezTo>
                <a:cubicBezTo>
                  <a:pt x="2508" y="256"/>
                  <a:pt x="2492" y="255"/>
                  <a:pt x="2476" y="255"/>
                </a:cubicBezTo>
                <a:cubicBezTo>
                  <a:pt x="2467" y="254"/>
                  <a:pt x="2458" y="253"/>
                  <a:pt x="2449" y="252"/>
                </a:cubicBezTo>
                <a:cubicBezTo>
                  <a:pt x="2428" y="250"/>
                  <a:pt x="2407" y="248"/>
                  <a:pt x="2386" y="242"/>
                </a:cubicBezTo>
                <a:cubicBezTo>
                  <a:pt x="2372" y="238"/>
                  <a:pt x="2359" y="233"/>
                  <a:pt x="2348" y="225"/>
                </a:cubicBezTo>
                <a:cubicBezTo>
                  <a:pt x="2345" y="223"/>
                  <a:pt x="2343" y="221"/>
                  <a:pt x="2341" y="218"/>
                </a:cubicBezTo>
                <a:cubicBezTo>
                  <a:pt x="2344" y="217"/>
                  <a:pt x="2345" y="218"/>
                  <a:pt x="2347" y="219"/>
                </a:cubicBezTo>
                <a:cubicBezTo>
                  <a:pt x="2364" y="230"/>
                  <a:pt x="2383" y="234"/>
                  <a:pt x="2403" y="238"/>
                </a:cubicBezTo>
                <a:cubicBezTo>
                  <a:pt x="2412" y="240"/>
                  <a:pt x="2420" y="243"/>
                  <a:pt x="2429" y="243"/>
                </a:cubicBezTo>
                <a:cubicBezTo>
                  <a:pt x="2437" y="243"/>
                  <a:pt x="2444" y="245"/>
                  <a:pt x="2452" y="245"/>
                </a:cubicBezTo>
                <a:cubicBezTo>
                  <a:pt x="2457" y="245"/>
                  <a:pt x="2463" y="244"/>
                  <a:pt x="2467" y="246"/>
                </a:cubicBezTo>
                <a:cubicBezTo>
                  <a:pt x="2472" y="248"/>
                  <a:pt x="2475" y="245"/>
                  <a:pt x="2479" y="246"/>
                </a:cubicBezTo>
                <a:cubicBezTo>
                  <a:pt x="2483" y="248"/>
                  <a:pt x="2487" y="248"/>
                  <a:pt x="2491" y="249"/>
                </a:cubicBezTo>
                <a:cubicBezTo>
                  <a:pt x="2503" y="250"/>
                  <a:pt x="2514" y="250"/>
                  <a:pt x="2526" y="249"/>
                </a:cubicBezTo>
                <a:cubicBezTo>
                  <a:pt x="2531" y="249"/>
                  <a:pt x="2536" y="250"/>
                  <a:pt x="2542" y="249"/>
                </a:cubicBezTo>
                <a:cubicBezTo>
                  <a:pt x="2547" y="248"/>
                  <a:pt x="2552" y="249"/>
                  <a:pt x="2558" y="248"/>
                </a:cubicBezTo>
                <a:cubicBezTo>
                  <a:pt x="2571" y="248"/>
                  <a:pt x="2583" y="246"/>
                  <a:pt x="2596" y="244"/>
                </a:cubicBezTo>
                <a:cubicBezTo>
                  <a:pt x="2609" y="243"/>
                  <a:pt x="2622" y="239"/>
                  <a:pt x="2635" y="235"/>
                </a:cubicBezTo>
                <a:cubicBezTo>
                  <a:pt x="2648" y="232"/>
                  <a:pt x="2661" y="230"/>
                  <a:pt x="2674" y="225"/>
                </a:cubicBezTo>
                <a:cubicBezTo>
                  <a:pt x="2691" y="219"/>
                  <a:pt x="2708" y="211"/>
                  <a:pt x="2717" y="193"/>
                </a:cubicBezTo>
                <a:cubicBezTo>
                  <a:pt x="2719" y="201"/>
                  <a:pt x="2714" y="206"/>
                  <a:pt x="2710" y="209"/>
                </a:cubicBezTo>
                <a:close/>
                <a:moveTo>
                  <a:pt x="2712" y="191"/>
                </a:moveTo>
                <a:cubicBezTo>
                  <a:pt x="2702" y="208"/>
                  <a:pt x="2686" y="215"/>
                  <a:pt x="2668" y="221"/>
                </a:cubicBezTo>
                <a:cubicBezTo>
                  <a:pt x="2649" y="226"/>
                  <a:pt x="2629" y="231"/>
                  <a:pt x="2610" y="237"/>
                </a:cubicBezTo>
                <a:cubicBezTo>
                  <a:pt x="2599" y="240"/>
                  <a:pt x="2588" y="240"/>
                  <a:pt x="2577" y="241"/>
                </a:cubicBezTo>
                <a:cubicBezTo>
                  <a:pt x="2560" y="243"/>
                  <a:pt x="2543" y="245"/>
                  <a:pt x="2526" y="242"/>
                </a:cubicBezTo>
                <a:cubicBezTo>
                  <a:pt x="2523" y="241"/>
                  <a:pt x="2520" y="245"/>
                  <a:pt x="2517" y="244"/>
                </a:cubicBezTo>
                <a:cubicBezTo>
                  <a:pt x="2510" y="244"/>
                  <a:pt x="2503" y="244"/>
                  <a:pt x="2496" y="243"/>
                </a:cubicBezTo>
                <a:cubicBezTo>
                  <a:pt x="2486" y="242"/>
                  <a:pt x="2476" y="238"/>
                  <a:pt x="2467" y="239"/>
                </a:cubicBezTo>
                <a:cubicBezTo>
                  <a:pt x="2437" y="241"/>
                  <a:pt x="2409" y="232"/>
                  <a:pt x="2380" y="226"/>
                </a:cubicBezTo>
                <a:cubicBezTo>
                  <a:pt x="2368" y="224"/>
                  <a:pt x="2357" y="219"/>
                  <a:pt x="2347" y="213"/>
                </a:cubicBezTo>
                <a:cubicBezTo>
                  <a:pt x="2335" y="205"/>
                  <a:pt x="2332" y="193"/>
                  <a:pt x="2334" y="180"/>
                </a:cubicBezTo>
                <a:cubicBezTo>
                  <a:pt x="2336" y="170"/>
                  <a:pt x="2341" y="164"/>
                  <a:pt x="2348" y="158"/>
                </a:cubicBezTo>
                <a:cubicBezTo>
                  <a:pt x="2353" y="155"/>
                  <a:pt x="2357" y="152"/>
                  <a:pt x="2361" y="148"/>
                </a:cubicBezTo>
                <a:cubicBezTo>
                  <a:pt x="2369" y="140"/>
                  <a:pt x="2379" y="138"/>
                  <a:pt x="2389" y="135"/>
                </a:cubicBezTo>
                <a:cubicBezTo>
                  <a:pt x="2390" y="135"/>
                  <a:pt x="2391" y="135"/>
                  <a:pt x="2392" y="135"/>
                </a:cubicBezTo>
                <a:cubicBezTo>
                  <a:pt x="2403" y="132"/>
                  <a:pt x="2403" y="132"/>
                  <a:pt x="2404" y="144"/>
                </a:cubicBezTo>
                <a:cubicBezTo>
                  <a:pt x="2404" y="151"/>
                  <a:pt x="2402" y="158"/>
                  <a:pt x="2404" y="165"/>
                </a:cubicBezTo>
                <a:cubicBezTo>
                  <a:pt x="2405" y="169"/>
                  <a:pt x="2407" y="173"/>
                  <a:pt x="2410" y="175"/>
                </a:cubicBezTo>
                <a:cubicBezTo>
                  <a:pt x="2418" y="181"/>
                  <a:pt x="2426" y="186"/>
                  <a:pt x="2436" y="184"/>
                </a:cubicBezTo>
                <a:cubicBezTo>
                  <a:pt x="2442" y="184"/>
                  <a:pt x="2447" y="186"/>
                  <a:pt x="2453" y="187"/>
                </a:cubicBezTo>
                <a:cubicBezTo>
                  <a:pt x="2472" y="191"/>
                  <a:pt x="2492" y="194"/>
                  <a:pt x="2511" y="201"/>
                </a:cubicBezTo>
                <a:cubicBezTo>
                  <a:pt x="2521" y="205"/>
                  <a:pt x="2533" y="207"/>
                  <a:pt x="2544" y="210"/>
                </a:cubicBezTo>
                <a:cubicBezTo>
                  <a:pt x="2559" y="214"/>
                  <a:pt x="2573" y="217"/>
                  <a:pt x="2588" y="219"/>
                </a:cubicBezTo>
                <a:cubicBezTo>
                  <a:pt x="2596" y="219"/>
                  <a:pt x="2605" y="219"/>
                  <a:pt x="2613" y="217"/>
                </a:cubicBezTo>
                <a:cubicBezTo>
                  <a:pt x="2619" y="215"/>
                  <a:pt x="2626" y="216"/>
                  <a:pt x="2632" y="211"/>
                </a:cubicBezTo>
                <a:cubicBezTo>
                  <a:pt x="2633" y="209"/>
                  <a:pt x="2634" y="208"/>
                  <a:pt x="2634" y="206"/>
                </a:cubicBezTo>
                <a:cubicBezTo>
                  <a:pt x="2634" y="204"/>
                  <a:pt x="2632" y="202"/>
                  <a:pt x="2637" y="202"/>
                </a:cubicBezTo>
                <a:cubicBezTo>
                  <a:pt x="2638" y="202"/>
                  <a:pt x="2638" y="199"/>
                  <a:pt x="2637" y="198"/>
                </a:cubicBezTo>
                <a:cubicBezTo>
                  <a:pt x="2636" y="196"/>
                  <a:pt x="2635" y="195"/>
                  <a:pt x="2636" y="193"/>
                </a:cubicBezTo>
                <a:cubicBezTo>
                  <a:pt x="2639" y="175"/>
                  <a:pt x="2635" y="156"/>
                  <a:pt x="2634" y="138"/>
                </a:cubicBezTo>
                <a:cubicBezTo>
                  <a:pt x="2634" y="131"/>
                  <a:pt x="2630" y="125"/>
                  <a:pt x="2626" y="118"/>
                </a:cubicBezTo>
                <a:cubicBezTo>
                  <a:pt x="2637" y="119"/>
                  <a:pt x="2648" y="122"/>
                  <a:pt x="2658" y="123"/>
                </a:cubicBezTo>
                <a:cubicBezTo>
                  <a:pt x="2665" y="124"/>
                  <a:pt x="2671" y="125"/>
                  <a:pt x="2677" y="128"/>
                </a:cubicBezTo>
                <a:cubicBezTo>
                  <a:pt x="2690" y="134"/>
                  <a:pt x="2705" y="138"/>
                  <a:pt x="2714" y="151"/>
                </a:cubicBezTo>
                <a:cubicBezTo>
                  <a:pt x="2721" y="162"/>
                  <a:pt x="2719" y="180"/>
                  <a:pt x="2712" y="191"/>
                </a:cubicBezTo>
                <a:close/>
                <a:moveTo>
                  <a:pt x="288" y="1206"/>
                </a:moveTo>
                <a:cubicBezTo>
                  <a:pt x="287" y="1204"/>
                  <a:pt x="286" y="1203"/>
                  <a:pt x="284" y="1203"/>
                </a:cubicBezTo>
                <a:cubicBezTo>
                  <a:pt x="282" y="1202"/>
                  <a:pt x="281" y="1204"/>
                  <a:pt x="280" y="1205"/>
                </a:cubicBezTo>
                <a:cubicBezTo>
                  <a:pt x="277" y="1209"/>
                  <a:pt x="278" y="1211"/>
                  <a:pt x="286" y="1213"/>
                </a:cubicBezTo>
                <a:cubicBezTo>
                  <a:pt x="288" y="1211"/>
                  <a:pt x="288" y="1209"/>
                  <a:pt x="288" y="1206"/>
                </a:cubicBezTo>
                <a:close/>
                <a:moveTo>
                  <a:pt x="351" y="1142"/>
                </a:moveTo>
                <a:cubicBezTo>
                  <a:pt x="348" y="1144"/>
                  <a:pt x="342" y="1141"/>
                  <a:pt x="341" y="1146"/>
                </a:cubicBezTo>
                <a:cubicBezTo>
                  <a:pt x="341" y="1148"/>
                  <a:pt x="341" y="1153"/>
                  <a:pt x="348" y="1153"/>
                </a:cubicBezTo>
                <a:cubicBezTo>
                  <a:pt x="351" y="1152"/>
                  <a:pt x="354" y="1149"/>
                  <a:pt x="354" y="1146"/>
                </a:cubicBezTo>
                <a:cubicBezTo>
                  <a:pt x="354" y="1143"/>
                  <a:pt x="353" y="1141"/>
                  <a:pt x="351" y="1142"/>
                </a:cubicBezTo>
                <a:close/>
                <a:moveTo>
                  <a:pt x="286" y="1213"/>
                </a:moveTo>
                <a:cubicBezTo>
                  <a:pt x="286" y="1213"/>
                  <a:pt x="286" y="1213"/>
                  <a:pt x="286" y="1213"/>
                </a:cubicBezTo>
                <a:cubicBezTo>
                  <a:pt x="286" y="1213"/>
                  <a:pt x="286" y="1213"/>
                  <a:pt x="286" y="1213"/>
                </a:cubicBezTo>
                <a:cubicBezTo>
                  <a:pt x="286" y="1213"/>
                  <a:pt x="286" y="1213"/>
                  <a:pt x="286" y="1213"/>
                </a:cubicBezTo>
                <a:cubicBezTo>
                  <a:pt x="286" y="1213"/>
                  <a:pt x="286" y="1213"/>
                  <a:pt x="286" y="1213"/>
                </a:cubicBezTo>
                <a:cubicBezTo>
                  <a:pt x="286" y="1213"/>
                  <a:pt x="286" y="1213"/>
                  <a:pt x="286" y="1213"/>
                </a:cubicBezTo>
                <a:cubicBezTo>
                  <a:pt x="286" y="1213"/>
                  <a:pt x="286" y="1213"/>
                  <a:pt x="286" y="1213"/>
                </a:cubicBezTo>
                <a:close/>
                <a:moveTo>
                  <a:pt x="303" y="1131"/>
                </a:moveTo>
                <a:cubicBezTo>
                  <a:pt x="305" y="1131"/>
                  <a:pt x="308" y="1127"/>
                  <a:pt x="308" y="1125"/>
                </a:cubicBezTo>
                <a:cubicBezTo>
                  <a:pt x="308" y="1124"/>
                  <a:pt x="308" y="1122"/>
                  <a:pt x="306" y="1123"/>
                </a:cubicBezTo>
                <a:cubicBezTo>
                  <a:pt x="303" y="1124"/>
                  <a:pt x="301" y="1125"/>
                  <a:pt x="300" y="1128"/>
                </a:cubicBezTo>
                <a:cubicBezTo>
                  <a:pt x="300" y="1129"/>
                  <a:pt x="301" y="1131"/>
                  <a:pt x="303" y="1131"/>
                </a:cubicBezTo>
                <a:close/>
                <a:moveTo>
                  <a:pt x="294" y="1158"/>
                </a:moveTo>
                <a:cubicBezTo>
                  <a:pt x="297" y="1158"/>
                  <a:pt x="299" y="1156"/>
                  <a:pt x="300" y="1154"/>
                </a:cubicBezTo>
                <a:cubicBezTo>
                  <a:pt x="301" y="1153"/>
                  <a:pt x="301" y="1151"/>
                  <a:pt x="299" y="1149"/>
                </a:cubicBezTo>
                <a:cubicBezTo>
                  <a:pt x="297" y="1148"/>
                  <a:pt x="296" y="1148"/>
                  <a:pt x="295" y="1150"/>
                </a:cubicBezTo>
                <a:cubicBezTo>
                  <a:pt x="293" y="1152"/>
                  <a:pt x="291" y="1151"/>
                  <a:pt x="289" y="1151"/>
                </a:cubicBezTo>
                <a:cubicBezTo>
                  <a:pt x="287" y="1151"/>
                  <a:pt x="283" y="1150"/>
                  <a:pt x="285" y="1154"/>
                </a:cubicBezTo>
                <a:cubicBezTo>
                  <a:pt x="286" y="1157"/>
                  <a:pt x="290" y="1157"/>
                  <a:pt x="294" y="1158"/>
                </a:cubicBezTo>
                <a:close/>
                <a:moveTo>
                  <a:pt x="304" y="1165"/>
                </a:moveTo>
                <a:cubicBezTo>
                  <a:pt x="304" y="1168"/>
                  <a:pt x="306" y="1168"/>
                  <a:pt x="308" y="1168"/>
                </a:cubicBezTo>
                <a:cubicBezTo>
                  <a:pt x="312" y="1168"/>
                  <a:pt x="313" y="1165"/>
                  <a:pt x="313" y="1163"/>
                </a:cubicBezTo>
                <a:cubicBezTo>
                  <a:pt x="313" y="1160"/>
                  <a:pt x="312" y="1158"/>
                  <a:pt x="310" y="1159"/>
                </a:cubicBezTo>
                <a:cubicBezTo>
                  <a:pt x="306" y="1160"/>
                  <a:pt x="304" y="1162"/>
                  <a:pt x="304" y="1165"/>
                </a:cubicBezTo>
                <a:close/>
                <a:moveTo>
                  <a:pt x="269" y="1205"/>
                </a:moveTo>
                <a:cubicBezTo>
                  <a:pt x="273" y="1205"/>
                  <a:pt x="274" y="1202"/>
                  <a:pt x="275" y="1200"/>
                </a:cubicBezTo>
                <a:cubicBezTo>
                  <a:pt x="274" y="1197"/>
                  <a:pt x="272" y="1195"/>
                  <a:pt x="268" y="1195"/>
                </a:cubicBezTo>
                <a:cubicBezTo>
                  <a:pt x="265" y="1195"/>
                  <a:pt x="264" y="1197"/>
                  <a:pt x="264" y="1199"/>
                </a:cubicBezTo>
                <a:cubicBezTo>
                  <a:pt x="264" y="1202"/>
                  <a:pt x="265" y="1205"/>
                  <a:pt x="269" y="1205"/>
                </a:cubicBezTo>
                <a:close/>
                <a:moveTo>
                  <a:pt x="112" y="1310"/>
                </a:moveTo>
                <a:cubicBezTo>
                  <a:pt x="119" y="1315"/>
                  <a:pt x="125" y="1319"/>
                  <a:pt x="129" y="1327"/>
                </a:cubicBezTo>
                <a:cubicBezTo>
                  <a:pt x="131" y="1330"/>
                  <a:pt x="133" y="1333"/>
                  <a:pt x="136" y="1336"/>
                </a:cubicBezTo>
                <a:cubicBezTo>
                  <a:pt x="138" y="1338"/>
                  <a:pt x="141" y="1340"/>
                  <a:pt x="145" y="1341"/>
                </a:cubicBezTo>
                <a:cubicBezTo>
                  <a:pt x="156" y="1342"/>
                  <a:pt x="164" y="1338"/>
                  <a:pt x="171" y="1330"/>
                </a:cubicBezTo>
                <a:cubicBezTo>
                  <a:pt x="179" y="1322"/>
                  <a:pt x="180" y="1314"/>
                  <a:pt x="180" y="1304"/>
                </a:cubicBezTo>
                <a:cubicBezTo>
                  <a:pt x="179" y="1281"/>
                  <a:pt x="194" y="1265"/>
                  <a:pt x="213" y="1251"/>
                </a:cubicBezTo>
                <a:cubicBezTo>
                  <a:pt x="214" y="1250"/>
                  <a:pt x="216" y="1251"/>
                  <a:pt x="217" y="1251"/>
                </a:cubicBezTo>
                <a:cubicBezTo>
                  <a:pt x="226" y="1254"/>
                  <a:pt x="234" y="1251"/>
                  <a:pt x="240" y="1247"/>
                </a:cubicBezTo>
                <a:cubicBezTo>
                  <a:pt x="259" y="1235"/>
                  <a:pt x="281" y="1229"/>
                  <a:pt x="299" y="1216"/>
                </a:cubicBezTo>
                <a:cubicBezTo>
                  <a:pt x="313" y="1206"/>
                  <a:pt x="328" y="1198"/>
                  <a:pt x="340" y="1186"/>
                </a:cubicBezTo>
                <a:cubicBezTo>
                  <a:pt x="361" y="1165"/>
                  <a:pt x="371" y="1140"/>
                  <a:pt x="372" y="1110"/>
                </a:cubicBezTo>
                <a:cubicBezTo>
                  <a:pt x="371" y="1102"/>
                  <a:pt x="370" y="1092"/>
                  <a:pt x="368" y="1082"/>
                </a:cubicBezTo>
                <a:cubicBezTo>
                  <a:pt x="366" y="1075"/>
                  <a:pt x="363" y="1072"/>
                  <a:pt x="355" y="1072"/>
                </a:cubicBezTo>
                <a:cubicBezTo>
                  <a:pt x="353" y="1072"/>
                  <a:pt x="352" y="1071"/>
                  <a:pt x="350" y="1071"/>
                </a:cubicBezTo>
                <a:cubicBezTo>
                  <a:pt x="345" y="1068"/>
                  <a:pt x="342" y="1064"/>
                  <a:pt x="340" y="1060"/>
                </a:cubicBezTo>
                <a:cubicBezTo>
                  <a:pt x="337" y="1055"/>
                  <a:pt x="333" y="1052"/>
                  <a:pt x="328" y="1050"/>
                </a:cubicBezTo>
                <a:cubicBezTo>
                  <a:pt x="319" y="1046"/>
                  <a:pt x="310" y="1044"/>
                  <a:pt x="302" y="1039"/>
                </a:cubicBezTo>
                <a:cubicBezTo>
                  <a:pt x="298" y="1037"/>
                  <a:pt x="292" y="1037"/>
                  <a:pt x="286" y="1035"/>
                </a:cubicBezTo>
                <a:cubicBezTo>
                  <a:pt x="273" y="1031"/>
                  <a:pt x="259" y="1030"/>
                  <a:pt x="247" y="1036"/>
                </a:cubicBezTo>
                <a:cubicBezTo>
                  <a:pt x="227" y="1045"/>
                  <a:pt x="210" y="1058"/>
                  <a:pt x="197" y="1075"/>
                </a:cubicBezTo>
                <a:cubicBezTo>
                  <a:pt x="186" y="1090"/>
                  <a:pt x="182" y="1107"/>
                  <a:pt x="177" y="1123"/>
                </a:cubicBezTo>
                <a:cubicBezTo>
                  <a:pt x="173" y="1137"/>
                  <a:pt x="173" y="1152"/>
                  <a:pt x="167" y="1165"/>
                </a:cubicBezTo>
                <a:cubicBezTo>
                  <a:pt x="165" y="1169"/>
                  <a:pt x="165" y="1174"/>
                  <a:pt x="164" y="1178"/>
                </a:cubicBezTo>
                <a:cubicBezTo>
                  <a:pt x="163" y="1192"/>
                  <a:pt x="163" y="1205"/>
                  <a:pt x="157" y="1218"/>
                </a:cubicBezTo>
                <a:cubicBezTo>
                  <a:pt x="155" y="1223"/>
                  <a:pt x="154" y="1229"/>
                  <a:pt x="156" y="1234"/>
                </a:cubicBezTo>
                <a:cubicBezTo>
                  <a:pt x="157" y="1236"/>
                  <a:pt x="158" y="1238"/>
                  <a:pt x="156" y="1240"/>
                </a:cubicBezTo>
                <a:cubicBezTo>
                  <a:pt x="149" y="1246"/>
                  <a:pt x="142" y="1253"/>
                  <a:pt x="132" y="1257"/>
                </a:cubicBezTo>
                <a:cubicBezTo>
                  <a:pt x="124" y="1261"/>
                  <a:pt x="115" y="1265"/>
                  <a:pt x="108" y="1271"/>
                </a:cubicBezTo>
                <a:cubicBezTo>
                  <a:pt x="91" y="1284"/>
                  <a:pt x="97" y="1301"/>
                  <a:pt x="112" y="1310"/>
                </a:cubicBezTo>
                <a:close/>
                <a:moveTo>
                  <a:pt x="168" y="1215"/>
                </a:moveTo>
                <a:cubicBezTo>
                  <a:pt x="172" y="1205"/>
                  <a:pt x="169" y="1195"/>
                  <a:pt x="172" y="1186"/>
                </a:cubicBezTo>
                <a:cubicBezTo>
                  <a:pt x="175" y="1173"/>
                  <a:pt x="179" y="1160"/>
                  <a:pt x="182" y="1147"/>
                </a:cubicBezTo>
                <a:cubicBezTo>
                  <a:pt x="184" y="1138"/>
                  <a:pt x="186" y="1130"/>
                  <a:pt x="187" y="1121"/>
                </a:cubicBezTo>
                <a:cubicBezTo>
                  <a:pt x="189" y="1102"/>
                  <a:pt x="199" y="1086"/>
                  <a:pt x="210" y="1070"/>
                </a:cubicBezTo>
                <a:cubicBezTo>
                  <a:pt x="211" y="1069"/>
                  <a:pt x="212" y="1068"/>
                  <a:pt x="213" y="1068"/>
                </a:cubicBezTo>
                <a:cubicBezTo>
                  <a:pt x="222" y="1063"/>
                  <a:pt x="229" y="1057"/>
                  <a:pt x="236" y="1050"/>
                </a:cubicBezTo>
                <a:cubicBezTo>
                  <a:pt x="239" y="1046"/>
                  <a:pt x="244" y="1044"/>
                  <a:pt x="250" y="1043"/>
                </a:cubicBezTo>
                <a:cubicBezTo>
                  <a:pt x="264" y="1039"/>
                  <a:pt x="278" y="1039"/>
                  <a:pt x="292" y="1044"/>
                </a:cubicBezTo>
                <a:cubicBezTo>
                  <a:pt x="302" y="1048"/>
                  <a:pt x="310" y="1054"/>
                  <a:pt x="317" y="1062"/>
                </a:cubicBezTo>
                <a:cubicBezTo>
                  <a:pt x="322" y="1068"/>
                  <a:pt x="327" y="1075"/>
                  <a:pt x="336" y="1079"/>
                </a:cubicBezTo>
                <a:cubicBezTo>
                  <a:pt x="340" y="1080"/>
                  <a:pt x="344" y="1081"/>
                  <a:pt x="349" y="1080"/>
                </a:cubicBezTo>
                <a:cubicBezTo>
                  <a:pt x="360" y="1077"/>
                  <a:pt x="360" y="1078"/>
                  <a:pt x="362" y="1088"/>
                </a:cubicBezTo>
                <a:cubicBezTo>
                  <a:pt x="364" y="1101"/>
                  <a:pt x="366" y="1115"/>
                  <a:pt x="363" y="1129"/>
                </a:cubicBezTo>
                <a:cubicBezTo>
                  <a:pt x="359" y="1150"/>
                  <a:pt x="350" y="1169"/>
                  <a:pt x="331" y="1184"/>
                </a:cubicBezTo>
                <a:cubicBezTo>
                  <a:pt x="329" y="1185"/>
                  <a:pt x="328" y="1187"/>
                  <a:pt x="326" y="1189"/>
                </a:cubicBezTo>
                <a:cubicBezTo>
                  <a:pt x="322" y="1194"/>
                  <a:pt x="316" y="1198"/>
                  <a:pt x="310" y="1201"/>
                </a:cubicBezTo>
                <a:cubicBezTo>
                  <a:pt x="304" y="1204"/>
                  <a:pt x="299" y="1208"/>
                  <a:pt x="293" y="1211"/>
                </a:cubicBezTo>
                <a:cubicBezTo>
                  <a:pt x="291" y="1212"/>
                  <a:pt x="289" y="1214"/>
                  <a:pt x="286" y="1213"/>
                </a:cubicBezTo>
                <a:cubicBezTo>
                  <a:pt x="286" y="1218"/>
                  <a:pt x="280" y="1219"/>
                  <a:pt x="276" y="1221"/>
                </a:cubicBezTo>
                <a:cubicBezTo>
                  <a:pt x="263" y="1227"/>
                  <a:pt x="249" y="1232"/>
                  <a:pt x="236" y="1240"/>
                </a:cubicBezTo>
                <a:cubicBezTo>
                  <a:pt x="228" y="1245"/>
                  <a:pt x="219" y="1245"/>
                  <a:pt x="211" y="1241"/>
                </a:cubicBezTo>
                <a:cubicBezTo>
                  <a:pt x="200" y="1237"/>
                  <a:pt x="189" y="1235"/>
                  <a:pt x="177" y="1235"/>
                </a:cubicBezTo>
                <a:cubicBezTo>
                  <a:pt x="171" y="1235"/>
                  <a:pt x="168" y="1232"/>
                  <a:pt x="167" y="1227"/>
                </a:cubicBezTo>
                <a:cubicBezTo>
                  <a:pt x="166" y="1223"/>
                  <a:pt x="166" y="1219"/>
                  <a:pt x="168" y="1215"/>
                </a:cubicBezTo>
                <a:close/>
                <a:moveTo>
                  <a:pt x="116" y="1273"/>
                </a:moveTo>
                <a:cubicBezTo>
                  <a:pt x="120" y="1271"/>
                  <a:pt x="124" y="1268"/>
                  <a:pt x="128" y="1266"/>
                </a:cubicBezTo>
                <a:cubicBezTo>
                  <a:pt x="140" y="1261"/>
                  <a:pt x="150" y="1253"/>
                  <a:pt x="161" y="1247"/>
                </a:cubicBezTo>
                <a:cubicBezTo>
                  <a:pt x="171" y="1242"/>
                  <a:pt x="182" y="1243"/>
                  <a:pt x="192" y="1245"/>
                </a:cubicBezTo>
                <a:cubicBezTo>
                  <a:pt x="196" y="1246"/>
                  <a:pt x="195" y="1247"/>
                  <a:pt x="193" y="1249"/>
                </a:cubicBezTo>
                <a:cubicBezTo>
                  <a:pt x="183" y="1260"/>
                  <a:pt x="175" y="1272"/>
                  <a:pt x="167" y="1285"/>
                </a:cubicBezTo>
                <a:cubicBezTo>
                  <a:pt x="163" y="1291"/>
                  <a:pt x="165" y="1298"/>
                  <a:pt x="166" y="1304"/>
                </a:cubicBezTo>
                <a:cubicBezTo>
                  <a:pt x="167" y="1310"/>
                  <a:pt x="165" y="1315"/>
                  <a:pt x="168" y="1320"/>
                </a:cubicBezTo>
                <a:cubicBezTo>
                  <a:pt x="169" y="1321"/>
                  <a:pt x="168" y="1322"/>
                  <a:pt x="167" y="1323"/>
                </a:cubicBezTo>
                <a:cubicBezTo>
                  <a:pt x="166" y="1324"/>
                  <a:pt x="165" y="1325"/>
                  <a:pt x="164" y="1326"/>
                </a:cubicBezTo>
                <a:cubicBezTo>
                  <a:pt x="155" y="1339"/>
                  <a:pt x="143" y="1337"/>
                  <a:pt x="135" y="1324"/>
                </a:cubicBezTo>
                <a:cubicBezTo>
                  <a:pt x="133" y="1320"/>
                  <a:pt x="130" y="1316"/>
                  <a:pt x="127" y="1311"/>
                </a:cubicBezTo>
                <a:cubicBezTo>
                  <a:pt x="132" y="1311"/>
                  <a:pt x="137" y="1312"/>
                  <a:pt x="141" y="1311"/>
                </a:cubicBezTo>
                <a:cubicBezTo>
                  <a:pt x="145" y="1311"/>
                  <a:pt x="146" y="1314"/>
                  <a:pt x="148" y="1315"/>
                </a:cubicBezTo>
                <a:cubicBezTo>
                  <a:pt x="149" y="1317"/>
                  <a:pt x="151" y="1319"/>
                  <a:pt x="154" y="1319"/>
                </a:cubicBezTo>
                <a:cubicBezTo>
                  <a:pt x="155" y="1319"/>
                  <a:pt x="157" y="1318"/>
                  <a:pt x="157" y="1316"/>
                </a:cubicBezTo>
                <a:cubicBezTo>
                  <a:pt x="157" y="1313"/>
                  <a:pt x="155" y="1312"/>
                  <a:pt x="153" y="1310"/>
                </a:cubicBezTo>
                <a:cubicBezTo>
                  <a:pt x="147" y="1303"/>
                  <a:pt x="138" y="1304"/>
                  <a:pt x="129" y="1305"/>
                </a:cubicBezTo>
                <a:cubicBezTo>
                  <a:pt x="116" y="1306"/>
                  <a:pt x="111" y="1305"/>
                  <a:pt x="107" y="1295"/>
                </a:cubicBezTo>
                <a:cubicBezTo>
                  <a:pt x="103" y="1287"/>
                  <a:pt x="107" y="1278"/>
                  <a:pt x="116" y="1273"/>
                </a:cubicBezTo>
                <a:close/>
                <a:moveTo>
                  <a:pt x="226" y="1233"/>
                </a:moveTo>
                <a:cubicBezTo>
                  <a:pt x="228" y="1233"/>
                  <a:pt x="230" y="1232"/>
                  <a:pt x="230" y="1230"/>
                </a:cubicBezTo>
                <a:cubicBezTo>
                  <a:pt x="230" y="1227"/>
                  <a:pt x="229" y="1226"/>
                  <a:pt x="227" y="1226"/>
                </a:cubicBezTo>
                <a:cubicBezTo>
                  <a:pt x="224" y="1226"/>
                  <a:pt x="222" y="1228"/>
                  <a:pt x="222" y="1230"/>
                </a:cubicBezTo>
                <a:cubicBezTo>
                  <a:pt x="222" y="1231"/>
                  <a:pt x="223" y="1233"/>
                  <a:pt x="226" y="1233"/>
                </a:cubicBezTo>
                <a:close/>
                <a:moveTo>
                  <a:pt x="252" y="1224"/>
                </a:moveTo>
                <a:cubicBezTo>
                  <a:pt x="254" y="1224"/>
                  <a:pt x="256" y="1222"/>
                  <a:pt x="257" y="1220"/>
                </a:cubicBezTo>
                <a:cubicBezTo>
                  <a:pt x="257" y="1218"/>
                  <a:pt x="254" y="1216"/>
                  <a:pt x="252" y="1216"/>
                </a:cubicBezTo>
                <a:cubicBezTo>
                  <a:pt x="250" y="1216"/>
                  <a:pt x="247" y="1217"/>
                  <a:pt x="247" y="1220"/>
                </a:cubicBezTo>
                <a:cubicBezTo>
                  <a:pt x="247" y="1222"/>
                  <a:pt x="248" y="1224"/>
                  <a:pt x="252" y="1224"/>
                </a:cubicBezTo>
                <a:close/>
                <a:moveTo>
                  <a:pt x="242" y="1213"/>
                </a:moveTo>
                <a:cubicBezTo>
                  <a:pt x="245" y="1212"/>
                  <a:pt x="246" y="1209"/>
                  <a:pt x="247" y="1207"/>
                </a:cubicBezTo>
                <a:cubicBezTo>
                  <a:pt x="247" y="1206"/>
                  <a:pt x="246" y="1204"/>
                  <a:pt x="244" y="1204"/>
                </a:cubicBezTo>
                <a:cubicBezTo>
                  <a:pt x="241" y="1205"/>
                  <a:pt x="239" y="1207"/>
                  <a:pt x="239" y="1210"/>
                </a:cubicBezTo>
                <a:cubicBezTo>
                  <a:pt x="238" y="1211"/>
                  <a:pt x="240" y="1213"/>
                  <a:pt x="242" y="1213"/>
                </a:cubicBezTo>
                <a:close/>
                <a:moveTo>
                  <a:pt x="316" y="1152"/>
                </a:moveTo>
                <a:cubicBezTo>
                  <a:pt x="320" y="1152"/>
                  <a:pt x="327" y="1148"/>
                  <a:pt x="327" y="1144"/>
                </a:cubicBezTo>
                <a:cubicBezTo>
                  <a:pt x="327" y="1142"/>
                  <a:pt x="326" y="1141"/>
                  <a:pt x="323" y="1141"/>
                </a:cubicBezTo>
                <a:cubicBezTo>
                  <a:pt x="320" y="1141"/>
                  <a:pt x="312" y="1146"/>
                  <a:pt x="312" y="1149"/>
                </a:cubicBezTo>
                <a:cubicBezTo>
                  <a:pt x="312" y="1151"/>
                  <a:pt x="314" y="1152"/>
                  <a:pt x="316" y="1152"/>
                </a:cubicBezTo>
                <a:close/>
                <a:moveTo>
                  <a:pt x="324" y="1172"/>
                </a:moveTo>
                <a:cubicBezTo>
                  <a:pt x="322" y="1172"/>
                  <a:pt x="320" y="1173"/>
                  <a:pt x="320" y="1175"/>
                </a:cubicBezTo>
                <a:cubicBezTo>
                  <a:pt x="320" y="1176"/>
                  <a:pt x="322" y="1177"/>
                  <a:pt x="323" y="1177"/>
                </a:cubicBezTo>
                <a:cubicBezTo>
                  <a:pt x="326" y="1177"/>
                  <a:pt x="326" y="1175"/>
                  <a:pt x="327" y="1173"/>
                </a:cubicBezTo>
                <a:cubicBezTo>
                  <a:pt x="327" y="1172"/>
                  <a:pt x="326" y="1171"/>
                  <a:pt x="324" y="1172"/>
                </a:cubicBezTo>
                <a:close/>
                <a:moveTo>
                  <a:pt x="315" y="1178"/>
                </a:moveTo>
                <a:cubicBezTo>
                  <a:pt x="309" y="1178"/>
                  <a:pt x="306" y="1180"/>
                  <a:pt x="306" y="1184"/>
                </a:cubicBezTo>
                <a:cubicBezTo>
                  <a:pt x="305" y="1187"/>
                  <a:pt x="307" y="1188"/>
                  <a:pt x="310" y="1188"/>
                </a:cubicBezTo>
                <a:cubicBezTo>
                  <a:pt x="314" y="1189"/>
                  <a:pt x="319" y="1185"/>
                  <a:pt x="319" y="1182"/>
                </a:cubicBezTo>
                <a:cubicBezTo>
                  <a:pt x="319" y="1179"/>
                  <a:pt x="317" y="1177"/>
                  <a:pt x="315" y="1178"/>
                </a:cubicBezTo>
                <a:close/>
                <a:moveTo>
                  <a:pt x="295" y="1177"/>
                </a:moveTo>
                <a:cubicBezTo>
                  <a:pt x="291" y="1177"/>
                  <a:pt x="290" y="1179"/>
                  <a:pt x="289" y="1182"/>
                </a:cubicBezTo>
                <a:cubicBezTo>
                  <a:pt x="289" y="1184"/>
                  <a:pt x="290" y="1186"/>
                  <a:pt x="293" y="1186"/>
                </a:cubicBezTo>
                <a:cubicBezTo>
                  <a:pt x="296" y="1186"/>
                  <a:pt x="298" y="1184"/>
                  <a:pt x="298" y="1181"/>
                </a:cubicBezTo>
                <a:cubicBezTo>
                  <a:pt x="298" y="1179"/>
                  <a:pt x="298" y="1177"/>
                  <a:pt x="295" y="1177"/>
                </a:cubicBezTo>
                <a:close/>
                <a:moveTo>
                  <a:pt x="325" y="1119"/>
                </a:moveTo>
                <a:cubicBezTo>
                  <a:pt x="320" y="1118"/>
                  <a:pt x="321" y="1122"/>
                  <a:pt x="320" y="1124"/>
                </a:cubicBezTo>
                <a:cubicBezTo>
                  <a:pt x="319" y="1126"/>
                  <a:pt x="321" y="1127"/>
                  <a:pt x="323" y="1127"/>
                </a:cubicBezTo>
                <a:cubicBezTo>
                  <a:pt x="327" y="1127"/>
                  <a:pt x="329" y="1124"/>
                  <a:pt x="329" y="1121"/>
                </a:cubicBezTo>
                <a:cubicBezTo>
                  <a:pt x="330" y="1119"/>
                  <a:pt x="326" y="1119"/>
                  <a:pt x="325" y="1119"/>
                </a:cubicBezTo>
                <a:close/>
                <a:moveTo>
                  <a:pt x="339" y="1127"/>
                </a:moveTo>
                <a:cubicBezTo>
                  <a:pt x="339" y="1128"/>
                  <a:pt x="340" y="1129"/>
                  <a:pt x="342" y="1128"/>
                </a:cubicBezTo>
                <a:cubicBezTo>
                  <a:pt x="344" y="1127"/>
                  <a:pt x="348" y="1128"/>
                  <a:pt x="349" y="1124"/>
                </a:cubicBezTo>
                <a:cubicBezTo>
                  <a:pt x="349" y="1122"/>
                  <a:pt x="348" y="1121"/>
                  <a:pt x="346" y="1121"/>
                </a:cubicBezTo>
                <a:cubicBezTo>
                  <a:pt x="344" y="1120"/>
                  <a:pt x="338" y="1125"/>
                  <a:pt x="339" y="1127"/>
                </a:cubicBezTo>
                <a:close/>
                <a:moveTo>
                  <a:pt x="322" y="1104"/>
                </a:moveTo>
                <a:cubicBezTo>
                  <a:pt x="322" y="1104"/>
                  <a:pt x="323" y="1104"/>
                  <a:pt x="323" y="1104"/>
                </a:cubicBezTo>
                <a:cubicBezTo>
                  <a:pt x="326" y="1099"/>
                  <a:pt x="332" y="1098"/>
                  <a:pt x="336" y="1095"/>
                </a:cubicBezTo>
                <a:cubicBezTo>
                  <a:pt x="337" y="1094"/>
                  <a:pt x="337" y="1092"/>
                  <a:pt x="336" y="1091"/>
                </a:cubicBezTo>
                <a:cubicBezTo>
                  <a:pt x="335" y="1090"/>
                  <a:pt x="334" y="1089"/>
                  <a:pt x="332" y="1090"/>
                </a:cubicBezTo>
                <a:cubicBezTo>
                  <a:pt x="326" y="1092"/>
                  <a:pt x="323" y="1096"/>
                  <a:pt x="320" y="1100"/>
                </a:cubicBezTo>
                <a:cubicBezTo>
                  <a:pt x="319" y="1102"/>
                  <a:pt x="320" y="1103"/>
                  <a:pt x="322" y="1104"/>
                </a:cubicBezTo>
                <a:close/>
                <a:moveTo>
                  <a:pt x="338" y="1152"/>
                </a:moveTo>
                <a:cubicBezTo>
                  <a:pt x="332" y="1153"/>
                  <a:pt x="332" y="1157"/>
                  <a:pt x="331" y="1161"/>
                </a:cubicBezTo>
                <a:cubicBezTo>
                  <a:pt x="330" y="1163"/>
                  <a:pt x="332" y="1165"/>
                  <a:pt x="334" y="1164"/>
                </a:cubicBezTo>
                <a:cubicBezTo>
                  <a:pt x="338" y="1163"/>
                  <a:pt x="343" y="1162"/>
                  <a:pt x="342" y="1158"/>
                </a:cubicBezTo>
                <a:cubicBezTo>
                  <a:pt x="342" y="1155"/>
                  <a:pt x="341" y="1153"/>
                  <a:pt x="338" y="1152"/>
                </a:cubicBezTo>
                <a:close/>
                <a:moveTo>
                  <a:pt x="330" y="1108"/>
                </a:moveTo>
                <a:cubicBezTo>
                  <a:pt x="329" y="1111"/>
                  <a:pt x="333" y="1112"/>
                  <a:pt x="336" y="1112"/>
                </a:cubicBezTo>
                <a:cubicBezTo>
                  <a:pt x="340" y="1112"/>
                  <a:pt x="342" y="1110"/>
                  <a:pt x="342" y="1107"/>
                </a:cubicBezTo>
                <a:cubicBezTo>
                  <a:pt x="342" y="1104"/>
                  <a:pt x="340" y="1102"/>
                  <a:pt x="337" y="1102"/>
                </a:cubicBezTo>
                <a:cubicBezTo>
                  <a:pt x="332" y="1102"/>
                  <a:pt x="331" y="1106"/>
                  <a:pt x="330" y="1108"/>
                </a:cubicBezTo>
                <a:close/>
                <a:moveTo>
                  <a:pt x="352" y="1104"/>
                </a:moveTo>
                <a:cubicBezTo>
                  <a:pt x="355" y="1104"/>
                  <a:pt x="357" y="1102"/>
                  <a:pt x="356" y="1100"/>
                </a:cubicBezTo>
                <a:cubicBezTo>
                  <a:pt x="357" y="1097"/>
                  <a:pt x="356" y="1095"/>
                  <a:pt x="352" y="1095"/>
                </a:cubicBezTo>
                <a:cubicBezTo>
                  <a:pt x="348" y="1095"/>
                  <a:pt x="349" y="1098"/>
                  <a:pt x="349" y="1100"/>
                </a:cubicBezTo>
                <a:cubicBezTo>
                  <a:pt x="348" y="1103"/>
                  <a:pt x="349" y="1104"/>
                  <a:pt x="352" y="1104"/>
                </a:cubicBezTo>
                <a:close/>
                <a:moveTo>
                  <a:pt x="334" y="1374"/>
                </a:moveTo>
                <a:cubicBezTo>
                  <a:pt x="338" y="1373"/>
                  <a:pt x="339" y="1369"/>
                  <a:pt x="340" y="1366"/>
                </a:cubicBezTo>
                <a:cubicBezTo>
                  <a:pt x="340" y="1364"/>
                  <a:pt x="340" y="1363"/>
                  <a:pt x="338" y="1363"/>
                </a:cubicBezTo>
                <a:cubicBezTo>
                  <a:pt x="333" y="1363"/>
                  <a:pt x="334" y="1368"/>
                  <a:pt x="333" y="1370"/>
                </a:cubicBezTo>
                <a:cubicBezTo>
                  <a:pt x="332" y="1372"/>
                  <a:pt x="332" y="1374"/>
                  <a:pt x="334" y="1374"/>
                </a:cubicBezTo>
                <a:close/>
                <a:moveTo>
                  <a:pt x="317" y="1362"/>
                </a:moveTo>
                <a:cubicBezTo>
                  <a:pt x="320" y="1362"/>
                  <a:pt x="324" y="1359"/>
                  <a:pt x="324" y="1357"/>
                </a:cubicBezTo>
                <a:cubicBezTo>
                  <a:pt x="324" y="1354"/>
                  <a:pt x="323" y="1352"/>
                  <a:pt x="320" y="1352"/>
                </a:cubicBezTo>
                <a:cubicBezTo>
                  <a:pt x="316" y="1352"/>
                  <a:pt x="315" y="1356"/>
                  <a:pt x="315" y="1358"/>
                </a:cubicBezTo>
                <a:cubicBezTo>
                  <a:pt x="315" y="1360"/>
                  <a:pt x="314" y="1362"/>
                  <a:pt x="317" y="1362"/>
                </a:cubicBezTo>
                <a:close/>
                <a:moveTo>
                  <a:pt x="324" y="1320"/>
                </a:moveTo>
                <a:cubicBezTo>
                  <a:pt x="329" y="1320"/>
                  <a:pt x="330" y="1318"/>
                  <a:pt x="331" y="1315"/>
                </a:cubicBezTo>
                <a:cubicBezTo>
                  <a:pt x="331" y="1312"/>
                  <a:pt x="329" y="1311"/>
                  <a:pt x="327" y="1310"/>
                </a:cubicBezTo>
                <a:cubicBezTo>
                  <a:pt x="324" y="1310"/>
                  <a:pt x="319" y="1315"/>
                  <a:pt x="319" y="1318"/>
                </a:cubicBezTo>
                <a:cubicBezTo>
                  <a:pt x="320" y="1323"/>
                  <a:pt x="322" y="1321"/>
                  <a:pt x="324" y="1320"/>
                </a:cubicBezTo>
                <a:close/>
                <a:moveTo>
                  <a:pt x="301" y="1339"/>
                </a:moveTo>
                <a:cubicBezTo>
                  <a:pt x="304" y="1338"/>
                  <a:pt x="306" y="1335"/>
                  <a:pt x="306" y="1332"/>
                </a:cubicBezTo>
                <a:cubicBezTo>
                  <a:pt x="306" y="1329"/>
                  <a:pt x="302" y="1331"/>
                  <a:pt x="300" y="1329"/>
                </a:cubicBezTo>
                <a:cubicBezTo>
                  <a:pt x="297" y="1330"/>
                  <a:pt x="297" y="1332"/>
                  <a:pt x="297" y="1334"/>
                </a:cubicBezTo>
                <a:cubicBezTo>
                  <a:pt x="297" y="1337"/>
                  <a:pt x="298" y="1340"/>
                  <a:pt x="301" y="1339"/>
                </a:cubicBezTo>
                <a:close/>
                <a:moveTo>
                  <a:pt x="344" y="1327"/>
                </a:moveTo>
                <a:cubicBezTo>
                  <a:pt x="347" y="1328"/>
                  <a:pt x="350" y="1326"/>
                  <a:pt x="350" y="1323"/>
                </a:cubicBezTo>
                <a:cubicBezTo>
                  <a:pt x="349" y="1320"/>
                  <a:pt x="345" y="1320"/>
                  <a:pt x="343" y="1319"/>
                </a:cubicBezTo>
                <a:cubicBezTo>
                  <a:pt x="339" y="1319"/>
                  <a:pt x="339" y="1322"/>
                  <a:pt x="338" y="1325"/>
                </a:cubicBezTo>
                <a:cubicBezTo>
                  <a:pt x="337" y="1330"/>
                  <a:pt x="342" y="1327"/>
                  <a:pt x="344" y="1327"/>
                </a:cubicBezTo>
                <a:close/>
                <a:moveTo>
                  <a:pt x="384" y="1310"/>
                </a:moveTo>
                <a:cubicBezTo>
                  <a:pt x="386" y="1310"/>
                  <a:pt x="389" y="1310"/>
                  <a:pt x="390" y="1308"/>
                </a:cubicBezTo>
                <a:cubicBezTo>
                  <a:pt x="390" y="1302"/>
                  <a:pt x="386" y="1299"/>
                  <a:pt x="383" y="1299"/>
                </a:cubicBezTo>
                <a:cubicBezTo>
                  <a:pt x="380" y="1299"/>
                  <a:pt x="378" y="1301"/>
                  <a:pt x="378" y="1304"/>
                </a:cubicBezTo>
                <a:cubicBezTo>
                  <a:pt x="379" y="1307"/>
                  <a:pt x="381" y="1310"/>
                  <a:pt x="384" y="1310"/>
                </a:cubicBezTo>
                <a:close/>
                <a:moveTo>
                  <a:pt x="376" y="1322"/>
                </a:moveTo>
                <a:cubicBezTo>
                  <a:pt x="380" y="1322"/>
                  <a:pt x="381" y="1318"/>
                  <a:pt x="382" y="1316"/>
                </a:cubicBezTo>
                <a:cubicBezTo>
                  <a:pt x="382" y="1313"/>
                  <a:pt x="381" y="1311"/>
                  <a:pt x="379" y="1311"/>
                </a:cubicBezTo>
                <a:cubicBezTo>
                  <a:pt x="375" y="1312"/>
                  <a:pt x="372" y="1314"/>
                  <a:pt x="372" y="1317"/>
                </a:cubicBezTo>
                <a:cubicBezTo>
                  <a:pt x="372" y="1319"/>
                  <a:pt x="373" y="1322"/>
                  <a:pt x="376" y="1322"/>
                </a:cubicBezTo>
                <a:close/>
                <a:moveTo>
                  <a:pt x="364" y="1356"/>
                </a:moveTo>
                <a:cubicBezTo>
                  <a:pt x="364" y="1359"/>
                  <a:pt x="366" y="1362"/>
                  <a:pt x="369" y="1362"/>
                </a:cubicBezTo>
                <a:cubicBezTo>
                  <a:pt x="372" y="1363"/>
                  <a:pt x="369" y="1359"/>
                  <a:pt x="371" y="1358"/>
                </a:cubicBezTo>
                <a:cubicBezTo>
                  <a:pt x="371" y="1355"/>
                  <a:pt x="369" y="1354"/>
                  <a:pt x="367" y="1353"/>
                </a:cubicBezTo>
                <a:cubicBezTo>
                  <a:pt x="364" y="1353"/>
                  <a:pt x="364" y="1355"/>
                  <a:pt x="364" y="1356"/>
                </a:cubicBezTo>
                <a:close/>
                <a:moveTo>
                  <a:pt x="388" y="1324"/>
                </a:moveTo>
                <a:cubicBezTo>
                  <a:pt x="388" y="1327"/>
                  <a:pt x="390" y="1329"/>
                  <a:pt x="393" y="1329"/>
                </a:cubicBezTo>
                <a:cubicBezTo>
                  <a:pt x="395" y="1329"/>
                  <a:pt x="396" y="1328"/>
                  <a:pt x="396" y="1326"/>
                </a:cubicBezTo>
                <a:cubicBezTo>
                  <a:pt x="395" y="1324"/>
                  <a:pt x="394" y="1321"/>
                  <a:pt x="391" y="1321"/>
                </a:cubicBezTo>
                <a:cubicBezTo>
                  <a:pt x="388" y="1321"/>
                  <a:pt x="387" y="1323"/>
                  <a:pt x="388" y="1324"/>
                </a:cubicBezTo>
                <a:close/>
                <a:moveTo>
                  <a:pt x="422" y="1341"/>
                </a:moveTo>
                <a:cubicBezTo>
                  <a:pt x="422" y="1343"/>
                  <a:pt x="422" y="1345"/>
                  <a:pt x="425" y="1345"/>
                </a:cubicBezTo>
                <a:cubicBezTo>
                  <a:pt x="429" y="1345"/>
                  <a:pt x="433" y="1342"/>
                  <a:pt x="434" y="1338"/>
                </a:cubicBezTo>
                <a:cubicBezTo>
                  <a:pt x="434" y="1335"/>
                  <a:pt x="432" y="1333"/>
                  <a:pt x="429" y="1333"/>
                </a:cubicBezTo>
                <a:cubicBezTo>
                  <a:pt x="425" y="1333"/>
                  <a:pt x="422" y="1337"/>
                  <a:pt x="422" y="1341"/>
                </a:cubicBezTo>
                <a:close/>
                <a:moveTo>
                  <a:pt x="404" y="1311"/>
                </a:moveTo>
                <a:cubicBezTo>
                  <a:pt x="407" y="1311"/>
                  <a:pt x="408" y="1309"/>
                  <a:pt x="408" y="1307"/>
                </a:cubicBezTo>
                <a:cubicBezTo>
                  <a:pt x="408" y="1305"/>
                  <a:pt x="406" y="1303"/>
                  <a:pt x="403" y="1303"/>
                </a:cubicBezTo>
                <a:cubicBezTo>
                  <a:pt x="400" y="1303"/>
                  <a:pt x="399" y="1305"/>
                  <a:pt x="399" y="1307"/>
                </a:cubicBezTo>
                <a:cubicBezTo>
                  <a:pt x="400" y="1310"/>
                  <a:pt x="401" y="1311"/>
                  <a:pt x="404" y="1311"/>
                </a:cubicBezTo>
                <a:close/>
                <a:moveTo>
                  <a:pt x="393" y="1343"/>
                </a:moveTo>
                <a:cubicBezTo>
                  <a:pt x="393" y="1343"/>
                  <a:pt x="392" y="1345"/>
                  <a:pt x="395" y="1345"/>
                </a:cubicBezTo>
                <a:cubicBezTo>
                  <a:pt x="397" y="1345"/>
                  <a:pt x="399" y="1344"/>
                  <a:pt x="399" y="1342"/>
                </a:cubicBezTo>
                <a:cubicBezTo>
                  <a:pt x="399" y="1340"/>
                  <a:pt x="399" y="1338"/>
                  <a:pt x="396" y="1338"/>
                </a:cubicBezTo>
                <a:cubicBezTo>
                  <a:pt x="393" y="1338"/>
                  <a:pt x="393" y="1340"/>
                  <a:pt x="393" y="1343"/>
                </a:cubicBezTo>
                <a:close/>
                <a:moveTo>
                  <a:pt x="421" y="1321"/>
                </a:moveTo>
                <a:cubicBezTo>
                  <a:pt x="424" y="1321"/>
                  <a:pt x="425" y="1319"/>
                  <a:pt x="426" y="1317"/>
                </a:cubicBezTo>
                <a:cubicBezTo>
                  <a:pt x="427" y="1315"/>
                  <a:pt x="422" y="1311"/>
                  <a:pt x="419" y="1311"/>
                </a:cubicBezTo>
                <a:cubicBezTo>
                  <a:pt x="417" y="1311"/>
                  <a:pt x="415" y="1312"/>
                  <a:pt x="415" y="1315"/>
                </a:cubicBezTo>
                <a:cubicBezTo>
                  <a:pt x="416" y="1317"/>
                  <a:pt x="417" y="1321"/>
                  <a:pt x="421" y="1321"/>
                </a:cubicBezTo>
                <a:close/>
                <a:moveTo>
                  <a:pt x="345" y="1353"/>
                </a:moveTo>
                <a:cubicBezTo>
                  <a:pt x="343" y="1356"/>
                  <a:pt x="343" y="1359"/>
                  <a:pt x="347" y="1360"/>
                </a:cubicBezTo>
                <a:cubicBezTo>
                  <a:pt x="354" y="1361"/>
                  <a:pt x="356" y="1359"/>
                  <a:pt x="357" y="1352"/>
                </a:cubicBezTo>
                <a:cubicBezTo>
                  <a:pt x="357" y="1350"/>
                  <a:pt x="357" y="1347"/>
                  <a:pt x="354" y="1346"/>
                </a:cubicBezTo>
                <a:cubicBezTo>
                  <a:pt x="351" y="1346"/>
                  <a:pt x="350" y="1348"/>
                  <a:pt x="349" y="1350"/>
                </a:cubicBezTo>
                <a:cubicBezTo>
                  <a:pt x="348" y="1352"/>
                  <a:pt x="346" y="1352"/>
                  <a:pt x="345" y="1353"/>
                </a:cubicBezTo>
                <a:close/>
                <a:moveTo>
                  <a:pt x="341" y="1311"/>
                </a:moveTo>
                <a:cubicBezTo>
                  <a:pt x="344" y="1311"/>
                  <a:pt x="345" y="1310"/>
                  <a:pt x="345" y="1308"/>
                </a:cubicBezTo>
                <a:cubicBezTo>
                  <a:pt x="345" y="1307"/>
                  <a:pt x="343" y="1307"/>
                  <a:pt x="342" y="1307"/>
                </a:cubicBezTo>
                <a:cubicBezTo>
                  <a:pt x="341" y="1308"/>
                  <a:pt x="338" y="1306"/>
                  <a:pt x="338" y="1309"/>
                </a:cubicBezTo>
                <a:cubicBezTo>
                  <a:pt x="338" y="1310"/>
                  <a:pt x="340" y="1311"/>
                  <a:pt x="341" y="1311"/>
                </a:cubicBezTo>
                <a:close/>
                <a:moveTo>
                  <a:pt x="385" y="1339"/>
                </a:moveTo>
                <a:cubicBezTo>
                  <a:pt x="386" y="1337"/>
                  <a:pt x="384" y="1335"/>
                  <a:pt x="382" y="1335"/>
                </a:cubicBezTo>
                <a:cubicBezTo>
                  <a:pt x="378" y="1335"/>
                  <a:pt x="377" y="1337"/>
                  <a:pt x="377" y="1340"/>
                </a:cubicBezTo>
                <a:cubicBezTo>
                  <a:pt x="377" y="1341"/>
                  <a:pt x="376" y="1344"/>
                  <a:pt x="380" y="1344"/>
                </a:cubicBezTo>
                <a:cubicBezTo>
                  <a:pt x="382" y="1344"/>
                  <a:pt x="385" y="1342"/>
                  <a:pt x="385" y="1339"/>
                </a:cubicBezTo>
                <a:close/>
                <a:moveTo>
                  <a:pt x="386" y="1365"/>
                </a:moveTo>
                <a:cubicBezTo>
                  <a:pt x="382" y="1364"/>
                  <a:pt x="381" y="1367"/>
                  <a:pt x="381" y="1370"/>
                </a:cubicBezTo>
                <a:cubicBezTo>
                  <a:pt x="381" y="1373"/>
                  <a:pt x="381" y="1376"/>
                  <a:pt x="385" y="1376"/>
                </a:cubicBezTo>
                <a:cubicBezTo>
                  <a:pt x="387" y="1376"/>
                  <a:pt x="391" y="1376"/>
                  <a:pt x="390" y="1373"/>
                </a:cubicBezTo>
                <a:cubicBezTo>
                  <a:pt x="390" y="1370"/>
                  <a:pt x="391" y="1365"/>
                  <a:pt x="386" y="1365"/>
                </a:cubicBezTo>
                <a:close/>
                <a:moveTo>
                  <a:pt x="356" y="1311"/>
                </a:moveTo>
                <a:cubicBezTo>
                  <a:pt x="359" y="1311"/>
                  <a:pt x="362" y="1309"/>
                  <a:pt x="363" y="1307"/>
                </a:cubicBezTo>
                <a:cubicBezTo>
                  <a:pt x="362" y="1303"/>
                  <a:pt x="362" y="1299"/>
                  <a:pt x="357" y="1299"/>
                </a:cubicBezTo>
                <a:cubicBezTo>
                  <a:pt x="354" y="1299"/>
                  <a:pt x="353" y="1302"/>
                  <a:pt x="353" y="1305"/>
                </a:cubicBezTo>
                <a:cubicBezTo>
                  <a:pt x="354" y="1307"/>
                  <a:pt x="352" y="1311"/>
                  <a:pt x="356" y="1311"/>
                </a:cubicBezTo>
                <a:close/>
                <a:moveTo>
                  <a:pt x="360" y="1326"/>
                </a:moveTo>
                <a:cubicBezTo>
                  <a:pt x="359" y="1327"/>
                  <a:pt x="357" y="1329"/>
                  <a:pt x="358" y="1331"/>
                </a:cubicBezTo>
                <a:cubicBezTo>
                  <a:pt x="358" y="1334"/>
                  <a:pt x="361" y="1334"/>
                  <a:pt x="363" y="1334"/>
                </a:cubicBezTo>
                <a:cubicBezTo>
                  <a:pt x="365" y="1335"/>
                  <a:pt x="367" y="1334"/>
                  <a:pt x="368" y="1333"/>
                </a:cubicBezTo>
                <a:cubicBezTo>
                  <a:pt x="369" y="1333"/>
                  <a:pt x="369" y="1332"/>
                  <a:pt x="369" y="1332"/>
                </a:cubicBezTo>
                <a:cubicBezTo>
                  <a:pt x="369" y="1331"/>
                  <a:pt x="368" y="1331"/>
                  <a:pt x="368" y="1331"/>
                </a:cubicBezTo>
                <a:cubicBezTo>
                  <a:pt x="365" y="1331"/>
                  <a:pt x="365" y="1329"/>
                  <a:pt x="365" y="1327"/>
                </a:cubicBezTo>
                <a:cubicBezTo>
                  <a:pt x="364" y="1325"/>
                  <a:pt x="362" y="1324"/>
                  <a:pt x="360" y="1326"/>
                </a:cubicBezTo>
                <a:close/>
                <a:moveTo>
                  <a:pt x="328" y="1335"/>
                </a:moveTo>
                <a:cubicBezTo>
                  <a:pt x="326" y="1335"/>
                  <a:pt x="324" y="1336"/>
                  <a:pt x="324" y="1334"/>
                </a:cubicBezTo>
                <a:cubicBezTo>
                  <a:pt x="322" y="1333"/>
                  <a:pt x="322" y="1333"/>
                  <a:pt x="320" y="1334"/>
                </a:cubicBezTo>
                <a:cubicBezTo>
                  <a:pt x="319" y="1335"/>
                  <a:pt x="319" y="1337"/>
                  <a:pt x="321" y="1338"/>
                </a:cubicBezTo>
                <a:cubicBezTo>
                  <a:pt x="322" y="1339"/>
                  <a:pt x="324" y="1340"/>
                  <a:pt x="325" y="1341"/>
                </a:cubicBezTo>
                <a:cubicBezTo>
                  <a:pt x="326" y="1342"/>
                  <a:pt x="327" y="1345"/>
                  <a:pt x="329" y="1344"/>
                </a:cubicBezTo>
                <a:cubicBezTo>
                  <a:pt x="331" y="1343"/>
                  <a:pt x="333" y="1341"/>
                  <a:pt x="333" y="1338"/>
                </a:cubicBezTo>
                <a:cubicBezTo>
                  <a:pt x="333" y="1335"/>
                  <a:pt x="332" y="1333"/>
                  <a:pt x="328" y="1335"/>
                </a:cubicBezTo>
                <a:close/>
                <a:moveTo>
                  <a:pt x="287" y="1355"/>
                </a:moveTo>
                <a:cubicBezTo>
                  <a:pt x="291" y="1355"/>
                  <a:pt x="292" y="1352"/>
                  <a:pt x="292" y="1349"/>
                </a:cubicBezTo>
                <a:cubicBezTo>
                  <a:pt x="292" y="1347"/>
                  <a:pt x="291" y="1345"/>
                  <a:pt x="288" y="1345"/>
                </a:cubicBezTo>
                <a:cubicBezTo>
                  <a:pt x="285" y="1345"/>
                  <a:pt x="284" y="1348"/>
                  <a:pt x="284" y="1350"/>
                </a:cubicBezTo>
                <a:cubicBezTo>
                  <a:pt x="285" y="1352"/>
                  <a:pt x="284" y="1355"/>
                  <a:pt x="287" y="1355"/>
                </a:cubicBezTo>
                <a:close/>
                <a:moveTo>
                  <a:pt x="392" y="1407"/>
                </a:moveTo>
                <a:cubicBezTo>
                  <a:pt x="398" y="1408"/>
                  <a:pt x="405" y="1407"/>
                  <a:pt x="411" y="1405"/>
                </a:cubicBezTo>
                <a:cubicBezTo>
                  <a:pt x="432" y="1396"/>
                  <a:pt x="451" y="1384"/>
                  <a:pt x="470" y="1372"/>
                </a:cubicBezTo>
                <a:cubicBezTo>
                  <a:pt x="472" y="1370"/>
                  <a:pt x="473" y="1367"/>
                  <a:pt x="473" y="1364"/>
                </a:cubicBezTo>
                <a:cubicBezTo>
                  <a:pt x="473" y="1356"/>
                  <a:pt x="471" y="1348"/>
                  <a:pt x="467" y="1341"/>
                </a:cubicBezTo>
                <a:cubicBezTo>
                  <a:pt x="458" y="1325"/>
                  <a:pt x="448" y="1309"/>
                  <a:pt x="433" y="1297"/>
                </a:cubicBezTo>
                <a:cubicBezTo>
                  <a:pt x="423" y="1288"/>
                  <a:pt x="413" y="1284"/>
                  <a:pt x="401" y="1284"/>
                </a:cubicBezTo>
                <a:cubicBezTo>
                  <a:pt x="387" y="1285"/>
                  <a:pt x="374" y="1285"/>
                  <a:pt x="360" y="1285"/>
                </a:cubicBezTo>
                <a:cubicBezTo>
                  <a:pt x="340" y="1285"/>
                  <a:pt x="324" y="1295"/>
                  <a:pt x="307" y="1303"/>
                </a:cubicBezTo>
                <a:cubicBezTo>
                  <a:pt x="298" y="1307"/>
                  <a:pt x="290" y="1313"/>
                  <a:pt x="282" y="1318"/>
                </a:cubicBezTo>
                <a:cubicBezTo>
                  <a:pt x="275" y="1323"/>
                  <a:pt x="267" y="1327"/>
                  <a:pt x="265" y="1337"/>
                </a:cubicBezTo>
                <a:cubicBezTo>
                  <a:pt x="265" y="1341"/>
                  <a:pt x="263" y="1344"/>
                  <a:pt x="261" y="1348"/>
                </a:cubicBezTo>
                <a:cubicBezTo>
                  <a:pt x="259" y="1352"/>
                  <a:pt x="256" y="1356"/>
                  <a:pt x="256" y="1362"/>
                </a:cubicBezTo>
                <a:cubicBezTo>
                  <a:pt x="256" y="1369"/>
                  <a:pt x="258" y="1375"/>
                  <a:pt x="262" y="1380"/>
                </a:cubicBezTo>
                <a:cubicBezTo>
                  <a:pt x="264" y="1383"/>
                  <a:pt x="263" y="1389"/>
                  <a:pt x="270" y="1386"/>
                </a:cubicBezTo>
                <a:cubicBezTo>
                  <a:pt x="274" y="1385"/>
                  <a:pt x="279" y="1388"/>
                  <a:pt x="283" y="1389"/>
                </a:cubicBezTo>
                <a:cubicBezTo>
                  <a:pt x="299" y="1394"/>
                  <a:pt x="315" y="1399"/>
                  <a:pt x="332" y="1402"/>
                </a:cubicBezTo>
                <a:cubicBezTo>
                  <a:pt x="352" y="1405"/>
                  <a:pt x="372" y="1405"/>
                  <a:pt x="392" y="1407"/>
                </a:cubicBezTo>
                <a:close/>
                <a:moveTo>
                  <a:pt x="313" y="1379"/>
                </a:moveTo>
                <a:cubicBezTo>
                  <a:pt x="336" y="1384"/>
                  <a:pt x="360" y="1389"/>
                  <a:pt x="384" y="1395"/>
                </a:cubicBezTo>
                <a:cubicBezTo>
                  <a:pt x="365" y="1401"/>
                  <a:pt x="334" y="1394"/>
                  <a:pt x="313" y="1379"/>
                </a:cubicBezTo>
                <a:close/>
                <a:moveTo>
                  <a:pt x="386" y="1401"/>
                </a:moveTo>
                <a:cubicBezTo>
                  <a:pt x="399" y="1399"/>
                  <a:pt x="412" y="1395"/>
                  <a:pt x="425" y="1391"/>
                </a:cubicBezTo>
                <a:cubicBezTo>
                  <a:pt x="425" y="1391"/>
                  <a:pt x="425" y="1391"/>
                  <a:pt x="425" y="1391"/>
                </a:cubicBezTo>
                <a:cubicBezTo>
                  <a:pt x="414" y="1400"/>
                  <a:pt x="400" y="1402"/>
                  <a:pt x="386" y="1401"/>
                </a:cubicBezTo>
                <a:close/>
                <a:moveTo>
                  <a:pt x="271" y="1352"/>
                </a:moveTo>
                <a:cubicBezTo>
                  <a:pt x="278" y="1340"/>
                  <a:pt x="288" y="1329"/>
                  <a:pt x="298" y="1319"/>
                </a:cubicBezTo>
                <a:cubicBezTo>
                  <a:pt x="304" y="1313"/>
                  <a:pt x="310" y="1307"/>
                  <a:pt x="320" y="1305"/>
                </a:cubicBezTo>
                <a:cubicBezTo>
                  <a:pt x="332" y="1302"/>
                  <a:pt x="343" y="1299"/>
                  <a:pt x="356" y="1297"/>
                </a:cubicBezTo>
                <a:cubicBezTo>
                  <a:pt x="363" y="1296"/>
                  <a:pt x="370" y="1293"/>
                  <a:pt x="377" y="1293"/>
                </a:cubicBezTo>
                <a:cubicBezTo>
                  <a:pt x="395" y="1292"/>
                  <a:pt x="412" y="1294"/>
                  <a:pt x="429" y="1301"/>
                </a:cubicBezTo>
                <a:cubicBezTo>
                  <a:pt x="438" y="1306"/>
                  <a:pt x="443" y="1314"/>
                  <a:pt x="449" y="1322"/>
                </a:cubicBezTo>
                <a:cubicBezTo>
                  <a:pt x="454" y="1329"/>
                  <a:pt x="458" y="1336"/>
                  <a:pt x="462" y="1343"/>
                </a:cubicBezTo>
                <a:cubicBezTo>
                  <a:pt x="463" y="1347"/>
                  <a:pt x="463" y="1351"/>
                  <a:pt x="463" y="1355"/>
                </a:cubicBezTo>
                <a:cubicBezTo>
                  <a:pt x="460" y="1370"/>
                  <a:pt x="449" y="1376"/>
                  <a:pt x="436" y="1380"/>
                </a:cubicBezTo>
                <a:cubicBezTo>
                  <a:pt x="424" y="1383"/>
                  <a:pt x="414" y="1389"/>
                  <a:pt x="403" y="1391"/>
                </a:cubicBezTo>
                <a:cubicBezTo>
                  <a:pt x="400" y="1391"/>
                  <a:pt x="397" y="1391"/>
                  <a:pt x="395" y="1392"/>
                </a:cubicBezTo>
                <a:cubicBezTo>
                  <a:pt x="388" y="1392"/>
                  <a:pt x="384" y="1388"/>
                  <a:pt x="378" y="1387"/>
                </a:cubicBezTo>
                <a:cubicBezTo>
                  <a:pt x="364" y="1384"/>
                  <a:pt x="349" y="1383"/>
                  <a:pt x="335" y="1379"/>
                </a:cubicBezTo>
                <a:cubicBezTo>
                  <a:pt x="326" y="1376"/>
                  <a:pt x="317" y="1373"/>
                  <a:pt x="308" y="1371"/>
                </a:cubicBezTo>
                <a:cubicBezTo>
                  <a:pt x="303" y="1370"/>
                  <a:pt x="300" y="1369"/>
                  <a:pt x="297" y="1366"/>
                </a:cubicBezTo>
                <a:cubicBezTo>
                  <a:pt x="294" y="1363"/>
                  <a:pt x="290" y="1362"/>
                  <a:pt x="286" y="1362"/>
                </a:cubicBezTo>
                <a:cubicBezTo>
                  <a:pt x="280" y="1363"/>
                  <a:pt x="276" y="1358"/>
                  <a:pt x="271" y="1357"/>
                </a:cubicBezTo>
                <a:cubicBezTo>
                  <a:pt x="270" y="1356"/>
                  <a:pt x="269" y="1354"/>
                  <a:pt x="271" y="1352"/>
                </a:cubicBezTo>
                <a:close/>
                <a:moveTo>
                  <a:pt x="263" y="1370"/>
                </a:moveTo>
                <a:cubicBezTo>
                  <a:pt x="262" y="1368"/>
                  <a:pt x="261" y="1365"/>
                  <a:pt x="263" y="1364"/>
                </a:cubicBezTo>
                <a:cubicBezTo>
                  <a:pt x="266" y="1362"/>
                  <a:pt x="269" y="1362"/>
                  <a:pt x="273" y="1363"/>
                </a:cubicBezTo>
                <a:cubicBezTo>
                  <a:pt x="269" y="1365"/>
                  <a:pt x="266" y="1367"/>
                  <a:pt x="263" y="1370"/>
                </a:cubicBezTo>
                <a:close/>
                <a:moveTo>
                  <a:pt x="310" y="1391"/>
                </a:moveTo>
                <a:cubicBezTo>
                  <a:pt x="302" y="1387"/>
                  <a:pt x="293" y="1387"/>
                  <a:pt x="285" y="1383"/>
                </a:cubicBezTo>
                <a:cubicBezTo>
                  <a:pt x="281" y="1381"/>
                  <a:pt x="277" y="1379"/>
                  <a:pt x="273" y="1377"/>
                </a:cubicBezTo>
                <a:cubicBezTo>
                  <a:pt x="271" y="1376"/>
                  <a:pt x="269" y="1373"/>
                  <a:pt x="270" y="1372"/>
                </a:cubicBezTo>
                <a:cubicBezTo>
                  <a:pt x="272" y="1369"/>
                  <a:pt x="275" y="1367"/>
                  <a:pt x="279" y="1368"/>
                </a:cubicBezTo>
                <a:cubicBezTo>
                  <a:pt x="286" y="1370"/>
                  <a:pt x="293" y="1372"/>
                  <a:pt x="299" y="1375"/>
                </a:cubicBezTo>
                <a:cubicBezTo>
                  <a:pt x="304" y="1377"/>
                  <a:pt x="306" y="1382"/>
                  <a:pt x="310" y="1384"/>
                </a:cubicBezTo>
                <a:cubicBezTo>
                  <a:pt x="317" y="1388"/>
                  <a:pt x="324" y="1392"/>
                  <a:pt x="331" y="1396"/>
                </a:cubicBezTo>
                <a:cubicBezTo>
                  <a:pt x="324" y="1395"/>
                  <a:pt x="316" y="1394"/>
                  <a:pt x="310" y="1391"/>
                </a:cubicBezTo>
                <a:close/>
                <a:moveTo>
                  <a:pt x="272" y="1903"/>
                </a:moveTo>
                <a:cubicBezTo>
                  <a:pt x="272" y="1902"/>
                  <a:pt x="271" y="1901"/>
                  <a:pt x="271" y="1900"/>
                </a:cubicBezTo>
                <a:cubicBezTo>
                  <a:pt x="267" y="1901"/>
                  <a:pt x="263" y="1902"/>
                  <a:pt x="260" y="1904"/>
                </a:cubicBezTo>
                <a:cubicBezTo>
                  <a:pt x="259" y="1904"/>
                  <a:pt x="260" y="1909"/>
                  <a:pt x="261" y="1911"/>
                </a:cubicBezTo>
                <a:cubicBezTo>
                  <a:pt x="265" y="1908"/>
                  <a:pt x="269" y="1905"/>
                  <a:pt x="272" y="1903"/>
                </a:cubicBezTo>
                <a:close/>
                <a:moveTo>
                  <a:pt x="232" y="2044"/>
                </a:moveTo>
                <a:cubicBezTo>
                  <a:pt x="230" y="2042"/>
                  <a:pt x="229" y="2040"/>
                  <a:pt x="227" y="2038"/>
                </a:cubicBezTo>
                <a:cubicBezTo>
                  <a:pt x="226" y="2037"/>
                  <a:pt x="225" y="2037"/>
                  <a:pt x="224" y="2037"/>
                </a:cubicBezTo>
                <a:cubicBezTo>
                  <a:pt x="223" y="2037"/>
                  <a:pt x="222" y="2039"/>
                  <a:pt x="222" y="2040"/>
                </a:cubicBezTo>
                <a:cubicBezTo>
                  <a:pt x="221" y="2046"/>
                  <a:pt x="224" y="2047"/>
                  <a:pt x="232" y="2044"/>
                </a:cubicBezTo>
                <a:close/>
                <a:moveTo>
                  <a:pt x="135" y="2033"/>
                </a:moveTo>
                <a:cubicBezTo>
                  <a:pt x="139" y="2034"/>
                  <a:pt x="143" y="2034"/>
                  <a:pt x="148" y="2035"/>
                </a:cubicBezTo>
                <a:cubicBezTo>
                  <a:pt x="145" y="2029"/>
                  <a:pt x="142" y="2028"/>
                  <a:pt x="135" y="2033"/>
                </a:cubicBezTo>
                <a:close/>
                <a:moveTo>
                  <a:pt x="160" y="1899"/>
                </a:moveTo>
                <a:cubicBezTo>
                  <a:pt x="157" y="1899"/>
                  <a:pt x="154" y="1898"/>
                  <a:pt x="151" y="1899"/>
                </a:cubicBezTo>
                <a:cubicBezTo>
                  <a:pt x="149" y="1899"/>
                  <a:pt x="149" y="1903"/>
                  <a:pt x="149" y="1906"/>
                </a:cubicBezTo>
                <a:cubicBezTo>
                  <a:pt x="153" y="1904"/>
                  <a:pt x="156" y="1903"/>
                  <a:pt x="159" y="1902"/>
                </a:cubicBezTo>
                <a:cubicBezTo>
                  <a:pt x="160" y="1902"/>
                  <a:pt x="160" y="1900"/>
                  <a:pt x="160" y="1899"/>
                </a:cubicBezTo>
                <a:close/>
                <a:moveTo>
                  <a:pt x="126" y="1940"/>
                </a:moveTo>
                <a:cubicBezTo>
                  <a:pt x="133" y="1940"/>
                  <a:pt x="140" y="1940"/>
                  <a:pt x="146" y="1940"/>
                </a:cubicBezTo>
                <a:cubicBezTo>
                  <a:pt x="147" y="1940"/>
                  <a:pt x="148" y="1939"/>
                  <a:pt x="149" y="1938"/>
                </a:cubicBezTo>
                <a:cubicBezTo>
                  <a:pt x="149" y="1938"/>
                  <a:pt x="148" y="1936"/>
                  <a:pt x="148" y="1936"/>
                </a:cubicBezTo>
                <a:cubicBezTo>
                  <a:pt x="141" y="1936"/>
                  <a:pt x="134" y="1937"/>
                  <a:pt x="127" y="1937"/>
                </a:cubicBezTo>
                <a:cubicBezTo>
                  <a:pt x="127" y="1937"/>
                  <a:pt x="127" y="1938"/>
                  <a:pt x="126" y="1940"/>
                </a:cubicBezTo>
                <a:close/>
                <a:moveTo>
                  <a:pt x="234" y="2024"/>
                </a:moveTo>
                <a:cubicBezTo>
                  <a:pt x="237" y="2024"/>
                  <a:pt x="240" y="2024"/>
                  <a:pt x="243" y="2025"/>
                </a:cubicBezTo>
                <a:cubicBezTo>
                  <a:pt x="243" y="2023"/>
                  <a:pt x="243" y="2022"/>
                  <a:pt x="243" y="2021"/>
                </a:cubicBezTo>
                <a:cubicBezTo>
                  <a:pt x="240" y="2021"/>
                  <a:pt x="237" y="2020"/>
                  <a:pt x="234" y="2020"/>
                </a:cubicBezTo>
                <a:cubicBezTo>
                  <a:pt x="234" y="2021"/>
                  <a:pt x="234" y="2024"/>
                  <a:pt x="234" y="2024"/>
                </a:cubicBezTo>
                <a:close/>
                <a:moveTo>
                  <a:pt x="234" y="1994"/>
                </a:moveTo>
                <a:cubicBezTo>
                  <a:pt x="233" y="1995"/>
                  <a:pt x="233" y="1996"/>
                  <a:pt x="234" y="1997"/>
                </a:cubicBezTo>
                <a:cubicBezTo>
                  <a:pt x="237" y="1999"/>
                  <a:pt x="241" y="2001"/>
                  <a:pt x="244" y="2003"/>
                </a:cubicBezTo>
                <a:cubicBezTo>
                  <a:pt x="245" y="2002"/>
                  <a:pt x="245" y="2001"/>
                  <a:pt x="246" y="2000"/>
                </a:cubicBezTo>
                <a:cubicBezTo>
                  <a:pt x="243" y="1998"/>
                  <a:pt x="239" y="1995"/>
                  <a:pt x="236" y="1993"/>
                </a:cubicBezTo>
                <a:cubicBezTo>
                  <a:pt x="236" y="1993"/>
                  <a:pt x="234" y="1993"/>
                  <a:pt x="234" y="1994"/>
                </a:cubicBezTo>
                <a:close/>
                <a:moveTo>
                  <a:pt x="234" y="1973"/>
                </a:moveTo>
                <a:cubicBezTo>
                  <a:pt x="231" y="1974"/>
                  <a:pt x="230" y="1975"/>
                  <a:pt x="228" y="1975"/>
                </a:cubicBezTo>
                <a:cubicBezTo>
                  <a:pt x="230" y="1977"/>
                  <a:pt x="233" y="1979"/>
                  <a:pt x="235" y="1981"/>
                </a:cubicBezTo>
                <a:cubicBezTo>
                  <a:pt x="237" y="1982"/>
                  <a:pt x="238" y="1981"/>
                  <a:pt x="240" y="1981"/>
                </a:cubicBezTo>
                <a:cubicBezTo>
                  <a:pt x="240" y="1980"/>
                  <a:pt x="240" y="1979"/>
                  <a:pt x="240" y="1978"/>
                </a:cubicBezTo>
                <a:cubicBezTo>
                  <a:pt x="238" y="1976"/>
                  <a:pt x="236" y="1974"/>
                  <a:pt x="234" y="1973"/>
                </a:cubicBezTo>
                <a:close/>
                <a:moveTo>
                  <a:pt x="239" y="1930"/>
                </a:moveTo>
                <a:cubicBezTo>
                  <a:pt x="239" y="1929"/>
                  <a:pt x="239" y="1928"/>
                  <a:pt x="239" y="1928"/>
                </a:cubicBezTo>
                <a:cubicBezTo>
                  <a:pt x="234" y="1928"/>
                  <a:pt x="230" y="1928"/>
                  <a:pt x="225" y="1929"/>
                </a:cubicBezTo>
                <a:cubicBezTo>
                  <a:pt x="224" y="1929"/>
                  <a:pt x="224" y="1931"/>
                  <a:pt x="223" y="1932"/>
                </a:cubicBezTo>
                <a:cubicBezTo>
                  <a:pt x="224" y="1933"/>
                  <a:pt x="225" y="1934"/>
                  <a:pt x="226" y="1933"/>
                </a:cubicBezTo>
                <a:cubicBezTo>
                  <a:pt x="231" y="1933"/>
                  <a:pt x="235" y="1931"/>
                  <a:pt x="239" y="1930"/>
                </a:cubicBezTo>
                <a:close/>
                <a:moveTo>
                  <a:pt x="48" y="2005"/>
                </a:moveTo>
                <a:cubicBezTo>
                  <a:pt x="47" y="2006"/>
                  <a:pt x="47" y="2010"/>
                  <a:pt x="46" y="2012"/>
                </a:cubicBezTo>
                <a:cubicBezTo>
                  <a:pt x="49" y="2013"/>
                  <a:pt x="51" y="2013"/>
                  <a:pt x="54" y="2014"/>
                </a:cubicBezTo>
                <a:cubicBezTo>
                  <a:pt x="54" y="2012"/>
                  <a:pt x="54" y="2010"/>
                  <a:pt x="55" y="2009"/>
                </a:cubicBezTo>
                <a:cubicBezTo>
                  <a:pt x="57" y="2008"/>
                  <a:pt x="59" y="2008"/>
                  <a:pt x="63" y="2007"/>
                </a:cubicBezTo>
                <a:cubicBezTo>
                  <a:pt x="58" y="2002"/>
                  <a:pt x="53" y="2003"/>
                  <a:pt x="48" y="2005"/>
                </a:cubicBezTo>
                <a:close/>
                <a:moveTo>
                  <a:pt x="74" y="1931"/>
                </a:moveTo>
                <a:cubicBezTo>
                  <a:pt x="72" y="1930"/>
                  <a:pt x="71" y="1928"/>
                  <a:pt x="69" y="1927"/>
                </a:cubicBezTo>
                <a:cubicBezTo>
                  <a:pt x="67" y="1928"/>
                  <a:pt x="65" y="1930"/>
                  <a:pt x="64" y="1931"/>
                </a:cubicBezTo>
                <a:cubicBezTo>
                  <a:pt x="65" y="1932"/>
                  <a:pt x="67" y="1934"/>
                  <a:pt x="69" y="1934"/>
                </a:cubicBezTo>
                <a:cubicBezTo>
                  <a:pt x="71" y="1935"/>
                  <a:pt x="72" y="1932"/>
                  <a:pt x="74" y="1931"/>
                </a:cubicBezTo>
                <a:close/>
                <a:moveTo>
                  <a:pt x="129" y="1890"/>
                </a:moveTo>
                <a:cubicBezTo>
                  <a:pt x="130" y="1890"/>
                  <a:pt x="132" y="1889"/>
                  <a:pt x="133" y="1888"/>
                </a:cubicBezTo>
                <a:cubicBezTo>
                  <a:pt x="130" y="1887"/>
                  <a:pt x="128" y="1886"/>
                  <a:pt x="126" y="1886"/>
                </a:cubicBezTo>
                <a:cubicBezTo>
                  <a:pt x="124" y="1886"/>
                  <a:pt x="123" y="1886"/>
                  <a:pt x="120" y="1886"/>
                </a:cubicBezTo>
                <a:cubicBezTo>
                  <a:pt x="122" y="1892"/>
                  <a:pt x="126" y="1891"/>
                  <a:pt x="129" y="1890"/>
                </a:cubicBezTo>
                <a:close/>
                <a:moveTo>
                  <a:pt x="73" y="2027"/>
                </a:moveTo>
                <a:cubicBezTo>
                  <a:pt x="80" y="2028"/>
                  <a:pt x="85" y="2029"/>
                  <a:pt x="90" y="2030"/>
                </a:cubicBezTo>
                <a:cubicBezTo>
                  <a:pt x="91" y="2030"/>
                  <a:pt x="93" y="2027"/>
                  <a:pt x="93" y="2026"/>
                </a:cubicBezTo>
                <a:cubicBezTo>
                  <a:pt x="89" y="2020"/>
                  <a:pt x="81" y="2019"/>
                  <a:pt x="73" y="2027"/>
                </a:cubicBezTo>
                <a:close/>
                <a:moveTo>
                  <a:pt x="147" y="2079"/>
                </a:moveTo>
                <a:cubicBezTo>
                  <a:pt x="163" y="2078"/>
                  <a:pt x="178" y="2076"/>
                  <a:pt x="194" y="2075"/>
                </a:cubicBezTo>
                <a:cubicBezTo>
                  <a:pt x="214" y="2075"/>
                  <a:pt x="233" y="2074"/>
                  <a:pt x="253" y="2074"/>
                </a:cubicBezTo>
                <a:cubicBezTo>
                  <a:pt x="257" y="2074"/>
                  <a:pt x="261" y="2071"/>
                  <a:pt x="266" y="2071"/>
                </a:cubicBezTo>
                <a:cubicBezTo>
                  <a:pt x="269" y="2070"/>
                  <a:pt x="272" y="2070"/>
                  <a:pt x="275" y="2071"/>
                </a:cubicBezTo>
                <a:cubicBezTo>
                  <a:pt x="280" y="2073"/>
                  <a:pt x="284" y="2074"/>
                  <a:pt x="288" y="2070"/>
                </a:cubicBezTo>
                <a:cubicBezTo>
                  <a:pt x="288" y="2070"/>
                  <a:pt x="291" y="2071"/>
                  <a:pt x="292" y="2072"/>
                </a:cubicBezTo>
                <a:cubicBezTo>
                  <a:pt x="301" y="2079"/>
                  <a:pt x="308" y="2089"/>
                  <a:pt x="318" y="2095"/>
                </a:cubicBezTo>
                <a:cubicBezTo>
                  <a:pt x="332" y="2103"/>
                  <a:pt x="348" y="2109"/>
                  <a:pt x="366" y="2111"/>
                </a:cubicBezTo>
                <a:cubicBezTo>
                  <a:pt x="368" y="2111"/>
                  <a:pt x="371" y="2112"/>
                  <a:pt x="371" y="2113"/>
                </a:cubicBezTo>
                <a:cubicBezTo>
                  <a:pt x="374" y="2123"/>
                  <a:pt x="381" y="2122"/>
                  <a:pt x="388" y="2121"/>
                </a:cubicBezTo>
                <a:cubicBezTo>
                  <a:pt x="395" y="2121"/>
                  <a:pt x="401" y="2118"/>
                  <a:pt x="407" y="2117"/>
                </a:cubicBezTo>
                <a:cubicBezTo>
                  <a:pt x="424" y="2117"/>
                  <a:pt x="442" y="2118"/>
                  <a:pt x="459" y="2118"/>
                </a:cubicBezTo>
                <a:cubicBezTo>
                  <a:pt x="470" y="2117"/>
                  <a:pt x="481" y="2117"/>
                  <a:pt x="491" y="2115"/>
                </a:cubicBezTo>
                <a:cubicBezTo>
                  <a:pt x="506" y="2111"/>
                  <a:pt x="521" y="2106"/>
                  <a:pt x="535" y="2100"/>
                </a:cubicBezTo>
                <a:cubicBezTo>
                  <a:pt x="543" y="2097"/>
                  <a:pt x="552" y="2094"/>
                  <a:pt x="558" y="2088"/>
                </a:cubicBezTo>
                <a:cubicBezTo>
                  <a:pt x="569" y="2078"/>
                  <a:pt x="580" y="2069"/>
                  <a:pt x="587" y="2056"/>
                </a:cubicBezTo>
                <a:cubicBezTo>
                  <a:pt x="592" y="2043"/>
                  <a:pt x="601" y="2032"/>
                  <a:pt x="601" y="2017"/>
                </a:cubicBezTo>
                <a:cubicBezTo>
                  <a:pt x="601" y="1997"/>
                  <a:pt x="601" y="1977"/>
                  <a:pt x="593" y="1958"/>
                </a:cubicBezTo>
                <a:cubicBezTo>
                  <a:pt x="592" y="1955"/>
                  <a:pt x="592" y="1953"/>
                  <a:pt x="591" y="1950"/>
                </a:cubicBezTo>
                <a:cubicBezTo>
                  <a:pt x="587" y="1944"/>
                  <a:pt x="583" y="1936"/>
                  <a:pt x="579" y="1930"/>
                </a:cubicBezTo>
                <a:cubicBezTo>
                  <a:pt x="571" y="1920"/>
                  <a:pt x="562" y="1910"/>
                  <a:pt x="553" y="1901"/>
                </a:cubicBezTo>
                <a:cubicBezTo>
                  <a:pt x="548" y="1896"/>
                  <a:pt x="541" y="1894"/>
                  <a:pt x="535" y="1890"/>
                </a:cubicBezTo>
                <a:cubicBezTo>
                  <a:pt x="524" y="1883"/>
                  <a:pt x="512" y="1879"/>
                  <a:pt x="499" y="1875"/>
                </a:cubicBezTo>
                <a:cubicBezTo>
                  <a:pt x="492" y="1874"/>
                  <a:pt x="484" y="1872"/>
                  <a:pt x="477" y="1871"/>
                </a:cubicBezTo>
                <a:cubicBezTo>
                  <a:pt x="459" y="1870"/>
                  <a:pt x="443" y="1864"/>
                  <a:pt x="427" y="1859"/>
                </a:cubicBezTo>
                <a:cubicBezTo>
                  <a:pt x="417" y="1857"/>
                  <a:pt x="408" y="1854"/>
                  <a:pt x="398" y="1853"/>
                </a:cubicBezTo>
                <a:cubicBezTo>
                  <a:pt x="391" y="1853"/>
                  <a:pt x="383" y="1853"/>
                  <a:pt x="376" y="1855"/>
                </a:cubicBezTo>
                <a:cubicBezTo>
                  <a:pt x="368" y="1858"/>
                  <a:pt x="361" y="1864"/>
                  <a:pt x="352" y="1867"/>
                </a:cubicBezTo>
                <a:cubicBezTo>
                  <a:pt x="349" y="1869"/>
                  <a:pt x="344" y="1869"/>
                  <a:pt x="340" y="1869"/>
                </a:cubicBezTo>
                <a:cubicBezTo>
                  <a:pt x="339" y="1869"/>
                  <a:pt x="338" y="1866"/>
                  <a:pt x="336" y="1865"/>
                </a:cubicBezTo>
                <a:cubicBezTo>
                  <a:pt x="335" y="1864"/>
                  <a:pt x="333" y="1863"/>
                  <a:pt x="332" y="1863"/>
                </a:cubicBezTo>
                <a:cubicBezTo>
                  <a:pt x="325" y="1864"/>
                  <a:pt x="321" y="1859"/>
                  <a:pt x="317" y="1856"/>
                </a:cubicBezTo>
                <a:cubicBezTo>
                  <a:pt x="310" y="1849"/>
                  <a:pt x="302" y="1844"/>
                  <a:pt x="293" y="1840"/>
                </a:cubicBezTo>
                <a:cubicBezTo>
                  <a:pt x="297" y="1838"/>
                  <a:pt x="301" y="1836"/>
                  <a:pt x="305" y="1834"/>
                </a:cubicBezTo>
                <a:cubicBezTo>
                  <a:pt x="307" y="1833"/>
                  <a:pt x="308" y="1830"/>
                  <a:pt x="310" y="1829"/>
                </a:cubicBezTo>
                <a:cubicBezTo>
                  <a:pt x="315" y="1825"/>
                  <a:pt x="321" y="1823"/>
                  <a:pt x="326" y="1818"/>
                </a:cubicBezTo>
                <a:cubicBezTo>
                  <a:pt x="333" y="1811"/>
                  <a:pt x="340" y="1803"/>
                  <a:pt x="347" y="1795"/>
                </a:cubicBezTo>
                <a:cubicBezTo>
                  <a:pt x="355" y="1784"/>
                  <a:pt x="363" y="1774"/>
                  <a:pt x="371" y="1763"/>
                </a:cubicBezTo>
                <a:cubicBezTo>
                  <a:pt x="378" y="1753"/>
                  <a:pt x="385" y="1742"/>
                  <a:pt x="390" y="1731"/>
                </a:cubicBezTo>
                <a:cubicBezTo>
                  <a:pt x="396" y="1719"/>
                  <a:pt x="400" y="1706"/>
                  <a:pt x="404" y="1693"/>
                </a:cubicBezTo>
                <a:cubicBezTo>
                  <a:pt x="406" y="1685"/>
                  <a:pt x="405" y="1676"/>
                  <a:pt x="406" y="1668"/>
                </a:cubicBezTo>
                <a:cubicBezTo>
                  <a:pt x="406" y="1667"/>
                  <a:pt x="405" y="1667"/>
                  <a:pt x="405" y="1667"/>
                </a:cubicBezTo>
                <a:cubicBezTo>
                  <a:pt x="405" y="1662"/>
                  <a:pt x="406" y="1656"/>
                  <a:pt x="405" y="1651"/>
                </a:cubicBezTo>
                <a:cubicBezTo>
                  <a:pt x="404" y="1645"/>
                  <a:pt x="403" y="1640"/>
                  <a:pt x="401" y="1634"/>
                </a:cubicBezTo>
                <a:cubicBezTo>
                  <a:pt x="396" y="1616"/>
                  <a:pt x="391" y="1597"/>
                  <a:pt x="384" y="1578"/>
                </a:cubicBezTo>
                <a:cubicBezTo>
                  <a:pt x="382" y="1569"/>
                  <a:pt x="379" y="1560"/>
                  <a:pt x="372" y="1553"/>
                </a:cubicBezTo>
                <a:cubicBezTo>
                  <a:pt x="368" y="1549"/>
                  <a:pt x="365" y="1546"/>
                  <a:pt x="359" y="1549"/>
                </a:cubicBezTo>
                <a:cubicBezTo>
                  <a:pt x="346" y="1556"/>
                  <a:pt x="333" y="1565"/>
                  <a:pt x="321" y="1575"/>
                </a:cubicBezTo>
                <a:cubicBezTo>
                  <a:pt x="305" y="1589"/>
                  <a:pt x="288" y="1601"/>
                  <a:pt x="271" y="1614"/>
                </a:cubicBezTo>
                <a:cubicBezTo>
                  <a:pt x="265" y="1618"/>
                  <a:pt x="259" y="1622"/>
                  <a:pt x="254" y="1626"/>
                </a:cubicBezTo>
                <a:cubicBezTo>
                  <a:pt x="245" y="1633"/>
                  <a:pt x="237" y="1641"/>
                  <a:pt x="228" y="1648"/>
                </a:cubicBezTo>
                <a:cubicBezTo>
                  <a:pt x="217" y="1657"/>
                  <a:pt x="206" y="1666"/>
                  <a:pt x="195" y="1675"/>
                </a:cubicBezTo>
                <a:cubicBezTo>
                  <a:pt x="181" y="1687"/>
                  <a:pt x="166" y="1700"/>
                  <a:pt x="152" y="1713"/>
                </a:cubicBezTo>
                <a:cubicBezTo>
                  <a:pt x="144" y="1719"/>
                  <a:pt x="136" y="1725"/>
                  <a:pt x="129" y="1732"/>
                </a:cubicBezTo>
                <a:cubicBezTo>
                  <a:pt x="122" y="1738"/>
                  <a:pt x="117" y="1744"/>
                  <a:pt x="111" y="1751"/>
                </a:cubicBezTo>
                <a:cubicBezTo>
                  <a:pt x="106" y="1756"/>
                  <a:pt x="103" y="1762"/>
                  <a:pt x="104" y="1769"/>
                </a:cubicBezTo>
                <a:cubicBezTo>
                  <a:pt x="104" y="1776"/>
                  <a:pt x="106" y="1782"/>
                  <a:pt x="106" y="1789"/>
                </a:cubicBezTo>
                <a:cubicBezTo>
                  <a:pt x="106" y="1801"/>
                  <a:pt x="112" y="1812"/>
                  <a:pt x="118" y="1822"/>
                </a:cubicBezTo>
                <a:cubicBezTo>
                  <a:pt x="119" y="1826"/>
                  <a:pt x="121" y="1830"/>
                  <a:pt x="123" y="1833"/>
                </a:cubicBezTo>
                <a:cubicBezTo>
                  <a:pt x="126" y="1837"/>
                  <a:pt x="129" y="1840"/>
                  <a:pt x="132" y="1843"/>
                </a:cubicBezTo>
                <a:cubicBezTo>
                  <a:pt x="125" y="1846"/>
                  <a:pt x="118" y="1848"/>
                  <a:pt x="109" y="1848"/>
                </a:cubicBezTo>
                <a:cubicBezTo>
                  <a:pt x="107" y="1848"/>
                  <a:pt x="104" y="1849"/>
                  <a:pt x="102" y="1850"/>
                </a:cubicBezTo>
                <a:cubicBezTo>
                  <a:pt x="89" y="1855"/>
                  <a:pt x="76" y="1860"/>
                  <a:pt x="64" y="1866"/>
                </a:cubicBezTo>
                <a:cubicBezTo>
                  <a:pt x="60" y="1867"/>
                  <a:pt x="55" y="1868"/>
                  <a:pt x="53" y="1871"/>
                </a:cubicBezTo>
                <a:cubicBezTo>
                  <a:pt x="44" y="1883"/>
                  <a:pt x="29" y="1890"/>
                  <a:pt x="23" y="1904"/>
                </a:cubicBezTo>
                <a:cubicBezTo>
                  <a:pt x="19" y="1914"/>
                  <a:pt x="12" y="1924"/>
                  <a:pt x="9" y="1935"/>
                </a:cubicBezTo>
                <a:cubicBezTo>
                  <a:pt x="6" y="1947"/>
                  <a:pt x="5" y="1960"/>
                  <a:pt x="3" y="1973"/>
                </a:cubicBezTo>
                <a:cubicBezTo>
                  <a:pt x="3" y="1973"/>
                  <a:pt x="4" y="1973"/>
                  <a:pt x="5" y="1973"/>
                </a:cubicBezTo>
                <a:cubicBezTo>
                  <a:pt x="0" y="1990"/>
                  <a:pt x="11" y="2002"/>
                  <a:pt x="20" y="2014"/>
                </a:cubicBezTo>
                <a:cubicBezTo>
                  <a:pt x="28" y="2025"/>
                  <a:pt x="38" y="2033"/>
                  <a:pt x="47" y="2043"/>
                </a:cubicBezTo>
                <a:cubicBezTo>
                  <a:pt x="55" y="2053"/>
                  <a:pt x="65" y="2059"/>
                  <a:pt x="77" y="2063"/>
                </a:cubicBezTo>
                <a:cubicBezTo>
                  <a:pt x="86" y="2066"/>
                  <a:pt x="94" y="2070"/>
                  <a:pt x="102" y="2073"/>
                </a:cubicBezTo>
                <a:cubicBezTo>
                  <a:pt x="107" y="2075"/>
                  <a:pt x="112" y="2078"/>
                  <a:pt x="117" y="2079"/>
                </a:cubicBezTo>
                <a:cubicBezTo>
                  <a:pt x="127" y="2080"/>
                  <a:pt x="137" y="2079"/>
                  <a:pt x="147" y="2079"/>
                </a:cubicBezTo>
                <a:close/>
                <a:moveTo>
                  <a:pt x="446" y="1879"/>
                </a:moveTo>
                <a:cubicBezTo>
                  <a:pt x="447" y="1879"/>
                  <a:pt x="449" y="1880"/>
                  <a:pt x="450" y="1880"/>
                </a:cubicBezTo>
                <a:cubicBezTo>
                  <a:pt x="463" y="1883"/>
                  <a:pt x="477" y="1884"/>
                  <a:pt x="490" y="1887"/>
                </a:cubicBezTo>
                <a:cubicBezTo>
                  <a:pt x="506" y="1890"/>
                  <a:pt x="520" y="1897"/>
                  <a:pt x="535" y="1905"/>
                </a:cubicBezTo>
                <a:cubicBezTo>
                  <a:pt x="554" y="1915"/>
                  <a:pt x="564" y="1931"/>
                  <a:pt x="574" y="1948"/>
                </a:cubicBezTo>
                <a:cubicBezTo>
                  <a:pt x="587" y="1971"/>
                  <a:pt x="591" y="1995"/>
                  <a:pt x="587" y="2021"/>
                </a:cubicBezTo>
                <a:cubicBezTo>
                  <a:pt x="586" y="2030"/>
                  <a:pt x="580" y="2038"/>
                  <a:pt x="576" y="2046"/>
                </a:cubicBezTo>
                <a:cubicBezTo>
                  <a:pt x="573" y="2051"/>
                  <a:pt x="571" y="2055"/>
                  <a:pt x="567" y="2059"/>
                </a:cubicBezTo>
                <a:cubicBezTo>
                  <a:pt x="557" y="2070"/>
                  <a:pt x="547" y="2081"/>
                  <a:pt x="532" y="2086"/>
                </a:cubicBezTo>
                <a:cubicBezTo>
                  <a:pt x="519" y="2090"/>
                  <a:pt x="506" y="2096"/>
                  <a:pt x="493" y="2100"/>
                </a:cubicBezTo>
                <a:cubicBezTo>
                  <a:pt x="487" y="2102"/>
                  <a:pt x="479" y="2102"/>
                  <a:pt x="473" y="2102"/>
                </a:cubicBezTo>
                <a:cubicBezTo>
                  <a:pt x="460" y="2103"/>
                  <a:pt x="448" y="2102"/>
                  <a:pt x="435" y="2102"/>
                </a:cubicBezTo>
                <a:cubicBezTo>
                  <a:pt x="447" y="2094"/>
                  <a:pt x="459" y="2087"/>
                  <a:pt x="469" y="2078"/>
                </a:cubicBezTo>
                <a:cubicBezTo>
                  <a:pt x="474" y="2074"/>
                  <a:pt x="478" y="2068"/>
                  <a:pt x="481" y="2062"/>
                </a:cubicBezTo>
                <a:cubicBezTo>
                  <a:pt x="488" y="2047"/>
                  <a:pt x="495" y="2033"/>
                  <a:pt x="499" y="2016"/>
                </a:cubicBezTo>
                <a:cubicBezTo>
                  <a:pt x="500" y="2010"/>
                  <a:pt x="502" y="2004"/>
                  <a:pt x="504" y="1998"/>
                </a:cubicBezTo>
                <a:cubicBezTo>
                  <a:pt x="504" y="1997"/>
                  <a:pt x="504" y="1996"/>
                  <a:pt x="504" y="1996"/>
                </a:cubicBezTo>
                <a:cubicBezTo>
                  <a:pt x="497" y="1990"/>
                  <a:pt x="500" y="1982"/>
                  <a:pt x="499" y="1975"/>
                </a:cubicBezTo>
                <a:cubicBezTo>
                  <a:pt x="497" y="1960"/>
                  <a:pt x="493" y="1946"/>
                  <a:pt x="484" y="1933"/>
                </a:cubicBezTo>
                <a:cubicBezTo>
                  <a:pt x="479" y="1927"/>
                  <a:pt x="476" y="1919"/>
                  <a:pt x="471" y="1913"/>
                </a:cubicBezTo>
                <a:cubicBezTo>
                  <a:pt x="461" y="1900"/>
                  <a:pt x="450" y="1887"/>
                  <a:pt x="434" y="1880"/>
                </a:cubicBezTo>
                <a:cubicBezTo>
                  <a:pt x="430" y="1879"/>
                  <a:pt x="428" y="1876"/>
                  <a:pt x="425" y="1873"/>
                </a:cubicBezTo>
                <a:cubicBezTo>
                  <a:pt x="432" y="1875"/>
                  <a:pt x="439" y="1877"/>
                  <a:pt x="446" y="1879"/>
                </a:cubicBezTo>
                <a:close/>
                <a:moveTo>
                  <a:pt x="350" y="1881"/>
                </a:moveTo>
                <a:cubicBezTo>
                  <a:pt x="355" y="1881"/>
                  <a:pt x="360" y="1877"/>
                  <a:pt x="365" y="1876"/>
                </a:cubicBezTo>
                <a:cubicBezTo>
                  <a:pt x="374" y="1876"/>
                  <a:pt x="384" y="1875"/>
                  <a:pt x="392" y="1877"/>
                </a:cubicBezTo>
                <a:cubicBezTo>
                  <a:pt x="403" y="1879"/>
                  <a:pt x="413" y="1885"/>
                  <a:pt x="423" y="1889"/>
                </a:cubicBezTo>
                <a:cubicBezTo>
                  <a:pt x="426" y="1890"/>
                  <a:pt x="430" y="1892"/>
                  <a:pt x="433" y="1894"/>
                </a:cubicBezTo>
                <a:cubicBezTo>
                  <a:pt x="447" y="1902"/>
                  <a:pt x="457" y="1916"/>
                  <a:pt x="467" y="1929"/>
                </a:cubicBezTo>
                <a:cubicBezTo>
                  <a:pt x="477" y="1943"/>
                  <a:pt x="484" y="1958"/>
                  <a:pt x="486" y="1975"/>
                </a:cubicBezTo>
                <a:cubicBezTo>
                  <a:pt x="488" y="1988"/>
                  <a:pt x="488" y="2003"/>
                  <a:pt x="485" y="2016"/>
                </a:cubicBezTo>
                <a:cubicBezTo>
                  <a:pt x="482" y="2031"/>
                  <a:pt x="477" y="2045"/>
                  <a:pt x="467" y="2057"/>
                </a:cubicBezTo>
                <a:cubicBezTo>
                  <a:pt x="461" y="2064"/>
                  <a:pt x="456" y="2071"/>
                  <a:pt x="449" y="2077"/>
                </a:cubicBezTo>
                <a:cubicBezTo>
                  <a:pt x="446" y="2080"/>
                  <a:pt x="441" y="2082"/>
                  <a:pt x="437" y="2084"/>
                </a:cubicBezTo>
                <a:cubicBezTo>
                  <a:pt x="411" y="2097"/>
                  <a:pt x="384" y="2100"/>
                  <a:pt x="357" y="2095"/>
                </a:cubicBezTo>
                <a:cubicBezTo>
                  <a:pt x="339" y="2091"/>
                  <a:pt x="323" y="2084"/>
                  <a:pt x="310" y="2070"/>
                </a:cubicBezTo>
                <a:cubicBezTo>
                  <a:pt x="300" y="2060"/>
                  <a:pt x="292" y="2049"/>
                  <a:pt x="287" y="2035"/>
                </a:cubicBezTo>
                <a:cubicBezTo>
                  <a:pt x="281" y="2022"/>
                  <a:pt x="275" y="2009"/>
                  <a:pt x="278" y="1994"/>
                </a:cubicBezTo>
                <a:cubicBezTo>
                  <a:pt x="277" y="1994"/>
                  <a:pt x="276" y="1994"/>
                  <a:pt x="275" y="1994"/>
                </a:cubicBezTo>
                <a:cubicBezTo>
                  <a:pt x="278" y="1981"/>
                  <a:pt x="280" y="1968"/>
                  <a:pt x="283" y="1955"/>
                </a:cubicBezTo>
                <a:cubicBezTo>
                  <a:pt x="285" y="1950"/>
                  <a:pt x="290" y="1945"/>
                  <a:pt x="291" y="1940"/>
                </a:cubicBezTo>
                <a:cubicBezTo>
                  <a:pt x="294" y="1927"/>
                  <a:pt x="305" y="1920"/>
                  <a:pt x="310" y="1909"/>
                </a:cubicBezTo>
                <a:cubicBezTo>
                  <a:pt x="318" y="1893"/>
                  <a:pt x="331" y="1884"/>
                  <a:pt x="350" y="1881"/>
                </a:cubicBezTo>
                <a:close/>
                <a:moveTo>
                  <a:pt x="385" y="1686"/>
                </a:moveTo>
                <a:cubicBezTo>
                  <a:pt x="387" y="1678"/>
                  <a:pt x="389" y="1669"/>
                  <a:pt x="391" y="1660"/>
                </a:cubicBezTo>
                <a:cubicBezTo>
                  <a:pt x="391" y="1674"/>
                  <a:pt x="394" y="1688"/>
                  <a:pt x="387" y="1701"/>
                </a:cubicBezTo>
                <a:cubicBezTo>
                  <a:pt x="384" y="1706"/>
                  <a:pt x="384" y="1713"/>
                  <a:pt x="381" y="1719"/>
                </a:cubicBezTo>
                <a:cubicBezTo>
                  <a:pt x="378" y="1726"/>
                  <a:pt x="373" y="1732"/>
                  <a:pt x="369" y="1739"/>
                </a:cubicBezTo>
                <a:cubicBezTo>
                  <a:pt x="367" y="1743"/>
                  <a:pt x="366" y="1747"/>
                  <a:pt x="363" y="1750"/>
                </a:cubicBezTo>
                <a:cubicBezTo>
                  <a:pt x="359" y="1756"/>
                  <a:pt x="355" y="1762"/>
                  <a:pt x="350" y="1767"/>
                </a:cubicBezTo>
                <a:cubicBezTo>
                  <a:pt x="344" y="1776"/>
                  <a:pt x="337" y="1784"/>
                  <a:pt x="330" y="1792"/>
                </a:cubicBezTo>
                <a:cubicBezTo>
                  <a:pt x="326" y="1797"/>
                  <a:pt x="322" y="1802"/>
                  <a:pt x="318" y="1807"/>
                </a:cubicBezTo>
                <a:cubicBezTo>
                  <a:pt x="315" y="1810"/>
                  <a:pt x="311" y="1812"/>
                  <a:pt x="308" y="1814"/>
                </a:cubicBezTo>
                <a:cubicBezTo>
                  <a:pt x="302" y="1818"/>
                  <a:pt x="298" y="1823"/>
                  <a:pt x="293" y="1827"/>
                </a:cubicBezTo>
                <a:cubicBezTo>
                  <a:pt x="291" y="1828"/>
                  <a:pt x="290" y="1828"/>
                  <a:pt x="288" y="1829"/>
                </a:cubicBezTo>
                <a:cubicBezTo>
                  <a:pt x="284" y="1831"/>
                  <a:pt x="279" y="1833"/>
                  <a:pt x="275" y="1835"/>
                </a:cubicBezTo>
                <a:cubicBezTo>
                  <a:pt x="275" y="1835"/>
                  <a:pt x="275" y="1835"/>
                  <a:pt x="275" y="1835"/>
                </a:cubicBezTo>
                <a:cubicBezTo>
                  <a:pt x="255" y="1832"/>
                  <a:pt x="236" y="1830"/>
                  <a:pt x="216" y="1829"/>
                </a:cubicBezTo>
                <a:cubicBezTo>
                  <a:pt x="215" y="1829"/>
                  <a:pt x="215" y="1829"/>
                  <a:pt x="214" y="1829"/>
                </a:cubicBezTo>
                <a:cubicBezTo>
                  <a:pt x="216" y="1829"/>
                  <a:pt x="219" y="1828"/>
                  <a:pt x="221" y="1828"/>
                </a:cubicBezTo>
                <a:cubicBezTo>
                  <a:pt x="224" y="1827"/>
                  <a:pt x="226" y="1827"/>
                  <a:pt x="229" y="1826"/>
                </a:cubicBezTo>
                <a:cubicBezTo>
                  <a:pt x="239" y="1824"/>
                  <a:pt x="248" y="1823"/>
                  <a:pt x="258" y="1819"/>
                </a:cubicBezTo>
                <a:cubicBezTo>
                  <a:pt x="268" y="1815"/>
                  <a:pt x="277" y="1809"/>
                  <a:pt x="286" y="1804"/>
                </a:cubicBezTo>
                <a:cubicBezTo>
                  <a:pt x="293" y="1800"/>
                  <a:pt x="298" y="1795"/>
                  <a:pt x="304" y="1791"/>
                </a:cubicBezTo>
                <a:cubicBezTo>
                  <a:pt x="309" y="1787"/>
                  <a:pt x="313" y="1784"/>
                  <a:pt x="318" y="1780"/>
                </a:cubicBezTo>
                <a:cubicBezTo>
                  <a:pt x="325" y="1774"/>
                  <a:pt x="332" y="1767"/>
                  <a:pt x="339" y="1761"/>
                </a:cubicBezTo>
                <a:cubicBezTo>
                  <a:pt x="343" y="1757"/>
                  <a:pt x="347" y="1752"/>
                  <a:pt x="351" y="1747"/>
                </a:cubicBezTo>
                <a:cubicBezTo>
                  <a:pt x="355" y="1741"/>
                  <a:pt x="359" y="1735"/>
                  <a:pt x="363" y="1729"/>
                </a:cubicBezTo>
                <a:cubicBezTo>
                  <a:pt x="367" y="1723"/>
                  <a:pt x="371" y="1717"/>
                  <a:pt x="374" y="1710"/>
                </a:cubicBezTo>
                <a:cubicBezTo>
                  <a:pt x="378" y="1704"/>
                  <a:pt x="380" y="1697"/>
                  <a:pt x="383" y="1691"/>
                </a:cubicBezTo>
                <a:cubicBezTo>
                  <a:pt x="384" y="1689"/>
                  <a:pt x="384" y="1688"/>
                  <a:pt x="385" y="1686"/>
                </a:cubicBezTo>
                <a:close/>
                <a:moveTo>
                  <a:pt x="241" y="1846"/>
                </a:moveTo>
                <a:cubicBezTo>
                  <a:pt x="240" y="1846"/>
                  <a:pt x="239" y="1846"/>
                  <a:pt x="238" y="1846"/>
                </a:cubicBezTo>
                <a:cubicBezTo>
                  <a:pt x="225" y="1850"/>
                  <a:pt x="211" y="1850"/>
                  <a:pt x="198" y="1849"/>
                </a:cubicBezTo>
                <a:cubicBezTo>
                  <a:pt x="191" y="1848"/>
                  <a:pt x="185" y="1847"/>
                  <a:pt x="178" y="1847"/>
                </a:cubicBezTo>
                <a:cubicBezTo>
                  <a:pt x="179" y="1847"/>
                  <a:pt x="179" y="1847"/>
                  <a:pt x="179" y="1847"/>
                </a:cubicBezTo>
                <a:cubicBezTo>
                  <a:pt x="186" y="1846"/>
                  <a:pt x="193" y="1844"/>
                  <a:pt x="199" y="1844"/>
                </a:cubicBezTo>
                <a:cubicBezTo>
                  <a:pt x="213" y="1844"/>
                  <a:pt x="227" y="1845"/>
                  <a:pt x="241" y="1846"/>
                </a:cubicBezTo>
                <a:close/>
                <a:moveTo>
                  <a:pt x="127" y="1751"/>
                </a:moveTo>
                <a:cubicBezTo>
                  <a:pt x="143" y="1738"/>
                  <a:pt x="159" y="1724"/>
                  <a:pt x="174" y="1711"/>
                </a:cubicBezTo>
                <a:cubicBezTo>
                  <a:pt x="189" y="1698"/>
                  <a:pt x="204" y="1685"/>
                  <a:pt x="218" y="1673"/>
                </a:cubicBezTo>
                <a:cubicBezTo>
                  <a:pt x="231" y="1662"/>
                  <a:pt x="243" y="1651"/>
                  <a:pt x="255" y="1641"/>
                </a:cubicBezTo>
                <a:cubicBezTo>
                  <a:pt x="262" y="1635"/>
                  <a:pt x="269" y="1631"/>
                  <a:pt x="276" y="1625"/>
                </a:cubicBezTo>
                <a:cubicBezTo>
                  <a:pt x="283" y="1620"/>
                  <a:pt x="290" y="1614"/>
                  <a:pt x="298" y="1608"/>
                </a:cubicBezTo>
                <a:cubicBezTo>
                  <a:pt x="304" y="1603"/>
                  <a:pt x="310" y="1599"/>
                  <a:pt x="316" y="1594"/>
                </a:cubicBezTo>
                <a:cubicBezTo>
                  <a:pt x="321" y="1589"/>
                  <a:pt x="325" y="1584"/>
                  <a:pt x="330" y="1580"/>
                </a:cubicBezTo>
                <a:cubicBezTo>
                  <a:pt x="338" y="1575"/>
                  <a:pt x="346" y="1570"/>
                  <a:pt x="353" y="1566"/>
                </a:cubicBezTo>
                <a:cubicBezTo>
                  <a:pt x="354" y="1565"/>
                  <a:pt x="356" y="1564"/>
                  <a:pt x="357" y="1563"/>
                </a:cubicBezTo>
                <a:cubicBezTo>
                  <a:pt x="359" y="1562"/>
                  <a:pt x="361" y="1561"/>
                  <a:pt x="362" y="1562"/>
                </a:cubicBezTo>
                <a:cubicBezTo>
                  <a:pt x="364" y="1563"/>
                  <a:pt x="367" y="1567"/>
                  <a:pt x="367" y="1568"/>
                </a:cubicBezTo>
                <a:cubicBezTo>
                  <a:pt x="362" y="1576"/>
                  <a:pt x="369" y="1580"/>
                  <a:pt x="371" y="1585"/>
                </a:cubicBezTo>
                <a:cubicBezTo>
                  <a:pt x="374" y="1592"/>
                  <a:pt x="379" y="1599"/>
                  <a:pt x="380" y="1606"/>
                </a:cubicBezTo>
                <a:cubicBezTo>
                  <a:pt x="381" y="1622"/>
                  <a:pt x="381" y="1638"/>
                  <a:pt x="379" y="1654"/>
                </a:cubicBezTo>
                <a:cubicBezTo>
                  <a:pt x="376" y="1670"/>
                  <a:pt x="371" y="1686"/>
                  <a:pt x="364" y="1701"/>
                </a:cubicBezTo>
                <a:cubicBezTo>
                  <a:pt x="358" y="1713"/>
                  <a:pt x="351" y="1723"/>
                  <a:pt x="343" y="1733"/>
                </a:cubicBezTo>
                <a:cubicBezTo>
                  <a:pt x="339" y="1738"/>
                  <a:pt x="337" y="1745"/>
                  <a:pt x="332" y="1750"/>
                </a:cubicBezTo>
                <a:cubicBezTo>
                  <a:pt x="325" y="1757"/>
                  <a:pt x="317" y="1764"/>
                  <a:pt x="309" y="1770"/>
                </a:cubicBezTo>
                <a:cubicBezTo>
                  <a:pt x="300" y="1777"/>
                  <a:pt x="289" y="1784"/>
                  <a:pt x="280" y="1792"/>
                </a:cubicBezTo>
                <a:cubicBezTo>
                  <a:pt x="273" y="1798"/>
                  <a:pt x="265" y="1803"/>
                  <a:pt x="256" y="1806"/>
                </a:cubicBezTo>
                <a:cubicBezTo>
                  <a:pt x="249" y="1808"/>
                  <a:pt x="241" y="1809"/>
                  <a:pt x="234" y="1811"/>
                </a:cubicBezTo>
                <a:cubicBezTo>
                  <a:pt x="223" y="1814"/>
                  <a:pt x="213" y="1817"/>
                  <a:pt x="202" y="1820"/>
                </a:cubicBezTo>
                <a:cubicBezTo>
                  <a:pt x="199" y="1820"/>
                  <a:pt x="196" y="1820"/>
                  <a:pt x="193" y="1821"/>
                </a:cubicBezTo>
                <a:cubicBezTo>
                  <a:pt x="179" y="1821"/>
                  <a:pt x="167" y="1814"/>
                  <a:pt x="156" y="1808"/>
                </a:cubicBezTo>
                <a:cubicBezTo>
                  <a:pt x="151" y="1806"/>
                  <a:pt x="147" y="1804"/>
                  <a:pt x="143" y="1801"/>
                </a:cubicBezTo>
                <a:cubicBezTo>
                  <a:pt x="137" y="1796"/>
                  <a:pt x="131" y="1790"/>
                  <a:pt x="125" y="1784"/>
                </a:cubicBezTo>
                <a:cubicBezTo>
                  <a:pt x="116" y="1775"/>
                  <a:pt x="117" y="1760"/>
                  <a:pt x="127" y="1751"/>
                </a:cubicBezTo>
                <a:close/>
                <a:moveTo>
                  <a:pt x="131" y="1818"/>
                </a:moveTo>
                <a:cubicBezTo>
                  <a:pt x="129" y="1814"/>
                  <a:pt x="126" y="1810"/>
                  <a:pt x="123" y="1805"/>
                </a:cubicBezTo>
                <a:cubicBezTo>
                  <a:pt x="123" y="1804"/>
                  <a:pt x="123" y="1803"/>
                  <a:pt x="122" y="1801"/>
                </a:cubicBezTo>
                <a:cubicBezTo>
                  <a:pt x="123" y="1801"/>
                  <a:pt x="123" y="1800"/>
                  <a:pt x="124" y="1800"/>
                </a:cubicBezTo>
                <a:cubicBezTo>
                  <a:pt x="127" y="1804"/>
                  <a:pt x="129" y="1807"/>
                  <a:pt x="133" y="1810"/>
                </a:cubicBezTo>
                <a:cubicBezTo>
                  <a:pt x="137" y="1813"/>
                  <a:pt x="142" y="1817"/>
                  <a:pt x="147" y="1819"/>
                </a:cubicBezTo>
                <a:cubicBezTo>
                  <a:pt x="156" y="1823"/>
                  <a:pt x="166" y="1827"/>
                  <a:pt x="175" y="1831"/>
                </a:cubicBezTo>
                <a:cubicBezTo>
                  <a:pt x="176" y="1831"/>
                  <a:pt x="178" y="1832"/>
                  <a:pt x="179" y="1832"/>
                </a:cubicBezTo>
                <a:cubicBezTo>
                  <a:pt x="174" y="1833"/>
                  <a:pt x="169" y="1833"/>
                  <a:pt x="164" y="1834"/>
                </a:cubicBezTo>
                <a:cubicBezTo>
                  <a:pt x="158" y="1835"/>
                  <a:pt x="152" y="1836"/>
                  <a:pt x="146" y="1838"/>
                </a:cubicBezTo>
                <a:cubicBezTo>
                  <a:pt x="140" y="1833"/>
                  <a:pt x="134" y="1827"/>
                  <a:pt x="131" y="1818"/>
                </a:cubicBezTo>
                <a:close/>
                <a:moveTo>
                  <a:pt x="88" y="2052"/>
                </a:moveTo>
                <a:cubicBezTo>
                  <a:pt x="82" y="2050"/>
                  <a:pt x="75" y="2049"/>
                  <a:pt x="70" y="2045"/>
                </a:cubicBezTo>
                <a:cubicBezTo>
                  <a:pt x="63" y="2041"/>
                  <a:pt x="57" y="2035"/>
                  <a:pt x="51" y="2029"/>
                </a:cubicBezTo>
                <a:cubicBezTo>
                  <a:pt x="43" y="2021"/>
                  <a:pt x="35" y="2013"/>
                  <a:pt x="28" y="2003"/>
                </a:cubicBezTo>
                <a:cubicBezTo>
                  <a:pt x="20" y="1991"/>
                  <a:pt x="12" y="1978"/>
                  <a:pt x="18" y="1961"/>
                </a:cubicBezTo>
                <a:cubicBezTo>
                  <a:pt x="20" y="1958"/>
                  <a:pt x="20" y="1953"/>
                  <a:pt x="20" y="1950"/>
                </a:cubicBezTo>
                <a:cubicBezTo>
                  <a:pt x="20" y="1936"/>
                  <a:pt x="29" y="1926"/>
                  <a:pt x="33" y="1914"/>
                </a:cubicBezTo>
                <a:cubicBezTo>
                  <a:pt x="38" y="1900"/>
                  <a:pt x="51" y="1893"/>
                  <a:pt x="60" y="1882"/>
                </a:cubicBezTo>
                <a:cubicBezTo>
                  <a:pt x="63" y="1879"/>
                  <a:pt x="70" y="1878"/>
                  <a:pt x="75" y="1876"/>
                </a:cubicBezTo>
                <a:cubicBezTo>
                  <a:pt x="87" y="1871"/>
                  <a:pt x="99" y="1865"/>
                  <a:pt x="112" y="1861"/>
                </a:cubicBezTo>
                <a:cubicBezTo>
                  <a:pt x="116" y="1859"/>
                  <a:pt x="122" y="1860"/>
                  <a:pt x="128" y="1859"/>
                </a:cubicBezTo>
                <a:cubicBezTo>
                  <a:pt x="134" y="1857"/>
                  <a:pt x="139" y="1854"/>
                  <a:pt x="145" y="1852"/>
                </a:cubicBezTo>
                <a:cubicBezTo>
                  <a:pt x="151" y="1855"/>
                  <a:pt x="158" y="1857"/>
                  <a:pt x="165" y="1858"/>
                </a:cubicBezTo>
                <a:cubicBezTo>
                  <a:pt x="184" y="1860"/>
                  <a:pt x="204" y="1860"/>
                  <a:pt x="224" y="1861"/>
                </a:cubicBezTo>
                <a:cubicBezTo>
                  <a:pt x="231" y="1861"/>
                  <a:pt x="238" y="1860"/>
                  <a:pt x="244" y="1858"/>
                </a:cubicBezTo>
                <a:cubicBezTo>
                  <a:pt x="255" y="1856"/>
                  <a:pt x="265" y="1853"/>
                  <a:pt x="275" y="1849"/>
                </a:cubicBezTo>
                <a:cubicBezTo>
                  <a:pt x="275" y="1849"/>
                  <a:pt x="275" y="1849"/>
                  <a:pt x="275" y="1849"/>
                </a:cubicBezTo>
                <a:cubicBezTo>
                  <a:pt x="286" y="1851"/>
                  <a:pt x="295" y="1856"/>
                  <a:pt x="303" y="1861"/>
                </a:cubicBezTo>
                <a:cubicBezTo>
                  <a:pt x="308" y="1865"/>
                  <a:pt x="313" y="1870"/>
                  <a:pt x="318" y="1874"/>
                </a:cubicBezTo>
                <a:cubicBezTo>
                  <a:pt x="322" y="1876"/>
                  <a:pt x="321" y="1878"/>
                  <a:pt x="318" y="1880"/>
                </a:cubicBezTo>
                <a:cubicBezTo>
                  <a:pt x="310" y="1887"/>
                  <a:pt x="302" y="1893"/>
                  <a:pt x="298" y="1904"/>
                </a:cubicBezTo>
                <a:cubicBezTo>
                  <a:pt x="295" y="1910"/>
                  <a:pt x="290" y="1914"/>
                  <a:pt x="286" y="1919"/>
                </a:cubicBezTo>
                <a:cubicBezTo>
                  <a:pt x="285" y="1921"/>
                  <a:pt x="283" y="1923"/>
                  <a:pt x="282" y="1925"/>
                </a:cubicBezTo>
                <a:cubicBezTo>
                  <a:pt x="278" y="1935"/>
                  <a:pt x="273" y="1945"/>
                  <a:pt x="270" y="1955"/>
                </a:cubicBezTo>
                <a:cubicBezTo>
                  <a:pt x="268" y="1959"/>
                  <a:pt x="267" y="1964"/>
                  <a:pt x="266" y="1969"/>
                </a:cubicBezTo>
                <a:cubicBezTo>
                  <a:pt x="265" y="1977"/>
                  <a:pt x="262" y="1985"/>
                  <a:pt x="263" y="1993"/>
                </a:cubicBezTo>
                <a:cubicBezTo>
                  <a:pt x="264" y="2011"/>
                  <a:pt x="266" y="2028"/>
                  <a:pt x="275" y="2043"/>
                </a:cubicBezTo>
                <a:cubicBezTo>
                  <a:pt x="278" y="2048"/>
                  <a:pt x="279" y="2054"/>
                  <a:pt x="281" y="2059"/>
                </a:cubicBezTo>
                <a:cubicBezTo>
                  <a:pt x="273" y="2059"/>
                  <a:pt x="264" y="2059"/>
                  <a:pt x="256" y="2059"/>
                </a:cubicBezTo>
                <a:cubicBezTo>
                  <a:pt x="232" y="2060"/>
                  <a:pt x="208" y="2062"/>
                  <a:pt x="184" y="2063"/>
                </a:cubicBezTo>
                <a:cubicBezTo>
                  <a:pt x="163" y="2064"/>
                  <a:pt x="142" y="2064"/>
                  <a:pt x="121" y="2064"/>
                </a:cubicBezTo>
                <a:cubicBezTo>
                  <a:pt x="117" y="2064"/>
                  <a:pt x="113" y="2062"/>
                  <a:pt x="109" y="2060"/>
                </a:cubicBezTo>
                <a:cubicBezTo>
                  <a:pt x="102" y="2057"/>
                  <a:pt x="95" y="2055"/>
                  <a:pt x="88" y="2052"/>
                </a:cubicBezTo>
                <a:close/>
                <a:moveTo>
                  <a:pt x="100" y="1988"/>
                </a:moveTo>
                <a:cubicBezTo>
                  <a:pt x="117" y="1988"/>
                  <a:pt x="117" y="1988"/>
                  <a:pt x="117" y="1988"/>
                </a:cubicBezTo>
                <a:cubicBezTo>
                  <a:pt x="109" y="1981"/>
                  <a:pt x="102" y="1982"/>
                  <a:pt x="100" y="1988"/>
                </a:cubicBezTo>
                <a:close/>
                <a:moveTo>
                  <a:pt x="87" y="1919"/>
                </a:moveTo>
                <a:cubicBezTo>
                  <a:pt x="87" y="1919"/>
                  <a:pt x="85" y="1920"/>
                  <a:pt x="84" y="1921"/>
                </a:cubicBezTo>
                <a:cubicBezTo>
                  <a:pt x="87" y="1922"/>
                  <a:pt x="89" y="1924"/>
                  <a:pt x="91" y="1925"/>
                </a:cubicBezTo>
                <a:cubicBezTo>
                  <a:pt x="92" y="1925"/>
                  <a:pt x="93" y="1925"/>
                  <a:pt x="95" y="1925"/>
                </a:cubicBezTo>
                <a:cubicBezTo>
                  <a:pt x="95" y="1918"/>
                  <a:pt x="89" y="1921"/>
                  <a:pt x="87" y="1919"/>
                </a:cubicBezTo>
                <a:close/>
                <a:moveTo>
                  <a:pt x="316" y="1958"/>
                </a:moveTo>
                <a:cubicBezTo>
                  <a:pt x="316" y="1958"/>
                  <a:pt x="316" y="1959"/>
                  <a:pt x="316" y="1960"/>
                </a:cubicBezTo>
                <a:cubicBezTo>
                  <a:pt x="318" y="1968"/>
                  <a:pt x="325" y="1973"/>
                  <a:pt x="332" y="1972"/>
                </a:cubicBezTo>
                <a:cubicBezTo>
                  <a:pt x="335" y="1972"/>
                  <a:pt x="338" y="1972"/>
                  <a:pt x="341" y="1972"/>
                </a:cubicBezTo>
                <a:cubicBezTo>
                  <a:pt x="340" y="1976"/>
                  <a:pt x="338" y="1979"/>
                  <a:pt x="338" y="1981"/>
                </a:cubicBezTo>
                <a:cubicBezTo>
                  <a:pt x="331" y="1980"/>
                  <a:pt x="325" y="1979"/>
                  <a:pt x="320" y="1977"/>
                </a:cubicBezTo>
                <a:cubicBezTo>
                  <a:pt x="318" y="1977"/>
                  <a:pt x="317" y="1976"/>
                  <a:pt x="317" y="1974"/>
                </a:cubicBezTo>
                <a:cubicBezTo>
                  <a:pt x="316" y="1972"/>
                  <a:pt x="316" y="1970"/>
                  <a:pt x="315" y="1968"/>
                </a:cubicBezTo>
                <a:cubicBezTo>
                  <a:pt x="315" y="1967"/>
                  <a:pt x="313" y="1965"/>
                  <a:pt x="312" y="1965"/>
                </a:cubicBezTo>
                <a:cubicBezTo>
                  <a:pt x="311" y="1965"/>
                  <a:pt x="309" y="1967"/>
                  <a:pt x="309" y="1967"/>
                </a:cubicBezTo>
                <a:cubicBezTo>
                  <a:pt x="309" y="1972"/>
                  <a:pt x="308" y="1978"/>
                  <a:pt x="314" y="1982"/>
                </a:cubicBezTo>
                <a:cubicBezTo>
                  <a:pt x="315" y="1982"/>
                  <a:pt x="316" y="1983"/>
                  <a:pt x="316" y="1984"/>
                </a:cubicBezTo>
                <a:cubicBezTo>
                  <a:pt x="318" y="1991"/>
                  <a:pt x="321" y="1993"/>
                  <a:pt x="328" y="1992"/>
                </a:cubicBezTo>
                <a:cubicBezTo>
                  <a:pt x="332" y="1992"/>
                  <a:pt x="338" y="1990"/>
                  <a:pt x="338" y="1999"/>
                </a:cubicBezTo>
                <a:cubicBezTo>
                  <a:pt x="335" y="1998"/>
                  <a:pt x="333" y="1998"/>
                  <a:pt x="330" y="1997"/>
                </a:cubicBezTo>
                <a:cubicBezTo>
                  <a:pt x="327" y="1997"/>
                  <a:pt x="325" y="1996"/>
                  <a:pt x="325" y="2000"/>
                </a:cubicBezTo>
                <a:cubicBezTo>
                  <a:pt x="325" y="2001"/>
                  <a:pt x="324" y="2002"/>
                  <a:pt x="323" y="2003"/>
                </a:cubicBezTo>
                <a:cubicBezTo>
                  <a:pt x="319" y="2007"/>
                  <a:pt x="319" y="2011"/>
                  <a:pt x="325" y="2013"/>
                </a:cubicBezTo>
                <a:cubicBezTo>
                  <a:pt x="330" y="2014"/>
                  <a:pt x="336" y="2012"/>
                  <a:pt x="342" y="2012"/>
                </a:cubicBezTo>
                <a:cubicBezTo>
                  <a:pt x="342" y="2012"/>
                  <a:pt x="342" y="2011"/>
                  <a:pt x="342" y="2010"/>
                </a:cubicBezTo>
                <a:cubicBezTo>
                  <a:pt x="343" y="2013"/>
                  <a:pt x="345" y="2015"/>
                  <a:pt x="347" y="2017"/>
                </a:cubicBezTo>
                <a:cubicBezTo>
                  <a:pt x="332" y="2029"/>
                  <a:pt x="330" y="2032"/>
                  <a:pt x="336" y="2042"/>
                </a:cubicBezTo>
                <a:cubicBezTo>
                  <a:pt x="337" y="2044"/>
                  <a:pt x="339" y="2046"/>
                  <a:pt x="340" y="2046"/>
                </a:cubicBezTo>
                <a:cubicBezTo>
                  <a:pt x="341" y="2045"/>
                  <a:pt x="343" y="2043"/>
                  <a:pt x="344" y="2041"/>
                </a:cubicBezTo>
                <a:cubicBezTo>
                  <a:pt x="347" y="2036"/>
                  <a:pt x="349" y="2031"/>
                  <a:pt x="352" y="2026"/>
                </a:cubicBezTo>
                <a:cubicBezTo>
                  <a:pt x="352" y="2025"/>
                  <a:pt x="354" y="2025"/>
                  <a:pt x="356" y="2025"/>
                </a:cubicBezTo>
                <a:cubicBezTo>
                  <a:pt x="350" y="2030"/>
                  <a:pt x="350" y="2037"/>
                  <a:pt x="356" y="2043"/>
                </a:cubicBezTo>
                <a:cubicBezTo>
                  <a:pt x="354" y="2048"/>
                  <a:pt x="353" y="2052"/>
                  <a:pt x="352" y="2056"/>
                </a:cubicBezTo>
                <a:cubicBezTo>
                  <a:pt x="350" y="2061"/>
                  <a:pt x="352" y="2064"/>
                  <a:pt x="357" y="2064"/>
                </a:cubicBezTo>
                <a:cubicBezTo>
                  <a:pt x="359" y="2064"/>
                  <a:pt x="361" y="2065"/>
                  <a:pt x="362" y="2065"/>
                </a:cubicBezTo>
                <a:cubicBezTo>
                  <a:pt x="361" y="2067"/>
                  <a:pt x="359" y="2067"/>
                  <a:pt x="358" y="2068"/>
                </a:cubicBezTo>
                <a:cubicBezTo>
                  <a:pt x="356" y="2069"/>
                  <a:pt x="355" y="2071"/>
                  <a:pt x="354" y="2074"/>
                </a:cubicBezTo>
                <a:cubicBezTo>
                  <a:pt x="354" y="2075"/>
                  <a:pt x="356" y="2078"/>
                  <a:pt x="357" y="2078"/>
                </a:cubicBezTo>
                <a:cubicBezTo>
                  <a:pt x="359" y="2078"/>
                  <a:pt x="361" y="2077"/>
                  <a:pt x="363" y="2075"/>
                </a:cubicBezTo>
                <a:cubicBezTo>
                  <a:pt x="365" y="2074"/>
                  <a:pt x="366" y="2071"/>
                  <a:pt x="368" y="2070"/>
                </a:cubicBezTo>
                <a:cubicBezTo>
                  <a:pt x="375" y="2067"/>
                  <a:pt x="375" y="2061"/>
                  <a:pt x="375" y="2055"/>
                </a:cubicBezTo>
                <a:cubicBezTo>
                  <a:pt x="375" y="2050"/>
                  <a:pt x="375" y="2045"/>
                  <a:pt x="375" y="2040"/>
                </a:cubicBezTo>
                <a:cubicBezTo>
                  <a:pt x="378" y="2044"/>
                  <a:pt x="379" y="2050"/>
                  <a:pt x="381" y="2050"/>
                </a:cubicBezTo>
                <a:cubicBezTo>
                  <a:pt x="389" y="2051"/>
                  <a:pt x="390" y="2058"/>
                  <a:pt x="395" y="2061"/>
                </a:cubicBezTo>
                <a:cubicBezTo>
                  <a:pt x="399" y="2058"/>
                  <a:pt x="401" y="2055"/>
                  <a:pt x="397" y="2051"/>
                </a:cubicBezTo>
                <a:cubicBezTo>
                  <a:pt x="395" y="2049"/>
                  <a:pt x="394" y="2046"/>
                  <a:pt x="395" y="2044"/>
                </a:cubicBezTo>
                <a:cubicBezTo>
                  <a:pt x="395" y="2039"/>
                  <a:pt x="394" y="2038"/>
                  <a:pt x="389" y="2037"/>
                </a:cubicBezTo>
                <a:cubicBezTo>
                  <a:pt x="387" y="2037"/>
                  <a:pt x="386" y="2034"/>
                  <a:pt x="384" y="2031"/>
                </a:cubicBezTo>
                <a:cubicBezTo>
                  <a:pt x="388" y="2031"/>
                  <a:pt x="390" y="2030"/>
                  <a:pt x="393" y="2030"/>
                </a:cubicBezTo>
                <a:cubicBezTo>
                  <a:pt x="395" y="2035"/>
                  <a:pt x="402" y="2038"/>
                  <a:pt x="407" y="2035"/>
                </a:cubicBezTo>
                <a:cubicBezTo>
                  <a:pt x="417" y="2030"/>
                  <a:pt x="405" y="2026"/>
                  <a:pt x="406" y="2020"/>
                </a:cubicBezTo>
                <a:cubicBezTo>
                  <a:pt x="408" y="2021"/>
                  <a:pt x="410" y="2022"/>
                  <a:pt x="411" y="2023"/>
                </a:cubicBezTo>
                <a:cubicBezTo>
                  <a:pt x="415" y="2025"/>
                  <a:pt x="419" y="2028"/>
                  <a:pt x="423" y="2031"/>
                </a:cubicBezTo>
                <a:cubicBezTo>
                  <a:pt x="424" y="2032"/>
                  <a:pt x="427" y="2031"/>
                  <a:pt x="428" y="2030"/>
                </a:cubicBezTo>
                <a:cubicBezTo>
                  <a:pt x="429" y="2027"/>
                  <a:pt x="432" y="2022"/>
                  <a:pt x="431" y="2022"/>
                </a:cubicBezTo>
                <a:cubicBezTo>
                  <a:pt x="427" y="2019"/>
                  <a:pt x="423" y="2017"/>
                  <a:pt x="419" y="2015"/>
                </a:cubicBezTo>
                <a:cubicBezTo>
                  <a:pt x="416" y="2013"/>
                  <a:pt x="413" y="2012"/>
                  <a:pt x="410" y="2011"/>
                </a:cubicBezTo>
                <a:cubicBezTo>
                  <a:pt x="410" y="2010"/>
                  <a:pt x="410" y="2010"/>
                  <a:pt x="410" y="2009"/>
                </a:cubicBezTo>
                <a:cubicBezTo>
                  <a:pt x="421" y="2010"/>
                  <a:pt x="432" y="2012"/>
                  <a:pt x="442" y="2013"/>
                </a:cubicBezTo>
                <a:cubicBezTo>
                  <a:pt x="446" y="2013"/>
                  <a:pt x="450" y="2014"/>
                  <a:pt x="454" y="2012"/>
                </a:cubicBezTo>
                <a:cubicBezTo>
                  <a:pt x="456" y="2012"/>
                  <a:pt x="457" y="2008"/>
                  <a:pt x="459" y="2006"/>
                </a:cubicBezTo>
                <a:cubicBezTo>
                  <a:pt x="457" y="2005"/>
                  <a:pt x="455" y="2004"/>
                  <a:pt x="454" y="2004"/>
                </a:cubicBezTo>
                <a:cubicBezTo>
                  <a:pt x="452" y="2004"/>
                  <a:pt x="451" y="2006"/>
                  <a:pt x="450" y="2006"/>
                </a:cubicBezTo>
                <a:cubicBezTo>
                  <a:pt x="442" y="2004"/>
                  <a:pt x="433" y="2001"/>
                  <a:pt x="425" y="1999"/>
                </a:cubicBezTo>
                <a:cubicBezTo>
                  <a:pt x="427" y="1998"/>
                  <a:pt x="428" y="1996"/>
                  <a:pt x="429" y="1995"/>
                </a:cubicBezTo>
                <a:cubicBezTo>
                  <a:pt x="426" y="1993"/>
                  <a:pt x="424" y="1991"/>
                  <a:pt x="421" y="1989"/>
                </a:cubicBezTo>
                <a:cubicBezTo>
                  <a:pt x="428" y="1986"/>
                  <a:pt x="439" y="1991"/>
                  <a:pt x="441" y="1979"/>
                </a:cubicBezTo>
                <a:cubicBezTo>
                  <a:pt x="441" y="1979"/>
                  <a:pt x="442" y="1978"/>
                  <a:pt x="442" y="1978"/>
                </a:cubicBezTo>
                <a:cubicBezTo>
                  <a:pt x="444" y="1975"/>
                  <a:pt x="443" y="1973"/>
                  <a:pt x="439" y="1972"/>
                </a:cubicBezTo>
                <a:cubicBezTo>
                  <a:pt x="435" y="1972"/>
                  <a:pt x="430" y="1972"/>
                  <a:pt x="426" y="1973"/>
                </a:cubicBezTo>
                <a:cubicBezTo>
                  <a:pt x="422" y="1974"/>
                  <a:pt x="420" y="1977"/>
                  <a:pt x="416" y="1979"/>
                </a:cubicBezTo>
                <a:cubicBezTo>
                  <a:pt x="416" y="1978"/>
                  <a:pt x="415" y="1975"/>
                  <a:pt x="413" y="1972"/>
                </a:cubicBezTo>
                <a:cubicBezTo>
                  <a:pt x="423" y="1967"/>
                  <a:pt x="434" y="1961"/>
                  <a:pt x="445" y="1956"/>
                </a:cubicBezTo>
                <a:cubicBezTo>
                  <a:pt x="445" y="1951"/>
                  <a:pt x="445" y="1951"/>
                  <a:pt x="445" y="1951"/>
                </a:cubicBezTo>
                <a:cubicBezTo>
                  <a:pt x="443" y="1951"/>
                  <a:pt x="441" y="1950"/>
                  <a:pt x="440" y="1951"/>
                </a:cubicBezTo>
                <a:cubicBezTo>
                  <a:pt x="437" y="1956"/>
                  <a:pt x="431" y="1952"/>
                  <a:pt x="428" y="1955"/>
                </a:cubicBezTo>
                <a:cubicBezTo>
                  <a:pt x="428" y="1955"/>
                  <a:pt x="427" y="1955"/>
                  <a:pt x="426" y="1954"/>
                </a:cubicBezTo>
                <a:cubicBezTo>
                  <a:pt x="424" y="1952"/>
                  <a:pt x="423" y="1950"/>
                  <a:pt x="420" y="1947"/>
                </a:cubicBezTo>
                <a:cubicBezTo>
                  <a:pt x="421" y="1945"/>
                  <a:pt x="424" y="1942"/>
                  <a:pt x="425" y="1938"/>
                </a:cubicBezTo>
                <a:cubicBezTo>
                  <a:pt x="425" y="1936"/>
                  <a:pt x="424" y="1933"/>
                  <a:pt x="423" y="1931"/>
                </a:cubicBezTo>
                <a:cubicBezTo>
                  <a:pt x="422" y="1932"/>
                  <a:pt x="419" y="1932"/>
                  <a:pt x="418" y="1933"/>
                </a:cubicBezTo>
                <a:cubicBezTo>
                  <a:pt x="413" y="1940"/>
                  <a:pt x="409" y="1948"/>
                  <a:pt x="405" y="1955"/>
                </a:cubicBezTo>
                <a:cubicBezTo>
                  <a:pt x="404" y="1956"/>
                  <a:pt x="402" y="1956"/>
                  <a:pt x="401" y="1957"/>
                </a:cubicBezTo>
                <a:cubicBezTo>
                  <a:pt x="400" y="1956"/>
                  <a:pt x="400" y="1956"/>
                  <a:pt x="399" y="1955"/>
                </a:cubicBezTo>
                <a:cubicBezTo>
                  <a:pt x="404" y="1948"/>
                  <a:pt x="409" y="1940"/>
                  <a:pt x="414" y="1933"/>
                </a:cubicBezTo>
                <a:cubicBezTo>
                  <a:pt x="418" y="1928"/>
                  <a:pt x="425" y="1925"/>
                  <a:pt x="422" y="1917"/>
                </a:cubicBezTo>
                <a:cubicBezTo>
                  <a:pt x="421" y="1915"/>
                  <a:pt x="417" y="1914"/>
                  <a:pt x="414" y="1913"/>
                </a:cubicBezTo>
                <a:cubicBezTo>
                  <a:pt x="413" y="1914"/>
                  <a:pt x="413" y="1916"/>
                  <a:pt x="412" y="1918"/>
                </a:cubicBezTo>
                <a:cubicBezTo>
                  <a:pt x="412" y="1919"/>
                  <a:pt x="413" y="1921"/>
                  <a:pt x="412" y="1922"/>
                </a:cubicBezTo>
                <a:cubicBezTo>
                  <a:pt x="408" y="1928"/>
                  <a:pt x="404" y="1933"/>
                  <a:pt x="399" y="1939"/>
                </a:cubicBezTo>
                <a:cubicBezTo>
                  <a:pt x="398" y="1932"/>
                  <a:pt x="396" y="1926"/>
                  <a:pt x="394" y="1919"/>
                </a:cubicBezTo>
                <a:cubicBezTo>
                  <a:pt x="393" y="1921"/>
                  <a:pt x="392" y="1921"/>
                  <a:pt x="392" y="1922"/>
                </a:cubicBezTo>
                <a:cubicBezTo>
                  <a:pt x="390" y="1927"/>
                  <a:pt x="388" y="1932"/>
                  <a:pt x="381" y="1929"/>
                </a:cubicBezTo>
                <a:cubicBezTo>
                  <a:pt x="380" y="1929"/>
                  <a:pt x="378" y="1931"/>
                  <a:pt x="378" y="1932"/>
                </a:cubicBezTo>
                <a:cubicBezTo>
                  <a:pt x="375" y="1935"/>
                  <a:pt x="373" y="1940"/>
                  <a:pt x="371" y="1944"/>
                </a:cubicBezTo>
                <a:cubicBezTo>
                  <a:pt x="369" y="1939"/>
                  <a:pt x="370" y="1935"/>
                  <a:pt x="369" y="1930"/>
                </a:cubicBezTo>
                <a:cubicBezTo>
                  <a:pt x="369" y="1928"/>
                  <a:pt x="367" y="1926"/>
                  <a:pt x="366" y="1924"/>
                </a:cubicBezTo>
                <a:cubicBezTo>
                  <a:pt x="365" y="1926"/>
                  <a:pt x="363" y="1928"/>
                  <a:pt x="363" y="1930"/>
                </a:cubicBezTo>
                <a:cubicBezTo>
                  <a:pt x="362" y="1936"/>
                  <a:pt x="361" y="1941"/>
                  <a:pt x="360" y="1947"/>
                </a:cubicBezTo>
                <a:cubicBezTo>
                  <a:pt x="360" y="1947"/>
                  <a:pt x="359" y="1947"/>
                  <a:pt x="358" y="1947"/>
                </a:cubicBezTo>
                <a:cubicBezTo>
                  <a:pt x="355" y="1943"/>
                  <a:pt x="352" y="1939"/>
                  <a:pt x="349" y="1934"/>
                </a:cubicBezTo>
                <a:cubicBezTo>
                  <a:pt x="345" y="1943"/>
                  <a:pt x="346" y="1950"/>
                  <a:pt x="351" y="1955"/>
                </a:cubicBezTo>
                <a:cubicBezTo>
                  <a:pt x="352" y="1956"/>
                  <a:pt x="353" y="1958"/>
                  <a:pt x="353" y="1959"/>
                </a:cubicBezTo>
                <a:cubicBezTo>
                  <a:pt x="349" y="1966"/>
                  <a:pt x="341" y="1968"/>
                  <a:pt x="333" y="1964"/>
                </a:cubicBezTo>
                <a:cubicBezTo>
                  <a:pt x="337" y="1960"/>
                  <a:pt x="335" y="1956"/>
                  <a:pt x="331" y="1954"/>
                </a:cubicBezTo>
                <a:cubicBezTo>
                  <a:pt x="329" y="1952"/>
                  <a:pt x="326" y="1951"/>
                  <a:pt x="323" y="1950"/>
                </a:cubicBezTo>
                <a:cubicBezTo>
                  <a:pt x="322" y="1949"/>
                  <a:pt x="320" y="1948"/>
                  <a:pt x="319" y="1947"/>
                </a:cubicBezTo>
                <a:cubicBezTo>
                  <a:pt x="321" y="1945"/>
                  <a:pt x="323" y="1944"/>
                  <a:pt x="325" y="1943"/>
                </a:cubicBezTo>
                <a:cubicBezTo>
                  <a:pt x="322" y="1940"/>
                  <a:pt x="319" y="1938"/>
                  <a:pt x="316" y="1936"/>
                </a:cubicBezTo>
                <a:cubicBezTo>
                  <a:pt x="315" y="1935"/>
                  <a:pt x="313" y="1935"/>
                  <a:pt x="311" y="1935"/>
                </a:cubicBezTo>
                <a:cubicBezTo>
                  <a:pt x="310" y="1936"/>
                  <a:pt x="310" y="1938"/>
                  <a:pt x="310" y="1939"/>
                </a:cubicBezTo>
                <a:cubicBezTo>
                  <a:pt x="310" y="1946"/>
                  <a:pt x="307" y="1954"/>
                  <a:pt x="316" y="1958"/>
                </a:cubicBezTo>
                <a:close/>
                <a:moveTo>
                  <a:pt x="117" y="1978"/>
                </a:moveTo>
                <a:cubicBezTo>
                  <a:pt x="119" y="1977"/>
                  <a:pt x="122" y="1975"/>
                  <a:pt x="124" y="1974"/>
                </a:cubicBezTo>
                <a:cubicBezTo>
                  <a:pt x="124" y="1973"/>
                  <a:pt x="123" y="1972"/>
                  <a:pt x="122" y="1970"/>
                </a:cubicBezTo>
                <a:cubicBezTo>
                  <a:pt x="120" y="1972"/>
                  <a:pt x="117" y="1973"/>
                  <a:pt x="115" y="1975"/>
                </a:cubicBezTo>
                <a:cubicBezTo>
                  <a:pt x="115" y="1976"/>
                  <a:pt x="116" y="1978"/>
                  <a:pt x="117" y="1978"/>
                </a:cubicBezTo>
                <a:close/>
                <a:moveTo>
                  <a:pt x="77" y="1978"/>
                </a:moveTo>
                <a:cubicBezTo>
                  <a:pt x="79" y="1978"/>
                  <a:pt x="81" y="1976"/>
                  <a:pt x="83" y="1976"/>
                </a:cubicBezTo>
                <a:cubicBezTo>
                  <a:pt x="81" y="1974"/>
                  <a:pt x="80" y="1973"/>
                  <a:pt x="78" y="1971"/>
                </a:cubicBezTo>
                <a:cubicBezTo>
                  <a:pt x="76" y="1973"/>
                  <a:pt x="74" y="1974"/>
                  <a:pt x="73" y="1975"/>
                </a:cubicBezTo>
                <a:cubicBezTo>
                  <a:pt x="74" y="1976"/>
                  <a:pt x="76" y="1978"/>
                  <a:pt x="77" y="1978"/>
                </a:cubicBezTo>
                <a:close/>
                <a:moveTo>
                  <a:pt x="69" y="1913"/>
                </a:moveTo>
                <a:cubicBezTo>
                  <a:pt x="70" y="1912"/>
                  <a:pt x="71" y="1911"/>
                  <a:pt x="72" y="1910"/>
                </a:cubicBezTo>
                <a:cubicBezTo>
                  <a:pt x="71" y="1910"/>
                  <a:pt x="71" y="1909"/>
                  <a:pt x="71" y="1909"/>
                </a:cubicBezTo>
                <a:cubicBezTo>
                  <a:pt x="69" y="1910"/>
                  <a:pt x="66" y="1910"/>
                  <a:pt x="64" y="1911"/>
                </a:cubicBezTo>
                <a:cubicBezTo>
                  <a:pt x="64" y="1912"/>
                  <a:pt x="65" y="1915"/>
                  <a:pt x="65" y="1917"/>
                </a:cubicBezTo>
                <a:cubicBezTo>
                  <a:pt x="67" y="1916"/>
                  <a:pt x="68" y="1914"/>
                  <a:pt x="69" y="1913"/>
                </a:cubicBezTo>
                <a:close/>
                <a:moveTo>
                  <a:pt x="180" y="2002"/>
                </a:moveTo>
                <a:cubicBezTo>
                  <a:pt x="179" y="2003"/>
                  <a:pt x="178" y="2005"/>
                  <a:pt x="177" y="2006"/>
                </a:cubicBezTo>
                <a:cubicBezTo>
                  <a:pt x="180" y="2007"/>
                  <a:pt x="184" y="2009"/>
                  <a:pt x="188" y="2011"/>
                </a:cubicBezTo>
                <a:cubicBezTo>
                  <a:pt x="188" y="2003"/>
                  <a:pt x="184" y="2002"/>
                  <a:pt x="180" y="2002"/>
                </a:cubicBezTo>
                <a:close/>
                <a:moveTo>
                  <a:pt x="507" y="2004"/>
                </a:moveTo>
                <a:cubicBezTo>
                  <a:pt x="518" y="2004"/>
                  <a:pt x="518" y="2004"/>
                  <a:pt x="518" y="2004"/>
                </a:cubicBezTo>
                <a:cubicBezTo>
                  <a:pt x="518" y="2004"/>
                  <a:pt x="518" y="2003"/>
                  <a:pt x="519" y="2002"/>
                </a:cubicBezTo>
                <a:cubicBezTo>
                  <a:pt x="516" y="2001"/>
                  <a:pt x="514" y="2000"/>
                  <a:pt x="512" y="2000"/>
                </a:cubicBezTo>
                <a:cubicBezTo>
                  <a:pt x="511" y="2000"/>
                  <a:pt x="510" y="2002"/>
                  <a:pt x="507" y="2004"/>
                </a:cubicBezTo>
                <a:close/>
                <a:moveTo>
                  <a:pt x="375" y="1909"/>
                </a:moveTo>
                <a:cubicBezTo>
                  <a:pt x="372" y="1906"/>
                  <a:pt x="370" y="1904"/>
                  <a:pt x="368" y="1903"/>
                </a:cubicBezTo>
                <a:cubicBezTo>
                  <a:pt x="367" y="1903"/>
                  <a:pt x="365" y="1905"/>
                  <a:pt x="364" y="1906"/>
                </a:cubicBezTo>
                <a:cubicBezTo>
                  <a:pt x="366" y="1909"/>
                  <a:pt x="368" y="1911"/>
                  <a:pt x="371" y="1913"/>
                </a:cubicBezTo>
                <a:cubicBezTo>
                  <a:pt x="371" y="1913"/>
                  <a:pt x="373" y="1911"/>
                  <a:pt x="375" y="1909"/>
                </a:cubicBezTo>
                <a:close/>
                <a:moveTo>
                  <a:pt x="351" y="1934"/>
                </a:moveTo>
                <a:cubicBezTo>
                  <a:pt x="351" y="1934"/>
                  <a:pt x="352" y="1931"/>
                  <a:pt x="351" y="1930"/>
                </a:cubicBezTo>
                <a:cubicBezTo>
                  <a:pt x="350" y="1927"/>
                  <a:pt x="348" y="1924"/>
                  <a:pt x="346" y="1922"/>
                </a:cubicBezTo>
                <a:cubicBezTo>
                  <a:pt x="343" y="1918"/>
                  <a:pt x="342" y="1910"/>
                  <a:pt x="332" y="1912"/>
                </a:cubicBezTo>
                <a:cubicBezTo>
                  <a:pt x="336" y="1920"/>
                  <a:pt x="340" y="1927"/>
                  <a:pt x="344" y="1934"/>
                </a:cubicBezTo>
                <a:cubicBezTo>
                  <a:pt x="345" y="1935"/>
                  <a:pt x="349" y="1934"/>
                  <a:pt x="351" y="1934"/>
                </a:cubicBezTo>
                <a:close/>
                <a:moveTo>
                  <a:pt x="512" y="2033"/>
                </a:moveTo>
                <a:cubicBezTo>
                  <a:pt x="512" y="2034"/>
                  <a:pt x="513" y="2036"/>
                  <a:pt x="514" y="2037"/>
                </a:cubicBezTo>
                <a:cubicBezTo>
                  <a:pt x="515" y="2037"/>
                  <a:pt x="516" y="2036"/>
                  <a:pt x="517" y="2035"/>
                </a:cubicBezTo>
                <a:cubicBezTo>
                  <a:pt x="519" y="2034"/>
                  <a:pt x="521" y="2032"/>
                  <a:pt x="524" y="2030"/>
                </a:cubicBezTo>
                <a:cubicBezTo>
                  <a:pt x="522" y="2029"/>
                  <a:pt x="520" y="2027"/>
                  <a:pt x="519" y="2027"/>
                </a:cubicBezTo>
                <a:cubicBezTo>
                  <a:pt x="516" y="2029"/>
                  <a:pt x="514" y="2031"/>
                  <a:pt x="512" y="2033"/>
                </a:cubicBezTo>
                <a:close/>
                <a:moveTo>
                  <a:pt x="549" y="2061"/>
                </a:moveTo>
                <a:cubicBezTo>
                  <a:pt x="546" y="2061"/>
                  <a:pt x="543" y="2059"/>
                  <a:pt x="540" y="2060"/>
                </a:cubicBezTo>
                <a:cubicBezTo>
                  <a:pt x="539" y="2060"/>
                  <a:pt x="539" y="2064"/>
                  <a:pt x="538" y="2066"/>
                </a:cubicBezTo>
                <a:cubicBezTo>
                  <a:pt x="542" y="2065"/>
                  <a:pt x="545" y="2064"/>
                  <a:pt x="549" y="2063"/>
                </a:cubicBezTo>
                <a:cubicBezTo>
                  <a:pt x="549" y="2063"/>
                  <a:pt x="549" y="2062"/>
                  <a:pt x="549" y="2061"/>
                </a:cubicBezTo>
                <a:close/>
                <a:moveTo>
                  <a:pt x="526" y="2074"/>
                </a:moveTo>
                <a:cubicBezTo>
                  <a:pt x="527" y="2074"/>
                  <a:pt x="528" y="2073"/>
                  <a:pt x="528" y="2073"/>
                </a:cubicBezTo>
                <a:cubicBezTo>
                  <a:pt x="527" y="2070"/>
                  <a:pt x="525" y="2067"/>
                  <a:pt x="524" y="2065"/>
                </a:cubicBezTo>
                <a:cubicBezTo>
                  <a:pt x="522" y="2066"/>
                  <a:pt x="521" y="2067"/>
                  <a:pt x="519" y="2068"/>
                </a:cubicBezTo>
                <a:cubicBezTo>
                  <a:pt x="522" y="2071"/>
                  <a:pt x="524" y="2073"/>
                  <a:pt x="526" y="2074"/>
                </a:cubicBezTo>
                <a:close/>
                <a:moveTo>
                  <a:pt x="536" y="1993"/>
                </a:moveTo>
                <a:cubicBezTo>
                  <a:pt x="535" y="1991"/>
                  <a:pt x="533" y="1990"/>
                  <a:pt x="532" y="1989"/>
                </a:cubicBezTo>
                <a:cubicBezTo>
                  <a:pt x="529" y="1990"/>
                  <a:pt x="527" y="1991"/>
                  <a:pt x="526" y="1993"/>
                </a:cubicBezTo>
                <a:cubicBezTo>
                  <a:pt x="525" y="1994"/>
                  <a:pt x="525" y="1996"/>
                  <a:pt x="525" y="1998"/>
                </a:cubicBezTo>
                <a:cubicBezTo>
                  <a:pt x="526" y="1998"/>
                  <a:pt x="527" y="1997"/>
                  <a:pt x="529" y="1997"/>
                </a:cubicBezTo>
                <a:cubicBezTo>
                  <a:pt x="531" y="1995"/>
                  <a:pt x="533" y="1994"/>
                  <a:pt x="536" y="1993"/>
                </a:cubicBezTo>
                <a:close/>
                <a:moveTo>
                  <a:pt x="546" y="2042"/>
                </a:moveTo>
                <a:cubicBezTo>
                  <a:pt x="550" y="2044"/>
                  <a:pt x="553" y="2046"/>
                  <a:pt x="556" y="2048"/>
                </a:cubicBezTo>
                <a:cubicBezTo>
                  <a:pt x="558" y="2042"/>
                  <a:pt x="554" y="2040"/>
                  <a:pt x="546" y="2042"/>
                </a:cubicBezTo>
                <a:close/>
                <a:moveTo>
                  <a:pt x="316" y="2032"/>
                </a:moveTo>
                <a:cubicBezTo>
                  <a:pt x="314" y="2034"/>
                  <a:pt x="312" y="2036"/>
                  <a:pt x="311" y="2038"/>
                </a:cubicBezTo>
                <a:cubicBezTo>
                  <a:pt x="311" y="2040"/>
                  <a:pt x="310" y="2042"/>
                  <a:pt x="311" y="2044"/>
                </a:cubicBezTo>
                <a:cubicBezTo>
                  <a:pt x="311" y="2045"/>
                  <a:pt x="313" y="2046"/>
                  <a:pt x="314" y="2045"/>
                </a:cubicBezTo>
                <a:cubicBezTo>
                  <a:pt x="318" y="2042"/>
                  <a:pt x="322" y="2039"/>
                  <a:pt x="326" y="2035"/>
                </a:cubicBezTo>
                <a:cubicBezTo>
                  <a:pt x="324" y="2033"/>
                  <a:pt x="323" y="2031"/>
                  <a:pt x="321" y="2031"/>
                </a:cubicBezTo>
                <a:cubicBezTo>
                  <a:pt x="320" y="2031"/>
                  <a:pt x="317" y="2031"/>
                  <a:pt x="316" y="2032"/>
                </a:cubicBezTo>
                <a:close/>
                <a:moveTo>
                  <a:pt x="394" y="2077"/>
                </a:moveTo>
                <a:cubicBezTo>
                  <a:pt x="394" y="2080"/>
                  <a:pt x="396" y="2082"/>
                  <a:pt x="398" y="2084"/>
                </a:cubicBezTo>
                <a:cubicBezTo>
                  <a:pt x="399" y="2082"/>
                  <a:pt x="401" y="2080"/>
                  <a:pt x="403" y="2078"/>
                </a:cubicBezTo>
                <a:cubicBezTo>
                  <a:pt x="401" y="2075"/>
                  <a:pt x="399" y="2072"/>
                  <a:pt x="398" y="2070"/>
                </a:cubicBezTo>
                <a:cubicBezTo>
                  <a:pt x="396" y="2072"/>
                  <a:pt x="394" y="2075"/>
                  <a:pt x="394" y="2077"/>
                </a:cubicBezTo>
                <a:close/>
                <a:moveTo>
                  <a:pt x="298" y="1998"/>
                </a:moveTo>
                <a:cubicBezTo>
                  <a:pt x="296" y="1999"/>
                  <a:pt x="295" y="2001"/>
                  <a:pt x="294" y="2002"/>
                </a:cubicBezTo>
                <a:cubicBezTo>
                  <a:pt x="296" y="2003"/>
                  <a:pt x="297" y="2004"/>
                  <a:pt x="299" y="2005"/>
                </a:cubicBezTo>
                <a:cubicBezTo>
                  <a:pt x="301" y="2005"/>
                  <a:pt x="303" y="2004"/>
                  <a:pt x="305" y="2004"/>
                </a:cubicBezTo>
                <a:cubicBezTo>
                  <a:pt x="307" y="2002"/>
                  <a:pt x="308" y="2001"/>
                  <a:pt x="310" y="1999"/>
                </a:cubicBezTo>
                <a:cubicBezTo>
                  <a:pt x="308" y="1998"/>
                  <a:pt x="307" y="1997"/>
                  <a:pt x="306" y="1996"/>
                </a:cubicBezTo>
                <a:cubicBezTo>
                  <a:pt x="302" y="1997"/>
                  <a:pt x="300" y="1997"/>
                  <a:pt x="298" y="1998"/>
                </a:cubicBezTo>
                <a:close/>
                <a:moveTo>
                  <a:pt x="474" y="2083"/>
                </a:moveTo>
                <a:cubicBezTo>
                  <a:pt x="483" y="2084"/>
                  <a:pt x="478" y="2078"/>
                  <a:pt x="481" y="2075"/>
                </a:cubicBezTo>
                <a:cubicBezTo>
                  <a:pt x="472" y="2074"/>
                  <a:pt x="476" y="2080"/>
                  <a:pt x="474" y="2083"/>
                </a:cubicBezTo>
                <a:close/>
                <a:moveTo>
                  <a:pt x="417" y="2041"/>
                </a:moveTo>
                <a:cubicBezTo>
                  <a:pt x="416" y="2040"/>
                  <a:pt x="414" y="2040"/>
                  <a:pt x="413" y="2040"/>
                </a:cubicBezTo>
                <a:cubicBezTo>
                  <a:pt x="412" y="2040"/>
                  <a:pt x="411" y="2042"/>
                  <a:pt x="411" y="2043"/>
                </a:cubicBezTo>
                <a:cubicBezTo>
                  <a:pt x="411" y="2046"/>
                  <a:pt x="411" y="2049"/>
                  <a:pt x="413" y="2051"/>
                </a:cubicBezTo>
                <a:cubicBezTo>
                  <a:pt x="414" y="2053"/>
                  <a:pt x="417" y="2054"/>
                  <a:pt x="420" y="2056"/>
                </a:cubicBezTo>
                <a:cubicBezTo>
                  <a:pt x="420" y="2056"/>
                  <a:pt x="423" y="2053"/>
                  <a:pt x="423" y="2052"/>
                </a:cubicBezTo>
                <a:cubicBezTo>
                  <a:pt x="423" y="2050"/>
                  <a:pt x="421" y="2047"/>
                  <a:pt x="420" y="2045"/>
                </a:cubicBezTo>
                <a:cubicBezTo>
                  <a:pt x="419" y="2044"/>
                  <a:pt x="418" y="2042"/>
                  <a:pt x="417" y="2041"/>
                </a:cubicBezTo>
                <a:close/>
                <a:moveTo>
                  <a:pt x="511" y="1960"/>
                </a:moveTo>
                <a:cubicBezTo>
                  <a:pt x="510" y="1957"/>
                  <a:pt x="510" y="1954"/>
                  <a:pt x="509" y="1951"/>
                </a:cubicBezTo>
                <a:cubicBezTo>
                  <a:pt x="511" y="1951"/>
                  <a:pt x="512" y="1951"/>
                  <a:pt x="514" y="1951"/>
                </a:cubicBezTo>
                <a:cubicBezTo>
                  <a:pt x="515" y="1950"/>
                  <a:pt x="516" y="1949"/>
                  <a:pt x="517" y="1948"/>
                </a:cubicBezTo>
                <a:cubicBezTo>
                  <a:pt x="516" y="1947"/>
                  <a:pt x="515" y="1945"/>
                  <a:pt x="514" y="1945"/>
                </a:cubicBezTo>
                <a:cubicBezTo>
                  <a:pt x="511" y="1946"/>
                  <a:pt x="506" y="1947"/>
                  <a:pt x="505" y="1949"/>
                </a:cubicBezTo>
                <a:cubicBezTo>
                  <a:pt x="503" y="1953"/>
                  <a:pt x="504" y="1957"/>
                  <a:pt x="511" y="1960"/>
                </a:cubicBezTo>
                <a:close/>
                <a:moveTo>
                  <a:pt x="504" y="2078"/>
                </a:moveTo>
                <a:cubicBezTo>
                  <a:pt x="506" y="2085"/>
                  <a:pt x="508" y="2086"/>
                  <a:pt x="514" y="2083"/>
                </a:cubicBezTo>
                <a:cubicBezTo>
                  <a:pt x="513" y="2077"/>
                  <a:pt x="509" y="2078"/>
                  <a:pt x="504" y="2078"/>
                </a:cubicBezTo>
                <a:close/>
                <a:moveTo>
                  <a:pt x="255" y="1770"/>
                </a:moveTo>
                <a:cubicBezTo>
                  <a:pt x="257" y="1768"/>
                  <a:pt x="259" y="1763"/>
                  <a:pt x="258" y="1761"/>
                </a:cubicBezTo>
                <a:cubicBezTo>
                  <a:pt x="255" y="1753"/>
                  <a:pt x="251" y="1746"/>
                  <a:pt x="248" y="1739"/>
                </a:cubicBezTo>
                <a:cubicBezTo>
                  <a:pt x="247" y="1739"/>
                  <a:pt x="246" y="1739"/>
                  <a:pt x="246" y="1739"/>
                </a:cubicBezTo>
                <a:cubicBezTo>
                  <a:pt x="245" y="1741"/>
                  <a:pt x="243" y="1743"/>
                  <a:pt x="243" y="1744"/>
                </a:cubicBezTo>
                <a:cubicBezTo>
                  <a:pt x="244" y="1751"/>
                  <a:pt x="244" y="1757"/>
                  <a:pt x="245" y="1764"/>
                </a:cubicBezTo>
                <a:cubicBezTo>
                  <a:pt x="246" y="1770"/>
                  <a:pt x="251" y="1773"/>
                  <a:pt x="255" y="1770"/>
                </a:cubicBezTo>
                <a:close/>
                <a:moveTo>
                  <a:pt x="147" y="1789"/>
                </a:moveTo>
                <a:cubicBezTo>
                  <a:pt x="148" y="1791"/>
                  <a:pt x="151" y="1793"/>
                  <a:pt x="153" y="1795"/>
                </a:cubicBezTo>
                <a:cubicBezTo>
                  <a:pt x="154" y="1795"/>
                  <a:pt x="157" y="1793"/>
                  <a:pt x="157" y="1792"/>
                </a:cubicBezTo>
                <a:cubicBezTo>
                  <a:pt x="156" y="1786"/>
                  <a:pt x="155" y="1780"/>
                  <a:pt x="154" y="1774"/>
                </a:cubicBezTo>
                <a:cubicBezTo>
                  <a:pt x="154" y="1773"/>
                  <a:pt x="151" y="1772"/>
                  <a:pt x="150" y="1772"/>
                </a:cubicBezTo>
                <a:cubicBezTo>
                  <a:pt x="149" y="1772"/>
                  <a:pt x="148" y="1773"/>
                  <a:pt x="147" y="1775"/>
                </a:cubicBezTo>
                <a:cubicBezTo>
                  <a:pt x="147" y="1777"/>
                  <a:pt x="147" y="1779"/>
                  <a:pt x="147" y="1781"/>
                </a:cubicBezTo>
                <a:cubicBezTo>
                  <a:pt x="147" y="1781"/>
                  <a:pt x="147" y="1781"/>
                  <a:pt x="147" y="1781"/>
                </a:cubicBezTo>
                <a:cubicBezTo>
                  <a:pt x="147" y="1784"/>
                  <a:pt x="146" y="1787"/>
                  <a:pt x="147" y="1789"/>
                </a:cubicBezTo>
                <a:close/>
                <a:moveTo>
                  <a:pt x="198" y="1799"/>
                </a:moveTo>
                <a:cubicBezTo>
                  <a:pt x="201" y="1797"/>
                  <a:pt x="203" y="1795"/>
                  <a:pt x="204" y="1793"/>
                </a:cubicBezTo>
                <a:cubicBezTo>
                  <a:pt x="202" y="1785"/>
                  <a:pt x="200" y="1779"/>
                  <a:pt x="198" y="1773"/>
                </a:cubicBezTo>
                <a:cubicBezTo>
                  <a:pt x="197" y="1772"/>
                  <a:pt x="194" y="1771"/>
                  <a:pt x="192" y="1771"/>
                </a:cubicBezTo>
                <a:cubicBezTo>
                  <a:pt x="192" y="1771"/>
                  <a:pt x="190" y="1773"/>
                  <a:pt x="190" y="1774"/>
                </a:cubicBezTo>
                <a:cubicBezTo>
                  <a:pt x="190" y="1780"/>
                  <a:pt x="190" y="1787"/>
                  <a:pt x="192" y="1793"/>
                </a:cubicBezTo>
                <a:cubicBezTo>
                  <a:pt x="192" y="1795"/>
                  <a:pt x="196" y="1797"/>
                  <a:pt x="198" y="1799"/>
                </a:cubicBezTo>
                <a:close/>
                <a:moveTo>
                  <a:pt x="298" y="1726"/>
                </a:moveTo>
                <a:cubicBezTo>
                  <a:pt x="300" y="1728"/>
                  <a:pt x="303" y="1729"/>
                  <a:pt x="305" y="1728"/>
                </a:cubicBezTo>
                <a:cubicBezTo>
                  <a:pt x="307" y="1728"/>
                  <a:pt x="309" y="1725"/>
                  <a:pt x="309" y="1723"/>
                </a:cubicBezTo>
                <a:cubicBezTo>
                  <a:pt x="309" y="1718"/>
                  <a:pt x="308" y="1714"/>
                  <a:pt x="305" y="1710"/>
                </a:cubicBezTo>
                <a:cubicBezTo>
                  <a:pt x="303" y="1706"/>
                  <a:pt x="301" y="1700"/>
                  <a:pt x="293" y="1703"/>
                </a:cubicBezTo>
                <a:cubicBezTo>
                  <a:pt x="293" y="1705"/>
                  <a:pt x="293" y="1708"/>
                  <a:pt x="293" y="1710"/>
                </a:cubicBezTo>
                <a:cubicBezTo>
                  <a:pt x="294" y="1716"/>
                  <a:pt x="293" y="1722"/>
                  <a:pt x="298" y="1726"/>
                </a:cubicBezTo>
                <a:close/>
                <a:moveTo>
                  <a:pt x="354" y="1630"/>
                </a:moveTo>
                <a:cubicBezTo>
                  <a:pt x="356" y="1631"/>
                  <a:pt x="360" y="1630"/>
                  <a:pt x="361" y="1628"/>
                </a:cubicBezTo>
                <a:cubicBezTo>
                  <a:pt x="363" y="1626"/>
                  <a:pt x="363" y="1622"/>
                  <a:pt x="362" y="1620"/>
                </a:cubicBezTo>
                <a:cubicBezTo>
                  <a:pt x="359" y="1614"/>
                  <a:pt x="354" y="1608"/>
                  <a:pt x="349" y="1600"/>
                </a:cubicBezTo>
                <a:cubicBezTo>
                  <a:pt x="348" y="1603"/>
                  <a:pt x="346" y="1605"/>
                  <a:pt x="347" y="1607"/>
                </a:cubicBezTo>
                <a:cubicBezTo>
                  <a:pt x="347" y="1612"/>
                  <a:pt x="347" y="1617"/>
                  <a:pt x="349" y="1621"/>
                </a:cubicBezTo>
                <a:cubicBezTo>
                  <a:pt x="350" y="1624"/>
                  <a:pt x="352" y="1628"/>
                  <a:pt x="354" y="1630"/>
                </a:cubicBezTo>
                <a:close/>
                <a:moveTo>
                  <a:pt x="328" y="1680"/>
                </a:moveTo>
                <a:cubicBezTo>
                  <a:pt x="329" y="1683"/>
                  <a:pt x="333" y="1685"/>
                  <a:pt x="335" y="1688"/>
                </a:cubicBezTo>
                <a:cubicBezTo>
                  <a:pt x="337" y="1685"/>
                  <a:pt x="340" y="1682"/>
                  <a:pt x="342" y="1680"/>
                </a:cubicBezTo>
                <a:cubicBezTo>
                  <a:pt x="339" y="1671"/>
                  <a:pt x="335" y="1664"/>
                  <a:pt x="329" y="1659"/>
                </a:cubicBezTo>
                <a:cubicBezTo>
                  <a:pt x="328" y="1658"/>
                  <a:pt x="325" y="1658"/>
                  <a:pt x="324" y="1658"/>
                </a:cubicBezTo>
                <a:cubicBezTo>
                  <a:pt x="323" y="1660"/>
                  <a:pt x="323" y="1661"/>
                  <a:pt x="323" y="1663"/>
                </a:cubicBezTo>
                <a:cubicBezTo>
                  <a:pt x="324" y="1669"/>
                  <a:pt x="325" y="1675"/>
                  <a:pt x="328" y="1680"/>
                </a:cubicBezTo>
                <a:close/>
                <a:moveTo>
                  <a:pt x="1497" y="3383"/>
                </a:moveTo>
                <a:cubicBezTo>
                  <a:pt x="1496" y="3382"/>
                  <a:pt x="1495" y="3381"/>
                  <a:pt x="1494" y="3380"/>
                </a:cubicBezTo>
                <a:cubicBezTo>
                  <a:pt x="1491" y="3383"/>
                  <a:pt x="1487" y="3385"/>
                  <a:pt x="1484" y="3388"/>
                </a:cubicBezTo>
                <a:cubicBezTo>
                  <a:pt x="1484" y="3389"/>
                  <a:pt x="1486" y="3393"/>
                  <a:pt x="1488" y="3395"/>
                </a:cubicBezTo>
                <a:cubicBezTo>
                  <a:pt x="1491" y="3390"/>
                  <a:pt x="1494" y="3386"/>
                  <a:pt x="1497" y="3383"/>
                </a:cubicBezTo>
                <a:close/>
                <a:moveTo>
                  <a:pt x="1507" y="3543"/>
                </a:moveTo>
                <a:cubicBezTo>
                  <a:pt x="1504" y="3541"/>
                  <a:pt x="1502" y="3539"/>
                  <a:pt x="1500" y="3538"/>
                </a:cubicBezTo>
                <a:cubicBezTo>
                  <a:pt x="1498" y="3538"/>
                  <a:pt x="1496" y="3537"/>
                  <a:pt x="1496" y="3538"/>
                </a:cubicBezTo>
                <a:cubicBezTo>
                  <a:pt x="1495" y="3539"/>
                  <a:pt x="1495" y="3541"/>
                  <a:pt x="1495" y="3542"/>
                </a:cubicBezTo>
                <a:cubicBezTo>
                  <a:pt x="1496" y="3548"/>
                  <a:pt x="1500" y="3548"/>
                  <a:pt x="1507" y="3543"/>
                </a:cubicBezTo>
                <a:close/>
                <a:moveTo>
                  <a:pt x="1402" y="3566"/>
                </a:moveTo>
                <a:cubicBezTo>
                  <a:pt x="1407" y="3566"/>
                  <a:pt x="1411" y="3565"/>
                  <a:pt x="1417" y="3564"/>
                </a:cubicBezTo>
                <a:cubicBezTo>
                  <a:pt x="1412" y="3559"/>
                  <a:pt x="1408" y="3559"/>
                  <a:pt x="1402" y="3566"/>
                </a:cubicBezTo>
                <a:close/>
                <a:moveTo>
                  <a:pt x="1380" y="3419"/>
                </a:moveTo>
                <a:cubicBezTo>
                  <a:pt x="1377" y="3420"/>
                  <a:pt x="1373" y="3421"/>
                  <a:pt x="1370" y="3423"/>
                </a:cubicBezTo>
                <a:cubicBezTo>
                  <a:pt x="1369" y="3424"/>
                  <a:pt x="1370" y="3428"/>
                  <a:pt x="1371" y="3431"/>
                </a:cubicBezTo>
                <a:cubicBezTo>
                  <a:pt x="1375" y="3427"/>
                  <a:pt x="1378" y="3425"/>
                  <a:pt x="1380" y="3423"/>
                </a:cubicBezTo>
                <a:cubicBezTo>
                  <a:pt x="1381" y="3422"/>
                  <a:pt x="1380" y="3420"/>
                  <a:pt x="1380" y="3419"/>
                </a:cubicBezTo>
                <a:close/>
                <a:moveTo>
                  <a:pt x="1360" y="3474"/>
                </a:moveTo>
                <a:cubicBezTo>
                  <a:pt x="1367" y="3471"/>
                  <a:pt x="1374" y="3469"/>
                  <a:pt x="1380" y="3467"/>
                </a:cubicBezTo>
                <a:cubicBezTo>
                  <a:pt x="1381" y="3466"/>
                  <a:pt x="1382" y="3465"/>
                  <a:pt x="1382" y="3464"/>
                </a:cubicBezTo>
                <a:cubicBezTo>
                  <a:pt x="1382" y="3464"/>
                  <a:pt x="1381" y="3462"/>
                  <a:pt x="1381" y="3462"/>
                </a:cubicBezTo>
                <a:cubicBezTo>
                  <a:pt x="1374" y="3465"/>
                  <a:pt x="1366" y="3468"/>
                  <a:pt x="1359" y="3470"/>
                </a:cubicBezTo>
                <a:cubicBezTo>
                  <a:pt x="1359" y="3471"/>
                  <a:pt x="1360" y="3472"/>
                  <a:pt x="1360" y="3474"/>
                </a:cubicBezTo>
                <a:close/>
                <a:moveTo>
                  <a:pt x="1501" y="3521"/>
                </a:moveTo>
                <a:cubicBezTo>
                  <a:pt x="1504" y="3520"/>
                  <a:pt x="1508" y="3519"/>
                  <a:pt x="1511" y="3518"/>
                </a:cubicBezTo>
                <a:cubicBezTo>
                  <a:pt x="1511" y="3517"/>
                  <a:pt x="1510" y="3516"/>
                  <a:pt x="1510" y="3514"/>
                </a:cubicBezTo>
                <a:cubicBezTo>
                  <a:pt x="1507" y="3515"/>
                  <a:pt x="1503" y="3516"/>
                  <a:pt x="1500" y="3517"/>
                </a:cubicBezTo>
                <a:cubicBezTo>
                  <a:pt x="1500" y="3518"/>
                  <a:pt x="1501" y="3521"/>
                  <a:pt x="1501" y="3521"/>
                </a:cubicBezTo>
                <a:close/>
                <a:moveTo>
                  <a:pt x="1490" y="3490"/>
                </a:moveTo>
                <a:cubicBezTo>
                  <a:pt x="1490" y="3491"/>
                  <a:pt x="1491" y="3493"/>
                  <a:pt x="1491" y="3493"/>
                </a:cubicBezTo>
                <a:cubicBezTo>
                  <a:pt x="1496" y="3494"/>
                  <a:pt x="1500" y="3495"/>
                  <a:pt x="1505" y="3496"/>
                </a:cubicBezTo>
                <a:cubicBezTo>
                  <a:pt x="1505" y="3494"/>
                  <a:pt x="1505" y="3493"/>
                  <a:pt x="1505" y="3492"/>
                </a:cubicBezTo>
                <a:cubicBezTo>
                  <a:pt x="1501" y="3491"/>
                  <a:pt x="1497" y="3489"/>
                  <a:pt x="1492" y="3488"/>
                </a:cubicBezTo>
                <a:cubicBezTo>
                  <a:pt x="1492" y="3488"/>
                  <a:pt x="1490" y="3489"/>
                  <a:pt x="1490" y="3490"/>
                </a:cubicBezTo>
                <a:close/>
                <a:moveTo>
                  <a:pt x="1483" y="3468"/>
                </a:moveTo>
                <a:cubicBezTo>
                  <a:pt x="1480" y="3471"/>
                  <a:pt x="1479" y="3472"/>
                  <a:pt x="1478" y="3473"/>
                </a:cubicBezTo>
                <a:cubicBezTo>
                  <a:pt x="1481" y="3474"/>
                  <a:pt x="1484" y="3476"/>
                  <a:pt x="1487" y="3476"/>
                </a:cubicBezTo>
                <a:cubicBezTo>
                  <a:pt x="1489" y="3476"/>
                  <a:pt x="1490" y="3475"/>
                  <a:pt x="1492" y="3475"/>
                </a:cubicBezTo>
                <a:cubicBezTo>
                  <a:pt x="1491" y="3474"/>
                  <a:pt x="1491" y="3472"/>
                  <a:pt x="1490" y="3472"/>
                </a:cubicBezTo>
                <a:cubicBezTo>
                  <a:pt x="1488" y="3470"/>
                  <a:pt x="1486" y="3469"/>
                  <a:pt x="1483" y="3468"/>
                </a:cubicBezTo>
                <a:close/>
                <a:moveTo>
                  <a:pt x="1473" y="3422"/>
                </a:moveTo>
                <a:cubicBezTo>
                  <a:pt x="1472" y="3422"/>
                  <a:pt x="1472" y="3421"/>
                  <a:pt x="1471" y="3420"/>
                </a:cubicBezTo>
                <a:cubicBezTo>
                  <a:pt x="1467" y="3422"/>
                  <a:pt x="1462" y="3424"/>
                  <a:pt x="1458" y="3427"/>
                </a:cubicBezTo>
                <a:cubicBezTo>
                  <a:pt x="1457" y="3427"/>
                  <a:pt x="1457" y="3429"/>
                  <a:pt x="1457" y="3430"/>
                </a:cubicBezTo>
                <a:cubicBezTo>
                  <a:pt x="1458" y="3430"/>
                  <a:pt x="1460" y="3431"/>
                  <a:pt x="1461" y="3431"/>
                </a:cubicBezTo>
                <a:cubicBezTo>
                  <a:pt x="1465" y="3428"/>
                  <a:pt x="1469" y="3425"/>
                  <a:pt x="1473" y="3422"/>
                </a:cubicBezTo>
                <a:close/>
                <a:moveTo>
                  <a:pt x="1304" y="3569"/>
                </a:moveTo>
                <a:cubicBezTo>
                  <a:pt x="1302" y="3571"/>
                  <a:pt x="1303" y="3575"/>
                  <a:pt x="1304" y="3578"/>
                </a:cubicBezTo>
                <a:cubicBezTo>
                  <a:pt x="1307" y="3577"/>
                  <a:pt x="1310" y="3577"/>
                  <a:pt x="1312" y="3577"/>
                </a:cubicBezTo>
                <a:cubicBezTo>
                  <a:pt x="1312" y="3574"/>
                  <a:pt x="1312" y="3573"/>
                  <a:pt x="1311" y="3571"/>
                </a:cubicBezTo>
                <a:cubicBezTo>
                  <a:pt x="1314" y="3570"/>
                  <a:pt x="1316" y="3568"/>
                  <a:pt x="1319" y="3566"/>
                </a:cubicBezTo>
                <a:cubicBezTo>
                  <a:pt x="1312" y="3563"/>
                  <a:pt x="1307" y="3566"/>
                  <a:pt x="1304" y="3569"/>
                </a:cubicBezTo>
                <a:close/>
                <a:moveTo>
                  <a:pt x="1303" y="3484"/>
                </a:moveTo>
                <a:cubicBezTo>
                  <a:pt x="1301" y="3483"/>
                  <a:pt x="1299" y="3482"/>
                  <a:pt x="1296" y="3481"/>
                </a:cubicBezTo>
                <a:cubicBezTo>
                  <a:pt x="1294" y="3484"/>
                  <a:pt x="1293" y="3486"/>
                  <a:pt x="1292" y="3487"/>
                </a:cubicBezTo>
                <a:cubicBezTo>
                  <a:pt x="1295" y="3488"/>
                  <a:pt x="1297" y="3489"/>
                  <a:pt x="1300" y="3489"/>
                </a:cubicBezTo>
                <a:cubicBezTo>
                  <a:pt x="1301" y="3489"/>
                  <a:pt x="1302" y="3486"/>
                  <a:pt x="1303" y="3484"/>
                </a:cubicBezTo>
                <a:close/>
                <a:moveTo>
                  <a:pt x="1345" y="3422"/>
                </a:moveTo>
                <a:cubicBezTo>
                  <a:pt x="1346" y="3421"/>
                  <a:pt x="1347" y="3419"/>
                  <a:pt x="1348" y="3418"/>
                </a:cubicBezTo>
                <a:cubicBezTo>
                  <a:pt x="1345" y="3418"/>
                  <a:pt x="1342" y="3418"/>
                  <a:pt x="1340" y="3418"/>
                </a:cubicBezTo>
                <a:cubicBezTo>
                  <a:pt x="1338" y="3419"/>
                  <a:pt x="1336" y="3420"/>
                  <a:pt x="1334" y="3420"/>
                </a:cubicBezTo>
                <a:cubicBezTo>
                  <a:pt x="1338" y="3426"/>
                  <a:pt x="1341" y="3424"/>
                  <a:pt x="1345" y="3422"/>
                </a:cubicBezTo>
                <a:close/>
                <a:moveTo>
                  <a:pt x="1337" y="3583"/>
                </a:moveTo>
                <a:cubicBezTo>
                  <a:pt x="1344" y="3582"/>
                  <a:pt x="1350" y="3581"/>
                  <a:pt x="1356" y="3579"/>
                </a:cubicBezTo>
                <a:cubicBezTo>
                  <a:pt x="1357" y="3579"/>
                  <a:pt x="1358" y="3575"/>
                  <a:pt x="1357" y="3575"/>
                </a:cubicBezTo>
                <a:cubicBezTo>
                  <a:pt x="1351" y="3570"/>
                  <a:pt x="1342" y="3572"/>
                  <a:pt x="1337" y="3583"/>
                </a:cubicBezTo>
                <a:close/>
                <a:moveTo>
                  <a:pt x="1432" y="3609"/>
                </a:moveTo>
                <a:cubicBezTo>
                  <a:pt x="1448" y="3602"/>
                  <a:pt x="1463" y="3595"/>
                  <a:pt x="1479" y="3588"/>
                </a:cubicBezTo>
                <a:cubicBezTo>
                  <a:pt x="1499" y="3580"/>
                  <a:pt x="1519" y="3573"/>
                  <a:pt x="1539" y="3565"/>
                </a:cubicBezTo>
                <a:cubicBezTo>
                  <a:pt x="1543" y="3563"/>
                  <a:pt x="1547" y="3560"/>
                  <a:pt x="1551" y="3557"/>
                </a:cubicBezTo>
                <a:cubicBezTo>
                  <a:pt x="1554" y="3556"/>
                  <a:pt x="1558" y="3554"/>
                  <a:pt x="1561" y="3554"/>
                </a:cubicBezTo>
                <a:cubicBezTo>
                  <a:pt x="1566" y="3554"/>
                  <a:pt x="1571" y="3554"/>
                  <a:pt x="1574" y="3549"/>
                </a:cubicBezTo>
                <a:cubicBezTo>
                  <a:pt x="1574" y="3548"/>
                  <a:pt x="1577" y="3548"/>
                  <a:pt x="1579" y="3549"/>
                </a:cubicBezTo>
                <a:cubicBezTo>
                  <a:pt x="1590" y="3554"/>
                  <a:pt x="1601" y="3561"/>
                  <a:pt x="1613" y="3563"/>
                </a:cubicBezTo>
                <a:cubicBezTo>
                  <a:pt x="1632" y="3567"/>
                  <a:pt x="1650" y="3567"/>
                  <a:pt x="1669" y="3562"/>
                </a:cubicBezTo>
                <a:cubicBezTo>
                  <a:pt x="1671" y="3562"/>
                  <a:pt x="1675" y="3562"/>
                  <a:pt x="1676" y="3563"/>
                </a:cubicBezTo>
                <a:cubicBezTo>
                  <a:pt x="1682" y="3572"/>
                  <a:pt x="1689" y="3568"/>
                  <a:pt x="1696" y="3565"/>
                </a:cubicBezTo>
                <a:cubicBezTo>
                  <a:pt x="1702" y="3562"/>
                  <a:pt x="1707" y="3556"/>
                  <a:pt x="1714" y="3554"/>
                </a:cubicBezTo>
                <a:cubicBezTo>
                  <a:pt x="1731" y="3547"/>
                  <a:pt x="1749" y="3542"/>
                  <a:pt x="1767" y="3535"/>
                </a:cubicBezTo>
                <a:cubicBezTo>
                  <a:pt x="1778" y="3531"/>
                  <a:pt x="1790" y="3527"/>
                  <a:pt x="1799" y="3520"/>
                </a:cubicBezTo>
                <a:cubicBezTo>
                  <a:pt x="1813" y="3511"/>
                  <a:pt x="1826" y="3500"/>
                  <a:pt x="1839" y="3490"/>
                </a:cubicBezTo>
                <a:cubicBezTo>
                  <a:pt x="1846" y="3483"/>
                  <a:pt x="1854" y="3476"/>
                  <a:pt x="1859" y="3468"/>
                </a:cubicBezTo>
                <a:cubicBezTo>
                  <a:pt x="1866" y="3454"/>
                  <a:pt x="1874" y="3441"/>
                  <a:pt x="1876" y="3425"/>
                </a:cubicBezTo>
                <a:cubicBezTo>
                  <a:pt x="1877" y="3410"/>
                  <a:pt x="1881" y="3395"/>
                  <a:pt x="1876" y="3379"/>
                </a:cubicBezTo>
                <a:cubicBezTo>
                  <a:pt x="1869" y="3359"/>
                  <a:pt x="1862" y="3338"/>
                  <a:pt x="1847" y="3321"/>
                </a:cubicBezTo>
                <a:cubicBezTo>
                  <a:pt x="1845" y="3319"/>
                  <a:pt x="1843" y="3317"/>
                  <a:pt x="1841" y="3315"/>
                </a:cubicBezTo>
                <a:cubicBezTo>
                  <a:pt x="1835" y="3309"/>
                  <a:pt x="1829" y="3303"/>
                  <a:pt x="1822" y="3299"/>
                </a:cubicBezTo>
                <a:cubicBezTo>
                  <a:pt x="1810" y="3291"/>
                  <a:pt x="1798" y="3284"/>
                  <a:pt x="1785" y="3278"/>
                </a:cubicBezTo>
                <a:cubicBezTo>
                  <a:pt x="1778" y="3275"/>
                  <a:pt x="1769" y="3275"/>
                  <a:pt x="1762" y="3273"/>
                </a:cubicBezTo>
                <a:cubicBezTo>
                  <a:pt x="1748" y="3270"/>
                  <a:pt x="1734" y="3270"/>
                  <a:pt x="1720" y="3271"/>
                </a:cubicBezTo>
                <a:cubicBezTo>
                  <a:pt x="1712" y="3272"/>
                  <a:pt x="1703" y="3273"/>
                  <a:pt x="1695" y="3275"/>
                </a:cubicBezTo>
                <a:cubicBezTo>
                  <a:pt x="1677" y="3280"/>
                  <a:pt x="1658" y="3280"/>
                  <a:pt x="1639" y="3281"/>
                </a:cubicBezTo>
                <a:cubicBezTo>
                  <a:pt x="1629" y="3282"/>
                  <a:pt x="1618" y="3283"/>
                  <a:pt x="1608" y="3285"/>
                </a:cubicBezTo>
                <a:cubicBezTo>
                  <a:pt x="1600" y="3287"/>
                  <a:pt x="1592" y="3290"/>
                  <a:pt x="1586" y="3295"/>
                </a:cubicBezTo>
                <a:cubicBezTo>
                  <a:pt x="1579" y="3301"/>
                  <a:pt x="1573" y="3310"/>
                  <a:pt x="1566" y="3317"/>
                </a:cubicBezTo>
                <a:cubicBezTo>
                  <a:pt x="1563" y="3320"/>
                  <a:pt x="1558" y="3322"/>
                  <a:pt x="1554" y="3323"/>
                </a:cubicBezTo>
                <a:cubicBezTo>
                  <a:pt x="1553" y="3324"/>
                  <a:pt x="1551" y="3321"/>
                  <a:pt x="1549" y="3320"/>
                </a:cubicBezTo>
                <a:cubicBezTo>
                  <a:pt x="1547" y="3319"/>
                  <a:pt x="1544" y="3319"/>
                  <a:pt x="1543" y="3320"/>
                </a:cubicBezTo>
                <a:cubicBezTo>
                  <a:pt x="1537" y="3323"/>
                  <a:pt x="1530" y="3320"/>
                  <a:pt x="1525" y="3318"/>
                </a:cubicBezTo>
                <a:cubicBezTo>
                  <a:pt x="1516" y="3314"/>
                  <a:pt x="1505" y="3311"/>
                  <a:pt x="1495" y="3311"/>
                </a:cubicBezTo>
                <a:cubicBezTo>
                  <a:pt x="1498" y="3307"/>
                  <a:pt x="1502" y="3303"/>
                  <a:pt x="1505" y="3300"/>
                </a:cubicBezTo>
                <a:cubicBezTo>
                  <a:pt x="1506" y="3298"/>
                  <a:pt x="1507" y="3295"/>
                  <a:pt x="1508" y="3293"/>
                </a:cubicBezTo>
                <a:cubicBezTo>
                  <a:pt x="1512" y="3287"/>
                  <a:pt x="1518" y="3282"/>
                  <a:pt x="1521" y="3276"/>
                </a:cubicBezTo>
                <a:cubicBezTo>
                  <a:pt x="1526" y="3266"/>
                  <a:pt x="1530" y="3255"/>
                  <a:pt x="1534" y="3244"/>
                </a:cubicBezTo>
                <a:cubicBezTo>
                  <a:pt x="1539" y="3230"/>
                  <a:pt x="1543" y="3217"/>
                  <a:pt x="1547" y="3203"/>
                </a:cubicBezTo>
                <a:cubicBezTo>
                  <a:pt x="1550" y="3190"/>
                  <a:pt x="1553" y="3176"/>
                  <a:pt x="1555" y="3163"/>
                </a:cubicBezTo>
                <a:cubicBezTo>
                  <a:pt x="1556" y="3148"/>
                  <a:pt x="1556" y="3133"/>
                  <a:pt x="1555" y="3118"/>
                </a:cubicBezTo>
                <a:cubicBezTo>
                  <a:pt x="1554" y="3109"/>
                  <a:pt x="1550" y="3100"/>
                  <a:pt x="1548" y="3091"/>
                </a:cubicBezTo>
                <a:cubicBezTo>
                  <a:pt x="1548" y="3092"/>
                  <a:pt x="1547" y="3092"/>
                  <a:pt x="1547" y="3092"/>
                </a:cubicBezTo>
                <a:cubicBezTo>
                  <a:pt x="1545" y="3086"/>
                  <a:pt x="1543" y="3080"/>
                  <a:pt x="1541" y="3075"/>
                </a:cubicBezTo>
                <a:cubicBezTo>
                  <a:pt x="1538" y="3069"/>
                  <a:pt x="1535" y="3064"/>
                  <a:pt x="1531" y="3059"/>
                </a:cubicBezTo>
                <a:cubicBezTo>
                  <a:pt x="1519" y="3042"/>
                  <a:pt x="1506" y="3024"/>
                  <a:pt x="1493" y="3008"/>
                </a:cubicBezTo>
                <a:cubicBezTo>
                  <a:pt x="1487" y="3000"/>
                  <a:pt x="1481" y="2991"/>
                  <a:pt x="1471" y="2986"/>
                </a:cubicBezTo>
                <a:cubicBezTo>
                  <a:pt x="1466" y="2984"/>
                  <a:pt x="1461" y="2981"/>
                  <a:pt x="1456" y="2986"/>
                </a:cubicBezTo>
                <a:cubicBezTo>
                  <a:pt x="1445" y="2999"/>
                  <a:pt x="1436" y="3013"/>
                  <a:pt x="1427" y="3027"/>
                </a:cubicBezTo>
                <a:cubicBezTo>
                  <a:pt x="1415" y="3047"/>
                  <a:pt x="1402" y="3067"/>
                  <a:pt x="1389" y="3086"/>
                </a:cubicBezTo>
                <a:cubicBezTo>
                  <a:pt x="1385" y="3092"/>
                  <a:pt x="1380" y="3098"/>
                  <a:pt x="1376" y="3105"/>
                </a:cubicBezTo>
                <a:cubicBezTo>
                  <a:pt x="1370" y="3115"/>
                  <a:pt x="1364" y="3126"/>
                  <a:pt x="1358" y="3137"/>
                </a:cubicBezTo>
                <a:cubicBezTo>
                  <a:pt x="1350" y="3150"/>
                  <a:pt x="1342" y="3163"/>
                  <a:pt x="1334" y="3176"/>
                </a:cubicBezTo>
                <a:cubicBezTo>
                  <a:pt x="1324" y="3194"/>
                  <a:pt x="1313" y="3213"/>
                  <a:pt x="1303" y="3231"/>
                </a:cubicBezTo>
                <a:cubicBezTo>
                  <a:pt x="1298" y="3240"/>
                  <a:pt x="1291" y="3249"/>
                  <a:pt x="1286" y="3259"/>
                </a:cubicBezTo>
                <a:cubicBezTo>
                  <a:pt x="1282" y="3267"/>
                  <a:pt x="1279" y="3276"/>
                  <a:pt x="1275" y="3285"/>
                </a:cubicBezTo>
                <a:cubicBezTo>
                  <a:pt x="1272" y="3292"/>
                  <a:pt x="1271" y="3299"/>
                  <a:pt x="1274" y="3306"/>
                </a:cubicBezTo>
                <a:cubicBezTo>
                  <a:pt x="1277" y="3313"/>
                  <a:pt x="1281" y="3319"/>
                  <a:pt x="1284" y="3326"/>
                </a:cubicBezTo>
                <a:cubicBezTo>
                  <a:pt x="1289" y="3339"/>
                  <a:pt x="1299" y="3347"/>
                  <a:pt x="1308" y="3356"/>
                </a:cubicBezTo>
                <a:cubicBezTo>
                  <a:pt x="1311" y="3359"/>
                  <a:pt x="1314" y="3363"/>
                  <a:pt x="1318" y="3365"/>
                </a:cubicBezTo>
                <a:cubicBezTo>
                  <a:pt x="1322" y="3368"/>
                  <a:pt x="1326" y="3370"/>
                  <a:pt x="1331" y="3372"/>
                </a:cubicBezTo>
                <a:cubicBezTo>
                  <a:pt x="1324" y="3378"/>
                  <a:pt x="1317" y="3383"/>
                  <a:pt x="1309" y="3386"/>
                </a:cubicBezTo>
                <a:cubicBezTo>
                  <a:pt x="1306" y="3387"/>
                  <a:pt x="1304" y="3388"/>
                  <a:pt x="1302" y="3390"/>
                </a:cubicBezTo>
                <a:cubicBezTo>
                  <a:pt x="1290" y="3400"/>
                  <a:pt x="1279" y="3410"/>
                  <a:pt x="1268" y="3421"/>
                </a:cubicBezTo>
                <a:cubicBezTo>
                  <a:pt x="1265" y="3424"/>
                  <a:pt x="1261" y="3426"/>
                  <a:pt x="1259" y="3430"/>
                </a:cubicBezTo>
                <a:cubicBezTo>
                  <a:pt x="1254" y="3445"/>
                  <a:pt x="1242" y="3458"/>
                  <a:pt x="1241" y="3475"/>
                </a:cubicBezTo>
                <a:cubicBezTo>
                  <a:pt x="1240" y="3487"/>
                  <a:pt x="1237" y="3499"/>
                  <a:pt x="1238" y="3512"/>
                </a:cubicBezTo>
                <a:cubicBezTo>
                  <a:pt x="1239" y="3526"/>
                  <a:pt x="1242" y="3539"/>
                  <a:pt x="1245" y="3553"/>
                </a:cubicBezTo>
                <a:cubicBezTo>
                  <a:pt x="1245" y="3553"/>
                  <a:pt x="1246" y="3553"/>
                  <a:pt x="1247" y="3552"/>
                </a:cubicBezTo>
                <a:cubicBezTo>
                  <a:pt x="1249" y="3572"/>
                  <a:pt x="1264" y="3580"/>
                  <a:pt x="1278" y="3589"/>
                </a:cubicBezTo>
                <a:cubicBezTo>
                  <a:pt x="1290" y="3597"/>
                  <a:pt x="1304" y="3602"/>
                  <a:pt x="1316" y="3609"/>
                </a:cubicBezTo>
                <a:cubicBezTo>
                  <a:pt x="1328" y="3616"/>
                  <a:pt x="1341" y="3618"/>
                  <a:pt x="1354" y="3618"/>
                </a:cubicBezTo>
                <a:cubicBezTo>
                  <a:pt x="1364" y="3618"/>
                  <a:pt x="1374" y="3619"/>
                  <a:pt x="1384" y="3620"/>
                </a:cubicBezTo>
                <a:cubicBezTo>
                  <a:pt x="1390" y="3620"/>
                  <a:pt x="1396" y="3622"/>
                  <a:pt x="1401" y="3620"/>
                </a:cubicBezTo>
                <a:cubicBezTo>
                  <a:pt x="1412" y="3617"/>
                  <a:pt x="1422" y="3613"/>
                  <a:pt x="1432" y="3609"/>
                </a:cubicBezTo>
                <a:close/>
                <a:moveTo>
                  <a:pt x="1666" y="3294"/>
                </a:moveTo>
                <a:cubicBezTo>
                  <a:pt x="1668" y="3294"/>
                  <a:pt x="1670" y="3294"/>
                  <a:pt x="1671" y="3294"/>
                </a:cubicBezTo>
                <a:cubicBezTo>
                  <a:pt x="1686" y="3292"/>
                  <a:pt x="1700" y="3289"/>
                  <a:pt x="1714" y="3287"/>
                </a:cubicBezTo>
                <a:cubicBezTo>
                  <a:pt x="1732" y="3284"/>
                  <a:pt x="1750" y="3286"/>
                  <a:pt x="1768" y="3289"/>
                </a:cubicBezTo>
                <a:cubicBezTo>
                  <a:pt x="1790" y="3292"/>
                  <a:pt x="1807" y="3305"/>
                  <a:pt x="1823" y="3319"/>
                </a:cubicBezTo>
                <a:cubicBezTo>
                  <a:pt x="1845" y="3338"/>
                  <a:pt x="1858" y="3361"/>
                  <a:pt x="1863" y="3389"/>
                </a:cubicBezTo>
                <a:cubicBezTo>
                  <a:pt x="1865" y="3398"/>
                  <a:pt x="1862" y="3409"/>
                  <a:pt x="1861" y="3419"/>
                </a:cubicBezTo>
                <a:cubicBezTo>
                  <a:pt x="1860" y="3425"/>
                  <a:pt x="1859" y="3430"/>
                  <a:pt x="1857" y="3435"/>
                </a:cubicBezTo>
                <a:cubicBezTo>
                  <a:pt x="1851" y="3451"/>
                  <a:pt x="1845" y="3465"/>
                  <a:pt x="1831" y="3476"/>
                </a:cubicBezTo>
                <a:cubicBezTo>
                  <a:pt x="1819" y="3485"/>
                  <a:pt x="1808" y="3495"/>
                  <a:pt x="1796" y="3504"/>
                </a:cubicBezTo>
                <a:cubicBezTo>
                  <a:pt x="1790" y="3508"/>
                  <a:pt x="1782" y="3511"/>
                  <a:pt x="1775" y="3514"/>
                </a:cubicBezTo>
                <a:cubicBezTo>
                  <a:pt x="1763" y="3519"/>
                  <a:pt x="1750" y="3523"/>
                  <a:pt x="1737" y="3528"/>
                </a:cubicBezTo>
                <a:cubicBezTo>
                  <a:pt x="1746" y="3515"/>
                  <a:pt x="1755" y="3503"/>
                  <a:pt x="1763" y="3491"/>
                </a:cubicBezTo>
                <a:cubicBezTo>
                  <a:pt x="1767" y="3485"/>
                  <a:pt x="1768" y="3477"/>
                  <a:pt x="1769" y="3470"/>
                </a:cubicBezTo>
                <a:cubicBezTo>
                  <a:pt x="1772" y="3452"/>
                  <a:pt x="1773" y="3434"/>
                  <a:pt x="1771" y="3416"/>
                </a:cubicBezTo>
                <a:cubicBezTo>
                  <a:pt x="1770" y="3410"/>
                  <a:pt x="1770" y="3403"/>
                  <a:pt x="1769" y="3396"/>
                </a:cubicBezTo>
                <a:cubicBezTo>
                  <a:pt x="1769" y="3395"/>
                  <a:pt x="1769" y="3394"/>
                  <a:pt x="1768" y="3393"/>
                </a:cubicBezTo>
                <a:cubicBezTo>
                  <a:pt x="1760" y="3390"/>
                  <a:pt x="1760" y="3380"/>
                  <a:pt x="1756" y="3373"/>
                </a:cubicBezTo>
                <a:cubicBezTo>
                  <a:pt x="1749" y="3359"/>
                  <a:pt x="1739" y="3346"/>
                  <a:pt x="1725" y="3336"/>
                </a:cubicBezTo>
                <a:cubicBezTo>
                  <a:pt x="1718" y="3331"/>
                  <a:pt x="1712" y="3325"/>
                  <a:pt x="1705" y="3320"/>
                </a:cubicBezTo>
                <a:cubicBezTo>
                  <a:pt x="1689" y="3310"/>
                  <a:pt x="1674" y="3301"/>
                  <a:pt x="1654" y="3300"/>
                </a:cubicBezTo>
                <a:cubicBezTo>
                  <a:pt x="1650" y="3300"/>
                  <a:pt x="1646" y="3298"/>
                  <a:pt x="1642" y="3296"/>
                </a:cubicBezTo>
                <a:cubicBezTo>
                  <a:pt x="1650" y="3295"/>
                  <a:pt x="1658" y="3295"/>
                  <a:pt x="1666" y="3294"/>
                </a:cubicBezTo>
                <a:close/>
                <a:moveTo>
                  <a:pt x="1568" y="3332"/>
                </a:moveTo>
                <a:cubicBezTo>
                  <a:pt x="1574" y="3329"/>
                  <a:pt x="1577" y="3324"/>
                  <a:pt x="1583" y="3321"/>
                </a:cubicBezTo>
                <a:cubicBezTo>
                  <a:pt x="1592" y="3317"/>
                  <a:pt x="1601" y="3313"/>
                  <a:pt x="1611" y="3312"/>
                </a:cubicBezTo>
                <a:cubicBezTo>
                  <a:pt x="1622" y="3310"/>
                  <a:pt x="1635" y="3312"/>
                  <a:pt x="1647" y="3313"/>
                </a:cubicBezTo>
                <a:cubicBezTo>
                  <a:pt x="1650" y="3313"/>
                  <a:pt x="1654" y="3314"/>
                  <a:pt x="1658" y="3314"/>
                </a:cubicBezTo>
                <a:cubicBezTo>
                  <a:pt x="1676" y="3318"/>
                  <a:pt x="1691" y="3328"/>
                  <a:pt x="1706" y="3339"/>
                </a:cubicBezTo>
                <a:cubicBezTo>
                  <a:pt x="1722" y="3349"/>
                  <a:pt x="1734" y="3362"/>
                  <a:pt x="1743" y="3379"/>
                </a:cubicBezTo>
                <a:cubicBezTo>
                  <a:pt x="1750" y="3392"/>
                  <a:pt x="1755" y="3406"/>
                  <a:pt x="1757" y="3421"/>
                </a:cubicBezTo>
                <a:cubicBezTo>
                  <a:pt x="1759" y="3437"/>
                  <a:pt x="1759" y="3454"/>
                  <a:pt x="1753" y="3470"/>
                </a:cubicBezTo>
                <a:cubicBezTo>
                  <a:pt x="1750" y="3479"/>
                  <a:pt x="1747" y="3488"/>
                  <a:pt x="1743" y="3497"/>
                </a:cubicBezTo>
                <a:cubicBezTo>
                  <a:pt x="1740" y="3501"/>
                  <a:pt x="1736" y="3505"/>
                  <a:pt x="1732" y="3508"/>
                </a:cubicBezTo>
                <a:cubicBezTo>
                  <a:pt x="1711" y="3532"/>
                  <a:pt x="1684" y="3545"/>
                  <a:pt x="1653" y="3549"/>
                </a:cubicBezTo>
                <a:cubicBezTo>
                  <a:pt x="1634" y="3552"/>
                  <a:pt x="1615" y="3550"/>
                  <a:pt x="1596" y="3541"/>
                </a:cubicBezTo>
                <a:cubicBezTo>
                  <a:pt x="1582" y="3534"/>
                  <a:pt x="1570" y="3525"/>
                  <a:pt x="1560" y="3513"/>
                </a:cubicBezTo>
                <a:cubicBezTo>
                  <a:pt x="1549" y="3502"/>
                  <a:pt x="1539" y="3490"/>
                  <a:pt x="1535" y="3474"/>
                </a:cubicBezTo>
                <a:cubicBezTo>
                  <a:pt x="1534" y="3474"/>
                  <a:pt x="1534" y="3474"/>
                  <a:pt x="1533" y="3475"/>
                </a:cubicBezTo>
                <a:cubicBezTo>
                  <a:pt x="1531" y="3460"/>
                  <a:pt x="1528" y="3446"/>
                  <a:pt x="1527" y="3432"/>
                </a:cubicBezTo>
                <a:cubicBezTo>
                  <a:pt x="1527" y="3426"/>
                  <a:pt x="1531" y="3419"/>
                  <a:pt x="1530" y="3413"/>
                </a:cubicBezTo>
                <a:cubicBezTo>
                  <a:pt x="1528" y="3399"/>
                  <a:pt x="1536" y="3388"/>
                  <a:pt x="1538" y="3375"/>
                </a:cubicBezTo>
                <a:cubicBezTo>
                  <a:pt x="1540" y="3356"/>
                  <a:pt x="1550" y="3341"/>
                  <a:pt x="1568" y="3332"/>
                </a:cubicBezTo>
                <a:close/>
                <a:moveTo>
                  <a:pt x="1533" y="3118"/>
                </a:moveTo>
                <a:cubicBezTo>
                  <a:pt x="1532" y="3109"/>
                  <a:pt x="1531" y="3099"/>
                  <a:pt x="1530" y="3090"/>
                </a:cubicBezTo>
                <a:cubicBezTo>
                  <a:pt x="1535" y="3104"/>
                  <a:pt x="1543" y="3117"/>
                  <a:pt x="1541" y="3133"/>
                </a:cubicBezTo>
                <a:cubicBezTo>
                  <a:pt x="1540" y="3139"/>
                  <a:pt x="1542" y="3147"/>
                  <a:pt x="1541" y="3153"/>
                </a:cubicBezTo>
                <a:cubicBezTo>
                  <a:pt x="1540" y="3162"/>
                  <a:pt x="1538" y="3170"/>
                  <a:pt x="1537" y="3178"/>
                </a:cubicBezTo>
                <a:cubicBezTo>
                  <a:pt x="1536" y="3183"/>
                  <a:pt x="1536" y="3188"/>
                  <a:pt x="1534" y="3192"/>
                </a:cubicBezTo>
                <a:cubicBezTo>
                  <a:pt x="1532" y="3200"/>
                  <a:pt x="1530" y="3207"/>
                  <a:pt x="1527" y="3215"/>
                </a:cubicBezTo>
                <a:cubicBezTo>
                  <a:pt x="1524" y="3226"/>
                  <a:pt x="1520" y="3237"/>
                  <a:pt x="1516" y="3247"/>
                </a:cubicBezTo>
                <a:cubicBezTo>
                  <a:pt x="1513" y="3254"/>
                  <a:pt x="1511" y="3261"/>
                  <a:pt x="1508" y="3267"/>
                </a:cubicBezTo>
                <a:cubicBezTo>
                  <a:pt x="1506" y="3271"/>
                  <a:pt x="1503" y="3274"/>
                  <a:pt x="1501" y="3278"/>
                </a:cubicBezTo>
                <a:cubicBezTo>
                  <a:pt x="1497" y="3284"/>
                  <a:pt x="1493" y="3291"/>
                  <a:pt x="1490" y="3297"/>
                </a:cubicBezTo>
                <a:cubicBezTo>
                  <a:pt x="1489" y="3298"/>
                  <a:pt x="1487" y="3300"/>
                  <a:pt x="1486" y="3301"/>
                </a:cubicBezTo>
                <a:cubicBezTo>
                  <a:pt x="1482" y="3304"/>
                  <a:pt x="1478" y="3308"/>
                  <a:pt x="1475" y="3312"/>
                </a:cubicBezTo>
                <a:cubicBezTo>
                  <a:pt x="1474" y="3312"/>
                  <a:pt x="1474" y="3312"/>
                  <a:pt x="1474" y="3312"/>
                </a:cubicBezTo>
                <a:cubicBezTo>
                  <a:pt x="1453" y="3315"/>
                  <a:pt x="1432" y="3321"/>
                  <a:pt x="1412" y="3327"/>
                </a:cubicBezTo>
                <a:cubicBezTo>
                  <a:pt x="1411" y="3328"/>
                  <a:pt x="1410" y="3328"/>
                  <a:pt x="1410" y="3328"/>
                </a:cubicBezTo>
                <a:cubicBezTo>
                  <a:pt x="1412" y="3327"/>
                  <a:pt x="1414" y="3325"/>
                  <a:pt x="1417" y="3324"/>
                </a:cubicBezTo>
                <a:cubicBezTo>
                  <a:pt x="1419" y="3322"/>
                  <a:pt x="1422" y="3321"/>
                  <a:pt x="1424" y="3319"/>
                </a:cubicBezTo>
                <a:cubicBezTo>
                  <a:pt x="1433" y="3314"/>
                  <a:pt x="1443" y="3309"/>
                  <a:pt x="1451" y="3302"/>
                </a:cubicBezTo>
                <a:cubicBezTo>
                  <a:pt x="1460" y="3294"/>
                  <a:pt x="1467" y="3285"/>
                  <a:pt x="1475" y="3275"/>
                </a:cubicBezTo>
                <a:cubicBezTo>
                  <a:pt x="1480" y="3269"/>
                  <a:pt x="1484" y="3262"/>
                  <a:pt x="1488" y="3256"/>
                </a:cubicBezTo>
                <a:cubicBezTo>
                  <a:pt x="1492" y="3250"/>
                  <a:pt x="1495" y="3245"/>
                  <a:pt x="1498" y="3239"/>
                </a:cubicBezTo>
                <a:cubicBezTo>
                  <a:pt x="1503" y="3230"/>
                  <a:pt x="1509" y="3221"/>
                  <a:pt x="1513" y="3212"/>
                </a:cubicBezTo>
                <a:cubicBezTo>
                  <a:pt x="1516" y="3206"/>
                  <a:pt x="1518" y="3200"/>
                  <a:pt x="1520" y="3193"/>
                </a:cubicBezTo>
                <a:cubicBezTo>
                  <a:pt x="1523" y="3186"/>
                  <a:pt x="1524" y="3178"/>
                  <a:pt x="1526" y="3170"/>
                </a:cubicBezTo>
                <a:cubicBezTo>
                  <a:pt x="1528" y="3162"/>
                  <a:pt x="1530" y="3155"/>
                  <a:pt x="1531" y="3147"/>
                </a:cubicBezTo>
                <a:cubicBezTo>
                  <a:pt x="1532" y="3139"/>
                  <a:pt x="1533" y="3132"/>
                  <a:pt x="1533" y="3124"/>
                </a:cubicBezTo>
                <a:cubicBezTo>
                  <a:pt x="1534" y="3122"/>
                  <a:pt x="1533" y="3120"/>
                  <a:pt x="1533" y="3118"/>
                </a:cubicBezTo>
                <a:close/>
                <a:moveTo>
                  <a:pt x="1443" y="3335"/>
                </a:moveTo>
                <a:cubicBezTo>
                  <a:pt x="1442" y="3336"/>
                  <a:pt x="1442" y="3336"/>
                  <a:pt x="1441" y="3337"/>
                </a:cubicBezTo>
                <a:cubicBezTo>
                  <a:pt x="1429" y="3346"/>
                  <a:pt x="1415" y="3350"/>
                  <a:pt x="1400" y="3354"/>
                </a:cubicBezTo>
                <a:cubicBezTo>
                  <a:pt x="1393" y="3356"/>
                  <a:pt x="1386" y="3357"/>
                  <a:pt x="1379" y="3359"/>
                </a:cubicBezTo>
                <a:cubicBezTo>
                  <a:pt x="1380" y="3359"/>
                  <a:pt x="1380" y="3359"/>
                  <a:pt x="1381" y="3358"/>
                </a:cubicBezTo>
                <a:cubicBezTo>
                  <a:pt x="1387" y="3355"/>
                  <a:pt x="1393" y="3351"/>
                  <a:pt x="1400" y="3349"/>
                </a:cubicBezTo>
                <a:cubicBezTo>
                  <a:pt x="1414" y="3344"/>
                  <a:pt x="1429" y="3340"/>
                  <a:pt x="1443" y="3335"/>
                </a:cubicBezTo>
                <a:close/>
                <a:moveTo>
                  <a:pt x="1292" y="3279"/>
                </a:moveTo>
                <a:cubicBezTo>
                  <a:pt x="1303" y="3260"/>
                  <a:pt x="1314" y="3240"/>
                  <a:pt x="1326" y="3221"/>
                </a:cubicBezTo>
                <a:cubicBezTo>
                  <a:pt x="1336" y="3202"/>
                  <a:pt x="1346" y="3184"/>
                  <a:pt x="1357" y="3166"/>
                </a:cubicBezTo>
                <a:cubicBezTo>
                  <a:pt x="1366" y="3150"/>
                  <a:pt x="1374" y="3135"/>
                  <a:pt x="1383" y="3119"/>
                </a:cubicBezTo>
                <a:cubicBezTo>
                  <a:pt x="1388" y="3111"/>
                  <a:pt x="1394" y="3104"/>
                  <a:pt x="1399" y="3096"/>
                </a:cubicBezTo>
                <a:cubicBezTo>
                  <a:pt x="1404" y="3087"/>
                  <a:pt x="1409" y="3078"/>
                  <a:pt x="1415" y="3070"/>
                </a:cubicBezTo>
                <a:cubicBezTo>
                  <a:pt x="1419" y="3063"/>
                  <a:pt x="1424" y="3056"/>
                  <a:pt x="1429" y="3048"/>
                </a:cubicBezTo>
                <a:cubicBezTo>
                  <a:pt x="1432" y="3042"/>
                  <a:pt x="1434" y="3035"/>
                  <a:pt x="1438" y="3029"/>
                </a:cubicBezTo>
                <a:cubicBezTo>
                  <a:pt x="1444" y="3021"/>
                  <a:pt x="1450" y="3014"/>
                  <a:pt x="1456" y="3006"/>
                </a:cubicBezTo>
                <a:cubicBezTo>
                  <a:pt x="1458" y="3005"/>
                  <a:pt x="1458" y="3003"/>
                  <a:pt x="1459" y="3002"/>
                </a:cubicBezTo>
                <a:cubicBezTo>
                  <a:pt x="1461" y="3001"/>
                  <a:pt x="1463" y="2999"/>
                  <a:pt x="1464" y="2999"/>
                </a:cubicBezTo>
                <a:cubicBezTo>
                  <a:pt x="1467" y="3000"/>
                  <a:pt x="1471" y="3002"/>
                  <a:pt x="1471" y="3004"/>
                </a:cubicBezTo>
                <a:cubicBezTo>
                  <a:pt x="1470" y="3013"/>
                  <a:pt x="1478" y="3015"/>
                  <a:pt x="1482" y="3019"/>
                </a:cubicBezTo>
                <a:cubicBezTo>
                  <a:pt x="1488" y="3025"/>
                  <a:pt x="1495" y="3031"/>
                  <a:pt x="1499" y="3038"/>
                </a:cubicBezTo>
                <a:cubicBezTo>
                  <a:pt x="1505" y="3054"/>
                  <a:pt x="1512" y="3070"/>
                  <a:pt x="1515" y="3087"/>
                </a:cubicBezTo>
                <a:cubicBezTo>
                  <a:pt x="1518" y="3105"/>
                  <a:pt x="1519" y="3123"/>
                  <a:pt x="1517" y="3141"/>
                </a:cubicBezTo>
                <a:cubicBezTo>
                  <a:pt x="1515" y="3155"/>
                  <a:pt x="1512" y="3168"/>
                  <a:pt x="1507" y="3182"/>
                </a:cubicBezTo>
                <a:cubicBezTo>
                  <a:pt x="1505" y="3189"/>
                  <a:pt x="1505" y="3197"/>
                  <a:pt x="1502" y="3204"/>
                </a:cubicBezTo>
                <a:cubicBezTo>
                  <a:pt x="1498" y="3214"/>
                  <a:pt x="1492" y="3223"/>
                  <a:pt x="1486" y="3232"/>
                </a:cubicBezTo>
                <a:cubicBezTo>
                  <a:pt x="1479" y="3243"/>
                  <a:pt x="1470" y="3254"/>
                  <a:pt x="1464" y="3265"/>
                </a:cubicBezTo>
                <a:cubicBezTo>
                  <a:pt x="1459" y="3275"/>
                  <a:pt x="1452" y="3282"/>
                  <a:pt x="1444" y="3289"/>
                </a:cubicBezTo>
                <a:cubicBezTo>
                  <a:pt x="1438" y="3294"/>
                  <a:pt x="1430" y="3298"/>
                  <a:pt x="1424" y="3302"/>
                </a:cubicBezTo>
                <a:cubicBezTo>
                  <a:pt x="1414" y="3309"/>
                  <a:pt x="1404" y="3316"/>
                  <a:pt x="1394" y="3323"/>
                </a:cubicBezTo>
                <a:cubicBezTo>
                  <a:pt x="1391" y="3324"/>
                  <a:pt x="1388" y="3326"/>
                  <a:pt x="1385" y="3327"/>
                </a:cubicBezTo>
                <a:cubicBezTo>
                  <a:pt x="1371" y="3332"/>
                  <a:pt x="1356" y="3330"/>
                  <a:pt x="1342" y="3328"/>
                </a:cubicBezTo>
                <a:cubicBezTo>
                  <a:pt x="1337" y="3327"/>
                  <a:pt x="1331" y="3327"/>
                  <a:pt x="1327" y="3325"/>
                </a:cubicBezTo>
                <a:cubicBezTo>
                  <a:pt x="1318" y="3322"/>
                  <a:pt x="1310" y="3318"/>
                  <a:pt x="1302" y="3314"/>
                </a:cubicBezTo>
                <a:cubicBezTo>
                  <a:pt x="1289" y="3308"/>
                  <a:pt x="1284" y="3292"/>
                  <a:pt x="1292" y="3279"/>
                </a:cubicBezTo>
                <a:close/>
                <a:moveTo>
                  <a:pt x="1320" y="3347"/>
                </a:moveTo>
                <a:cubicBezTo>
                  <a:pt x="1317" y="3343"/>
                  <a:pt x="1312" y="3340"/>
                  <a:pt x="1308" y="3337"/>
                </a:cubicBezTo>
                <a:cubicBezTo>
                  <a:pt x="1307" y="3336"/>
                  <a:pt x="1306" y="3334"/>
                  <a:pt x="1305" y="3333"/>
                </a:cubicBezTo>
                <a:cubicBezTo>
                  <a:pt x="1305" y="3332"/>
                  <a:pt x="1306" y="3332"/>
                  <a:pt x="1306" y="3331"/>
                </a:cubicBezTo>
                <a:cubicBezTo>
                  <a:pt x="1311" y="3334"/>
                  <a:pt x="1315" y="3336"/>
                  <a:pt x="1319" y="3338"/>
                </a:cubicBezTo>
                <a:cubicBezTo>
                  <a:pt x="1325" y="3340"/>
                  <a:pt x="1331" y="3341"/>
                  <a:pt x="1337" y="3342"/>
                </a:cubicBezTo>
                <a:cubicBezTo>
                  <a:pt x="1348" y="3343"/>
                  <a:pt x="1359" y="3343"/>
                  <a:pt x="1370" y="3344"/>
                </a:cubicBezTo>
                <a:cubicBezTo>
                  <a:pt x="1372" y="3344"/>
                  <a:pt x="1373" y="3344"/>
                  <a:pt x="1375" y="3344"/>
                </a:cubicBezTo>
                <a:cubicBezTo>
                  <a:pt x="1370" y="3346"/>
                  <a:pt x="1365" y="3349"/>
                  <a:pt x="1360" y="3351"/>
                </a:cubicBezTo>
                <a:cubicBezTo>
                  <a:pt x="1354" y="3354"/>
                  <a:pt x="1348" y="3357"/>
                  <a:pt x="1343" y="3361"/>
                </a:cubicBezTo>
                <a:cubicBezTo>
                  <a:pt x="1335" y="3359"/>
                  <a:pt x="1327" y="3354"/>
                  <a:pt x="1320" y="3347"/>
                </a:cubicBezTo>
                <a:close/>
                <a:moveTo>
                  <a:pt x="1361" y="3603"/>
                </a:moveTo>
                <a:cubicBezTo>
                  <a:pt x="1355" y="3603"/>
                  <a:pt x="1347" y="3604"/>
                  <a:pt x="1341" y="3603"/>
                </a:cubicBezTo>
                <a:cubicBezTo>
                  <a:pt x="1332" y="3601"/>
                  <a:pt x="1324" y="3597"/>
                  <a:pt x="1316" y="3593"/>
                </a:cubicBezTo>
                <a:cubicBezTo>
                  <a:pt x="1304" y="3587"/>
                  <a:pt x="1293" y="3582"/>
                  <a:pt x="1283" y="3575"/>
                </a:cubicBezTo>
                <a:cubicBezTo>
                  <a:pt x="1269" y="3565"/>
                  <a:pt x="1256" y="3554"/>
                  <a:pt x="1257" y="3535"/>
                </a:cubicBezTo>
                <a:cubicBezTo>
                  <a:pt x="1257" y="3531"/>
                  <a:pt x="1255" y="3527"/>
                  <a:pt x="1254" y="3523"/>
                </a:cubicBezTo>
                <a:cubicBezTo>
                  <a:pt x="1249" y="3509"/>
                  <a:pt x="1255" y="3495"/>
                  <a:pt x="1255" y="3481"/>
                </a:cubicBezTo>
                <a:cubicBezTo>
                  <a:pt x="1254" y="3465"/>
                  <a:pt x="1266" y="3453"/>
                  <a:pt x="1271" y="3439"/>
                </a:cubicBezTo>
                <a:cubicBezTo>
                  <a:pt x="1272" y="3434"/>
                  <a:pt x="1280" y="3431"/>
                  <a:pt x="1284" y="3427"/>
                </a:cubicBezTo>
                <a:cubicBezTo>
                  <a:pt x="1295" y="3417"/>
                  <a:pt x="1305" y="3407"/>
                  <a:pt x="1316" y="3398"/>
                </a:cubicBezTo>
                <a:cubicBezTo>
                  <a:pt x="1320" y="3394"/>
                  <a:pt x="1327" y="3393"/>
                  <a:pt x="1332" y="3390"/>
                </a:cubicBezTo>
                <a:cubicBezTo>
                  <a:pt x="1337" y="3386"/>
                  <a:pt x="1342" y="3381"/>
                  <a:pt x="1347" y="3377"/>
                </a:cubicBezTo>
                <a:cubicBezTo>
                  <a:pt x="1355" y="3378"/>
                  <a:pt x="1362" y="3378"/>
                  <a:pt x="1370" y="3376"/>
                </a:cubicBezTo>
                <a:cubicBezTo>
                  <a:pt x="1390" y="3371"/>
                  <a:pt x="1411" y="3364"/>
                  <a:pt x="1431" y="3357"/>
                </a:cubicBezTo>
                <a:cubicBezTo>
                  <a:pt x="1438" y="3355"/>
                  <a:pt x="1445" y="3351"/>
                  <a:pt x="1452" y="3347"/>
                </a:cubicBezTo>
                <a:cubicBezTo>
                  <a:pt x="1462" y="3341"/>
                  <a:pt x="1471" y="3334"/>
                  <a:pt x="1480" y="3326"/>
                </a:cubicBezTo>
                <a:cubicBezTo>
                  <a:pt x="1480" y="3326"/>
                  <a:pt x="1480" y="3326"/>
                  <a:pt x="1480" y="3326"/>
                </a:cubicBezTo>
                <a:cubicBezTo>
                  <a:pt x="1491" y="3324"/>
                  <a:pt x="1502" y="3326"/>
                  <a:pt x="1513" y="3329"/>
                </a:cubicBezTo>
                <a:cubicBezTo>
                  <a:pt x="1520" y="3330"/>
                  <a:pt x="1527" y="3333"/>
                  <a:pt x="1533" y="3335"/>
                </a:cubicBezTo>
                <a:cubicBezTo>
                  <a:pt x="1538" y="3337"/>
                  <a:pt x="1538" y="3339"/>
                  <a:pt x="1536" y="3342"/>
                </a:cubicBezTo>
                <a:cubicBezTo>
                  <a:pt x="1529" y="3352"/>
                  <a:pt x="1524" y="3362"/>
                  <a:pt x="1523" y="3374"/>
                </a:cubicBezTo>
                <a:cubicBezTo>
                  <a:pt x="1523" y="3381"/>
                  <a:pt x="1519" y="3388"/>
                  <a:pt x="1517" y="3394"/>
                </a:cubicBezTo>
                <a:cubicBezTo>
                  <a:pt x="1516" y="3397"/>
                  <a:pt x="1515" y="3399"/>
                  <a:pt x="1515" y="3402"/>
                </a:cubicBezTo>
                <a:cubicBezTo>
                  <a:pt x="1514" y="3414"/>
                  <a:pt x="1513" y="3425"/>
                  <a:pt x="1513" y="3437"/>
                </a:cubicBezTo>
                <a:cubicBezTo>
                  <a:pt x="1513" y="3442"/>
                  <a:pt x="1514" y="3448"/>
                  <a:pt x="1514" y="3453"/>
                </a:cubicBezTo>
                <a:cubicBezTo>
                  <a:pt x="1516" y="3462"/>
                  <a:pt x="1517" y="3471"/>
                  <a:pt x="1520" y="3479"/>
                </a:cubicBezTo>
                <a:cubicBezTo>
                  <a:pt x="1527" y="3497"/>
                  <a:pt x="1536" y="3513"/>
                  <a:pt x="1551" y="3526"/>
                </a:cubicBezTo>
                <a:cubicBezTo>
                  <a:pt x="1556" y="3529"/>
                  <a:pt x="1559" y="3535"/>
                  <a:pt x="1562" y="3540"/>
                </a:cubicBezTo>
                <a:cubicBezTo>
                  <a:pt x="1554" y="3543"/>
                  <a:pt x="1546" y="3546"/>
                  <a:pt x="1537" y="3549"/>
                </a:cubicBezTo>
                <a:cubicBezTo>
                  <a:pt x="1513" y="3559"/>
                  <a:pt x="1489" y="3570"/>
                  <a:pt x="1465" y="3579"/>
                </a:cubicBezTo>
                <a:cubicBezTo>
                  <a:pt x="1443" y="3588"/>
                  <a:pt x="1422" y="3596"/>
                  <a:pt x="1400" y="3604"/>
                </a:cubicBezTo>
                <a:cubicBezTo>
                  <a:pt x="1396" y="3605"/>
                  <a:pt x="1391" y="3604"/>
                  <a:pt x="1386" y="3604"/>
                </a:cubicBezTo>
                <a:cubicBezTo>
                  <a:pt x="1378" y="3604"/>
                  <a:pt x="1370" y="3603"/>
                  <a:pt x="1361" y="3603"/>
                </a:cubicBezTo>
                <a:close/>
                <a:moveTo>
                  <a:pt x="1351" y="3533"/>
                </a:moveTo>
                <a:cubicBezTo>
                  <a:pt x="1368" y="3527"/>
                  <a:pt x="1368" y="3527"/>
                  <a:pt x="1368" y="3527"/>
                </a:cubicBezTo>
                <a:cubicBezTo>
                  <a:pt x="1357" y="3523"/>
                  <a:pt x="1350" y="3526"/>
                  <a:pt x="1351" y="3533"/>
                </a:cubicBezTo>
                <a:close/>
                <a:moveTo>
                  <a:pt x="1312" y="3467"/>
                </a:moveTo>
                <a:cubicBezTo>
                  <a:pt x="1312" y="3466"/>
                  <a:pt x="1311" y="3469"/>
                  <a:pt x="1310" y="3470"/>
                </a:cubicBezTo>
                <a:cubicBezTo>
                  <a:pt x="1313" y="3470"/>
                  <a:pt x="1315" y="3471"/>
                  <a:pt x="1318" y="3471"/>
                </a:cubicBezTo>
                <a:cubicBezTo>
                  <a:pt x="1319" y="3471"/>
                  <a:pt x="1320" y="3470"/>
                  <a:pt x="1322" y="3470"/>
                </a:cubicBezTo>
                <a:cubicBezTo>
                  <a:pt x="1320" y="3462"/>
                  <a:pt x="1315" y="3467"/>
                  <a:pt x="1312" y="3467"/>
                </a:cubicBezTo>
                <a:close/>
                <a:moveTo>
                  <a:pt x="1562" y="3423"/>
                </a:moveTo>
                <a:cubicBezTo>
                  <a:pt x="1562" y="3423"/>
                  <a:pt x="1562" y="3424"/>
                  <a:pt x="1563" y="3425"/>
                </a:cubicBezTo>
                <a:cubicBezTo>
                  <a:pt x="1567" y="3433"/>
                  <a:pt x="1576" y="3436"/>
                  <a:pt x="1583" y="3432"/>
                </a:cubicBezTo>
                <a:cubicBezTo>
                  <a:pt x="1586" y="3431"/>
                  <a:pt x="1589" y="3430"/>
                  <a:pt x="1593" y="3429"/>
                </a:cubicBezTo>
                <a:cubicBezTo>
                  <a:pt x="1593" y="3433"/>
                  <a:pt x="1593" y="3437"/>
                  <a:pt x="1592" y="3439"/>
                </a:cubicBezTo>
                <a:cubicBezTo>
                  <a:pt x="1585" y="3440"/>
                  <a:pt x="1579" y="3441"/>
                  <a:pt x="1572" y="3442"/>
                </a:cubicBezTo>
                <a:cubicBezTo>
                  <a:pt x="1571" y="3442"/>
                  <a:pt x="1569" y="3441"/>
                  <a:pt x="1568" y="3440"/>
                </a:cubicBezTo>
                <a:cubicBezTo>
                  <a:pt x="1567" y="3438"/>
                  <a:pt x="1566" y="3435"/>
                  <a:pt x="1564" y="3434"/>
                </a:cubicBezTo>
                <a:cubicBezTo>
                  <a:pt x="1563" y="3433"/>
                  <a:pt x="1562" y="3432"/>
                  <a:pt x="1560" y="3432"/>
                </a:cubicBezTo>
                <a:cubicBezTo>
                  <a:pt x="1559" y="3432"/>
                  <a:pt x="1557" y="3435"/>
                  <a:pt x="1558" y="3435"/>
                </a:cubicBezTo>
                <a:cubicBezTo>
                  <a:pt x="1560" y="3440"/>
                  <a:pt x="1561" y="3447"/>
                  <a:pt x="1568" y="3448"/>
                </a:cubicBezTo>
                <a:cubicBezTo>
                  <a:pt x="1569" y="3449"/>
                  <a:pt x="1571" y="3449"/>
                  <a:pt x="1572" y="3450"/>
                </a:cubicBezTo>
                <a:cubicBezTo>
                  <a:pt x="1575" y="3457"/>
                  <a:pt x="1580" y="3458"/>
                  <a:pt x="1587" y="3454"/>
                </a:cubicBezTo>
                <a:cubicBezTo>
                  <a:pt x="1590" y="3453"/>
                  <a:pt x="1596" y="3449"/>
                  <a:pt x="1599" y="3457"/>
                </a:cubicBezTo>
                <a:cubicBezTo>
                  <a:pt x="1596" y="3457"/>
                  <a:pt x="1593" y="3458"/>
                  <a:pt x="1591" y="3458"/>
                </a:cubicBezTo>
                <a:cubicBezTo>
                  <a:pt x="1587" y="3459"/>
                  <a:pt x="1585" y="3459"/>
                  <a:pt x="1586" y="3464"/>
                </a:cubicBezTo>
                <a:cubicBezTo>
                  <a:pt x="1586" y="3465"/>
                  <a:pt x="1586" y="3466"/>
                  <a:pt x="1586" y="3467"/>
                </a:cubicBezTo>
                <a:cubicBezTo>
                  <a:pt x="1583" y="3473"/>
                  <a:pt x="1585" y="3477"/>
                  <a:pt x="1591" y="3476"/>
                </a:cubicBezTo>
                <a:cubicBezTo>
                  <a:pt x="1597" y="3475"/>
                  <a:pt x="1602" y="3472"/>
                  <a:pt x="1608" y="3469"/>
                </a:cubicBezTo>
                <a:cubicBezTo>
                  <a:pt x="1608" y="3469"/>
                  <a:pt x="1608" y="3468"/>
                  <a:pt x="1608" y="3468"/>
                </a:cubicBezTo>
                <a:cubicBezTo>
                  <a:pt x="1610" y="3469"/>
                  <a:pt x="1612" y="3471"/>
                  <a:pt x="1615" y="3473"/>
                </a:cubicBezTo>
                <a:cubicBezTo>
                  <a:pt x="1604" y="3490"/>
                  <a:pt x="1603" y="3494"/>
                  <a:pt x="1613" y="3503"/>
                </a:cubicBezTo>
                <a:cubicBezTo>
                  <a:pt x="1614" y="3504"/>
                  <a:pt x="1617" y="3505"/>
                  <a:pt x="1618" y="3505"/>
                </a:cubicBezTo>
                <a:cubicBezTo>
                  <a:pt x="1620" y="3503"/>
                  <a:pt x="1621" y="3501"/>
                  <a:pt x="1621" y="3499"/>
                </a:cubicBezTo>
                <a:cubicBezTo>
                  <a:pt x="1622" y="3492"/>
                  <a:pt x="1622" y="3486"/>
                  <a:pt x="1624" y="3480"/>
                </a:cubicBezTo>
                <a:cubicBezTo>
                  <a:pt x="1624" y="3479"/>
                  <a:pt x="1626" y="3478"/>
                  <a:pt x="1627" y="3477"/>
                </a:cubicBezTo>
                <a:cubicBezTo>
                  <a:pt x="1623" y="3485"/>
                  <a:pt x="1625" y="3492"/>
                  <a:pt x="1633" y="3496"/>
                </a:cubicBezTo>
                <a:cubicBezTo>
                  <a:pt x="1634" y="3501"/>
                  <a:pt x="1634" y="3506"/>
                  <a:pt x="1634" y="3511"/>
                </a:cubicBezTo>
                <a:cubicBezTo>
                  <a:pt x="1634" y="3517"/>
                  <a:pt x="1637" y="3519"/>
                  <a:pt x="1643" y="3517"/>
                </a:cubicBezTo>
                <a:cubicBezTo>
                  <a:pt x="1645" y="3516"/>
                  <a:pt x="1647" y="3516"/>
                  <a:pt x="1649" y="3516"/>
                </a:cubicBezTo>
                <a:cubicBezTo>
                  <a:pt x="1648" y="3519"/>
                  <a:pt x="1646" y="3519"/>
                  <a:pt x="1645" y="3520"/>
                </a:cubicBezTo>
                <a:cubicBezTo>
                  <a:pt x="1644" y="3523"/>
                  <a:pt x="1643" y="3526"/>
                  <a:pt x="1643" y="3528"/>
                </a:cubicBezTo>
                <a:cubicBezTo>
                  <a:pt x="1643" y="3529"/>
                  <a:pt x="1647" y="3532"/>
                  <a:pt x="1647" y="3532"/>
                </a:cubicBezTo>
                <a:cubicBezTo>
                  <a:pt x="1650" y="3531"/>
                  <a:pt x="1652" y="3529"/>
                  <a:pt x="1653" y="3526"/>
                </a:cubicBezTo>
                <a:cubicBezTo>
                  <a:pt x="1654" y="3524"/>
                  <a:pt x="1654" y="3521"/>
                  <a:pt x="1656" y="3519"/>
                </a:cubicBezTo>
                <a:cubicBezTo>
                  <a:pt x="1662" y="3514"/>
                  <a:pt x="1660" y="3507"/>
                  <a:pt x="1657" y="3501"/>
                </a:cubicBezTo>
                <a:cubicBezTo>
                  <a:pt x="1656" y="3496"/>
                  <a:pt x="1654" y="3491"/>
                  <a:pt x="1652" y="3486"/>
                </a:cubicBezTo>
                <a:cubicBezTo>
                  <a:pt x="1657" y="3489"/>
                  <a:pt x="1661" y="3495"/>
                  <a:pt x="1663" y="3494"/>
                </a:cubicBezTo>
                <a:cubicBezTo>
                  <a:pt x="1671" y="3492"/>
                  <a:pt x="1675" y="3499"/>
                  <a:pt x="1681" y="3501"/>
                </a:cubicBezTo>
                <a:cubicBezTo>
                  <a:pt x="1684" y="3496"/>
                  <a:pt x="1685" y="3492"/>
                  <a:pt x="1679" y="3489"/>
                </a:cubicBezTo>
                <a:cubicBezTo>
                  <a:pt x="1677" y="3488"/>
                  <a:pt x="1675" y="3485"/>
                  <a:pt x="1674" y="3482"/>
                </a:cubicBezTo>
                <a:cubicBezTo>
                  <a:pt x="1672" y="3478"/>
                  <a:pt x="1671" y="3477"/>
                  <a:pt x="1666" y="3478"/>
                </a:cubicBezTo>
                <a:cubicBezTo>
                  <a:pt x="1664" y="3478"/>
                  <a:pt x="1661" y="3475"/>
                  <a:pt x="1658" y="3474"/>
                </a:cubicBezTo>
                <a:cubicBezTo>
                  <a:pt x="1662" y="3471"/>
                  <a:pt x="1664" y="3470"/>
                  <a:pt x="1667" y="3469"/>
                </a:cubicBezTo>
                <a:cubicBezTo>
                  <a:pt x="1672" y="3473"/>
                  <a:pt x="1679" y="3474"/>
                  <a:pt x="1683" y="3469"/>
                </a:cubicBezTo>
                <a:cubicBezTo>
                  <a:pt x="1692" y="3461"/>
                  <a:pt x="1678" y="3460"/>
                  <a:pt x="1677" y="3454"/>
                </a:cubicBezTo>
                <a:cubicBezTo>
                  <a:pt x="1680" y="3454"/>
                  <a:pt x="1682" y="3454"/>
                  <a:pt x="1683" y="3455"/>
                </a:cubicBezTo>
                <a:cubicBezTo>
                  <a:pt x="1688" y="3456"/>
                  <a:pt x="1693" y="3458"/>
                  <a:pt x="1698" y="3459"/>
                </a:cubicBezTo>
                <a:cubicBezTo>
                  <a:pt x="1700" y="3459"/>
                  <a:pt x="1703" y="3457"/>
                  <a:pt x="1703" y="3456"/>
                </a:cubicBezTo>
                <a:cubicBezTo>
                  <a:pt x="1704" y="3453"/>
                  <a:pt x="1704" y="3447"/>
                  <a:pt x="1703" y="3447"/>
                </a:cubicBezTo>
                <a:cubicBezTo>
                  <a:pt x="1698" y="3445"/>
                  <a:pt x="1693" y="3445"/>
                  <a:pt x="1688" y="3444"/>
                </a:cubicBezTo>
                <a:cubicBezTo>
                  <a:pt x="1684" y="3444"/>
                  <a:pt x="1681" y="3444"/>
                  <a:pt x="1677" y="3443"/>
                </a:cubicBezTo>
                <a:cubicBezTo>
                  <a:pt x="1677" y="3443"/>
                  <a:pt x="1677" y="3442"/>
                  <a:pt x="1677" y="3441"/>
                </a:cubicBezTo>
                <a:cubicBezTo>
                  <a:pt x="1689" y="3439"/>
                  <a:pt x="1700" y="3436"/>
                  <a:pt x="1712" y="3433"/>
                </a:cubicBezTo>
                <a:cubicBezTo>
                  <a:pt x="1716" y="3432"/>
                  <a:pt x="1720" y="3431"/>
                  <a:pt x="1723" y="3429"/>
                </a:cubicBezTo>
                <a:cubicBezTo>
                  <a:pt x="1725" y="3427"/>
                  <a:pt x="1725" y="3423"/>
                  <a:pt x="1726" y="3420"/>
                </a:cubicBezTo>
                <a:cubicBezTo>
                  <a:pt x="1724" y="3420"/>
                  <a:pt x="1722" y="3419"/>
                  <a:pt x="1720" y="3420"/>
                </a:cubicBezTo>
                <a:cubicBezTo>
                  <a:pt x="1719" y="3421"/>
                  <a:pt x="1718" y="3423"/>
                  <a:pt x="1717" y="3423"/>
                </a:cubicBezTo>
                <a:cubicBezTo>
                  <a:pt x="1708" y="3424"/>
                  <a:pt x="1698" y="3425"/>
                  <a:pt x="1689" y="3426"/>
                </a:cubicBezTo>
                <a:cubicBezTo>
                  <a:pt x="1690" y="3424"/>
                  <a:pt x="1690" y="3422"/>
                  <a:pt x="1691" y="3420"/>
                </a:cubicBezTo>
                <a:cubicBezTo>
                  <a:pt x="1688" y="3419"/>
                  <a:pt x="1685" y="3418"/>
                  <a:pt x="1681" y="3417"/>
                </a:cubicBezTo>
                <a:cubicBezTo>
                  <a:pt x="1687" y="3411"/>
                  <a:pt x="1701" y="3412"/>
                  <a:pt x="1698" y="3399"/>
                </a:cubicBezTo>
                <a:cubicBezTo>
                  <a:pt x="1698" y="3398"/>
                  <a:pt x="1699" y="3398"/>
                  <a:pt x="1699" y="3398"/>
                </a:cubicBezTo>
                <a:cubicBezTo>
                  <a:pt x="1700" y="3394"/>
                  <a:pt x="1698" y="3392"/>
                  <a:pt x="1694" y="3393"/>
                </a:cubicBezTo>
                <a:cubicBezTo>
                  <a:pt x="1689" y="3394"/>
                  <a:pt x="1684" y="3395"/>
                  <a:pt x="1680" y="3398"/>
                </a:cubicBezTo>
                <a:cubicBezTo>
                  <a:pt x="1677" y="3400"/>
                  <a:pt x="1675" y="3405"/>
                  <a:pt x="1673" y="3408"/>
                </a:cubicBezTo>
                <a:cubicBezTo>
                  <a:pt x="1671" y="3407"/>
                  <a:pt x="1669" y="3405"/>
                  <a:pt x="1667" y="3402"/>
                </a:cubicBezTo>
                <a:cubicBezTo>
                  <a:pt x="1675" y="3393"/>
                  <a:pt x="1684" y="3384"/>
                  <a:pt x="1693" y="3374"/>
                </a:cubicBezTo>
                <a:cubicBezTo>
                  <a:pt x="1691" y="3368"/>
                  <a:pt x="1691" y="3368"/>
                  <a:pt x="1691" y="3368"/>
                </a:cubicBezTo>
                <a:cubicBezTo>
                  <a:pt x="1690" y="3369"/>
                  <a:pt x="1687" y="3370"/>
                  <a:pt x="1687" y="3371"/>
                </a:cubicBezTo>
                <a:cubicBezTo>
                  <a:pt x="1685" y="3376"/>
                  <a:pt x="1678" y="3374"/>
                  <a:pt x="1676" y="3379"/>
                </a:cubicBezTo>
                <a:cubicBezTo>
                  <a:pt x="1676" y="3379"/>
                  <a:pt x="1674" y="3379"/>
                  <a:pt x="1674" y="3379"/>
                </a:cubicBezTo>
                <a:cubicBezTo>
                  <a:pt x="1671" y="3377"/>
                  <a:pt x="1669" y="3376"/>
                  <a:pt x="1665" y="3373"/>
                </a:cubicBezTo>
                <a:cubicBezTo>
                  <a:pt x="1665" y="3371"/>
                  <a:pt x="1667" y="3367"/>
                  <a:pt x="1666" y="3363"/>
                </a:cubicBezTo>
                <a:cubicBezTo>
                  <a:pt x="1666" y="3361"/>
                  <a:pt x="1664" y="3358"/>
                  <a:pt x="1662" y="3356"/>
                </a:cubicBezTo>
                <a:cubicBezTo>
                  <a:pt x="1661" y="3358"/>
                  <a:pt x="1658" y="3359"/>
                  <a:pt x="1658" y="3361"/>
                </a:cubicBezTo>
                <a:cubicBezTo>
                  <a:pt x="1655" y="3369"/>
                  <a:pt x="1654" y="3378"/>
                  <a:pt x="1652" y="3387"/>
                </a:cubicBezTo>
                <a:cubicBezTo>
                  <a:pt x="1652" y="3389"/>
                  <a:pt x="1650" y="3390"/>
                  <a:pt x="1649" y="3391"/>
                </a:cubicBezTo>
                <a:cubicBezTo>
                  <a:pt x="1648" y="3390"/>
                  <a:pt x="1647" y="3390"/>
                  <a:pt x="1646" y="3390"/>
                </a:cubicBezTo>
                <a:cubicBezTo>
                  <a:pt x="1649" y="3380"/>
                  <a:pt x="1651" y="3371"/>
                  <a:pt x="1653" y="3362"/>
                </a:cubicBezTo>
                <a:cubicBezTo>
                  <a:pt x="1655" y="3355"/>
                  <a:pt x="1661" y="3349"/>
                  <a:pt x="1655" y="3342"/>
                </a:cubicBezTo>
                <a:cubicBezTo>
                  <a:pt x="1654" y="3340"/>
                  <a:pt x="1649" y="3341"/>
                  <a:pt x="1646" y="3341"/>
                </a:cubicBezTo>
                <a:cubicBezTo>
                  <a:pt x="1646" y="3343"/>
                  <a:pt x="1646" y="3345"/>
                  <a:pt x="1646" y="3347"/>
                </a:cubicBezTo>
                <a:cubicBezTo>
                  <a:pt x="1646" y="3348"/>
                  <a:pt x="1647" y="3350"/>
                  <a:pt x="1647" y="3351"/>
                </a:cubicBezTo>
                <a:cubicBezTo>
                  <a:pt x="1645" y="3358"/>
                  <a:pt x="1643" y="3365"/>
                  <a:pt x="1641" y="3373"/>
                </a:cubicBezTo>
                <a:cubicBezTo>
                  <a:pt x="1636" y="3366"/>
                  <a:pt x="1632" y="3361"/>
                  <a:pt x="1628" y="3355"/>
                </a:cubicBezTo>
                <a:cubicBezTo>
                  <a:pt x="1627" y="3356"/>
                  <a:pt x="1626" y="3357"/>
                  <a:pt x="1626" y="3358"/>
                </a:cubicBezTo>
                <a:cubicBezTo>
                  <a:pt x="1626" y="3364"/>
                  <a:pt x="1627" y="3370"/>
                  <a:pt x="1618" y="3370"/>
                </a:cubicBezTo>
                <a:cubicBezTo>
                  <a:pt x="1617" y="3370"/>
                  <a:pt x="1616" y="3372"/>
                  <a:pt x="1615" y="3373"/>
                </a:cubicBezTo>
                <a:cubicBezTo>
                  <a:pt x="1614" y="3378"/>
                  <a:pt x="1613" y="3383"/>
                  <a:pt x="1613" y="3388"/>
                </a:cubicBezTo>
                <a:cubicBezTo>
                  <a:pt x="1610" y="3384"/>
                  <a:pt x="1608" y="3380"/>
                  <a:pt x="1606" y="3375"/>
                </a:cubicBezTo>
                <a:cubicBezTo>
                  <a:pt x="1605" y="3373"/>
                  <a:pt x="1603" y="3372"/>
                  <a:pt x="1601" y="3370"/>
                </a:cubicBezTo>
                <a:cubicBezTo>
                  <a:pt x="1600" y="3373"/>
                  <a:pt x="1599" y="3375"/>
                  <a:pt x="1600" y="3378"/>
                </a:cubicBezTo>
                <a:cubicBezTo>
                  <a:pt x="1601" y="3384"/>
                  <a:pt x="1602" y="3389"/>
                  <a:pt x="1603" y="3395"/>
                </a:cubicBezTo>
                <a:cubicBezTo>
                  <a:pt x="1603" y="3396"/>
                  <a:pt x="1602" y="3396"/>
                  <a:pt x="1601" y="3397"/>
                </a:cubicBezTo>
                <a:cubicBezTo>
                  <a:pt x="1597" y="3394"/>
                  <a:pt x="1592" y="3390"/>
                  <a:pt x="1587" y="3387"/>
                </a:cubicBezTo>
                <a:cubicBezTo>
                  <a:pt x="1586" y="3397"/>
                  <a:pt x="1590" y="3404"/>
                  <a:pt x="1596" y="3407"/>
                </a:cubicBezTo>
                <a:cubicBezTo>
                  <a:pt x="1598" y="3408"/>
                  <a:pt x="1600" y="3410"/>
                  <a:pt x="1600" y="3411"/>
                </a:cubicBezTo>
                <a:cubicBezTo>
                  <a:pt x="1599" y="3419"/>
                  <a:pt x="1591" y="3424"/>
                  <a:pt x="1581" y="3423"/>
                </a:cubicBezTo>
                <a:cubicBezTo>
                  <a:pt x="1584" y="3417"/>
                  <a:pt x="1581" y="3414"/>
                  <a:pt x="1576" y="3413"/>
                </a:cubicBezTo>
                <a:cubicBezTo>
                  <a:pt x="1573" y="3412"/>
                  <a:pt x="1569" y="3412"/>
                  <a:pt x="1566" y="3412"/>
                </a:cubicBezTo>
                <a:cubicBezTo>
                  <a:pt x="1564" y="3411"/>
                  <a:pt x="1562" y="3411"/>
                  <a:pt x="1560" y="3411"/>
                </a:cubicBezTo>
                <a:cubicBezTo>
                  <a:pt x="1562" y="3408"/>
                  <a:pt x="1564" y="3406"/>
                  <a:pt x="1565" y="3404"/>
                </a:cubicBezTo>
                <a:cubicBezTo>
                  <a:pt x="1561" y="3403"/>
                  <a:pt x="1557" y="3401"/>
                  <a:pt x="1554" y="3400"/>
                </a:cubicBezTo>
                <a:cubicBezTo>
                  <a:pt x="1552" y="3400"/>
                  <a:pt x="1550" y="3400"/>
                  <a:pt x="1549" y="3402"/>
                </a:cubicBezTo>
                <a:cubicBezTo>
                  <a:pt x="1548" y="3402"/>
                  <a:pt x="1548" y="3405"/>
                  <a:pt x="1549" y="3406"/>
                </a:cubicBezTo>
                <a:cubicBezTo>
                  <a:pt x="1551" y="3413"/>
                  <a:pt x="1551" y="3422"/>
                  <a:pt x="1562" y="3423"/>
                </a:cubicBezTo>
                <a:close/>
                <a:moveTo>
                  <a:pt x="1364" y="3516"/>
                </a:moveTo>
                <a:cubicBezTo>
                  <a:pt x="1366" y="3514"/>
                  <a:pt x="1368" y="3512"/>
                  <a:pt x="1370" y="3510"/>
                </a:cubicBezTo>
                <a:cubicBezTo>
                  <a:pt x="1369" y="3509"/>
                  <a:pt x="1368" y="3508"/>
                  <a:pt x="1367" y="3507"/>
                </a:cubicBezTo>
                <a:cubicBezTo>
                  <a:pt x="1365" y="3509"/>
                  <a:pt x="1363" y="3511"/>
                  <a:pt x="1361" y="3514"/>
                </a:cubicBezTo>
                <a:cubicBezTo>
                  <a:pt x="1362" y="3515"/>
                  <a:pt x="1364" y="3516"/>
                  <a:pt x="1364" y="3516"/>
                </a:cubicBezTo>
                <a:close/>
                <a:moveTo>
                  <a:pt x="1323" y="3531"/>
                </a:moveTo>
                <a:cubicBezTo>
                  <a:pt x="1325" y="3530"/>
                  <a:pt x="1327" y="3528"/>
                  <a:pt x="1328" y="3527"/>
                </a:cubicBezTo>
                <a:cubicBezTo>
                  <a:pt x="1326" y="3526"/>
                  <a:pt x="1324" y="3525"/>
                  <a:pt x="1322" y="3524"/>
                </a:cubicBezTo>
                <a:cubicBezTo>
                  <a:pt x="1320" y="3526"/>
                  <a:pt x="1319" y="3528"/>
                  <a:pt x="1318" y="3529"/>
                </a:cubicBezTo>
                <a:cubicBezTo>
                  <a:pt x="1320" y="3530"/>
                  <a:pt x="1322" y="3531"/>
                  <a:pt x="1323" y="3531"/>
                </a:cubicBezTo>
                <a:close/>
                <a:moveTo>
                  <a:pt x="1292" y="3467"/>
                </a:moveTo>
                <a:cubicBezTo>
                  <a:pt x="1292" y="3466"/>
                  <a:pt x="1293" y="3464"/>
                  <a:pt x="1293" y="3463"/>
                </a:cubicBezTo>
                <a:cubicBezTo>
                  <a:pt x="1292" y="3463"/>
                  <a:pt x="1292" y="3462"/>
                  <a:pt x="1292" y="3462"/>
                </a:cubicBezTo>
                <a:cubicBezTo>
                  <a:pt x="1290" y="3464"/>
                  <a:pt x="1287" y="3465"/>
                  <a:pt x="1286" y="3467"/>
                </a:cubicBezTo>
                <a:cubicBezTo>
                  <a:pt x="1285" y="3468"/>
                  <a:pt x="1288" y="3471"/>
                  <a:pt x="1289" y="3473"/>
                </a:cubicBezTo>
                <a:cubicBezTo>
                  <a:pt x="1290" y="3471"/>
                  <a:pt x="1291" y="3469"/>
                  <a:pt x="1292" y="3467"/>
                </a:cubicBezTo>
                <a:close/>
                <a:moveTo>
                  <a:pt x="1438" y="3519"/>
                </a:moveTo>
                <a:cubicBezTo>
                  <a:pt x="1437" y="3519"/>
                  <a:pt x="1437" y="3521"/>
                  <a:pt x="1436" y="3523"/>
                </a:cubicBezTo>
                <a:cubicBezTo>
                  <a:pt x="1440" y="3523"/>
                  <a:pt x="1444" y="3524"/>
                  <a:pt x="1449" y="3524"/>
                </a:cubicBezTo>
                <a:cubicBezTo>
                  <a:pt x="1446" y="3516"/>
                  <a:pt x="1442" y="3516"/>
                  <a:pt x="1438" y="3519"/>
                </a:cubicBezTo>
                <a:close/>
                <a:moveTo>
                  <a:pt x="1775" y="3401"/>
                </a:moveTo>
                <a:cubicBezTo>
                  <a:pt x="1786" y="3397"/>
                  <a:pt x="1786" y="3397"/>
                  <a:pt x="1786" y="3397"/>
                </a:cubicBezTo>
                <a:cubicBezTo>
                  <a:pt x="1786" y="3396"/>
                  <a:pt x="1786" y="3395"/>
                  <a:pt x="1786" y="3395"/>
                </a:cubicBezTo>
                <a:cubicBezTo>
                  <a:pt x="1784" y="3394"/>
                  <a:pt x="1781" y="3393"/>
                  <a:pt x="1779" y="3394"/>
                </a:cubicBezTo>
                <a:cubicBezTo>
                  <a:pt x="1777" y="3395"/>
                  <a:pt x="1777" y="3398"/>
                  <a:pt x="1775" y="3401"/>
                </a:cubicBezTo>
                <a:close/>
                <a:moveTo>
                  <a:pt x="1605" y="3351"/>
                </a:moveTo>
                <a:cubicBezTo>
                  <a:pt x="1600" y="3349"/>
                  <a:pt x="1598" y="3348"/>
                  <a:pt x="1595" y="3348"/>
                </a:cubicBezTo>
                <a:cubicBezTo>
                  <a:pt x="1594" y="3348"/>
                  <a:pt x="1593" y="3351"/>
                  <a:pt x="1592" y="3353"/>
                </a:cubicBezTo>
                <a:cubicBezTo>
                  <a:pt x="1595" y="3354"/>
                  <a:pt x="1598" y="3355"/>
                  <a:pt x="1601" y="3357"/>
                </a:cubicBezTo>
                <a:cubicBezTo>
                  <a:pt x="1602" y="3357"/>
                  <a:pt x="1603" y="3354"/>
                  <a:pt x="1605" y="3351"/>
                </a:cubicBezTo>
                <a:close/>
                <a:moveTo>
                  <a:pt x="1589" y="3385"/>
                </a:moveTo>
                <a:cubicBezTo>
                  <a:pt x="1589" y="3385"/>
                  <a:pt x="1588" y="3382"/>
                  <a:pt x="1587" y="3381"/>
                </a:cubicBezTo>
                <a:cubicBezTo>
                  <a:pt x="1585" y="3379"/>
                  <a:pt x="1583" y="3376"/>
                  <a:pt x="1580" y="3375"/>
                </a:cubicBezTo>
                <a:cubicBezTo>
                  <a:pt x="1575" y="3372"/>
                  <a:pt x="1571" y="3365"/>
                  <a:pt x="1561" y="3370"/>
                </a:cubicBezTo>
                <a:cubicBezTo>
                  <a:pt x="1568" y="3377"/>
                  <a:pt x="1575" y="3383"/>
                  <a:pt x="1582" y="3388"/>
                </a:cubicBezTo>
                <a:cubicBezTo>
                  <a:pt x="1583" y="3389"/>
                  <a:pt x="1587" y="3387"/>
                  <a:pt x="1589" y="3385"/>
                </a:cubicBezTo>
                <a:close/>
                <a:moveTo>
                  <a:pt x="1791" y="3429"/>
                </a:moveTo>
                <a:cubicBezTo>
                  <a:pt x="1791" y="3429"/>
                  <a:pt x="1793" y="3431"/>
                  <a:pt x="1794" y="3432"/>
                </a:cubicBezTo>
                <a:cubicBezTo>
                  <a:pt x="1795" y="3431"/>
                  <a:pt x="1796" y="3430"/>
                  <a:pt x="1797" y="3429"/>
                </a:cubicBezTo>
                <a:cubicBezTo>
                  <a:pt x="1798" y="3427"/>
                  <a:pt x="1800" y="3425"/>
                  <a:pt x="1802" y="3421"/>
                </a:cubicBezTo>
                <a:cubicBezTo>
                  <a:pt x="1800" y="3421"/>
                  <a:pt x="1796" y="3419"/>
                  <a:pt x="1796" y="3420"/>
                </a:cubicBezTo>
                <a:cubicBezTo>
                  <a:pt x="1793" y="3423"/>
                  <a:pt x="1792" y="3426"/>
                  <a:pt x="1791" y="3429"/>
                </a:cubicBezTo>
                <a:close/>
                <a:moveTo>
                  <a:pt x="1839" y="3444"/>
                </a:moveTo>
                <a:cubicBezTo>
                  <a:pt x="1836" y="3444"/>
                  <a:pt x="1832" y="3444"/>
                  <a:pt x="1830" y="3446"/>
                </a:cubicBezTo>
                <a:cubicBezTo>
                  <a:pt x="1829" y="3446"/>
                  <a:pt x="1830" y="3451"/>
                  <a:pt x="1830" y="3453"/>
                </a:cubicBezTo>
                <a:cubicBezTo>
                  <a:pt x="1834" y="3450"/>
                  <a:pt x="1837" y="3448"/>
                  <a:pt x="1839" y="3447"/>
                </a:cubicBezTo>
                <a:cubicBezTo>
                  <a:pt x="1839" y="3446"/>
                  <a:pt x="1839" y="3445"/>
                  <a:pt x="1839" y="3444"/>
                </a:cubicBezTo>
                <a:close/>
                <a:moveTo>
                  <a:pt x="1821" y="3466"/>
                </a:moveTo>
                <a:cubicBezTo>
                  <a:pt x="1821" y="3465"/>
                  <a:pt x="1821" y="3464"/>
                  <a:pt x="1822" y="3464"/>
                </a:cubicBezTo>
                <a:cubicBezTo>
                  <a:pt x="1819" y="3461"/>
                  <a:pt x="1817" y="3459"/>
                  <a:pt x="1815" y="3457"/>
                </a:cubicBezTo>
                <a:cubicBezTo>
                  <a:pt x="1813" y="3459"/>
                  <a:pt x="1812" y="3460"/>
                  <a:pt x="1811" y="3462"/>
                </a:cubicBezTo>
                <a:cubicBezTo>
                  <a:pt x="1815" y="3464"/>
                  <a:pt x="1818" y="3465"/>
                  <a:pt x="1821" y="3466"/>
                </a:cubicBezTo>
                <a:close/>
                <a:moveTo>
                  <a:pt x="1801" y="3378"/>
                </a:moveTo>
                <a:cubicBezTo>
                  <a:pt x="1799" y="3377"/>
                  <a:pt x="1797" y="3376"/>
                  <a:pt x="1795" y="3376"/>
                </a:cubicBezTo>
                <a:cubicBezTo>
                  <a:pt x="1793" y="3378"/>
                  <a:pt x="1791" y="3380"/>
                  <a:pt x="1790" y="3382"/>
                </a:cubicBezTo>
                <a:cubicBezTo>
                  <a:pt x="1789" y="3384"/>
                  <a:pt x="1791" y="3386"/>
                  <a:pt x="1791" y="3388"/>
                </a:cubicBezTo>
                <a:cubicBezTo>
                  <a:pt x="1792" y="3387"/>
                  <a:pt x="1794" y="3386"/>
                  <a:pt x="1795" y="3385"/>
                </a:cubicBezTo>
                <a:cubicBezTo>
                  <a:pt x="1797" y="3383"/>
                  <a:pt x="1798" y="3381"/>
                  <a:pt x="1801" y="3378"/>
                </a:cubicBezTo>
                <a:close/>
                <a:moveTo>
                  <a:pt x="1829" y="3425"/>
                </a:moveTo>
                <a:cubicBezTo>
                  <a:pt x="1834" y="3426"/>
                  <a:pt x="1838" y="3427"/>
                  <a:pt x="1842" y="3428"/>
                </a:cubicBezTo>
                <a:cubicBezTo>
                  <a:pt x="1841" y="3422"/>
                  <a:pt x="1837" y="3421"/>
                  <a:pt x="1829" y="3425"/>
                </a:cubicBezTo>
                <a:close/>
                <a:moveTo>
                  <a:pt x="1589" y="3500"/>
                </a:moveTo>
                <a:cubicBezTo>
                  <a:pt x="1588" y="3502"/>
                  <a:pt x="1587" y="3505"/>
                  <a:pt x="1586" y="3507"/>
                </a:cubicBezTo>
                <a:cubicBezTo>
                  <a:pt x="1586" y="3509"/>
                  <a:pt x="1587" y="3512"/>
                  <a:pt x="1588" y="3513"/>
                </a:cubicBezTo>
                <a:cubicBezTo>
                  <a:pt x="1588" y="3514"/>
                  <a:pt x="1591" y="3514"/>
                  <a:pt x="1591" y="3514"/>
                </a:cubicBezTo>
                <a:cubicBezTo>
                  <a:pt x="1594" y="3509"/>
                  <a:pt x="1597" y="3505"/>
                  <a:pt x="1601" y="3499"/>
                </a:cubicBezTo>
                <a:cubicBezTo>
                  <a:pt x="1597" y="3498"/>
                  <a:pt x="1595" y="3496"/>
                  <a:pt x="1594" y="3497"/>
                </a:cubicBezTo>
                <a:cubicBezTo>
                  <a:pt x="1592" y="3497"/>
                  <a:pt x="1590" y="3498"/>
                  <a:pt x="1589" y="3500"/>
                </a:cubicBezTo>
                <a:close/>
                <a:moveTo>
                  <a:pt x="1686" y="3517"/>
                </a:moveTo>
                <a:cubicBezTo>
                  <a:pt x="1686" y="3520"/>
                  <a:pt x="1690" y="3521"/>
                  <a:pt x="1692" y="3523"/>
                </a:cubicBezTo>
                <a:cubicBezTo>
                  <a:pt x="1693" y="3520"/>
                  <a:pt x="1694" y="3518"/>
                  <a:pt x="1695" y="3515"/>
                </a:cubicBezTo>
                <a:cubicBezTo>
                  <a:pt x="1692" y="3512"/>
                  <a:pt x="1689" y="3510"/>
                  <a:pt x="1687" y="3508"/>
                </a:cubicBezTo>
                <a:cubicBezTo>
                  <a:pt x="1686" y="3511"/>
                  <a:pt x="1685" y="3515"/>
                  <a:pt x="1686" y="3517"/>
                </a:cubicBezTo>
                <a:close/>
                <a:moveTo>
                  <a:pt x="1557" y="3471"/>
                </a:moveTo>
                <a:cubicBezTo>
                  <a:pt x="1556" y="3472"/>
                  <a:pt x="1556" y="3475"/>
                  <a:pt x="1555" y="3477"/>
                </a:cubicBezTo>
                <a:cubicBezTo>
                  <a:pt x="1557" y="3477"/>
                  <a:pt x="1559" y="3478"/>
                  <a:pt x="1561" y="3477"/>
                </a:cubicBezTo>
                <a:cubicBezTo>
                  <a:pt x="1563" y="3477"/>
                  <a:pt x="1566" y="3476"/>
                  <a:pt x="1567" y="3474"/>
                </a:cubicBezTo>
                <a:cubicBezTo>
                  <a:pt x="1569" y="3472"/>
                  <a:pt x="1569" y="3470"/>
                  <a:pt x="1571" y="3467"/>
                </a:cubicBezTo>
                <a:cubicBezTo>
                  <a:pt x="1568" y="3467"/>
                  <a:pt x="1566" y="3466"/>
                  <a:pt x="1565" y="3466"/>
                </a:cubicBezTo>
                <a:cubicBezTo>
                  <a:pt x="1561" y="3468"/>
                  <a:pt x="1559" y="3469"/>
                  <a:pt x="1557" y="3471"/>
                </a:cubicBezTo>
                <a:close/>
                <a:moveTo>
                  <a:pt x="1770" y="3494"/>
                </a:moveTo>
                <a:cubicBezTo>
                  <a:pt x="1779" y="3492"/>
                  <a:pt x="1773" y="3487"/>
                  <a:pt x="1774" y="3483"/>
                </a:cubicBezTo>
                <a:cubicBezTo>
                  <a:pt x="1764" y="3485"/>
                  <a:pt x="1771" y="3490"/>
                  <a:pt x="1770" y="3494"/>
                </a:cubicBezTo>
                <a:close/>
                <a:moveTo>
                  <a:pt x="1696" y="3472"/>
                </a:moveTo>
                <a:cubicBezTo>
                  <a:pt x="1694" y="3471"/>
                  <a:pt x="1692" y="3471"/>
                  <a:pt x="1691" y="3472"/>
                </a:cubicBezTo>
                <a:cubicBezTo>
                  <a:pt x="1690" y="3473"/>
                  <a:pt x="1690" y="3475"/>
                  <a:pt x="1690" y="3475"/>
                </a:cubicBezTo>
                <a:cubicBezTo>
                  <a:pt x="1692" y="3479"/>
                  <a:pt x="1693" y="3482"/>
                  <a:pt x="1695" y="3483"/>
                </a:cubicBezTo>
                <a:cubicBezTo>
                  <a:pt x="1697" y="3485"/>
                  <a:pt x="1701" y="3485"/>
                  <a:pt x="1704" y="3486"/>
                </a:cubicBezTo>
                <a:cubicBezTo>
                  <a:pt x="1705" y="3486"/>
                  <a:pt x="1707" y="3482"/>
                  <a:pt x="1706" y="3480"/>
                </a:cubicBezTo>
                <a:cubicBezTo>
                  <a:pt x="1705" y="3478"/>
                  <a:pt x="1702" y="3477"/>
                  <a:pt x="1700" y="3475"/>
                </a:cubicBezTo>
                <a:cubicBezTo>
                  <a:pt x="1699" y="3474"/>
                  <a:pt x="1697" y="3473"/>
                  <a:pt x="1696" y="3472"/>
                </a:cubicBezTo>
                <a:close/>
                <a:moveTo>
                  <a:pt x="1763" y="3354"/>
                </a:moveTo>
                <a:cubicBezTo>
                  <a:pt x="1761" y="3351"/>
                  <a:pt x="1760" y="3348"/>
                  <a:pt x="1758" y="3345"/>
                </a:cubicBezTo>
                <a:cubicBezTo>
                  <a:pt x="1759" y="3345"/>
                  <a:pt x="1761" y="3344"/>
                  <a:pt x="1762" y="3343"/>
                </a:cubicBezTo>
                <a:cubicBezTo>
                  <a:pt x="1763" y="3342"/>
                  <a:pt x="1764" y="3340"/>
                  <a:pt x="1765" y="3339"/>
                </a:cubicBezTo>
                <a:cubicBezTo>
                  <a:pt x="1763" y="3339"/>
                  <a:pt x="1761" y="3337"/>
                  <a:pt x="1761" y="3338"/>
                </a:cubicBezTo>
                <a:cubicBezTo>
                  <a:pt x="1758" y="3340"/>
                  <a:pt x="1753" y="3342"/>
                  <a:pt x="1753" y="3345"/>
                </a:cubicBezTo>
                <a:cubicBezTo>
                  <a:pt x="1752" y="3350"/>
                  <a:pt x="1755" y="3354"/>
                  <a:pt x="1763" y="3354"/>
                </a:cubicBezTo>
                <a:close/>
                <a:moveTo>
                  <a:pt x="1799" y="3478"/>
                </a:moveTo>
                <a:cubicBezTo>
                  <a:pt x="1803" y="3484"/>
                  <a:pt x="1806" y="3484"/>
                  <a:pt x="1811" y="3480"/>
                </a:cubicBezTo>
                <a:cubicBezTo>
                  <a:pt x="1808" y="3474"/>
                  <a:pt x="1804" y="3476"/>
                  <a:pt x="1799" y="3478"/>
                </a:cubicBezTo>
                <a:close/>
                <a:moveTo>
                  <a:pt x="1430" y="3252"/>
                </a:moveTo>
                <a:cubicBezTo>
                  <a:pt x="1432" y="3249"/>
                  <a:pt x="1431" y="3244"/>
                  <a:pt x="1430" y="3241"/>
                </a:cubicBezTo>
                <a:cubicBezTo>
                  <a:pt x="1424" y="3235"/>
                  <a:pt x="1418" y="3229"/>
                  <a:pt x="1412" y="3223"/>
                </a:cubicBezTo>
                <a:cubicBezTo>
                  <a:pt x="1411" y="3223"/>
                  <a:pt x="1410" y="3223"/>
                  <a:pt x="1409" y="3224"/>
                </a:cubicBezTo>
                <a:cubicBezTo>
                  <a:pt x="1409" y="3226"/>
                  <a:pt x="1408" y="3228"/>
                  <a:pt x="1409" y="3230"/>
                </a:cubicBezTo>
                <a:cubicBezTo>
                  <a:pt x="1412" y="3236"/>
                  <a:pt x="1414" y="3243"/>
                  <a:pt x="1418" y="3249"/>
                </a:cubicBezTo>
                <a:cubicBezTo>
                  <a:pt x="1421" y="3256"/>
                  <a:pt x="1427" y="3257"/>
                  <a:pt x="1430" y="3252"/>
                </a:cubicBezTo>
                <a:close/>
                <a:moveTo>
                  <a:pt x="1327" y="3311"/>
                </a:moveTo>
                <a:cubicBezTo>
                  <a:pt x="1329" y="3313"/>
                  <a:pt x="1332" y="3314"/>
                  <a:pt x="1335" y="3315"/>
                </a:cubicBezTo>
                <a:cubicBezTo>
                  <a:pt x="1335" y="3315"/>
                  <a:pt x="1337" y="3311"/>
                  <a:pt x="1337" y="3310"/>
                </a:cubicBezTo>
                <a:cubicBezTo>
                  <a:pt x="1334" y="3304"/>
                  <a:pt x="1331" y="3298"/>
                  <a:pt x="1328" y="3293"/>
                </a:cubicBezTo>
                <a:cubicBezTo>
                  <a:pt x="1327" y="3292"/>
                  <a:pt x="1324" y="3292"/>
                  <a:pt x="1323" y="3292"/>
                </a:cubicBezTo>
                <a:cubicBezTo>
                  <a:pt x="1322" y="3292"/>
                  <a:pt x="1321" y="3295"/>
                  <a:pt x="1321" y="3296"/>
                </a:cubicBezTo>
                <a:cubicBezTo>
                  <a:pt x="1321" y="3299"/>
                  <a:pt x="1323" y="3301"/>
                  <a:pt x="1323" y="3303"/>
                </a:cubicBezTo>
                <a:cubicBezTo>
                  <a:pt x="1323" y="3303"/>
                  <a:pt x="1323" y="3303"/>
                  <a:pt x="1323" y="3303"/>
                </a:cubicBezTo>
                <a:cubicBezTo>
                  <a:pt x="1324" y="3306"/>
                  <a:pt x="1325" y="3309"/>
                  <a:pt x="1327" y="3311"/>
                </a:cubicBezTo>
                <a:close/>
                <a:moveTo>
                  <a:pt x="1383" y="3303"/>
                </a:moveTo>
                <a:cubicBezTo>
                  <a:pt x="1384" y="3300"/>
                  <a:pt x="1385" y="3297"/>
                  <a:pt x="1386" y="3294"/>
                </a:cubicBezTo>
                <a:cubicBezTo>
                  <a:pt x="1381" y="3287"/>
                  <a:pt x="1377" y="3281"/>
                  <a:pt x="1373" y="3276"/>
                </a:cubicBezTo>
                <a:cubicBezTo>
                  <a:pt x="1372" y="3275"/>
                  <a:pt x="1368" y="3276"/>
                  <a:pt x="1366" y="3276"/>
                </a:cubicBezTo>
                <a:cubicBezTo>
                  <a:pt x="1365" y="3276"/>
                  <a:pt x="1364" y="3279"/>
                  <a:pt x="1365" y="3280"/>
                </a:cubicBezTo>
                <a:cubicBezTo>
                  <a:pt x="1368" y="3286"/>
                  <a:pt x="1370" y="3293"/>
                  <a:pt x="1374" y="3299"/>
                </a:cubicBezTo>
                <a:cubicBezTo>
                  <a:pt x="1375" y="3301"/>
                  <a:pt x="1380" y="3302"/>
                  <a:pt x="1383" y="3303"/>
                </a:cubicBezTo>
                <a:close/>
                <a:moveTo>
                  <a:pt x="1458" y="3191"/>
                </a:moveTo>
                <a:cubicBezTo>
                  <a:pt x="1461" y="3192"/>
                  <a:pt x="1465" y="3192"/>
                  <a:pt x="1467" y="3191"/>
                </a:cubicBezTo>
                <a:cubicBezTo>
                  <a:pt x="1468" y="3190"/>
                  <a:pt x="1469" y="3186"/>
                  <a:pt x="1468" y="3184"/>
                </a:cubicBezTo>
                <a:cubicBezTo>
                  <a:pt x="1466" y="3179"/>
                  <a:pt x="1464" y="3175"/>
                  <a:pt x="1460" y="3172"/>
                </a:cubicBezTo>
                <a:cubicBezTo>
                  <a:pt x="1456" y="3169"/>
                  <a:pt x="1452" y="3163"/>
                  <a:pt x="1445" y="3169"/>
                </a:cubicBezTo>
                <a:cubicBezTo>
                  <a:pt x="1445" y="3171"/>
                  <a:pt x="1446" y="3174"/>
                  <a:pt x="1447" y="3177"/>
                </a:cubicBezTo>
                <a:cubicBezTo>
                  <a:pt x="1450" y="3182"/>
                  <a:pt x="1452" y="3189"/>
                  <a:pt x="1458" y="3191"/>
                </a:cubicBezTo>
                <a:close/>
                <a:moveTo>
                  <a:pt x="1481" y="3072"/>
                </a:moveTo>
                <a:cubicBezTo>
                  <a:pt x="1483" y="3072"/>
                  <a:pt x="1487" y="3070"/>
                  <a:pt x="1488" y="3068"/>
                </a:cubicBezTo>
                <a:cubicBezTo>
                  <a:pt x="1488" y="3065"/>
                  <a:pt x="1488" y="3060"/>
                  <a:pt x="1486" y="3059"/>
                </a:cubicBezTo>
                <a:cubicBezTo>
                  <a:pt x="1480" y="3053"/>
                  <a:pt x="1473" y="3049"/>
                  <a:pt x="1465" y="3043"/>
                </a:cubicBezTo>
                <a:cubicBezTo>
                  <a:pt x="1465" y="3047"/>
                  <a:pt x="1464" y="3049"/>
                  <a:pt x="1465" y="3051"/>
                </a:cubicBezTo>
                <a:cubicBezTo>
                  <a:pt x="1467" y="3056"/>
                  <a:pt x="1469" y="3061"/>
                  <a:pt x="1472" y="3065"/>
                </a:cubicBezTo>
                <a:cubicBezTo>
                  <a:pt x="1474" y="3068"/>
                  <a:pt x="1478" y="3070"/>
                  <a:pt x="1481" y="3072"/>
                </a:cubicBezTo>
                <a:close/>
                <a:moveTo>
                  <a:pt x="1472" y="3133"/>
                </a:moveTo>
                <a:cubicBezTo>
                  <a:pt x="1474" y="3136"/>
                  <a:pt x="1479" y="3136"/>
                  <a:pt x="1483" y="3138"/>
                </a:cubicBezTo>
                <a:cubicBezTo>
                  <a:pt x="1484" y="3135"/>
                  <a:pt x="1485" y="3131"/>
                  <a:pt x="1487" y="3128"/>
                </a:cubicBezTo>
                <a:cubicBezTo>
                  <a:pt x="1480" y="3120"/>
                  <a:pt x="1474" y="3114"/>
                  <a:pt x="1465" y="3111"/>
                </a:cubicBezTo>
                <a:cubicBezTo>
                  <a:pt x="1464" y="3110"/>
                  <a:pt x="1462" y="3111"/>
                  <a:pt x="1460" y="3112"/>
                </a:cubicBezTo>
                <a:cubicBezTo>
                  <a:pt x="1460" y="3113"/>
                  <a:pt x="1460" y="3116"/>
                  <a:pt x="1461" y="3117"/>
                </a:cubicBezTo>
                <a:cubicBezTo>
                  <a:pt x="1465" y="3123"/>
                  <a:pt x="1468" y="3128"/>
                  <a:pt x="1472" y="3133"/>
                </a:cubicBezTo>
                <a:close/>
                <a:moveTo>
                  <a:pt x="2349" y="1392"/>
                </a:moveTo>
                <a:cubicBezTo>
                  <a:pt x="2349" y="1388"/>
                  <a:pt x="2348" y="1385"/>
                  <a:pt x="2347" y="1381"/>
                </a:cubicBezTo>
                <a:cubicBezTo>
                  <a:pt x="2343" y="1368"/>
                  <a:pt x="2340" y="1356"/>
                  <a:pt x="2335" y="1343"/>
                </a:cubicBezTo>
                <a:cubicBezTo>
                  <a:pt x="2333" y="1337"/>
                  <a:pt x="2332" y="1331"/>
                  <a:pt x="2327" y="1326"/>
                </a:cubicBezTo>
                <a:cubicBezTo>
                  <a:pt x="2325" y="1324"/>
                  <a:pt x="2322" y="1321"/>
                  <a:pt x="2318" y="1323"/>
                </a:cubicBezTo>
                <a:cubicBezTo>
                  <a:pt x="2309" y="1328"/>
                  <a:pt x="2301" y="1334"/>
                  <a:pt x="2293" y="1341"/>
                </a:cubicBezTo>
                <a:cubicBezTo>
                  <a:pt x="2282" y="1350"/>
                  <a:pt x="2270" y="1359"/>
                  <a:pt x="2259" y="1367"/>
                </a:cubicBezTo>
                <a:cubicBezTo>
                  <a:pt x="2255" y="1370"/>
                  <a:pt x="2251" y="1373"/>
                  <a:pt x="2247" y="1375"/>
                </a:cubicBezTo>
                <a:cubicBezTo>
                  <a:pt x="2241" y="1380"/>
                  <a:pt x="2236" y="1385"/>
                  <a:pt x="2230" y="1390"/>
                </a:cubicBezTo>
                <a:cubicBezTo>
                  <a:pt x="2223" y="1396"/>
                  <a:pt x="2215" y="1402"/>
                  <a:pt x="2208" y="1408"/>
                </a:cubicBezTo>
                <a:cubicBezTo>
                  <a:pt x="2198" y="1417"/>
                  <a:pt x="2188" y="1425"/>
                  <a:pt x="2179" y="1434"/>
                </a:cubicBezTo>
                <a:cubicBezTo>
                  <a:pt x="2173" y="1438"/>
                  <a:pt x="2168" y="1442"/>
                  <a:pt x="2163" y="1447"/>
                </a:cubicBezTo>
                <a:cubicBezTo>
                  <a:pt x="2159" y="1451"/>
                  <a:pt x="2155" y="1455"/>
                  <a:pt x="2151" y="1459"/>
                </a:cubicBezTo>
                <a:cubicBezTo>
                  <a:pt x="2148" y="1463"/>
                  <a:pt x="2146" y="1467"/>
                  <a:pt x="2146" y="1472"/>
                </a:cubicBezTo>
                <a:cubicBezTo>
                  <a:pt x="2146" y="1476"/>
                  <a:pt x="2148" y="1481"/>
                  <a:pt x="2148" y="1485"/>
                </a:cubicBezTo>
                <a:cubicBezTo>
                  <a:pt x="2148" y="1494"/>
                  <a:pt x="2152" y="1501"/>
                  <a:pt x="2156" y="1508"/>
                </a:cubicBezTo>
                <a:cubicBezTo>
                  <a:pt x="2157" y="1510"/>
                  <a:pt x="2158" y="1513"/>
                  <a:pt x="2159" y="1515"/>
                </a:cubicBezTo>
                <a:cubicBezTo>
                  <a:pt x="2166" y="1524"/>
                  <a:pt x="2176" y="1531"/>
                  <a:pt x="2187" y="1532"/>
                </a:cubicBezTo>
                <a:cubicBezTo>
                  <a:pt x="2200" y="1533"/>
                  <a:pt x="2214" y="1534"/>
                  <a:pt x="2227" y="1534"/>
                </a:cubicBezTo>
                <a:cubicBezTo>
                  <a:pt x="2232" y="1534"/>
                  <a:pt x="2236" y="1533"/>
                  <a:pt x="2241" y="1532"/>
                </a:cubicBezTo>
                <a:cubicBezTo>
                  <a:pt x="2251" y="1530"/>
                  <a:pt x="2260" y="1527"/>
                  <a:pt x="2269" y="1523"/>
                </a:cubicBezTo>
                <a:cubicBezTo>
                  <a:pt x="2273" y="1521"/>
                  <a:pt x="2277" y="1518"/>
                  <a:pt x="2282" y="1516"/>
                </a:cubicBezTo>
                <a:cubicBezTo>
                  <a:pt x="2283" y="1515"/>
                  <a:pt x="2284" y="1513"/>
                  <a:pt x="2285" y="1512"/>
                </a:cubicBezTo>
                <a:cubicBezTo>
                  <a:pt x="2289" y="1510"/>
                  <a:pt x="2293" y="1508"/>
                  <a:pt x="2296" y="1505"/>
                </a:cubicBezTo>
                <a:cubicBezTo>
                  <a:pt x="2301" y="1500"/>
                  <a:pt x="2306" y="1495"/>
                  <a:pt x="2310" y="1489"/>
                </a:cubicBezTo>
                <a:cubicBezTo>
                  <a:pt x="2316" y="1482"/>
                  <a:pt x="2321" y="1475"/>
                  <a:pt x="2326" y="1468"/>
                </a:cubicBezTo>
                <a:cubicBezTo>
                  <a:pt x="2331" y="1461"/>
                  <a:pt x="2335" y="1454"/>
                  <a:pt x="2339" y="1446"/>
                </a:cubicBezTo>
                <a:cubicBezTo>
                  <a:pt x="2343" y="1438"/>
                  <a:pt x="2346" y="1429"/>
                  <a:pt x="2348" y="1420"/>
                </a:cubicBezTo>
                <a:cubicBezTo>
                  <a:pt x="2350" y="1415"/>
                  <a:pt x="2350" y="1409"/>
                  <a:pt x="2350" y="1403"/>
                </a:cubicBezTo>
                <a:cubicBezTo>
                  <a:pt x="2350" y="1403"/>
                  <a:pt x="2350" y="1403"/>
                  <a:pt x="2349" y="1403"/>
                </a:cubicBezTo>
                <a:cubicBezTo>
                  <a:pt x="2349" y="1400"/>
                  <a:pt x="2350" y="1396"/>
                  <a:pt x="2349" y="1392"/>
                </a:cubicBezTo>
                <a:close/>
                <a:moveTo>
                  <a:pt x="2162" y="1460"/>
                </a:moveTo>
                <a:cubicBezTo>
                  <a:pt x="2173" y="1451"/>
                  <a:pt x="2183" y="1442"/>
                  <a:pt x="2194" y="1433"/>
                </a:cubicBezTo>
                <a:cubicBezTo>
                  <a:pt x="2204" y="1424"/>
                  <a:pt x="2214" y="1416"/>
                  <a:pt x="2223" y="1407"/>
                </a:cubicBezTo>
                <a:cubicBezTo>
                  <a:pt x="2232" y="1400"/>
                  <a:pt x="2240" y="1392"/>
                  <a:pt x="2248" y="1385"/>
                </a:cubicBezTo>
                <a:cubicBezTo>
                  <a:pt x="2253" y="1382"/>
                  <a:pt x="2258" y="1379"/>
                  <a:pt x="2262" y="1375"/>
                </a:cubicBezTo>
                <a:cubicBezTo>
                  <a:pt x="2267" y="1371"/>
                  <a:pt x="2272" y="1367"/>
                  <a:pt x="2277" y="1363"/>
                </a:cubicBezTo>
                <a:cubicBezTo>
                  <a:pt x="2281" y="1360"/>
                  <a:pt x="2285" y="1357"/>
                  <a:pt x="2289" y="1354"/>
                </a:cubicBezTo>
                <a:cubicBezTo>
                  <a:pt x="2293" y="1351"/>
                  <a:pt x="2295" y="1347"/>
                  <a:pt x="2299" y="1344"/>
                </a:cubicBezTo>
                <a:cubicBezTo>
                  <a:pt x="2304" y="1341"/>
                  <a:pt x="2309" y="1338"/>
                  <a:pt x="2314" y="1335"/>
                </a:cubicBezTo>
                <a:cubicBezTo>
                  <a:pt x="2315" y="1334"/>
                  <a:pt x="2316" y="1334"/>
                  <a:pt x="2317" y="1333"/>
                </a:cubicBezTo>
                <a:cubicBezTo>
                  <a:pt x="2318" y="1333"/>
                  <a:pt x="2320" y="1332"/>
                  <a:pt x="2320" y="1332"/>
                </a:cubicBezTo>
                <a:cubicBezTo>
                  <a:pt x="2322" y="1333"/>
                  <a:pt x="2324" y="1336"/>
                  <a:pt x="2323" y="1336"/>
                </a:cubicBezTo>
                <a:cubicBezTo>
                  <a:pt x="2321" y="1341"/>
                  <a:pt x="2325" y="1344"/>
                  <a:pt x="2327" y="1348"/>
                </a:cubicBezTo>
                <a:cubicBezTo>
                  <a:pt x="2329" y="1352"/>
                  <a:pt x="2332" y="1357"/>
                  <a:pt x="2332" y="1362"/>
                </a:cubicBezTo>
                <a:cubicBezTo>
                  <a:pt x="2333" y="1373"/>
                  <a:pt x="2333" y="1384"/>
                  <a:pt x="2332" y="1394"/>
                </a:cubicBezTo>
                <a:cubicBezTo>
                  <a:pt x="2330" y="1405"/>
                  <a:pt x="2327" y="1416"/>
                  <a:pt x="2322" y="1426"/>
                </a:cubicBezTo>
                <a:cubicBezTo>
                  <a:pt x="2318" y="1434"/>
                  <a:pt x="2313" y="1441"/>
                  <a:pt x="2308" y="1448"/>
                </a:cubicBezTo>
                <a:cubicBezTo>
                  <a:pt x="2305" y="1451"/>
                  <a:pt x="2303" y="1456"/>
                  <a:pt x="2300" y="1459"/>
                </a:cubicBezTo>
                <a:cubicBezTo>
                  <a:pt x="2295" y="1464"/>
                  <a:pt x="2290" y="1468"/>
                  <a:pt x="2285" y="1472"/>
                </a:cubicBezTo>
                <a:cubicBezTo>
                  <a:pt x="2278" y="1477"/>
                  <a:pt x="2271" y="1482"/>
                  <a:pt x="2265" y="1487"/>
                </a:cubicBezTo>
                <a:cubicBezTo>
                  <a:pt x="2260" y="1492"/>
                  <a:pt x="2255" y="1495"/>
                  <a:pt x="2249" y="1497"/>
                </a:cubicBezTo>
                <a:cubicBezTo>
                  <a:pt x="2244" y="1498"/>
                  <a:pt x="2239" y="1499"/>
                  <a:pt x="2234" y="1500"/>
                </a:cubicBezTo>
                <a:cubicBezTo>
                  <a:pt x="2227" y="1502"/>
                  <a:pt x="2220" y="1504"/>
                  <a:pt x="2213" y="1506"/>
                </a:cubicBezTo>
                <a:cubicBezTo>
                  <a:pt x="2211" y="1507"/>
                  <a:pt x="2209" y="1507"/>
                  <a:pt x="2206" y="1507"/>
                </a:cubicBezTo>
                <a:cubicBezTo>
                  <a:pt x="2197" y="1507"/>
                  <a:pt x="2189" y="1502"/>
                  <a:pt x="2181" y="1498"/>
                </a:cubicBezTo>
                <a:cubicBezTo>
                  <a:pt x="2178" y="1497"/>
                  <a:pt x="2175" y="1496"/>
                  <a:pt x="2173" y="1494"/>
                </a:cubicBezTo>
                <a:cubicBezTo>
                  <a:pt x="2168" y="1490"/>
                  <a:pt x="2164" y="1486"/>
                  <a:pt x="2160" y="1482"/>
                </a:cubicBezTo>
                <a:cubicBezTo>
                  <a:pt x="2154" y="1476"/>
                  <a:pt x="2155" y="1466"/>
                  <a:pt x="2162" y="1460"/>
                </a:cubicBezTo>
                <a:close/>
                <a:moveTo>
                  <a:pt x="2337" y="1426"/>
                </a:moveTo>
                <a:cubicBezTo>
                  <a:pt x="2335" y="1430"/>
                  <a:pt x="2335" y="1434"/>
                  <a:pt x="2333" y="1438"/>
                </a:cubicBezTo>
                <a:cubicBezTo>
                  <a:pt x="2331" y="1443"/>
                  <a:pt x="2328" y="1447"/>
                  <a:pt x="2325" y="1452"/>
                </a:cubicBezTo>
                <a:cubicBezTo>
                  <a:pt x="2324" y="1454"/>
                  <a:pt x="2323" y="1457"/>
                  <a:pt x="2321" y="1459"/>
                </a:cubicBezTo>
                <a:cubicBezTo>
                  <a:pt x="2318" y="1463"/>
                  <a:pt x="2315" y="1467"/>
                  <a:pt x="2312" y="1471"/>
                </a:cubicBezTo>
                <a:cubicBezTo>
                  <a:pt x="2308" y="1476"/>
                  <a:pt x="2303" y="1482"/>
                  <a:pt x="2299" y="1488"/>
                </a:cubicBezTo>
                <a:cubicBezTo>
                  <a:pt x="2296" y="1491"/>
                  <a:pt x="2294" y="1494"/>
                  <a:pt x="2291" y="1497"/>
                </a:cubicBezTo>
                <a:cubicBezTo>
                  <a:pt x="2289" y="1499"/>
                  <a:pt x="2286" y="1501"/>
                  <a:pt x="2284" y="1502"/>
                </a:cubicBezTo>
                <a:cubicBezTo>
                  <a:pt x="2280" y="1505"/>
                  <a:pt x="2277" y="1508"/>
                  <a:pt x="2273" y="1511"/>
                </a:cubicBezTo>
                <a:cubicBezTo>
                  <a:pt x="2273" y="1511"/>
                  <a:pt x="2272" y="1512"/>
                  <a:pt x="2271" y="1512"/>
                </a:cubicBezTo>
                <a:cubicBezTo>
                  <a:pt x="2266" y="1514"/>
                  <a:pt x="2262" y="1516"/>
                  <a:pt x="2257" y="1518"/>
                </a:cubicBezTo>
                <a:cubicBezTo>
                  <a:pt x="2256" y="1519"/>
                  <a:pt x="2256" y="1519"/>
                  <a:pt x="2255" y="1519"/>
                </a:cubicBezTo>
                <a:cubicBezTo>
                  <a:pt x="2249" y="1521"/>
                  <a:pt x="2243" y="1522"/>
                  <a:pt x="2237" y="1524"/>
                </a:cubicBezTo>
                <a:cubicBezTo>
                  <a:pt x="2228" y="1527"/>
                  <a:pt x="2219" y="1526"/>
                  <a:pt x="2210" y="1526"/>
                </a:cubicBezTo>
                <a:cubicBezTo>
                  <a:pt x="2201" y="1525"/>
                  <a:pt x="2193" y="1524"/>
                  <a:pt x="2185" y="1522"/>
                </a:cubicBezTo>
                <a:cubicBezTo>
                  <a:pt x="2175" y="1520"/>
                  <a:pt x="2168" y="1514"/>
                  <a:pt x="2164" y="1505"/>
                </a:cubicBezTo>
                <a:cubicBezTo>
                  <a:pt x="2163" y="1502"/>
                  <a:pt x="2161" y="1499"/>
                  <a:pt x="2160" y="1496"/>
                </a:cubicBezTo>
                <a:cubicBezTo>
                  <a:pt x="2159" y="1496"/>
                  <a:pt x="2159" y="1494"/>
                  <a:pt x="2159" y="1493"/>
                </a:cubicBezTo>
                <a:cubicBezTo>
                  <a:pt x="2159" y="1493"/>
                  <a:pt x="2159" y="1493"/>
                  <a:pt x="2160" y="1493"/>
                </a:cubicBezTo>
                <a:cubicBezTo>
                  <a:pt x="2162" y="1495"/>
                  <a:pt x="2163" y="1498"/>
                  <a:pt x="2166" y="1500"/>
                </a:cubicBezTo>
                <a:cubicBezTo>
                  <a:pt x="2169" y="1502"/>
                  <a:pt x="2172" y="1504"/>
                  <a:pt x="2175" y="1505"/>
                </a:cubicBezTo>
                <a:cubicBezTo>
                  <a:pt x="2182" y="1508"/>
                  <a:pt x="2188" y="1511"/>
                  <a:pt x="2194" y="1513"/>
                </a:cubicBezTo>
                <a:cubicBezTo>
                  <a:pt x="2199" y="1515"/>
                  <a:pt x="2204" y="1516"/>
                  <a:pt x="2209" y="1516"/>
                </a:cubicBezTo>
                <a:cubicBezTo>
                  <a:pt x="2214" y="1515"/>
                  <a:pt x="2220" y="1513"/>
                  <a:pt x="2225" y="1511"/>
                </a:cubicBezTo>
                <a:cubicBezTo>
                  <a:pt x="2227" y="1511"/>
                  <a:pt x="2229" y="1511"/>
                  <a:pt x="2231" y="1510"/>
                </a:cubicBezTo>
                <a:cubicBezTo>
                  <a:pt x="2237" y="1509"/>
                  <a:pt x="2244" y="1508"/>
                  <a:pt x="2250" y="1506"/>
                </a:cubicBezTo>
                <a:cubicBezTo>
                  <a:pt x="2257" y="1503"/>
                  <a:pt x="2263" y="1499"/>
                  <a:pt x="2269" y="1495"/>
                </a:cubicBezTo>
                <a:cubicBezTo>
                  <a:pt x="2274" y="1493"/>
                  <a:pt x="2277" y="1490"/>
                  <a:pt x="2281" y="1487"/>
                </a:cubicBezTo>
                <a:cubicBezTo>
                  <a:pt x="2284" y="1484"/>
                  <a:pt x="2287" y="1482"/>
                  <a:pt x="2290" y="1479"/>
                </a:cubicBezTo>
                <a:cubicBezTo>
                  <a:pt x="2295" y="1475"/>
                  <a:pt x="2300" y="1471"/>
                  <a:pt x="2305" y="1466"/>
                </a:cubicBezTo>
                <a:cubicBezTo>
                  <a:pt x="2308" y="1464"/>
                  <a:pt x="2310" y="1460"/>
                  <a:pt x="2313" y="1457"/>
                </a:cubicBezTo>
                <a:cubicBezTo>
                  <a:pt x="2316" y="1453"/>
                  <a:pt x="2318" y="1449"/>
                  <a:pt x="2321" y="1445"/>
                </a:cubicBezTo>
                <a:cubicBezTo>
                  <a:pt x="2324" y="1441"/>
                  <a:pt x="2326" y="1437"/>
                  <a:pt x="2328" y="1432"/>
                </a:cubicBezTo>
                <a:cubicBezTo>
                  <a:pt x="2331" y="1428"/>
                  <a:pt x="2333" y="1424"/>
                  <a:pt x="2335" y="1419"/>
                </a:cubicBezTo>
                <a:cubicBezTo>
                  <a:pt x="2335" y="1418"/>
                  <a:pt x="2335" y="1417"/>
                  <a:pt x="2336" y="1416"/>
                </a:cubicBezTo>
                <a:cubicBezTo>
                  <a:pt x="2337" y="1410"/>
                  <a:pt x="2338" y="1404"/>
                  <a:pt x="2340" y="1399"/>
                </a:cubicBezTo>
                <a:cubicBezTo>
                  <a:pt x="2340" y="1408"/>
                  <a:pt x="2342" y="1417"/>
                  <a:pt x="2337" y="1426"/>
                </a:cubicBezTo>
                <a:close/>
                <a:moveTo>
                  <a:pt x="2297" y="1412"/>
                </a:moveTo>
                <a:cubicBezTo>
                  <a:pt x="2298" y="1414"/>
                  <a:pt x="2300" y="1415"/>
                  <a:pt x="2302" y="1417"/>
                </a:cubicBezTo>
                <a:cubicBezTo>
                  <a:pt x="2304" y="1415"/>
                  <a:pt x="2305" y="1414"/>
                  <a:pt x="2307" y="1412"/>
                </a:cubicBezTo>
                <a:cubicBezTo>
                  <a:pt x="2305" y="1406"/>
                  <a:pt x="2302" y="1401"/>
                  <a:pt x="2298" y="1397"/>
                </a:cubicBezTo>
                <a:cubicBezTo>
                  <a:pt x="2297" y="1397"/>
                  <a:pt x="2296" y="1397"/>
                  <a:pt x="2294" y="1397"/>
                </a:cubicBezTo>
                <a:cubicBezTo>
                  <a:pt x="2294" y="1398"/>
                  <a:pt x="2294" y="1399"/>
                  <a:pt x="2294" y="1400"/>
                </a:cubicBezTo>
                <a:cubicBezTo>
                  <a:pt x="2295" y="1404"/>
                  <a:pt x="2296" y="1408"/>
                  <a:pt x="2297" y="1412"/>
                </a:cubicBezTo>
                <a:close/>
                <a:moveTo>
                  <a:pt x="2315" y="1378"/>
                </a:moveTo>
                <a:cubicBezTo>
                  <a:pt x="2316" y="1379"/>
                  <a:pt x="2319" y="1378"/>
                  <a:pt x="2320" y="1377"/>
                </a:cubicBezTo>
                <a:cubicBezTo>
                  <a:pt x="2321" y="1376"/>
                  <a:pt x="2321" y="1373"/>
                  <a:pt x="2320" y="1371"/>
                </a:cubicBezTo>
                <a:cubicBezTo>
                  <a:pt x="2318" y="1367"/>
                  <a:pt x="2315" y="1363"/>
                  <a:pt x="2312" y="1358"/>
                </a:cubicBezTo>
                <a:cubicBezTo>
                  <a:pt x="2311" y="1360"/>
                  <a:pt x="2310" y="1361"/>
                  <a:pt x="2310" y="1363"/>
                </a:cubicBezTo>
                <a:cubicBezTo>
                  <a:pt x="2310" y="1366"/>
                  <a:pt x="2310" y="1369"/>
                  <a:pt x="2311" y="1372"/>
                </a:cubicBezTo>
                <a:cubicBezTo>
                  <a:pt x="2312" y="1374"/>
                  <a:pt x="2313" y="1377"/>
                  <a:pt x="2315" y="1378"/>
                </a:cubicBezTo>
                <a:close/>
                <a:moveTo>
                  <a:pt x="2248" y="1472"/>
                </a:moveTo>
                <a:cubicBezTo>
                  <a:pt x="2250" y="1471"/>
                  <a:pt x="2251" y="1468"/>
                  <a:pt x="2250" y="1466"/>
                </a:cubicBezTo>
                <a:cubicBezTo>
                  <a:pt x="2248" y="1461"/>
                  <a:pt x="2246" y="1456"/>
                  <a:pt x="2243" y="1452"/>
                </a:cubicBezTo>
                <a:cubicBezTo>
                  <a:pt x="2243" y="1452"/>
                  <a:pt x="2242" y="1452"/>
                  <a:pt x="2242" y="1452"/>
                </a:cubicBezTo>
                <a:cubicBezTo>
                  <a:pt x="2241" y="1453"/>
                  <a:pt x="2240" y="1454"/>
                  <a:pt x="2240" y="1455"/>
                </a:cubicBezTo>
                <a:cubicBezTo>
                  <a:pt x="2241" y="1460"/>
                  <a:pt x="2241" y="1464"/>
                  <a:pt x="2241" y="1468"/>
                </a:cubicBezTo>
                <a:cubicBezTo>
                  <a:pt x="2242" y="1473"/>
                  <a:pt x="2246" y="1475"/>
                  <a:pt x="2248" y="1472"/>
                </a:cubicBezTo>
                <a:close/>
                <a:moveTo>
                  <a:pt x="2176" y="1485"/>
                </a:moveTo>
                <a:cubicBezTo>
                  <a:pt x="2176" y="1487"/>
                  <a:pt x="2178" y="1488"/>
                  <a:pt x="2180" y="1489"/>
                </a:cubicBezTo>
                <a:cubicBezTo>
                  <a:pt x="2180" y="1489"/>
                  <a:pt x="2182" y="1488"/>
                  <a:pt x="2182" y="1487"/>
                </a:cubicBezTo>
                <a:cubicBezTo>
                  <a:pt x="2182" y="1483"/>
                  <a:pt x="2181" y="1479"/>
                  <a:pt x="2180" y="1475"/>
                </a:cubicBezTo>
                <a:cubicBezTo>
                  <a:pt x="2180" y="1474"/>
                  <a:pt x="2178" y="1474"/>
                  <a:pt x="2177" y="1474"/>
                </a:cubicBezTo>
                <a:cubicBezTo>
                  <a:pt x="2177" y="1474"/>
                  <a:pt x="2176" y="1475"/>
                  <a:pt x="2176" y="1476"/>
                </a:cubicBezTo>
                <a:cubicBezTo>
                  <a:pt x="2175" y="1477"/>
                  <a:pt x="2175" y="1479"/>
                  <a:pt x="2175" y="1480"/>
                </a:cubicBezTo>
                <a:cubicBezTo>
                  <a:pt x="2175" y="1480"/>
                  <a:pt x="2175" y="1480"/>
                  <a:pt x="2175" y="1480"/>
                </a:cubicBezTo>
                <a:cubicBezTo>
                  <a:pt x="2175" y="1482"/>
                  <a:pt x="2175" y="1484"/>
                  <a:pt x="2176" y="1485"/>
                </a:cubicBezTo>
                <a:close/>
                <a:moveTo>
                  <a:pt x="2210" y="1492"/>
                </a:moveTo>
                <a:cubicBezTo>
                  <a:pt x="2211" y="1491"/>
                  <a:pt x="2213" y="1489"/>
                  <a:pt x="2214" y="1488"/>
                </a:cubicBezTo>
                <a:cubicBezTo>
                  <a:pt x="2212" y="1483"/>
                  <a:pt x="2211" y="1479"/>
                  <a:pt x="2210" y="1475"/>
                </a:cubicBezTo>
                <a:cubicBezTo>
                  <a:pt x="2209" y="1474"/>
                  <a:pt x="2207" y="1473"/>
                  <a:pt x="2206" y="1473"/>
                </a:cubicBezTo>
                <a:cubicBezTo>
                  <a:pt x="2205" y="1473"/>
                  <a:pt x="2204" y="1475"/>
                  <a:pt x="2204" y="1475"/>
                </a:cubicBezTo>
                <a:cubicBezTo>
                  <a:pt x="2205" y="1479"/>
                  <a:pt x="2205" y="1484"/>
                  <a:pt x="2206" y="1488"/>
                </a:cubicBezTo>
                <a:cubicBezTo>
                  <a:pt x="2206" y="1490"/>
                  <a:pt x="2209" y="1491"/>
                  <a:pt x="2210" y="1492"/>
                </a:cubicBezTo>
                <a:close/>
                <a:moveTo>
                  <a:pt x="2277" y="1443"/>
                </a:moveTo>
                <a:cubicBezTo>
                  <a:pt x="2278" y="1444"/>
                  <a:pt x="2281" y="1445"/>
                  <a:pt x="2282" y="1445"/>
                </a:cubicBezTo>
                <a:cubicBezTo>
                  <a:pt x="2283" y="1444"/>
                  <a:pt x="2285" y="1442"/>
                  <a:pt x="2285" y="1441"/>
                </a:cubicBezTo>
                <a:cubicBezTo>
                  <a:pt x="2284" y="1438"/>
                  <a:pt x="2284" y="1435"/>
                  <a:pt x="2282" y="1432"/>
                </a:cubicBezTo>
                <a:cubicBezTo>
                  <a:pt x="2280" y="1430"/>
                  <a:pt x="2279" y="1425"/>
                  <a:pt x="2274" y="1427"/>
                </a:cubicBezTo>
                <a:cubicBezTo>
                  <a:pt x="2274" y="1429"/>
                  <a:pt x="2274" y="1431"/>
                  <a:pt x="2274" y="1432"/>
                </a:cubicBezTo>
                <a:cubicBezTo>
                  <a:pt x="2274" y="1436"/>
                  <a:pt x="2274" y="1440"/>
                  <a:pt x="2277" y="1443"/>
                </a:cubicBezTo>
                <a:close/>
                <a:moveTo>
                  <a:pt x="2649" y="2213"/>
                </a:moveTo>
                <a:cubicBezTo>
                  <a:pt x="2645" y="2211"/>
                  <a:pt x="2641" y="2209"/>
                  <a:pt x="2637" y="2207"/>
                </a:cubicBezTo>
                <a:cubicBezTo>
                  <a:pt x="2634" y="2206"/>
                  <a:pt x="2631" y="2205"/>
                  <a:pt x="2628" y="2203"/>
                </a:cubicBezTo>
                <a:cubicBezTo>
                  <a:pt x="2626" y="2200"/>
                  <a:pt x="2621" y="2197"/>
                  <a:pt x="2621" y="2194"/>
                </a:cubicBezTo>
                <a:cubicBezTo>
                  <a:pt x="2622" y="2185"/>
                  <a:pt x="2625" y="2176"/>
                  <a:pt x="2623" y="2166"/>
                </a:cubicBezTo>
                <a:cubicBezTo>
                  <a:pt x="2622" y="2159"/>
                  <a:pt x="2620" y="2153"/>
                  <a:pt x="2615" y="2147"/>
                </a:cubicBezTo>
                <a:cubicBezTo>
                  <a:pt x="2610" y="2139"/>
                  <a:pt x="2603" y="2132"/>
                  <a:pt x="2597" y="2124"/>
                </a:cubicBezTo>
                <a:cubicBezTo>
                  <a:pt x="2592" y="2118"/>
                  <a:pt x="2585" y="2112"/>
                  <a:pt x="2583" y="2103"/>
                </a:cubicBezTo>
                <a:cubicBezTo>
                  <a:pt x="2582" y="2100"/>
                  <a:pt x="2581" y="2098"/>
                  <a:pt x="2580" y="2095"/>
                </a:cubicBezTo>
                <a:cubicBezTo>
                  <a:pt x="2579" y="2089"/>
                  <a:pt x="2576" y="2083"/>
                  <a:pt x="2575" y="2076"/>
                </a:cubicBezTo>
                <a:cubicBezTo>
                  <a:pt x="2573" y="2066"/>
                  <a:pt x="2569" y="2058"/>
                  <a:pt x="2564" y="2049"/>
                </a:cubicBezTo>
                <a:cubicBezTo>
                  <a:pt x="2561" y="2045"/>
                  <a:pt x="2558" y="2040"/>
                  <a:pt x="2557" y="2035"/>
                </a:cubicBezTo>
                <a:cubicBezTo>
                  <a:pt x="2554" y="2028"/>
                  <a:pt x="2554" y="2021"/>
                  <a:pt x="2551" y="2014"/>
                </a:cubicBezTo>
                <a:cubicBezTo>
                  <a:pt x="2546" y="2004"/>
                  <a:pt x="2540" y="1994"/>
                  <a:pt x="2534" y="1984"/>
                </a:cubicBezTo>
                <a:cubicBezTo>
                  <a:pt x="2532" y="1980"/>
                  <a:pt x="2528" y="1976"/>
                  <a:pt x="2527" y="1971"/>
                </a:cubicBezTo>
                <a:cubicBezTo>
                  <a:pt x="2525" y="1960"/>
                  <a:pt x="2519" y="1951"/>
                  <a:pt x="2511" y="1943"/>
                </a:cubicBezTo>
                <a:cubicBezTo>
                  <a:pt x="2507" y="1939"/>
                  <a:pt x="2506" y="1934"/>
                  <a:pt x="2507" y="1928"/>
                </a:cubicBezTo>
                <a:cubicBezTo>
                  <a:pt x="2509" y="1922"/>
                  <a:pt x="2510" y="1916"/>
                  <a:pt x="2509" y="1910"/>
                </a:cubicBezTo>
                <a:cubicBezTo>
                  <a:pt x="2508" y="1902"/>
                  <a:pt x="2509" y="1895"/>
                  <a:pt x="2511" y="1888"/>
                </a:cubicBezTo>
                <a:cubicBezTo>
                  <a:pt x="2512" y="1881"/>
                  <a:pt x="2515" y="1875"/>
                  <a:pt x="2517" y="1869"/>
                </a:cubicBezTo>
                <a:cubicBezTo>
                  <a:pt x="2518" y="1866"/>
                  <a:pt x="2518" y="1862"/>
                  <a:pt x="2518" y="1859"/>
                </a:cubicBezTo>
                <a:cubicBezTo>
                  <a:pt x="2517" y="1849"/>
                  <a:pt x="2508" y="1844"/>
                  <a:pt x="2500" y="1838"/>
                </a:cubicBezTo>
                <a:cubicBezTo>
                  <a:pt x="2497" y="1835"/>
                  <a:pt x="2491" y="1839"/>
                  <a:pt x="2491" y="1843"/>
                </a:cubicBezTo>
                <a:cubicBezTo>
                  <a:pt x="2493" y="1852"/>
                  <a:pt x="2488" y="1859"/>
                  <a:pt x="2485" y="1867"/>
                </a:cubicBezTo>
                <a:cubicBezTo>
                  <a:pt x="2483" y="1875"/>
                  <a:pt x="2480" y="1884"/>
                  <a:pt x="2478" y="1892"/>
                </a:cubicBezTo>
                <a:cubicBezTo>
                  <a:pt x="2477" y="1895"/>
                  <a:pt x="2476" y="1897"/>
                  <a:pt x="2475" y="1900"/>
                </a:cubicBezTo>
                <a:cubicBezTo>
                  <a:pt x="2472" y="1907"/>
                  <a:pt x="2468" y="1913"/>
                  <a:pt x="2465" y="1920"/>
                </a:cubicBezTo>
                <a:cubicBezTo>
                  <a:pt x="2464" y="1923"/>
                  <a:pt x="2463" y="1927"/>
                  <a:pt x="2462" y="1930"/>
                </a:cubicBezTo>
                <a:cubicBezTo>
                  <a:pt x="2462" y="1945"/>
                  <a:pt x="2466" y="1960"/>
                  <a:pt x="2471" y="1974"/>
                </a:cubicBezTo>
                <a:cubicBezTo>
                  <a:pt x="2471" y="1975"/>
                  <a:pt x="2471" y="1976"/>
                  <a:pt x="2471" y="1978"/>
                </a:cubicBezTo>
                <a:cubicBezTo>
                  <a:pt x="2465" y="1973"/>
                  <a:pt x="2460" y="1968"/>
                  <a:pt x="2455" y="1964"/>
                </a:cubicBezTo>
                <a:cubicBezTo>
                  <a:pt x="2449" y="1960"/>
                  <a:pt x="2444" y="1956"/>
                  <a:pt x="2438" y="1952"/>
                </a:cubicBezTo>
                <a:cubicBezTo>
                  <a:pt x="2435" y="1950"/>
                  <a:pt x="2432" y="1947"/>
                  <a:pt x="2429" y="1945"/>
                </a:cubicBezTo>
                <a:cubicBezTo>
                  <a:pt x="2422" y="1941"/>
                  <a:pt x="2415" y="1938"/>
                  <a:pt x="2408" y="1934"/>
                </a:cubicBezTo>
                <a:cubicBezTo>
                  <a:pt x="2402" y="1931"/>
                  <a:pt x="2396" y="1928"/>
                  <a:pt x="2390" y="1925"/>
                </a:cubicBezTo>
                <a:cubicBezTo>
                  <a:pt x="2381" y="1921"/>
                  <a:pt x="2371" y="1918"/>
                  <a:pt x="2364" y="1913"/>
                </a:cubicBezTo>
                <a:cubicBezTo>
                  <a:pt x="2353" y="1905"/>
                  <a:pt x="2341" y="1902"/>
                  <a:pt x="2328" y="1899"/>
                </a:cubicBezTo>
                <a:cubicBezTo>
                  <a:pt x="2317" y="1897"/>
                  <a:pt x="2307" y="1899"/>
                  <a:pt x="2300" y="1909"/>
                </a:cubicBezTo>
                <a:cubicBezTo>
                  <a:pt x="2295" y="1915"/>
                  <a:pt x="2291" y="1921"/>
                  <a:pt x="2288" y="1928"/>
                </a:cubicBezTo>
                <a:cubicBezTo>
                  <a:pt x="2287" y="1930"/>
                  <a:pt x="2286" y="1932"/>
                  <a:pt x="2286" y="1935"/>
                </a:cubicBezTo>
                <a:cubicBezTo>
                  <a:pt x="2287" y="1946"/>
                  <a:pt x="2289" y="1957"/>
                  <a:pt x="2294" y="1967"/>
                </a:cubicBezTo>
                <a:cubicBezTo>
                  <a:pt x="2298" y="1974"/>
                  <a:pt x="2301" y="1981"/>
                  <a:pt x="2303" y="1988"/>
                </a:cubicBezTo>
                <a:cubicBezTo>
                  <a:pt x="2306" y="2000"/>
                  <a:pt x="2312" y="2011"/>
                  <a:pt x="2318" y="2022"/>
                </a:cubicBezTo>
                <a:cubicBezTo>
                  <a:pt x="2322" y="2030"/>
                  <a:pt x="2330" y="2038"/>
                  <a:pt x="2337" y="2045"/>
                </a:cubicBezTo>
                <a:cubicBezTo>
                  <a:pt x="2342" y="2051"/>
                  <a:pt x="2348" y="2056"/>
                  <a:pt x="2354" y="2062"/>
                </a:cubicBezTo>
                <a:cubicBezTo>
                  <a:pt x="2354" y="2062"/>
                  <a:pt x="2353" y="2063"/>
                  <a:pt x="2353" y="2063"/>
                </a:cubicBezTo>
                <a:cubicBezTo>
                  <a:pt x="2351" y="2063"/>
                  <a:pt x="2349" y="2063"/>
                  <a:pt x="2347" y="2063"/>
                </a:cubicBezTo>
                <a:cubicBezTo>
                  <a:pt x="2345" y="2063"/>
                  <a:pt x="2344" y="2063"/>
                  <a:pt x="2342" y="2062"/>
                </a:cubicBezTo>
                <a:cubicBezTo>
                  <a:pt x="2322" y="2058"/>
                  <a:pt x="2305" y="2063"/>
                  <a:pt x="2290" y="2076"/>
                </a:cubicBezTo>
                <a:cubicBezTo>
                  <a:pt x="2287" y="2078"/>
                  <a:pt x="2285" y="2080"/>
                  <a:pt x="2282" y="2081"/>
                </a:cubicBezTo>
                <a:cubicBezTo>
                  <a:pt x="2276" y="2083"/>
                  <a:pt x="2273" y="2089"/>
                  <a:pt x="2274" y="2094"/>
                </a:cubicBezTo>
                <a:cubicBezTo>
                  <a:pt x="2277" y="2105"/>
                  <a:pt x="2277" y="2117"/>
                  <a:pt x="2287" y="2125"/>
                </a:cubicBezTo>
                <a:cubicBezTo>
                  <a:pt x="2287" y="2125"/>
                  <a:pt x="2288" y="2125"/>
                  <a:pt x="2288" y="2126"/>
                </a:cubicBezTo>
                <a:cubicBezTo>
                  <a:pt x="2292" y="2131"/>
                  <a:pt x="2296" y="2136"/>
                  <a:pt x="2301" y="2141"/>
                </a:cubicBezTo>
                <a:cubicBezTo>
                  <a:pt x="2303" y="2142"/>
                  <a:pt x="2307" y="2142"/>
                  <a:pt x="2310" y="2141"/>
                </a:cubicBezTo>
                <a:cubicBezTo>
                  <a:pt x="2312" y="2139"/>
                  <a:pt x="2311" y="2136"/>
                  <a:pt x="2310" y="2133"/>
                </a:cubicBezTo>
                <a:cubicBezTo>
                  <a:pt x="2307" y="2129"/>
                  <a:pt x="2305" y="2124"/>
                  <a:pt x="2303" y="2119"/>
                </a:cubicBezTo>
                <a:cubicBezTo>
                  <a:pt x="2302" y="2117"/>
                  <a:pt x="2301" y="2113"/>
                  <a:pt x="2302" y="2111"/>
                </a:cubicBezTo>
                <a:cubicBezTo>
                  <a:pt x="2306" y="2107"/>
                  <a:pt x="2311" y="2103"/>
                  <a:pt x="2316" y="2101"/>
                </a:cubicBezTo>
                <a:cubicBezTo>
                  <a:pt x="2322" y="2098"/>
                  <a:pt x="2330" y="2097"/>
                  <a:pt x="2336" y="2095"/>
                </a:cubicBezTo>
                <a:cubicBezTo>
                  <a:pt x="2344" y="2093"/>
                  <a:pt x="2351" y="2094"/>
                  <a:pt x="2358" y="2097"/>
                </a:cubicBezTo>
                <a:cubicBezTo>
                  <a:pt x="2367" y="2100"/>
                  <a:pt x="2375" y="2105"/>
                  <a:pt x="2383" y="2109"/>
                </a:cubicBezTo>
                <a:cubicBezTo>
                  <a:pt x="2393" y="2115"/>
                  <a:pt x="2404" y="2121"/>
                  <a:pt x="2413" y="2128"/>
                </a:cubicBezTo>
                <a:cubicBezTo>
                  <a:pt x="2427" y="2138"/>
                  <a:pt x="2439" y="2149"/>
                  <a:pt x="2452" y="2160"/>
                </a:cubicBezTo>
                <a:cubicBezTo>
                  <a:pt x="2455" y="2163"/>
                  <a:pt x="2457" y="2167"/>
                  <a:pt x="2460" y="2170"/>
                </a:cubicBezTo>
                <a:cubicBezTo>
                  <a:pt x="2464" y="2173"/>
                  <a:pt x="2469" y="2176"/>
                  <a:pt x="2473" y="2180"/>
                </a:cubicBezTo>
                <a:cubicBezTo>
                  <a:pt x="2480" y="2185"/>
                  <a:pt x="2486" y="2192"/>
                  <a:pt x="2493" y="2197"/>
                </a:cubicBezTo>
                <a:cubicBezTo>
                  <a:pt x="2501" y="2203"/>
                  <a:pt x="2510" y="2210"/>
                  <a:pt x="2518" y="2215"/>
                </a:cubicBezTo>
                <a:cubicBezTo>
                  <a:pt x="2526" y="2220"/>
                  <a:pt x="2534" y="2225"/>
                  <a:pt x="2542" y="2230"/>
                </a:cubicBezTo>
                <a:cubicBezTo>
                  <a:pt x="2548" y="2233"/>
                  <a:pt x="2554" y="2238"/>
                  <a:pt x="2562" y="2237"/>
                </a:cubicBezTo>
                <a:cubicBezTo>
                  <a:pt x="2571" y="2236"/>
                  <a:pt x="2579" y="2234"/>
                  <a:pt x="2587" y="2229"/>
                </a:cubicBezTo>
                <a:cubicBezTo>
                  <a:pt x="2592" y="2225"/>
                  <a:pt x="2595" y="2226"/>
                  <a:pt x="2599" y="2230"/>
                </a:cubicBezTo>
                <a:cubicBezTo>
                  <a:pt x="2607" y="2237"/>
                  <a:pt x="2614" y="2244"/>
                  <a:pt x="2622" y="2250"/>
                </a:cubicBezTo>
                <a:cubicBezTo>
                  <a:pt x="2624" y="2252"/>
                  <a:pt x="2629" y="2253"/>
                  <a:pt x="2631" y="2251"/>
                </a:cubicBezTo>
                <a:cubicBezTo>
                  <a:pt x="2638" y="2247"/>
                  <a:pt x="2645" y="2243"/>
                  <a:pt x="2648" y="2235"/>
                </a:cubicBezTo>
                <a:cubicBezTo>
                  <a:pt x="2649" y="2234"/>
                  <a:pt x="2650" y="2233"/>
                  <a:pt x="2651" y="2233"/>
                </a:cubicBezTo>
                <a:cubicBezTo>
                  <a:pt x="2656" y="2231"/>
                  <a:pt x="2658" y="2226"/>
                  <a:pt x="2657" y="2222"/>
                </a:cubicBezTo>
                <a:cubicBezTo>
                  <a:pt x="2657" y="2219"/>
                  <a:pt x="2652" y="2216"/>
                  <a:pt x="2649" y="2213"/>
                </a:cubicBezTo>
                <a:close/>
                <a:moveTo>
                  <a:pt x="2575" y="2114"/>
                </a:moveTo>
                <a:cubicBezTo>
                  <a:pt x="2578" y="2119"/>
                  <a:pt x="2581" y="2123"/>
                  <a:pt x="2585" y="2128"/>
                </a:cubicBezTo>
                <a:cubicBezTo>
                  <a:pt x="2593" y="2138"/>
                  <a:pt x="2602" y="2148"/>
                  <a:pt x="2610" y="2159"/>
                </a:cubicBezTo>
                <a:cubicBezTo>
                  <a:pt x="2611" y="2161"/>
                  <a:pt x="2611" y="2165"/>
                  <a:pt x="2611" y="2168"/>
                </a:cubicBezTo>
                <a:cubicBezTo>
                  <a:pt x="2599" y="2150"/>
                  <a:pt x="2586" y="2133"/>
                  <a:pt x="2573" y="2115"/>
                </a:cubicBezTo>
                <a:cubicBezTo>
                  <a:pt x="2574" y="2115"/>
                  <a:pt x="2574" y="2115"/>
                  <a:pt x="2575" y="2114"/>
                </a:cubicBezTo>
                <a:close/>
                <a:moveTo>
                  <a:pt x="2465" y="1986"/>
                </a:moveTo>
                <a:cubicBezTo>
                  <a:pt x="2468" y="1989"/>
                  <a:pt x="2470" y="1991"/>
                  <a:pt x="2473" y="1994"/>
                </a:cubicBezTo>
                <a:cubicBezTo>
                  <a:pt x="2472" y="1997"/>
                  <a:pt x="2470" y="2000"/>
                  <a:pt x="2468" y="2004"/>
                </a:cubicBezTo>
                <a:cubicBezTo>
                  <a:pt x="2466" y="2002"/>
                  <a:pt x="2463" y="1999"/>
                  <a:pt x="2461" y="1997"/>
                </a:cubicBezTo>
                <a:cubicBezTo>
                  <a:pt x="2462" y="1993"/>
                  <a:pt x="2464" y="1990"/>
                  <a:pt x="2465" y="1986"/>
                </a:cubicBezTo>
                <a:close/>
                <a:moveTo>
                  <a:pt x="2504" y="2119"/>
                </a:moveTo>
                <a:cubicBezTo>
                  <a:pt x="2501" y="2116"/>
                  <a:pt x="2498" y="2113"/>
                  <a:pt x="2495" y="2110"/>
                </a:cubicBezTo>
                <a:cubicBezTo>
                  <a:pt x="2500" y="2106"/>
                  <a:pt x="2505" y="2103"/>
                  <a:pt x="2510" y="2100"/>
                </a:cubicBezTo>
                <a:cubicBezTo>
                  <a:pt x="2511" y="2100"/>
                  <a:pt x="2512" y="2101"/>
                  <a:pt x="2512" y="2102"/>
                </a:cubicBezTo>
                <a:cubicBezTo>
                  <a:pt x="2510" y="2107"/>
                  <a:pt x="2507" y="2113"/>
                  <a:pt x="2504" y="2119"/>
                </a:cubicBezTo>
                <a:close/>
                <a:moveTo>
                  <a:pt x="2516" y="2114"/>
                </a:moveTo>
                <a:cubicBezTo>
                  <a:pt x="2518" y="2121"/>
                  <a:pt x="2519" y="2128"/>
                  <a:pt x="2520" y="2136"/>
                </a:cubicBezTo>
                <a:cubicBezTo>
                  <a:pt x="2516" y="2131"/>
                  <a:pt x="2512" y="2127"/>
                  <a:pt x="2507" y="2123"/>
                </a:cubicBezTo>
                <a:cubicBezTo>
                  <a:pt x="2510" y="2120"/>
                  <a:pt x="2513" y="2117"/>
                  <a:pt x="2516" y="2114"/>
                </a:cubicBezTo>
                <a:close/>
                <a:moveTo>
                  <a:pt x="2395" y="2056"/>
                </a:moveTo>
                <a:cubicBezTo>
                  <a:pt x="2391" y="2053"/>
                  <a:pt x="2388" y="2050"/>
                  <a:pt x="2385" y="2047"/>
                </a:cubicBezTo>
                <a:cubicBezTo>
                  <a:pt x="2391" y="2042"/>
                  <a:pt x="2397" y="2037"/>
                  <a:pt x="2404" y="2032"/>
                </a:cubicBezTo>
                <a:cubicBezTo>
                  <a:pt x="2407" y="2035"/>
                  <a:pt x="2411" y="2038"/>
                  <a:pt x="2416" y="2043"/>
                </a:cubicBezTo>
                <a:cubicBezTo>
                  <a:pt x="2409" y="2048"/>
                  <a:pt x="2402" y="2052"/>
                  <a:pt x="2395" y="2056"/>
                </a:cubicBezTo>
                <a:close/>
                <a:moveTo>
                  <a:pt x="2396" y="2071"/>
                </a:moveTo>
                <a:cubicBezTo>
                  <a:pt x="2393" y="2071"/>
                  <a:pt x="2390" y="2072"/>
                  <a:pt x="2388" y="2073"/>
                </a:cubicBezTo>
                <a:cubicBezTo>
                  <a:pt x="2388" y="2072"/>
                  <a:pt x="2388" y="2071"/>
                  <a:pt x="2387" y="2071"/>
                </a:cubicBezTo>
                <a:cubicBezTo>
                  <a:pt x="2390" y="2071"/>
                  <a:pt x="2392" y="2064"/>
                  <a:pt x="2396" y="2071"/>
                </a:cubicBezTo>
                <a:close/>
                <a:moveTo>
                  <a:pt x="2331" y="1960"/>
                </a:moveTo>
                <a:cubicBezTo>
                  <a:pt x="2333" y="1963"/>
                  <a:pt x="2336" y="1965"/>
                  <a:pt x="2336" y="1968"/>
                </a:cubicBezTo>
                <a:cubicBezTo>
                  <a:pt x="2336" y="1970"/>
                  <a:pt x="2332" y="1972"/>
                  <a:pt x="2329" y="1975"/>
                </a:cubicBezTo>
                <a:cubicBezTo>
                  <a:pt x="2327" y="1972"/>
                  <a:pt x="2326" y="1969"/>
                  <a:pt x="2324" y="1966"/>
                </a:cubicBezTo>
                <a:cubicBezTo>
                  <a:pt x="2326" y="1964"/>
                  <a:pt x="2328" y="1962"/>
                  <a:pt x="2331" y="1960"/>
                </a:cubicBezTo>
                <a:close/>
                <a:moveTo>
                  <a:pt x="2319" y="1959"/>
                </a:moveTo>
                <a:cubicBezTo>
                  <a:pt x="2318" y="1955"/>
                  <a:pt x="2316" y="1952"/>
                  <a:pt x="2314" y="1948"/>
                </a:cubicBezTo>
                <a:cubicBezTo>
                  <a:pt x="2315" y="1947"/>
                  <a:pt x="2317" y="1945"/>
                  <a:pt x="2319" y="1943"/>
                </a:cubicBezTo>
                <a:cubicBezTo>
                  <a:pt x="2321" y="1947"/>
                  <a:pt x="2323" y="1950"/>
                  <a:pt x="2325" y="1953"/>
                </a:cubicBezTo>
                <a:cubicBezTo>
                  <a:pt x="2323" y="1955"/>
                  <a:pt x="2321" y="1957"/>
                  <a:pt x="2319" y="1959"/>
                </a:cubicBezTo>
                <a:close/>
                <a:moveTo>
                  <a:pt x="2343" y="1973"/>
                </a:moveTo>
                <a:cubicBezTo>
                  <a:pt x="2346" y="1976"/>
                  <a:pt x="2349" y="1979"/>
                  <a:pt x="2352" y="1982"/>
                </a:cubicBezTo>
                <a:cubicBezTo>
                  <a:pt x="2348" y="1986"/>
                  <a:pt x="2344" y="1989"/>
                  <a:pt x="2341" y="1992"/>
                </a:cubicBezTo>
                <a:cubicBezTo>
                  <a:pt x="2340" y="1992"/>
                  <a:pt x="2340" y="1992"/>
                  <a:pt x="2340" y="1992"/>
                </a:cubicBezTo>
                <a:cubicBezTo>
                  <a:pt x="2332" y="1983"/>
                  <a:pt x="2332" y="1983"/>
                  <a:pt x="2343" y="1973"/>
                </a:cubicBezTo>
                <a:close/>
                <a:moveTo>
                  <a:pt x="2340" y="1951"/>
                </a:moveTo>
                <a:cubicBezTo>
                  <a:pt x="2343" y="1954"/>
                  <a:pt x="2345" y="1956"/>
                  <a:pt x="2348" y="1958"/>
                </a:cubicBezTo>
                <a:cubicBezTo>
                  <a:pt x="2346" y="1961"/>
                  <a:pt x="2344" y="1962"/>
                  <a:pt x="2341" y="1959"/>
                </a:cubicBezTo>
                <a:cubicBezTo>
                  <a:pt x="2340" y="1957"/>
                  <a:pt x="2336" y="1955"/>
                  <a:pt x="2340" y="1951"/>
                </a:cubicBezTo>
                <a:close/>
                <a:moveTo>
                  <a:pt x="2422" y="2037"/>
                </a:moveTo>
                <a:cubicBezTo>
                  <a:pt x="2418" y="2034"/>
                  <a:pt x="2415" y="2031"/>
                  <a:pt x="2412" y="2027"/>
                </a:cubicBezTo>
                <a:cubicBezTo>
                  <a:pt x="2411" y="2027"/>
                  <a:pt x="2411" y="2024"/>
                  <a:pt x="2412" y="2023"/>
                </a:cubicBezTo>
                <a:cubicBezTo>
                  <a:pt x="2415" y="2020"/>
                  <a:pt x="2418" y="2017"/>
                  <a:pt x="2421" y="2013"/>
                </a:cubicBezTo>
                <a:cubicBezTo>
                  <a:pt x="2425" y="2016"/>
                  <a:pt x="2429" y="2019"/>
                  <a:pt x="2433" y="2023"/>
                </a:cubicBezTo>
                <a:cubicBezTo>
                  <a:pt x="2429" y="2027"/>
                  <a:pt x="2426" y="2032"/>
                  <a:pt x="2422" y="2037"/>
                </a:cubicBezTo>
                <a:close/>
                <a:moveTo>
                  <a:pt x="2439" y="2029"/>
                </a:moveTo>
                <a:cubicBezTo>
                  <a:pt x="2442" y="2031"/>
                  <a:pt x="2445" y="2034"/>
                  <a:pt x="2449" y="2037"/>
                </a:cubicBezTo>
                <a:cubicBezTo>
                  <a:pt x="2444" y="2042"/>
                  <a:pt x="2440" y="2047"/>
                  <a:pt x="2435" y="2053"/>
                </a:cubicBezTo>
                <a:cubicBezTo>
                  <a:pt x="2432" y="2051"/>
                  <a:pt x="2430" y="2049"/>
                  <a:pt x="2429" y="2047"/>
                </a:cubicBezTo>
                <a:cubicBezTo>
                  <a:pt x="2429" y="2046"/>
                  <a:pt x="2428" y="2043"/>
                  <a:pt x="2429" y="2042"/>
                </a:cubicBezTo>
                <a:cubicBezTo>
                  <a:pt x="2432" y="2038"/>
                  <a:pt x="2435" y="2033"/>
                  <a:pt x="2439" y="2029"/>
                </a:cubicBezTo>
                <a:close/>
                <a:moveTo>
                  <a:pt x="2394" y="2010"/>
                </a:moveTo>
                <a:cubicBezTo>
                  <a:pt x="2397" y="2007"/>
                  <a:pt x="2400" y="2004"/>
                  <a:pt x="2403" y="2001"/>
                </a:cubicBezTo>
                <a:cubicBezTo>
                  <a:pt x="2404" y="2000"/>
                  <a:pt x="2406" y="2000"/>
                  <a:pt x="2407" y="2000"/>
                </a:cubicBezTo>
                <a:cubicBezTo>
                  <a:pt x="2410" y="2002"/>
                  <a:pt x="2412" y="2004"/>
                  <a:pt x="2415" y="2007"/>
                </a:cubicBezTo>
                <a:cubicBezTo>
                  <a:pt x="2404" y="2022"/>
                  <a:pt x="2404" y="2022"/>
                  <a:pt x="2394" y="2010"/>
                </a:cubicBezTo>
                <a:close/>
                <a:moveTo>
                  <a:pt x="2387" y="1985"/>
                </a:moveTo>
                <a:cubicBezTo>
                  <a:pt x="2390" y="1988"/>
                  <a:pt x="2393" y="1990"/>
                  <a:pt x="2397" y="1993"/>
                </a:cubicBezTo>
                <a:cubicBezTo>
                  <a:pt x="2394" y="1997"/>
                  <a:pt x="2391" y="2000"/>
                  <a:pt x="2388" y="2004"/>
                </a:cubicBezTo>
                <a:cubicBezTo>
                  <a:pt x="2385" y="2000"/>
                  <a:pt x="2382" y="1997"/>
                  <a:pt x="2379" y="1994"/>
                </a:cubicBezTo>
                <a:cubicBezTo>
                  <a:pt x="2382" y="1991"/>
                  <a:pt x="2384" y="1988"/>
                  <a:pt x="2387" y="1985"/>
                </a:cubicBezTo>
                <a:close/>
                <a:moveTo>
                  <a:pt x="2372" y="1988"/>
                </a:moveTo>
                <a:cubicBezTo>
                  <a:pt x="2370" y="1986"/>
                  <a:pt x="2368" y="1983"/>
                  <a:pt x="2365" y="1981"/>
                </a:cubicBezTo>
                <a:cubicBezTo>
                  <a:pt x="2367" y="1979"/>
                  <a:pt x="2369" y="1977"/>
                  <a:pt x="2371" y="1975"/>
                </a:cubicBezTo>
                <a:cubicBezTo>
                  <a:pt x="2374" y="1976"/>
                  <a:pt x="2377" y="1978"/>
                  <a:pt x="2380" y="1979"/>
                </a:cubicBezTo>
                <a:cubicBezTo>
                  <a:pt x="2378" y="1982"/>
                  <a:pt x="2375" y="1985"/>
                  <a:pt x="2372" y="1988"/>
                </a:cubicBezTo>
                <a:close/>
                <a:moveTo>
                  <a:pt x="2406" y="1978"/>
                </a:moveTo>
                <a:cubicBezTo>
                  <a:pt x="2404" y="1981"/>
                  <a:pt x="2403" y="1983"/>
                  <a:pt x="2401" y="1987"/>
                </a:cubicBezTo>
                <a:cubicBezTo>
                  <a:pt x="2399" y="1982"/>
                  <a:pt x="2390" y="1982"/>
                  <a:pt x="2395" y="1975"/>
                </a:cubicBezTo>
                <a:cubicBezTo>
                  <a:pt x="2401" y="1965"/>
                  <a:pt x="2401" y="1965"/>
                  <a:pt x="2409" y="1970"/>
                </a:cubicBezTo>
                <a:cubicBezTo>
                  <a:pt x="2408" y="1973"/>
                  <a:pt x="2407" y="1976"/>
                  <a:pt x="2406" y="1978"/>
                </a:cubicBezTo>
                <a:close/>
                <a:moveTo>
                  <a:pt x="2377" y="1968"/>
                </a:moveTo>
                <a:cubicBezTo>
                  <a:pt x="2380" y="1964"/>
                  <a:pt x="2382" y="1961"/>
                  <a:pt x="2385" y="1958"/>
                </a:cubicBezTo>
                <a:cubicBezTo>
                  <a:pt x="2388" y="1959"/>
                  <a:pt x="2391" y="1960"/>
                  <a:pt x="2394" y="1961"/>
                </a:cubicBezTo>
                <a:cubicBezTo>
                  <a:pt x="2389" y="1974"/>
                  <a:pt x="2385" y="1975"/>
                  <a:pt x="2377" y="1968"/>
                </a:cubicBezTo>
                <a:close/>
                <a:moveTo>
                  <a:pt x="2369" y="1962"/>
                </a:moveTo>
                <a:cubicBezTo>
                  <a:pt x="2368" y="1963"/>
                  <a:pt x="2361" y="1959"/>
                  <a:pt x="2362" y="1958"/>
                </a:cubicBezTo>
                <a:cubicBezTo>
                  <a:pt x="2362" y="1954"/>
                  <a:pt x="2365" y="1951"/>
                  <a:pt x="2367" y="1947"/>
                </a:cubicBezTo>
                <a:cubicBezTo>
                  <a:pt x="2371" y="1949"/>
                  <a:pt x="2374" y="1951"/>
                  <a:pt x="2379" y="1953"/>
                </a:cubicBezTo>
                <a:cubicBezTo>
                  <a:pt x="2375" y="1957"/>
                  <a:pt x="2373" y="1961"/>
                  <a:pt x="2369" y="1962"/>
                </a:cubicBezTo>
                <a:close/>
                <a:moveTo>
                  <a:pt x="2364" y="1971"/>
                </a:moveTo>
                <a:cubicBezTo>
                  <a:pt x="2364" y="1971"/>
                  <a:pt x="2362" y="1974"/>
                  <a:pt x="2361" y="1974"/>
                </a:cubicBezTo>
                <a:cubicBezTo>
                  <a:pt x="2360" y="1975"/>
                  <a:pt x="2358" y="1974"/>
                  <a:pt x="2356" y="1974"/>
                </a:cubicBezTo>
                <a:cubicBezTo>
                  <a:pt x="2355" y="1973"/>
                  <a:pt x="2355" y="1972"/>
                  <a:pt x="2354" y="1972"/>
                </a:cubicBezTo>
                <a:cubicBezTo>
                  <a:pt x="2354" y="1972"/>
                  <a:pt x="2354" y="1972"/>
                  <a:pt x="2353" y="1972"/>
                </a:cubicBezTo>
                <a:cubicBezTo>
                  <a:pt x="2352" y="1970"/>
                  <a:pt x="2352" y="1968"/>
                  <a:pt x="2351" y="1966"/>
                </a:cubicBezTo>
                <a:cubicBezTo>
                  <a:pt x="2352" y="1966"/>
                  <a:pt x="2354" y="1965"/>
                  <a:pt x="2356" y="1965"/>
                </a:cubicBezTo>
                <a:cubicBezTo>
                  <a:pt x="2357" y="1965"/>
                  <a:pt x="2359" y="1966"/>
                  <a:pt x="2360" y="1967"/>
                </a:cubicBezTo>
                <a:cubicBezTo>
                  <a:pt x="2361" y="1968"/>
                  <a:pt x="2363" y="1969"/>
                  <a:pt x="2364" y="1971"/>
                </a:cubicBezTo>
                <a:close/>
                <a:moveTo>
                  <a:pt x="2359" y="1987"/>
                </a:moveTo>
                <a:cubicBezTo>
                  <a:pt x="2361" y="1990"/>
                  <a:pt x="2364" y="1992"/>
                  <a:pt x="2366" y="1995"/>
                </a:cubicBezTo>
                <a:cubicBezTo>
                  <a:pt x="2363" y="1998"/>
                  <a:pt x="2359" y="2002"/>
                  <a:pt x="2356" y="2006"/>
                </a:cubicBezTo>
                <a:cubicBezTo>
                  <a:pt x="2353" y="2008"/>
                  <a:pt x="2350" y="2008"/>
                  <a:pt x="2348" y="2004"/>
                </a:cubicBezTo>
                <a:cubicBezTo>
                  <a:pt x="2348" y="2002"/>
                  <a:pt x="2347" y="2001"/>
                  <a:pt x="2346" y="1999"/>
                </a:cubicBezTo>
                <a:cubicBezTo>
                  <a:pt x="2350" y="1995"/>
                  <a:pt x="2354" y="1991"/>
                  <a:pt x="2359" y="1987"/>
                </a:cubicBezTo>
                <a:close/>
                <a:moveTo>
                  <a:pt x="2373" y="2001"/>
                </a:moveTo>
                <a:cubicBezTo>
                  <a:pt x="2376" y="2004"/>
                  <a:pt x="2379" y="2006"/>
                  <a:pt x="2382" y="2010"/>
                </a:cubicBezTo>
                <a:cubicBezTo>
                  <a:pt x="2376" y="2014"/>
                  <a:pt x="2371" y="2018"/>
                  <a:pt x="2365" y="2021"/>
                </a:cubicBezTo>
                <a:cubicBezTo>
                  <a:pt x="2364" y="2021"/>
                  <a:pt x="2360" y="2017"/>
                  <a:pt x="2357" y="2015"/>
                </a:cubicBezTo>
                <a:cubicBezTo>
                  <a:pt x="2363" y="2010"/>
                  <a:pt x="2368" y="2005"/>
                  <a:pt x="2373" y="2001"/>
                </a:cubicBezTo>
                <a:close/>
                <a:moveTo>
                  <a:pt x="2388" y="2016"/>
                </a:moveTo>
                <a:cubicBezTo>
                  <a:pt x="2391" y="2020"/>
                  <a:pt x="2394" y="2022"/>
                  <a:pt x="2398" y="2026"/>
                </a:cubicBezTo>
                <a:cubicBezTo>
                  <a:pt x="2393" y="2030"/>
                  <a:pt x="2388" y="2034"/>
                  <a:pt x="2383" y="2038"/>
                </a:cubicBezTo>
                <a:cubicBezTo>
                  <a:pt x="2381" y="2039"/>
                  <a:pt x="2378" y="2040"/>
                  <a:pt x="2375" y="2037"/>
                </a:cubicBezTo>
                <a:cubicBezTo>
                  <a:pt x="2374" y="2034"/>
                  <a:pt x="2371" y="2033"/>
                  <a:pt x="2369" y="2030"/>
                </a:cubicBezTo>
                <a:cubicBezTo>
                  <a:pt x="2375" y="2025"/>
                  <a:pt x="2382" y="2021"/>
                  <a:pt x="2388" y="2016"/>
                </a:cubicBezTo>
                <a:close/>
                <a:moveTo>
                  <a:pt x="2375" y="2052"/>
                </a:moveTo>
                <a:cubicBezTo>
                  <a:pt x="2376" y="2052"/>
                  <a:pt x="2378" y="2052"/>
                  <a:pt x="2379" y="2052"/>
                </a:cubicBezTo>
                <a:cubicBezTo>
                  <a:pt x="2382" y="2055"/>
                  <a:pt x="2384" y="2058"/>
                  <a:pt x="2387" y="2060"/>
                </a:cubicBezTo>
                <a:cubicBezTo>
                  <a:pt x="2387" y="2061"/>
                  <a:pt x="2387" y="2062"/>
                  <a:pt x="2387" y="2062"/>
                </a:cubicBezTo>
                <a:cubicBezTo>
                  <a:pt x="2382" y="2063"/>
                  <a:pt x="2378" y="2065"/>
                  <a:pt x="2374" y="2065"/>
                </a:cubicBezTo>
                <a:cubicBezTo>
                  <a:pt x="2370" y="2064"/>
                  <a:pt x="2366" y="2061"/>
                  <a:pt x="2361" y="2059"/>
                </a:cubicBezTo>
                <a:cubicBezTo>
                  <a:pt x="2366" y="2056"/>
                  <a:pt x="2371" y="2054"/>
                  <a:pt x="2375" y="2052"/>
                </a:cubicBezTo>
                <a:close/>
                <a:moveTo>
                  <a:pt x="2413" y="2056"/>
                </a:moveTo>
                <a:cubicBezTo>
                  <a:pt x="2421" y="2050"/>
                  <a:pt x="2421" y="2050"/>
                  <a:pt x="2429" y="2059"/>
                </a:cubicBezTo>
                <a:cubicBezTo>
                  <a:pt x="2424" y="2061"/>
                  <a:pt x="2419" y="2063"/>
                  <a:pt x="2414" y="2065"/>
                </a:cubicBezTo>
                <a:cubicBezTo>
                  <a:pt x="2413" y="2066"/>
                  <a:pt x="2412" y="2065"/>
                  <a:pt x="2411" y="2066"/>
                </a:cubicBezTo>
                <a:cubicBezTo>
                  <a:pt x="2407" y="2069"/>
                  <a:pt x="2404" y="2067"/>
                  <a:pt x="2401" y="2062"/>
                </a:cubicBezTo>
                <a:cubicBezTo>
                  <a:pt x="2405" y="2060"/>
                  <a:pt x="2409" y="2058"/>
                  <a:pt x="2413" y="2056"/>
                </a:cubicBezTo>
                <a:close/>
                <a:moveTo>
                  <a:pt x="2435" y="2065"/>
                </a:moveTo>
                <a:cubicBezTo>
                  <a:pt x="2437" y="2066"/>
                  <a:pt x="2439" y="2069"/>
                  <a:pt x="2441" y="2071"/>
                </a:cubicBezTo>
                <a:cubicBezTo>
                  <a:pt x="2436" y="2075"/>
                  <a:pt x="2433" y="2078"/>
                  <a:pt x="2429" y="2081"/>
                </a:cubicBezTo>
                <a:cubicBezTo>
                  <a:pt x="2428" y="2081"/>
                  <a:pt x="2427" y="2081"/>
                  <a:pt x="2427" y="2081"/>
                </a:cubicBezTo>
                <a:cubicBezTo>
                  <a:pt x="2422" y="2079"/>
                  <a:pt x="2418" y="2077"/>
                  <a:pt x="2413" y="2075"/>
                </a:cubicBezTo>
                <a:cubicBezTo>
                  <a:pt x="2421" y="2071"/>
                  <a:pt x="2428" y="2068"/>
                  <a:pt x="2435" y="2065"/>
                </a:cubicBezTo>
                <a:close/>
                <a:moveTo>
                  <a:pt x="2441" y="2059"/>
                </a:moveTo>
                <a:cubicBezTo>
                  <a:pt x="2446" y="2053"/>
                  <a:pt x="2450" y="2048"/>
                  <a:pt x="2455" y="2042"/>
                </a:cubicBezTo>
                <a:cubicBezTo>
                  <a:pt x="2458" y="2045"/>
                  <a:pt x="2461" y="2048"/>
                  <a:pt x="2464" y="2051"/>
                </a:cubicBezTo>
                <a:cubicBezTo>
                  <a:pt x="2459" y="2057"/>
                  <a:pt x="2454" y="2062"/>
                  <a:pt x="2448" y="2067"/>
                </a:cubicBezTo>
                <a:cubicBezTo>
                  <a:pt x="2446" y="2064"/>
                  <a:pt x="2443" y="2062"/>
                  <a:pt x="2441" y="2059"/>
                </a:cubicBezTo>
                <a:close/>
                <a:moveTo>
                  <a:pt x="2468" y="2058"/>
                </a:moveTo>
                <a:cubicBezTo>
                  <a:pt x="2469" y="2057"/>
                  <a:pt x="2472" y="2057"/>
                  <a:pt x="2473" y="2058"/>
                </a:cubicBezTo>
                <a:cubicBezTo>
                  <a:pt x="2476" y="2060"/>
                  <a:pt x="2478" y="2062"/>
                  <a:pt x="2481" y="2065"/>
                </a:cubicBezTo>
                <a:cubicBezTo>
                  <a:pt x="2475" y="2071"/>
                  <a:pt x="2470" y="2076"/>
                  <a:pt x="2464" y="2082"/>
                </a:cubicBezTo>
                <a:cubicBezTo>
                  <a:pt x="2460" y="2079"/>
                  <a:pt x="2457" y="2077"/>
                  <a:pt x="2454" y="2074"/>
                </a:cubicBezTo>
                <a:cubicBezTo>
                  <a:pt x="2459" y="2068"/>
                  <a:pt x="2464" y="2063"/>
                  <a:pt x="2468" y="2058"/>
                </a:cubicBezTo>
                <a:close/>
                <a:moveTo>
                  <a:pt x="2487" y="2071"/>
                </a:moveTo>
                <a:cubicBezTo>
                  <a:pt x="2489" y="2072"/>
                  <a:pt x="2490" y="2074"/>
                  <a:pt x="2491" y="2075"/>
                </a:cubicBezTo>
                <a:cubicBezTo>
                  <a:pt x="2493" y="2077"/>
                  <a:pt x="2493" y="2079"/>
                  <a:pt x="2491" y="2081"/>
                </a:cubicBezTo>
                <a:cubicBezTo>
                  <a:pt x="2488" y="2084"/>
                  <a:pt x="2485" y="2086"/>
                  <a:pt x="2482" y="2089"/>
                </a:cubicBezTo>
                <a:cubicBezTo>
                  <a:pt x="2478" y="2093"/>
                  <a:pt x="2474" y="2092"/>
                  <a:pt x="2470" y="2088"/>
                </a:cubicBezTo>
                <a:cubicBezTo>
                  <a:pt x="2476" y="2082"/>
                  <a:pt x="2481" y="2076"/>
                  <a:pt x="2487" y="2071"/>
                </a:cubicBezTo>
                <a:close/>
                <a:moveTo>
                  <a:pt x="2499" y="2085"/>
                </a:moveTo>
                <a:cubicBezTo>
                  <a:pt x="2501" y="2087"/>
                  <a:pt x="2503" y="2090"/>
                  <a:pt x="2506" y="2093"/>
                </a:cubicBezTo>
                <a:cubicBezTo>
                  <a:pt x="2500" y="2097"/>
                  <a:pt x="2495" y="2100"/>
                  <a:pt x="2488" y="2104"/>
                </a:cubicBezTo>
                <a:cubicBezTo>
                  <a:pt x="2486" y="2103"/>
                  <a:pt x="2484" y="2101"/>
                  <a:pt x="2482" y="2099"/>
                </a:cubicBezTo>
                <a:cubicBezTo>
                  <a:pt x="2487" y="2094"/>
                  <a:pt x="2493" y="2090"/>
                  <a:pt x="2499" y="2085"/>
                </a:cubicBezTo>
                <a:close/>
                <a:moveTo>
                  <a:pt x="2512" y="2086"/>
                </a:moveTo>
                <a:cubicBezTo>
                  <a:pt x="2502" y="2078"/>
                  <a:pt x="2502" y="2077"/>
                  <a:pt x="2510" y="2068"/>
                </a:cubicBezTo>
                <a:cubicBezTo>
                  <a:pt x="2511" y="2068"/>
                  <a:pt x="2512" y="2068"/>
                  <a:pt x="2512" y="2068"/>
                </a:cubicBezTo>
                <a:cubicBezTo>
                  <a:pt x="2512" y="2074"/>
                  <a:pt x="2512" y="2080"/>
                  <a:pt x="2512" y="2086"/>
                </a:cubicBezTo>
                <a:close/>
                <a:moveTo>
                  <a:pt x="2501" y="2065"/>
                </a:moveTo>
                <a:cubicBezTo>
                  <a:pt x="2500" y="2067"/>
                  <a:pt x="2500" y="2070"/>
                  <a:pt x="2499" y="2072"/>
                </a:cubicBezTo>
                <a:cubicBezTo>
                  <a:pt x="2489" y="2064"/>
                  <a:pt x="2489" y="2066"/>
                  <a:pt x="2500" y="2052"/>
                </a:cubicBezTo>
                <a:cubicBezTo>
                  <a:pt x="2505" y="2058"/>
                  <a:pt x="2505" y="2059"/>
                  <a:pt x="2501" y="2065"/>
                </a:cubicBezTo>
                <a:close/>
                <a:moveTo>
                  <a:pt x="2499" y="2036"/>
                </a:moveTo>
                <a:cubicBezTo>
                  <a:pt x="2495" y="2032"/>
                  <a:pt x="2492" y="2028"/>
                  <a:pt x="2488" y="2023"/>
                </a:cubicBezTo>
                <a:cubicBezTo>
                  <a:pt x="2489" y="2022"/>
                  <a:pt x="2490" y="2021"/>
                  <a:pt x="2491" y="2020"/>
                </a:cubicBezTo>
                <a:cubicBezTo>
                  <a:pt x="2491" y="2019"/>
                  <a:pt x="2492" y="2019"/>
                  <a:pt x="2493" y="2018"/>
                </a:cubicBezTo>
                <a:cubicBezTo>
                  <a:pt x="2499" y="2024"/>
                  <a:pt x="2502" y="2032"/>
                  <a:pt x="2499" y="2036"/>
                </a:cubicBezTo>
                <a:close/>
                <a:moveTo>
                  <a:pt x="2490" y="2039"/>
                </a:moveTo>
                <a:cubicBezTo>
                  <a:pt x="2492" y="2041"/>
                  <a:pt x="2493" y="2043"/>
                  <a:pt x="2494" y="2046"/>
                </a:cubicBezTo>
                <a:cubicBezTo>
                  <a:pt x="2491" y="2050"/>
                  <a:pt x="2488" y="2055"/>
                  <a:pt x="2485" y="2059"/>
                </a:cubicBezTo>
                <a:cubicBezTo>
                  <a:pt x="2482" y="2056"/>
                  <a:pt x="2478" y="2052"/>
                  <a:pt x="2475" y="2049"/>
                </a:cubicBezTo>
                <a:cubicBezTo>
                  <a:pt x="2478" y="2043"/>
                  <a:pt x="2481" y="2038"/>
                  <a:pt x="2484" y="2031"/>
                </a:cubicBezTo>
                <a:cubicBezTo>
                  <a:pt x="2487" y="2034"/>
                  <a:pt x="2489" y="2036"/>
                  <a:pt x="2490" y="2039"/>
                </a:cubicBezTo>
                <a:close/>
                <a:moveTo>
                  <a:pt x="2481" y="2018"/>
                </a:moveTo>
                <a:cubicBezTo>
                  <a:pt x="2479" y="2015"/>
                  <a:pt x="2475" y="2012"/>
                  <a:pt x="2474" y="2009"/>
                </a:cubicBezTo>
                <a:cubicBezTo>
                  <a:pt x="2473" y="2006"/>
                  <a:pt x="2476" y="2002"/>
                  <a:pt x="2477" y="1998"/>
                </a:cubicBezTo>
                <a:cubicBezTo>
                  <a:pt x="2487" y="2005"/>
                  <a:pt x="2489" y="2011"/>
                  <a:pt x="2481" y="2018"/>
                </a:cubicBezTo>
                <a:close/>
                <a:moveTo>
                  <a:pt x="2477" y="2024"/>
                </a:moveTo>
                <a:cubicBezTo>
                  <a:pt x="2477" y="2025"/>
                  <a:pt x="2478" y="2026"/>
                  <a:pt x="2477" y="2027"/>
                </a:cubicBezTo>
                <a:cubicBezTo>
                  <a:pt x="2475" y="2033"/>
                  <a:pt x="2472" y="2038"/>
                  <a:pt x="2469" y="2044"/>
                </a:cubicBezTo>
                <a:cubicBezTo>
                  <a:pt x="2466" y="2041"/>
                  <a:pt x="2463" y="2039"/>
                  <a:pt x="2461" y="2037"/>
                </a:cubicBezTo>
                <a:cubicBezTo>
                  <a:pt x="2460" y="2036"/>
                  <a:pt x="2459" y="2034"/>
                  <a:pt x="2460" y="2034"/>
                </a:cubicBezTo>
                <a:cubicBezTo>
                  <a:pt x="2463" y="2028"/>
                  <a:pt x="2466" y="2023"/>
                  <a:pt x="2470" y="2017"/>
                </a:cubicBezTo>
                <a:cubicBezTo>
                  <a:pt x="2472" y="2020"/>
                  <a:pt x="2475" y="2022"/>
                  <a:pt x="2477" y="2024"/>
                </a:cubicBezTo>
                <a:close/>
                <a:moveTo>
                  <a:pt x="2460" y="2019"/>
                </a:moveTo>
                <a:cubicBezTo>
                  <a:pt x="2457" y="2022"/>
                  <a:pt x="2455" y="2026"/>
                  <a:pt x="2453" y="2029"/>
                </a:cubicBezTo>
                <a:cubicBezTo>
                  <a:pt x="2452" y="2029"/>
                  <a:pt x="2451" y="2029"/>
                  <a:pt x="2451" y="2028"/>
                </a:cubicBezTo>
                <a:cubicBezTo>
                  <a:pt x="2449" y="2027"/>
                  <a:pt x="2447" y="2025"/>
                  <a:pt x="2445" y="2023"/>
                </a:cubicBezTo>
                <a:cubicBezTo>
                  <a:pt x="2445" y="2015"/>
                  <a:pt x="2454" y="2012"/>
                  <a:pt x="2456" y="2005"/>
                </a:cubicBezTo>
                <a:cubicBezTo>
                  <a:pt x="2463" y="2008"/>
                  <a:pt x="2465" y="2013"/>
                  <a:pt x="2460" y="2019"/>
                </a:cubicBezTo>
                <a:close/>
                <a:moveTo>
                  <a:pt x="2445" y="1970"/>
                </a:moveTo>
                <a:cubicBezTo>
                  <a:pt x="2450" y="1974"/>
                  <a:pt x="2454" y="1977"/>
                  <a:pt x="2457" y="1981"/>
                </a:cubicBezTo>
                <a:cubicBezTo>
                  <a:pt x="2458" y="1983"/>
                  <a:pt x="2456" y="1987"/>
                  <a:pt x="2455" y="1992"/>
                </a:cubicBezTo>
                <a:cubicBezTo>
                  <a:pt x="2450" y="1987"/>
                  <a:pt x="2446" y="1984"/>
                  <a:pt x="2442" y="1980"/>
                </a:cubicBezTo>
                <a:cubicBezTo>
                  <a:pt x="2443" y="1977"/>
                  <a:pt x="2444" y="1974"/>
                  <a:pt x="2445" y="1970"/>
                </a:cubicBezTo>
                <a:close/>
                <a:moveTo>
                  <a:pt x="2450" y="1999"/>
                </a:moveTo>
                <a:cubicBezTo>
                  <a:pt x="2447" y="2004"/>
                  <a:pt x="2443" y="2010"/>
                  <a:pt x="2438" y="2016"/>
                </a:cubicBezTo>
                <a:cubicBezTo>
                  <a:pt x="2434" y="2013"/>
                  <a:pt x="2430" y="2010"/>
                  <a:pt x="2425" y="2006"/>
                </a:cubicBezTo>
                <a:cubicBezTo>
                  <a:pt x="2429" y="1999"/>
                  <a:pt x="2433" y="1994"/>
                  <a:pt x="2437" y="1987"/>
                </a:cubicBezTo>
                <a:cubicBezTo>
                  <a:pt x="2442" y="1992"/>
                  <a:pt x="2446" y="1995"/>
                  <a:pt x="2450" y="1999"/>
                </a:cubicBezTo>
                <a:close/>
                <a:moveTo>
                  <a:pt x="2425" y="1958"/>
                </a:moveTo>
                <a:cubicBezTo>
                  <a:pt x="2439" y="1961"/>
                  <a:pt x="2441" y="1968"/>
                  <a:pt x="2434" y="1975"/>
                </a:cubicBezTo>
                <a:cubicBezTo>
                  <a:pt x="2430" y="1973"/>
                  <a:pt x="2426" y="1970"/>
                  <a:pt x="2422" y="1967"/>
                </a:cubicBezTo>
                <a:cubicBezTo>
                  <a:pt x="2423" y="1965"/>
                  <a:pt x="2424" y="1961"/>
                  <a:pt x="2425" y="1958"/>
                </a:cubicBezTo>
                <a:close/>
                <a:moveTo>
                  <a:pt x="2430" y="1983"/>
                </a:moveTo>
                <a:cubicBezTo>
                  <a:pt x="2426" y="1989"/>
                  <a:pt x="2423" y="1993"/>
                  <a:pt x="2419" y="1998"/>
                </a:cubicBezTo>
                <a:cubicBezTo>
                  <a:pt x="2417" y="1998"/>
                  <a:pt x="2416" y="1997"/>
                  <a:pt x="2415" y="1997"/>
                </a:cubicBezTo>
                <a:cubicBezTo>
                  <a:pt x="2410" y="1994"/>
                  <a:pt x="2409" y="1991"/>
                  <a:pt x="2412" y="1987"/>
                </a:cubicBezTo>
                <a:cubicBezTo>
                  <a:pt x="2414" y="1983"/>
                  <a:pt x="2416" y="1980"/>
                  <a:pt x="2419" y="1975"/>
                </a:cubicBezTo>
                <a:cubicBezTo>
                  <a:pt x="2422" y="1978"/>
                  <a:pt x="2426" y="1980"/>
                  <a:pt x="2430" y="1983"/>
                </a:cubicBezTo>
                <a:close/>
                <a:moveTo>
                  <a:pt x="2412" y="1949"/>
                </a:moveTo>
                <a:cubicBezTo>
                  <a:pt x="2412" y="1948"/>
                  <a:pt x="2416" y="1950"/>
                  <a:pt x="2418" y="1951"/>
                </a:cubicBezTo>
                <a:cubicBezTo>
                  <a:pt x="2416" y="1956"/>
                  <a:pt x="2415" y="1959"/>
                  <a:pt x="2413" y="1963"/>
                </a:cubicBezTo>
                <a:cubicBezTo>
                  <a:pt x="2410" y="1961"/>
                  <a:pt x="2406" y="1959"/>
                  <a:pt x="2407" y="1959"/>
                </a:cubicBezTo>
                <a:cubicBezTo>
                  <a:pt x="2408" y="1955"/>
                  <a:pt x="2409" y="1952"/>
                  <a:pt x="2412" y="1949"/>
                </a:cubicBezTo>
                <a:close/>
                <a:moveTo>
                  <a:pt x="2395" y="1940"/>
                </a:moveTo>
                <a:cubicBezTo>
                  <a:pt x="2398" y="1941"/>
                  <a:pt x="2401" y="1942"/>
                  <a:pt x="2404" y="1944"/>
                </a:cubicBezTo>
                <a:cubicBezTo>
                  <a:pt x="2402" y="1947"/>
                  <a:pt x="2400" y="1950"/>
                  <a:pt x="2398" y="1954"/>
                </a:cubicBezTo>
                <a:cubicBezTo>
                  <a:pt x="2396" y="1953"/>
                  <a:pt x="2392" y="1952"/>
                  <a:pt x="2389" y="1951"/>
                </a:cubicBezTo>
                <a:cubicBezTo>
                  <a:pt x="2392" y="1947"/>
                  <a:pt x="2393" y="1944"/>
                  <a:pt x="2395" y="1940"/>
                </a:cubicBezTo>
                <a:close/>
                <a:moveTo>
                  <a:pt x="2376" y="1931"/>
                </a:moveTo>
                <a:cubicBezTo>
                  <a:pt x="2380" y="1933"/>
                  <a:pt x="2384" y="1935"/>
                  <a:pt x="2388" y="1937"/>
                </a:cubicBezTo>
                <a:cubicBezTo>
                  <a:pt x="2385" y="1940"/>
                  <a:pt x="2383" y="1944"/>
                  <a:pt x="2380" y="1945"/>
                </a:cubicBezTo>
                <a:cubicBezTo>
                  <a:pt x="2379" y="1945"/>
                  <a:pt x="2374" y="1942"/>
                  <a:pt x="2373" y="1940"/>
                </a:cubicBezTo>
                <a:cubicBezTo>
                  <a:pt x="2373" y="1938"/>
                  <a:pt x="2375" y="1934"/>
                  <a:pt x="2376" y="1931"/>
                </a:cubicBezTo>
                <a:close/>
                <a:moveTo>
                  <a:pt x="2358" y="1922"/>
                </a:moveTo>
                <a:cubicBezTo>
                  <a:pt x="2362" y="1924"/>
                  <a:pt x="2365" y="1925"/>
                  <a:pt x="2369" y="1927"/>
                </a:cubicBezTo>
                <a:cubicBezTo>
                  <a:pt x="2368" y="1930"/>
                  <a:pt x="2366" y="1934"/>
                  <a:pt x="2364" y="1934"/>
                </a:cubicBezTo>
                <a:cubicBezTo>
                  <a:pt x="2362" y="1935"/>
                  <a:pt x="2358" y="1933"/>
                  <a:pt x="2356" y="1931"/>
                </a:cubicBezTo>
                <a:cubicBezTo>
                  <a:pt x="2355" y="1929"/>
                  <a:pt x="2357" y="1925"/>
                  <a:pt x="2358" y="1922"/>
                </a:cubicBezTo>
                <a:close/>
                <a:moveTo>
                  <a:pt x="2360" y="1942"/>
                </a:moveTo>
                <a:cubicBezTo>
                  <a:pt x="2358" y="1946"/>
                  <a:pt x="2356" y="1949"/>
                  <a:pt x="2354" y="1953"/>
                </a:cubicBezTo>
                <a:cubicBezTo>
                  <a:pt x="2351" y="1950"/>
                  <a:pt x="2349" y="1948"/>
                  <a:pt x="2346" y="1946"/>
                </a:cubicBezTo>
                <a:cubicBezTo>
                  <a:pt x="2348" y="1943"/>
                  <a:pt x="2349" y="1940"/>
                  <a:pt x="2351" y="1938"/>
                </a:cubicBezTo>
                <a:cubicBezTo>
                  <a:pt x="2354" y="1939"/>
                  <a:pt x="2357" y="1940"/>
                  <a:pt x="2360" y="1942"/>
                </a:cubicBezTo>
                <a:close/>
                <a:moveTo>
                  <a:pt x="2339" y="1917"/>
                </a:moveTo>
                <a:cubicBezTo>
                  <a:pt x="2340" y="1916"/>
                  <a:pt x="2341" y="1915"/>
                  <a:pt x="2344" y="1913"/>
                </a:cubicBezTo>
                <a:cubicBezTo>
                  <a:pt x="2346" y="1915"/>
                  <a:pt x="2348" y="1917"/>
                  <a:pt x="2351" y="1920"/>
                </a:cubicBezTo>
                <a:cubicBezTo>
                  <a:pt x="2346" y="1928"/>
                  <a:pt x="2344" y="1928"/>
                  <a:pt x="2335" y="1921"/>
                </a:cubicBezTo>
                <a:cubicBezTo>
                  <a:pt x="2336" y="1920"/>
                  <a:pt x="2337" y="1919"/>
                  <a:pt x="2339" y="1917"/>
                </a:cubicBezTo>
                <a:close/>
                <a:moveTo>
                  <a:pt x="2342" y="1934"/>
                </a:moveTo>
                <a:cubicBezTo>
                  <a:pt x="2339" y="1942"/>
                  <a:pt x="2339" y="1942"/>
                  <a:pt x="2329" y="1933"/>
                </a:cubicBezTo>
                <a:cubicBezTo>
                  <a:pt x="2331" y="1928"/>
                  <a:pt x="2333" y="1928"/>
                  <a:pt x="2342" y="1934"/>
                </a:cubicBezTo>
                <a:close/>
                <a:moveTo>
                  <a:pt x="2333" y="1911"/>
                </a:moveTo>
                <a:cubicBezTo>
                  <a:pt x="2331" y="1913"/>
                  <a:pt x="2329" y="1916"/>
                  <a:pt x="2328" y="1919"/>
                </a:cubicBezTo>
                <a:cubicBezTo>
                  <a:pt x="2323" y="1917"/>
                  <a:pt x="2317" y="1915"/>
                  <a:pt x="2311" y="1913"/>
                </a:cubicBezTo>
                <a:cubicBezTo>
                  <a:pt x="2316" y="1908"/>
                  <a:pt x="2316" y="1908"/>
                  <a:pt x="2333" y="1911"/>
                </a:cubicBezTo>
                <a:close/>
                <a:moveTo>
                  <a:pt x="2298" y="1932"/>
                </a:moveTo>
                <a:cubicBezTo>
                  <a:pt x="2300" y="1937"/>
                  <a:pt x="2302" y="1941"/>
                  <a:pt x="2303" y="1945"/>
                </a:cubicBezTo>
                <a:cubicBezTo>
                  <a:pt x="2303" y="1946"/>
                  <a:pt x="2301" y="1948"/>
                  <a:pt x="2300" y="1949"/>
                </a:cubicBezTo>
                <a:cubicBezTo>
                  <a:pt x="2296" y="1942"/>
                  <a:pt x="2296" y="1937"/>
                  <a:pt x="2298" y="1932"/>
                </a:cubicBezTo>
                <a:close/>
                <a:moveTo>
                  <a:pt x="2305" y="1966"/>
                </a:moveTo>
                <a:cubicBezTo>
                  <a:pt x="2302" y="1963"/>
                  <a:pt x="2301" y="1956"/>
                  <a:pt x="2303" y="1955"/>
                </a:cubicBezTo>
                <a:cubicBezTo>
                  <a:pt x="2304" y="1954"/>
                  <a:pt x="2306" y="1954"/>
                  <a:pt x="2309" y="1954"/>
                </a:cubicBezTo>
                <a:cubicBezTo>
                  <a:pt x="2310" y="1959"/>
                  <a:pt x="2311" y="1962"/>
                  <a:pt x="2311" y="1966"/>
                </a:cubicBezTo>
                <a:cubicBezTo>
                  <a:pt x="2309" y="1966"/>
                  <a:pt x="2307" y="1967"/>
                  <a:pt x="2305" y="1966"/>
                </a:cubicBezTo>
                <a:close/>
                <a:moveTo>
                  <a:pt x="2310" y="1975"/>
                </a:moveTo>
                <a:cubicBezTo>
                  <a:pt x="2310" y="1973"/>
                  <a:pt x="2314" y="1972"/>
                  <a:pt x="2316" y="1970"/>
                </a:cubicBezTo>
                <a:cubicBezTo>
                  <a:pt x="2318" y="1973"/>
                  <a:pt x="2320" y="1976"/>
                  <a:pt x="2323" y="1980"/>
                </a:cubicBezTo>
                <a:cubicBezTo>
                  <a:pt x="2320" y="1983"/>
                  <a:pt x="2317" y="1985"/>
                  <a:pt x="2313" y="1987"/>
                </a:cubicBezTo>
                <a:cubicBezTo>
                  <a:pt x="2312" y="1983"/>
                  <a:pt x="2311" y="1979"/>
                  <a:pt x="2310" y="1975"/>
                </a:cubicBezTo>
                <a:close/>
                <a:moveTo>
                  <a:pt x="2315" y="1994"/>
                </a:moveTo>
                <a:cubicBezTo>
                  <a:pt x="2319" y="1991"/>
                  <a:pt x="2323" y="1989"/>
                  <a:pt x="2327" y="1987"/>
                </a:cubicBezTo>
                <a:cubicBezTo>
                  <a:pt x="2327" y="1988"/>
                  <a:pt x="2328" y="1989"/>
                  <a:pt x="2328" y="1989"/>
                </a:cubicBezTo>
                <a:cubicBezTo>
                  <a:pt x="2328" y="1993"/>
                  <a:pt x="2336" y="1995"/>
                  <a:pt x="2332" y="1999"/>
                </a:cubicBezTo>
                <a:cubicBezTo>
                  <a:pt x="2329" y="2002"/>
                  <a:pt x="2325" y="2003"/>
                  <a:pt x="2321" y="2005"/>
                </a:cubicBezTo>
                <a:cubicBezTo>
                  <a:pt x="2319" y="2001"/>
                  <a:pt x="2317" y="1998"/>
                  <a:pt x="2315" y="1994"/>
                </a:cubicBezTo>
                <a:close/>
                <a:moveTo>
                  <a:pt x="2329" y="2018"/>
                </a:moveTo>
                <a:cubicBezTo>
                  <a:pt x="2327" y="2016"/>
                  <a:pt x="2325" y="2014"/>
                  <a:pt x="2323" y="2011"/>
                </a:cubicBezTo>
                <a:cubicBezTo>
                  <a:pt x="2328" y="2009"/>
                  <a:pt x="2333" y="2006"/>
                  <a:pt x="2337" y="2004"/>
                </a:cubicBezTo>
                <a:cubicBezTo>
                  <a:pt x="2338" y="2004"/>
                  <a:pt x="2341" y="2007"/>
                  <a:pt x="2342" y="2008"/>
                </a:cubicBezTo>
                <a:cubicBezTo>
                  <a:pt x="2343" y="2009"/>
                  <a:pt x="2343" y="2011"/>
                  <a:pt x="2344" y="2013"/>
                </a:cubicBezTo>
                <a:cubicBezTo>
                  <a:pt x="2340" y="2015"/>
                  <a:pt x="2337" y="2017"/>
                  <a:pt x="2334" y="2019"/>
                </a:cubicBezTo>
                <a:cubicBezTo>
                  <a:pt x="2332" y="2019"/>
                  <a:pt x="2330" y="2019"/>
                  <a:pt x="2329" y="2018"/>
                </a:cubicBezTo>
                <a:close/>
                <a:moveTo>
                  <a:pt x="2336" y="2026"/>
                </a:moveTo>
                <a:cubicBezTo>
                  <a:pt x="2341" y="2023"/>
                  <a:pt x="2346" y="2021"/>
                  <a:pt x="2350" y="2019"/>
                </a:cubicBezTo>
                <a:cubicBezTo>
                  <a:pt x="2352" y="2021"/>
                  <a:pt x="2354" y="2023"/>
                  <a:pt x="2356" y="2025"/>
                </a:cubicBezTo>
                <a:cubicBezTo>
                  <a:pt x="2352" y="2031"/>
                  <a:pt x="2347" y="2033"/>
                  <a:pt x="2342" y="2033"/>
                </a:cubicBezTo>
                <a:cubicBezTo>
                  <a:pt x="2340" y="2033"/>
                  <a:pt x="2338" y="2029"/>
                  <a:pt x="2336" y="2026"/>
                </a:cubicBezTo>
                <a:close/>
                <a:moveTo>
                  <a:pt x="2350" y="2042"/>
                </a:moveTo>
                <a:cubicBezTo>
                  <a:pt x="2354" y="2040"/>
                  <a:pt x="2358" y="2038"/>
                  <a:pt x="2363" y="2036"/>
                </a:cubicBezTo>
                <a:cubicBezTo>
                  <a:pt x="2365" y="2039"/>
                  <a:pt x="2368" y="2042"/>
                  <a:pt x="2371" y="2044"/>
                </a:cubicBezTo>
                <a:cubicBezTo>
                  <a:pt x="2357" y="2051"/>
                  <a:pt x="2357" y="2051"/>
                  <a:pt x="2350" y="2042"/>
                </a:cubicBezTo>
                <a:close/>
                <a:moveTo>
                  <a:pt x="2460" y="2154"/>
                </a:moveTo>
                <a:cubicBezTo>
                  <a:pt x="2461" y="2154"/>
                  <a:pt x="2461" y="2153"/>
                  <a:pt x="2462" y="2153"/>
                </a:cubicBezTo>
                <a:cubicBezTo>
                  <a:pt x="2466" y="2156"/>
                  <a:pt x="2471" y="2159"/>
                  <a:pt x="2475" y="2162"/>
                </a:cubicBezTo>
                <a:cubicBezTo>
                  <a:pt x="2485" y="2169"/>
                  <a:pt x="2495" y="2176"/>
                  <a:pt x="2505" y="2183"/>
                </a:cubicBezTo>
                <a:cubicBezTo>
                  <a:pt x="2511" y="2188"/>
                  <a:pt x="2515" y="2195"/>
                  <a:pt x="2520" y="2201"/>
                </a:cubicBezTo>
                <a:cubicBezTo>
                  <a:pt x="2498" y="2188"/>
                  <a:pt x="2480" y="2171"/>
                  <a:pt x="2460" y="2154"/>
                </a:cubicBezTo>
                <a:close/>
                <a:moveTo>
                  <a:pt x="2582" y="2220"/>
                </a:moveTo>
                <a:cubicBezTo>
                  <a:pt x="2576" y="2217"/>
                  <a:pt x="2571" y="2215"/>
                  <a:pt x="2565" y="2213"/>
                </a:cubicBezTo>
                <a:cubicBezTo>
                  <a:pt x="2563" y="2212"/>
                  <a:pt x="2561" y="2210"/>
                  <a:pt x="2559" y="2208"/>
                </a:cubicBezTo>
                <a:cubicBezTo>
                  <a:pt x="2550" y="2200"/>
                  <a:pt x="2540" y="2194"/>
                  <a:pt x="2535" y="2185"/>
                </a:cubicBezTo>
                <a:cubicBezTo>
                  <a:pt x="2528" y="2174"/>
                  <a:pt x="2519" y="2165"/>
                  <a:pt x="2511" y="2156"/>
                </a:cubicBezTo>
                <a:cubicBezTo>
                  <a:pt x="2507" y="2151"/>
                  <a:pt x="2501" y="2148"/>
                  <a:pt x="2495" y="2145"/>
                </a:cubicBezTo>
                <a:cubicBezTo>
                  <a:pt x="2488" y="2142"/>
                  <a:pt x="2483" y="2137"/>
                  <a:pt x="2477" y="2132"/>
                </a:cubicBezTo>
                <a:cubicBezTo>
                  <a:pt x="2472" y="2126"/>
                  <a:pt x="2465" y="2123"/>
                  <a:pt x="2458" y="2122"/>
                </a:cubicBezTo>
                <a:cubicBezTo>
                  <a:pt x="2457" y="2122"/>
                  <a:pt x="2455" y="2123"/>
                  <a:pt x="2454" y="2123"/>
                </a:cubicBezTo>
                <a:cubicBezTo>
                  <a:pt x="2455" y="2125"/>
                  <a:pt x="2455" y="2127"/>
                  <a:pt x="2456" y="2127"/>
                </a:cubicBezTo>
                <a:cubicBezTo>
                  <a:pt x="2469" y="2130"/>
                  <a:pt x="2474" y="2141"/>
                  <a:pt x="2483" y="2147"/>
                </a:cubicBezTo>
                <a:cubicBezTo>
                  <a:pt x="2485" y="2149"/>
                  <a:pt x="2489" y="2150"/>
                  <a:pt x="2491" y="2152"/>
                </a:cubicBezTo>
                <a:cubicBezTo>
                  <a:pt x="2495" y="2153"/>
                  <a:pt x="2498" y="2155"/>
                  <a:pt x="2500" y="2157"/>
                </a:cubicBezTo>
                <a:cubicBezTo>
                  <a:pt x="2509" y="2165"/>
                  <a:pt x="2518" y="2174"/>
                  <a:pt x="2525" y="2183"/>
                </a:cubicBezTo>
                <a:cubicBezTo>
                  <a:pt x="2530" y="2191"/>
                  <a:pt x="2535" y="2198"/>
                  <a:pt x="2542" y="2204"/>
                </a:cubicBezTo>
                <a:cubicBezTo>
                  <a:pt x="2547" y="2209"/>
                  <a:pt x="2553" y="2212"/>
                  <a:pt x="2558" y="2216"/>
                </a:cubicBezTo>
                <a:cubicBezTo>
                  <a:pt x="2559" y="2217"/>
                  <a:pt x="2559" y="2217"/>
                  <a:pt x="2559" y="2219"/>
                </a:cubicBezTo>
                <a:cubicBezTo>
                  <a:pt x="2555" y="2217"/>
                  <a:pt x="2549" y="2215"/>
                  <a:pt x="2545" y="2211"/>
                </a:cubicBezTo>
                <a:cubicBezTo>
                  <a:pt x="2534" y="2202"/>
                  <a:pt x="2524" y="2191"/>
                  <a:pt x="2512" y="2181"/>
                </a:cubicBezTo>
                <a:cubicBezTo>
                  <a:pt x="2506" y="2176"/>
                  <a:pt x="2499" y="2172"/>
                  <a:pt x="2493" y="2167"/>
                </a:cubicBezTo>
                <a:cubicBezTo>
                  <a:pt x="2488" y="2163"/>
                  <a:pt x="2483" y="2158"/>
                  <a:pt x="2478" y="2155"/>
                </a:cubicBezTo>
                <a:cubicBezTo>
                  <a:pt x="2471" y="2150"/>
                  <a:pt x="2463" y="2145"/>
                  <a:pt x="2455" y="2144"/>
                </a:cubicBezTo>
                <a:cubicBezTo>
                  <a:pt x="2446" y="2142"/>
                  <a:pt x="2441" y="2137"/>
                  <a:pt x="2435" y="2132"/>
                </a:cubicBezTo>
                <a:cubicBezTo>
                  <a:pt x="2427" y="2126"/>
                  <a:pt x="2419" y="2119"/>
                  <a:pt x="2410" y="2113"/>
                </a:cubicBezTo>
                <a:cubicBezTo>
                  <a:pt x="2399" y="2107"/>
                  <a:pt x="2390" y="2099"/>
                  <a:pt x="2377" y="2096"/>
                </a:cubicBezTo>
                <a:cubicBezTo>
                  <a:pt x="2375" y="2095"/>
                  <a:pt x="2374" y="2093"/>
                  <a:pt x="2372" y="2092"/>
                </a:cubicBezTo>
                <a:cubicBezTo>
                  <a:pt x="2359" y="2085"/>
                  <a:pt x="2346" y="2081"/>
                  <a:pt x="2332" y="2086"/>
                </a:cubicBezTo>
                <a:cubicBezTo>
                  <a:pt x="2325" y="2088"/>
                  <a:pt x="2317" y="2089"/>
                  <a:pt x="2310" y="2092"/>
                </a:cubicBezTo>
                <a:cubicBezTo>
                  <a:pt x="2304" y="2095"/>
                  <a:pt x="2299" y="2099"/>
                  <a:pt x="2295" y="2103"/>
                </a:cubicBezTo>
                <a:cubicBezTo>
                  <a:pt x="2292" y="2105"/>
                  <a:pt x="2291" y="2109"/>
                  <a:pt x="2289" y="2113"/>
                </a:cubicBezTo>
                <a:cubicBezTo>
                  <a:pt x="2288" y="2109"/>
                  <a:pt x="2288" y="2106"/>
                  <a:pt x="2287" y="2103"/>
                </a:cubicBezTo>
                <a:cubicBezTo>
                  <a:pt x="2287" y="2103"/>
                  <a:pt x="2287" y="2102"/>
                  <a:pt x="2287" y="2101"/>
                </a:cubicBezTo>
                <a:cubicBezTo>
                  <a:pt x="2287" y="2098"/>
                  <a:pt x="2284" y="2094"/>
                  <a:pt x="2285" y="2092"/>
                </a:cubicBezTo>
                <a:cubicBezTo>
                  <a:pt x="2289" y="2089"/>
                  <a:pt x="2293" y="2086"/>
                  <a:pt x="2298" y="2083"/>
                </a:cubicBezTo>
                <a:cubicBezTo>
                  <a:pt x="2298" y="2082"/>
                  <a:pt x="2299" y="2082"/>
                  <a:pt x="2300" y="2082"/>
                </a:cubicBezTo>
                <a:cubicBezTo>
                  <a:pt x="2306" y="2075"/>
                  <a:pt x="2314" y="2073"/>
                  <a:pt x="2322" y="2072"/>
                </a:cubicBezTo>
                <a:cubicBezTo>
                  <a:pt x="2327" y="2071"/>
                  <a:pt x="2332" y="2071"/>
                  <a:pt x="2337" y="2072"/>
                </a:cubicBezTo>
                <a:cubicBezTo>
                  <a:pt x="2345" y="2072"/>
                  <a:pt x="2353" y="2073"/>
                  <a:pt x="2361" y="2074"/>
                </a:cubicBezTo>
                <a:cubicBezTo>
                  <a:pt x="2363" y="2075"/>
                  <a:pt x="2365" y="2075"/>
                  <a:pt x="2367" y="2076"/>
                </a:cubicBezTo>
                <a:cubicBezTo>
                  <a:pt x="2373" y="2081"/>
                  <a:pt x="2381" y="2081"/>
                  <a:pt x="2388" y="2082"/>
                </a:cubicBezTo>
                <a:cubicBezTo>
                  <a:pt x="2391" y="2083"/>
                  <a:pt x="2394" y="2084"/>
                  <a:pt x="2398" y="2084"/>
                </a:cubicBezTo>
                <a:cubicBezTo>
                  <a:pt x="2400" y="2085"/>
                  <a:pt x="2403" y="2086"/>
                  <a:pt x="2406" y="2086"/>
                </a:cubicBezTo>
                <a:cubicBezTo>
                  <a:pt x="2413" y="2085"/>
                  <a:pt x="2418" y="2089"/>
                  <a:pt x="2424" y="2092"/>
                </a:cubicBezTo>
                <a:cubicBezTo>
                  <a:pt x="2430" y="2095"/>
                  <a:pt x="2436" y="2093"/>
                  <a:pt x="2442" y="2092"/>
                </a:cubicBezTo>
                <a:cubicBezTo>
                  <a:pt x="2445" y="2092"/>
                  <a:pt x="2448" y="2092"/>
                  <a:pt x="2451" y="2094"/>
                </a:cubicBezTo>
                <a:cubicBezTo>
                  <a:pt x="2457" y="2097"/>
                  <a:pt x="2463" y="2099"/>
                  <a:pt x="2469" y="2102"/>
                </a:cubicBezTo>
                <a:cubicBezTo>
                  <a:pt x="2471" y="2103"/>
                  <a:pt x="2472" y="2103"/>
                  <a:pt x="2473" y="2104"/>
                </a:cubicBezTo>
                <a:cubicBezTo>
                  <a:pt x="2481" y="2112"/>
                  <a:pt x="2488" y="2119"/>
                  <a:pt x="2496" y="2126"/>
                </a:cubicBezTo>
                <a:cubicBezTo>
                  <a:pt x="2505" y="2134"/>
                  <a:pt x="2514" y="2142"/>
                  <a:pt x="2523" y="2149"/>
                </a:cubicBezTo>
                <a:cubicBezTo>
                  <a:pt x="2525" y="2151"/>
                  <a:pt x="2526" y="2154"/>
                  <a:pt x="2527" y="2156"/>
                </a:cubicBezTo>
                <a:cubicBezTo>
                  <a:pt x="2531" y="2164"/>
                  <a:pt x="2534" y="2173"/>
                  <a:pt x="2540" y="2179"/>
                </a:cubicBezTo>
                <a:cubicBezTo>
                  <a:pt x="2549" y="2190"/>
                  <a:pt x="2561" y="2199"/>
                  <a:pt x="2572" y="2208"/>
                </a:cubicBezTo>
                <a:cubicBezTo>
                  <a:pt x="2576" y="2211"/>
                  <a:pt x="2582" y="2213"/>
                  <a:pt x="2588" y="2216"/>
                </a:cubicBezTo>
                <a:cubicBezTo>
                  <a:pt x="2585" y="2218"/>
                  <a:pt x="2583" y="2219"/>
                  <a:pt x="2582" y="2220"/>
                </a:cubicBezTo>
                <a:close/>
                <a:moveTo>
                  <a:pt x="2579" y="2185"/>
                </a:moveTo>
                <a:cubicBezTo>
                  <a:pt x="2575" y="2183"/>
                  <a:pt x="2573" y="2178"/>
                  <a:pt x="2570" y="2175"/>
                </a:cubicBezTo>
                <a:cubicBezTo>
                  <a:pt x="2567" y="2171"/>
                  <a:pt x="2563" y="2168"/>
                  <a:pt x="2561" y="2164"/>
                </a:cubicBezTo>
                <a:cubicBezTo>
                  <a:pt x="2557" y="2155"/>
                  <a:pt x="2551" y="2147"/>
                  <a:pt x="2550" y="2137"/>
                </a:cubicBezTo>
                <a:cubicBezTo>
                  <a:pt x="2550" y="2135"/>
                  <a:pt x="2549" y="2133"/>
                  <a:pt x="2548" y="2132"/>
                </a:cubicBezTo>
                <a:cubicBezTo>
                  <a:pt x="2545" y="2117"/>
                  <a:pt x="2541" y="2102"/>
                  <a:pt x="2537" y="2088"/>
                </a:cubicBezTo>
                <a:cubicBezTo>
                  <a:pt x="2536" y="2083"/>
                  <a:pt x="2536" y="2079"/>
                  <a:pt x="2535" y="2075"/>
                </a:cubicBezTo>
                <a:cubicBezTo>
                  <a:pt x="2535" y="2074"/>
                  <a:pt x="2534" y="2073"/>
                  <a:pt x="2533" y="2073"/>
                </a:cubicBezTo>
                <a:cubicBezTo>
                  <a:pt x="2533" y="2073"/>
                  <a:pt x="2532" y="2073"/>
                  <a:pt x="2531" y="2074"/>
                </a:cubicBezTo>
                <a:cubicBezTo>
                  <a:pt x="2530" y="2075"/>
                  <a:pt x="2529" y="2076"/>
                  <a:pt x="2529" y="2077"/>
                </a:cubicBezTo>
                <a:cubicBezTo>
                  <a:pt x="2530" y="2082"/>
                  <a:pt x="2530" y="2088"/>
                  <a:pt x="2531" y="2093"/>
                </a:cubicBezTo>
                <a:cubicBezTo>
                  <a:pt x="2533" y="2103"/>
                  <a:pt x="2538" y="2111"/>
                  <a:pt x="2537" y="2122"/>
                </a:cubicBezTo>
                <a:cubicBezTo>
                  <a:pt x="2537" y="2123"/>
                  <a:pt x="2538" y="2125"/>
                  <a:pt x="2539" y="2126"/>
                </a:cubicBezTo>
                <a:cubicBezTo>
                  <a:pt x="2542" y="2136"/>
                  <a:pt x="2545" y="2146"/>
                  <a:pt x="2548" y="2155"/>
                </a:cubicBezTo>
                <a:cubicBezTo>
                  <a:pt x="2553" y="2172"/>
                  <a:pt x="2566" y="2183"/>
                  <a:pt x="2578" y="2193"/>
                </a:cubicBezTo>
                <a:cubicBezTo>
                  <a:pt x="2581" y="2196"/>
                  <a:pt x="2585" y="2196"/>
                  <a:pt x="2588" y="2198"/>
                </a:cubicBezTo>
                <a:cubicBezTo>
                  <a:pt x="2592" y="2201"/>
                  <a:pt x="2596" y="2205"/>
                  <a:pt x="2600" y="2208"/>
                </a:cubicBezTo>
                <a:cubicBezTo>
                  <a:pt x="2598" y="2210"/>
                  <a:pt x="2597" y="2212"/>
                  <a:pt x="2597" y="2212"/>
                </a:cubicBezTo>
                <a:cubicBezTo>
                  <a:pt x="2590" y="2207"/>
                  <a:pt x="2584" y="2202"/>
                  <a:pt x="2577" y="2199"/>
                </a:cubicBezTo>
                <a:cubicBezTo>
                  <a:pt x="2566" y="2193"/>
                  <a:pt x="2557" y="2185"/>
                  <a:pt x="2550" y="2176"/>
                </a:cubicBezTo>
                <a:cubicBezTo>
                  <a:pt x="2543" y="2167"/>
                  <a:pt x="2538" y="2158"/>
                  <a:pt x="2536" y="2147"/>
                </a:cubicBezTo>
                <a:cubicBezTo>
                  <a:pt x="2535" y="2140"/>
                  <a:pt x="2532" y="2134"/>
                  <a:pt x="2530" y="2128"/>
                </a:cubicBezTo>
                <a:cubicBezTo>
                  <a:pt x="2528" y="2118"/>
                  <a:pt x="2527" y="2107"/>
                  <a:pt x="2525" y="2097"/>
                </a:cubicBezTo>
                <a:cubicBezTo>
                  <a:pt x="2524" y="2091"/>
                  <a:pt x="2523" y="2085"/>
                  <a:pt x="2522" y="2079"/>
                </a:cubicBezTo>
                <a:cubicBezTo>
                  <a:pt x="2521" y="2072"/>
                  <a:pt x="2521" y="2065"/>
                  <a:pt x="2520" y="2058"/>
                </a:cubicBezTo>
                <a:cubicBezTo>
                  <a:pt x="2517" y="2047"/>
                  <a:pt x="2515" y="2036"/>
                  <a:pt x="2509" y="2025"/>
                </a:cubicBezTo>
                <a:cubicBezTo>
                  <a:pt x="2504" y="2015"/>
                  <a:pt x="2498" y="2006"/>
                  <a:pt x="2492" y="1996"/>
                </a:cubicBezTo>
                <a:cubicBezTo>
                  <a:pt x="2484" y="1984"/>
                  <a:pt x="2479" y="1971"/>
                  <a:pt x="2477" y="1956"/>
                </a:cubicBezTo>
                <a:cubicBezTo>
                  <a:pt x="2476" y="1949"/>
                  <a:pt x="2473" y="1941"/>
                  <a:pt x="2473" y="1933"/>
                </a:cubicBezTo>
                <a:cubicBezTo>
                  <a:pt x="2473" y="1928"/>
                  <a:pt x="2475" y="1923"/>
                  <a:pt x="2477" y="1918"/>
                </a:cubicBezTo>
                <a:cubicBezTo>
                  <a:pt x="2479" y="1913"/>
                  <a:pt x="2483" y="1908"/>
                  <a:pt x="2485" y="1902"/>
                </a:cubicBezTo>
                <a:cubicBezTo>
                  <a:pt x="2486" y="1900"/>
                  <a:pt x="2487" y="1898"/>
                  <a:pt x="2487" y="1895"/>
                </a:cubicBezTo>
                <a:cubicBezTo>
                  <a:pt x="2489" y="1890"/>
                  <a:pt x="2490" y="1885"/>
                  <a:pt x="2492" y="1879"/>
                </a:cubicBezTo>
                <a:cubicBezTo>
                  <a:pt x="2495" y="1871"/>
                  <a:pt x="2498" y="1862"/>
                  <a:pt x="2502" y="1854"/>
                </a:cubicBezTo>
                <a:cubicBezTo>
                  <a:pt x="2508" y="1856"/>
                  <a:pt x="2509" y="1862"/>
                  <a:pt x="2506" y="1869"/>
                </a:cubicBezTo>
                <a:cubicBezTo>
                  <a:pt x="2504" y="1875"/>
                  <a:pt x="2502" y="1880"/>
                  <a:pt x="2500" y="1886"/>
                </a:cubicBezTo>
                <a:cubicBezTo>
                  <a:pt x="2498" y="1894"/>
                  <a:pt x="2497" y="1903"/>
                  <a:pt x="2499" y="1911"/>
                </a:cubicBezTo>
                <a:cubicBezTo>
                  <a:pt x="2500" y="1916"/>
                  <a:pt x="2498" y="1921"/>
                  <a:pt x="2497" y="1926"/>
                </a:cubicBezTo>
                <a:cubicBezTo>
                  <a:pt x="2495" y="1935"/>
                  <a:pt x="2496" y="1943"/>
                  <a:pt x="2502" y="1948"/>
                </a:cubicBezTo>
                <a:cubicBezTo>
                  <a:pt x="2509" y="1956"/>
                  <a:pt x="2515" y="1964"/>
                  <a:pt x="2517" y="1974"/>
                </a:cubicBezTo>
                <a:cubicBezTo>
                  <a:pt x="2518" y="1979"/>
                  <a:pt x="2522" y="1983"/>
                  <a:pt x="2524" y="1987"/>
                </a:cubicBezTo>
                <a:cubicBezTo>
                  <a:pt x="2527" y="1992"/>
                  <a:pt x="2531" y="1998"/>
                  <a:pt x="2534" y="2004"/>
                </a:cubicBezTo>
                <a:cubicBezTo>
                  <a:pt x="2539" y="2014"/>
                  <a:pt x="2545" y="2024"/>
                  <a:pt x="2546" y="2036"/>
                </a:cubicBezTo>
                <a:cubicBezTo>
                  <a:pt x="2547" y="2041"/>
                  <a:pt x="2549" y="2046"/>
                  <a:pt x="2552" y="2050"/>
                </a:cubicBezTo>
                <a:cubicBezTo>
                  <a:pt x="2560" y="2061"/>
                  <a:pt x="2564" y="2073"/>
                  <a:pt x="2566" y="2086"/>
                </a:cubicBezTo>
                <a:cubicBezTo>
                  <a:pt x="2567" y="2089"/>
                  <a:pt x="2568" y="2092"/>
                  <a:pt x="2569" y="2094"/>
                </a:cubicBezTo>
                <a:cubicBezTo>
                  <a:pt x="2569" y="2096"/>
                  <a:pt x="2570" y="2097"/>
                  <a:pt x="2571" y="2099"/>
                </a:cubicBezTo>
                <a:cubicBezTo>
                  <a:pt x="2571" y="2100"/>
                  <a:pt x="2571" y="2102"/>
                  <a:pt x="2570" y="2104"/>
                </a:cubicBezTo>
                <a:cubicBezTo>
                  <a:pt x="2568" y="2099"/>
                  <a:pt x="2566" y="2095"/>
                  <a:pt x="2565" y="2090"/>
                </a:cubicBezTo>
                <a:cubicBezTo>
                  <a:pt x="2562" y="2082"/>
                  <a:pt x="2559" y="2073"/>
                  <a:pt x="2555" y="2065"/>
                </a:cubicBezTo>
                <a:cubicBezTo>
                  <a:pt x="2555" y="2064"/>
                  <a:pt x="2553" y="2064"/>
                  <a:pt x="2552" y="2063"/>
                </a:cubicBezTo>
                <a:cubicBezTo>
                  <a:pt x="2552" y="2065"/>
                  <a:pt x="2550" y="2066"/>
                  <a:pt x="2551" y="2068"/>
                </a:cubicBezTo>
                <a:cubicBezTo>
                  <a:pt x="2552" y="2073"/>
                  <a:pt x="2553" y="2077"/>
                  <a:pt x="2555" y="2082"/>
                </a:cubicBezTo>
                <a:cubicBezTo>
                  <a:pt x="2557" y="2088"/>
                  <a:pt x="2558" y="2094"/>
                  <a:pt x="2560" y="2100"/>
                </a:cubicBezTo>
                <a:cubicBezTo>
                  <a:pt x="2565" y="2110"/>
                  <a:pt x="2567" y="2122"/>
                  <a:pt x="2575" y="2132"/>
                </a:cubicBezTo>
                <a:cubicBezTo>
                  <a:pt x="2582" y="2140"/>
                  <a:pt x="2589" y="2148"/>
                  <a:pt x="2595" y="2157"/>
                </a:cubicBezTo>
                <a:cubicBezTo>
                  <a:pt x="2601" y="2165"/>
                  <a:pt x="2606" y="2174"/>
                  <a:pt x="2610" y="2183"/>
                </a:cubicBezTo>
                <a:cubicBezTo>
                  <a:pt x="2612" y="2185"/>
                  <a:pt x="2610" y="2189"/>
                  <a:pt x="2609" y="2192"/>
                </a:cubicBezTo>
                <a:cubicBezTo>
                  <a:pt x="2608" y="2190"/>
                  <a:pt x="2607" y="2189"/>
                  <a:pt x="2606" y="2188"/>
                </a:cubicBezTo>
                <a:cubicBezTo>
                  <a:pt x="2605" y="2179"/>
                  <a:pt x="2598" y="2174"/>
                  <a:pt x="2593" y="2168"/>
                </a:cubicBezTo>
                <a:cubicBezTo>
                  <a:pt x="2587" y="2163"/>
                  <a:pt x="2582" y="2159"/>
                  <a:pt x="2577" y="2154"/>
                </a:cubicBezTo>
                <a:cubicBezTo>
                  <a:pt x="2574" y="2151"/>
                  <a:pt x="2572" y="2146"/>
                  <a:pt x="2570" y="2143"/>
                </a:cubicBezTo>
                <a:cubicBezTo>
                  <a:pt x="2568" y="2137"/>
                  <a:pt x="2565" y="2132"/>
                  <a:pt x="2564" y="2126"/>
                </a:cubicBezTo>
                <a:cubicBezTo>
                  <a:pt x="2561" y="2117"/>
                  <a:pt x="2559" y="2108"/>
                  <a:pt x="2557" y="2099"/>
                </a:cubicBezTo>
                <a:cubicBezTo>
                  <a:pt x="2556" y="2095"/>
                  <a:pt x="2554" y="2092"/>
                  <a:pt x="2553" y="2088"/>
                </a:cubicBezTo>
                <a:cubicBezTo>
                  <a:pt x="2551" y="2083"/>
                  <a:pt x="2549" y="2078"/>
                  <a:pt x="2548" y="2073"/>
                </a:cubicBezTo>
                <a:cubicBezTo>
                  <a:pt x="2546" y="2068"/>
                  <a:pt x="2544" y="2063"/>
                  <a:pt x="2545" y="2058"/>
                </a:cubicBezTo>
                <a:cubicBezTo>
                  <a:pt x="2545" y="2058"/>
                  <a:pt x="2543" y="2056"/>
                  <a:pt x="2542" y="2056"/>
                </a:cubicBezTo>
                <a:cubicBezTo>
                  <a:pt x="2539" y="2057"/>
                  <a:pt x="2536" y="2061"/>
                  <a:pt x="2537" y="2065"/>
                </a:cubicBezTo>
                <a:cubicBezTo>
                  <a:pt x="2541" y="2077"/>
                  <a:pt x="2544" y="2089"/>
                  <a:pt x="2550" y="2100"/>
                </a:cubicBezTo>
                <a:cubicBezTo>
                  <a:pt x="2554" y="2108"/>
                  <a:pt x="2554" y="2117"/>
                  <a:pt x="2556" y="2126"/>
                </a:cubicBezTo>
                <a:cubicBezTo>
                  <a:pt x="2557" y="2129"/>
                  <a:pt x="2557" y="2133"/>
                  <a:pt x="2559" y="2136"/>
                </a:cubicBezTo>
                <a:cubicBezTo>
                  <a:pt x="2564" y="2146"/>
                  <a:pt x="2567" y="2158"/>
                  <a:pt x="2577" y="2165"/>
                </a:cubicBezTo>
                <a:cubicBezTo>
                  <a:pt x="2582" y="2170"/>
                  <a:pt x="2589" y="2174"/>
                  <a:pt x="2593" y="2179"/>
                </a:cubicBezTo>
                <a:cubicBezTo>
                  <a:pt x="2598" y="2185"/>
                  <a:pt x="2601" y="2192"/>
                  <a:pt x="2605" y="2198"/>
                </a:cubicBezTo>
                <a:cubicBezTo>
                  <a:pt x="2604" y="2199"/>
                  <a:pt x="2603" y="2200"/>
                  <a:pt x="2603" y="2200"/>
                </a:cubicBezTo>
                <a:cubicBezTo>
                  <a:pt x="2597" y="2192"/>
                  <a:pt x="2588" y="2190"/>
                  <a:pt x="2579" y="2185"/>
                </a:cubicBezTo>
                <a:close/>
                <a:moveTo>
                  <a:pt x="2628" y="2241"/>
                </a:moveTo>
                <a:cubicBezTo>
                  <a:pt x="2620" y="2233"/>
                  <a:pt x="2612" y="2225"/>
                  <a:pt x="2604" y="2218"/>
                </a:cubicBezTo>
                <a:cubicBezTo>
                  <a:pt x="2608" y="2214"/>
                  <a:pt x="2611" y="2210"/>
                  <a:pt x="2615" y="2206"/>
                </a:cubicBezTo>
                <a:cubicBezTo>
                  <a:pt x="2625" y="2212"/>
                  <a:pt x="2635" y="2218"/>
                  <a:pt x="2645" y="2224"/>
                </a:cubicBezTo>
                <a:cubicBezTo>
                  <a:pt x="2640" y="2229"/>
                  <a:pt x="2634" y="2235"/>
                  <a:pt x="2628" y="2241"/>
                </a:cubicBezTo>
                <a:close/>
                <a:moveTo>
                  <a:pt x="2588" y="2502"/>
                </a:moveTo>
                <a:cubicBezTo>
                  <a:pt x="2587" y="2496"/>
                  <a:pt x="2587" y="2489"/>
                  <a:pt x="2585" y="2482"/>
                </a:cubicBezTo>
                <a:cubicBezTo>
                  <a:pt x="2585" y="2480"/>
                  <a:pt x="2583" y="2477"/>
                  <a:pt x="2580" y="2475"/>
                </a:cubicBezTo>
                <a:cubicBezTo>
                  <a:pt x="2580" y="2475"/>
                  <a:pt x="2577" y="2476"/>
                  <a:pt x="2575" y="2478"/>
                </a:cubicBezTo>
                <a:cubicBezTo>
                  <a:pt x="2574" y="2478"/>
                  <a:pt x="2574" y="2479"/>
                  <a:pt x="2573" y="2480"/>
                </a:cubicBezTo>
                <a:cubicBezTo>
                  <a:pt x="2568" y="2479"/>
                  <a:pt x="2563" y="2477"/>
                  <a:pt x="2558" y="2477"/>
                </a:cubicBezTo>
                <a:cubicBezTo>
                  <a:pt x="2549" y="2476"/>
                  <a:pt x="2540" y="2475"/>
                  <a:pt x="2532" y="2475"/>
                </a:cubicBezTo>
                <a:cubicBezTo>
                  <a:pt x="2527" y="2475"/>
                  <a:pt x="2521" y="2477"/>
                  <a:pt x="2517" y="2478"/>
                </a:cubicBezTo>
                <a:cubicBezTo>
                  <a:pt x="2515" y="2479"/>
                  <a:pt x="2514" y="2483"/>
                  <a:pt x="2514" y="2486"/>
                </a:cubicBezTo>
                <a:cubicBezTo>
                  <a:pt x="2512" y="2491"/>
                  <a:pt x="2511" y="2497"/>
                  <a:pt x="2510" y="2502"/>
                </a:cubicBezTo>
                <a:cubicBezTo>
                  <a:pt x="2509" y="2507"/>
                  <a:pt x="2509" y="2511"/>
                  <a:pt x="2508" y="2516"/>
                </a:cubicBezTo>
                <a:cubicBezTo>
                  <a:pt x="2507" y="2521"/>
                  <a:pt x="2504" y="2527"/>
                  <a:pt x="2502" y="2532"/>
                </a:cubicBezTo>
                <a:cubicBezTo>
                  <a:pt x="2496" y="2530"/>
                  <a:pt x="2497" y="2536"/>
                  <a:pt x="2496" y="2541"/>
                </a:cubicBezTo>
                <a:cubicBezTo>
                  <a:pt x="2493" y="2535"/>
                  <a:pt x="2488" y="2538"/>
                  <a:pt x="2484" y="2536"/>
                </a:cubicBezTo>
                <a:cubicBezTo>
                  <a:pt x="2477" y="2534"/>
                  <a:pt x="2470" y="2533"/>
                  <a:pt x="2463" y="2534"/>
                </a:cubicBezTo>
                <a:cubicBezTo>
                  <a:pt x="2459" y="2535"/>
                  <a:pt x="2454" y="2535"/>
                  <a:pt x="2450" y="2537"/>
                </a:cubicBezTo>
                <a:cubicBezTo>
                  <a:pt x="2442" y="2540"/>
                  <a:pt x="2434" y="2545"/>
                  <a:pt x="2428" y="2551"/>
                </a:cubicBezTo>
                <a:cubicBezTo>
                  <a:pt x="2417" y="2560"/>
                  <a:pt x="2405" y="2569"/>
                  <a:pt x="2394" y="2579"/>
                </a:cubicBezTo>
                <a:cubicBezTo>
                  <a:pt x="2386" y="2587"/>
                  <a:pt x="2376" y="2594"/>
                  <a:pt x="2366" y="2599"/>
                </a:cubicBezTo>
                <a:cubicBezTo>
                  <a:pt x="2353" y="2606"/>
                  <a:pt x="2339" y="2611"/>
                  <a:pt x="2325" y="2617"/>
                </a:cubicBezTo>
                <a:cubicBezTo>
                  <a:pt x="2318" y="2620"/>
                  <a:pt x="2310" y="2622"/>
                  <a:pt x="2302" y="2624"/>
                </a:cubicBezTo>
                <a:cubicBezTo>
                  <a:pt x="2300" y="2625"/>
                  <a:pt x="2296" y="2625"/>
                  <a:pt x="2294" y="2626"/>
                </a:cubicBezTo>
                <a:cubicBezTo>
                  <a:pt x="2290" y="2630"/>
                  <a:pt x="2287" y="2634"/>
                  <a:pt x="2283" y="2638"/>
                </a:cubicBezTo>
                <a:cubicBezTo>
                  <a:pt x="2282" y="2639"/>
                  <a:pt x="2280" y="2640"/>
                  <a:pt x="2279" y="2640"/>
                </a:cubicBezTo>
                <a:cubicBezTo>
                  <a:pt x="2277" y="2642"/>
                  <a:pt x="2274" y="2642"/>
                  <a:pt x="2272" y="2644"/>
                </a:cubicBezTo>
                <a:cubicBezTo>
                  <a:pt x="2267" y="2649"/>
                  <a:pt x="2269" y="2661"/>
                  <a:pt x="2276" y="2663"/>
                </a:cubicBezTo>
                <a:cubicBezTo>
                  <a:pt x="2281" y="2665"/>
                  <a:pt x="2284" y="2668"/>
                  <a:pt x="2286" y="2672"/>
                </a:cubicBezTo>
                <a:cubicBezTo>
                  <a:pt x="2288" y="2674"/>
                  <a:pt x="2290" y="2677"/>
                  <a:pt x="2292" y="2679"/>
                </a:cubicBezTo>
                <a:cubicBezTo>
                  <a:pt x="2295" y="2682"/>
                  <a:pt x="2299" y="2686"/>
                  <a:pt x="2302" y="2688"/>
                </a:cubicBezTo>
                <a:cubicBezTo>
                  <a:pt x="2299" y="2692"/>
                  <a:pt x="2296" y="2695"/>
                  <a:pt x="2294" y="2699"/>
                </a:cubicBezTo>
                <a:cubicBezTo>
                  <a:pt x="2293" y="2701"/>
                  <a:pt x="2294" y="2705"/>
                  <a:pt x="2294" y="2708"/>
                </a:cubicBezTo>
                <a:cubicBezTo>
                  <a:pt x="2294" y="2715"/>
                  <a:pt x="2299" y="2721"/>
                  <a:pt x="2306" y="2721"/>
                </a:cubicBezTo>
                <a:cubicBezTo>
                  <a:pt x="2307" y="2722"/>
                  <a:pt x="2309" y="2722"/>
                  <a:pt x="2310" y="2723"/>
                </a:cubicBezTo>
                <a:cubicBezTo>
                  <a:pt x="2315" y="2729"/>
                  <a:pt x="2320" y="2733"/>
                  <a:pt x="2326" y="2734"/>
                </a:cubicBezTo>
                <a:cubicBezTo>
                  <a:pt x="2327" y="2740"/>
                  <a:pt x="2327" y="2744"/>
                  <a:pt x="2328" y="2749"/>
                </a:cubicBezTo>
                <a:cubicBezTo>
                  <a:pt x="2329" y="2754"/>
                  <a:pt x="2335" y="2758"/>
                  <a:pt x="2341" y="2758"/>
                </a:cubicBezTo>
                <a:cubicBezTo>
                  <a:pt x="2343" y="2758"/>
                  <a:pt x="2347" y="2757"/>
                  <a:pt x="2348" y="2762"/>
                </a:cubicBezTo>
                <a:cubicBezTo>
                  <a:pt x="2349" y="2763"/>
                  <a:pt x="2351" y="2764"/>
                  <a:pt x="2352" y="2764"/>
                </a:cubicBezTo>
                <a:cubicBezTo>
                  <a:pt x="2358" y="2766"/>
                  <a:pt x="2363" y="2767"/>
                  <a:pt x="2369" y="2769"/>
                </a:cubicBezTo>
                <a:cubicBezTo>
                  <a:pt x="2371" y="2770"/>
                  <a:pt x="2374" y="2771"/>
                  <a:pt x="2376" y="2774"/>
                </a:cubicBezTo>
                <a:cubicBezTo>
                  <a:pt x="2378" y="2775"/>
                  <a:pt x="2378" y="2778"/>
                  <a:pt x="2375" y="2779"/>
                </a:cubicBezTo>
                <a:cubicBezTo>
                  <a:pt x="2374" y="2780"/>
                  <a:pt x="2372" y="2781"/>
                  <a:pt x="2371" y="2782"/>
                </a:cubicBezTo>
                <a:cubicBezTo>
                  <a:pt x="2370" y="2784"/>
                  <a:pt x="2369" y="2788"/>
                  <a:pt x="2370" y="2789"/>
                </a:cubicBezTo>
                <a:cubicBezTo>
                  <a:pt x="2372" y="2793"/>
                  <a:pt x="2375" y="2796"/>
                  <a:pt x="2378" y="2798"/>
                </a:cubicBezTo>
                <a:cubicBezTo>
                  <a:pt x="2381" y="2800"/>
                  <a:pt x="2385" y="2801"/>
                  <a:pt x="2387" y="2800"/>
                </a:cubicBezTo>
                <a:cubicBezTo>
                  <a:pt x="2392" y="2797"/>
                  <a:pt x="2395" y="2798"/>
                  <a:pt x="2400" y="2800"/>
                </a:cubicBezTo>
                <a:cubicBezTo>
                  <a:pt x="2416" y="2806"/>
                  <a:pt x="2432" y="2812"/>
                  <a:pt x="2450" y="2810"/>
                </a:cubicBezTo>
                <a:cubicBezTo>
                  <a:pt x="2458" y="2809"/>
                  <a:pt x="2465" y="2808"/>
                  <a:pt x="2473" y="2806"/>
                </a:cubicBezTo>
                <a:cubicBezTo>
                  <a:pt x="2488" y="2801"/>
                  <a:pt x="2503" y="2796"/>
                  <a:pt x="2516" y="2788"/>
                </a:cubicBezTo>
                <a:cubicBezTo>
                  <a:pt x="2525" y="2782"/>
                  <a:pt x="2533" y="2776"/>
                  <a:pt x="2542" y="2770"/>
                </a:cubicBezTo>
                <a:cubicBezTo>
                  <a:pt x="2547" y="2765"/>
                  <a:pt x="2551" y="2759"/>
                  <a:pt x="2556" y="2755"/>
                </a:cubicBezTo>
                <a:cubicBezTo>
                  <a:pt x="2567" y="2747"/>
                  <a:pt x="2574" y="2736"/>
                  <a:pt x="2578" y="2724"/>
                </a:cubicBezTo>
                <a:cubicBezTo>
                  <a:pt x="2587" y="2703"/>
                  <a:pt x="2596" y="2682"/>
                  <a:pt x="2598" y="2659"/>
                </a:cubicBezTo>
                <a:cubicBezTo>
                  <a:pt x="2600" y="2641"/>
                  <a:pt x="2600" y="2624"/>
                  <a:pt x="2594" y="2607"/>
                </a:cubicBezTo>
                <a:cubicBezTo>
                  <a:pt x="2590" y="2596"/>
                  <a:pt x="2585" y="2585"/>
                  <a:pt x="2575" y="2578"/>
                </a:cubicBezTo>
                <a:cubicBezTo>
                  <a:pt x="2574" y="2577"/>
                  <a:pt x="2573" y="2575"/>
                  <a:pt x="2574" y="2574"/>
                </a:cubicBezTo>
                <a:cubicBezTo>
                  <a:pt x="2576" y="2565"/>
                  <a:pt x="2579" y="2556"/>
                  <a:pt x="2582" y="2547"/>
                </a:cubicBezTo>
                <a:cubicBezTo>
                  <a:pt x="2587" y="2533"/>
                  <a:pt x="2590" y="2518"/>
                  <a:pt x="2588" y="2502"/>
                </a:cubicBezTo>
                <a:close/>
                <a:moveTo>
                  <a:pt x="2527" y="2483"/>
                </a:moveTo>
                <a:cubicBezTo>
                  <a:pt x="2541" y="2485"/>
                  <a:pt x="2556" y="2487"/>
                  <a:pt x="2570" y="2489"/>
                </a:cubicBezTo>
                <a:cubicBezTo>
                  <a:pt x="2571" y="2494"/>
                  <a:pt x="2571" y="2499"/>
                  <a:pt x="2572" y="2503"/>
                </a:cubicBezTo>
                <a:cubicBezTo>
                  <a:pt x="2573" y="2509"/>
                  <a:pt x="2569" y="2512"/>
                  <a:pt x="2566" y="2514"/>
                </a:cubicBezTo>
                <a:cubicBezTo>
                  <a:pt x="2564" y="2515"/>
                  <a:pt x="2561" y="2515"/>
                  <a:pt x="2559" y="2513"/>
                </a:cubicBezTo>
                <a:cubicBezTo>
                  <a:pt x="2555" y="2509"/>
                  <a:pt x="2551" y="2503"/>
                  <a:pt x="2547" y="2499"/>
                </a:cubicBezTo>
                <a:cubicBezTo>
                  <a:pt x="2544" y="2496"/>
                  <a:pt x="2540" y="2495"/>
                  <a:pt x="2537" y="2493"/>
                </a:cubicBezTo>
                <a:cubicBezTo>
                  <a:pt x="2534" y="2491"/>
                  <a:pt x="2530" y="2488"/>
                  <a:pt x="2526" y="2485"/>
                </a:cubicBezTo>
                <a:cubicBezTo>
                  <a:pt x="2527" y="2485"/>
                  <a:pt x="2527" y="2484"/>
                  <a:pt x="2527" y="2483"/>
                </a:cubicBezTo>
                <a:close/>
                <a:moveTo>
                  <a:pt x="2365" y="2757"/>
                </a:moveTo>
                <a:cubicBezTo>
                  <a:pt x="2363" y="2756"/>
                  <a:pt x="2362" y="2756"/>
                  <a:pt x="2360" y="2756"/>
                </a:cubicBezTo>
                <a:cubicBezTo>
                  <a:pt x="2355" y="2756"/>
                  <a:pt x="2352" y="2754"/>
                  <a:pt x="2351" y="2749"/>
                </a:cubicBezTo>
                <a:cubicBezTo>
                  <a:pt x="2351" y="2746"/>
                  <a:pt x="2350" y="2744"/>
                  <a:pt x="2349" y="2742"/>
                </a:cubicBezTo>
                <a:cubicBezTo>
                  <a:pt x="2346" y="2735"/>
                  <a:pt x="2346" y="2735"/>
                  <a:pt x="2353" y="2732"/>
                </a:cubicBezTo>
                <a:cubicBezTo>
                  <a:pt x="2359" y="2731"/>
                  <a:pt x="2364" y="2729"/>
                  <a:pt x="2370" y="2727"/>
                </a:cubicBezTo>
                <a:cubicBezTo>
                  <a:pt x="2377" y="2725"/>
                  <a:pt x="2385" y="2722"/>
                  <a:pt x="2392" y="2719"/>
                </a:cubicBezTo>
                <a:cubicBezTo>
                  <a:pt x="2402" y="2714"/>
                  <a:pt x="2412" y="2709"/>
                  <a:pt x="2420" y="2701"/>
                </a:cubicBezTo>
                <a:cubicBezTo>
                  <a:pt x="2428" y="2693"/>
                  <a:pt x="2436" y="2687"/>
                  <a:pt x="2444" y="2680"/>
                </a:cubicBezTo>
                <a:cubicBezTo>
                  <a:pt x="2450" y="2676"/>
                  <a:pt x="2455" y="2671"/>
                  <a:pt x="2460" y="2666"/>
                </a:cubicBezTo>
                <a:cubicBezTo>
                  <a:pt x="2472" y="2654"/>
                  <a:pt x="2480" y="2641"/>
                  <a:pt x="2486" y="2625"/>
                </a:cubicBezTo>
                <a:cubicBezTo>
                  <a:pt x="2492" y="2610"/>
                  <a:pt x="2498" y="2595"/>
                  <a:pt x="2505" y="2581"/>
                </a:cubicBezTo>
                <a:cubicBezTo>
                  <a:pt x="2507" y="2576"/>
                  <a:pt x="2511" y="2573"/>
                  <a:pt x="2514" y="2568"/>
                </a:cubicBezTo>
                <a:cubicBezTo>
                  <a:pt x="2515" y="2567"/>
                  <a:pt x="2515" y="2565"/>
                  <a:pt x="2516" y="2564"/>
                </a:cubicBezTo>
                <a:cubicBezTo>
                  <a:pt x="2514" y="2563"/>
                  <a:pt x="2511" y="2562"/>
                  <a:pt x="2510" y="2563"/>
                </a:cubicBezTo>
                <a:cubicBezTo>
                  <a:pt x="2507" y="2565"/>
                  <a:pt x="2503" y="2567"/>
                  <a:pt x="2500" y="2570"/>
                </a:cubicBezTo>
                <a:cubicBezTo>
                  <a:pt x="2493" y="2577"/>
                  <a:pt x="2491" y="2587"/>
                  <a:pt x="2487" y="2596"/>
                </a:cubicBezTo>
                <a:cubicBezTo>
                  <a:pt x="2483" y="2605"/>
                  <a:pt x="2481" y="2616"/>
                  <a:pt x="2476" y="2625"/>
                </a:cubicBezTo>
                <a:cubicBezTo>
                  <a:pt x="2469" y="2638"/>
                  <a:pt x="2462" y="2651"/>
                  <a:pt x="2450" y="2661"/>
                </a:cubicBezTo>
                <a:cubicBezTo>
                  <a:pt x="2443" y="2666"/>
                  <a:pt x="2437" y="2673"/>
                  <a:pt x="2430" y="2679"/>
                </a:cubicBezTo>
                <a:cubicBezTo>
                  <a:pt x="2426" y="2683"/>
                  <a:pt x="2421" y="2687"/>
                  <a:pt x="2417" y="2690"/>
                </a:cubicBezTo>
                <a:cubicBezTo>
                  <a:pt x="2412" y="2694"/>
                  <a:pt x="2407" y="2698"/>
                  <a:pt x="2402" y="2701"/>
                </a:cubicBezTo>
                <a:cubicBezTo>
                  <a:pt x="2392" y="2708"/>
                  <a:pt x="2381" y="2713"/>
                  <a:pt x="2370" y="2716"/>
                </a:cubicBezTo>
                <a:cubicBezTo>
                  <a:pt x="2362" y="2718"/>
                  <a:pt x="2354" y="2721"/>
                  <a:pt x="2347" y="2724"/>
                </a:cubicBezTo>
                <a:cubicBezTo>
                  <a:pt x="2346" y="2724"/>
                  <a:pt x="2345" y="2724"/>
                  <a:pt x="2344" y="2724"/>
                </a:cubicBezTo>
                <a:cubicBezTo>
                  <a:pt x="2339" y="2724"/>
                  <a:pt x="2333" y="2724"/>
                  <a:pt x="2328" y="2723"/>
                </a:cubicBezTo>
                <a:cubicBezTo>
                  <a:pt x="2324" y="2722"/>
                  <a:pt x="2321" y="2719"/>
                  <a:pt x="2317" y="2716"/>
                </a:cubicBezTo>
                <a:cubicBezTo>
                  <a:pt x="2321" y="2709"/>
                  <a:pt x="2318" y="2703"/>
                  <a:pt x="2314" y="2698"/>
                </a:cubicBezTo>
                <a:cubicBezTo>
                  <a:pt x="2311" y="2695"/>
                  <a:pt x="2312" y="2693"/>
                  <a:pt x="2313" y="2690"/>
                </a:cubicBezTo>
                <a:cubicBezTo>
                  <a:pt x="2315" y="2688"/>
                  <a:pt x="2317" y="2684"/>
                  <a:pt x="2319" y="2683"/>
                </a:cubicBezTo>
                <a:cubicBezTo>
                  <a:pt x="2324" y="2680"/>
                  <a:pt x="2329" y="2677"/>
                  <a:pt x="2334" y="2675"/>
                </a:cubicBezTo>
                <a:cubicBezTo>
                  <a:pt x="2341" y="2672"/>
                  <a:pt x="2348" y="2670"/>
                  <a:pt x="2354" y="2667"/>
                </a:cubicBezTo>
                <a:cubicBezTo>
                  <a:pt x="2363" y="2663"/>
                  <a:pt x="2372" y="2659"/>
                  <a:pt x="2381" y="2655"/>
                </a:cubicBezTo>
                <a:cubicBezTo>
                  <a:pt x="2386" y="2652"/>
                  <a:pt x="2390" y="2649"/>
                  <a:pt x="2394" y="2645"/>
                </a:cubicBezTo>
                <a:cubicBezTo>
                  <a:pt x="2402" y="2639"/>
                  <a:pt x="2410" y="2632"/>
                  <a:pt x="2416" y="2625"/>
                </a:cubicBezTo>
                <a:cubicBezTo>
                  <a:pt x="2423" y="2618"/>
                  <a:pt x="2428" y="2610"/>
                  <a:pt x="2433" y="2603"/>
                </a:cubicBezTo>
                <a:cubicBezTo>
                  <a:pt x="2439" y="2596"/>
                  <a:pt x="2444" y="2590"/>
                  <a:pt x="2449" y="2584"/>
                </a:cubicBezTo>
                <a:cubicBezTo>
                  <a:pt x="2456" y="2578"/>
                  <a:pt x="2463" y="2573"/>
                  <a:pt x="2470" y="2568"/>
                </a:cubicBezTo>
                <a:cubicBezTo>
                  <a:pt x="2473" y="2566"/>
                  <a:pt x="2477" y="2565"/>
                  <a:pt x="2480" y="2564"/>
                </a:cubicBezTo>
                <a:cubicBezTo>
                  <a:pt x="2484" y="2564"/>
                  <a:pt x="2488" y="2564"/>
                  <a:pt x="2492" y="2564"/>
                </a:cubicBezTo>
                <a:cubicBezTo>
                  <a:pt x="2493" y="2564"/>
                  <a:pt x="2494" y="2563"/>
                  <a:pt x="2494" y="2563"/>
                </a:cubicBezTo>
                <a:cubicBezTo>
                  <a:pt x="2494" y="2561"/>
                  <a:pt x="2493" y="2559"/>
                  <a:pt x="2492" y="2559"/>
                </a:cubicBezTo>
                <a:cubicBezTo>
                  <a:pt x="2485" y="2555"/>
                  <a:pt x="2477" y="2553"/>
                  <a:pt x="2469" y="2557"/>
                </a:cubicBezTo>
                <a:cubicBezTo>
                  <a:pt x="2458" y="2563"/>
                  <a:pt x="2449" y="2571"/>
                  <a:pt x="2440" y="2579"/>
                </a:cubicBezTo>
                <a:cubicBezTo>
                  <a:pt x="2432" y="2588"/>
                  <a:pt x="2426" y="2599"/>
                  <a:pt x="2418" y="2607"/>
                </a:cubicBezTo>
                <a:cubicBezTo>
                  <a:pt x="2410" y="2616"/>
                  <a:pt x="2402" y="2625"/>
                  <a:pt x="2393" y="2633"/>
                </a:cubicBezTo>
                <a:cubicBezTo>
                  <a:pt x="2383" y="2641"/>
                  <a:pt x="2372" y="2648"/>
                  <a:pt x="2360" y="2653"/>
                </a:cubicBezTo>
                <a:cubicBezTo>
                  <a:pt x="2351" y="2656"/>
                  <a:pt x="2343" y="2660"/>
                  <a:pt x="2335" y="2664"/>
                </a:cubicBezTo>
                <a:cubicBezTo>
                  <a:pt x="2330" y="2666"/>
                  <a:pt x="2325" y="2667"/>
                  <a:pt x="2321" y="2669"/>
                </a:cubicBezTo>
                <a:cubicBezTo>
                  <a:pt x="2318" y="2670"/>
                  <a:pt x="2315" y="2673"/>
                  <a:pt x="2313" y="2674"/>
                </a:cubicBezTo>
                <a:cubicBezTo>
                  <a:pt x="2310" y="2676"/>
                  <a:pt x="2308" y="2676"/>
                  <a:pt x="2305" y="2678"/>
                </a:cubicBezTo>
                <a:cubicBezTo>
                  <a:pt x="2301" y="2673"/>
                  <a:pt x="2297" y="2669"/>
                  <a:pt x="2294" y="2664"/>
                </a:cubicBezTo>
                <a:cubicBezTo>
                  <a:pt x="2293" y="2663"/>
                  <a:pt x="2292" y="2660"/>
                  <a:pt x="2292" y="2658"/>
                </a:cubicBezTo>
                <a:cubicBezTo>
                  <a:pt x="2292" y="2657"/>
                  <a:pt x="2292" y="2656"/>
                  <a:pt x="2292" y="2655"/>
                </a:cubicBezTo>
                <a:cubicBezTo>
                  <a:pt x="2289" y="2648"/>
                  <a:pt x="2293" y="2637"/>
                  <a:pt x="2300" y="2635"/>
                </a:cubicBezTo>
                <a:cubicBezTo>
                  <a:pt x="2303" y="2633"/>
                  <a:pt x="2307" y="2634"/>
                  <a:pt x="2310" y="2633"/>
                </a:cubicBezTo>
                <a:cubicBezTo>
                  <a:pt x="2321" y="2629"/>
                  <a:pt x="2332" y="2625"/>
                  <a:pt x="2343" y="2621"/>
                </a:cubicBezTo>
                <a:cubicBezTo>
                  <a:pt x="2350" y="2618"/>
                  <a:pt x="2358" y="2615"/>
                  <a:pt x="2365" y="2612"/>
                </a:cubicBezTo>
                <a:cubicBezTo>
                  <a:pt x="2371" y="2609"/>
                  <a:pt x="2376" y="2605"/>
                  <a:pt x="2382" y="2602"/>
                </a:cubicBezTo>
                <a:cubicBezTo>
                  <a:pt x="2395" y="2594"/>
                  <a:pt x="2404" y="2583"/>
                  <a:pt x="2416" y="2573"/>
                </a:cubicBezTo>
                <a:cubicBezTo>
                  <a:pt x="2423" y="2568"/>
                  <a:pt x="2429" y="2561"/>
                  <a:pt x="2436" y="2556"/>
                </a:cubicBezTo>
                <a:cubicBezTo>
                  <a:pt x="2446" y="2549"/>
                  <a:pt x="2456" y="2543"/>
                  <a:pt x="2470" y="2544"/>
                </a:cubicBezTo>
                <a:cubicBezTo>
                  <a:pt x="2479" y="2544"/>
                  <a:pt x="2487" y="2545"/>
                  <a:pt x="2495" y="2549"/>
                </a:cubicBezTo>
                <a:cubicBezTo>
                  <a:pt x="2502" y="2551"/>
                  <a:pt x="2509" y="2548"/>
                  <a:pt x="2512" y="2541"/>
                </a:cubicBezTo>
                <a:cubicBezTo>
                  <a:pt x="2517" y="2529"/>
                  <a:pt x="2519" y="2516"/>
                  <a:pt x="2520" y="2503"/>
                </a:cubicBezTo>
                <a:cubicBezTo>
                  <a:pt x="2520" y="2500"/>
                  <a:pt x="2520" y="2496"/>
                  <a:pt x="2520" y="2493"/>
                </a:cubicBezTo>
                <a:cubicBezTo>
                  <a:pt x="2526" y="2497"/>
                  <a:pt x="2533" y="2500"/>
                  <a:pt x="2538" y="2504"/>
                </a:cubicBezTo>
                <a:cubicBezTo>
                  <a:pt x="2543" y="2508"/>
                  <a:pt x="2546" y="2513"/>
                  <a:pt x="2550" y="2518"/>
                </a:cubicBezTo>
                <a:cubicBezTo>
                  <a:pt x="2552" y="2520"/>
                  <a:pt x="2555" y="2522"/>
                  <a:pt x="2557" y="2524"/>
                </a:cubicBezTo>
                <a:cubicBezTo>
                  <a:pt x="2557" y="2525"/>
                  <a:pt x="2558" y="2527"/>
                  <a:pt x="2558" y="2528"/>
                </a:cubicBezTo>
                <a:cubicBezTo>
                  <a:pt x="2555" y="2536"/>
                  <a:pt x="2553" y="2543"/>
                  <a:pt x="2551" y="2551"/>
                </a:cubicBezTo>
                <a:cubicBezTo>
                  <a:pt x="2550" y="2552"/>
                  <a:pt x="2550" y="2553"/>
                  <a:pt x="2549" y="2554"/>
                </a:cubicBezTo>
                <a:cubicBezTo>
                  <a:pt x="2546" y="2557"/>
                  <a:pt x="2545" y="2559"/>
                  <a:pt x="2546" y="2563"/>
                </a:cubicBezTo>
                <a:cubicBezTo>
                  <a:pt x="2547" y="2564"/>
                  <a:pt x="2546" y="2566"/>
                  <a:pt x="2545" y="2568"/>
                </a:cubicBezTo>
                <a:cubicBezTo>
                  <a:pt x="2543" y="2567"/>
                  <a:pt x="2539" y="2566"/>
                  <a:pt x="2538" y="2567"/>
                </a:cubicBezTo>
                <a:cubicBezTo>
                  <a:pt x="2535" y="2570"/>
                  <a:pt x="2531" y="2574"/>
                  <a:pt x="2530" y="2578"/>
                </a:cubicBezTo>
                <a:cubicBezTo>
                  <a:pt x="2527" y="2590"/>
                  <a:pt x="2525" y="2602"/>
                  <a:pt x="2526" y="2614"/>
                </a:cubicBezTo>
                <a:cubicBezTo>
                  <a:pt x="2527" y="2631"/>
                  <a:pt x="2523" y="2648"/>
                  <a:pt x="2515" y="2663"/>
                </a:cubicBezTo>
                <a:cubicBezTo>
                  <a:pt x="2515" y="2663"/>
                  <a:pt x="2514" y="2664"/>
                  <a:pt x="2514" y="2665"/>
                </a:cubicBezTo>
                <a:cubicBezTo>
                  <a:pt x="2512" y="2675"/>
                  <a:pt x="2506" y="2684"/>
                  <a:pt x="2500" y="2692"/>
                </a:cubicBezTo>
                <a:cubicBezTo>
                  <a:pt x="2495" y="2701"/>
                  <a:pt x="2489" y="2709"/>
                  <a:pt x="2480" y="2714"/>
                </a:cubicBezTo>
                <a:cubicBezTo>
                  <a:pt x="2473" y="2718"/>
                  <a:pt x="2467" y="2724"/>
                  <a:pt x="2460" y="2728"/>
                </a:cubicBezTo>
                <a:cubicBezTo>
                  <a:pt x="2451" y="2735"/>
                  <a:pt x="2441" y="2740"/>
                  <a:pt x="2430" y="2743"/>
                </a:cubicBezTo>
                <a:cubicBezTo>
                  <a:pt x="2422" y="2745"/>
                  <a:pt x="2413" y="2746"/>
                  <a:pt x="2405" y="2749"/>
                </a:cubicBezTo>
                <a:cubicBezTo>
                  <a:pt x="2399" y="2750"/>
                  <a:pt x="2394" y="2752"/>
                  <a:pt x="2389" y="2755"/>
                </a:cubicBezTo>
                <a:cubicBezTo>
                  <a:pt x="2381" y="2760"/>
                  <a:pt x="2373" y="2758"/>
                  <a:pt x="2365" y="2757"/>
                </a:cubicBezTo>
                <a:close/>
                <a:moveTo>
                  <a:pt x="2577" y="2528"/>
                </a:moveTo>
                <a:cubicBezTo>
                  <a:pt x="2573" y="2542"/>
                  <a:pt x="2567" y="2554"/>
                  <a:pt x="2564" y="2567"/>
                </a:cubicBezTo>
                <a:cubicBezTo>
                  <a:pt x="2563" y="2573"/>
                  <a:pt x="2565" y="2579"/>
                  <a:pt x="2570" y="2584"/>
                </a:cubicBezTo>
                <a:cubicBezTo>
                  <a:pt x="2578" y="2593"/>
                  <a:pt x="2584" y="2604"/>
                  <a:pt x="2587" y="2617"/>
                </a:cubicBezTo>
                <a:cubicBezTo>
                  <a:pt x="2590" y="2629"/>
                  <a:pt x="2589" y="2641"/>
                  <a:pt x="2589" y="2653"/>
                </a:cubicBezTo>
                <a:cubicBezTo>
                  <a:pt x="2588" y="2669"/>
                  <a:pt x="2585" y="2683"/>
                  <a:pt x="2579" y="2697"/>
                </a:cubicBezTo>
                <a:cubicBezTo>
                  <a:pt x="2573" y="2711"/>
                  <a:pt x="2566" y="2724"/>
                  <a:pt x="2559" y="2737"/>
                </a:cubicBezTo>
                <a:cubicBezTo>
                  <a:pt x="2555" y="2744"/>
                  <a:pt x="2548" y="2749"/>
                  <a:pt x="2543" y="2755"/>
                </a:cubicBezTo>
                <a:cubicBezTo>
                  <a:pt x="2533" y="2766"/>
                  <a:pt x="2521" y="2773"/>
                  <a:pt x="2509" y="2780"/>
                </a:cubicBezTo>
                <a:cubicBezTo>
                  <a:pt x="2499" y="2785"/>
                  <a:pt x="2489" y="2789"/>
                  <a:pt x="2479" y="2792"/>
                </a:cubicBezTo>
                <a:cubicBezTo>
                  <a:pt x="2471" y="2795"/>
                  <a:pt x="2463" y="2797"/>
                  <a:pt x="2455" y="2799"/>
                </a:cubicBezTo>
                <a:cubicBezTo>
                  <a:pt x="2446" y="2801"/>
                  <a:pt x="2437" y="2800"/>
                  <a:pt x="2427" y="2796"/>
                </a:cubicBezTo>
                <a:cubicBezTo>
                  <a:pt x="2421" y="2794"/>
                  <a:pt x="2415" y="2794"/>
                  <a:pt x="2409" y="2794"/>
                </a:cubicBezTo>
                <a:cubicBezTo>
                  <a:pt x="2404" y="2793"/>
                  <a:pt x="2399" y="2793"/>
                  <a:pt x="2396" y="2788"/>
                </a:cubicBezTo>
                <a:cubicBezTo>
                  <a:pt x="2393" y="2783"/>
                  <a:pt x="2388" y="2778"/>
                  <a:pt x="2393" y="2769"/>
                </a:cubicBezTo>
                <a:cubicBezTo>
                  <a:pt x="2390" y="2771"/>
                  <a:pt x="2389" y="2772"/>
                  <a:pt x="2388" y="2772"/>
                </a:cubicBezTo>
                <a:cubicBezTo>
                  <a:pt x="2388" y="2772"/>
                  <a:pt x="2388" y="2772"/>
                  <a:pt x="2387" y="2772"/>
                </a:cubicBezTo>
                <a:cubicBezTo>
                  <a:pt x="2387" y="2768"/>
                  <a:pt x="2390" y="2766"/>
                  <a:pt x="2392" y="2765"/>
                </a:cubicBezTo>
                <a:cubicBezTo>
                  <a:pt x="2402" y="2761"/>
                  <a:pt x="2411" y="2758"/>
                  <a:pt x="2420" y="2755"/>
                </a:cubicBezTo>
                <a:cubicBezTo>
                  <a:pt x="2426" y="2753"/>
                  <a:pt x="2433" y="2753"/>
                  <a:pt x="2439" y="2751"/>
                </a:cubicBezTo>
                <a:cubicBezTo>
                  <a:pt x="2446" y="2748"/>
                  <a:pt x="2453" y="2745"/>
                  <a:pt x="2460" y="2741"/>
                </a:cubicBezTo>
                <a:cubicBezTo>
                  <a:pt x="2471" y="2734"/>
                  <a:pt x="2482" y="2727"/>
                  <a:pt x="2492" y="2719"/>
                </a:cubicBezTo>
                <a:cubicBezTo>
                  <a:pt x="2500" y="2713"/>
                  <a:pt x="2505" y="2704"/>
                  <a:pt x="2511" y="2695"/>
                </a:cubicBezTo>
                <a:cubicBezTo>
                  <a:pt x="2516" y="2687"/>
                  <a:pt x="2520" y="2677"/>
                  <a:pt x="2523" y="2668"/>
                </a:cubicBezTo>
                <a:cubicBezTo>
                  <a:pt x="2527" y="2660"/>
                  <a:pt x="2532" y="2653"/>
                  <a:pt x="2534" y="2644"/>
                </a:cubicBezTo>
                <a:cubicBezTo>
                  <a:pt x="2536" y="2637"/>
                  <a:pt x="2535" y="2629"/>
                  <a:pt x="2536" y="2621"/>
                </a:cubicBezTo>
                <a:cubicBezTo>
                  <a:pt x="2536" y="2620"/>
                  <a:pt x="2535" y="2618"/>
                  <a:pt x="2535" y="2616"/>
                </a:cubicBezTo>
                <a:cubicBezTo>
                  <a:pt x="2536" y="2609"/>
                  <a:pt x="2536" y="2602"/>
                  <a:pt x="2537" y="2595"/>
                </a:cubicBezTo>
                <a:cubicBezTo>
                  <a:pt x="2538" y="2590"/>
                  <a:pt x="2542" y="2585"/>
                  <a:pt x="2543" y="2580"/>
                </a:cubicBezTo>
                <a:cubicBezTo>
                  <a:pt x="2544" y="2576"/>
                  <a:pt x="2547" y="2573"/>
                  <a:pt x="2550" y="2570"/>
                </a:cubicBezTo>
                <a:cubicBezTo>
                  <a:pt x="2560" y="2560"/>
                  <a:pt x="2562" y="2547"/>
                  <a:pt x="2564" y="2534"/>
                </a:cubicBezTo>
                <a:cubicBezTo>
                  <a:pt x="2565" y="2528"/>
                  <a:pt x="2567" y="2523"/>
                  <a:pt x="2573" y="2521"/>
                </a:cubicBezTo>
                <a:cubicBezTo>
                  <a:pt x="2575" y="2521"/>
                  <a:pt x="2576" y="2518"/>
                  <a:pt x="2578" y="2516"/>
                </a:cubicBezTo>
                <a:cubicBezTo>
                  <a:pt x="2578" y="2517"/>
                  <a:pt x="2578" y="2517"/>
                  <a:pt x="2579" y="2517"/>
                </a:cubicBezTo>
                <a:cubicBezTo>
                  <a:pt x="2578" y="2521"/>
                  <a:pt x="2578" y="2525"/>
                  <a:pt x="2577" y="2528"/>
                </a:cubicBezTo>
                <a:close/>
                <a:moveTo>
                  <a:pt x="713" y="31"/>
                </a:moveTo>
                <a:cubicBezTo>
                  <a:pt x="712" y="24"/>
                  <a:pt x="712" y="17"/>
                  <a:pt x="711" y="11"/>
                </a:cubicBezTo>
                <a:cubicBezTo>
                  <a:pt x="710" y="8"/>
                  <a:pt x="708" y="5"/>
                  <a:pt x="706" y="3"/>
                </a:cubicBezTo>
                <a:cubicBezTo>
                  <a:pt x="705" y="3"/>
                  <a:pt x="702" y="5"/>
                  <a:pt x="700" y="6"/>
                </a:cubicBezTo>
                <a:cubicBezTo>
                  <a:pt x="700" y="6"/>
                  <a:pt x="699" y="7"/>
                  <a:pt x="699" y="8"/>
                </a:cubicBezTo>
                <a:cubicBezTo>
                  <a:pt x="693" y="7"/>
                  <a:pt x="688" y="5"/>
                  <a:pt x="683" y="5"/>
                </a:cubicBezTo>
                <a:cubicBezTo>
                  <a:pt x="674" y="4"/>
                  <a:pt x="666" y="3"/>
                  <a:pt x="657" y="4"/>
                </a:cubicBezTo>
                <a:cubicBezTo>
                  <a:pt x="652" y="4"/>
                  <a:pt x="647" y="5"/>
                  <a:pt x="642" y="7"/>
                </a:cubicBezTo>
                <a:cubicBezTo>
                  <a:pt x="640" y="7"/>
                  <a:pt x="640" y="11"/>
                  <a:pt x="639" y="14"/>
                </a:cubicBezTo>
                <a:cubicBezTo>
                  <a:pt x="637" y="20"/>
                  <a:pt x="636" y="25"/>
                  <a:pt x="635" y="31"/>
                </a:cubicBezTo>
                <a:cubicBezTo>
                  <a:pt x="634" y="35"/>
                  <a:pt x="635" y="40"/>
                  <a:pt x="634" y="44"/>
                </a:cubicBezTo>
                <a:cubicBezTo>
                  <a:pt x="632" y="50"/>
                  <a:pt x="630" y="55"/>
                  <a:pt x="627" y="61"/>
                </a:cubicBezTo>
                <a:cubicBezTo>
                  <a:pt x="621" y="58"/>
                  <a:pt x="622" y="64"/>
                  <a:pt x="621" y="69"/>
                </a:cubicBezTo>
                <a:cubicBezTo>
                  <a:pt x="618" y="63"/>
                  <a:pt x="613" y="66"/>
                  <a:pt x="609" y="65"/>
                </a:cubicBezTo>
                <a:cubicBezTo>
                  <a:pt x="602" y="63"/>
                  <a:pt x="596" y="61"/>
                  <a:pt x="589" y="63"/>
                </a:cubicBezTo>
                <a:cubicBezTo>
                  <a:pt x="584" y="63"/>
                  <a:pt x="580" y="64"/>
                  <a:pt x="576" y="65"/>
                </a:cubicBezTo>
                <a:cubicBezTo>
                  <a:pt x="567" y="68"/>
                  <a:pt x="560" y="73"/>
                  <a:pt x="553" y="79"/>
                </a:cubicBezTo>
                <a:cubicBezTo>
                  <a:pt x="542" y="89"/>
                  <a:pt x="530" y="97"/>
                  <a:pt x="520" y="107"/>
                </a:cubicBezTo>
                <a:cubicBezTo>
                  <a:pt x="511" y="116"/>
                  <a:pt x="501" y="122"/>
                  <a:pt x="491" y="128"/>
                </a:cubicBezTo>
                <a:cubicBezTo>
                  <a:pt x="478" y="135"/>
                  <a:pt x="464" y="140"/>
                  <a:pt x="450" y="145"/>
                </a:cubicBezTo>
                <a:cubicBezTo>
                  <a:pt x="443" y="148"/>
                  <a:pt x="435" y="150"/>
                  <a:pt x="428" y="152"/>
                </a:cubicBezTo>
                <a:cubicBezTo>
                  <a:pt x="425" y="153"/>
                  <a:pt x="421" y="153"/>
                  <a:pt x="419" y="154"/>
                </a:cubicBezTo>
                <a:cubicBezTo>
                  <a:pt x="415" y="158"/>
                  <a:pt x="412" y="162"/>
                  <a:pt x="408" y="166"/>
                </a:cubicBezTo>
                <a:cubicBezTo>
                  <a:pt x="407" y="167"/>
                  <a:pt x="405" y="168"/>
                  <a:pt x="404" y="169"/>
                </a:cubicBezTo>
                <a:cubicBezTo>
                  <a:pt x="402" y="170"/>
                  <a:pt x="399" y="170"/>
                  <a:pt x="398" y="172"/>
                </a:cubicBezTo>
                <a:cubicBezTo>
                  <a:pt x="392" y="178"/>
                  <a:pt x="394" y="189"/>
                  <a:pt x="401" y="192"/>
                </a:cubicBezTo>
                <a:cubicBezTo>
                  <a:pt x="406" y="194"/>
                  <a:pt x="409" y="197"/>
                  <a:pt x="412" y="200"/>
                </a:cubicBezTo>
                <a:cubicBezTo>
                  <a:pt x="413" y="202"/>
                  <a:pt x="415" y="205"/>
                  <a:pt x="417" y="207"/>
                </a:cubicBezTo>
                <a:cubicBezTo>
                  <a:pt x="420" y="210"/>
                  <a:pt x="424" y="214"/>
                  <a:pt x="427" y="217"/>
                </a:cubicBezTo>
                <a:cubicBezTo>
                  <a:pt x="424" y="220"/>
                  <a:pt x="421" y="223"/>
                  <a:pt x="419" y="227"/>
                </a:cubicBezTo>
                <a:cubicBezTo>
                  <a:pt x="418" y="230"/>
                  <a:pt x="419" y="233"/>
                  <a:pt x="419" y="237"/>
                </a:cubicBezTo>
                <a:cubicBezTo>
                  <a:pt x="419" y="243"/>
                  <a:pt x="425" y="249"/>
                  <a:pt x="431" y="250"/>
                </a:cubicBezTo>
                <a:cubicBezTo>
                  <a:pt x="433" y="250"/>
                  <a:pt x="434" y="250"/>
                  <a:pt x="435" y="251"/>
                </a:cubicBezTo>
                <a:cubicBezTo>
                  <a:pt x="440" y="257"/>
                  <a:pt x="445" y="261"/>
                  <a:pt x="452" y="263"/>
                </a:cubicBezTo>
                <a:cubicBezTo>
                  <a:pt x="452" y="268"/>
                  <a:pt x="452" y="273"/>
                  <a:pt x="453" y="277"/>
                </a:cubicBezTo>
                <a:cubicBezTo>
                  <a:pt x="454" y="283"/>
                  <a:pt x="461" y="286"/>
                  <a:pt x="466" y="286"/>
                </a:cubicBezTo>
                <a:cubicBezTo>
                  <a:pt x="469" y="286"/>
                  <a:pt x="472" y="285"/>
                  <a:pt x="474" y="290"/>
                </a:cubicBezTo>
                <a:cubicBezTo>
                  <a:pt x="474" y="291"/>
                  <a:pt x="476" y="292"/>
                  <a:pt x="478" y="293"/>
                </a:cubicBezTo>
                <a:cubicBezTo>
                  <a:pt x="483" y="294"/>
                  <a:pt x="488" y="295"/>
                  <a:pt x="494" y="297"/>
                </a:cubicBezTo>
                <a:cubicBezTo>
                  <a:pt x="497" y="298"/>
                  <a:pt x="499" y="300"/>
                  <a:pt x="501" y="302"/>
                </a:cubicBezTo>
                <a:cubicBezTo>
                  <a:pt x="503" y="304"/>
                  <a:pt x="503" y="306"/>
                  <a:pt x="500" y="307"/>
                </a:cubicBezTo>
                <a:cubicBezTo>
                  <a:pt x="499" y="308"/>
                  <a:pt x="497" y="309"/>
                  <a:pt x="496" y="310"/>
                </a:cubicBezTo>
                <a:cubicBezTo>
                  <a:pt x="496" y="312"/>
                  <a:pt x="494" y="316"/>
                  <a:pt x="495" y="318"/>
                </a:cubicBezTo>
                <a:cubicBezTo>
                  <a:pt x="497" y="321"/>
                  <a:pt x="500" y="324"/>
                  <a:pt x="504" y="327"/>
                </a:cubicBezTo>
                <a:cubicBezTo>
                  <a:pt x="506" y="328"/>
                  <a:pt x="510" y="329"/>
                  <a:pt x="512" y="328"/>
                </a:cubicBezTo>
                <a:cubicBezTo>
                  <a:pt x="517" y="325"/>
                  <a:pt x="520" y="326"/>
                  <a:pt x="525" y="328"/>
                </a:cubicBezTo>
                <a:cubicBezTo>
                  <a:pt x="541" y="335"/>
                  <a:pt x="557" y="340"/>
                  <a:pt x="575" y="338"/>
                </a:cubicBezTo>
                <a:cubicBezTo>
                  <a:pt x="583" y="338"/>
                  <a:pt x="591" y="336"/>
                  <a:pt x="598" y="334"/>
                </a:cubicBezTo>
                <a:cubicBezTo>
                  <a:pt x="613" y="330"/>
                  <a:pt x="628" y="325"/>
                  <a:pt x="641" y="316"/>
                </a:cubicBezTo>
                <a:cubicBezTo>
                  <a:pt x="650" y="310"/>
                  <a:pt x="659" y="304"/>
                  <a:pt x="667" y="298"/>
                </a:cubicBezTo>
                <a:cubicBezTo>
                  <a:pt x="672" y="294"/>
                  <a:pt x="676" y="288"/>
                  <a:pt x="681" y="284"/>
                </a:cubicBezTo>
                <a:cubicBezTo>
                  <a:pt x="692" y="276"/>
                  <a:pt x="699" y="264"/>
                  <a:pt x="704" y="252"/>
                </a:cubicBezTo>
                <a:cubicBezTo>
                  <a:pt x="713" y="232"/>
                  <a:pt x="721" y="211"/>
                  <a:pt x="724" y="187"/>
                </a:cubicBezTo>
                <a:cubicBezTo>
                  <a:pt x="725" y="169"/>
                  <a:pt x="725" y="152"/>
                  <a:pt x="719" y="135"/>
                </a:cubicBezTo>
                <a:cubicBezTo>
                  <a:pt x="715" y="124"/>
                  <a:pt x="711" y="113"/>
                  <a:pt x="701" y="106"/>
                </a:cubicBezTo>
                <a:cubicBezTo>
                  <a:pt x="700" y="105"/>
                  <a:pt x="698" y="103"/>
                  <a:pt x="699" y="102"/>
                </a:cubicBezTo>
                <a:cubicBezTo>
                  <a:pt x="701" y="93"/>
                  <a:pt x="704" y="84"/>
                  <a:pt x="707" y="75"/>
                </a:cubicBezTo>
                <a:cubicBezTo>
                  <a:pt x="712" y="61"/>
                  <a:pt x="715" y="46"/>
                  <a:pt x="713" y="31"/>
                </a:cubicBezTo>
                <a:close/>
                <a:moveTo>
                  <a:pt x="653" y="11"/>
                </a:moveTo>
                <a:cubicBezTo>
                  <a:pt x="667" y="13"/>
                  <a:pt x="681" y="15"/>
                  <a:pt x="695" y="17"/>
                </a:cubicBezTo>
                <a:cubicBezTo>
                  <a:pt x="696" y="22"/>
                  <a:pt x="696" y="27"/>
                  <a:pt x="697" y="32"/>
                </a:cubicBezTo>
                <a:cubicBezTo>
                  <a:pt x="698" y="37"/>
                  <a:pt x="694" y="40"/>
                  <a:pt x="691" y="42"/>
                </a:cubicBezTo>
                <a:cubicBezTo>
                  <a:pt x="690" y="43"/>
                  <a:pt x="686" y="43"/>
                  <a:pt x="685" y="42"/>
                </a:cubicBezTo>
                <a:cubicBezTo>
                  <a:pt x="680" y="37"/>
                  <a:pt x="677" y="31"/>
                  <a:pt x="672" y="27"/>
                </a:cubicBezTo>
                <a:cubicBezTo>
                  <a:pt x="669" y="24"/>
                  <a:pt x="666" y="23"/>
                  <a:pt x="663" y="21"/>
                </a:cubicBezTo>
                <a:cubicBezTo>
                  <a:pt x="659" y="19"/>
                  <a:pt x="655" y="16"/>
                  <a:pt x="651" y="14"/>
                </a:cubicBezTo>
                <a:cubicBezTo>
                  <a:pt x="652" y="13"/>
                  <a:pt x="652" y="12"/>
                  <a:pt x="653" y="11"/>
                </a:cubicBezTo>
                <a:close/>
                <a:moveTo>
                  <a:pt x="490" y="285"/>
                </a:moveTo>
                <a:cubicBezTo>
                  <a:pt x="488" y="285"/>
                  <a:pt x="487" y="284"/>
                  <a:pt x="485" y="284"/>
                </a:cubicBezTo>
                <a:cubicBezTo>
                  <a:pt x="480" y="285"/>
                  <a:pt x="477" y="282"/>
                  <a:pt x="477" y="277"/>
                </a:cubicBezTo>
                <a:cubicBezTo>
                  <a:pt x="476" y="275"/>
                  <a:pt x="476" y="272"/>
                  <a:pt x="475" y="270"/>
                </a:cubicBezTo>
                <a:cubicBezTo>
                  <a:pt x="472" y="264"/>
                  <a:pt x="472" y="263"/>
                  <a:pt x="478" y="261"/>
                </a:cubicBezTo>
                <a:cubicBezTo>
                  <a:pt x="484" y="259"/>
                  <a:pt x="489" y="258"/>
                  <a:pt x="495" y="256"/>
                </a:cubicBezTo>
                <a:cubicBezTo>
                  <a:pt x="503" y="253"/>
                  <a:pt x="511" y="251"/>
                  <a:pt x="518" y="247"/>
                </a:cubicBezTo>
                <a:cubicBezTo>
                  <a:pt x="528" y="242"/>
                  <a:pt x="538" y="237"/>
                  <a:pt x="546" y="229"/>
                </a:cubicBezTo>
                <a:cubicBezTo>
                  <a:pt x="553" y="221"/>
                  <a:pt x="562" y="215"/>
                  <a:pt x="569" y="209"/>
                </a:cubicBezTo>
                <a:cubicBezTo>
                  <a:pt x="575" y="204"/>
                  <a:pt x="580" y="199"/>
                  <a:pt x="585" y="194"/>
                </a:cubicBezTo>
                <a:cubicBezTo>
                  <a:pt x="597" y="183"/>
                  <a:pt x="606" y="169"/>
                  <a:pt x="612" y="153"/>
                </a:cubicBezTo>
                <a:cubicBezTo>
                  <a:pt x="617" y="138"/>
                  <a:pt x="623" y="124"/>
                  <a:pt x="630" y="109"/>
                </a:cubicBezTo>
                <a:cubicBezTo>
                  <a:pt x="632" y="105"/>
                  <a:pt x="636" y="101"/>
                  <a:pt x="639" y="97"/>
                </a:cubicBezTo>
                <a:cubicBezTo>
                  <a:pt x="640" y="95"/>
                  <a:pt x="640" y="93"/>
                  <a:pt x="641" y="92"/>
                </a:cubicBezTo>
                <a:cubicBezTo>
                  <a:pt x="639" y="92"/>
                  <a:pt x="637" y="90"/>
                  <a:pt x="635" y="91"/>
                </a:cubicBezTo>
                <a:cubicBezTo>
                  <a:pt x="632" y="93"/>
                  <a:pt x="628" y="95"/>
                  <a:pt x="626" y="98"/>
                </a:cubicBezTo>
                <a:cubicBezTo>
                  <a:pt x="619" y="105"/>
                  <a:pt x="616" y="115"/>
                  <a:pt x="612" y="124"/>
                </a:cubicBezTo>
                <a:cubicBezTo>
                  <a:pt x="608" y="134"/>
                  <a:pt x="606" y="144"/>
                  <a:pt x="601" y="153"/>
                </a:cubicBezTo>
                <a:cubicBezTo>
                  <a:pt x="594" y="166"/>
                  <a:pt x="588" y="180"/>
                  <a:pt x="575" y="189"/>
                </a:cubicBezTo>
                <a:cubicBezTo>
                  <a:pt x="568" y="195"/>
                  <a:pt x="562" y="202"/>
                  <a:pt x="555" y="208"/>
                </a:cubicBezTo>
                <a:cubicBezTo>
                  <a:pt x="551" y="212"/>
                  <a:pt x="547" y="215"/>
                  <a:pt x="542" y="219"/>
                </a:cubicBezTo>
                <a:cubicBezTo>
                  <a:pt x="537" y="223"/>
                  <a:pt x="532" y="227"/>
                  <a:pt x="527" y="230"/>
                </a:cubicBezTo>
                <a:cubicBezTo>
                  <a:pt x="517" y="236"/>
                  <a:pt x="507" y="242"/>
                  <a:pt x="495" y="244"/>
                </a:cubicBezTo>
                <a:cubicBezTo>
                  <a:pt x="487" y="246"/>
                  <a:pt x="480" y="250"/>
                  <a:pt x="472" y="252"/>
                </a:cubicBezTo>
                <a:cubicBezTo>
                  <a:pt x="471" y="252"/>
                  <a:pt x="470" y="253"/>
                  <a:pt x="469" y="253"/>
                </a:cubicBezTo>
                <a:cubicBezTo>
                  <a:pt x="464" y="252"/>
                  <a:pt x="459" y="253"/>
                  <a:pt x="454" y="251"/>
                </a:cubicBezTo>
                <a:cubicBezTo>
                  <a:pt x="449" y="250"/>
                  <a:pt x="446" y="247"/>
                  <a:pt x="442" y="244"/>
                </a:cubicBezTo>
                <a:cubicBezTo>
                  <a:pt x="446" y="237"/>
                  <a:pt x="444" y="231"/>
                  <a:pt x="439" y="226"/>
                </a:cubicBezTo>
                <a:cubicBezTo>
                  <a:pt x="436" y="223"/>
                  <a:pt x="437" y="221"/>
                  <a:pt x="438" y="219"/>
                </a:cubicBezTo>
                <a:cubicBezTo>
                  <a:pt x="440" y="216"/>
                  <a:pt x="442" y="213"/>
                  <a:pt x="444" y="211"/>
                </a:cubicBezTo>
                <a:cubicBezTo>
                  <a:pt x="449" y="208"/>
                  <a:pt x="454" y="206"/>
                  <a:pt x="459" y="203"/>
                </a:cubicBezTo>
                <a:cubicBezTo>
                  <a:pt x="466" y="201"/>
                  <a:pt x="473" y="198"/>
                  <a:pt x="479" y="195"/>
                </a:cubicBezTo>
                <a:cubicBezTo>
                  <a:pt x="488" y="191"/>
                  <a:pt x="498" y="187"/>
                  <a:pt x="506" y="183"/>
                </a:cubicBezTo>
                <a:cubicBezTo>
                  <a:pt x="511" y="180"/>
                  <a:pt x="515" y="177"/>
                  <a:pt x="519" y="173"/>
                </a:cubicBezTo>
                <a:cubicBezTo>
                  <a:pt x="527" y="167"/>
                  <a:pt x="535" y="161"/>
                  <a:pt x="542" y="153"/>
                </a:cubicBezTo>
                <a:cubicBezTo>
                  <a:pt x="548" y="147"/>
                  <a:pt x="553" y="138"/>
                  <a:pt x="559" y="131"/>
                </a:cubicBezTo>
                <a:cubicBezTo>
                  <a:pt x="564" y="125"/>
                  <a:pt x="569" y="118"/>
                  <a:pt x="575" y="112"/>
                </a:cubicBezTo>
                <a:cubicBezTo>
                  <a:pt x="581" y="106"/>
                  <a:pt x="588" y="101"/>
                  <a:pt x="595" y="96"/>
                </a:cubicBezTo>
                <a:cubicBezTo>
                  <a:pt x="598" y="94"/>
                  <a:pt x="602" y="93"/>
                  <a:pt x="605" y="93"/>
                </a:cubicBezTo>
                <a:cubicBezTo>
                  <a:pt x="609" y="92"/>
                  <a:pt x="613" y="93"/>
                  <a:pt x="617" y="93"/>
                </a:cubicBezTo>
                <a:cubicBezTo>
                  <a:pt x="618" y="92"/>
                  <a:pt x="620" y="91"/>
                  <a:pt x="619" y="91"/>
                </a:cubicBezTo>
                <a:cubicBezTo>
                  <a:pt x="619" y="90"/>
                  <a:pt x="619" y="88"/>
                  <a:pt x="618" y="87"/>
                </a:cubicBezTo>
                <a:cubicBezTo>
                  <a:pt x="610" y="83"/>
                  <a:pt x="602" y="81"/>
                  <a:pt x="594" y="86"/>
                </a:cubicBezTo>
                <a:cubicBezTo>
                  <a:pt x="584" y="91"/>
                  <a:pt x="574" y="99"/>
                  <a:pt x="566" y="108"/>
                </a:cubicBezTo>
                <a:cubicBezTo>
                  <a:pt x="557" y="116"/>
                  <a:pt x="551" y="127"/>
                  <a:pt x="543" y="136"/>
                </a:cubicBezTo>
                <a:cubicBezTo>
                  <a:pt x="535" y="145"/>
                  <a:pt x="528" y="154"/>
                  <a:pt x="518" y="161"/>
                </a:cubicBezTo>
                <a:cubicBezTo>
                  <a:pt x="509" y="170"/>
                  <a:pt x="498" y="177"/>
                  <a:pt x="485" y="181"/>
                </a:cubicBezTo>
                <a:cubicBezTo>
                  <a:pt x="477" y="184"/>
                  <a:pt x="468" y="189"/>
                  <a:pt x="460" y="192"/>
                </a:cubicBezTo>
                <a:cubicBezTo>
                  <a:pt x="455" y="194"/>
                  <a:pt x="450" y="195"/>
                  <a:pt x="446" y="197"/>
                </a:cubicBezTo>
                <a:cubicBezTo>
                  <a:pt x="443" y="199"/>
                  <a:pt x="441" y="201"/>
                  <a:pt x="438" y="203"/>
                </a:cubicBezTo>
                <a:cubicBezTo>
                  <a:pt x="436" y="204"/>
                  <a:pt x="433" y="205"/>
                  <a:pt x="431" y="206"/>
                </a:cubicBezTo>
                <a:cubicBezTo>
                  <a:pt x="427" y="201"/>
                  <a:pt x="423" y="197"/>
                  <a:pt x="419" y="193"/>
                </a:cubicBezTo>
                <a:cubicBezTo>
                  <a:pt x="418" y="191"/>
                  <a:pt x="418" y="189"/>
                  <a:pt x="417" y="187"/>
                </a:cubicBezTo>
                <a:cubicBezTo>
                  <a:pt x="417" y="186"/>
                  <a:pt x="417" y="184"/>
                  <a:pt x="417" y="184"/>
                </a:cubicBezTo>
                <a:cubicBezTo>
                  <a:pt x="414" y="177"/>
                  <a:pt x="418" y="166"/>
                  <a:pt x="425" y="163"/>
                </a:cubicBezTo>
                <a:cubicBezTo>
                  <a:pt x="428" y="162"/>
                  <a:pt x="432" y="162"/>
                  <a:pt x="435" y="161"/>
                </a:cubicBezTo>
                <a:cubicBezTo>
                  <a:pt x="446" y="157"/>
                  <a:pt x="457" y="153"/>
                  <a:pt x="468" y="149"/>
                </a:cubicBezTo>
                <a:cubicBezTo>
                  <a:pt x="475" y="146"/>
                  <a:pt x="483" y="143"/>
                  <a:pt x="490" y="140"/>
                </a:cubicBezTo>
                <a:cubicBezTo>
                  <a:pt x="496" y="137"/>
                  <a:pt x="501" y="133"/>
                  <a:pt x="507" y="130"/>
                </a:cubicBezTo>
                <a:cubicBezTo>
                  <a:pt x="520" y="123"/>
                  <a:pt x="530" y="111"/>
                  <a:pt x="541" y="102"/>
                </a:cubicBezTo>
                <a:cubicBezTo>
                  <a:pt x="548" y="96"/>
                  <a:pt x="554" y="90"/>
                  <a:pt x="561" y="85"/>
                </a:cubicBezTo>
                <a:cubicBezTo>
                  <a:pt x="571" y="78"/>
                  <a:pt x="582" y="72"/>
                  <a:pt x="595" y="72"/>
                </a:cubicBezTo>
                <a:cubicBezTo>
                  <a:pt x="604" y="72"/>
                  <a:pt x="612" y="74"/>
                  <a:pt x="621" y="77"/>
                </a:cubicBezTo>
                <a:cubicBezTo>
                  <a:pt x="627" y="80"/>
                  <a:pt x="635" y="76"/>
                  <a:pt x="637" y="70"/>
                </a:cubicBezTo>
                <a:cubicBezTo>
                  <a:pt x="642" y="57"/>
                  <a:pt x="644" y="44"/>
                  <a:pt x="645" y="31"/>
                </a:cubicBezTo>
                <a:cubicBezTo>
                  <a:pt x="645" y="28"/>
                  <a:pt x="645" y="24"/>
                  <a:pt x="645" y="22"/>
                </a:cubicBezTo>
                <a:cubicBezTo>
                  <a:pt x="651" y="25"/>
                  <a:pt x="658" y="28"/>
                  <a:pt x="663" y="32"/>
                </a:cubicBezTo>
                <a:cubicBezTo>
                  <a:pt x="668" y="36"/>
                  <a:pt x="671" y="42"/>
                  <a:pt x="675" y="46"/>
                </a:cubicBezTo>
                <a:cubicBezTo>
                  <a:pt x="677" y="48"/>
                  <a:pt x="680" y="50"/>
                  <a:pt x="682" y="53"/>
                </a:cubicBezTo>
                <a:cubicBezTo>
                  <a:pt x="683" y="54"/>
                  <a:pt x="683" y="56"/>
                  <a:pt x="683" y="57"/>
                </a:cubicBezTo>
                <a:cubicBezTo>
                  <a:pt x="681" y="64"/>
                  <a:pt x="678" y="72"/>
                  <a:pt x="676" y="79"/>
                </a:cubicBezTo>
                <a:cubicBezTo>
                  <a:pt x="675" y="80"/>
                  <a:pt x="675" y="81"/>
                  <a:pt x="674" y="82"/>
                </a:cubicBezTo>
                <a:cubicBezTo>
                  <a:pt x="672" y="85"/>
                  <a:pt x="670" y="88"/>
                  <a:pt x="671" y="91"/>
                </a:cubicBezTo>
                <a:cubicBezTo>
                  <a:pt x="672" y="93"/>
                  <a:pt x="671" y="95"/>
                  <a:pt x="671" y="96"/>
                </a:cubicBezTo>
                <a:cubicBezTo>
                  <a:pt x="668" y="96"/>
                  <a:pt x="664" y="94"/>
                  <a:pt x="663" y="95"/>
                </a:cubicBezTo>
                <a:cubicBezTo>
                  <a:pt x="660" y="99"/>
                  <a:pt x="657" y="102"/>
                  <a:pt x="655" y="107"/>
                </a:cubicBezTo>
                <a:cubicBezTo>
                  <a:pt x="652" y="118"/>
                  <a:pt x="650" y="130"/>
                  <a:pt x="651" y="143"/>
                </a:cubicBezTo>
                <a:cubicBezTo>
                  <a:pt x="652" y="160"/>
                  <a:pt x="648" y="176"/>
                  <a:pt x="640" y="191"/>
                </a:cubicBezTo>
                <a:cubicBezTo>
                  <a:pt x="640" y="192"/>
                  <a:pt x="639" y="192"/>
                  <a:pt x="639" y="193"/>
                </a:cubicBezTo>
                <a:cubicBezTo>
                  <a:pt x="637" y="203"/>
                  <a:pt x="631" y="212"/>
                  <a:pt x="626" y="221"/>
                </a:cubicBezTo>
                <a:cubicBezTo>
                  <a:pt x="620" y="229"/>
                  <a:pt x="615" y="237"/>
                  <a:pt x="605" y="243"/>
                </a:cubicBezTo>
                <a:cubicBezTo>
                  <a:pt x="598" y="246"/>
                  <a:pt x="592" y="252"/>
                  <a:pt x="585" y="257"/>
                </a:cubicBezTo>
                <a:cubicBezTo>
                  <a:pt x="576" y="263"/>
                  <a:pt x="566" y="268"/>
                  <a:pt x="556" y="271"/>
                </a:cubicBezTo>
                <a:cubicBezTo>
                  <a:pt x="547" y="273"/>
                  <a:pt x="538" y="275"/>
                  <a:pt x="530" y="277"/>
                </a:cubicBezTo>
                <a:cubicBezTo>
                  <a:pt x="524" y="278"/>
                  <a:pt x="519" y="281"/>
                  <a:pt x="514" y="284"/>
                </a:cubicBezTo>
                <a:cubicBezTo>
                  <a:pt x="506" y="288"/>
                  <a:pt x="498" y="287"/>
                  <a:pt x="490" y="285"/>
                </a:cubicBezTo>
                <a:close/>
                <a:moveTo>
                  <a:pt x="702" y="57"/>
                </a:moveTo>
                <a:cubicBezTo>
                  <a:pt x="698" y="70"/>
                  <a:pt x="693" y="83"/>
                  <a:pt x="689" y="96"/>
                </a:cubicBezTo>
                <a:cubicBezTo>
                  <a:pt x="688" y="101"/>
                  <a:pt x="691" y="107"/>
                  <a:pt x="695" y="112"/>
                </a:cubicBezTo>
                <a:cubicBezTo>
                  <a:pt x="703" y="122"/>
                  <a:pt x="709" y="133"/>
                  <a:pt x="712" y="145"/>
                </a:cubicBezTo>
                <a:cubicBezTo>
                  <a:pt x="715" y="157"/>
                  <a:pt x="715" y="169"/>
                  <a:pt x="714" y="181"/>
                </a:cubicBezTo>
                <a:cubicBezTo>
                  <a:pt x="713" y="197"/>
                  <a:pt x="710" y="212"/>
                  <a:pt x="704" y="226"/>
                </a:cubicBezTo>
                <a:cubicBezTo>
                  <a:pt x="698" y="239"/>
                  <a:pt x="692" y="253"/>
                  <a:pt x="684" y="265"/>
                </a:cubicBezTo>
                <a:cubicBezTo>
                  <a:pt x="680" y="272"/>
                  <a:pt x="673" y="277"/>
                  <a:pt x="668" y="283"/>
                </a:cubicBezTo>
                <a:cubicBezTo>
                  <a:pt x="658" y="294"/>
                  <a:pt x="646" y="301"/>
                  <a:pt x="634" y="308"/>
                </a:cubicBezTo>
                <a:cubicBezTo>
                  <a:pt x="625" y="314"/>
                  <a:pt x="614" y="317"/>
                  <a:pt x="604" y="321"/>
                </a:cubicBezTo>
                <a:cubicBezTo>
                  <a:pt x="596" y="324"/>
                  <a:pt x="588" y="325"/>
                  <a:pt x="581" y="327"/>
                </a:cubicBezTo>
                <a:cubicBezTo>
                  <a:pt x="571" y="329"/>
                  <a:pt x="562" y="328"/>
                  <a:pt x="553" y="325"/>
                </a:cubicBezTo>
                <a:cubicBezTo>
                  <a:pt x="547" y="323"/>
                  <a:pt x="540" y="323"/>
                  <a:pt x="534" y="322"/>
                </a:cubicBezTo>
                <a:cubicBezTo>
                  <a:pt x="529" y="322"/>
                  <a:pt x="524" y="321"/>
                  <a:pt x="521" y="316"/>
                </a:cubicBezTo>
                <a:cubicBezTo>
                  <a:pt x="518" y="311"/>
                  <a:pt x="513" y="306"/>
                  <a:pt x="518" y="298"/>
                </a:cubicBezTo>
                <a:cubicBezTo>
                  <a:pt x="516" y="299"/>
                  <a:pt x="514" y="300"/>
                  <a:pt x="513" y="301"/>
                </a:cubicBezTo>
                <a:cubicBezTo>
                  <a:pt x="513" y="300"/>
                  <a:pt x="513" y="300"/>
                  <a:pt x="513" y="300"/>
                </a:cubicBezTo>
                <a:cubicBezTo>
                  <a:pt x="512" y="296"/>
                  <a:pt x="515" y="294"/>
                  <a:pt x="518" y="293"/>
                </a:cubicBezTo>
                <a:cubicBezTo>
                  <a:pt x="527" y="290"/>
                  <a:pt x="536" y="286"/>
                  <a:pt x="546" y="283"/>
                </a:cubicBezTo>
                <a:cubicBezTo>
                  <a:pt x="552" y="281"/>
                  <a:pt x="558" y="281"/>
                  <a:pt x="564" y="279"/>
                </a:cubicBezTo>
                <a:cubicBezTo>
                  <a:pt x="571" y="276"/>
                  <a:pt x="578" y="273"/>
                  <a:pt x="585" y="269"/>
                </a:cubicBezTo>
                <a:cubicBezTo>
                  <a:pt x="596" y="262"/>
                  <a:pt x="607" y="255"/>
                  <a:pt x="617" y="247"/>
                </a:cubicBezTo>
                <a:cubicBezTo>
                  <a:pt x="625" y="241"/>
                  <a:pt x="630" y="232"/>
                  <a:pt x="636" y="224"/>
                </a:cubicBezTo>
                <a:cubicBezTo>
                  <a:pt x="642" y="215"/>
                  <a:pt x="645" y="206"/>
                  <a:pt x="649" y="197"/>
                </a:cubicBezTo>
                <a:cubicBezTo>
                  <a:pt x="652" y="189"/>
                  <a:pt x="657" y="181"/>
                  <a:pt x="659" y="173"/>
                </a:cubicBezTo>
                <a:cubicBezTo>
                  <a:pt x="661" y="165"/>
                  <a:pt x="660" y="157"/>
                  <a:pt x="661" y="150"/>
                </a:cubicBezTo>
                <a:cubicBezTo>
                  <a:pt x="661" y="148"/>
                  <a:pt x="661" y="146"/>
                  <a:pt x="661" y="145"/>
                </a:cubicBezTo>
                <a:cubicBezTo>
                  <a:pt x="661" y="138"/>
                  <a:pt x="661" y="130"/>
                  <a:pt x="663" y="123"/>
                </a:cubicBezTo>
                <a:cubicBezTo>
                  <a:pt x="664" y="118"/>
                  <a:pt x="667" y="114"/>
                  <a:pt x="669" y="109"/>
                </a:cubicBezTo>
                <a:cubicBezTo>
                  <a:pt x="670" y="104"/>
                  <a:pt x="672" y="101"/>
                  <a:pt x="675" y="98"/>
                </a:cubicBezTo>
                <a:cubicBezTo>
                  <a:pt x="685" y="88"/>
                  <a:pt x="687" y="75"/>
                  <a:pt x="690" y="62"/>
                </a:cubicBezTo>
                <a:cubicBezTo>
                  <a:pt x="691" y="56"/>
                  <a:pt x="692" y="52"/>
                  <a:pt x="698" y="49"/>
                </a:cubicBezTo>
                <a:cubicBezTo>
                  <a:pt x="700" y="49"/>
                  <a:pt x="701" y="46"/>
                  <a:pt x="703" y="45"/>
                </a:cubicBezTo>
                <a:cubicBezTo>
                  <a:pt x="703" y="45"/>
                  <a:pt x="704" y="45"/>
                  <a:pt x="704" y="45"/>
                </a:cubicBezTo>
                <a:cubicBezTo>
                  <a:pt x="704" y="49"/>
                  <a:pt x="703" y="53"/>
                  <a:pt x="702" y="57"/>
                </a:cubicBezTo>
                <a:close/>
                <a:moveTo>
                  <a:pt x="426" y="3313"/>
                </a:moveTo>
                <a:cubicBezTo>
                  <a:pt x="425" y="3313"/>
                  <a:pt x="424" y="3314"/>
                  <a:pt x="423" y="3315"/>
                </a:cubicBezTo>
                <a:cubicBezTo>
                  <a:pt x="420" y="3312"/>
                  <a:pt x="416" y="3309"/>
                  <a:pt x="412" y="3307"/>
                </a:cubicBezTo>
                <a:cubicBezTo>
                  <a:pt x="405" y="3304"/>
                  <a:pt x="398" y="3301"/>
                  <a:pt x="391" y="3298"/>
                </a:cubicBezTo>
                <a:cubicBezTo>
                  <a:pt x="387" y="3297"/>
                  <a:pt x="382" y="3296"/>
                  <a:pt x="378" y="3296"/>
                </a:cubicBezTo>
                <a:cubicBezTo>
                  <a:pt x="376" y="3296"/>
                  <a:pt x="374" y="3300"/>
                  <a:pt x="373" y="3301"/>
                </a:cubicBezTo>
                <a:cubicBezTo>
                  <a:pt x="370" y="3306"/>
                  <a:pt x="367" y="3310"/>
                  <a:pt x="365" y="3314"/>
                </a:cubicBezTo>
                <a:cubicBezTo>
                  <a:pt x="363" y="3317"/>
                  <a:pt x="362" y="3321"/>
                  <a:pt x="360" y="3324"/>
                </a:cubicBezTo>
                <a:cubicBezTo>
                  <a:pt x="357" y="3328"/>
                  <a:pt x="353" y="3332"/>
                  <a:pt x="350" y="3336"/>
                </a:cubicBezTo>
                <a:cubicBezTo>
                  <a:pt x="345" y="3332"/>
                  <a:pt x="345" y="3337"/>
                  <a:pt x="342" y="3341"/>
                </a:cubicBezTo>
                <a:cubicBezTo>
                  <a:pt x="341" y="3335"/>
                  <a:pt x="336" y="3336"/>
                  <a:pt x="334" y="3334"/>
                </a:cubicBezTo>
                <a:cubicBezTo>
                  <a:pt x="329" y="3330"/>
                  <a:pt x="323" y="3327"/>
                  <a:pt x="317" y="3326"/>
                </a:cubicBezTo>
                <a:cubicBezTo>
                  <a:pt x="314" y="3325"/>
                  <a:pt x="310" y="3324"/>
                  <a:pt x="306" y="3324"/>
                </a:cubicBezTo>
                <a:cubicBezTo>
                  <a:pt x="298" y="3324"/>
                  <a:pt x="291" y="3326"/>
                  <a:pt x="283" y="3329"/>
                </a:cubicBezTo>
                <a:cubicBezTo>
                  <a:pt x="271" y="3334"/>
                  <a:pt x="259" y="3337"/>
                  <a:pt x="248" y="3342"/>
                </a:cubicBezTo>
                <a:cubicBezTo>
                  <a:pt x="238" y="3346"/>
                  <a:pt x="228" y="3349"/>
                  <a:pt x="218" y="3350"/>
                </a:cubicBezTo>
                <a:cubicBezTo>
                  <a:pt x="206" y="3352"/>
                  <a:pt x="193" y="3352"/>
                  <a:pt x="180" y="3353"/>
                </a:cubicBezTo>
                <a:cubicBezTo>
                  <a:pt x="173" y="3353"/>
                  <a:pt x="166" y="3352"/>
                  <a:pt x="159" y="3352"/>
                </a:cubicBezTo>
                <a:cubicBezTo>
                  <a:pt x="156" y="3352"/>
                  <a:pt x="154" y="3350"/>
                  <a:pt x="152" y="3351"/>
                </a:cubicBezTo>
                <a:cubicBezTo>
                  <a:pt x="147" y="3353"/>
                  <a:pt x="143" y="3355"/>
                  <a:pt x="139" y="3357"/>
                </a:cubicBezTo>
                <a:cubicBezTo>
                  <a:pt x="138" y="3358"/>
                  <a:pt x="136" y="3358"/>
                  <a:pt x="135" y="3358"/>
                </a:cubicBezTo>
                <a:cubicBezTo>
                  <a:pt x="133" y="3358"/>
                  <a:pt x="130" y="3358"/>
                  <a:pt x="129" y="3359"/>
                </a:cubicBezTo>
                <a:cubicBezTo>
                  <a:pt x="123" y="3362"/>
                  <a:pt x="121" y="3372"/>
                  <a:pt x="126" y="3376"/>
                </a:cubicBezTo>
                <a:cubicBezTo>
                  <a:pt x="129" y="3379"/>
                  <a:pt x="130" y="3382"/>
                  <a:pt x="132" y="3386"/>
                </a:cubicBezTo>
                <a:cubicBezTo>
                  <a:pt x="133" y="3388"/>
                  <a:pt x="133" y="3391"/>
                  <a:pt x="134" y="3393"/>
                </a:cubicBezTo>
                <a:cubicBezTo>
                  <a:pt x="136" y="3397"/>
                  <a:pt x="138" y="3401"/>
                  <a:pt x="140" y="3404"/>
                </a:cubicBezTo>
                <a:cubicBezTo>
                  <a:pt x="136" y="3406"/>
                  <a:pt x="132" y="3408"/>
                  <a:pt x="130" y="3410"/>
                </a:cubicBezTo>
                <a:cubicBezTo>
                  <a:pt x="128" y="3412"/>
                  <a:pt x="128" y="3415"/>
                  <a:pt x="127" y="3418"/>
                </a:cubicBezTo>
                <a:cubicBezTo>
                  <a:pt x="125" y="3424"/>
                  <a:pt x="128" y="3430"/>
                  <a:pt x="133" y="3433"/>
                </a:cubicBezTo>
                <a:cubicBezTo>
                  <a:pt x="134" y="3433"/>
                  <a:pt x="135" y="3434"/>
                  <a:pt x="136" y="3435"/>
                </a:cubicBezTo>
                <a:cubicBezTo>
                  <a:pt x="138" y="3441"/>
                  <a:pt x="141" y="3446"/>
                  <a:pt x="146" y="3449"/>
                </a:cubicBezTo>
                <a:cubicBezTo>
                  <a:pt x="145" y="3454"/>
                  <a:pt x="143" y="3458"/>
                  <a:pt x="143" y="3462"/>
                </a:cubicBezTo>
                <a:cubicBezTo>
                  <a:pt x="142" y="3466"/>
                  <a:pt x="146" y="3471"/>
                  <a:pt x="150" y="3473"/>
                </a:cubicBezTo>
                <a:cubicBezTo>
                  <a:pt x="153" y="3474"/>
                  <a:pt x="156" y="3474"/>
                  <a:pt x="156" y="3478"/>
                </a:cubicBezTo>
                <a:cubicBezTo>
                  <a:pt x="155" y="3479"/>
                  <a:pt x="157" y="3481"/>
                  <a:pt x="158" y="3481"/>
                </a:cubicBezTo>
                <a:cubicBezTo>
                  <a:pt x="162" y="3484"/>
                  <a:pt x="166" y="3487"/>
                  <a:pt x="170" y="3490"/>
                </a:cubicBezTo>
                <a:cubicBezTo>
                  <a:pt x="172" y="3491"/>
                  <a:pt x="174" y="3494"/>
                  <a:pt x="175" y="3496"/>
                </a:cubicBezTo>
                <a:cubicBezTo>
                  <a:pt x="176" y="3498"/>
                  <a:pt x="175" y="3500"/>
                  <a:pt x="172" y="3500"/>
                </a:cubicBezTo>
                <a:cubicBezTo>
                  <a:pt x="171" y="3500"/>
                  <a:pt x="169" y="3500"/>
                  <a:pt x="168" y="3501"/>
                </a:cubicBezTo>
                <a:cubicBezTo>
                  <a:pt x="167" y="3503"/>
                  <a:pt x="165" y="3505"/>
                  <a:pt x="165" y="3507"/>
                </a:cubicBezTo>
                <a:cubicBezTo>
                  <a:pt x="166" y="3510"/>
                  <a:pt x="167" y="3514"/>
                  <a:pt x="169" y="3517"/>
                </a:cubicBezTo>
                <a:cubicBezTo>
                  <a:pt x="171" y="3519"/>
                  <a:pt x="174" y="3521"/>
                  <a:pt x="176" y="3521"/>
                </a:cubicBezTo>
                <a:cubicBezTo>
                  <a:pt x="181" y="3519"/>
                  <a:pt x="183" y="3521"/>
                  <a:pt x="187" y="3525"/>
                </a:cubicBezTo>
                <a:cubicBezTo>
                  <a:pt x="198" y="3535"/>
                  <a:pt x="209" y="3544"/>
                  <a:pt x="224" y="3548"/>
                </a:cubicBezTo>
                <a:cubicBezTo>
                  <a:pt x="231" y="3550"/>
                  <a:pt x="238" y="3551"/>
                  <a:pt x="244" y="3551"/>
                </a:cubicBezTo>
                <a:cubicBezTo>
                  <a:pt x="258" y="3552"/>
                  <a:pt x="272" y="3552"/>
                  <a:pt x="285" y="3549"/>
                </a:cubicBezTo>
                <a:cubicBezTo>
                  <a:pt x="294" y="3547"/>
                  <a:pt x="303" y="3545"/>
                  <a:pt x="312" y="3542"/>
                </a:cubicBezTo>
                <a:cubicBezTo>
                  <a:pt x="317" y="3540"/>
                  <a:pt x="322" y="3536"/>
                  <a:pt x="327" y="3535"/>
                </a:cubicBezTo>
                <a:cubicBezTo>
                  <a:pt x="339" y="3531"/>
                  <a:pt x="348" y="3524"/>
                  <a:pt x="355" y="3516"/>
                </a:cubicBezTo>
                <a:cubicBezTo>
                  <a:pt x="369" y="3501"/>
                  <a:pt x="382" y="3487"/>
                  <a:pt x="391" y="3468"/>
                </a:cubicBezTo>
                <a:cubicBezTo>
                  <a:pt x="398" y="3454"/>
                  <a:pt x="402" y="3440"/>
                  <a:pt x="403" y="3424"/>
                </a:cubicBezTo>
                <a:cubicBezTo>
                  <a:pt x="403" y="3414"/>
                  <a:pt x="402" y="3404"/>
                  <a:pt x="396" y="3395"/>
                </a:cubicBezTo>
                <a:cubicBezTo>
                  <a:pt x="396" y="3394"/>
                  <a:pt x="395" y="3392"/>
                  <a:pt x="396" y="3391"/>
                </a:cubicBezTo>
                <a:cubicBezTo>
                  <a:pt x="401" y="3384"/>
                  <a:pt x="405" y="3378"/>
                  <a:pt x="411" y="3372"/>
                </a:cubicBezTo>
                <a:cubicBezTo>
                  <a:pt x="419" y="3362"/>
                  <a:pt x="426" y="3350"/>
                  <a:pt x="429" y="3337"/>
                </a:cubicBezTo>
                <a:cubicBezTo>
                  <a:pt x="430" y="3331"/>
                  <a:pt x="432" y="3326"/>
                  <a:pt x="433" y="3320"/>
                </a:cubicBezTo>
                <a:cubicBezTo>
                  <a:pt x="433" y="3318"/>
                  <a:pt x="432" y="3315"/>
                  <a:pt x="431" y="3313"/>
                </a:cubicBezTo>
                <a:cubicBezTo>
                  <a:pt x="430" y="3312"/>
                  <a:pt x="427" y="3313"/>
                  <a:pt x="426" y="3313"/>
                </a:cubicBezTo>
                <a:close/>
                <a:moveTo>
                  <a:pt x="171" y="3479"/>
                </a:moveTo>
                <a:cubicBezTo>
                  <a:pt x="169" y="3478"/>
                  <a:pt x="168" y="3477"/>
                  <a:pt x="167" y="3477"/>
                </a:cubicBezTo>
                <a:cubicBezTo>
                  <a:pt x="163" y="3476"/>
                  <a:pt x="161" y="3473"/>
                  <a:pt x="162" y="3468"/>
                </a:cubicBezTo>
                <a:cubicBezTo>
                  <a:pt x="162" y="3466"/>
                  <a:pt x="163" y="3464"/>
                  <a:pt x="162" y="3462"/>
                </a:cubicBezTo>
                <a:cubicBezTo>
                  <a:pt x="162" y="3456"/>
                  <a:pt x="162" y="3455"/>
                  <a:pt x="168" y="3455"/>
                </a:cubicBezTo>
                <a:cubicBezTo>
                  <a:pt x="173" y="3456"/>
                  <a:pt x="178" y="3456"/>
                  <a:pt x="183" y="3456"/>
                </a:cubicBezTo>
                <a:cubicBezTo>
                  <a:pt x="190" y="3456"/>
                  <a:pt x="198" y="3457"/>
                  <a:pt x="205" y="3456"/>
                </a:cubicBezTo>
                <a:cubicBezTo>
                  <a:pt x="214" y="3455"/>
                  <a:pt x="224" y="3454"/>
                  <a:pt x="233" y="3449"/>
                </a:cubicBezTo>
                <a:cubicBezTo>
                  <a:pt x="241" y="3446"/>
                  <a:pt x="250" y="3443"/>
                  <a:pt x="258" y="3440"/>
                </a:cubicBezTo>
                <a:cubicBezTo>
                  <a:pt x="264" y="3438"/>
                  <a:pt x="270" y="3435"/>
                  <a:pt x="275" y="3433"/>
                </a:cubicBezTo>
                <a:cubicBezTo>
                  <a:pt x="289" y="3427"/>
                  <a:pt x="300" y="3418"/>
                  <a:pt x="309" y="3407"/>
                </a:cubicBezTo>
                <a:cubicBezTo>
                  <a:pt x="318" y="3397"/>
                  <a:pt x="328" y="3386"/>
                  <a:pt x="337" y="3376"/>
                </a:cubicBezTo>
                <a:cubicBezTo>
                  <a:pt x="340" y="3373"/>
                  <a:pt x="345" y="3372"/>
                  <a:pt x="348" y="3369"/>
                </a:cubicBezTo>
                <a:cubicBezTo>
                  <a:pt x="349" y="3368"/>
                  <a:pt x="350" y="3367"/>
                  <a:pt x="351" y="3366"/>
                </a:cubicBezTo>
                <a:cubicBezTo>
                  <a:pt x="350" y="3365"/>
                  <a:pt x="348" y="3363"/>
                  <a:pt x="347" y="3363"/>
                </a:cubicBezTo>
                <a:cubicBezTo>
                  <a:pt x="344" y="3364"/>
                  <a:pt x="340" y="3365"/>
                  <a:pt x="337" y="3366"/>
                </a:cubicBezTo>
                <a:cubicBezTo>
                  <a:pt x="329" y="3370"/>
                  <a:pt x="324" y="3377"/>
                  <a:pt x="318" y="3384"/>
                </a:cubicBezTo>
                <a:cubicBezTo>
                  <a:pt x="312" y="3390"/>
                  <a:pt x="308" y="3398"/>
                  <a:pt x="301" y="3404"/>
                </a:cubicBezTo>
                <a:cubicBezTo>
                  <a:pt x="291" y="3413"/>
                  <a:pt x="282" y="3422"/>
                  <a:pt x="269" y="3426"/>
                </a:cubicBezTo>
                <a:cubicBezTo>
                  <a:pt x="261" y="3428"/>
                  <a:pt x="254" y="3432"/>
                  <a:pt x="247" y="3435"/>
                </a:cubicBezTo>
                <a:cubicBezTo>
                  <a:pt x="242" y="3437"/>
                  <a:pt x="238" y="3439"/>
                  <a:pt x="233" y="3440"/>
                </a:cubicBezTo>
                <a:cubicBezTo>
                  <a:pt x="228" y="3442"/>
                  <a:pt x="223" y="3444"/>
                  <a:pt x="217" y="3445"/>
                </a:cubicBezTo>
                <a:cubicBezTo>
                  <a:pt x="207" y="3447"/>
                  <a:pt x="197" y="3448"/>
                  <a:pt x="187" y="3447"/>
                </a:cubicBezTo>
                <a:cubicBezTo>
                  <a:pt x="180" y="3446"/>
                  <a:pt x="173" y="3447"/>
                  <a:pt x="166" y="3447"/>
                </a:cubicBezTo>
                <a:cubicBezTo>
                  <a:pt x="165" y="3447"/>
                  <a:pt x="164" y="3447"/>
                  <a:pt x="163" y="3446"/>
                </a:cubicBezTo>
                <a:cubicBezTo>
                  <a:pt x="159" y="3444"/>
                  <a:pt x="154" y="3443"/>
                  <a:pt x="151" y="3440"/>
                </a:cubicBezTo>
                <a:cubicBezTo>
                  <a:pt x="148" y="3438"/>
                  <a:pt x="146" y="3435"/>
                  <a:pt x="143" y="3431"/>
                </a:cubicBezTo>
                <a:cubicBezTo>
                  <a:pt x="149" y="3426"/>
                  <a:pt x="149" y="3421"/>
                  <a:pt x="146" y="3415"/>
                </a:cubicBezTo>
                <a:cubicBezTo>
                  <a:pt x="145" y="3412"/>
                  <a:pt x="146" y="3411"/>
                  <a:pt x="148" y="3409"/>
                </a:cubicBezTo>
                <a:cubicBezTo>
                  <a:pt x="150" y="3408"/>
                  <a:pt x="153" y="3405"/>
                  <a:pt x="155" y="3405"/>
                </a:cubicBezTo>
                <a:cubicBezTo>
                  <a:pt x="160" y="3404"/>
                  <a:pt x="165" y="3403"/>
                  <a:pt x="170" y="3403"/>
                </a:cubicBezTo>
                <a:cubicBezTo>
                  <a:pt x="176" y="3403"/>
                  <a:pt x="182" y="3403"/>
                  <a:pt x="189" y="3402"/>
                </a:cubicBezTo>
                <a:cubicBezTo>
                  <a:pt x="197" y="3402"/>
                  <a:pt x="206" y="3401"/>
                  <a:pt x="214" y="3400"/>
                </a:cubicBezTo>
                <a:cubicBezTo>
                  <a:pt x="219" y="3400"/>
                  <a:pt x="223" y="3398"/>
                  <a:pt x="228" y="3396"/>
                </a:cubicBezTo>
                <a:cubicBezTo>
                  <a:pt x="236" y="3393"/>
                  <a:pt x="244" y="3390"/>
                  <a:pt x="252" y="3387"/>
                </a:cubicBezTo>
                <a:cubicBezTo>
                  <a:pt x="259" y="3383"/>
                  <a:pt x="266" y="3378"/>
                  <a:pt x="273" y="3373"/>
                </a:cubicBezTo>
                <a:cubicBezTo>
                  <a:pt x="279" y="3370"/>
                  <a:pt x="285" y="3366"/>
                  <a:pt x="291" y="3363"/>
                </a:cubicBezTo>
                <a:cubicBezTo>
                  <a:pt x="298" y="3360"/>
                  <a:pt x="306" y="3358"/>
                  <a:pt x="313" y="3356"/>
                </a:cubicBezTo>
                <a:cubicBezTo>
                  <a:pt x="316" y="3355"/>
                  <a:pt x="319" y="3355"/>
                  <a:pt x="322" y="3356"/>
                </a:cubicBezTo>
                <a:cubicBezTo>
                  <a:pt x="326" y="3357"/>
                  <a:pt x="329" y="3358"/>
                  <a:pt x="332" y="3359"/>
                </a:cubicBezTo>
                <a:cubicBezTo>
                  <a:pt x="333" y="3359"/>
                  <a:pt x="334" y="3359"/>
                  <a:pt x="334" y="3358"/>
                </a:cubicBezTo>
                <a:cubicBezTo>
                  <a:pt x="334" y="3357"/>
                  <a:pt x="334" y="3356"/>
                  <a:pt x="334" y="3355"/>
                </a:cubicBezTo>
                <a:cubicBezTo>
                  <a:pt x="329" y="3350"/>
                  <a:pt x="323" y="3345"/>
                  <a:pt x="315" y="3347"/>
                </a:cubicBezTo>
                <a:cubicBezTo>
                  <a:pt x="305" y="3348"/>
                  <a:pt x="295" y="3352"/>
                  <a:pt x="285" y="3356"/>
                </a:cubicBezTo>
                <a:cubicBezTo>
                  <a:pt x="276" y="3361"/>
                  <a:pt x="268" y="3368"/>
                  <a:pt x="259" y="3373"/>
                </a:cubicBezTo>
                <a:cubicBezTo>
                  <a:pt x="250" y="3377"/>
                  <a:pt x="240" y="3383"/>
                  <a:pt x="231" y="3386"/>
                </a:cubicBezTo>
                <a:cubicBezTo>
                  <a:pt x="220" y="3390"/>
                  <a:pt x="209" y="3392"/>
                  <a:pt x="197" y="3392"/>
                </a:cubicBezTo>
                <a:cubicBezTo>
                  <a:pt x="190" y="3392"/>
                  <a:pt x="182" y="3393"/>
                  <a:pt x="174" y="3394"/>
                </a:cubicBezTo>
                <a:cubicBezTo>
                  <a:pt x="169" y="3394"/>
                  <a:pt x="165" y="3394"/>
                  <a:pt x="161" y="3394"/>
                </a:cubicBezTo>
                <a:cubicBezTo>
                  <a:pt x="158" y="3394"/>
                  <a:pt x="155" y="3396"/>
                  <a:pt x="152" y="3396"/>
                </a:cubicBezTo>
                <a:cubicBezTo>
                  <a:pt x="150" y="3396"/>
                  <a:pt x="148" y="3396"/>
                  <a:pt x="146" y="3396"/>
                </a:cubicBezTo>
                <a:cubicBezTo>
                  <a:pt x="144" y="3392"/>
                  <a:pt x="141" y="3387"/>
                  <a:pt x="140" y="3382"/>
                </a:cubicBezTo>
                <a:cubicBezTo>
                  <a:pt x="139" y="3381"/>
                  <a:pt x="140" y="3379"/>
                  <a:pt x="140" y="3377"/>
                </a:cubicBezTo>
                <a:cubicBezTo>
                  <a:pt x="140" y="3376"/>
                  <a:pt x="141" y="3375"/>
                  <a:pt x="141" y="3374"/>
                </a:cubicBezTo>
                <a:cubicBezTo>
                  <a:pt x="141" y="3368"/>
                  <a:pt x="147" y="3360"/>
                  <a:pt x="153" y="3360"/>
                </a:cubicBezTo>
                <a:cubicBezTo>
                  <a:pt x="157" y="3360"/>
                  <a:pt x="160" y="3361"/>
                  <a:pt x="163" y="3361"/>
                </a:cubicBezTo>
                <a:cubicBezTo>
                  <a:pt x="173" y="3361"/>
                  <a:pt x="183" y="3361"/>
                  <a:pt x="193" y="3361"/>
                </a:cubicBezTo>
                <a:cubicBezTo>
                  <a:pt x="200" y="3361"/>
                  <a:pt x="207" y="3361"/>
                  <a:pt x="214" y="3360"/>
                </a:cubicBezTo>
                <a:cubicBezTo>
                  <a:pt x="219" y="3360"/>
                  <a:pt x="225" y="3358"/>
                  <a:pt x="231" y="3357"/>
                </a:cubicBezTo>
                <a:cubicBezTo>
                  <a:pt x="243" y="3355"/>
                  <a:pt x="255" y="3348"/>
                  <a:pt x="267" y="3344"/>
                </a:cubicBezTo>
                <a:cubicBezTo>
                  <a:pt x="274" y="3342"/>
                  <a:pt x="281" y="3338"/>
                  <a:pt x="288" y="3336"/>
                </a:cubicBezTo>
                <a:cubicBezTo>
                  <a:pt x="299" y="3333"/>
                  <a:pt x="309" y="3331"/>
                  <a:pt x="320" y="3336"/>
                </a:cubicBezTo>
                <a:cubicBezTo>
                  <a:pt x="327" y="3339"/>
                  <a:pt x="333" y="3342"/>
                  <a:pt x="339" y="3348"/>
                </a:cubicBezTo>
                <a:cubicBezTo>
                  <a:pt x="344" y="3351"/>
                  <a:pt x="351" y="3351"/>
                  <a:pt x="355" y="3346"/>
                </a:cubicBezTo>
                <a:cubicBezTo>
                  <a:pt x="363" y="3338"/>
                  <a:pt x="368" y="3328"/>
                  <a:pt x="373" y="3317"/>
                </a:cubicBezTo>
                <a:cubicBezTo>
                  <a:pt x="374" y="3315"/>
                  <a:pt x="375" y="3312"/>
                  <a:pt x="375" y="3309"/>
                </a:cubicBezTo>
                <a:cubicBezTo>
                  <a:pt x="380" y="3314"/>
                  <a:pt x="384" y="3319"/>
                  <a:pt x="388" y="3324"/>
                </a:cubicBezTo>
                <a:cubicBezTo>
                  <a:pt x="390" y="3328"/>
                  <a:pt x="391" y="3334"/>
                  <a:pt x="393" y="3338"/>
                </a:cubicBezTo>
                <a:cubicBezTo>
                  <a:pt x="394" y="3341"/>
                  <a:pt x="396" y="3343"/>
                  <a:pt x="397" y="3346"/>
                </a:cubicBezTo>
                <a:cubicBezTo>
                  <a:pt x="397" y="3347"/>
                  <a:pt x="397" y="3349"/>
                  <a:pt x="396" y="3349"/>
                </a:cubicBezTo>
                <a:cubicBezTo>
                  <a:pt x="392" y="3355"/>
                  <a:pt x="388" y="3360"/>
                  <a:pt x="384" y="3366"/>
                </a:cubicBezTo>
                <a:cubicBezTo>
                  <a:pt x="383" y="3366"/>
                  <a:pt x="382" y="3367"/>
                  <a:pt x="382" y="3368"/>
                </a:cubicBezTo>
                <a:cubicBezTo>
                  <a:pt x="379" y="3369"/>
                  <a:pt x="377" y="3371"/>
                  <a:pt x="377" y="3374"/>
                </a:cubicBezTo>
                <a:cubicBezTo>
                  <a:pt x="377" y="3376"/>
                  <a:pt x="375" y="3377"/>
                  <a:pt x="375" y="3378"/>
                </a:cubicBezTo>
                <a:cubicBezTo>
                  <a:pt x="372" y="3377"/>
                  <a:pt x="370" y="3375"/>
                  <a:pt x="369" y="3375"/>
                </a:cubicBezTo>
                <a:cubicBezTo>
                  <a:pt x="365" y="3377"/>
                  <a:pt x="361" y="3379"/>
                  <a:pt x="359" y="3382"/>
                </a:cubicBezTo>
                <a:cubicBezTo>
                  <a:pt x="353" y="3391"/>
                  <a:pt x="347" y="3400"/>
                  <a:pt x="345" y="3410"/>
                </a:cubicBezTo>
                <a:cubicBezTo>
                  <a:pt x="341" y="3425"/>
                  <a:pt x="333" y="3437"/>
                  <a:pt x="322" y="3447"/>
                </a:cubicBezTo>
                <a:cubicBezTo>
                  <a:pt x="321" y="3447"/>
                  <a:pt x="320" y="3448"/>
                  <a:pt x="320" y="3448"/>
                </a:cubicBezTo>
                <a:cubicBezTo>
                  <a:pt x="315" y="3456"/>
                  <a:pt x="308" y="3461"/>
                  <a:pt x="301" y="3466"/>
                </a:cubicBezTo>
                <a:cubicBezTo>
                  <a:pt x="294" y="3472"/>
                  <a:pt x="287" y="3477"/>
                  <a:pt x="277" y="3478"/>
                </a:cubicBezTo>
                <a:cubicBezTo>
                  <a:pt x="270" y="3479"/>
                  <a:pt x="264" y="3482"/>
                  <a:pt x="257" y="3484"/>
                </a:cubicBezTo>
                <a:cubicBezTo>
                  <a:pt x="248" y="3487"/>
                  <a:pt x="238" y="3488"/>
                  <a:pt x="228" y="3487"/>
                </a:cubicBezTo>
                <a:cubicBezTo>
                  <a:pt x="221" y="3486"/>
                  <a:pt x="213" y="3485"/>
                  <a:pt x="206" y="3484"/>
                </a:cubicBezTo>
                <a:cubicBezTo>
                  <a:pt x="201" y="3484"/>
                  <a:pt x="195" y="3484"/>
                  <a:pt x="190" y="3485"/>
                </a:cubicBezTo>
                <a:cubicBezTo>
                  <a:pt x="183" y="3486"/>
                  <a:pt x="177" y="3483"/>
                  <a:pt x="171" y="3479"/>
                </a:cubicBezTo>
                <a:close/>
                <a:moveTo>
                  <a:pt x="412" y="3355"/>
                </a:moveTo>
                <a:cubicBezTo>
                  <a:pt x="405" y="3365"/>
                  <a:pt x="397" y="3373"/>
                  <a:pt x="390" y="3383"/>
                </a:cubicBezTo>
                <a:cubicBezTo>
                  <a:pt x="387" y="3387"/>
                  <a:pt x="387" y="3393"/>
                  <a:pt x="390" y="3398"/>
                </a:cubicBezTo>
                <a:cubicBezTo>
                  <a:pt x="394" y="3409"/>
                  <a:pt x="395" y="3419"/>
                  <a:pt x="394" y="3430"/>
                </a:cubicBezTo>
                <a:cubicBezTo>
                  <a:pt x="393" y="3441"/>
                  <a:pt x="389" y="3451"/>
                  <a:pt x="385" y="3461"/>
                </a:cubicBezTo>
                <a:cubicBezTo>
                  <a:pt x="379" y="3473"/>
                  <a:pt x="372" y="3484"/>
                  <a:pt x="363" y="3494"/>
                </a:cubicBezTo>
                <a:cubicBezTo>
                  <a:pt x="355" y="3503"/>
                  <a:pt x="345" y="3512"/>
                  <a:pt x="335" y="3520"/>
                </a:cubicBezTo>
                <a:cubicBezTo>
                  <a:pt x="330" y="3525"/>
                  <a:pt x="323" y="3527"/>
                  <a:pt x="317" y="3530"/>
                </a:cubicBezTo>
                <a:cubicBezTo>
                  <a:pt x="306" y="3536"/>
                  <a:pt x="293" y="3538"/>
                  <a:pt x="281" y="3541"/>
                </a:cubicBezTo>
                <a:cubicBezTo>
                  <a:pt x="272" y="3542"/>
                  <a:pt x="263" y="3542"/>
                  <a:pt x="253" y="3542"/>
                </a:cubicBezTo>
                <a:cubicBezTo>
                  <a:pt x="246" y="3542"/>
                  <a:pt x="239" y="3541"/>
                  <a:pt x="232" y="3540"/>
                </a:cubicBezTo>
                <a:cubicBezTo>
                  <a:pt x="224" y="3539"/>
                  <a:pt x="217" y="3535"/>
                  <a:pt x="210" y="3530"/>
                </a:cubicBezTo>
                <a:cubicBezTo>
                  <a:pt x="206" y="3526"/>
                  <a:pt x="200" y="3525"/>
                  <a:pt x="195" y="3522"/>
                </a:cubicBezTo>
                <a:cubicBezTo>
                  <a:pt x="191" y="3520"/>
                  <a:pt x="188" y="3519"/>
                  <a:pt x="187" y="3514"/>
                </a:cubicBezTo>
                <a:cubicBezTo>
                  <a:pt x="186" y="3508"/>
                  <a:pt x="183" y="3503"/>
                  <a:pt x="190" y="3498"/>
                </a:cubicBezTo>
                <a:cubicBezTo>
                  <a:pt x="187" y="3498"/>
                  <a:pt x="186" y="3498"/>
                  <a:pt x="185" y="3499"/>
                </a:cubicBezTo>
                <a:cubicBezTo>
                  <a:pt x="185" y="3498"/>
                  <a:pt x="185" y="3498"/>
                  <a:pt x="185" y="3498"/>
                </a:cubicBezTo>
                <a:cubicBezTo>
                  <a:pt x="185" y="3494"/>
                  <a:pt x="188" y="3494"/>
                  <a:pt x="191" y="3494"/>
                </a:cubicBezTo>
                <a:cubicBezTo>
                  <a:pt x="199" y="3494"/>
                  <a:pt x="208" y="3494"/>
                  <a:pt x="217" y="3494"/>
                </a:cubicBezTo>
                <a:cubicBezTo>
                  <a:pt x="222" y="3494"/>
                  <a:pt x="227" y="3496"/>
                  <a:pt x="233" y="3496"/>
                </a:cubicBezTo>
                <a:cubicBezTo>
                  <a:pt x="240" y="3496"/>
                  <a:pt x="247" y="3495"/>
                  <a:pt x="253" y="3494"/>
                </a:cubicBezTo>
                <a:cubicBezTo>
                  <a:pt x="264" y="3492"/>
                  <a:pt x="275" y="3489"/>
                  <a:pt x="286" y="3486"/>
                </a:cubicBezTo>
                <a:cubicBezTo>
                  <a:pt x="294" y="3483"/>
                  <a:pt x="301" y="3477"/>
                  <a:pt x="308" y="3472"/>
                </a:cubicBezTo>
                <a:cubicBezTo>
                  <a:pt x="315" y="3467"/>
                  <a:pt x="321" y="3460"/>
                  <a:pt x="327" y="3454"/>
                </a:cubicBezTo>
                <a:cubicBezTo>
                  <a:pt x="332" y="3448"/>
                  <a:pt x="338" y="3443"/>
                  <a:pt x="342" y="3437"/>
                </a:cubicBezTo>
                <a:cubicBezTo>
                  <a:pt x="346" y="3432"/>
                  <a:pt x="348" y="3425"/>
                  <a:pt x="351" y="3419"/>
                </a:cubicBezTo>
                <a:cubicBezTo>
                  <a:pt x="351" y="3418"/>
                  <a:pt x="351" y="3416"/>
                  <a:pt x="352" y="3415"/>
                </a:cubicBezTo>
                <a:cubicBezTo>
                  <a:pt x="355" y="3409"/>
                  <a:pt x="357" y="3403"/>
                  <a:pt x="360" y="3398"/>
                </a:cubicBezTo>
                <a:cubicBezTo>
                  <a:pt x="362" y="3394"/>
                  <a:pt x="367" y="3391"/>
                  <a:pt x="369" y="3388"/>
                </a:cubicBezTo>
                <a:cubicBezTo>
                  <a:pt x="371" y="3384"/>
                  <a:pt x="374" y="3382"/>
                  <a:pt x="377" y="3381"/>
                </a:cubicBezTo>
                <a:cubicBezTo>
                  <a:pt x="389" y="3376"/>
                  <a:pt x="394" y="3366"/>
                  <a:pt x="400" y="3356"/>
                </a:cubicBezTo>
                <a:cubicBezTo>
                  <a:pt x="403" y="3351"/>
                  <a:pt x="405" y="3348"/>
                  <a:pt x="411" y="3348"/>
                </a:cubicBezTo>
                <a:cubicBezTo>
                  <a:pt x="413" y="3348"/>
                  <a:pt x="414" y="3346"/>
                  <a:pt x="416" y="3346"/>
                </a:cubicBezTo>
                <a:cubicBezTo>
                  <a:pt x="416" y="3346"/>
                  <a:pt x="417" y="3346"/>
                  <a:pt x="417" y="3346"/>
                </a:cubicBezTo>
                <a:cubicBezTo>
                  <a:pt x="415" y="3349"/>
                  <a:pt x="414" y="3353"/>
                  <a:pt x="412" y="3355"/>
                </a:cubicBezTo>
                <a:close/>
                <a:moveTo>
                  <a:pt x="415" y="3333"/>
                </a:moveTo>
                <a:cubicBezTo>
                  <a:pt x="415" y="3338"/>
                  <a:pt x="411" y="3339"/>
                  <a:pt x="407" y="3340"/>
                </a:cubicBezTo>
                <a:cubicBezTo>
                  <a:pt x="406" y="3341"/>
                  <a:pt x="403" y="3339"/>
                  <a:pt x="402" y="3338"/>
                </a:cubicBezTo>
                <a:cubicBezTo>
                  <a:pt x="400" y="3333"/>
                  <a:pt x="399" y="3327"/>
                  <a:pt x="396" y="3322"/>
                </a:cubicBezTo>
                <a:cubicBezTo>
                  <a:pt x="395" y="3319"/>
                  <a:pt x="392" y="3317"/>
                  <a:pt x="390" y="3314"/>
                </a:cubicBezTo>
                <a:cubicBezTo>
                  <a:pt x="388" y="3311"/>
                  <a:pt x="386" y="3308"/>
                  <a:pt x="383" y="3305"/>
                </a:cubicBezTo>
                <a:cubicBezTo>
                  <a:pt x="384" y="3304"/>
                  <a:pt x="384" y="3304"/>
                  <a:pt x="385" y="3303"/>
                </a:cubicBezTo>
                <a:cubicBezTo>
                  <a:pt x="396" y="3309"/>
                  <a:pt x="407" y="3315"/>
                  <a:pt x="418" y="3321"/>
                </a:cubicBezTo>
                <a:cubicBezTo>
                  <a:pt x="417" y="3325"/>
                  <a:pt x="416" y="3329"/>
                  <a:pt x="415" y="3333"/>
                </a:cubicBezTo>
                <a:close/>
                <a:moveTo>
                  <a:pt x="109" y="662"/>
                </a:moveTo>
                <a:cubicBezTo>
                  <a:pt x="113" y="670"/>
                  <a:pt x="127" y="674"/>
                  <a:pt x="133" y="669"/>
                </a:cubicBezTo>
                <a:cubicBezTo>
                  <a:pt x="144" y="659"/>
                  <a:pt x="151" y="647"/>
                  <a:pt x="156" y="633"/>
                </a:cubicBezTo>
                <a:cubicBezTo>
                  <a:pt x="159" y="627"/>
                  <a:pt x="162" y="620"/>
                  <a:pt x="165" y="614"/>
                </a:cubicBezTo>
                <a:cubicBezTo>
                  <a:pt x="169" y="607"/>
                  <a:pt x="172" y="600"/>
                  <a:pt x="177" y="594"/>
                </a:cubicBezTo>
                <a:cubicBezTo>
                  <a:pt x="181" y="587"/>
                  <a:pt x="187" y="581"/>
                  <a:pt x="192" y="575"/>
                </a:cubicBezTo>
                <a:cubicBezTo>
                  <a:pt x="193" y="571"/>
                  <a:pt x="194" y="568"/>
                  <a:pt x="196" y="564"/>
                </a:cubicBezTo>
                <a:cubicBezTo>
                  <a:pt x="198" y="561"/>
                  <a:pt x="201" y="557"/>
                  <a:pt x="202" y="554"/>
                </a:cubicBezTo>
                <a:cubicBezTo>
                  <a:pt x="208" y="542"/>
                  <a:pt x="213" y="530"/>
                  <a:pt x="218" y="518"/>
                </a:cubicBezTo>
                <a:cubicBezTo>
                  <a:pt x="224" y="501"/>
                  <a:pt x="229" y="483"/>
                  <a:pt x="236" y="466"/>
                </a:cubicBezTo>
                <a:cubicBezTo>
                  <a:pt x="238" y="460"/>
                  <a:pt x="241" y="455"/>
                  <a:pt x="244" y="450"/>
                </a:cubicBezTo>
                <a:cubicBezTo>
                  <a:pt x="248" y="442"/>
                  <a:pt x="252" y="433"/>
                  <a:pt x="255" y="425"/>
                </a:cubicBezTo>
                <a:cubicBezTo>
                  <a:pt x="257" y="417"/>
                  <a:pt x="255" y="408"/>
                  <a:pt x="252" y="400"/>
                </a:cubicBezTo>
                <a:cubicBezTo>
                  <a:pt x="248" y="389"/>
                  <a:pt x="241" y="382"/>
                  <a:pt x="230" y="378"/>
                </a:cubicBezTo>
                <a:cubicBezTo>
                  <a:pt x="239" y="369"/>
                  <a:pt x="249" y="360"/>
                  <a:pt x="259" y="351"/>
                </a:cubicBezTo>
                <a:cubicBezTo>
                  <a:pt x="270" y="341"/>
                  <a:pt x="282" y="331"/>
                  <a:pt x="293" y="321"/>
                </a:cubicBezTo>
                <a:cubicBezTo>
                  <a:pt x="297" y="318"/>
                  <a:pt x="296" y="313"/>
                  <a:pt x="292" y="310"/>
                </a:cubicBezTo>
                <a:cubicBezTo>
                  <a:pt x="289" y="308"/>
                  <a:pt x="286" y="305"/>
                  <a:pt x="283" y="303"/>
                </a:cubicBezTo>
                <a:cubicBezTo>
                  <a:pt x="279" y="299"/>
                  <a:pt x="275" y="294"/>
                  <a:pt x="271" y="291"/>
                </a:cubicBezTo>
                <a:cubicBezTo>
                  <a:pt x="267" y="287"/>
                  <a:pt x="262" y="285"/>
                  <a:pt x="258" y="282"/>
                </a:cubicBezTo>
                <a:cubicBezTo>
                  <a:pt x="252" y="278"/>
                  <a:pt x="249" y="279"/>
                  <a:pt x="246" y="285"/>
                </a:cubicBezTo>
                <a:cubicBezTo>
                  <a:pt x="242" y="293"/>
                  <a:pt x="239" y="300"/>
                  <a:pt x="235" y="307"/>
                </a:cubicBezTo>
                <a:cubicBezTo>
                  <a:pt x="235" y="299"/>
                  <a:pt x="236" y="291"/>
                  <a:pt x="235" y="282"/>
                </a:cubicBezTo>
                <a:cubicBezTo>
                  <a:pt x="235" y="280"/>
                  <a:pt x="233" y="277"/>
                  <a:pt x="231" y="277"/>
                </a:cubicBezTo>
                <a:cubicBezTo>
                  <a:pt x="225" y="277"/>
                  <a:pt x="219" y="277"/>
                  <a:pt x="213" y="278"/>
                </a:cubicBezTo>
                <a:cubicBezTo>
                  <a:pt x="211" y="278"/>
                  <a:pt x="210" y="279"/>
                  <a:pt x="209" y="280"/>
                </a:cubicBezTo>
                <a:cubicBezTo>
                  <a:pt x="207" y="285"/>
                  <a:pt x="205" y="289"/>
                  <a:pt x="204" y="294"/>
                </a:cubicBezTo>
                <a:cubicBezTo>
                  <a:pt x="202" y="303"/>
                  <a:pt x="200" y="313"/>
                  <a:pt x="199" y="323"/>
                </a:cubicBezTo>
                <a:cubicBezTo>
                  <a:pt x="197" y="338"/>
                  <a:pt x="196" y="353"/>
                  <a:pt x="194" y="370"/>
                </a:cubicBezTo>
                <a:cubicBezTo>
                  <a:pt x="189" y="368"/>
                  <a:pt x="185" y="366"/>
                  <a:pt x="182" y="364"/>
                </a:cubicBezTo>
                <a:cubicBezTo>
                  <a:pt x="175" y="361"/>
                  <a:pt x="161" y="363"/>
                  <a:pt x="155" y="367"/>
                </a:cubicBezTo>
                <a:cubicBezTo>
                  <a:pt x="147" y="374"/>
                  <a:pt x="143" y="385"/>
                  <a:pt x="142" y="395"/>
                </a:cubicBezTo>
                <a:cubicBezTo>
                  <a:pt x="139" y="413"/>
                  <a:pt x="138" y="431"/>
                  <a:pt x="136" y="449"/>
                </a:cubicBezTo>
                <a:cubicBezTo>
                  <a:pt x="134" y="461"/>
                  <a:pt x="132" y="473"/>
                  <a:pt x="130" y="485"/>
                </a:cubicBezTo>
                <a:cubicBezTo>
                  <a:pt x="127" y="501"/>
                  <a:pt x="123" y="516"/>
                  <a:pt x="120" y="531"/>
                </a:cubicBezTo>
                <a:cubicBezTo>
                  <a:pt x="118" y="542"/>
                  <a:pt x="117" y="553"/>
                  <a:pt x="114" y="564"/>
                </a:cubicBezTo>
                <a:cubicBezTo>
                  <a:pt x="113" y="574"/>
                  <a:pt x="109" y="583"/>
                  <a:pt x="109" y="593"/>
                </a:cubicBezTo>
                <a:cubicBezTo>
                  <a:pt x="108" y="609"/>
                  <a:pt x="100" y="623"/>
                  <a:pt x="103" y="639"/>
                </a:cubicBezTo>
                <a:cubicBezTo>
                  <a:pt x="104" y="647"/>
                  <a:pt x="106" y="655"/>
                  <a:pt x="109" y="662"/>
                </a:cubicBezTo>
                <a:close/>
                <a:moveTo>
                  <a:pt x="275" y="311"/>
                </a:moveTo>
                <a:cubicBezTo>
                  <a:pt x="276" y="311"/>
                  <a:pt x="280" y="312"/>
                  <a:pt x="282" y="313"/>
                </a:cubicBezTo>
                <a:cubicBezTo>
                  <a:pt x="284" y="315"/>
                  <a:pt x="285" y="318"/>
                  <a:pt x="282" y="320"/>
                </a:cubicBezTo>
                <a:cubicBezTo>
                  <a:pt x="275" y="327"/>
                  <a:pt x="268" y="333"/>
                  <a:pt x="260" y="339"/>
                </a:cubicBezTo>
                <a:cubicBezTo>
                  <a:pt x="253" y="346"/>
                  <a:pt x="246" y="352"/>
                  <a:pt x="239" y="358"/>
                </a:cubicBezTo>
                <a:cubicBezTo>
                  <a:pt x="239" y="358"/>
                  <a:pt x="238" y="358"/>
                  <a:pt x="237" y="359"/>
                </a:cubicBezTo>
                <a:cubicBezTo>
                  <a:pt x="248" y="345"/>
                  <a:pt x="258" y="332"/>
                  <a:pt x="268" y="319"/>
                </a:cubicBezTo>
                <a:cubicBezTo>
                  <a:pt x="270" y="317"/>
                  <a:pt x="272" y="313"/>
                  <a:pt x="275" y="311"/>
                </a:cubicBezTo>
                <a:close/>
                <a:moveTo>
                  <a:pt x="253" y="289"/>
                </a:moveTo>
                <a:cubicBezTo>
                  <a:pt x="258" y="293"/>
                  <a:pt x="263" y="296"/>
                  <a:pt x="269" y="301"/>
                </a:cubicBezTo>
                <a:cubicBezTo>
                  <a:pt x="259" y="321"/>
                  <a:pt x="239" y="334"/>
                  <a:pt x="227" y="353"/>
                </a:cubicBezTo>
                <a:cubicBezTo>
                  <a:pt x="235" y="332"/>
                  <a:pt x="244" y="311"/>
                  <a:pt x="253" y="289"/>
                </a:cubicBezTo>
                <a:close/>
                <a:moveTo>
                  <a:pt x="205" y="344"/>
                </a:moveTo>
                <a:cubicBezTo>
                  <a:pt x="206" y="334"/>
                  <a:pt x="208" y="325"/>
                  <a:pt x="210" y="315"/>
                </a:cubicBezTo>
                <a:cubicBezTo>
                  <a:pt x="211" y="305"/>
                  <a:pt x="213" y="295"/>
                  <a:pt x="215" y="285"/>
                </a:cubicBezTo>
                <a:cubicBezTo>
                  <a:pt x="220" y="285"/>
                  <a:pt x="223" y="284"/>
                  <a:pt x="229" y="284"/>
                </a:cubicBezTo>
                <a:cubicBezTo>
                  <a:pt x="228" y="295"/>
                  <a:pt x="227" y="305"/>
                  <a:pt x="225" y="315"/>
                </a:cubicBezTo>
                <a:cubicBezTo>
                  <a:pt x="223" y="325"/>
                  <a:pt x="222" y="336"/>
                  <a:pt x="219" y="346"/>
                </a:cubicBezTo>
                <a:cubicBezTo>
                  <a:pt x="216" y="355"/>
                  <a:pt x="212" y="364"/>
                  <a:pt x="208" y="373"/>
                </a:cubicBezTo>
                <a:cubicBezTo>
                  <a:pt x="207" y="373"/>
                  <a:pt x="205" y="374"/>
                  <a:pt x="205" y="374"/>
                </a:cubicBezTo>
                <a:cubicBezTo>
                  <a:pt x="204" y="373"/>
                  <a:pt x="203" y="372"/>
                  <a:pt x="203" y="371"/>
                </a:cubicBezTo>
                <a:cubicBezTo>
                  <a:pt x="203" y="362"/>
                  <a:pt x="204" y="353"/>
                  <a:pt x="205" y="344"/>
                </a:cubicBezTo>
                <a:close/>
                <a:moveTo>
                  <a:pt x="112" y="629"/>
                </a:moveTo>
                <a:cubicBezTo>
                  <a:pt x="113" y="625"/>
                  <a:pt x="115" y="621"/>
                  <a:pt x="121" y="621"/>
                </a:cubicBezTo>
                <a:cubicBezTo>
                  <a:pt x="122" y="621"/>
                  <a:pt x="125" y="619"/>
                  <a:pt x="125" y="617"/>
                </a:cubicBezTo>
                <a:cubicBezTo>
                  <a:pt x="125" y="616"/>
                  <a:pt x="124" y="613"/>
                  <a:pt x="123" y="613"/>
                </a:cubicBezTo>
                <a:cubicBezTo>
                  <a:pt x="115" y="610"/>
                  <a:pt x="112" y="606"/>
                  <a:pt x="117" y="598"/>
                </a:cubicBezTo>
                <a:cubicBezTo>
                  <a:pt x="119" y="594"/>
                  <a:pt x="118" y="588"/>
                  <a:pt x="119" y="583"/>
                </a:cubicBezTo>
                <a:cubicBezTo>
                  <a:pt x="122" y="571"/>
                  <a:pt x="125" y="559"/>
                  <a:pt x="127" y="547"/>
                </a:cubicBezTo>
                <a:cubicBezTo>
                  <a:pt x="128" y="542"/>
                  <a:pt x="128" y="538"/>
                  <a:pt x="129" y="534"/>
                </a:cubicBezTo>
                <a:cubicBezTo>
                  <a:pt x="130" y="528"/>
                  <a:pt x="132" y="523"/>
                  <a:pt x="135" y="518"/>
                </a:cubicBezTo>
                <a:cubicBezTo>
                  <a:pt x="139" y="513"/>
                  <a:pt x="145" y="515"/>
                  <a:pt x="150" y="517"/>
                </a:cubicBezTo>
                <a:cubicBezTo>
                  <a:pt x="154" y="517"/>
                  <a:pt x="157" y="520"/>
                  <a:pt x="160" y="521"/>
                </a:cubicBezTo>
                <a:cubicBezTo>
                  <a:pt x="162" y="521"/>
                  <a:pt x="164" y="520"/>
                  <a:pt x="166" y="520"/>
                </a:cubicBezTo>
                <a:cubicBezTo>
                  <a:pt x="165" y="518"/>
                  <a:pt x="165" y="516"/>
                  <a:pt x="163" y="515"/>
                </a:cubicBezTo>
                <a:cubicBezTo>
                  <a:pt x="157" y="512"/>
                  <a:pt x="150" y="508"/>
                  <a:pt x="144" y="505"/>
                </a:cubicBezTo>
                <a:cubicBezTo>
                  <a:pt x="142" y="504"/>
                  <a:pt x="140" y="501"/>
                  <a:pt x="140" y="499"/>
                </a:cubicBezTo>
                <a:cubicBezTo>
                  <a:pt x="140" y="495"/>
                  <a:pt x="141" y="490"/>
                  <a:pt x="141" y="486"/>
                </a:cubicBezTo>
                <a:cubicBezTo>
                  <a:pt x="143" y="478"/>
                  <a:pt x="145" y="470"/>
                  <a:pt x="147" y="462"/>
                </a:cubicBezTo>
                <a:cubicBezTo>
                  <a:pt x="147" y="457"/>
                  <a:pt x="149" y="455"/>
                  <a:pt x="154" y="455"/>
                </a:cubicBezTo>
                <a:cubicBezTo>
                  <a:pt x="156" y="455"/>
                  <a:pt x="158" y="453"/>
                  <a:pt x="160" y="452"/>
                </a:cubicBezTo>
                <a:cubicBezTo>
                  <a:pt x="159" y="450"/>
                  <a:pt x="158" y="448"/>
                  <a:pt x="156" y="447"/>
                </a:cubicBezTo>
                <a:cubicBezTo>
                  <a:pt x="150" y="444"/>
                  <a:pt x="149" y="440"/>
                  <a:pt x="150" y="433"/>
                </a:cubicBezTo>
                <a:cubicBezTo>
                  <a:pt x="151" y="425"/>
                  <a:pt x="150" y="416"/>
                  <a:pt x="150" y="409"/>
                </a:cubicBezTo>
                <a:cubicBezTo>
                  <a:pt x="153" y="407"/>
                  <a:pt x="155" y="405"/>
                  <a:pt x="157" y="403"/>
                </a:cubicBezTo>
                <a:cubicBezTo>
                  <a:pt x="159" y="402"/>
                  <a:pt x="161" y="402"/>
                  <a:pt x="164" y="402"/>
                </a:cubicBezTo>
                <a:cubicBezTo>
                  <a:pt x="176" y="401"/>
                  <a:pt x="176" y="401"/>
                  <a:pt x="180" y="397"/>
                </a:cubicBezTo>
                <a:cubicBezTo>
                  <a:pt x="174" y="388"/>
                  <a:pt x="163" y="389"/>
                  <a:pt x="152" y="387"/>
                </a:cubicBezTo>
                <a:cubicBezTo>
                  <a:pt x="156" y="381"/>
                  <a:pt x="158" y="376"/>
                  <a:pt x="162" y="373"/>
                </a:cubicBezTo>
                <a:cubicBezTo>
                  <a:pt x="164" y="371"/>
                  <a:pt x="169" y="371"/>
                  <a:pt x="173" y="372"/>
                </a:cubicBezTo>
                <a:cubicBezTo>
                  <a:pt x="176" y="372"/>
                  <a:pt x="180" y="373"/>
                  <a:pt x="183" y="374"/>
                </a:cubicBezTo>
                <a:cubicBezTo>
                  <a:pt x="191" y="376"/>
                  <a:pt x="199" y="378"/>
                  <a:pt x="197" y="389"/>
                </a:cubicBezTo>
                <a:cubicBezTo>
                  <a:pt x="198" y="389"/>
                  <a:pt x="198" y="389"/>
                  <a:pt x="199" y="389"/>
                </a:cubicBezTo>
                <a:cubicBezTo>
                  <a:pt x="200" y="387"/>
                  <a:pt x="202" y="385"/>
                  <a:pt x="203" y="383"/>
                </a:cubicBezTo>
                <a:cubicBezTo>
                  <a:pt x="211" y="384"/>
                  <a:pt x="219" y="386"/>
                  <a:pt x="227" y="387"/>
                </a:cubicBezTo>
                <a:cubicBezTo>
                  <a:pt x="233" y="389"/>
                  <a:pt x="238" y="392"/>
                  <a:pt x="241" y="396"/>
                </a:cubicBezTo>
                <a:cubicBezTo>
                  <a:pt x="246" y="404"/>
                  <a:pt x="248" y="412"/>
                  <a:pt x="246" y="421"/>
                </a:cubicBezTo>
                <a:cubicBezTo>
                  <a:pt x="246" y="426"/>
                  <a:pt x="243" y="432"/>
                  <a:pt x="241" y="437"/>
                </a:cubicBezTo>
                <a:cubicBezTo>
                  <a:pt x="240" y="438"/>
                  <a:pt x="237" y="439"/>
                  <a:pt x="236" y="439"/>
                </a:cubicBezTo>
                <a:cubicBezTo>
                  <a:pt x="231" y="437"/>
                  <a:pt x="227" y="434"/>
                  <a:pt x="222" y="433"/>
                </a:cubicBezTo>
                <a:cubicBezTo>
                  <a:pt x="216" y="430"/>
                  <a:pt x="209" y="428"/>
                  <a:pt x="203" y="425"/>
                </a:cubicBezTo>
                <a:cubicBezTo>
                  <a:pt x="200" y="423"/>
                  <a:pt x="197" y="423"/>
                  <a:pt x="197" y="426"/>
                </a:cubicBezTo>
                <a:cubicBezTo>
                  <a:pt x="196" y="428"/>
                  <a:pt x="198" y="432"/>
                  <a:pt x="199" y="433"/>
                </a:cubicBezTo>
                <a:cubicBezTo>
                  <a:pt x="205" y="436"/>
                  <a:pt x="211" y="439"/>
                  <a:pt x="216" y="442"/>
                </a:cubicBezTo>
                <a:cubicBezTo>
                  <a:pt x="220" y="444"/>
                  <a:pt x="224" y="446"/>
                  <a:pt x="228" y="449"/>
                </a:cubicBezTo>
                <a:cubicBezTo>
                  <a:pt x="231" y="452"/>
                  <a:pt x="230" y="463"/>
                  <a:pt x="227" y="464"/>
                </a:cubicBezTo>
                <a:cubicBezTo>
                  <a:pt x="224" y="465"/>
                  <a:pt x="221" y="463"/>
                  <a:pt x="218" y="462"/>
                </a:cubicBezTo>
                <a:cubicBezTo>
                  <a:pt x="215" y="461"/>
                  <a:pt x="211" y="459"/>
                  <a:pt x="208" y="458"/>
                </a:cubicBezTo>
                <a:cubicBezTo>
                  <a:pt x="207" y="458"/>
                  <a:pt x="205" y="459"/>
                  <a:pt x="203" y="460"/>
                </a:cubicBezTo>
                <a:cubicBezTo>
                  <a:pt x="204" y="462"/>
                  <a:pt x="205" y="464"/>
                  <a:pt x="206" y="465"/>
                </a:cubicBezTo>
                <a:cubicBezTo>
                  <a:pt x="208" y="466"/>
                  <a:pt x="210" y="468"/>
                  <a:pt x="212" y="469"/>
                </a:cubicBezTo>
                <a:cubicBezTo>
                  <a:pt x="221" y="474"/>
                  <a:pt x="222" y="475"/>
                  <a:pt x="218" y="485"/>
                </a:cubicBezTo>
                <a:cubicBezTo>
                  <a:pt x="216" y="491"/>
                  <a:pt x="213" y="496"/>
                  <a:pt x="210" y="503"/>
                </a:cubicBezTo>
                <a:cubicBezTo>
                  <a:pt x="196" y="489"/>
                  <a:pt x="179" y="488"/>
                  <a:pt x="163" y="484"/>
                </a:cubicBezTo>
                <a:cubicBezTo>
                  <a:pt x="161" y="483"/>
                  <a:pt x="158" y="486"/>
                  <a:pt x="156" y="487"/>
                </a:cubicBezTo>
                <a:cubicBezTo>
                  <a:pt x="157" y="488"/>
                  <a:pt x="158" y="491"/>
                  <a:pt x="160" y="492"/>
                </a:cubicBezTo>
                <a:cubicBezTo>
                  <a:pt x="166" y="495"/>
                  <a:pt x="173" y="498"/>
                  <a:pt x="179" y="500"/>
                </a:cubicBezTo>
                <a:cubicBezTo>
                  <a:pt x="189" y="504"/>
                  <a:pt x="196" y="511"/>
                  <a:pt x="203" y="518"/>
                </a:cubicBezTo>
                <a:cubicBezTo>
                  <a:pt x="206" y="520"/>
                  <a:pt x="204" y="532"/>
                  <a:pt x="201" y="536"/>
                </a:cubicBezTo>
                <a:cubicBezTo>
                  <a:pt x="196" y="543"/>
                  <a:pt x="190" y="549"/>
                  <a:pt x="186" y="556"/>
                </a:cubicBezTo>
                <a:cubicBezTo>
                  <a:pt x="184" y="559"/>
                  <a:pt x="183" y="560"/>
                  <a:pt x="180" y="557"/>
                </a:cubicBezTo>
                <a:cubicBezTo>
                  <a:pt x="177" y="553"/>
                  <a:pt x="173" y="551"/>
                  <a:pt x="169" y="557"/>
                </a:cubicBezTo>
                <a:cubicBezTo>
                  <a:pt x="171" y="560"/>
                  <a:pt x="175" y="562"/>
                  <a:pt x="175" y="565"/>
                </a:cubicBezTo>
                <a:cubicBezTo>
                  <a:pt x="176" y="569"/>
                  <a:pt x="176" y="574"/>
                  <a:pt x="174" y="578"/>
                </a:cubicBezTo>
                <a:cubicBezTo>
                  <a:pt x="174" y="580"/>
                  <a:pt x="169" y="580"/>
                  <a:pt x="166" y="580"/>
                </a:cubicBezTo>
                <a:cubicBezTo>
                  <a:pt x="164" y="580"/>
                  <a:pt x="162" y="580"/>
                  <a:pt x="160" y="581"/>
                </a:cubicBezTo>
                <a:cubicBezTo>
                  <a:pt x="161" y="583"/>
                  <a:pt x="161" y="585"/>
                  <a:pt x="161" y="587"/>
                </a:cubicBezTo>
                <a:cubicBezTo>
                  <a:pt x="162" y="588"/>
                  <a:pt x="163" y="590"/>
                  <a:pt x="164" y="591"/>
                </a:cubicBezTo>
                <a:cubicBezTo>
                  <a:pt x="163" y="593"/>
                  <a:pt x="162" y="595"/>
                  <a:pt x="160" y="598"/>
                </a:cubicBezTo>
                <a:cubicBezTo>
                  <a:pt x="155" y="595"/>
                  <a:pt x="151" y="592"/>
                  <a:pt x="147" y="589"/>
                </a:cubicBezTo>
                <a:cubicBezTo>
                  <a:pt x="144" y="588"/>
                  <a:pt x="141" y="586"/>
                  <a:pt x="137" y="585"/>
                </a:cubicBezTo>
                <a:cubicBezTo>
                  <a:pt x="136" y="585"/>
                  <a:pt x="135" y="586"/>
                  <a:pt x="134" y="587"/>
                </a:cubicBezTo>
                <a:cubicBezTo>
                  <a:pt x="133" y="588"/>
                  <a:pt x="134" y="590"/>
                  <a:pt x="135" y="591"/>
                </a:cubicBezTo>
                <a:cubicBezTo>
                  <a:pt x="142" y="598"/>
                  <a:pt x="149" y="604"/>
                  <a:pt x="157" y="610"/>
                </a:cubicBezTo>
                <a:cubicBezTo>
                  <a:pt x="152" y="620"/>
                  <a:pt x="147" y="630"/>
                  <a:pt x="142" y="640"/>
                </a:cubicBezTo>
                <a:cubicBezTo>
                  <a:pt x="140" y="645"/>
                  <a:pt x="138" y="649"/>
                  <a:pt x="136" y="653"/>
                </a:cubicBezTo>
                <a:cubicBezTo>
                  <a:pt x="133" y="659"/>
                  <a:pt x="128" y="664"/>
                  <a:pt x="122" y="661"/>
                </a:cubicBezTo>
                <a:cubicBezTo>
                  <a:pt x="117" y="659"/>
                  <a:pt x="114" y="653"/>
                  <a:pt x="112" y="648"/>
                </a:cubicBezTo>
                <a:cubicBezTo>
                  <a:pt x="111" y="642"/>
                  <a:pt x="112" y="636"/>
                  <a:pt x="112" y="629"/>
                </a:cubicBezTo>
                <a:close/>
                <a:moveTo>
                  <a:pt x="320" y="505"/>
                </a:moveTo>
                <a:cubicBezTo>
                  <a:pt x="322" y="509"/>
                  <a:pt x="323" y="512"/>
                  <a:pt x="324" y="515"/>
                </a:cubicBezTo>
                <a:cubicBezTo>
                  <a:pt x="325" y="518"/>
                  <a:pt x="325" y="521"/>
                  <a:pt x="326" y="524"/>
                </a:cubicBezTo>
                <a:cubicBezTo>
                  <a:pt x="330" y="537"/>
                  <a:pt x="335" y="550"/>
                  <a:pt x="339" y="563"/>
                </a:cubicBezTo>
                <a:cubicBezTo>
                  <a:pt x="342" y="577"/>
                  <a:pt x="346" y="591"/>
                  <a:pt x="349" y="605"/>
                </a:cubicBezTo>
                <a:cubicBezTo>
                  <a:pt x="353" y="622"/>
                  <a:pt x="357" y="639"/>
                  <a:pt x="362" y="656"/>
                </a:cubicBezTo>
                <a:cubicBezTo>
                  <a:pt x="362" y="659"/>
                  <a:pt x="364" y="662"/>
                  <a:pt x="366" y="664"/>
                </a:cubicBezTo>
                <a:cubicBezTo>
                  <a:pt x="369" y="668"/>
                  <a:pt x="373" y="670"/>
                  <a:pt x="376" y="673"/>
                </a:cubicBezTo>
                <a:cubicBezTo>
                  <a:pt x="383" y="679"/>
                  <a:pt x="397" y="678"/>
                  <a:pt x="404" y="672"/>
                </a:cubicBezTo>
                <a:cubicBezTo>
                  <a:pt x="411" y="665"/>
                  <a:pt x="414" y="657"/>
                  <a:pt x="415" y="648"/>
                </a:cubicBezTo>
                <a:cubicBezTo>
                  <a:pt x="416" y="628"/>
                  <a:pt x="416" y="609"/>
                  <a:pt x="416" y="589"/>
                </a:cubicBezTo>
                <a:cubicBezTo>
                  <a:pt x="416" y="574"/>
                  <a:pt x="415" y="558"/>
                  <a:pt x="415" y="542"/>
                </a:cubicBezTo>
                <a:cubicBezTo>
                  <a:pt x="414" y="498"/>
                  <a:pt x="414" y="454"/>
                  <a:pt x="413" y="409"/>
                </a:cubicBezTo>
                <a:cubicBezTo>
                  <a:pt x="413" y="402"/>
                  <a:pt x="412" y="393"/>
                  <a:pt x="405" y="387"/>
                </a:cubicBezTo>
                <a:cubicBezTo>
                  <a:pt x="397" y="382"/>
                  <a:pt x="390" y="375"/>
                  <a:pt x="382" y="369"/>
                </a:cubicBezTo>
                <a:cubicBezTo>
                  <a:pt x="384" y="365"/>
                  <a:pt x="386" y="359"/>
                  <a:pt x="388" y="354"/>
                </a:cubicBezTo>
                <a:cubicBezTo>
                  <a:pt x="393" y="346"/>
                  <a:pt x="397" y="337"/>
                  <a:pt x="402" y="329"/>
                </a:cubicBezTo>
                <a:cubicBezTo>
                  <a:pt x="407" y="320"/>
                  <a:pt x="414" y="312"/>
                  <a:pt x="419" y="303"/>
                </a:cubicBezTo>
                <a:cubicBezTo>
                  <a:pt x="421" y="300"/>
                  <a:pt x="420" y="296"/>
                  <a:pt x="415" y="294"/>
                </a:cubicBezTo>
                <a:cubicBezTo>
                  <a:pt x="409" y="290"/>
                  <a:pt x="403" y="286"/>
                  <a:pt x="398" y="281"/>
                </a:cubicBezTo>
                <a:cubicBezTo>
                  <a:pt x="392" y="276"/>
                  <a:pt x="387" y="271"/>
                  <a:pt x="378" y="272"/>
                </a:cubicBezTo>
                <a:cubicBezTo>
                  <a:pt x="374" y="273"/>
                  <a:pt x="370" y="272"/>
                  <a:pt x="366" y="272"/>
                </a:cubicBezTo>
                <a:cubicBezTo>
                  <a:pt x="362" y="272"/>
                  <a:pt x="358" y="271"/>
                  <a:pt x="355" y="273"/>
                </a:cubicBezTo>
                <a:cubicBezTo>
                  <a:pt x="352" y="274"/>
                  <a:pt x="351" y="278"/>
                  <a:pt x="350" y="281"/>
                </a:cubicBezTo>
                <a:cubicBezTo>
                  <a:pt x="349" y="271"/>
                  <a:pt x="343" y="269"/>
                  <a:pt x="335" y="274"/>
                </a:cubicBezTo>
                <a:cubicBezTo>
                  <a:pt x="333" y="275"/>
                  <a:pt x="331" y="277"/>
                  <a:pt x="329" y="278"/>
                </a:cubicBezTo>
                <a:cubicBezTo>
                  <a:pt x="319" y="283"/>
                  <a:pt x="317" y="288"/>
                  <a:pt x="319" y="298"/>
                </a:cubicBezTo>
                <a:cubicBezTo>
                  <a:pt x="322" y="310"/>
                  <a:pt x="326" y="321"/>
                  <a:pt x="328" y="332"/>
                </a:cubicBezTo>
                <a:cubicBezTo>
                  <a:pt x="331" y="345"/>
                  <a:pt x="333" y="358"/>
                  <a:pt x="335" y="371"/>
                </a:cubicBezTo>
                <a:cubicBezTo>
                  <a:pt x="322" y="376"/>
                  <a:pt x="313" y="383"/>
                  <a:pt x="308" y="397"/>
                </a:cubicBezTo>
                <a:cubicBezTo>
                  <a:pt x="302" y="411"/>
                  <a:pt x="303" y="425"/>
                  <a:pt x="302" y="440"/>
                </a:cubicBezTo>
                <a:cubicBezTo>
                  <a:pt x="302" y="452"/>
                  <a:pt x="305" y="463"/>
                  <a:pt x="309" y="474"/>
                </a:cubicBezTo>
                <a:cubicBezTo>
                  <a:pt x="313" y="484"/>
                  <a:pt x="317" y="495"/>
                  <a:pt x="320" y="505"/>
                </a:cubicBezTo>
                <a:close/>
                <a:moveTo>
                  <a:pt x="408" y="299"/>
                </a:moveTo>
                <a:cubicBezTo>
                  <a:pt x="409" y="300"/>
                  <a:pt x="409" y="303"/>
                  <a:pt x="409" y="304"/>
                </a:cubicBezTo>
                <a:cubicBezTo>
                  <a:pt x="403" y="312"/>
                  <a:pt x="397" y="320"/>
                  <a:pt x="392" y="329"/>
                </a:cubicBezTo>
                <a:cubicBezTo>
                  <a:pt x="387" y="339"/>
                  <a:pt x="382" y="349"/>
                  <a:pt x="377" y="359"/>
                </a:cubicBezTo>
                <a:cubicBezTo>
                  <a:pt x="375" y="363"/>
                  <a:pt x="373" y="366"/>
                  <a:pt x="371" y="370"/>
                </a:cubicBezTo>
                <a:cubicBezTo>
                  <a:pt x="371" y="369"/>
                  <a:pt x="371" y="369"/>
                  <a:pt x="370" y="369"/>
                </a:cubicBezTo>
                <a:cubicBezTo>
                  <a:pt x="377" y="342"/>
                  <a:pt x="384" y="315"/>
                  <a:pt x="391" y="288"/>
                </a:cubicBezTo>
                <a:cubicBezTo>
                  <a:pt x="396" y="292"/>
                  <a:pt x="402" y="295"/>
                  <a:pt x="408" y="299"/>
                </a:cubicBezTo>
                <a:close/>
                <a:moveTo>
                  <a:pt x="358" y="289"/>
                </a:moveTo>
                <a:cubicBezTo>
                  <a:pt x="358" y="286"/>
                  <a:pt x="360" y="283"/>
                  <a:pt x="360" y="280"/>
                </a:cubicBezTo>
                <a:cubicBezTo>
                  <a:pt x="366" y="280"/>
                  <a:pt x="372" y="280"/>
                  <a:pt x="377" y="280"/>
                </a:cubicBezTo>
                <a:cubicBezTo>
                  <a:pt x="381" y="280"/>
                  <a:pt x="382" y="282"/>
                  <a:pt x="381" y="285"/>
                </a:cubicBezTo>
                <a:cubicBezTo>
                  <a:pt x="376" y="305"/>
                  <a:pt x="367" y="324"/>
                  <a:pt x="365" y="345"/>
                </a:cubicBezTo>
                <a:cubicBezTo>
                  <a:pt x="365" y="353"/>
                  <a:pt x="362" y="361"/>
                  <a:pt x="358" y="369"/>
                </a:cubicBezTo>
                <a:cubicBezTo>
                  <a:pt x="358" y="367"/>
                  <a:pt x="357" y="365"/>
                  <a:pt x="357" y="363"/>
                </a:cubicBezTo>
                <a:cubicBezTo>
                  <a:pt x="357" y="339"/>
                  <a:pt x="358" y="314"/>
                  <a:pt x="358" y="289"/>
                </a:cubicBezTo>
                <a:close/>
                <a:moveTo>
                  <a:pt x="333" y="314"/>
                </a:moveTo>
                <a:cubicBezTo>
                  <a:pt x="331" y="308"/>
                  <a:pt x="330" y="302"/>
                  <a:pt x="328" y="296"/>
                </a:cubicBezTo>
                <a:cubicBezTo>
                  <a:pt x="327" y="290"/>
                  <a:pt x="330" y="285"/>
                  <a:pt x="340" y="283"/>
                </a:cubicBezTo>
                <a:cubicBezTo>
                  <a:pt x="341" y="284"/>
                  <a:pt x="341" y="285"/>
                  <a:pt x="341" y="286"/>
                </a:cubicBezTo>
                <a:cubicBezTo>
                  <a:pt x="343" y="307"/>
                  <a:pt x="344" y="329"/>
                  <a:pt x="346" y="351"/>
                </a:cubicBezTo>
                <a:cubicBezTo>
                  <a:pt x="346" y="356"/>
                  <a:pt x="348" y="361"/>
                  <a:pt x="348" y="367"/>
                </a:cubicBezTo>
                <a:cubicBezTo>
                  <a:pt x="348" y="369"/>
                  <a:pt x="347" y="370"/>
                  <a:pt x="347" y="372"/>
                </a:cubicBezTo>
                <a:cubicBezTo>
                  <a:pt x="346" y="372"/>
                  <a:pt x="345" y="372"/>
                  <a:pt x="344" y="372"/>
                </a:cubicBezTo>
                <a:cubicBezTo>
                  <a:pt x="342" y="365"/>
                  <a:pt x="341" y="358"/>
                  <a:pt x="340" y="351"/>
                </a:cubicBezTo>
                <a:cubicBezTo>
                  <a:pt x="338" y="339"/>
                  <a:pt x="335" y="327"/>
                  <a:pt x="333" y="314"/>
                </a:cubicBezTo>
                <a:close/>
                <a:moveTo>
                  <a:pt x="371" y="418"/>
                </a:moveTo>
                <a:cubicBezTo>
                  <a:pt x="354" y="416"/>
                  <a:pt x="336" y="411"/>
                  <a:pt x="319" y="417"/>
                </a:cubicBezTo>
                <a:cubicBezTo>
                  <a:pt x="317" y="417"/>
                  <a:pt x="315" y="418"/>
                  <a:pt x="314" y="419"/>
                </a:cubicBezTo>
                <a:cubicBezTo>
                  <a:pt x="312" y="404"/>
                  <a:pt x="323" y="396"/>
                  <a:pt x="331" y="386"/>
                </a:cubicBezTo>
                <a:cubicBezTo>
                  <a:pt x="332" y="385"/>
                  <a:pt x="333" y="385"/>
                  <a:pt x="334" y="385"/>
                </a:cubicBezTo>
                <a:cubicBezTo>
                  <a:pt x="343" y="385"/>
                  <a:pt x="352" y="385"/>
                  <a:pt x="361" y="384"/>
                </a:cubicBezTo>
                <a:cubicBezTo>
                  <a:pt x="365" y="384"/>
                  <a:pt x="368" y="382"/>
                  <a:pt x="372" y="380"/>
                </a:cubicBezTo>
                <a:cubicBezTo>
                  <a:pt x="376" y="379"/>
                  <a:pt x="379" y="377"/>
                  <a:pt x="382" y="383"/>
                </a:cubicBezTo>
                <a:cubicBezTo>
                  <a:pt x="383" y="385"/>
                  <a:pt x="387" y="389"/>
                  <a:pt x="389" y="389"/>
                </a:cubicBezTo>
                <a:cubicBezTo>
                  <a:pt x="397" y="388"/>
                  <a:pt x="401" y="394"/>
                  <a:pt x="402" y="399"/>
                </a:cubicBezTo>
                <a:cubicBezTo>
                  <a:pt x="404" y="405"/>
                  <a:pt x="403" y="411"/>
                  <a:pt x="402" y="418"/>
                </a:cubicBezTo>
                <a:cubicBezTo>
                  <a:pt x="402" y="426"/>
                  <a:pt x="401" y="434"/>
                  <a:pt x="401" y="443"/>
                </a:cubicBezTo>
                <a:cubicBezTo>
                  <a:pt x="401" y="449"/>
                  <a:pt x="403" y="456"/>
                  <a:pt x="404" y="464"/>
                </a:cubicBezTo>
                <a:cubicBezTo>
                  <a:pt x="400" y="465"/>
                  <a:pt x="396" y="466"/>
                  <a:pt x="392" y="467"/>
                </a:cubicBezTo>
                <a:cubicBezTo>
                  <a:pt x="390" y="468"/>
                  <a:pt x="389" y="469"/>
                  <a:pt x="387" y="470"/>
                </a:cubicBezTo>
                <a:cubicBezTo>
                  <a:pt x="389" y="472"/>
                  <a:pt x="390" y="474"/>
                  <a:pt x="392" y="474"/>
                </a:cubicBezTo>
                <a:cubicBezTo>
                  <a:pt x="394" y="475"/>
                  <a:pt x="397" y="475"/>
                  <a:pt x="400" y="475"/>
                </a:cubicBezTo>
                <a:cubicBezTo>
                  <a:pt x="406" y="493"/>
                  <a:pt x="405" y="513"/>
                  <a:pt x="404" y="531"/>
                </a:cubicBezTo>
                <a:cubicBezTo>
                  <a:pt x="394" y="533"/>
                  <a:pt x="386" y="534"/>
                  <a:pt x="377" y="537"/>
                </a:cubicBezTo>
                <a:cubicBezTo>
                  <a:pt x="375" y="537"/>
                  <a:pt x="374" y="539"/>
                  <a:pt x="372" y="541"/>
                </a:cubicBezTo>
                <a:cubicBezTo>
                  <a:pt x="374" y="542"/>
                  <a:pt x="376" y="544"/>
                  <a:pt x="378" y="544"/>
                </a:cubicBezTo>
                <a:cubicBezTo>
                  <a:pt x="387" y="546"/>
                  <a:pt x="396" y="547"/>
                  <a:pt x="405" y="548"/>
                </a:cubicBezTo>
                <a:cubicBezTo>
                  <a:pt x="405" y="601"/>
                  <a:pt x="405" y="601"/>
                  <a:pt x="405" y="601"/>
                </a:cubicBezTo>
                <a:cubicBezTo>
                  <a:pt x="402" y="601"/>
                  <a:pt x="398" y="601"/>
                  <a:pt x="395" y="601"/>
                </a:cubicBezTo>
                <a:cubicBezTo>
                  <a:pt x="393" y="601"/>
                  <a:pt x="391" y="602"/>
                  <a:pt x="390" y="603"/>
                </a:cubicBezTo>
                <a:cubicBezTo>
                  <a:pt x="391" y="605"/>
                  <a:pt x="391" y="607"/>
                  <a:pt x="393" y="609"/>
                </a:cubicBezTo>
                <a:cubicBezTo>
                  <a:pt x="394" y="610"/>
                  <a:pt x="396" y="610"/>
                  <a:pt x="398" y="610"/>
                </a:cubicBezTo>
                <a:cubicBezTo>
                  <a:pt x="404" y="611"/>
                  <a:pt x="406" y="615"/>
                  <a:pt x="408" y="620"/>
                </a:cubicBezTo>
                <a:cubicBezTo>
                  <a:pt x="412" y="634"/>
                  <a:pt x="405" y="656"/>
                  <a:pt x="394" y="665"/>
                </a:cubicBezTo>
                <a:cubicBezTo>
                  <a:pt x="389" y="669"/>
                  <a:pt x="379" y="666"/>
                  <a:pt x="378" y="660"/>
                </a:cubicBezTo>
                <a:cubicBezTo>
                  <a:pt x="377" y="652"/>
                  <a:pt x="376" y="644"/>
                  <a:pt x="371" y="637"/>
                </a:cubicBezTo>
                <a:cubicBezTo>
                  <a:pt x="369" y="633"/>
                  <a:pt x="369" y="627"/>
                  <a:pt x="377" y="626"/>
                </a:cubicBezTo>
                <a:cubicBezTo>
                  <a:pt x="378" y="626"/>
                  <a:pt x="380" y="624"/>
                  <a:pt x="381" y="623"/>
                </a:cubicBezTo>
                <a:cubicBezTo>
                  <a:pt x="382" y="622"/>
                  <a:pt x="383" y="620"/>
                  <a:pt x="382" y="619"/>
                </a:cubicBezTo>
                <a:cubicBezTo>
                  <a:pt x="382" y="618"/>
                  <a:pt x="380" y="617"/>
                  <a:pt x="379" y="617"/>
                </a:cubicBezTo>
                <a:cubicBezTo>
                  <a:pt x="373" y="617"/>
                  <a:pt x="368" y="617"/>
                  <a:pt x="360" y="617"/>
                </a:cubicBezTo>
                <a:cubicBezTo>
                  <a:pt x="359" y="610"/>
                  <a:pt x="358" y="604"/>
                  <a:pt x="357" y="597"/>
                </a:cubicBezTo>
                <a:cubicBezTo>
                  <a:pt x="357" y="593"/>
                  <a:pt x="359" y="592"/>
                  <a:pt x="362" y="591"/>
                </a:cubicBezTo>
                <a:cubicBezTo>
                  <a:pt x="371" y="590"/>
                  <a:pt x="380" y="589"/>
                  <a:pt x="389" y="587"/>
                </a:cubicBezTo>
                <a:cubicBezTo>
                  <a:pt x="391" y="587"/>
                  <a:pt x="392" y="585"/>
                  <a:pt x="394" y="583"/>
                </a:cubicBezTo>
                <a:cubicBezTo>
                  <a:pt x="392" y="582"/>
                  <a:pt x="390" y="580"/>
                  <a:pt x="388" y="580"/>
                </a:cubicBezTo>
                <a:cubicBezTo>
                  <a:pt x="377" y="578"/>
                  <a:pt x="365" y="577"/>
                  <a:pt x="353" y="576"/>
                </a:cubicBezTo>
                <a:cubicBezTo>
                  <a:pt x="350" y="565"/>
                  <a:pt x="348" y="555"/>
                  <a:pt x="345" y="544"/>
                </a:cubicBezTo>
                <a:cubicBezTo>
                  <a:pt x="350" y="542"/>
                  <a:pt x="354" y="541"/>
                  <a:pt x="358" y="539"/>
                </a:cubicBezTo>
                <a:cubicBezTo>
                  <a:pt x="359" y="539"/>
                  <a:pt x="360" y="537"/>
                  <a:pt x="360" y="535"/>
                </a:cubicBezTo>
                <a:cubicBezTo>
                  <a:pt x="360" y="534"/>
                  <a:pt x="358" y="533"/>
                  <a:pt x="357" y="533"/>
                </a:cubicBezTo>
                <a:cubicBezTo>
                  <a:pt x="356" y="532"/>
                  <a:pt x="355" y="533"/>
                  <a:pt x="355" y="533"/>
                </a:cubicBezTo>
                <a:cubicBezTo>
                  <a:pt x="350" y="532"/>
                  <a:pt x="343" y="534"/>
                  <a:pt x="342" y="532"/>
                </a:cubicBezTo>
                <a:cubicBezTo>
                  <a:pt x="338" y="526"/>
                  <a:pt x="337" y="518"/>
                  <a:pt x="334" y="510"/>
                </a:cubicBezTo>
                <a:cubicBezTo>
                  <a:pt x="349" y="508"/>
                  <a:pt x="363" y="507"/>
                  <a:pt x="377" y="506"/>
                </a:cubicBezTo>
                <a:cubicBezTo>
                  <a:pt x="379" y="506"/>
                  <a:pt x="382" y="506"/>
                  <a:pt x="384" y="506"/>
                </a:cubicBezTo>
                <a:cubicBezTo>
                  <a:pt x="385" y="505"/>
                  <a:pt x="387" y="504"/>
                  <a:pt x="387" y="502"/>
                </a:cubicBezTo>
                <a:cubicBezTo>
                  <a:pt x="387" y="501"/>
                  <a:pt x="385" y="499"/>
                  <a:pt x="384" y="499"/>
                </a:cubicBezTo>
                <a:cubicBezTo>
                  <a:pt x="382" y="499"/>
                  <a:pt x="379" y="498"/>
                  <a:pt x="376" y="498"/>
                </a:cubicBezTo>
                <a:cubicBezTo>
                  <a:pt x="363" y="499"/>
                  <a:pt x="349" y="499"/>
                  <a:pt x="336" y="499"/>
                </a:cubicBezTo>
                <a:cubicBezTo>
                  <a:pt x="334" y="499"/>
                  <a:pt x="331" y="498"/>
                  <a:pt x="330" y="497"/>
                </a:cubicBezTo>
                <a:cubicBezTo>
                  <a:pt x="327" y="489"/>
                  <a:pt x="324" y="481"/>
                  <a:pt x="321" y="472"/>
                </a:cubicBezTo>
                <a:cubicBezTo>
                  <a:pt x="331" y="471"/>
                  <a:pt x="340" y="470"/>
                  <a:pt x="348" y="468"/>
                </a:cubicBezTo>
                <a:cubicBezTo>
                  <a:pt x="351" y="468"/>
                  <a:pt x="353" y="465"/>
                  <a:pt x="355" y="464"/>
                </a:cubicBezTo>
                <a:cubicBezTo>
                  <a:pt x="353" y="462"/>
                  <a:pt x="351" y="459"/>
                  <a:pt x="348" y="459"/>
                </a:cubicBezTo>
                <a:cubicBezTo>
                  <a:pt x="340" y="457"/>
                  <a:pt x="332" y="456"/>
                  <a:pt x="324" y="455"/>
                </a:cubicBezTo>
                <a:cubicBezTo>
                  <a:pt x="321" y="455"/>
                  <a:pt x="318" y="456"/>
                  <a:pt x="315" y="456"/>
                </a:cubicBezTo>
                <a:cubicBezTo>
                  <a:pt x="313" y="449"/>
                  <a:pt x="312" y="442"/>
                  <a:pt x="310" y="434"/>
                </a:cubicBezTo>
                <a:cubicBezTo>
                  <a:pt x="318" y="433"/>
                  <a:pt x="324" y="431"/>
                  <a:pt x="331" y="431"/>
                </a:cubicBezTo>
                <a:cubicBezTo>
                  <a:pt x="344" y="429"/>
                  <a:pt x="357" y="428"/>
                  <a:pt x="370" y="427"/>
                </a:cubicBezTo>
                <a:cubicBezTo>
                  <a:pt x="372" y="427"/>
                  <a:pt x="374" y="425"/>
                  <a:pt x="376" y="424"/>
                </a:cubicBezTo>
                <a:cubicBezTo>
                  <a:pt x="375" y="422"/>
                  <a:pt x="373" y="418"/>
                  <a:pt x="371" y="418"/>
                </a:cubicBezTo>
                <a:close/>
                <a:moveTo>
                  <a:pt x="2477" y="3181"/>
                </a:moveTo>
                <a:cubicBezTo>
                  <a:pt x="2474" y="3179"/>
                  <a:pt x="2471" y="3176"/>
                  <a:pt x="2468" y="3174"/>
                </a:cubicBezTo>
                <a:cubicBezTo>
                  <a:pt x="2464" y="3170"/>
                  <a:pt x="2460" y="3165"/>
                  <a:pt x="2456" y="3162"/>
                </a:cubicBezTo>
                <a:cubicBezTo>
                  <a:pt x="2452" y="3158"/>
                  <a:pt x="2447" y="3156"/>
                  <a:pt x="2444" y="3153"/>
                </a:cubicBezTo>
                <a:cubicBezTo>
                  <a:pt x="2438" y="3149"/>
                  <a:pt x="2434" y="3150"/>
                  <a:pt x="2431" y="3156"/>
                </a:cubicBezTo>
                <a:cubicBezTo>
                  <a:pt x="2428" y="3164"/>
                  <a:pt x="2424" y="3171"/>
                  <a:pt x="2421" y="3178"/>
                </a:cubicBezTo>
                <a:cubicBezTo>
                  <a:pt x="2421" y="3170"/>
                  <a:pt x="2421" y="3162"/>
                  <a:pt x="2421" y="3153"/>
                </a:cubicBezTo>
                <a:cubicBezTo>
                  <a:pt x="2420" y="3151"/>
                  <a:pt x="2418" y="3148"/>
                  <a:pt x="2417" y="3148"/>
                </a:cubicBezTo>
                <a:cubicBezTo>
                  <a:pt x="2410" y="3148"/>
                  <a:pt x="2404" y="3148"/>
                  <a:pt x="2398" y="3149"/>
                </a:cubicBezTo>
                <a:cubicBezTo>
                  <a:pt x="2397" y="3149"/>
                  <a:pt x="2395" y="3150"/>
                  <a:pt x="2394" y="3151"/>
                </a:cubicBezTo>
                <a:cubicBezTo>
                  <a:pt x="2393" y="3156"/>
                  <a:pt x="2391" y="3160"/>
                  <a:pt x="2390" y="3165"/>
                </a:cubicBezTo>
                <a:cubicBezTo>
                  <a:pt x="2388" y="3174"/>
                  <a:pt x="2386" y="3184"/>
                  <a:pt x="2385" y="3194"/>
                </a:cubicBezTo>
                <a:cubicBezTo>
                  <a:pt x="2382" y="3209"/>
                  <a:pt x="2381" y="3224"/>
                  <a:pt x="2379" y="3241"/>
                </a:cubicBezTo>
                <a:cubicBezTo>
                  <a:pt x="2374" y="3239"/>
                  <a:pt x="2371" y="3237"/>
                  <a:pt x="2367" y="3235"/>
                </a:cubicBezTo>
                <a:cubicBezTo>
                  <a:pt x="2360" y="3232"/>
                  <a:pt x="2346" y="3234"/>
                  <a:pt x="2341" y="3238"/>
                </a:cubicBezTo>
                <a:cubicBezTo>
                  <a:pt x="2332" y="3245"/>
                  <a:pt x="2329" y="3256"/>
                  <a:pt x="2327" y="3266"/>
                </a:cubicBezTo>
                <a:cubicBezTo>
                  <a:pt x="2324" y="3284"/>
                  <a:pt x="2323" y="3302"/>
                  <a:pt x="2321" y="3320"/>
                </a:cubicBezTo>
                <a:cubicBezTo>
                  <a:pt x="2320" y="3332"/>
                  <a:pt x="2318" y="3344"/>
                  <a:pt x="2315" y="3356"/>
                </a:cubicBezTo>
                <a:cubicBezTo>
                  <a:pt x="2312" y="3372"/>
                  <a:pt x="2309" y="3387"/>
                  <a:pt x="2306" y="3402"/>
                </a:cubicBezTo>
                <a:cubicBezTo>
                  <a:pt x="2303" y="3413"/>
                  <a:pt x="2302" y="3424"/>
                  <a:pt x="2300" y="3435"/>
                </a:cubicBezTo>
                <a:cubicBezTo>
                  <a:pt x="2298" y="3445"/>
                  <a:pt x="2295" y="3454"/>
                  <a:pt x="2294" y="3464"/>
                </a:cubicBezTo>
                <a:cubicBezTo>
                  <a:pt x="2294" y="3480"/>
                  <a:pt x="2286" y="3494"/>
                  <a:pt x="2288" y="3510"/>
                </a:cubicBezTo>
                <a:cubicBezTo>
                  <a:pt x="2289" y="3518"/>
                  <a:pt x="2291" y="3526"/>
                  <a:pt x="2295" y="3533"/>
                </a:cubicBezTo>
                <a:cubicBezTo>
                  <a:pt x="2299" y="3541"/>
                  <a:pt x="2312" y="3545"/>
                  <a:pt x="2318" y="3540"/>
                </a:cubicBezTo>
                <a:cubicBezTo>
                  <a:pt x="2329" y="3530"/>
                  <a:pt x="2337" y="3518"/>
                  <a:pt x="2342" y="3504"/>
                </a:cubicBezTo>
                <a:cubicBezTo>
                  <a:pt x="2344" y="3498"/>
                  <a:pt x="2347" y="3491"/>
                  <a:pt x="2351" y="3485"/>
                </a:cubicBezTo>
                <a:cubicBezTo>
                  <a:pt x="2354" y="3478"/>
                  <a:pt x="2358" y="3471"/>
                  <a:pt x="2362" y="3465"/>
                </a:cubicBezTo>
                <a:cubicBezTo>
                  <a:pt x="2367" y="3458"/>
                  <a:pt x="2373" y="3452"/>
                  <a:pt x="2378" y="3446"/>
                </a:cubicBezTo>
                <a:cubicBezTo>
                  <a:pt x="2378" y="3442"/>
                  <a:pt x="2380" y="3439"/>
                  <a:pt x="2381" y="3435"/>
                </a:cubicBezTo>
                <a:cubicBezTo>
                  <a:pt x="2383" y="3432"/>
                  <a:pt x="2386" y="3428"/>
                  <a:pt x="2388" y="3425"/>
                </a:cubicBezTo>
                <a:cubicBezTo>
                  <a:pt x="2393" y="3413"/>
                  <a:pt x="2398" y="3401"/>
                  <a:pt x="2403" y="3389"/>
                </a:cubicBezTo>
                <a:cubicBezTo>
                  <a:pt x="2409" y="3372"/>
                  <a:pt x="2415" y="3354"/>
                  <a:pt x="2421" y="3337"/>
                </a:cubicBezTo>
                <a:cubicBezTo>
                  <a:pt x="2423" y="3331"/>
                  <a:pt x="2426" y="3326"/>
                  <a:pt x="2429" y="3321"/>
                </a:cubicBezTo>
                <a:cubicBezTo>
                  <a:pt x="2433" y="3313"/>
                  <a:pt x="2438" y="3304"/>
                  <a:pt x="2440" y="3296"/>
                </a:cubicBezTo>
                <a:cubicBezTo>
                  <a:pt x="2443" y="3288"/>
                  <a:pt x="2441" y="3279"/>
                  <a:pt x="2437" y="3271"/>
                </a:cubicBezTo>
                <a:cubicBezTo>
                  <a:pt x="2433" y="3260"/>
                  <a:pt x="2426" y="3253"/>
                  <a:pt x="2415" y="3249"/>
                </a:cubicBezTo>
                <a:cubicBezTo>
                  <a:pt x="2425" y="3240"/>
                  <a:pt x="2434" y="3231"/>
                  <a:pt x="2444" y="3222"/>
                </a:cubicBezTo>
                <a:cubicBezTo>
                  <a:pt x="2456" y="3212"/>
                  <a:pt x="2467" y="3202"/>
                  <a:pt x="2479" y="3192"/>
                </a:cubicBezTo>
                <a:cubicBezTo>
                  <a:pt x="2482" y="3189"/>
                  <a:pt x="2481" y="3184"/>
                  <a:pt x="2477" y="3181"/>
                </a:cubicBezTo>
                <a:close/>
                <a:moveTo>
                  <a:pt x="2390" y="3215"/>
                </a:moveTo>
                <a:cubicBezTo>
                  <a:pt x="2391" y="3205"/>
                  <a:pt x="2393" y="3196"/>
                  <a:pt x="2395" y="3186"/>
                </a:cubicBezTo>
                <a:cubicBezTo>
                  <a:pt x="2397" y="3176"/>
                  <a:pt x="2399" y="3166"/>
                  <a:pt x="2401" y="3156"/>
                </a:cubicBezTo>
                <a:cubicBezTo>
                  <a:pt x="2405" y="3156"/>
                  <a:pt x="2409" y="3155"/>
                  <a:pt x="2414" y="3155"/>
                </a:cubicBezTo>
                <a:cubicBezTo>
                  <a:pt x="2413" y="3166"/>
                  <a:pt x="2412" y="3176"/>
                  <a:pt x="2410" y="3186"/>
                </a:cubicBezTo>
                <a:cubicBezTo>
                  <a:pt x="2409" y="3196"/>
                  <a:pt x="2407" y="3207"/>
                  <a:pt x="2404" y="3217"/>
                </a:cubicBezTo>
                <a:cubicBezTo>
                  <a:pt x="2401" y="3226"/>
                  <a:pt x="2397" y="3235"/>
                  <a:pt x="2393" y="3244"/>
                </a:cubicBezTo>
                <a:cubicBezTo>
                  <a:pt x="2393" y="3244"/>
                  <a:pt x="2391" y="3245"/>
                  <a:pt x="2390" y="3245"/>
                </a:cubicBezTo>
                <a:cubicBezTo>
                  <a:pt x="2389" y="3244"/>
                  <a:pt x="2388" y="3243"/>
                  <a:pt x="2388" y="3242"/>
                </a:cubicBezTo>
                <a:cubicBezTo>
                  <a:pt x="2389" y="3233"/>
                  <a:pt x="2389" y="3224"/>
                  <a:pt x="2390" y="3215"/>
                </a:cubicBezTo>
                <a:close/>
                <a:moveTo>
                  <a:pt x="2426" y="3267"/>
                </a:moveTo>
                <a:cubicBezTo>
                  <a:pt x="2431" y="3275"/>
                  <a:pt x="2433" y="3283"/>
                  <a:pt x="2432" y="3292"/>
                </a:cubicBezTo>
                <a:cubicBezTo>
                  <a:pt x="2431" y="3297"/>
                  <a:pt x="2429" y="3303"/>
                  <a:pt x="2426" y="3308"/>
                </a:cubicBezTo>
                <a:cubicBezTo>
                  <a:pt x="2426" y="3309"/>
                  <a:pt x="2422" y="3310"/>
                  <a:pt x="2421" y="3310"/>
                </a:cubicBezTo>
                <a:cubicBezTo>
                  <a:pt x="2416" y="3308"/>
                  <a:pt x="2412" y="3305"/>
                  <a:pt x="2408" y="3304"/>
                </a:cubicBezTo>
                <a:cubicBezTo>
                  <a:pt x="2401" y="3301"/>
                  <a:pt x="2395" y="3299"/>
                  <a:pt x="2389" y="3296"/>
                </a:cubicBezTo>
                <a:cubicBezTo>
                  <a:pt x="2385" y="3294"/>
                  <a:pt x="2383" y="3294"/>
                  <a:pt x="2382" y="3297"/>
                </a:cubicBezTo>
                <a:cubicBezTo>
                  <a:pt x="2382" y="3299"/>
                  <a:pt x="2383" y="3303"/>
                  <a:pt x="2385" y="3304"/>
                </a:cubicBezTo>
                <a:cubicBezTo>
                  <a:pt x="2390" y="3307"/>
                  <a:pt x="2396" y="3310"/>
                  <a:pt x="2402" y="3313"/>
                </a:cubicBezTo>
                <a:cubicBezTo>
                  <a:pt x="2406" y="3315"/>
                  <a:pt x="2409" y="3317"/>
                  <a:pt x="2413" y="3320"/>
                </a:cubicBezTo>
                <a:cubicBezTo>
                  <a:pt x="2416" y="3323"/>
                  <a:pt x="2416" y="3334"/>
                  <a:pt x="2412" y="3335"/>
                </a:cubicBezTo>
                <a:cubicBezTo>
                  <a:pt x="2409" y="3336"/>
                  <a:pt x="2406" y="3334"/>
                  <a:pt x="2403" y="3333"/>
                </a:cubicBezTo>
                <a:cubicBezTo>
                  <a:pt x="2400" y="3332"/>
                  <a:pt x="2397" y="3330"/>
                  <a:pt x="2393" y="3329"/>
                </a:cubicBezTo>
                <a:cubicBezTo>
                  <a:pt x="2392" y="3329"/>
                  <a:pt x="2390" y="3330"/>
                  <a:pt x="2389" y="3331"/>
                </a:cubicBezTo>
                <a:cubicBezTo>
                  <a:pt x="2390" y="3333"/>
                  <a:pt x="2390" y="3335"/>
                  <a:pt x="2391" y="3336"/>
                </a:cubicBezTo>
                <a:cubicBezTo>
                  <a:pt x="2393" y="3337"/>
                  <a:pt x="2395" y="3339"/>
                  <a:pt x="2398" y="3340"/>
                </a:cubicBezTo>
                <a:cubicBezTo>
                  <a:pt x="2407" y="3345"/>
                  <a:pt x="2407" y="3346"/>
                  <a:pt x="2403" y="3356"/>
                </a:cubicBezTo>
                <a:cubicBezTo>
                  <a:pt x="2401" y="3362"/>
                  <a:pt x="2398" y="3367"/>
                  <a:pt x="2395" y="3374"/>
                </a:cubicBezTo>
                <a:cubicBezTo>
                  <a:pt x="2382" y="3360"/>
                  <a:pt x="2364" y="3359"/>
                  <a:pt x="2348" y="3355"/>
                </a:cubicBezTo>
                <a:cubicBezTo>
                  <a:pt x="2346" y="3354"/>
                  <a:pt x="2344" y="3357"/>
                  <a:pt x="2342" y="3358"/>
                </a:cubicBezTo>
                <a:cubicBezTo>
                  <a:pt x="2343" y="3359"/>
                  <a:pt x="2344" y="3362"/>
                  <a:pt x="2345" y="3363"/>
                </a:cubicBezTo>
                <a:cubicBezTo>
                  <a:pt x="2352" y="3366"/>
                  <a:pt x="2358" y="3369"/>
                  <a:pt x="2365" y="3371"/>
                </a:cubicBezTo>
                <a:cubicBezTo>
                  <a:pt x="2374" y="3375"/>
                  <a:pt x="2382" y="3382"/>
                  <a:pt x="2388" y="3389"/>
                </a:cubicBezTo>
                <a:cubicBezTo>
                  <a:pt x="2391" y="3391"/>
                  <a:pt x="2389" y="3403"/>
                  <a:pt x="2386" y="3407"/>
                </a:cubicBezTo>
                <a:cubicBezTo>
                  <a:pt x="2381" y="3414"/>
                  <a:pt x="2376" y="3420"/>
                  <a:pt x="2371" y="3427"/>
                </a:cubicBezTo>
                <a:cubicBezTo>
                  <a:pt x="2369" y="3430"/>
                  <a:pt x="2368" y="3431"/>
                  <a:pt x="2365" y="3428"/>
                </a:cubicBezTo>
                <a:cubicBezTo>
                  <a:pt x="2362" y="3424"/>
                  <a:pt x="2358" y="3422"/>
                  <a:pt x="2354" y="3428"/>
                </a:cubicBezTo>
                <a:cubicBezTo>
                  <a:pt x="2356" y="3431"/>
                  <a:pt x="2360" y="3433"/>
                  <a:pt x="2361" y="3436"/>
                </a:cubicBezTo>
                <a:cubicBezTo>
                  <a:pt x="2362" y="3440"/>
                  <a:pt x="2361" y="3445"/>
                  <a:pt x="2360" y="3449"/>
                </a:cubicBezTo>
                <a:cubicBezTo>
                  <a:pt x="2359" y="3451"/>
                  <a:pt x="2354" y="3451"/>
                  <a:pt x="2351" y="3451"/>
                </a:cubicBezTo>
                <a:cubicBezTo>
                  <a:pt x="2349" y="3451"/>
                  <a:pt x="2348" y="3451"/>
                  <a:pt x="2346" y="3452"/>
                </a:cubicBezTo>
                <a:cubicBezTo>
                  <a:pt x="2346" y="3454"/>
                  <a:pt x="2346" y="3456"/>
                  <a:pt x="2347" y="3458"/>
                </a:cubicBezTo>
                <a:cubicBezTo>
                  <a:pt x="2347" y="3459"/>
                  <a:pt x="2348" y="3461"/>
                  <a:pt x="2349" y="3462"/>
                </a:cubicBezTo>
                <a:cubicBezTo>
                  <a:pt x="2348" y="3464"/>
                  <a:pt x="2347" y="3466"/>
                  <a:pt x="2345" y="3469"/>
                </a:cubicBezTo>
                <a:cubicBezTo>
                  <a:pt x="2341" y="3466"/>
                  <a:pt x="2337" y="3463"/>
                  <a:pt x="2332" y="3460"/>
                </a:cubicBezTo>
                <a:cubicBezTo>
                  <a:pt x="2329" y="3459"/>
                  <a:pt x="2326" y="3457"/>
                  <a:pt x="2323" y="3456"/>
                </a:cubicBezTo>
                <a:cubicBezTo>
                  <a:pt x="2322" y="3456"/>
                  <a:pt x="2320" y="3457"/>
                  <a:pt x="2319" y="3458"/>
                </a:cubicBezTo>
                <a:cubicBezTo>
                  <a:pt x="2319" y="3459"/>
                  <a:pt x="2319" y="3461"/>
                  <a:pt x="2320" y="3462"/>
                </a:cubicBezTo>
                <a:cubicBezTo>
                  <a:pt x="2327" y="3469"/>
                  <a:pt x="2335" y="3475"/>
                  <a:pt x="2343" y="3481"/>
                </a:cubicBezTo>
                <a:cubicBezTo>
                  <a:pt x="2337" y="3491"/>
                  <a:pt x="2332" y="3501"/>
                  <a:pt x="2327" y="3511"/>
                </a:cubicBezTo>
                <a:cubicBezTo>
                  <a:pt x="2325" y="3516"/>
                  <a:pt x="2324" y="3520"/>
                  <a:pt x="2321" y="3524"/>
                </a:cubicBezTo>
                <a:cubicBezTo>
                  <a:pt x="2318" y="3530"/>
                  <a:pt x="2313" y="3535"/>
                  <a:pt x="2307" y="3532"/>
                </a:cubicBezTo>
                <a:cubicBezTo>
                  <a:pt x="2303" y="3530"/>
                  <a:pt x="2299" y="3524"/>
                  <a:pt x="2298" y="3519"/>
                </a:cubicBezTo>
                <a:cubicBezTo>
                  <a:pt x="2296" y="3513"/>
                  <a:pt x="2297" y="3507"/>
                  <a:pt x="2298" y="3500"/>
                </a:cubicBezTo>
                <a:cubicBezTo>
                  <a:pt x="2298" y="3496"/>
                  <a:pt x="2301" y="3492"/>
                  <a:pt x="2306" y="3492"/>
                </a:cubicBezTo>
                <a:cubicBezTo>
                  <a:pt x="2308" y="3492"/>
                  <a:pt x="2310" y="3490"/>
                  <a:pt x="2310" y="3488"/>
                </a:cubicBezTo>
                <a:cubicBezTo>
                  <a:pt x="2311" y="3487"/>
                  <a:pt x="2309" y="3484"/>
                  <a:pt x="2308" y="3484"/>
                </a:cubicBezTo>
                <a:cubicBezTo>
                  <a:pt x="2301" y="3481"/>
                  <a:pt x="2298" y="3477"/>
                  <a:pt x="2302" y="3469"/>
                </a:cubicBezTo>
                <a:cubicBezTo>
                  <a:pt x="2304" y="3465"/>
                  <a:pt x="2303" y="3459"/>
                  <a:pt x="2304" y="3454"/>
                </a:cubicBezTo>
                <a:cubicBezTo>
                  <a:pt x="2307" y="3442"/>
                  <a:pt x="2310" y="3430"/>
                  <a:pt x="2313" y="3418"/>
                </a:cubicBezTo>
                <a:cubicBezTo>
                  <a:pt x="2314" y="3413"/>
                  <a:pt x="2313" y="3409"/>
                  <a:pt x="2314" y="3405"/>
                </a:cubicBezTo>
                <a:cubicBezTo>
                  <a:pt x="2316" y="3399"/>
                  <a:pt x="2317" y="3394"/>
                  <a:pt x="2320" y="3389"/>
                </a:cubicBezTo>
                <a:cubicBezTo>
                  <a:pt x="2324" y="3384"/>
                  <a:pt x="2330" y="3386"/>
                  <a:pt x="2336" y="3388"/>
                </a:cubicBezTo>
                <a:cubicBezTo>
                  <a:pt x="2339" y="3388"/>
                  <a:pt x="2342" y="3391"/>
                  <a:pt x="2346" y="3392"/>
                </a:cubicBezTo>
                <a:cubicBezTo>
                  <a:pt x="2347" y="3392"/>
                  <a:pt x="2350" y="3391"/>
                  <a:pt x="2352" y="3391"/>
                </a:cubicBezTo>
                <a:cubicBezTo>
                  <a:pt x="2351" y="3389"/>
                  <a:pt x="2350" y="3387"/>
                  <a:pt x="2348" y="3386"/>
                </a:cubicBezTo>
                <a:cubicBezTo>
                  <a:pt x="2342" y="3383"/>
                  <a:pt x="2335" y="3379"/>
                  <a:pt x="2329" y="3376"/>
                </a:cubicBezTo>
                <a:cubicBezTo>
                  <a:pt x="2328" y="3375"/>
                  <a:pt x="2326" y="3372"/>
                  <a:pt x="2326" y="3370"/>
                </a:cubicBezTo>
                <a:cubicBezTo>
                  <a:pt x="2326" y="3366"/>
                  <a:pt x="2326" y="3361"/>
                  <a:pt x="2327" y="3357"/>
                </a:cubicBezTo>
                <a:cubicBezTo>
                  <a:pt x="2328" y="3349"/>
                  <a:pt x="2330" y="3341"/>
                  <a:pt x="2332" y="3333"/>
                </a:cubicBezTo>
                <a:cubicBezTo>
                  <a:pt x="2333" y="3328"/>
                  <a:pt x="2334" y="3326"/>
                  <a:pt x="2339" y="3326"/>
                </a:cubicBezTo>
                <a:cubicBezTo>
                  <a:pt x="2341" y="3326"/>
                  <a:pt x="2343" y="3324"/>
                  <a:pt x="2345" y="3323"/>
                </a:cubicBezTo>
                <a:cubicBezTo>
                  <a:pt x="2344" y="3321"/>
                  <a:pt x="2343" y="3319"/>
                  <a:pt x="2341" y="3318"/>
                </a:cubicBezTo>
                <a:cubicBezTo>
                  <a:pt x="2335" y="3315"/>
                  <a:pt x="2334" y="3311"/>
                  <a:pt x="2336" y="3304"/>
                </a:cubicBezTo>
                <a:cubicBezTo>
                  <a:pt x="2337" y="3296"/>
                  <a:pt x="2336" y="3287"/>
                  <a:pt x="2336" y="3280"/>
                </a:cubicBezTo>
                <a:cubicBezTo>
                  <a:pt x="2339" y="3278"/>
                  <a:pt x="2340" y="3276"/>
                  <a:pt x="2343" y="3274"/>
                </a:cubicBezTo>
                <a:cubicBezTo>
                  <a:pt x="2344" y="3273"/>
                  <a:pt x="2347" y="3273"/>
                  <a:pt x="2349" y="3273"/>
                </a:cubicBezTo>
                <a:cubicBezTo>
                  <a:pt x="2361" y="3272"/>
                  <a:pt x="2361" y="3272"/>
                  <a:pt x="2365" y="3268"/>
                </a:cubicBezTo>
                <a:cubicBezTo>
                  <a:pt x="2359" y="3259"/>
                  <a:pt x="2349" y="3260"/>
                  <a:pt x="2337" y="3258"/>
                </a:cubicBezTo>
                <a:cubicBezTo>
                  <a:pt x="2341" y="3252"/>
                  <a:pt x="2343" y="3247"/>
                  <a:pt x="2347" y="3244"/>
                </a:cubicBezTo>
                <a:cubicBezTo>
                  <a:pt x="2350" y="3242"/>
                  <a:pt x="2355" y="3242"/>
                  <a:pt x="2358" y="3243"/>
                </a:cubicBezTo>
                <a:cubicBezTo>
                  <a:pt x="2362" y="3243"/>
                  <a:pt x="2365" y="3244"/>
                  <a:pt x="2369" y="3245"/>
                </a:cubicBezTo>
                <a:cubicBezTo>
                  <a:pt x="2376" y="3247"/>
                  <a:pt x="2384" y="3249"/>
                  <a:pt x="2383" y="3260"/>
                </a:cubicBezTo>
                <a:cubicBezTo>
                  <a:pt x="2383" y="3260"/>
                  <a:pt x="2384" y="3260"/>
                  <a:pt x="2384" y="3260"/>
                </a:cubicBezTo>
                <a:cubicBezTo>
                  <a:pt x="2386" y="3258"/>
                  <a:pt x="2387" y="3256"/>
                  <a:pt x="2389" y="3254"/>
                </a:cubicBezTo>
                <a:cubicBezTo>
                  <a:pt x="2396" y="3255"/>
                  <a:pt x="2404" y="3257"/>
                  <a:pt x="2412" y="3258"/>
                </a:cubicBezTo>
                <a:cubicBezTo>
                  <a:pt x="2418" y="3260"/>
                  <a:pt x="2423" y="3263"/>
                  <a:pt x="2426" y="3267"/>
                </a:cubicBezTo>
                <a:close/>
                <a:moveTo>
                  <a:pt x="2412" y="3224"/>
                </a:moveTo>
                <a:cubicBezTo>
                  <a:pt x="2421" y="3203"/>
                  <a:pt x="2430" y="3182"/>
                  <a:pt x="2438" y="3160"/>
                </a:cubicBezTo>
                <a:cubicBezTo>
                  <a:pt x="2443" y="3164"/>
                  <a:pt x="2448" y="3167"/>
                  <a:pt x="2454" y="3172"/>
                </a:cubicBezTo>
                <a:cubicBezTo>
                  <a:pt x="2445" y="3192"/>
                  <a:pt x="2425" y="3205"/>
                  <a:pt x="2412" y="3224"/>
                </a:cubicBezTo>
                <a:close/>
                <a:moveTo>
                  <a:pt x="2468" y="3191"/>
                </a:moveTo>
                <a:cubicBezTo>
                  <a:pt x="2460" y="3198"/>
                  <a:pt x="2453" y="3204"/>
                  <a:pt x="2446" y="3210"/>
                </a:cubicBezTo>
                <a:cubicBezTo>
                  <a:pt x="2439" y="3217"/>
                  <a:pt x="2432" y="3223"/>
                  <a:pt x="2425" y="3229"/>
                </a:cubicBezTo>
                <a:cubicBezTo>
                  <a:pt x="2424" y="3229"/>
                  <a:pt x="2423" y="3229"/>
                  <a:pt x="2423" y="3230"/>
                </a:cubicBezTo>
                <a:cubicBezTo>
                  <a:pt x="2433" y="3216"/>
                  <a:pt x="2443" y="3203"/>
                  <a:pt x="2454" y="3190"/>
                </a:cubicBezTo>
                <a:cubicBezTo>
                  <a:pt x="2456" y="3188"/>
                  <a:pt x="2457" y="3184"/>
                  <a:pt x="2460" y="3182"/>
                </a:cubicBezTo>
                <a:cubicBezTo>
                  <a:pt x="2461" y="3182"/>
                  <a:pt x="2465" y="3183"/>
                  <a:pt x="2467" y="3184"/>
                </a:cubicBezTo>
                <a:cubicBezTo>
                  <a:pt x="2470" y="3186"/>
                  <a:pt x="2470" y="3189"/>
                  <a:pt x="2468" y="3191"/>
                </a:cubicBezTo>
                <a:close/>
                <a:moveTo>
                  <a:pt x="2601" y="3165"/>
                </a:moveTo>
                <a:cubicBezTo>
                  <a:pt x="2594" y="3161"/>
                  <a:pt x="2589" y="3157"/>
                  <a:pt x="2583" y="3152"/>
                </a:cubicBezTo>
                <a:cubicBezTo>
                  <a:pt x="2577" y="3147"/>
                  <a:pt x="2572" y="3142"/>
                  <a:pt x="2563" y="3143"/>
                </a:cubicBezTo>
                <a:cubicBezTo>
                  <a:pt x="2559" y="3144"/>
                  <a:pt x="2555" y="3143"/>
                  <a:pt x="2552" y="3143"/>
                </a:cubicBezTo>
                <a:cubicBezTo>
                  <a:pt x="2548" y="3143"/>
                  <a:pt x="2543" y="3142"/>
                  <a:pt x="2540" y="3144"/>
                </a:cubicBezTo>
                <a:cubicBezTo>
                  <a:pt x="2538" y="3145"/>
                  <a:pt x="2537" y="3149"/>
                  <a:pt x="2535" y="3152"/>
                </a:cubicBezTo>
                <a:cubicBezTo>
                  <a:pt x="2534" y="3142"/>
                  <a:pt x="2529" y="3140"/>
                  <a:pt x="2520" y="3145"/>
                </a:cubicBezTo>
                <a:cubicBezTo>
                  <a:pt x="2518" y="3146"/>
                  <a:pt x="2516" y="3148"/>
                  <a:pt x="2514" y="3149"/>
                </a:cubicBezTo>
                <a:cubicBezTo>
                  <a:pt x="2505" y="3154"/>
                  <a:pt x="2502" y="3159"/>
                  <a:pt x="2505" y="3169"/>
                </a:cubicBezTo>
                <a:cubicBezTo>
                  <a:pt x="2507" y="3181"/>
                  <a:pt x="2511" y="3192"/>
                  <a:pt x="2513" y="3203"/>
                </a:cubicBezTo>
                <a:cubicBezTo>
                  <a:pt x="2516" y="3216"/>
                  <a:pt x="2518" y="3229"/>
                  <a:pt x="2520" y="3242"/>
                </a:cubicBezTo>
                <a:cubicBezTo>
                  <a:pt x="2507" y="3247"/>
                  <a:pt x="2498" y="3254"/>
                  <a:pt x="2493" y="3268"/>
                </a:cubicBezTo>
                <a:cubicBezTo>
                  <a:pt x="2487" y="3282"/>
                  <a:pt x="2488" y="3296"/>
                  <a:pt x="2488" y="3311"/>
                </a:cubicBezTo>
                <a:cubicBezTo>
                  <a:pt x="2488" y="3323"/>
                  <a:pt x="2490" y="3334"/>
                  <a:pt x="2494" y="3345"/>
                </a:cubicBezTo>
                <a:cubicBezTo>
                  <a:pt x="2498" y="3355"/>
                  <a:pt x="2502" y="3366"/>
                  <a:pt x="2506" y="3376"/>
                </a:cubicBezTo>
                <a:cubicBezTo>
                  <a:pt x="2507" y="3380"/>
                  <a:pt x="2508" y="3383"/>
                  <a:pt x="2509" y="3386"/>
                </a:cubicBezTo>
                <a:cubicBezTo>
                  <a:pt x="2510" y="3389"/>
                  <a:pt x="2511" y="3392"/>
                  <a:pt x="2512" y="3395"/>
                </a:cubicBezTo>
                <a:cubicBezTo>
                  <a:pt x="2516" y="3408"/>
                  <a:pt x="2520" y="3421"/>
                  <a:pt x="2524" y="3434"/>
                </a:cubicBezTo>
                <a:cubicBezTo>
                  <a:pt x="2528" y="3448"/>
                  <a:pt x="2531" y="3462"/>
                  <a:pt x="2535" y="3476"/>
                </a:cubicBezTo>
                <a:cubicBezTo>
                  <a:pt x="2539" y="3493"/>
                  <a:pt x="2543" y="3510"/>
                  <a:pt x="2547" y="3527"/>
                </a:cubicBezTo>
                <a:cubicBezTo>
                  <a:pt x="2548" y="3530"/>
                  <a:pt x="2549" y="3533"/>
                  <a:pt x="2551" y="3535"/>
                </a:cubicBezTo>
                <a:cubicBezTo>
                  <a:pt x="2554" y="3539"/>
                  <a:pt x="2558" y="3541"/>
                  <a:pt x="2561" y="3544"/>
                </a:cubicBezTo>
                <a:cubicBezTo>
                  <a:pt x="2568" y="3550"/>
                  <a:pt x="2582" y="3549"/>
                  <a:pt x="2589" y="3543"/>
                </a:cubicBezTo>
                <a:cubicBezTo>
                  <a:pt x="2596" y="3536"/>
                  <a:pt x="2600" y="3528"/>
                  <a:pt x="2600" y="3519"/>
                </a:cubicBezTo>
                <a:cubicBezTo>
                  <a:pt x="2601" y="3499"/>
                  <a:pt x="2602" y="3480"/>
                  <a:pt x="2602" y="3460"/>
                </a:cubicBezTo>
                <a:cubicBezTo>
                  <a:pt x="2602" y="3445"/>
                  <a:pt x="2600" y="3429"/>
                  <a:pt x="2600" y="3413"/>
                </a:cubicBezTo>
                <a:cubicBezTo>
                  <a:pt x="2600" y="3369"/>
                  <a:pt x="2600" y="3325"/>
                  <a:pt x="2599" y="3280"/>
                </a:cubicBezTo>
                <a:cubicBezTo>
                  <a:pt x="2598" y="3273"/>
                  <a:pt x="2598" y="3264"/>
                  <a:pt x="2590" y="3258"/>
                </a:cubicBezTo>
                <a:cubicBezTo>
                  <a:pt x="2583" y="3253"/>
                  <a:pt x="2575" y="3246"/>
                  <a:pt x="2567" y="3240"/>
                </a:cubicBezTo>
                <a:cubicBezTo>
                  <a:pt x="2569" y="3236"/>
                  <a:pt x="2571" y="3230"/>
                  <a:pt x="2574" y="3225"/>
                </a:cubicBezTo>
                <a:cubicBezTo>
                  <a:pt x="2578" y="3217"/>
                  <a:pt x="2582" y="3208"/>
                  <a:pt x="2587" y="3200"/>
                </a:cubicBezTo>
                <a:cubicBezTo>
                  <a:pt x="2593" y="3191"/>
                  <a:pt x="2599" y="3183"/>
                  <a:pt x="2604" y="3174"/>
                </a:cubicBezTo>
                <a:cubicBezTo>
                  <a:pt x="2606" y="3171"/>
                  <a:pt x="2605" y="3167"/>
                  <a:pt x="2601" y="3165"/>
                </a:cubicBezTo>
                <a:close/>
                <a:moveTo>
                  <a:pt x="2544" y="3160"/>
                </a:moveTo>
                <a:cubicBezTo>
                  <a:pt x="2544" y="3157"/>
                  <a:pt x="2545" y="3154"/>
                  <a:pt x="2546" y="3151"/>
                </a:cubicBezTo>
                <a:cubicBezTo>
                  <a:pt x="2552" y="3151"/>
                  <a:pt x="2557" y="3151"/>
                  <a:pt x="2563" y="3151"/>
                </a:cubicBezTo>
                <a:cubicBezTo>
                  <a:pt x="2566" y="3151"/>
                  <a:pt x="2567" y="3153"/>
                  <a:pt x="2566" y="3156"/>
                </a:cubicBezTo>
                <a:cubicBezTo>
                  <a:pt x="2561" y="3176"/>
                  <a:pt x="2552" y="3195"/>
                  <a:pt x="2551" y="3216"/>
                </a:cubicBezTo>
                <a:cubicBezTo>
                  <a:pt x="2550" y="3224"/>
                  <a:pt x="2547" y="3232"/>
                  <a:pt x="2544" y="3240"/>
                </a:cubicBezTo>
                <a:cubicBezTo>
                  <a:pt x="2543" y="3238"/>
                  <a:pt x="2542" y="3236"/>
                  <a:pt x="2542" y="3234"/>
                </a:cubicBezTo>
                <a:cubicBezTo>
                  <a:pt x="2542" y="3210"/>
                  <a:pt x="2543" y="3185"/>
                  <a:pt x="2544" y="3160"/>
                </a:cubicBezTo>
                <a:close/>
                <a:moveTo>
                  <a:pt x="2518" y="3185"/>
                </a:moveTo>
                <a:cubicBezTo>
                  <a:pt x="2517" y="3179"/>
                  <a:pt x="2515" y="3173"/>
                  <a:pt x="2513" y="3167"/>
                </a:cubicBezTo>
                <a:cubicBezTo>
                  <a:pt x="2512" y="3161"/>
                  <a:pt x="2515" y="3156"/>
                  <a:pt x="2526" y="3154"/>
                </a:cubicBezTo>
                <a:cubicBezTo>
                  <a:pt x="2526" y="3155"/>
                  <a:pt x="2526" y="3156"/>
                  <a:pt x="2527" y="3157"/>
                </a:cubicBezTo>
                <a:cubicBezTo>
                  <a:pt x="2528" y="3178"/>
                  <a:pt x="2529" y="3200"/>
                  <a:pt x="2531" y="3222"/>
                </a:cubicBezTo>
                <a:cubicBezTo>
                  <a:pt x="2531" y="3227"/>
                  <a:pt x="2533" y="3232"/>
                  <a:pt x="2533" y="3238"/>
                </a:cubicBezTo>
                <a:cubicBezTo>
                  <a:pt x="2534" y="3240"/>
                  <a:pt x="2533" y="3241"/>
                  <a:pt x="2532" y="3243"/>
                </a:cubicBezTo>
                <a:cubicBezTo>
                  <a:pt x="2531" y="3243"/>
                  <a:pt x="2530" y="3243"/>
                  <a:pt x="2529" y="3243"/>
                </a:cubicBezTo>
                <a:cubicBezTo>
                  <a:pt x="2528" y="3236"/>
                  <a:pt x="2527" y="3229"/>
                  <a:pt x="2525" y="3222"/>
                </a:cubicBezTo>
                <a:cubicBezTo>
                  <a:pt x="2523" y="3210"/>
                  <a:pt x="2521" y="3198"/>
                  <a:pt x="2518" y="3185"/>
                </a:cubicBezTo>
                <a:close/>
                <a:moveTo>
                  <a:pt x="2574" y="3260"/>
                </a:moveTo>
                <a:cubicBezTo>
                  <a:pt x="2582" y="3259"/>
                  <a:pt x="2586" y="3265"/>
                  <a:pt x="2588" y="3270"/>
                </a:cubicBezTo>
                <a:cubicBezTo>
                  <a:pt x="2590" y="3276"/>
                  <a:pt x="2588" y="3282"/>
                  <a:pt x="2588" y="3289"/>
                </a:cubicBezTo>
                <a:cubicBezTo>
                  <a:pt x="2587" y="3297"/>
                  <a:pt x="2586" y="3305"/>
                  <a:pt x="2586" y="3314"/>
                </a:cubicBezTo>
                <a:cubicBezTo>
                  <a:pt x="2587" y="3320"/>
                  <a:pt x="2588" y="3327"/>
                  <a:pt x="2589" y="3335"/>
                </a:cubicBezTo>
                <a:cubicBezTo>
                  <a:pt x="2585" y="3336"/>
                  <a:pt x="2581" y="3337"/>
                  <a:pt x="2577" y="3338"/>
                </a:cubicBezTo>
                <a:cubicBezTo>
                  <a:pt x="2576" y="3339"/>
                  <a:pt x="2574" y="3340"/>
                  <a:pt x="2572" y="3341"/>
                </a:cubicBezTo>
                <a:cubicBezTo>
                  <a:pt x="2574" y="3343"/>
                  <a:pt x="2576" y="3345"/>
                  <a:pt x="2577" y="3345"/>
                </a:cubicBezTo>
                <a:cubicBezTo>
                  <a:pt x="2580" y="3346"/>
                  <a:pt x="2582" y="3346"/>
                  <a:pt x="2585" y="3346"/>
                </a:cubicBezTo>
                <a:cubicBezTo>
                  <a:pt x="2592" y="3364"/>
                  <a:pt x="2590" y="3384"/>
                  <a:pt x="2589" y="3402"/>
                </a:cubicBezTo>
                <a:cubicBezTo>
                  <a:pt x="2580" y="3404"/>
                  <a:pt x="2571" y="3405"/>
                  <a:pt x="2562" y="3408"/>
                </a:cubicBezTo>
                <a:cubicBezTo>
                  <a:pt x="2561" y="3408"/>
                  <a:pt x="2559" y="3410"/>
                  <a:pt x="2558" y="3412"/>
                </a:cubicBezTo>
                <a:cubicBezTo>
                  <a:pt x="2559" y="3413"/>
                  <a:pt x="2561" y="3415"/>
                  <a:pt x="2563" y="3415"/>
                </a:cubicBezTo>
                <a:cubicBezTo>
                  <a:pt x="2572" y="3417"/>
                  <a:pt x="2581" y="3418"/>
                  <a:pt x="2591" y="3419"/>
                </a:cubicBezTo>
                <a:cubicBezTo>
                  <a:pt x="2591" y="3472"/>
                  <a:pt x="2591" y="3472"/>
                  <a:pt x="2591" y="3472"/>
                </a:cubicBezTo>
                <a:cubicBezTo>
                  <a:pt x="2587" y="3472"/>
                  <a:pt x="2583" y="3472"/>
                  <a:pt x="2580" y="3472"/>
                </a:cubicBezTo>
                <a:cubicBezTo>
                  <a:pt x="2578" y="3472"/>
                  <a:pt x="2577" y="3473"/>
                  <a:pt x="2575" y="3474"/>
                </a:cubicBezTo>
                <a:cubicBezTo>
                  <a:pt x="2576" y="3476"/>
                  <a:pt x="2577" y="3478"/>
                  <a:pt x="2578" y="3480"/>
                </a:cubicBezTo>
                <a:cubicBezTo>
                  <a:pt x="2579" y="3481"/>
                  <a:pt x="2581" y="3481"/>
                  <a:pt x="2583" y="3481"/>
                </a:cubicBezTo>
                <a:cubicBezTo>
                  <a:pt x="2589" y="3482"/>
                  <a:pt x="2592" y="3486"/>
                  <a:pt x="2593" y="3491"/>
                </a:cubicBezTo>
                <a:cubicBezTo>
                  <a:pt x="2597" y="3505"/>
                  <a:pt x="2590" y="3527"/>
                  <a:pt x="2579" y="3536"/>
                </a:cubicBezTo>
                <a:cubicBezTo>
                  <a:pt x="2574" y="3540"/>
                  <a:pt x="2565" y="3537"/>
                  <a:pt x="2564" y="3531"/>
                </a:cubicBezTo>
                <a:cubicBezTo>
                  <a:pt x="2563" y="3523"/>
                  <a:pt x="2561" y="3515"/>
                  <a:pt x="2557" y="3508"/>
                </a:cubicBezTo>
                <a:cubicBezTo>
                  <a:pt x="2554" y="3504"/>
                  <a:pt x="2554" y="3498"/>
                  <a:pt x="2562" y="3497"/>
                </a:cubicBezTo>
                <a:cubicBezTo>
                  <a:pt x="2564" y="3497"/>
                  <a:pt x="2565" y="3495"/>
                  <a:pt x="2566" y="3494"/>
                </a:cubicBezTo>
                <a:cubicBezTo>
                  <a:pt x="2567" y="3493"/>
                  <a:pt x="2568" y="3491"/>
                  <a:pt x="2568" y="3490"/>
                </a:cubicBezTo>
                <a:cubicBezTo>
                  <a:pt x="2567" y="3489"/>
                  <a:pt x="2565" y="3488"/>
                  <a:pt x="2564" y="3488"/>
                </a:cubicBezTo>
                <a:cubicBezTo>
                  <a:pt x="2559" y="3488"/>
                  <a:pt x="2553" y="3488"/>
                  <a:pt x="2546" y="3488"/>
                </a:cubicBezTo>
                <a:cubicBezTo>
                  <a:pt x="2545" y="3481"/>
                  <a:pt x="2544" y="3475"/>
                  <a:pt x="2543" y="3468"/>
                </a:cubicBezTo>
                <a:cubicBezTo>
                  <a:pt x="2542" y="3464"/>
                  <a:pt x="2544" y="3463"/>
                  <a:pt x="2548" y="3462"/>
                </a:cubicBezTo>
                <a:cubicBezTo>
                  <a:pt x="2557" y="3461"/>
                  <a:pt x="2566" y="3460"/>
                  <a:pt x="2574" y="3458"/>
                </a:cubicBezTo>
                <a:cubicBezTo>
                  <a:pt x="2576" y="3458"/>
                  <a:pt x="2577" y="3456"/>
                  <a:pt x="2579" y="3454"/>
                </a:cubicBezTo>
                <a:cubicBezTo>
                  <a:pt x="2577" y="3453"/>
                  <a:pt x="2576" y="3451"/>
                  <a:pt x="2574" y="3451"/>
                </a:cubicBezTo>
                <a:cubicBezTo>
                  <a:pt x="2562" y="3449"/>
                  <a:pt x="2550" y="3448"/>
                  <a:pt x="2538" y="3447"/>
                </a:cubicBezTo>
                <a:cubicBezTo>
                  <a:pt x="2536" y="3436"/>
                  <a:pt x="2533" y="3426"/>
                  <a:pt x="2531" y="3415"/>
                </a:cubicBezTo>
                <a:cubicBezTo>
                  <a:pt x="2535" y="3413"/>
                  <a:pt x="2539" y="3412"/>
                  <a:pt x="2543" y="3410"/>
                </a:cubicBezTo>
                <a:cubicBezTo>
                  <a:pt x="2544" y="3410"/>
                  <a:pt x="2545" y="3408"/>
                  <a:pt x="2545" y="3406"/>
                </a:cubicBezTo>
                <a:cubicBezTo>
                  <a:pt x="2545" y="3405"/>
                  <a:pt x="2543" y="3404"/>
                  <a:pt x="2542" y="3404"/>
                </a:cubicBezTo>
                <a:cubicBezTo>
                  <a:pt x="2541" y="3403"/>
                  <a:pt x="2541" y="3404"/>
                  <a:pt x="2540" y="3404"/>
                </a:cubicBezTo>
                <a:cubicBezTo>
                  <a:pt x="2535" y="3403"/>
                  <a:pt x="2528" y="3405"/>
                  <a:pt x="2527" y="3403"/>
                </a:cubicBezTo>
                <a:cubicBezTo>
                  <a:pt x="2523" y="3397"/>
                  <a:pt x="2522" y="3389"/>
                  <a:pt x="2519" y="3381"/>
                </a:cubicBezTo>
                <a:cubicBezTo>
                  <a:pt x="2535" y="3379"/>
                  <a:pt x="2548" y="3378"/>
                  <a:pt x="2562" y="3377"/>
                </a:cubicBezTo>
                <a:cubicBezTo>
                  <a:pt x="2564" y="3377"/>
                  <a:pt x="2567" y="3377"/>
                  <a:pt x="2569" y="3377"/>
                </a:cubicBezTo>
                <a:cubicBezTo>
                  <a:pt x="2570" y="3376"/>
                  <a:pt x="2572" y="3375"/>
                  <a:pt x="2572" y="3373"/>
                </a:cubicBezTo>
                <a:cubicBezTo>
                  <a:pt x="2572" y="3372"/>
                  <a:pt x="2571" y="3370"/>
                  <a:pt x="2570" y="3370"/>
                </a:cubicBezTo>
                <a:cubicBezTo>
                  <a:pt x="2567" y="3370"/>
                  <a:pt x="2564" y="3369"/>
                  <a:pt x="2562" y="3369"/>
                </a:cubicBezTo>
                <a:cubicBezTo>
                  <a:pt x="2548" y="3370"/>
                  <a:pt x="2535" y="3370"/>
                  <a:pt x="2521" y="3370"/>
                </a:cubicBezTo>
                <a:cubicBezTo>
                  <a:pt x="2519" y="3370"/>
                  <a:pt x="2516" y="3369"/>
                  <a:pt x="2516" y="3368"/>
                </a:cubicBezTo>
                <a:cubicBezTo>
                  <a:pt x="2512" y="3360"/>
                  <a:pt x="2509" y="3352"/>
                  <a:pt x="2506" y="3343"/>
                </a:cubicBezTo>
                <a:cubicBezTo>
                  <a:pt x="2516" y="3342"/>
                  <a:pt x="2525" y="3341"/>
                  <a:pt x="2533" y="3339"/>
                </a:cubicBezTo>
                <a:cubicBezTo>
                  <a:pt x="2536" y="3339"/>
                  <a:pt x="2538" y="3336"/>
                  <a:pt x="2540" y="3335"/>
                </a:cubicBezTo>
                <a:cubicBezTo>
                  <a:pt x="2538" y="3333"/>
                  <a:pt x="2536" y="3330"/>
                  <a:pt x="2534" y="3330"/>
                </a:cubicBezTo>
                <a:cubicBezTo>
                  <a:pt x="2525" y="3328"/>
                  <a:pt x="2517" y="3327"/>
                  <a:pt x="2509" y="3326"/>
                </a:cubicBezTo>
                <a:cubicBezTo>
                  <a:pt x="2506" y="3326"/>
                  <a:pt x="2503" y="3327"/>
                  <a:pt x="2500" y="3327"/>
                </a:cubicBezTo>
                <a:cubicBezTo>
                  <a:pt x="2498" y="3320"/>
                  <a:pt x="2497" y="3313"/>
                  <a:pt x="2495" y="3305"/>
                </a:cubicBezTo>
                <a:cubicBezTo>
                  <a:pt x="2503" y="3304"/>
                  <a:pt x="2510" y="3302"/>
                  <a:pt x="2516" y="3302"/>
                </a:cubicBezTo>
                <a:cubicBezTo>
                  <a:pt x="2529" y="3300"/>
                  <a:pt x="2542" y="3299"/>
                  <a:pt x="2555" y="3298"/>
                </a:cubicBezTo>
                <a:cubicBezTo>
                  <a:pt x="2557" y="3298"/>
                  <a:pt x="2560" y="3296"/>
                  <a:pt x="2562" y="3295"/>
                </a:cubicBezTo>
                <a:cubicBezTo>
                  <a:pt x="2560" y="3293"/>
                  <a:pt x="2559" y="3289"/>
                  <a:pt x="2557" y="3289"/>
                </a:cubicBezTo>
                <a:cubicBezTo>
                  <a:pt x="2539" y="3287"/>
                  <a:pt x="2522" y="3282"/>
                  <a:pt x="2504" y="3288"/>
                </a:cubicBezTo>
                <a:cubicBezTo>
                  <a:pt x="2502" y="3288"/>
                  <a:pt x="2501" y="3289"/>
                  <a:pt x="2499" y="3290"/>
                </a:cubicBezTo>
                <a:cubicBezTo>
                  <a:pt x="2497" y="3275"/>
                  <a:pt x="2508" y="3267"/>
                  <a:pt x="2517" y="3257"/>
                </a:cubicBezTo>
                <a:cubicBezTo>
                  <a:pt x="2517" y="3256"/>
                  <a:pt x="2518" y="3256"/>
                  <a:pt x="2519" y="3256"/>
                </a:cubicBezTo>
                <a:cubicBezTo>
                  <a:pt x="2528" y="3256"/>
                  <a:pt x="2537" y="3256"/>
                  <a:pt x="2546" y="3255"/>
                </a:cubicBezTo>
                <a:cubicBezTo>
                  <a:pt x="2550" y="3255"/>
                  <a:pt x="2553" y="3253"/>
                  <a:pt x="2557" y="3251"/>
                </a:cubicBezTo>
                <a:cubicBezTo>
                  <a:pt x="2561" y="3250"/>
                  <a:pt x="2565" y="3248"/>
                  <a:pt x="2567" y="3254"/>
                </a:cubicBezTo>
                <a:cubicBezTo>
                  <a:pt x="2569" y="3256"/>
                  <a:pt x="2572" y="3260"/>
                  <a:pt x="2574" y="3260"/>
                </a:cubicBezTo>
                <a:close/>
                <a:moveTo>
                  <a:pt x="2594" y="3175"/>
                </a:moveTo>
                <a:cubicBezTo>
                  <a:pt x="2589" y="3183"/>
                  <a:pt x="2583" y="3191"/>
                  <a:pt x="2578" y="3200"/>
                </a:cubicBezTo>
                <a:cubicBezTo>
                  <a:pt x="2572" y="3210"/>
                  <a:pt x="2568" y="3220"/>
                  <a:pt x="2562" y="3230"/>
                </a:cubicBezTo>
                <a:cubicBezTo>
                  <a:pt x="2561" y="3234"/>
                  <a:pt x="2558" y="3237"/>
                  <a:pt x="2556" y="3241"/>
                </a:cubicBezTo>
                <a:cubicBezTo>
                  <a:pt x="2556" y="3240"/>
                  <a:pt x="2556" y="3240"/>
                  <a:pt x="2556" y="3240"/>
                </a:cubicBezTo>
                <a:cubicBezTo>
                  <a:pt x="2562" y="3213"/>
                  <a:pt x="2569" y="3186"/>
                  <a:pt x="2576" y="3159"/>
                </a:cubicBezTo>
                <a:cubicBezTo>
                  <a:pt x="2582" y="3163"/>
                  <a:pt x="2588" y="3166"/>
                  <a:pt x="2593" y="3170"/>
                </a:cubicBezTo>
                <a:cubicBezTo>
                  <a:pt x="2594" y="3171"/>
                  <a:pt x="2594" y="3174"/>
                  <a:pt x="2594" y="3175"/>
                </a:cubicBezTo>
                <a:close/>
                <a:moveTo>
                  <a:pt x="233" y="2365"/>
                </a:moveTo>
                <a:cubicBezTo>
                  <a:pt x="220" y="2356"/>
                  <a:pt x="209" y="2348"/>
                  <a:pt x="196" y="2340"/>
                </a:cubicBezTo>
                <a:cubicBezTo>
                  <a:pt x="198" y="2349"/>
                  <a:pt x="225" y="2368"/>
                  <a:pt x="233" y="2365"/>
                </a:cubicBezTo>
                <a:close/>
                <a:moveTo>
                  <a:pt x="226" y="2347"/>
                </a:moveTo>
                <a:cubicBezTo>
                  <a:pt x="225" y="2339"/>
                  <a:pt x="206" y="2325"/>
                  <a:pt x="199" y="2325"/>
                </a:cubicBezTo>
                <a:cubicBezTo>
                  <a:pt x="206" y="2335"/>
                  <a:pt x="215" y="2341"/>
                  <a:pt x="226" y="2347"/>
                </a:cubicBezTo>
                <a:close/>
                <a:moveTo>
                  <a:pt x="219" y="2376"/>
                </a:moveTo>
                <a:cubicBezTo>
                  <a:pt x="219" y="2375"/>
                  <a:pt x="219" y="2374"/>
                  <a:pt x="218" y="2373"/>
                </a:cubicBezTo>
                <a:cubicBezTo>
                  <a:pt x="211" y="2366"/>
                  <a:pt x="203" y="2358"/>
                  <a:pt x="195" y="2351"/>
                </a:cubicBezTo>
                <a:cubicBezTo>
                  <a:pt x="194" y="2350"/>
                  <a:pt x="193" y="2351"/>
                  <a:pt x="193" y="2351"/>
                </a:cubicBezTo>
                <a:cubicBezTo>
                  <a:pt x="193" y="2351"/>
                  <a:pt x="192" y="2352"/>
                  <a:pt x="192" y="2352"/>
                </a:cubicBezTo>
                <a:cubicBezTo>
                  <a:pt x="200" y="2360"/>
                  <a:pt x="208" y="2368"/>
                  <a:pt x="216" y="2376"/>
                </a:cubicBezTo>
                <a:cubicBezTo>
                  <a:pt x="216" y="2377"/>
                  <a:pt x="218" y="2376"/>
                  <a:pt x="219" y="2376"/>
                </a:cubicBezTo>
                <a:close/>
                <a:moveTo>
                  <a:pt x="278" y="2146"/>
                </a:moveTo>
                <a:cubicBezTo>
                  <a:pt x="278" y="2146"/>
                  <a:pt x="278" y="2146"/>
                  <a:pt x="278" y="2146"/>
                </a:cubicBezTo>
                <a:cubicBezTo>
                  <a:pt x="278" y="2146"/>
                  <a:pt x="278" y="2146"/>
                  <a:pt x="278" y="2146"/>
                </a:cubicBezTo>
                <a:cubicBezTo>
                  <a:pt x="278" y="2146"/>
                  <a:pt x="278" y="2146"/>
                  <a:pt x="278" y="2146"/>
                </a:cubicBezTo>
                <a:cubicBezTo>
                  <a:pt x="278" y="2147"/>
                  <a:pt x="278" y="2147"/>
                  <a:pt x="278" y="2147"/>
                </a:cubicBezTo>
                <a:cubicBezTo>
                  <a:pt x="278" y="2146"/>
                  <a:pt x="278" y="2146"/>
                  <a:pt x="278" y="2146"/>
                </a:cubicBezTo>
                <a:close/>
                <a:moveTo>
                  <a:pt x="146" y="2353"/>
                </a:moveTo>
                <a:cubicBezTo>
                  <a:pt x="154" y="2361"/>
                  <a:pt x="163" y="2368"/>
                  <a:pt x="172" y="2375"/>
                </a:cubicBezTo>
                <a:cubicBezTo>
                  <a:pt x="169" y="2364"/>
                  <a:pt x="154" y="2352"/>
                  <a:pt x="146" y="2353"/>
                </a:cubicBezTo>
                <a:close/>
                <a:moveTo>
                  <a:pt x="156" y="2424"/>
                </a:moveTo>
                <a:cubicBezTo>
                  <a:pt x="161" y="2418"/>
                  <a:pt x="168" y="2416"/>
                  <a:pt x="175" y="2419"/>
                </a:cubicBezTo>
                <a:cubicBezTo>
                  <a:pt x="187" y="2422"/>
                  <a:pt x="199" y="2424"/>
                  <a:pt x="212" y="2422"/>
                </a:cubicBezTo>
                <a:cubicBezTo>
                  <a:pt x="230" y="2419"/>
                  <a:pt x="244" y="2410"/>
                  <a:pt x="253" y="2395"/>
                </a:cubicBezTo>
                <a:cubicBezTo>
                  <a:pt x="254" y="2392"/>
                  <a:pt x="258" y="2391"/>
                  <a:pt x="260" y="2389"/>
                </a:cubicBezTo>
                <a:cubicBezTo>
                  <a:pt x="261" y="2388"/>
                  <a:pt x="261" y="2387"/>
                  <a:pt x="261" y="2385"/>
                </a:cubicBezTo>
                <a:cubicBezTo>
                  <a:pt x="262" y="2384"/>
                  <a:pt x="261" y="2382"/>
                  <a:pt x="261" y="2380"/>
                </a:cubicBezTo>
                <a:cubicBezTo>
                  <a:pt x="262" y="2373"/>
                  <a:pt x="263" y="2366"/>
                  <a:pt x="265" y="2359"/>
                </a:cubicBezTo>
                <a:cubicBezTo>
                  <a:pt x="265" y="2357"/>
                  <a:pt x="266" y="2354"/>
                  <a:pt x="265" y="2352"/>
                </a:cubicBezTo>
                <a:cubicBezTo>
                  <a:pt x="262" y="2344"/>
                  <a:pt x="258" y="2337"/>
                  <a:pt x="254" y="2330"/>
                </a:cubicBezTo>
                <a:cubicBezTo>
                  <a:pt x="252" y="2326"/>
                  <a:pt x="248" y="2322"/>
                  <a:pt x="248" y="2318"/>
                </a:cubicBezTo>
                <a:cubicBezTo>
                  <a:pt x="248" y="2308"/>
                  <a:pt x="251" y="2300"/>
                  <a:pt x="260" y="2295"/>
                </a:cubicBezTo>
                <a:cubicBezTo>
                  <a:pt x="266" y="2292"/>
                  <a:pt x="271" y="2288"/>
                  <a:pt x="277" y="2286"/>
                </a:cubicBezTo>
                <a:cubicBezTo>
                  <a:pt x="279" y="2284"/>
                  <a:pt x="282" y="2284"/>
                  <a:pt x="284" y="2285"/>
                </a:cubicBezTo>
                <a:cubicBezTo>
                  <a:pt x="294" y="2289"/>
                  <a:pt x="304" y="2288"/>
                  <a:pt x="313" y="2285"/>
                </a:cubicBezTo>
                <a:cubicBezTo>
                  <a:pt x="325" y="2281"/>
                  <a:pt x="336" y="2276"/>
                  <a:pt x="348" y="2271"/>
                </a:cubicBezTo>
                <a:cubicBezTo>
                  <a:pt x="362" y="2265"/>
                  <a:pt x="375" y="2257"/>
                  <a:pt x="387" y="2247"/>
                </a:cubicBezTo>
                <a:cubicBezTo>
                  <a:pt x="395" y="2240"/>
                  <a:pt x="404" y="2234"/>
                  <a:pt x="413" y="2229"/>
                </a:cubicBezTo>
                <a:cubicBezTo>
                  <a:pt x="422" y="2224"/>
                  <a:pt x="424" y="2213"/>
                  <a:pt x="417" y="2206"/>
                </a:cubicBezTo>
                <a:cubicBezTo>
                  <a:pt x="406" y="2197"/>
                  <a:pt x="388" y="2195"/>
                  <a:pt x="376" y="2200"/>
                </a:cubicBezTo>
                <a:cubicBezTo>
                  <a:pt x="370" y="2203"/>
                  <a:pt x="362" y="2205"/>
                  <a:pt x="355" y="2207"/>
                </a:cubicBezTo>
                <a:cubicBezTo>
                  <a:pt x="375" y="2178"/>
                  <a:pt x="376" y="2167"/>
                  <a:pt x="361" y="2148"/>
                </a:cubicBezTo>
                <a:cubicBezTo>
                  <a:pt x="352" y="2137"/>
                  <a:pt x="329" y="2134"/>
                  <a:pt x="311" y="2141"/>
                </a:cubicBezTo>
                <a:cubicBezTo>
                  <a:pt x="310" y="2133"/>
                  <a:pt x="309" y="2124"/>
                  <a:pt x="306" y="2115"/>
                </a:cubicBezTo>
                <a:cubicBezTo>
                  <a:pt x="305" y="2110"/>
                  <a:pt x="301" y="2107"/>
                  <a:pt x="296" y="2108"/>
                </a:cubicBezTo>
                <a:cubicBezTo>
                  <a:pt x="292" y="2108"/>
                  <a:pt x="288" y="2107"/>
                  <a:pt x="284" y="2107"/>
                </a:cubicBezTo>
                <a:cubicBezTo>
                  <a:pt x="279" y="2107"/>
                  <a:pt x="272" y="2107"/>
                  <a:pt x="268" y="2110"/>
                </a:cubicBezTo>
                <a:cubicBezTo>
                  <a:pt x="261" y="2116"/>
                  <a:pt x="255" y="2123"/>
                  <a:pt x="249" y="2131"/>
                </a:cubicBezTo>
                <a:cubicBezTo>
                  <a:pt x="246" y="2136"/>
                  <a:pt x="246" y="2142"/>
                  <a:pt x="244" y="2149"/>
                </a:cubicBezTo>
                <a:cubicBezTo>
                  <a:pt x="241" y="2160"/>
                  <a:pt x="238" y="2172"/>
                  <a:pt x="236" y="2184"/>
                </a:cubicBezTo>
                <a:cubicBezTo>
                  <a:pt x="233" y="2198"/>
                  <a:pt x="231" y="2212"/>
                  <a:pt x="229" y="2227"/>
                </a:cubicBezTo>
                <a:cubicBezTo>
                  <a:pt x="227" y="2238"/>
                  <a:pt x="230" y="2249"/>
                  <a:pt x="237" y="2258"/>
                </a:cubicBezTo>
                <a:cubicBezTo>
                  <a:pt x="238" y="2260"/>
                  <a:pt x="239" y="2262"/>
                  <a:pt x="239" y="2264"/>
                </a:cubicBezTo>
                <a:cubicBezTo>
                  <a:pt x="238" y="2277"/>
                  <a:pt x="230" y="2285"/>
                  <a:pt x="222" y="2293"/>
                </a:cubicBezTo>
                <a:cubicBezTo>
                  <a:pt x="221" y="2293"/>
                  <a:pt x="221" y="2292"/>
                  <a:pt x="221" y="2292"/>
                </a:cubicBezTo>
                <a:cubicBezTo>
                  <a:pt x="219" y="2292"/>
                  <a:pt x="217" y="2291"/>
                  <a:pt x="215" y="2292"/>
                </a:cubicBezTo>
                <a:cubicBezTo>
                  <a:pt x="210" y="2292"/>
                  <a:pt x="205" y="2293"/>
                  <a:pt x="200" y="2293"/>
                </a:cubicBezTo>
                <a:cubicBezTo>
                  <a:pt x="173" y="2291"/>
                  <a:pt x="153" y="2302"/>
                  <a:pt x="137" y="2321"/>
                </a:cubicBezTo>
                <a:cubicBezTo>
                  <a:pt x="132" y="2327"/>
                  <a:pt x="129" y="2336"/>
                  <a:pt x="132" y="2346"/>
                </a:cubicBezTo>
                <a:cubicBezTo>
                  <a:pt x="135" y="2357"/>
                  <a:pt x="139" y="2367"/>
                  <a:pt x="142" y="2378"/>
                </a:cubicBezTo>
                <a:cubicBezTo>
                  <a:pt x="143" y="2382"/>
                  <a:pt x="145" y="2385"/>
                  <a:pt x="145" y="2389"/>
                </a:cubicBezTo>
                <a:cubicBezTo>
                  <a:pt x="144" y="2397"/>
                  <a:pt x="143" y="2405"/>
                  <a:pt x="140" y="2413"/>
                </a:cubicBezTo>
                <a:cubicBezTo>
                  <a:pt x="135" y="2432"/>
                  <a:pt x="119" y="2444"/>
                  <a:pt x="107" y="2458"/>
                </a:cubicBezTo>
                <a:cubicBezTo>
                  <a:pt x="105" y="2460"/>
                  <a:pt x="105" y="2464"/>
                  <a:pt x="105" y="2467"/>
                </a:cubicBezTo>
                <a:cubicBezTo>
                  <a:pt x="107" y="2466"/>
                  <a:pt x="110" y="2466"/>
                  <a:pt x="112" y="2465"/>
                </a:cubicBezTo>
                <a:cubicBezTo>
                  <a:pt x="127" y="2452"/>
                  <a:pt x="143" y="2439"/>
                  <a:pt x="156" y="2424"/>
                </a:cubicBezTo>
                <a:close/>
                <a:moveTo>
                  <a:pt x="377" y="2207"/>
                </a:moveTo>
                <a:cubicBezTo>
                  <a:pt x="388" y="2202"/>
                  <a:pt x="397" y="2203"/>
                  <a:pt x="408" y="2208"/>
                </a:cubicBezTo>
                <a:cubicBezTo>
                  <a:pt x="412" y="2209"/>
                  <a:pt x="414" y="2211"/>
                  <a:pt x="414" y="2216"/>
                </a:cubicBezTo>
                <a:cubicBezTo>
                  <a:pt x="415" y="2220"/>
                  <a:pt x="412" y="2221"/>
                  <a:pt x="409" y="2223"/>
                </a:cubicBezTo>
                <a:cubicBezTo>
                  <a:pt x="399" y="2230"/>
                  <a:pt x="389" y="2237"/>
                  <a:pt x="379" y="2244"/>
                </a:cubicBezTo>
                <a:cubicBezTo>
                  <a:pt x="370" y="2251"/>
                  <a:pt x="361" y="2257"/>
                  <a:pt x="351" y="2262"/>
                </a:cubicBezTo>
                <a:cubicBezTo>
                  <a:pt x="338" y="2269"/>
                  <a:pt x="325" y="2274"/>
                  <a:pt x="311" y="2279"/>
                </a:cubicBezTo>
                <a:cubicBezTo>
                  <a:pt x="303" y="2282"/>
                  <a:pt x="295" y="2282"/>
                  <a:pt x="287" y="2279"/>
                </a:cubicBezTo>
                <a:cubicBezTo>
                  <a:pt x="297" y="2276"/>
                  <a:pt x="307" y="2272"/>
                  <a:pt x="316" y="2269"/>
                </a:cubicBezTo>
                <a:cubicBezTo>
                  <a:pt x="321" y="2267"/>
                  <a:pt x="327" y="2267"/>
                  <a:pt x="332" y="2265"/>
                </a:cubicBezTo>
                <a:cubicBezTo>
                  <a:pt x="334" y="2265"/>
                  <a:pt x="335" y="2263"/>
                  <a:pt x="337" y="2262"/>
                </a:cubicBezTo>
                <a:cubicBezTo>
                  <a:pt x="336" y="2262"/>
                  <a:pt x="336" y="2261"/>
                  <a:pt x="336" y="2260"/>
                </a:cubicBezTo>
                <a:cubicBezTo>
                  <a:pt x="331" y="2261"/>
                  <a:pt x="326" y="2262"/>
                  <a:pt x="321" y="2263"/>
                </a:cubicBezTo>
                <a:cubicBezTo>
                  <a:pt x="323" y="2259"/>
                  <a:pt x="332" y="2254"/>
                  <a:pt x="337" y="2253"/>
                </a:cubicBezTo>
                <a:cubicBezTo>
                  <a:pt x="346" y="2252"/>
                  <a:pt x="356" y="2249"/>
                  <a:pt x="366" y="2247"/>
                </a:cubicBezTo>
                <a:cubicBezTo>
                  <a:pt x="367" y="2247"/>
                  <a:pt x="368" y="2246"/>
                  <a:pt x="369" y="2245"/>
                </a:cubicBezTo>
                <a:cubicBezTo>
                  <a:pt x="369" y="2244"/>
                  <a:pt x="369" y="2244"/>
                  <a:pt x="369" y="2243"/>
                </a:cubicBezTo>
                <a:cubicBezTo>
                  <a:pt x="361" y="2245"/>
                  <a:pt x="353" y="2246"/>
                  <a:pt x="345" y="2248"/>
                </a:cubicBezTo>
                <a:cubicBezTo>
                  <a:pt x="345" y="2248"/>
                  <a:pt x="345" y="2247"/>
                  <a:pt x="344" y="2247"/>
                </a:cubicBezTo>
                <a:cubicBezTo>
                  <a:pt x="348" y="2243"/>
                  <a:pt x="352" y="2240"/>
                  <a:pt x="356" y="2237"/>
                </a:cubicBezTo>
                <a:cubicBezTo>
                  <a:pt x="359" y="2235"/>
                  <a:pt x="363" y="2235"/>
                  <a:pt x="367" y="2234"/>
                </a:cubicBezTo>
                <a:cubicBezTo>
                  <a:pt x="373" y="2233"/>
                  <a:pt x="380" y="2232"/>
                  <a:pt x="386" y="2230"/>
                </a:cubicBezTo>
                <a:cubicBezTo>
                  <a:pt x="388" y="2230"/>
                  <a:pt x="390" y="2228"/>
                  <a:pt x="391" y="2226"/>
                </a:cubicBezTo>
                <a:cubicBezTo>
                  <a:pt x="391" y="2226"/>
                  <a:pt x="391" y="2226"/>
                  <a:pt x="390" y="2225"/>
                </a:cubicBezTo>
                <a:cubicBezTo>
                  <a:pt x="383" y="2227"/>
                  <a:pt x="376" y="2229"/>
                  <a:pt x="369" y="2231"/>
                </a:cubicBezTo>
                <a:cubicBezTo>
                  <a:pt x="369" y="2230"/>
                  <a:pt x="369" y="2230"/>
                  <a:pt x="368" y="2229"/>
                </a:cubicBezTo>
                <a:cubicBezTo>
                  <a:pt x="377" y="2221"/>
                  <a:pt x="387" y="2215"/>
                  <a:pt x="399" y="2211"/>
                </a:cubicBezTo>
                <a:cubicBezTo>
                  <a:pt x="398" y="2210"/>
                  <a:pt x="398" y="2209"/>
                  <a:pt x="397" y="2208"/>
                </a:cubicBezTo>
                <a:cubicBezTo>
                  <a:pt x="373" y="2216"/>
                  <a:pt x="353" y="2231"/>
                  <a:pt x="332" y="2246"/>
                </a:cubicBezTo>
                <a:cubicBezTo>
                  <a:pt x="336" y="2240"/>
                  <a:pt x="340" y="2235"/>
                  <a:pt x="344" y="2230"/>
                </a:cubicBezTo>
                <a:cubicBezTo>
                  <a:pt x="339" y="2229"/>
                  <a:pt x="336" y="2232"/>
                  <a:pt x="332" y="2238"/>
                </a:cubicBezTo>
                <a:cubicBezTo>
                  <a:pt x="327" y="2245"/>
                  <a:pt x="323" y="2254"/>
                  <a:pt x="314" y="2258"/>
                </a:cubicBezTo>
                <a:cubicBezTo>
                  <a:pt x="313" y="2256"/>
                  <a:pt x="313" y="2255"/>
                  <a:pt x="312" y="2253"/>
                </a:cubicBezTo>
                <a:cubicBezTo>
                  <a:pt x="311" y="2255"/>
                  <a:pt x="310" y="2255"/>
                  <a:pt x="309" y="2257"/>
                </a:cubicBezTo>
                <a:cubicBezTo>
                  <a:pt x="304" y="2268"/>
                  <a:pt x="293" y="2271"/>
                  <a:pt x="281" y="2273"/>
                </a:cubicBezTo>
                <a:cubicBezTo>
                  <a:pt x="274" y="2274"/>
                  <a:pt x="268" y="2279"/>
                  <a:pt x="261" y="2282"/>
                </a:cubicBezTo>
                <a:cubicBezTo>
                  <a:pt x="260" y="2282"/>
                  <a:pt x="259" y="2282"/>
                  <a:pt x="258" y="2283"/>
                </a:cubicBezTo>
                <a:cubicBezTo>
                  <a:pt x="258" y="2282"/>
                  <a:pt x="258" y="2282"/>
                  <a:pt x="257" y="2281"/>
                </a:cubicBezTo>
                <a:cubicBezTo>
                  <a:pt x="263" y="2278"/>
                  <a:pt x="269" y="2273"/>
                  <a:pt x="275" y="2271"/>
                </a:cubicBezTo>
                <a:cubicBezTo>
                  <a:pt x="296" y="2262"/>
                  <a:pt x="312" y="2248"/>
                  <a:pt x="326" y="2231"/>
                </a:cubicBezTo>
                <a:cubicBezTo>
                  <a:pt x="329" y="2227"/>
                  <a:pt x="335" y="2225"/>
                  <a:pt x="339" y="2222"/>
                </a:cubicBezTo>
                <a:cubicBezTo>
                  <a:pt x="351" y="2214"/>
                  <a:pt x="364" y="2212"/>
                  <a:pt x="377" y="2207"/>
                </a:cubicBezTo>
                <a:close/>
                <a:moveTo>
                  <a:pt x="275" y="2262"/>
                </a:moveTo>
                <a:cubicBezTo>
                  <a:pt x="278" y="2259"/>
                  <a:pt x="281" y="2256"/>
                  <a:pt x="283" y="2253"/>
                </a:cubicBezTo>
                <a:cubicBezTo>
                  <a:pt x="289" y="2245"/>
                  <a:pt x="293" y="2237"/>
                  <a:pt x="300" y="2230"/>
                </a:cubicBezTo>
                <a:cubicBezTo>
                  <a:pt x="307" y="2224"/>
                  <a:pt x="315" y="2219"/>
                  <a:pt x="322" y="2214"/>
                </a:cubicBezTo>
                <a:cubicBezTo>
                  <a:pt x="326" y="2212"/>
                  <a:pt x="330" y="2211"/>
                  <a:pt x="334" y="2209"/>
                </a:cubicBezTo>
                <a:cubicBezTo>
                  <a:pt x="318" y="2231"/>
                  <a:pt x="302" y="2252"/>
                  <a:pt x="275" y="2262"/>
                </a:cubicBezTo>
                <a:close/>
                <a:moveTo>
                  <a:pt x="307" y="2155"/>
                </a:moveTo>
                <a:cubicBezTo>
                  <a:pt x="310" y="2147"/>
                  <a:pt x="324" y="2141"/>
                  <a:pt x="334" y="2143"/>
                </a:cubicBezTo>
                <a:cubicBezTo>
                  <a:pt x="340" y="2144"/>
                  <a:pt x="347" y="2147"/>
                  <a:pt x="353" y="2150"/>
                </a:cubicBezTo>
                <a:cubicBezTo>
                  <a:pt x="362" y="2155"/>
                  <a:pt x="368" y="2174"/>
                  <a:pt x="363" y="2183"/>
                </a:cubicBezTo>
                <a:cubicBezTo>
                  <a:pt x="359" y="2192"/>
                  <a:pt x="353" y="2199"/>
                  <a:pt x="343" y="2203"/>
                </a:cubicBezTo>
                <a:cubicBezTo>
                  <a:pt x="341" y="2204"/>
                  <a:pt x="340" y="2205"/>
                  <a:pt x="338" y="2206"/>
                </a:cubicBezTo>
                <a:cubicBezTo>
                  <a:pt x="326" y="2204"/>
                  <a:pt x="318" y="2213"/>
                  <a:pt x="309" y="2216"/>
                </a:cubicBezTo>
                <a:cubicBezTo>
                  <a:pt x="312" y="2203"/>
                  <a:pt x="322" y="2198"/>
                  <a:pt x="333" y="2192"/>
                </a:cubicBezTo>
                <a:cubicBezTo>
                  <a:pt x="339" y="2189"/>
                  <a:pt x="345" y="2186"/>
                  <a:pt x="351" y="2182"/>
                </a:cubicBezTo>
                <a:cubicBezTo>
                  <a:pt x="350" y="2181"/>
                  <a:pt x="350" y="2180"/>
                  <a:pt x="349" y="2179"/>
                </a:cubicBezTo>
                <a:cubicBezTo>
                  <a:pt x="343" y="2182"/>
                  <a:pt x="337" y="2185"/>
                  <a:pt x="331" y="2189"/>
                </a:cubicBezTo>
                <a:cubicBezTo>
                  <a:pt x="331" y="2179"/>
                  <a:pt x="331" y="2179"/>
                  <a:pt x="343" y="2171"/>
                </a:cubicBezTo>
                <a:cubicBezTo>
                  <a:pt x="344" y="2170"/>
                  <a:pt x="346" y="2170"/>
                  <a:pt x="349" y="2168"/>
                </a:cubicBezTo>
                <a:cubicBezTo>
                  <a:pt x="346" y="2167"/>
                  <a:pt x="344" y="2166"/>
                  <a:pt x="343" y="2167"/>
                </a:cubicBezTo>
                <a:cubicBezTo>
                  <a:pt x="340" y="2168"/>
                  <a:pt x="338" y="2171"/>
                  <a:pt x="336" y="2173"/>
                </a:cubicBezTo>
                <a:cubicBezTo>
                  <a:pt x="332" y="2175"/>
                  <a:pt x="328" y="2176"/>
                  <a:pt x="322" y="2178"/>
                </a:cubicBezTo>
                <a:cubicBezTo>
                  <a:pt x="323" y="2169"/>
                  <a:pt x="324" y="2163"/>
                  <a:pt x="325" y="2156"/>
                </a:cubicBezTo>
                <a:cubicBezTo>
                  <a:pt x="325" y="2156"/>
                  <a:pt x="324" y="2155"/>
                  <a:pt x="324" y="2155"/>
                </a:cubicBezTo>
                <a:cubicBezTo>
                  <a:pt x="323" y="2156"/>
                  <a:pt x="321" y="2157"/>
                  <a:pt x="321" y="2159"/>
                </a:cubicBezTo>
                <a:cubicBezTo>
                  <a:pt x="320" y="2163"/>
                  <a:pt x="318" y="2168"/>
                  <a:pt x="319" y="2173"/>
                </a:cubicBezTo>
                <a:cubicBezTo>
                  <a:pt x="320" y="2181"/>
                  <a:pt x="316" y="2187"/>
                  <a:pt x="312" y="2193"/>
                </a:cubicBezTo>
                <a:cubicBezTo>
                  <a:pt x="310" y="2194"/>
                  <a:pt x="309" y="2197"/>
                  <a:pt x="307" y="2200"/>
                </a:cubicBezTo>
                <a:cubicBezTo>
                  <a:pt x="306" y="2194"/>
                  <a:pt x="306" y="2188"/>
                  <a:pt x="305" y="2182"/>
                </a:cubicBezTo>
                <a:cubicBezTo>
                  <a:pt x="301" y="2181"/>
                  <a:pt x="301" y="2184"/>
                  <a:pt x="301" y="2187"/>
                </a:cubicBezTo>
                <a:cubicBezTo>
                  <a:pt x="301" y="2192"/>
                  <a:pt x="301" y="2198"/>
                  <a:pt x="301" y="2203"/>
                </a:cubicBezTo>
                <a:cubicBezTo>
                  <a:pt x="302" y="2208"/>
                  <a:pt x="299" y="2211"/>
                  <a:pt x="296" y="2215"/>
                </a:cubicBezTo>
                <a:cubicBezTo>
                  <a:pt x="293" y="2221"/>
                  <a:pt x="290" y="2227"/>
                  <a:pt x="286" y="2233"/>
                </a:cubicBezTo>
                <a:cubicBezTo>
                  <a:pt x="285" y="2235"/>
                  <a:pt x="283" y="2237"/>
                  <a:pt x="281" y="2239"/>
                </a:cubicBezTo>
                <a:cubicBezTo>
                  <a:pt x="281" y="2236"/>
                  <a:pt x="282" y="2233"/>
                  <a:pt x="282" y="2230"/>
                </a:cubicBezTo>
                <a:cubicBezTo>
                  <a:pt x="282" y="2229"/>
                  <a:pt x="281" y="2229"/>
                  <a:pt x="280" y="2229"/>
                </a:cubicBezTo>
                <a:cubicBezTo>
                  <a:pt x="279" y="2231"/>
                  <a:pt x="278" y="2234"/>
                  <a:pt x="277" y="2237"/>
                </a:cubicBezTo>
                <a:cubicBezTo>
                  <a:pt x="275" y="2244"/>
                  <a:pt x="275" y="2252"/>
                  <a:pt x="266" y="2256"/>
                </a:cubicBezTo>
                <a:cubicBezTo>
                  <a:pt x="269" y="2248"/>
                  <a:pt x="271" y="2241"/>
                  <a:pt x="274" y="2233"/>
                </a:cubicBezTo>
                <a:cubicBezTo>
                  <a:pt x="276" y="2230"/>
                  <a:pt x="280" y="2227"/>
                  <a:pt x="282" y="2224"/>
                </a:cubicBezTo>
                <a:cubicBezTo>
                  <a:pt x="284" y="2219"/>
                  <a:pt x="285" y="2213"/>
                  <a:pt x="287" y="2207"/>
                </a:cubicBezTo>
                <a:cubicBezTo>
                  <a:pt x="290" y="2197"/>
                  <a:pt x="294" y="2187"/>
                  <a:pt x="298" y="2177"/>
                </a:cubicBezTo>
                <a:cubicBezTo>
                  <a:pt x="301" y="2170"/>
                  <a:pt x="304" y="2162"/>
                  <a:pt x="307" y="2155"/>
                </a:cubicBezTo>
                <a:close/>
                <a:moveTo>
                  <a:pt x="235" y="2229"/>
                </a:moveTo>
                <a:cubicBezTo>
                  <a:pt x="237" y="2214"/>
                  <a:pt x="240" y="2199"/>
                  <a:pt x="242" y="2184"/>
                </a:cubicBezTo>
                <a:cubicBezTo>
                  <a:pt x="245" y="2173"/>
                  <a:pt x="248" y="2161"/>
                  <a:pt x="251" y="2149"/>
                </a:cubicBezTo>
                <a:cubicBezTo>
                  <a:pt x="252" y="2144"/>
                  <a:pt x="252" y="2138"/>
                  <a:pt x="255" y="2134"/>
                </a:cubicBezTo>
                <a:cubicBezTo>
                  <a:pt x="260" y="2127"/>
                  <a:pt x="266" y="2121"/>
                  <a:pt x="272" y="2116"/>
                </a:cubicBezTo>
                <a:cubicBezTo>
                  <a:pt x="275" y="2113"/>
                  <a:pt x="280" y="2114"/>
                  <a:pt x="284" y="2113"/>
                </a:cubicBezTo>
                <a:cubicBezTo>
                  <a:pt x="287" y="2113"/>
                  <a:pt x="290" y="2115"/>
                  <a:pt x="293" y="2114"/>
                </a:cubicBezTo>
                <a:cubicBezTo>
                  <a:pt x="299" y="2113"/>
                  <a:pt x="301" y="2116"/>
                  <a:pt x="302" y="2121"/>
                </a:cubicBezTo>
                <a:cubicBezTo>
                  <a:pt x="304" y="2130"/>
                  <a:pt x="305" y="2138"/>
                  <a:pt x="302" y="2147"/>
                </a:cubicBezTo>
                <a:cubicBezTo>
                  <a:pt x="301" y="2151"/>
                  <a:pt x="297" y="2154"/>
                  <a:pt x="295" y="2157"/>
                </a:cubicBezTo>
                <a:cubicBezTo>
                  <a:pt x="292" y="2161"/>
                  <a:pt x="289" y="2164"/>
                  <a:pt x="287" y="2169"/>
                </a:cubicBezTo>
                <a:cubicBezTo>
                  <a:pt x="283" y="2181"/>
                  <a:pt x="280" y="2194"/>
                  <a:pt x="276" y="2206"/>
                </a:cubicBezTo>
                <a:cubicBezTo>
                  <a:pt x="274" y="2214"/>
                  <a:pt x="270" y="2221"/>
                  <a:pt x="266" y="2227"/>
                </a:cubicBezTo>
                <a:cubicBezTo>
                  <a:pt x="261" y="2235"/>
                  <a:pt x="258" y="2243"/>
                  <a:pt x="259" y="2253"/>
                </a:cubicBezTo>
                <a:cubicBezTo>
                  <a:pt x="259" y="2257"/>
                  <a:pt x="257" y="2261"/>
                  <a:pt x="251" y="2263"/>
                </a:cubicBezTo>
                <a:cubicBezTo>
                  <a:pt x="250" y="2248"/>
                  <a:pt x="255" y="2234"/>
                  <a:pt x="260" y="2220"/>
                </a:cubicBezTo>
                <a:cubicBezTo>
                  <a:pt x="260" y="2219"/>
                  <a:pt x="261" y="2218"/>
                  <a:pt x="261" y="2216"/>
                </a:cubicBezTo>
                <a:cubicBezTo>
                  <a:pt x="262" y="2201"/>
                  <a:pt x="270" y="2190"/>
                  <a:pt x="280" y="2180"/>
                </a:cubicBezTo>
                <a:cubicBezTo>
                  <a:pt x="281" y="2178"/>
                  <a:pt x="282" y="2176"/>
                  <a:pt x="284" y="2174"/>
                </a:cubicBezTo>
                <a:cubicBezTo>
                  <a:pt x="283" y="2173"/>
                  <a:pt x="282" y="2172"/>
                  <a:pt x="281" y="2172"/>
                </a:cubicBezTo>
                <a:cubicBezTo>
                  <a:pt x="277" y="2176"/>
                  <a:pt x="273" y="2181"/>
                  <a:pt x="268" y="2187"/>
                </a:cubicBezTo>
                <a:cubicBezTo>
                  <a:pt x="271" y="2175"/>
                  <a:pt x="274" y="2164"/>
                  <a:pt x="277" y="2153"/>
                </a:cubicBezTo>
                <a:cubicBezTo>
                  <a:pt x="278" y="2151"/>
                  <a:pt x="278" y="2149"/>
                  <a:pt x="278" y="2146"/>
                </a:cubicBezTo>
                <a:cubicBezTo>
                  <a:pt x="275" y="2144"/>
                  <a:pt x="272" y="2145"/>
                  <a:pt x="271" y="2149"/>
                </a:cubicBezTo>
                <a:cubicBezTo>
                  <a:pt x="270" y="2153"/>
                  <a:pt x="268" y="2156"/>
                  <a:pt x="266" y="2160"/>
                </a:cubicBezTo>
                <a:cubicBezTo>
                  <a:pt x="266" y="2160"/>
                  <a:pt x="265" y="2160"/>
                  <a:pt x="264" y="2160"/>
                </a:cubicBezTo>
                <a:cubicBezTo>
                  <a:pt x="264" y="2158"/>
                  <a:pt x="263" y="2155"/>
                  <a:pt x="263" y="2153"/>
                </a:cubicBezTo>
                <a:cubicBezTo>
                  <a:pt x="265" y="2148"/>
                  <a:pt x="267" y="2143"/>
                  <a:pt x="269" y="2137"/>
                </a:cubicBezTo>
                <a:cubicBezTo>
                  <a:pt x="270" y="2134"/>
                  <a:pt x="273" y="2131"/>
                  <a:pt x="267" y="2127"/>
                </a:cubicBezTo>
                <a:cubicBezTo>
                  <a:pt x="264" y="2137"/>
                  <a:pt x="261" y="2146"/>
                  <a:pt x="258" y="2155"/>
                </a:cubicBezTo>
                <a:cubicBezTo>
                  <a:pt x="257" y="2156"/>
                  <a:pt x="258" y="2158"/>
                  <a:pt x="259" y="2159"/>
                </a:cubicBezTo>
                <a:cubicBezTo>
                  <a:pt x="264" y="2166"/>
                  <a:pt x="263" y="2171"/>
                  <a:pt x="257" y="2178"/>
                </a:cubicBezTo>
                <a:cubicBezTo>
                  <a:pt x="257" y="2174"/>
                  <a:pt x="257" y="2170"/>
                  <a:pt x="257" y="2167"/>
                </a:cubicBezTo>
                <a:cubicBezTo>
                  <a:pt x="256" y="2167"/>
                  <a:pt x="256" y="2166"/>
                  <a:pt x="255" y="2166"/>
                </a:cubicBezTo>
                <a:cubicBezTo>
                  <a:pt x="254" y="2168"/>
                  <a:pt x="253" y="2170"/>
                  <a:pt x="252" y="2172"/>
                </a:cubicBezTo>
                <a:cubicBezTo>
                  <a:pt x="252" y="2173"/>
                  <a:pt x="252" y="2174"/>
                  <a:pt x="253" y="2175"/>
                </a:cubicBezTo>
                <a:cubicBezTo>
                  <a:pt x="261" y="2189"/>
                  <a:pt x="254" y="2201"/>
                  <a:pt x="252" y="2214"/>
                </a:cubicBezTo>
                <a:cubicBezTo>
                  <a:pt x="252" y="2214"/>
                  <a:pt x="251" y="2214"/>
                  <a:pt x="251" y="2215"/>
                </a:cubicBezTo>
                <a:cubicBezTo>
                  <a:pt x="246" y="2206"/>
                  <a:pt x="247" y="2197"/>
                  <a:pt x="249" y="2189"/>
                </a:cubicBezTo>
                <a:cubicBezTo>
                  <a:pt x="249" y="2188"/>
                  <a:pt x="248" y="2188"/>
                  <a:pt x="248" y="2187"/>
                </a:cubicBezTo>
                <a:cubicBezTo>
                  <a:pt x="247" y="2188"/>
                  <a:pt x="244" y="2189"/>
                  <a:pt x="244" y="2191"/>
                </a:cubicBezTo>
                <a:cubicBezTo>
                  <a:pt x="244" y="2196"/>
                  <a:pt x="243" y="2202"/>
                  <a:pt x="244" y="2208"/>
                </a:cubicBezTo>
                <a:cubicBezTo>
                  <a:pt x="246" y="2217"/>
                  <a:pt x="250" y="2226"/>
                  <a:pt x="243" y="2235"/>
                </a:cubicBezTo>
                <a:cubicBezTo>
                  <a:pt x="240" y="2239"/>
                  <a:pt x="241" y="2245"/>
                  <a:pt x="239" y="2251"/>
                </a:cubicBezTo>
                <a:cubicBezTo>
                  <a:pt x="235" y="2244"/>
                  <a:pt x="234" y="2236"/>
                  <a:pt x="235" y="2229"/>
                </a:cubicBezTo>
                <a:close/>
                <a:moveTo>
                  <a:pt x="151" y="2403"/>
                </a:moveTo>
                <a:cubicBezTo>
                  <a:pt x="152" y="2404"/>
                  <a:pt x="155" y="2405"/>
                  <a:pt x="158" y="2405"/>
                </a:cubicBezTo>
                <a:cubicBezTo>
                  <a:pt x="159" y="2399"/>
                  <a:pt x="147" y="2400"/>
                  <a:pt x="152" y="2393"/>
                </a:cubicBezTo>
                <a:cubicBezTo>
                  <a:pt x="153" y="2393"/>
                  <a:pt x="153" y="2394"/>
                  <a:pt x="154" y="2394"/>
                </a:cubicBezTo>
                <a:cubicBezTo>
                  <a:pt x="156" y="2395"/>
                  <a:pt x="158" y="2395"/>
                  <a:pt x="160" y="2395"/>
                </a:cubicBezTo>
                <a:cubicBezTo>
                  <a:pt x="159" y="2393"/>
                  <a:pt x="159" y="2391"/>
                  <a:pt x="157" y="2390"/>
                </a:cubicBezTo>
                <a:cubicBezTo>
                  <a:pt x="149" y="2384"/>
                  <a:pt x="148" y="2375"/>
                  <a:pt x="145" y="2367"/>
                </a:cubicBezTo>
                <a:cubicBezTo>
                  <a:pt x="142" y="2360"/>
                  <a:pt x="139" y="2353"/>
                  <a:pt x="138" y="2345"/>
                </a:cubicBezTo>
                <a:cubicBezTo>
                  <a:pt x="137" y="2340"/>
                  <a:pt x="139" y="2335"/>
                  <a:pt x="140" y="2328"/>
                </a:cubicBezTo>
                <a:cubicBezTo>
                  <a:pt x="152" y="2339"/>
                  <a:pt x="164" y="2348"/>
                  <a:pt x="175" y="2358"/>
                </a:cubicBezTo>
                <a:cubicBezTo>
                  <a:pt x="176" y="2357"/>
                  <a:pt x="176" y="2357"/>
                  <a:pt x="177" y="2356"/>
                </a:cubicBezTo>
                <a:cubicBezTo>
                  <a:pt x="170" y="2342"/>
                  <a:pt x="155" y="2335"/>
                  <a:pt x="145" y="2323"/>
                </a:cubicBezTo>
                <a:cubicBezTo>
                  <a:pt x="150" y="2318"/>
                  <a:pt x="155" y="2313"/>
                  <a:pt x="160" y="2308"/>
                </a:cubicBezTo>
                <a:cubicBezTo>
                  <a:pt x="165" y="2320"/>
                  <a:pt x="173" y="2328"/>
                  <a:pt x="185" y="2332"/>
                </a:cubicBezTo>
                <a:cubicBezTo>
                  <a:pt x="186" y="2332"/>
                  <a:pt x="187" y="2331"/>
                  <a:pt x="190" y="2331"/>
                </a:cubicBezTo>
                <a:cubicBezTo>
                  <a:pt x="180" y="2323"/>
                  <a:pt x="169" y="2319"/>
                  <a:pt x="165" y="2307"/>
                </a:cubicBezTo>
                <a:cubicBezTo>
                  <a:pt x="172" y="2300"/>
                  <a:pt x="182" y="2299"/>
                  <a:pt x="191" y="2305"/>
                </a:cubicBezTo>
                <a:cubicBezTo>
                  <a:pt x="197" y="2309"/>
                  <a:pt x="202" y="2313"/>
                  <a:pt x="208" y="2316"/>
                </a:cubicBezTo>
                <a:cubicBezTo>
                  <a:pt x="210" y="2318"/>
                  <a:pt x="213" y="2319"/>
                  <a:pt x="217" y="2319"/>
                </a:cubicBezTo>
                <a:cubicBezTo>
                  <a:pt x="211" y="2309"/>
                  <a:pt x="202" y="2305"/>
                  <a:pt x="192" y="2300"/>
                </a:cubicBezTo>
                <a:cubicBezTo>
                  <a:pt x="201" y="2297"/>
                  <a:pt x="209" y="2300"/>
                  <a:pt x="216" y="2307"/>
                </a:cubicBezTo>
                <a:cubicBezTo>
                  <a:pt x="219" y="2309"/>
                  <a:pt x="222" y="2310"/>
                  <a:pt x="225" y="2311"/>
                </a:cubicBezTo>
                <a:cubicBezTo>
                  <a:pt x="225" y="2311"/>
                  <a:pt x="226" y="2310"/>
                  <a:pt x="226" y="2310"/>
                </a:cubicBezTo>
                <a:cubicBezTo>
                  <a:pt x="222" y="2306"/>
                  <a:pt x="218" y="2303"/>
                  <a:pt x="212" y="2298"/>
                </a:cubicBezTo>
                <a:cubicBezTo>
                  <a:pt x="222" y="2297"/>
                  <a:pt x="231" y="2297"/>
                  <a:pt x="240" y="2296"/>
                </a:cubicBezTo>
                <a:cubicBezTo>
                  <a:pt x="230" y="2305"/>
                  <a:pt x="237" y="2314"/>
                  <a:pt x="243" y="2324"/>
                </a:cubicBezTo>
                <a:cubicBezTo>
                  <a:pt x="243" y="2324"/>
                  <a:pt x="242" y="2324"/>
                  <a:pt x="242" y="2324"/>
                </a:cubicBezTo>
                <a:cubicBezTo>
                  <a:pt x="237" y="2321"/>
                  <a:pt x="232" y="2318"/>
                  <a:pt x="227" y="2316"/>
                </a:cubicBezTo>
                <a:cubicBezTo>
                  <a:pt x="227" y="2316"/>
                  <a:pt x="226" y="2317"/>
                  <a:pt x="226" y="2317"/>
                </a:cubicBezTo>
                <a:cubicBezTo>
                  <a:pt x="230" y="2321"/>
                  <a:pt x="234" y="2326"/>
                  <a:pt x="240" y="2328"/>
                </a:cubicBezTo>
                <a:cubicBezTo>
                  <a:pt x="248" y="2333"/>
                  <a:pt x="251" y="2334"/>
                  <a:pt x="255" y="2344"/>
                </a:cubicBezTo>
                <a:cubicBezTo>
                  <a:pt x="249" y="2342"/>
                  <a:pt x="244" y="2340"/>
                  <a:pt x="239" y="2338"/>
                </a:cubicBezTo>
                <a:cubicBezTo>
                  <a:pt x="239" y="2338"/>
                  <a:pt x="238" y="2339"/>
                  <a:pt x="238" y="2340"/>
                </a:cubicBezTo>
                <a:cubicBezTo>
                  <a:pt x="242" y="2342"/>
                  <a:pt x="245" y="2345"/>
                  <a:pt x="249" y="2347"/>
                </a:cubicBezTo>
                <a:cubicBezTo>
                  <a:pt x="259" y="2354"/>
                  <a:pt x="259" y="2355"/>
                  <a:pt x="257" y="2367"/>
                </a:cubicBezTo>
                <a:cubicBezTo>
                  <a:pt x="252" y="2364"/>
                  <a:pt x="248" y="2360"/>
                  <a:pt x="243" y="2357"/>
                </a:cubicBezTo>
                <a:cubicBezTo>
                  <a:pt x="243" y="2363"/>
                  <a:pt x="247" y="2365"/>
                  <a:pt x="251" y="2367"/>
                </a:cubicBezTo>
                <a:cubicBezTo>
                  <a:pt x="258" y="2372"/>
                  <a:pt x="258" y="2372"/>
                  <a:pt x="254" y="2380"/>
                </a:cubicBezTo>
                <a:cubicBezTo>
                  <a:pt x="249" y="2377"/>
                  <a:pt x="245" y="2374"/>
                  <a:pt x="241" y="2371"/>
                </a:cubicBezTo>
                <a:cubicBezTo>
                  <a:pt x="241" y="2372"/>
                  <a:pt x="240" y="2372"/>
                  <a:pt x="240" y="2373"/>
                </a:cubicBezTo>
                <a:cubicBezTo>
                  <a:pt x="243" y="2378"/>
                  <a:pt x="252" y="2380"/>
                  <a:pt x="250" y="2389"/>
                </a:cubicBezTo>
                <a:cubicBezTo>
                  <a:pt x="242" y="2385"/>
                  <a:pt x="234" y="2382"/>
                  <a:pt x="226" y="2378"/>
                </a:cubicBezTo>
                <a:cubicBezTo>
                  <a:pt x="227" y="2383"/>
                  <a:pt x="232" y="2386"/>
                  <a:pt x="246" y="2392"/>
                </a:cubicBezTo>
                <a:cubicBezTo>
                  <a:pt x="245" y="2395"/>
                  <a:pt x="244" y="2397"/>
                  <a:pt x="242" y="2399"/>
                </a:cubicBezTo>
                <a:cubicBezTo>
                  <a:pt x="233" y="2397"/>
                  <a:pt x="228" y="2387"/>
                  <a:pt x="218" y="2388"/>
                </a:cubicBezTo>
                <a:cubicBezTo>
                  <a:pt x="218" y="2389"/>
                  <a:pt x="218" y="2390"/>
                  <a:pt x="217" y="2390"/>
                </a:cubicBezTo>
                <a:cubicBezTo>
                  <a:pt x="224" y="2394"/>
                  <a:pt x="231" y="2398"/>
                  <a:pt x="238" y="2403"/>
                </a:cubicBezTo>
                <a:cubicBezTo>
                  <a:pt x="235" y="2405"/>
                  <a:pt x="232" y="2407"/>
                  <a:pt x="230" y="2409"/>
                </a:cubicBezTo>
                <a:cubicBezTo>
                  <a:pt x="219" y="2401"/>
                  <a:pt x="209" y="2393"/>
                  <a:pt x="195" y="2393"/>
                </a:cubicBezTo>
                <a:cubicBezTo>
                  <a:pt x="205" y="2399"/>
                  <a:pt x="214" y="2405"/>
                  <a:pt x="225" y="2412"/>
                </a:cubicBezTo>
                <a:cubicBezTo>
                  <a:pt x="214" y="2415"/>
                  <a:pt x="204" y="2419"/>
                  <a:pt x="195" y="2409"/>
                </a:cubicBezTo>
                <a:cubicBezTo>
                  <a:pt x="193" y="2407"/>
                  <a:pt x="190" y="2407"/>
                  <a:pt x="188" y="2405"/>
                </a:cubicBezTo>
                <a:cubicBezTo>
                  <a:pt x="188" y="2406"/>
                  <a:pt x="187" y="2407"/>
                  <a:pt x="187" y="2408"/>
                </a:cubicBezTo>
                <a:cubicBezTo>
                  <a:pt x="190" y="2410"/>
                  <a:pt x="193" y="2413"/>
                  <a:pt x="197" y="2416"/>
                </a:cubicBezTo>
                <a:cubicBezTo>
                  <a:pt x="182" y="2418"/>
                  <a:pt x="173" y="2407"/>
                  <a:pt x="162" y="2401"/>
                </a:cubicBezTo>
                <a:cubicBezTo>
                  <a:pt x="162" y="2402"/>
                  <a:pt x="161" y="2402"/>
                  <a:pt x="161" y="2403"/>
                </a:cubicBezTo>
                <a:cubicBezTo>
                  <a:pt x="163" y="2406"/>
                  <a:pt x="165" y="2408"/>
                  <a:pt x="168" y="2412"/>
                </a:cubicBezTo>
                <a:cubicBezTo>
                  <a:pt x="154" y="2412"/>
                  <a:pt x="148" y="2422"/>
                  <a:pt x="141" y="2430"/>
                </a:cubicBezTo>
                <a:cubicBezTo>
                  <a:pt x="144" y="2422"/>
                  <a:pt x="147" y="2412"/>
                  <a:pt x="151" y="2403"/>
                </a:cubicBezTo>
                <a:close/>
                <a:moveTo>
                  <a:pt x="178" y="2396"/>
                </a:moveTo>
                <a:cubicBezTo>
                  <a:pt x="174" y="2391"/>
                  <a:pt x="169" y="2386"/>
                  <a:pt x="165" y="2381"/>
                </a:cubicBezTo>
                <a:cubicBezTo>
                  <a:pt x="163" y="2379"/>
                  <a:pt x="161" y="2377"/>
                  <a:pt x="158" y="2375"/>
                </a:cubicBezTo>
                <a:cubicBezTo>
                  <a:pt x="157" y="2374"/>
                  <a:pt x="155" y="2375"/>
                  <a:pt x="154" y="2375"/>
                </a:cubicBezTo>
                <a:cubicBezTo>
                  <a:pt x="154" y="2377"/>
                  <a:pt x="155" y="2379"/>
                  <a:pt x="156" y="2380"/>
                </a:cubicBezTo>
                <a:cubicBezTo>
                  <a:pt x="160" y="2384"/>
                  <a:pt x="164" y="2387"/>
                  <a:pt x="168" y="2391"/>
                </a:cubicBezTo>
                <a:cubicBezTo>
                  <a:pt x="171" y="2393"/>
                  <a:pt x="173" y="2397"/>
                  <a:pt x="178" y="2396"/>
                </a:cubicBezTo>
                <a:close/>
                <a:moveTo>
                  <a:pt x="186" y="2365"/>
                </a:moveTo>
                <a:cubicBezTo>
                  <a:pt x="186" y="2366"/>
                  <a:pt x="186" y="2368"/>
                  <a:pt x="187" y="2368"/>
                </a:cubicBezTo>
                <a:cubicBezTo>
                  <a:pt x="193" y="2373"/>
                  <a:pt x="199" y="2377"/>
                  <a:pt x="206" y="2382"/>
                </a:cubicBezTo>
                <a:cubicBezTo>
                  <a:pt x="206" y="2381"/>
                  <a:pt x="207" y="2380"/>
                  <a:pt x="208" y="2379"/>
                </a:cubicBezTo>
                <a:cubicBezTo>
                  <a:pt x="201" y="2374"/>
                  <a:pt x="195" y="2369"/>
                  <a:pt x="188" y="2365"/>
                </a:cubicBezTo>
                <a:cubicBezTo>
                  <a:pt x="188" y="2364"/>
                  <a:pt x="186" y="2365"/>
                  <a:pt x="186" y="2365"/>
                </a:cubicBezTo>
                <a:close/>
                <a:moveTo>
                  <a:pt x="293" y="2128"/>
                </a:moveTo>
                <a:cubicBezTo>
                  <a:pt x="292" y="2129"/>
                  <a:pt x="291" y="2130"/>
                  <a:pt x="290" y="2131"/>
                </a:cubicBezTo>
                <a:cubicBezTo>
                  <a:pt x="287" y="2135"/>
                  <a:pt x="284" y="2138"/>
                  <a:pt x="281" y="2142"/>
                </a:cubicBezTo>
                <a:cubicBezTo>
                  <a:pt x="280" y="2143"/>
                  <a:pt x="279" y="2145"/>
                  <a:pt x="278" y="2146"/>
                </a:cubicBezTo>
                <a:cubicBezTo>
                  <a:pt x="286" y="2145"/>
                  <a:pt x="294" y="2135"/>
                  <a:pt x="293" y="2128"/>
                </a:cubicBezTo>
                <a:close/>
                <a:moveTo>
                  <a:pt x="190" y="2349"/>
                </a:moveTo>
                <a:cubicBezTo>
                  <a:pt x="189" y="2348"/>
                  <a:pt x="189" y="2346"/>
                  <a:pt x="188" y="2345"/>
                </a:cubicBezTo>
                <a:cubicBezTo>
                  <a:pt x="178" y="2337"/>
                  <a:pt x="168" y="2328"/>
                  <a:pt x="158" y="2320"/>
                </a:cubicBezTo>
                <a:cubicBezTo>
                  <a:pt x="157" y="2319"/>
                  <a:pt x="156" y="2319"/>
                  <a:pt x="155" y="2319"/>
                </a:cubicBezTo>
                <a:cubicBezTo>
                  <a:pt x="154" y="2320"/>
                  <a:pt x="154" y="2321"/>
                  <a:pt x="154" y="2322"/>
                </a:cubicBezTo>
                <a:cubicBezTo>
                  <a:pt x="166" y="2331"/>
                  <a:pt x="177" y="2340"/>
                  <a:pt x="188" y="2350"/>
                </a:cubicBezTo>
                <a:cubicBezTo>
                  <a:pt x="189" y="2349"/>
                  <a:pt x="189" y="2349"/>
                  <a:pt x="190" y="2349"/>
                </a:cubicBezTo>
                <a:close/>
                <a:moveTo>
                  <a:pt x="2474" y="2321"/>
                </a:moveTo>
                <a:cubicBezTo>
                  <a:pt x="2474" y="2321"/>
                  <a:pt x="2475" y="2321"/>
                  <a:pt x="2475" y="2321"/>
                </a:cubicBezTo>
                <a:cubicBezTo>
                  <a:pt x="2475" y="2321"/>
                  <a:pt x="2475" y="2321"/>
                  <a:pt x="2475" y="2321"/>
                </a:cubicBezTo>
                <a:cubicBezTo>
                  <a:pt x="2475" y="2321"/>
                  <a:pt x="2475" y="2321"/>
                  <a:pt x="2474" y="2321"/>
                </a:cubicBezTo>
                <a:close/>
                <a:moveTo>
                  <a:pt x="2462" y="2296"/>
                </a:moveTo>
                <a:cubicBezTo>
                  <a:pt x="2463" y="2296"/>
                  <a:pt x="2463" y="2296"/>
                  <a:pt x="2463" y="2296"/>
                </a:cubicBezTo>
                <a:cubicBezTo>
                  <a:pt x="2463" y="2296"/>
                  <a:pt x="2463" y="2296"/>
                  <a:pt x="2462" y="2296"/>
                </a:cubicBezTo>
                <a:cubicBezTo>
                  <a:pt x="2462" y="2296"/>
                  <a:pt x="2462" y="2296"/>
                  <a:pt x="2462" y="2296"/>
                </a:cubicBezTo>
                <a:close/>
                <a:moveTo>
                  <a:pt x="2639" y="2453"/>
                </a:moveTo>
                <a:cubicBezTo>
                  <a:pt x="2634" y="2449"/>
                  <a:pt x="2629" y="2447"/>
                  <a:pt x="2623" y="2446"/>
                </a:cubicBezTo>
                <a:cubicBezTo>
                  <a:pt x="2620" y="2446"/>
                  <a:pt x="2618" y="2445"/>
                  <a:pt x="2615" y="2443"/>
                </a:cubicBezTo>
                <a:cubicBezTo>
                  <a:pt x="2623" y="2444"/>
                  <a:pt x="2630" y="2445"/>
                  <a:pt x="2636" y="2449"/>
                </a:cubicBezTo>
                <a:cubicBezTo>
                  <a:pt x="2637" y="2449"/>
                  <a:pt x="2638" y="2451"/>
                  <a:pt x="2639" y="2449"/>
                </a:cubicBezTo>
                <a:cubicBezTo>
                  <a:pt x="2640" y="2448"/>
                  <a:pt x="2638" y="2447"/>
                  <a:pt x="2638" y="2447"/>
                </a:cubicBezTo>
                <a:cubicBezTo>
                  <a:pt x="2637" y="2446"/>
                  <a:pt x="2636" y="2446"/>
                  <a:pt x="2635" y="2445"/>
                </a:cubicBezTo>
                <a:cubicBezTo>
                  <a:pt x="2629" y="2442"/>
                  <a:pt x="2622" y="2441"/>
                  <a:pt x="2615" y="2440"/>
                </a:cubicBezTo>
                <a:cubicBezTo>
                  <a:pt x="2608" y="2440"/>
                  <a:pt x="2602" y="2439"/>
                  <a:pt x="2596" y="2437"/>
                </a:cubicBezTo>
                <a:cubicBezTo>
                  <a:pt x="2591" y="2434"/>
                  <a:pt x="2586" y="2430"/>
                  <a:pt x="2582" y="2425"/>
                </a:cubicBezTo>
                <a:cubicBezTo>
                  <a:pt x="2571" y="2415"/>
                  <a:pt x="2560" y="2405"/>
                  <a:pt x="2553" y="2391"/>
                </a:cubicBezTo>
                <a:cubicBezTo>
                  <a:pt x="2550" y="2386"/>
                  <a:pt x="2546" y="2381"/>
                  <a:pt x="2542" y="2376"/>
                </a:cubicBezTo>
                <a:cubicBezTo>
                  <a:pt x="2542" y="2376"/>
                  <a:pt x="2541" y="2375"/>
                  <a:pt x="2542" y="2373"/>
                </a:cubicBezTo>
                <a:cubicBezTo>
                  <a:pt x="2546" y="2363"/>
                  <a:pt x="2546" y="2352"/>
                  <a:pt x="2545" y="2341"/>
                </a:cubicBezTo>
                <a:cubicBezTo>
                  <a:pt x="2544" y="2333"/>
                  <a:pt x="2545" y="2326"/>
                  <a:pt x="2543" y="2319"/>
                </a:cubicBezTo>
                <a:cubicBezTo>
                  <a:pt x="2541" y="2313"/>
                  <a:pt x="2540" y="2306"/>
                  <a:pt x="2537" y="2300"/>
                </a:cubicBezTo>
                <a:cubicBezTo>
                  <a:pt x="2536" y="2295"/>
                  <a:pt x="2534" y="2290"/>
                  <a:pt x="2531" y="2286"/>
                </a:cubicBezTo>
                <a:cubicBezTo>
                  <a:pt x="2527" y="2279"/>
                  <a:pt x="2521" y="2272"/>
                  <a:pt x="2515" y="2266"/>
                </a:cubicBezTo>
                <a:cubicBezTo>
                  <a:pt x="2514" y="2265"/>
                  <a:pt x="2513" y="2263"/>
                  <a:pt x="2511" y="2264"/>
                </a:cubicBezTo>
                <a:cubicBezTo>
                  <a:pt x="2508" y="2266"/>
                  <a:pt x="2509" y="2264"/>
                  <a:pt x="2508" y="2263"/>
                </a:cubicBezTo>
                <a:cubicBezTo>
                  <a:pt x="2506" y="2249"/>
                  <a:pt x="2504" y="2236"/>
                  <a:pt x="2505" y="2223"/>
                </a:cubicBezTo>
                <a:cubicBezTo>
                  <a:pt x="2505" y="2219"/>
                  <a:pt x="2505" y="2215"/>
                  <a:pt x="2504" y="2211"/>
                </a:cubicBezTo>
                <a:cubicBezTo>
                  <a:pt x="2504" y="2210"/>
                  <a:pt x="2503" y="2209"/>
                  <a:pt x="2502" y="2209"/>
                </a:cubicBezTo>
                <a:cubicBezTo>
                  <a:pt x="2499" y="2209"/>
                  <a:pt x="2491" y="2215"/>
                  <a:pt x="2491" y="2218"/>
                </a:cubicBezTo>
                <a:cubicBezTo>
                  <a:pt x="2491" y="2224"/>
                  <a:pt x="2487" y="2229"/>
                  <a:pt x="2487" y="2236"/>
                </a:cubicBezTo>
                <a:cubicBezTo>
                  <a:pt x="2482" y="2232"/>
                  <a:pt x="2477" y="2229"/>
                  <a:pt x="2472" y="2228"/>
                </a:cubicBezTo>
                <a:cubicBezTo>
                  <a:pt x="2467" y="2227"/>
                  <a:pt x="2457" y="2228"/>
                  <a:pt x="2454" y="2234"/>
                </a:cubicBezTo>
                <a:cubicBezTo>
                  <a:pt x="2453" y="2237"/>
                  <a:pt x="2451" y="2239"/>
                  <a:pt x="2448" y="2237"/>
                </a:cubicBezTo>
                <a:cubicBezTo>
                  <a:pt x="2447" y="2236"/>
                  <a:pt x="2446" y="2236"/>
                  <a:pt x="2445" y="2236"/>
                </a:cubicBezTo>
                <a:cubicBezTo>
                  <a:pt x="2439" y="2237"/>
                  <a:pt x="2434" y="2241"/>
                  <a:pt x="2429" y="2245"/>
                </a:cubicBezTo>
                <a:cubicBezTo>
                  <a:pt x="2424" y="2249"/>
                  <a:pt x="2422" y="2254"/>
                  <a:pt x="2418" y="2259"/>
                </a:cubicBezTo>
                <a:cubicBezTo>
                  <a:pt x="2416" y="2258"/>
                  <a:pt x="2414" y="2255"/>
                  <a:pt x="2411" y="2255"/>
                </a:cubicBezTo>
                <a:cubicBezTo>
                  <a:pt x="2399" y="2252"/>
                  <a:pt x="2388" y="2251"/>
                  <a:pt x="2378" y="2259"/>
                </a:cubicBezTo>
                <a:cubicBezTo>
                  <a:pt x="2372" y="2264"/>
                  <a:pt x="2367" y="2276"/>
                  <a:pt x="2369" y="2283"/>
                </a:cubicBezTo>
                <a:cubicBezTo>
                  <a:pt x="2371" y="2293"/>
                  <a:pt x="2376" y="2301"/>
                  <a:pt x="2384" y="2308"/>
                </a:cubicBezTo>
                <a:cubicBezTo>
                  <a:pt x="2373" y="2310"/>
                  <a:pt x="2362" y="2311"/>
                  <a:pt x="2353" y="2320"/>
                </a:cubicBezTo>
                <a:cubicBezTo>
                  <a:pt x="2349" y="2324"/>
                  <a:pt x="2346" y="2328"/>
                  <a:pt x="2345" y="2333"/>
                </a:cubicBezTo>
                <a:cubicBezTo>
                  <a:pt x="2344" y="2343"/>
                  <a:pt x="2346" y="2353"/>
                  <a:pt x="2352" y="2362"/>
                </a:cubicBezTo>
                <a:cubicBezTo>
                  <a:pt x="2355" y="2366"/>
                  <a:pt x="2359" y="2370"/>
                  <a:pt x="2363" y="2373"/>
                </a:cubicBezTo>
                <a:cubicBezTo>
                  <a:pt x="2367" y="2376"/>
                  <a:pt x="2371" y="2378"/>
                  <a:pt x="2367" y="2383"/>
                </a:cubicBezTo>
                <a:cubicBezTo>
                  <a:pt x="2367" y="2383"/>
                  <a:pt x="2367" y="2383"/>
                  <a:pt x="2367" y="2384"/>
                </a:cubicBezTo>
                <a:cubicBezTo>
                  <a:pt x="2364" y="2397"/>
                  <a:pt x="2370" y="2407"/>
                  <a:pt x="2378" y="2416"/>
                </a:cubicBezTo>
                <a:cubicBezTo>
                  <a:pt x="2385" y="2423"/>
                  <a:pt x="2392" y="2428"/>
                  <a:pt x="2400" y="2432"/>
                </a:cubicBezTo>
                <a:cubicBezTo>
                  <a:pt x="2404" y="2435"/>
                  <a:pt x="2408" y="2436"/>
                  <a:pt x="2412" y="2436"/>
                </a:cubicBezTo>
                <a:cubicBezTo>
                  <a:pt x="2419" y="2436"/>
                  <a:pt x="2425" y="2436"/>
                  <a:pt x="2432" y="2435"/>
                </a:cubicBezTo>
                <a:cubicBezTo>
                  <a:pt x="2440" y="2433"/>
                  <a:pt x="2448" y="2431"/>
                  <a:pt x="2455" y="2428"/>
                </a:cubicBezTo>
                <a:cubicBezTo>
                  <a:pt x="2458" y="2427"/>
                  <a:pt x="2461" y="2426"/>
                  <a:pt x="2464" y="2427"/>
                </a:cubicBezTo>
                <a:cubicBezTo>
                  <a:pt x="2467" y="2428"/>
                  <a:pt x="2469" y="2427"/>
                  <a:pt x="2472" y="2427"/>
                </a:cubicBezTo>
                <a:cubicBezTo>
                  <a:pt x="2482" y="2427"/>
                  <a:pt x="2492" y="2424"/>
                  <a:pt x="2502" y="2421"/>
                </a:cubicBezTo>
                <a:cubicBezTo>
                  <a:pt x="2510" y="2419"/>
                  <a:pt x="2517" y="2417"/>
                  <a:pt x="2526" y="2417"/>
                </a:cubicBezTo>
                <a:cubicBezTo>
                  <a:pt x="2534" y="2417"/>
                  <a:pt x="2542" y="2420"/>
                  <a:pt x="2549" y="2423"/>
                </a:cubicBezTo>
                <a:cubicBezTo>
                  <a:pt x="2559" y="2427"/>
                  <a:pt x="2569" y="2431"/>
                  <a:pt x="2576" y="2439"/>
                </a:cubicBezTo>
                <a:cubicBezTo>
                  <a:pt x="2579" y="2442"/>
                  <a:pt x="2582" y="2445"/>
                  <a:pt x="2586" y="2446"/>
                </a:cubicBezTo>
                <a:cubicBezTo>
                  <a:pt x="2590" y="2447"/>
                  <a:pt x="2593" y="2449"/>
                  <a:pt x="2595" y="2452"/>
                </a:cubicBezTo>
                <a:cubicBezTo>
                  <a:pt x="2600" y="2457"/>
                  <a:pt x="2605" y="2462"/>
                  <a:pt x="2612" y="2464"/>
                </a:cubicBezTo>
                <a:cubicBezTo>
                  <a:pt x="2617" y="2465"/>
                  <a:pt x="2621" y="2467"/>
                  <a:pt x="2625" y="2471"/>
                </a:cubicBezTo>
                <a:cubicBezTo>
                  <a:pt x="2625" y="2472"/>
                  <a:pt x="2625" y="2474"/>
                  <a:pt x="2627" y="2473"/>
                </a:cubicBezTo>
                <a:cubicBezTo>
                  <a:pt x="2628" y="2472"/>
                  <a:pt x="2627" y="2471"/>
                  <a:pt x="2627" y="2470"/>
                </a:cubicBezTo>
                <a:cubicBezTo>
                  <a:pt x="2626" y="2468"/>
                  <a:pt x="2624" y="2467"/>
                  <a:pt x="2622" y="2465"/>
                </a:cubicBezTo>
                <a:cubicBezTo>
                  <a:pt x="2619" y="2464"/>
                  <a:pt x="2616" y="2462"/>
                  <a:pt x="2613" y="2461"/>
                </a:cubicBezTo>
                <a:cubicBezTo>
                  <a:pt x="2611" y="2460"/>
                  <a:pt x="2610" y="2459"/>
                  <a:pt x="2609" y="2457"/>
                </a:cubicBezTo>
                <a:cubicBezTo>
                  <a:pt x="2612" y="2458"/>
                  <a:pt x="2614" y="2459"/>
                  <a:pt x="2617" y="2460"/>
                </a:cubicBezTo>
                <a:cubicBezTo>
                  <a:pt x="2624" y="2463"/>
                  <a:pt x="2631" y="2465"/>
                  <a:pt x="2636" y="2472"/>
                </a:cubicBezTo>
                <a:cubicBezTo>
                  <a:pt x="2636" y="2472"/>
                  <a:pt x="2637" y="2473"/>
                  <a:pt x="2638" y="2472"/>
                </a:cubicBezTo>
                <a:cubicBezTo>
                  <a:pt x="2638" y="2472"/>
                  <a:pt x="2638" y="2471"/>
                  <a:pt x="2637" y="2470"/>
                </a:cubicBezTo>
                <a:cubicBezTo>
                  <a:pt x="2635" y="2467"/>
                  <a:pt x="2632" y="2464"/>
                  <a:pt x="2629" y="2462"/>
                </a:cubicBezTo>
                <a:cubicBezTo>
                  <a:pt x="2626" y="2460"/>
                  <a:pt x="2623" y="2459"/>
                  <a:pt x="2619" y="2458"/>
                </a:cubicBezTo>
                <a:cubicBezTo>
                  <a:pt x="2611" y="2456"/>
                  <a:pt x="2604" y="2451"/>
                  <a:pt x="2598" y="2445"/>
                </a:cubicBezTo>
                <a:cubicBezTo>
                  <a:pt x="2605" y="2449"/>
                  <a:pt x="2612" y="2454"/>
                  <a:pt x="2621" y="2453"/>
                </a:cubicBezTo>
                <a:cubicBezTo>
                  <a:pt x="2621" y="2453"/>
                  <a:pt x="2622" y="2454"/>
                  <a:pt x="2622" y="2454"/>
                </a:cubicBezTo>
                <a:cubicBezTo>
                  <a:pt x="2629" y="2456"/>
                  <a:pt x="2636" y="2459"/>
                  <a:pt x="2640" y="2465"/>
                </a:cubicBezTo>
                <a:cubicBezTo>
                  <a:pt x="2640" y="2466"/>
                  <a:pt x="2641" y="2466"/>
                  <a:pt x="2641" y="2466"/>
                </a:cubicBezTo>
                <a:cubicBezTo>
                  <a:pt x="2642" y="2466"/>
                  <a:pt x="2642" y="2465"/>
                  <a:pt x="2642" y="2464"/>
                </a:cubicBezTo>
                <a:cubicBezTo>
                  <a:pt x="2642" y="2463"/>
                  <a:pt x="2640" y="2462"/>
                  <a:pt x="2641" y="2461"/>
                </a:cubicBezTo>
                <a:cubicBezTo>
                  <a:pt x="2643" y="2460"/>
                  <a:pt x="2643" y="2459"/>
                  <a:pt x="2642" y="2457"/>
                </a:cubicBezTo>
                <a:cubicBezTo>
                  <a:pt x="2642" y="2455"/>
                  <a:pt x="2640" y="2454"/>
                  <a:pt x="2639" y="2453"/>
                </a:cubicBezTo>
                <a:close/>
                <a:moveTo>
                  <a:pt x="2552" y="2395"/>
                </a:moveTo>
                <a:cubicBezTo>
                  <a:pt x="2552" y="2395"/>
                  <a:pt x="2552" y="2395"/>
                  <a:pt x="2551" y="2395"/>
                </a:cubicBezTo>
                <a:cubicBezTo>
                  <a:pt x="2546" y="2390"/>
                  <a:pt x="2541" y="2383"/>
                  <a:pt x="2537" y="2376"/>
                </a:cubicBezTo>
                <a:cubicBezTo>
                  <a:pt x="2537" y="2376"/>
                  <a:pt x="2538" y="2375"/>
                  <a:pt x="2538" y="2375"/>
                </a:cubicBezTo>
                <a:cubicBezTo>
                  <a:pt x="2543" y="2382"/>
                  <a:pt x="2547" y="2388"/>
                  <a:pt x="2552" y="2395"/>
                </a:cubicBezTo>
                <a:close/>
                <a:moveTo>
                  <a:pt x="2516" y="2364"/>
                </a:moveTo>
                <a:cubicBezTo>
                  <a:pt x="2514" y="2361"/>
                  <a:pt x="2512" y="2359"/>
                  <a:pt x="2510" y="2357"/>
                </a:cubicBezTo>
                <a:cubicBezTo>
                  <a:pt x="2509" y="2357"/>
                  <a:pt x="2508" y="2356"/>
                  <a:pt x="2508" y="2357"/>
                </a:cubicBezTo>
                <a:cubicBezTo>
                  <a:pt x="2506" y="2359"/>
                  <a:pt x="2505" y="2357"/>
                  <a:pt x="2503" y="2357"/>
                </a:cubicBezTo>
                <a:cubicBezTo>
                  <a:pt x="2500" y="2356"/>
                  <a:pt x="2497" y="2355"/>
                  <a:pt x="2500" y="2351"/>
                </a:cubicBezTo>
                <a:cubicBezTo>
                  <a:pt x="2500" y="2350"/>
                  <a:pt x="2500" y="2350"/>
                  <a:pt x="2500" y="2349"/>
                </a:cubicBezTo>
                <a:cubicBezTo>
                  <a:pt x="2499" y="2339"/>
                  <a:pt x="2502" y="2329"/>
                  <a:pt x="2498" y="2318"/>
                </a:cubicBezTo>
                <a:cubicBezTo>
                  <a:pt x="2498" y="2318"/>
                  <a:pt x="2498" y="2318"/>
                  <a:pt x="2498" y="2317"/>
                </a:cubicBezTo>
                <a:cubicBezTo>
                  <a:pt x="2498" y="2317"/>
                  <a:pt x="2499" y="2317"/>
                  <a:pt x="2499" y="2317"/>
                </a:cubicBezTo>
                <a:cubicBezTo>
                  <a:pt x="2499" y="2317"/>
                  <a:pt x="2499" y="2317"/>
                  <a:pt x="2499" y="2318"/>
                </a:cubicBezTo>
                <a:cubicBezTo>
                  <a:pt x="2503" y="2324"/>
                  <a:pt x="2506" y="2331"/>
                  <a:pt x="2509" y="2337"/>
                </a:cubicBezTo>
                <a:cubicBezTo>
                  <a:pt x="2512" y="2342"/>
                  <a:pt x="2512" y="2348"/>
                  <a:pt x="2513" y="2353"/>
                </a:cubicBezTo>
                <a:cubicBezTo>
                  <a:pt x="2514" y="2354"/>
                  <a:pt x="2514" y="2355"/>
                  <a:pt x="2512" y="2355"/>
                </a:cubicBezTo>
                <a:cubicBezTo>
                  <a:pt x="2510" y="2354"/>
                  <a:pt x="2510" y="2355"/>
                  <a:pt x="2511" y="2357"/>
                </a:cubicBezTo>
                <a:cubicBezTo>
                  <a:pt x="2517" y="2365"/>
                  <a:pt x="2525" y="2371"/>
                  <a:pt x="2532" y="2379"/>
                </a:cubicBezTo>
                <a:cubicBezTo>
                  <a:pt x="2538" y="2385"/>
                  <a:pt x="2543" y="2392"/>
                  <a:pt x="2549" y="2399"/>
                </a:cubicBezTo>
                <a:cubicBezTo>
                  <a:pt x="2549" y="2400"/>
                  <a:pt x="2550" y="2400"/>
                  <a:pt x="2551" y="2402"/>
                </a:cubicBezTo>
                <a:cubicBezTo>
                  <a:pt x="2549" y="2401"/>
                  <a:pt x="2548" y="2400"/>
                  <a:pt x="2548" y="2400"/>
                </a:cubicBezTo>
                <a:cubicBezTo>
                  <a:pt x="2537" y="2388"/>
                  <a:pt x="2526" y="2376"/>
                  <a:pt x="2516" y="2364"/>
                </a:cubicBezTo>
                <a:close/>
                <a:moveTo>
                  <a:pt x="2548" y="2403"/>
                </a:moveTo>
                <a:cubicBezTo>
                  <a:pt x="2547" y="2403"/>
                  <a:pt x="2547" y="2403"/>
                  <a:pt x="2547" y="2403"/>
                </a:cubicBezTo>
                <a:cubicBezTo>
                  <a:pt x="2540" y="2396"/>
                  <a:pt x="2532" y="2390"/>
                  <a:pt x="2524" y="2383"/>
                </a:cubicBezTo>
                <a:cubicBezTo>
                  <a:pt x="2516" y="2376"/>
                  <a:pt x="2509" y="2369"/>
                  <a:pt x="2503" y="2361"/>
                </a:cubicBezTo>
                <a:cubicBezTo>
                  <a:pt x="2508" y="2360"/>
                  <a:pt x="2512" y="2362"/>
                  <a:pt x="2515" y="2367"/>
                </a:cubicBezTo>
                <a:cubicBezTo>
                  <a:pt x="2524" y="2378"/>
                  <a:pt x="2535" y="2389"/>
                  <a:pt x="2545" y="2400"/>
                </a:cubicBezTo>
                <a:cubicBezTo>
                  <a:pt x="2546" y="2401"/>
                  <a:pt x="2547" y="2402"/>
                  <a:pt x="2548" y="2403"/>
                </a:cubicBezTo>
                <a:close/>
                <a:moveTo>
                  <a:pt x="2498" y="2315"/>
                </a:moveTo>
                <a:cubicBezTo>
                  <a:pt x="2498" y="2314"/>
                  <a:pt x="2498" y="2315"/>
                  <a:pt x="2499" y="2315"/>
                </a:cubicBezTo>
                <a:cubicBezTo>
                  <a:pt x="2499" y="2316"/>
                  <a:pt x="2499" y="2316"/>
                  <a:pt x="2498" y="2316"/>
                </a:cubicBezTo>
                <a:cubicBezTo>
                  <a:pt x="2498" y="2316"/>
                  <a:pt x="2498" y="2316"/>
                  <a:pt x="2498" y="2315"/>
                </a:cubicBezTo>
                <a:close/>
                <a:moveTo>
                  <a:pt x="2515" y="2304"/>
                </a:moveTo>
                <a:cubicBezTo>
                  <a:pt x="2515" y="2303"/>
                  <a:pt x="2514" y="2303"/>
                  <a:pt x="2515" y="2303"/>
                </a:cubicBezTo>
                <a:cubicBezTo>
                  <a:pt x="2515" y="2303"/>
                  <a:pt x="2515" y="2303"/>
                  <a:pt x="2516" y="2303"/>
                </a:cubicBezTo>
                <a:cubicBezTo>
                  <a:pt x="2521" y="2309"/>
                  <a:pt x="2522" y="2316"/>
                  <a:pt x="2522" y="2323"/>
                </a:cubicBezTo>
                <a:cubicBezTo>
                  <a:pt x="2521" y="2326"/>
                  <a:pt x="2524" y="2328"/>
                  <a:pt x="2523" y="2331"/>
                </a:cubicBezTo>
                <a:cubicBezTo>
                  <a:pt x="2521" y="2329"/>
                  <a:pt x="2520" y="2326"/>
                  <a:pt x="2517" y="2326"/>
                </a:cubicBezTo>
                <a:cubicBezTo>
                  <a:pt x="2516" y="2326"/>
                  <a:pt x="2517" y="2325"/>
                  <a:pt x="2517" y="2324"/>
                </a:cubicBezTo>
                <a:cubicBezTo>
                  <a:pt x="2517" y="2317"/>
                  <a:pt x="2515" y="2311"/>
                  <a:pt x="2515" y="2304"/>
                </a:cubicBezTo>
                <a:close/>
                <a:moveTo>
                  <a:pt x="2528" y="2356"/>
                </a:moveTo>
                <a:cubicBezTo>
                  <a:pt x="2525" y="2351"/>
                  <a:pt x="2520" y="2348"/>
                  <a:pt x="2520" y="2343"/>
                </a:cubicBezTo>
                <a:cubicBezTo>
                  <a:pt x="2520" y="2338"/>
                  <a:pt x="2517" y="2334"/>
                  <a:pt x="2518" y="2330"/>
                </a:cubicBezTo>
                <a:cubicBezTo>
                  <a:pt x="2527" y="2336"/>
                  <a:pt x="2529" y="2345"/>
                  <a:pt x="2528" y="2356"/>
                </a:cubicBezTo>
                <a:close/>
                <a:moveTo>
                  <a:pt x="2529" y="2371"/>
                </a:moveTo>
                <a:cubicBezTo>
                  <a:pt x="2526" y="2369"/>
                  <a:pt x="2524" y="2366"/>
                  <a:pt x="2522" y="2363"/>
                </a:cubicBezTo>
                <a:cubicBezTo>
                  <a:pt x="2521" y="2362"/>
                  <a:pt x="2518" y="2360"/>
                  <a:pt x="2517" y="2358"/>
                </a:cubicBezTo>
                <a:cubicBezTo>
                  <a:pt x="2516" y="2355"/>
                  <a:pt x="2516" y="2351"/>
                  <a:pt x="2516" y="2346"/>
                </a:cubicBezTo>
                <a:cubicBezTo>
                  <a:pt x="2519" y="2351"/>
                  <a:pt x="2528" y="2367"/>
                  <a:pt x="2529" y="2371"/>
                </a:cubicBezTo>
                <a:close/>
                <a:moveTo>
                  <a:pt x="2529" y="2356"/>
                </a:moveTo>
                <a:cubicBezTo>
                  <a:pt x="2529" y="2356"/>
                  <a:pt x="2529" y="2356"/>
                  <a:pt x="2529" y="2356"/>
                </a:cubicBezTo>
                <a:cubicBezTo>
                  <a:pt x="2529" y="2356"/>
                  <a:pt x="2529" y="2356"/>
                  <a:pt x="2529" y="2356"/>
                </a:cubicBezTo>
                <a:cubicBezTo>
                  <a:pt x="2529" y="2356"/>
                  <a:pt x="2529" y="2356"/>
                  <a:pt x="2529" y="2356"/>
                </a:cubicBezTo>
                <a:cubicBezTo>
                  <a:pt x="2529" y="2356"/>
                  <a:pt x="2529" y="2356"/>
                  <a:pt x="2529" y="2356"/>
                </a:cubicBezTo>
                <a:close/>
                <a:moveTo>
                  <a:pt x="2531" y="2368"/>
                </a:moveTo>
                <a:cubicBezTo>
                  <a:pt x="2534" y="2367"/>
                  <a:pt x="2535" y="2369"/>
                  <a:pt x="2535" y="2370"/>
                </a:cubicBezTo>
                <a:cubicBezTo>
                  <a:pt x="2535" y="2371"/>
                  <a:pt x="2534" y="2372"/>
                  <a:pt x="2534" y="2372"/>
                </a:cubicBezTo>
                <a:cubicBezTo>
                  <a:pt x="2532" y="2371"/>
                  <a:pt x="2532" y="2369"/>
                  <a:pt x="2531" y="2368"/>
                </a:cubicBezTo>
                <a:close/>
                <a:moveTo>
                  <a:pt x="2537" y="2374"/>
                </a:moveTo>
                <a:cubicBezTo>
                  <a:pt x="2537" y="2374"/>
                  <a:pt x="2537" y="2374"/>
                  <a:pt x="2537" y="2374"/>
                </a:cubicBezTo>
                <a:cubicBezTo>
                  <a:pt x="2537" y="2375"/>
                  <a:pt x="2537" y="2375"/>
                  <a:pt x="2537" y="2375"/>
                </a:cubicBezTo>
                <a:lnTo>
                  <a:pt x="2537" y="2374"/>
                </a:lnTo>
                <a:close/>
                <a:moveTo>
                  <a:pt x="2510" y="2269"/>
                </a:moveTo>
                <a:cubicBezTo>
                  <a:pt x="2512" y="2268"/>
                  <a:pt x="2513" y="2269"/>
                  <a:pt x="2514" y="2270"/>
                </a:cubicBezTo>
                <a:cubicBezTo>
                  <a:pt x="2519" y="2275"/>
                  <a:pt x="2524" y="2282"/>
                  <a:pt x="2528" y="2288"/>
                </a:cubicBezTo>
                <a:cubicBezTo>
                  <a:pt x="2531" y="2292"/>
                  <a:pt x="2532" y="2295"/>
                  <a:pt x="2533" y="2299"/>
                </a:cubicBezTo>
                <a:cubicBezTo>
                  <a:pt x="2536" y="2308"/>
                  <a:pt x="2540" y="2316"/>
                  <a:pt x="2540" y="2325"/>
                </a:cubicBezTo>
                <a:cubicBezTo>
                  <a:pt x="2541" y="2333"/>
                  <a:pt x="2542" y="2341"/>
                  <a:pt x="2542" y="2350"/>
                </a:cubicBezTo>
                <a:cubicBezTo>
                  <a:pt x="2542" y="2357"/>
                  <a:pt x="2541" y="2364"/>
                  <a:pt x="2540" y="2372"/>
                </a:cubicBezTo>
                <a:cubicBezTo>
                  <a:pt x="2537" y="2366"/>
                  <a:pt x="2531" y="2362"/>
                  <a:pt x="2531" y="2355"/>
                </a:cubicBezTo>
                <a:cubicBezTo>
                  <a:pt x="2531" y="2353"/>
                  <a:pt x="2532" y="2352"/>
                  <a:pt x="2532" y="2351"/>
                </a:cubicBezTo>
                <a:cubicBezTo>
                  <a:pt x="2534" y="2346"/>
                  <a:pt x="2536" y="2341"/>
                  <a:pt x="2538" y="2336"/>
                </a:cubicBezTo>
                <a:cubicBezTo>
                  <a:pt x="2539" y="2335"/>
                  <a:pt x="2540" y="2333"/>
                  <a:pt x="2538" y="2332"/>
                </a:cubicBezTo>
                <a:cubicBezTo>
                  <a:pt x="2536" y="2332"/>
                  <a:pt x="2536" y="2333"/>
                  <a:pt x="2536" y="2335"/>
                </a:cubicBezTo>
                <a:cubicBezTo>
                  <a:pt x="2534" y="2338"/>
                  <a:pt x="2533" y="2342"/>
                  <a:pt x="2531" y="2346"/>
                </a:cubicBezTo>
                <a:cubicBezTo>
                  <a:pt x="2529" y="2339"/>
                  <a:pt x="2526" y="2332"/>
                  <a:pt x="2525" y="2324"/>
                </a:cubicBezTo>
                <a:cubicBezTo>
                  <a:pt x="2524" y="2322"/>
                  <a:pt x="2526" y="2320"/>
                  <a:pt x="2526" y="2318"/>
                </a:cubicBezTo>
                <a:cubicBezTo>
                  <a:pt x="2528" y="2315"/>
                  <a:pt x="2529" y="2312"/>
                  <a:pt x="2530" y="2309"/>
                </a:cubicBezTo>
                <a:cubicBezTo>
                  <a:pt x="2531" y="2307"/>
                  <a:pt x="2531" y="2306"/>
                  <a:pt x="2529" y="2306"/>
                </a:cubicBezTo>
                <a:cubicBezTo>
                  <a:pt x="2528" y="2305"/>
                  <a:pt x="2528" y="2306"/>
                  <a:pt x="2527" y="2307"/>
                </a:cubicBezTo>
                <a:cubicBezTo>
                  <a:pt x="2526" y="2310"/>
                  <a:pt x="2526" y="2313"/>
                  <a:pt x="2524" y="2315"/>
                </a:cubicBezTo>
                <a:cubicBezTo>
                  <a:pt x="2524" y="2312"/>
                  <a:pt x="2523" y="2309"/>
                  <a:pt x="2522" y="2306"/>
                </a:cubicBezTo>
                <a:cubicBezTo>
                  <a:pt x="2520" y="2300"/>
                  <a:pt x="2523" y="2294"/>
                  <a:pt x="2522" y="2289"/>
                </a:cubicBezTo>
                <a:cubicBezTo>
                  <a:pt x="2522" y="2287"/>
                  <a:pt x="2523" y="2286"/>
                  <a:pt x="2521" y="2286"/>
                </a:cubicBezTo>
                <a:cubicBezTo>
                  <a:pt x="2519" y="2286"/>
                  <a:pt x="2519" y="2287"/>
                  <a:pt x="2519" y="2288"/>
                </a:cubicBezTo>
                <a:cubicBezTo>
                  <a:pt x="2520" y="2293"/>
                  <a:pt x="2517" y="2297"/>
                  <a:pt x="2519" y="2301"/>
                </a:cubicBezTo>
                <a:cubicBezTo>
                  <a:pt x="2519" y="2302"/>
                  <a:pt x="2519" y="2302"/>
                  <a:pt x="2519" y="2302"/>
                </a:cubicBezTo>
                <a:cubicBezTo>
                  <a:pt x="2518" y="2302"/>
                  <a:pt x="2518" y="2302"/>
                  <a:pt x="2518" y="2302"/>
                </a:cubicBezTo>
                <a:cubicBezTo>
                  <a:pt x="2513" y="2299"/>
                  <a:pt x="2513" y="2294"/>
                  <a:pt x="2512" y="2288"/>
                </a:cubicBezTo>
                <a:cubicBezTo>
                  <a:pt x="2512" y="2283"/>
                  <a:pt x="2511" y="2277"/>
                  <a:pt x="2510" y="2272"/>
                </a:cubicBezTo>
                <a:cubicBezTo>
                  <a:pt x="2509" y="2271"/>
                  <a:pt x="2509" y="2270"/>
                  <a:pt x="2510" y="2269"/>
                </a:cubicBezTo>
                <a:close/>
                <a:moveTo>
                  <a:pt x="2493" y="2222"/>
                </a:moveTo>
                <a:cubicBezTo>
                  <a:pt x="2494" y="2219"/>
                  <a:pt x="2497" y="2216"/>
                  <a:pt x="2500" y="2214"/>
                </a:cubicBezTo>
                <a:cubicBezTo>
                  <a:pt x="2502" y="2212"/>
                  <a:pt x="2502" y="2215"/>
                  <a:pt x="2502" y="2216"/>
                </a:cubicBezTo>
                <a:cubicBezTo>
                  <a:pt x="2502" y="2220"/>
                  <a:pt x="2502" y="2225"/>
                  <a:pt x="2502" y="2230"/>
                </a:cubicBezTo>
                <a:cubicBezTo>
                  <a:pt x="2502" y="2235"/>
                  <a:pt x="2502" y="2240"/>
                  <a:pt x="2503" y="2245"/>
                </a:cubicBezTo>
                <a:cubicBezTo>
                  <a:pt x="2503" y="2246"/>
                  <a:pt x="2502" y="2246"/>
                  <a:pt x="2502" y="2248"/>
                </a:cubicBezTo>
                <a:cubicBezTo>
                  <a:pt x="2501" y="2245"/>
                  <a:pt x="2500" y="2242"/>
                  <a:pt x="2499" y="2240"/>
                </a:cubicBezTo>
                <a:cubicBezTo>
                  <a:pt x="2499" y="2239"/>
                  <a:pt x="2498" y="2238"/>
                  <a:pt x="2497" y="2238"/>
                </a:cubicBezTo>
                <a:cubicBezTo>
                  <a:pt x="2496" y="2239"/>
                  <a:pt x="2496" y="2240"/>
                  <a:pt x="2497" y="2241"/>
                </a:cubicBezTo>
                <a:cubicBezTo>
                  <a:pt x="2499" y="2246"/>
                  <a:pt x="2500" y="2251"/>
                  <a:pt x="2503" y="2255"/>
                </a:cubicBezTo>
                <a:cubicBezTo>
                  <a:pt x="2504" y="2257"/>
                  <a:pt x="2504" y="2259"/>
                  <a:pt x="2505" y="2261"/>
                </a:cubicBezTo>
                <a:cubicBezTo>
                  <a:pt x="2506" y="2267"/>
                  <a:pt x="2507" y="2272"/>
                  <a:pt x="2507" y="2279"/>
                </a:cubicBezTo>
                <a:cubicBezTo>
                  <a:pt x="2504" y="2275"/>
                  <a:pt x="2502" y="2271"/>
                  <a:pt x="2500" y="2268"/>
                </a:cubicBezTo>
                <a:cubicBezTo>
                  <a:pt x="2499" y="2266"/>
                  <a:pt x="2498" y="2263"/>
                  <a:pt x="2497" y="2265"/>
                </a:cubicBezTo>
                <a:cubicBezTo>
                  <a:pt x="2495" y="2266"/>
                  <a:pt x="2497" y="2267"/>
                  <a:pt x="2498" y="2269"/>
                </a:cubicBezTo>
                <a:cubicBezTo>
                  <a:pt x="2501" y="2274"/>
                  <a:pt x="2504" y="2280"/>
                  <a:pt x="2507" y="2285"/>
                </a:cubicBezTo>
                <a:cubicBezTo>
                  <a:pt x="2508" y="2285"/>
                  <a:pt x="2508" y="2286"/>
                  <a:pt x="2508" y="2287"/>
                </a:cubicBezTo>
                <a:cubicBezTo>
                  <a:pt x="2509" y="2294"/>
                  <a:pt x="2510" y="2301"/>
                  <a:pt x="2511" y="2309"/>
                </a:cubicBezTo>
                <a:cubicBezTo>
                  <a:pt x="2511" y="2309"/>
                  <a:pt x="2511" y="2309"/>
                  <a:pt x="2511" y="2309"/>
                </a:cubicBezTo>
                <a:cubicBezTo>
                  <a:pt x="2511" y="2309"/>
                  <a:pt x="2511" y="2309"/>
                  <a:pt x="2511" y="2309"/>
                </a:cubicBezTo>
                <a:cubicBezTo>
                  <a:pt x="2508" y="2303"/>
                  <a:pt x="2505" y="2298"/>
                  <a:pt x="2502" y="2293"/>
                </a:cubicBezTo>
                <a:cubicBezTo>
                  <a:pt x="2502" y="2292"/>
                  <a:pt x="2501" y="2292"/>
                  <a:pt x="2501" y="2291"/>
                </a:cubicBezTo>
                <a:cubicBezTo>
                  <a:pt x="2500" y="2290"/>
                  <a:pt x="2500" y="2290"/>
                  <a:pt x="2499" y="2290"/>
                </a:cubicBezTo>
                <a:cubicBezTo>
                  <a:pt x="2499" y="2291"/>
                  <a:pt x="2498" y="2291"/>
                  <a:pt x="2499" y="2292"/>
                </a:cubicBezTo>
                <a:cubicBezTo>
                  <a:pt x="2503" y="2300"/>
                  <a:pt x="2507" y="2308"/>
                  <a:pt x="2512" y="2315"/>
                </a:cubicBezTo>
                <a:cubicBezTo>
                  <a:pt x="2513" y="2316"/>
                  <a:pt x="2513" y="2317"/>
                  <a:pt x="2513" y="2318"/>
                </a:cubicBezTo>
                <a:cubicBezTo>
                  <a:pt x="2514" y="2325"/>
                  <a:pt x="2513" y="2331"/>
                  <a:pt x="2516" y="2337"/>
                </a:cubicBezTo>
                <a:cubicBezTo>
                  <a:pt x="2516" y="2338"/>
                  <a:pt x="2516" y="2339"/>
                  <a:pt x="2515" y="2339"/>
                </a:cubicBezTo>
                <a:cubicBezTo>
                  <a:pt x="2514" y="2340"/>
                  <a:pt x="2514" y="2338"/>
                  <a:pt x="2513" y="2338"/>
                </a:cubicBezTo>
                <a:cubicBezTo>
                  <a:pt x="2507" y="2330"/>
                  <a:pt x="2503" y="2320"/>
                  <a:pt x="2500" y="2311"/>
                </a:cubicBezTo>
                <a:cubicBezTo>
                  <a:pt x="2494" y="2292"/>
                  <a:pt x="2489" y="2273"/>
                  <a:pt x="2489" y="2253"/>
                </a:cubicBezTo>
                <a:cubicBezTo>
                  <a:pt x="2489" y="2243"/>
                  <a:pt x="2489" y="2232"/>
                  <a:pt x="2493" y="2222"/>
                </a:cubicBezTo>
                <a:close/>
                <a:moveTo>
                  <a:pt x="2494" y="2300"/>
                </a:moveTo>
                <a:cubicBezTo>
                  <a:pt x="2494" y="2300"/>
                  <a:pt x="2494" y="2300"/>
                  <a:pt x="2494" y="2300"/>
                </a:cubicBezTo>
                <a:cubicBezTo>
                  <a:pt x="2493" y="2300"/>
                  <a:pt x="2493" y="2300"/>
                  <a:pt x="2493" y="2300"/>
                </a:cubicBezTo>
                <a:cubicBezTo>
                  <a:pt x="2493" y="2300"/>
                  <a:pt x="2494" y="2300"/>
                  <a:pt x="2494" y="2300"/>
                </a:cubicBezTo>
                <a:close/>
                <a:moveTo>
                  <a:pt x="2493" y="2300"/>
                </a:moveTo>
                <a:cubicBezTo>
                  <a:pt x="2493" y="2300"/>
                  <a:pt x="2493" y="2300"/>
                  <a:pt x="2493" y="2300"/>
                </a:cubicBezTo>
                <a:cubicBezTo>
                  <a:pt x="2493" y="2299"/>
                  <a:pt x="2493" y="2299"/>
                  <a:pt x="2493" y="2299"/>
                </a:cubicBezTo>
                <a:cubicBezTo>
                  <a:pt x="2494" y="2299"/>
                  <a:pt x="2494" y="2299"/>
                  <a:pt x="2493" y="2300"/>
                </a:cubicBezTo>
                <a:close/>
                <a:moveTo>
                  <a:pt x="2470" y="2231"/>
                </a:moveTo>
                <a:cubicBezTo>
                  <a:pt x="2474" y="2232"/>
                  <a:pt x="2478" y="2233"/>
                  <a:pt x="2482" y="2236"/>
                </a:cubicBezTo>
                <a:cubicBezTo>
                  <a:pt x="2483" y="2237"/>
                  <a:pt x="2485" y="2237"/>
                  <a:pt x="2484" y="2240"/>
                </a:cubicBezTo>
                <a:cubicBezTo>
                  <a:pt x="2488" y="2243"/>
                  <a:pt x="2486" y="2248"/>
                  <a:pt x="2487" y="2252"/>
                </a:cubicBezTo>
                <a:cubicBezTo>
                  <a:pt x="2487" y="2256"/>
                  <a:pt x="2487" y="2261"/>
                  <a:pt x="2487" y="2265"/>
                </a:cubicBezTo>
                <a:cubicBezTo>
                  <a:pt x="2487" y="2273"/>
                  <a:pt x="2490" y="2280"/>
                  <a:pt x="2491" y="2288"/>
                </a:cubicBezTo>
                <a:cubicBezTo>
                  <a:pt x="2492" y="2289"/>
                  <a:pt x="2492" y="2291"/>
                  <a:pt x="2492" y="2292"/>
                </a:cubicBezTo>
                <a:cubicBezTo>
                  <a:pt x="2492" y="2294"/>
                  <a:pt x="2492" y="2294"/>
                  <a:pt x="2492" y="2294"/>
                </a:cubicBezTo>
                <a:cubicBezTo>
                  <a:pt x="2492" y="2294"/>
                  <a:pt x="2493" y="2294"/>
                  <a:pt x="2493" y="2295"/>
                </a:cubicBezTo>
                <a:cubicBezTo>
                  <a:pt x="2493" y="2296"/>
                  <a:pt x="2494" y="2297"/>
                  <a:pt x="2493" y="2299"/>
                </a:cubicBezTo>
                <a:cubicBezTo>
                  <a:pt x="2492" y="2297"/>
                  <a:pt x="2492" y="2296"/>
                  <a:pt x="2492" y="2295"/>
                </a:cubicBezTo>
                <a:cubicBezTo>
                  <a:pt x="2492" y="2294"/>
                  <a:pt x="2492" y="2294"/>
                  <a:pt x="2492" y="2294"/>
                </a:cubicBezTo>
                <a:cubicBezTo>
                  <a:pt x="2492" y="2293"/>
                  <a:pt x="2491" y="2293"/>
                  <a:pt x="2491" y="2292"/>
                </a:cubicBezTo>
                <a:cubicBezTo>
                  <a:pt x="2489" y="2287"/>
                  <a:pt x="2487" y="2281"/>
                  <a:pt x="2485" y="2276"/>
                </a:cubicBezTo>
                <a:cubicBezTo>
                  <a:pt x="2483" y="2272"/>
                  <a:pt x="2485" y="2269"/>
                  <a:pt x="2485" y="2265"/>
                </a:cubicBezTo>
                <a:cubicBezTo>
                  <a:pt x="2485" y="2263"/>
                  <a:pt x="2485" y="2261"/>
                  <a:pt x="2485" y="2258"/>
                </a:cubicBezTo>
                <a:cubicBezTo>
                  <a:pt x="2485" y="2257"/>
                  <a:pt x="2485" y="2256"/>
                  <a:pt x="2484" y="2256"/>
                </a:cubicBezTo>
                <a:cubicBezTo>
                  <a:pt x="2483" y="2256"/>
                  <a:pt x="2483" y="2257"/>
                  <a:pt x="2483" y="2258"/>
                </a:cubicBezTo>
                <a:cubicBezTo>
                  <a:pt x="2482" y="2261"/>
                  <a:pt x="2482" y="2264"/>
                  <a:pt x="2480" y="2267"/>
                </a:cubicBezTo>
                <a:cubicBezTo>
                  <a:pt x="2478" y="2263"/>
                  <a:pt x="2477" y="2259"/>
                  <a:pt x="2476" y="2256"/>
                </a:cubicBezTo>
                <a:cubicBezTo>
                  <a:pt x="2475" y="2255"/>
                  <a:pt x="2475" y="2254"/>
                  <a:pt x="2475" y="2253"/>
                </a:cubicBezTo>
                <a:cubicBezTo>
                  <a:pt x="2474" y="2252"/>
                  <a:pt x="2475" y="2250"/>
                  <a:pt x="2473" y="2250"/>
                </a:cubicBezTo>
                <a:cubicBezTo>
                  <a:pt x="2471" y="2251"/>
                  <a:pt x="2473" y="2253"/>
                  <a:pt x="2472" y="2254"/>
                </a:cubicBezTo>
                <a:cubicBezTo>
                  <a:pt x="2469" y="2251"/>
                  <a:pt x="2467" y="2248"/>
                  <a:pt x="2464" y="2245"/>
                </a:cubicBezTo>
                <a:cubicBezTo>
                  <a:pt x="2461" y="2243"/>
                  <a:pt x="2458" y="2240"/>
                  <a:pt x="2455" y="2239"/>
                </a:cubicBezTo>
                <a:cubicBezTo>
                  <a:pt x="2458" y="2231"/>
                  <a:pt x="2463" y="2230"/>
                  <a:pt x="2470" y="2231"/>
                </a:cubicBezTo>
                <a:close/>
                <a:moveTo>
                  <a:pt x="2481" y="2267"/>
                </a:moveTo>
                <a:cubicBezTo>
                  <a:pt x="2481" y="2267"/>
                  <a:pt x="2481" y="2267"/>
                  <a:pt x="2480" y="2267"/>
                </a:cubicBezTo>
                <a:cubicBezTo>
                  <a:pt x="2480" y="2267"/>
                  <a:pt x="2480" y="2267"/>
                  <a:pt x="2480" y="2267"/>
                </a:cubicBezTo>
                <a:cubicBezTo>
                  <a:pt x="2481" y="2267"/>
                  <a:pt x="2481" y="2267"/>
                  <a:pt x="2481" y="2267"/>
                </a:cubicBezTo>
                <a:close/>
                <a:moveTo>
                  <a:pt x="2422" y="2260"/>
                </a:moveTo>
                <a:cubicBezTo>
                  <a:pt x="2427" y="2251"/>
                  <a:pt x="2433" y="2243"/>
                  <a:pt x="2442" y="2239"/>
                </a:cubicBezTo>
                <a:cubicBezTo>
                  <a:pt x="2443" y="2239"/>
                  <a:pt x="2445" y="2239"/>
                  <a:pt x="2446" y="2239"/>
                </a:cubicBezTo>
                <a:cubicBezTo>
                  <a:pt x="2452" y="2241"/>
                  <a:pt x="2458" y="2243"/>
                  <a:pt x="2462" y="2247"/>
                </a:cubicBezTo>
                <a:cubicBezTo>
                  <a:pt x="2469" y="2254"/>
                  <a:pt x="2474" y="2262"/>
                  <a:pt x="2479" y="2270"/>
                </a:cubicBezTo>
                <a:cubicBezTo>
                  <a:pt x="2485" y="2283"/>
                  <a:pt x="2489" y="2296"/>
                  <a:pt x="2492" y="2309"/>
                </a:cubicBezTo>
                <a:cubicBezTo>
                  <a:pt x="2494" y="2315"/>
                  <a:pt x="2495" y="2321"/>
                  <a:pt x="2496" y="2327"/>
                </a:cubicBezTo>
                <a:cubicBezTo>
                  <a:pt x="2496" y="2327"/>
                  <a:pt x="2496" y="2327"/>
                  <a:pt x="2495" y="2327"/>
                </a:cubicBezTo>
                <a:cubicBezTo>
                  <a:pt x="2493" y="2327"/>
                  <a:pt x="2494" y="2329"/>
                  <a:pt x="2493" y="2330"/>
                </a:cubicBezTo>
                <a:cubicBezTo>
                  <a:pt x="2492" y="2336"/>
                  <a:pt x="2493" y="2342"/>
                  <a:pt x="2490" y="2348"/>
                </a:cubicBezTo>
                <a:cubicBezTo>
                  <a:pt x="2486" y="2341"/>
                  <a:pt x="2482" y="2335"/>
                  <a:pt x="2479" y="2329"/>
                </a:cubicBezTo>
                <a:cubicBezTo>
                  <a:pt x="2478" y="2327"/>
                  <a:pt x="2477" y="2325"/>
                  <a:pt x="2478" y="2323"/>
                </a:cubicBezTo>
                <a:cubicBezTo>
                  <a:pt x="2479" y="2320"/>
                  <a:pt x="2480" y="2317"/>
                  <a:pt x="2480" y="2314"/>
                </a:cubicBezTo>
                <a:cubicBezTo>
                  <a:pt x="2481" y="2310"/>
                  <a:pt x="2484" y="2306"/>
                  <a:pt x="2486" y="2302"/>
                </a:cubicBezTo>
                <a:cubicBezTo>
                  <a:pt x="2487" y="2301"/>
                  <a:pt x="2488" y="2299"/>
                  <a:pt x="2486" y="2298"/>
                </a:cubicBezTo>
                <a:cubicBezTo>
                  <a:pt x="2485" y="2297"/>
                  <a:pt x="2484" y="2299"/>
                  <a:pt x="2483" y="2300"/>
                </a:cubicBezTo>
                <a:cubicBezTo>
                  <a:pt x="2480" y="2306"/>
                  <a:pt x="2477" y="2312"/>
                  <a:pt x="2476" y="2318"/>
                </a:cubicBezTo>
                <a:cubicBezTo>
                  <a:pt x="2476" y="2319"/>
                  <a:pt x="2476" y="2320"/>
                  <a:pt x="2475" y="2321"/>
                </a:cubicBezTo>
                <a:cubicBezTo>
                  <a:pt x="2475" y="2321"/>
                  <a:pt x="2475" y="2321"/>
                  <a:pt x="2475" y="2321"/>
                </a:cubicBezTo>
                <a:cubicBezTo>
                  <a:pt x="2475" y="2321"/>
                  <a:pt x="2475" y="2321"/>
                  <a:pt x="2475" y="2321"/>
                </a:cubicBezTo>
                <a:cubicBezTo>
                  <a:pt x="2475" y="2321"/>
                  <a:pt x="2475" y="2321"/>
                  <a:pt x="2475" y="2321"/>
                </a:cubicBezTo>
                <a:cubicBezTo>
                  <a:pt x="2474" y="2321"/>
                  <a:pt x="2474" y="2321"/>
                  <a:pt x="2474" y="2321"/>
                </a:cubicBezTo>
                <a:cubicBezTo>
                  <a:pt x="2474" y="2321"/>
                  <a:pt x="2474" y="2321"/>
                  <a:pt x="2474" y="2321"/>
                </a:cubicBezTo>
                <a:cubicBezTo>
                  <a:pt x="2474" y="2321"/>
                  <a:pt x="2474" y="2321"/>
                  <a:pt x="2474" y="2321"/>
                </a:cubicBezTo>
                <a:cubicBezTo>
                  <a:pt x="2472" y="2316"/>
                  <a:pt x="2469" y="2312"/>
                  <a:pt x="2467" y="2307"/>
                </a:cubicBezTo>
                <a:cubicBezTo>
                  <a:pt x="2466" y="2305"/>
                  <a:pt x="2464" y="2303"/>
                  <a:pt x="2465" y="2300"/>
                </a:cubicBezTo>
                <a:cubicBezTo>
                  <a:pt x="2467" y="2292"/>
                  <a:pt x="2468" y="2283"/>
                  <a:pt x="2474" y="2276"/>
                </a:cubicBezTo>
                <a:cubicBezTo>
                  <a:pt x="2474" y="2275"/>
                  <a:pt x="2475" y="2274"/>
                  <a:pt x="2474" y="2273"/>
                </a:cubicBezTo>
                <a:cubicBezTo>
                  <a:pt x="2473" y="2272"/>
                  <a:pt x="2472" y="2273"/>
                  <a:pt x="2471" y="2273"/>
                </a:cubicBezTo>
                <a:cubicBezTo>
                  <a:pt x="2469" y="2275"/>
                  <a:pt x="2468" y="2277"/>
                  <a:pt x="2468" y="2279"/>
                </a:cubicBezTo>
                <a:cubicBezTo>
                  <a:pt x="2465" y="2284"/>
                  <a:pt x="2462" y="2290"/>
                  <a:pt x="2463" y="2296"/>
                </a:cubicBezTo>
                <a:cubicBezTo>
                  <a:pt x="2463" y="2296"/>
                  <a:pt x="2463" y="2296"/>
                  <a:pt x="2463" y="2296"/>
                </a:cubicBezTo>
                <a:cubicBezTo>
                  <a:pt x="2463" y="2296"/>
                  <a:pt x="2463" y="2296"/>
                  <a:pt x="2463" y="2296"/>
                </a:cubicBezTo>
                <a:cubicBezTo>
                  <a:pt x="2462" y="2297"/>
                  <a:pt x="2462" y="2295"/>
                  <a:pt x="2462" y="2295"/>
                </a:cubicBezTo>
                <a:cubicBezTo>
                  <a:pt x="2459" y="2289"/>
                  <a:pt x="2458" y="2284"/>
                  <a:pt x="2456" y="2278"/>
                </a:cubicBezTo>
                <a:cubicBezTo>
                  <a:pt x="2455" y="2273"/>
                  <a:pt x="2455" y="2267"/>
                  <a:pt x="2457" y="2262"/>
                </a:cubicBezTo>
                <a:cubicBezTo>
                  <a:pt x="2458" y="2260"/>
                  <a:pt x="2459" y="2258"/>
                  <a:pt x="2460" y="2257"/>
                </a:cubicBezTo>
                <a:cubicBezTo>
                  <a:pt x="2460" y="2255"/>
                  <a:pt x="2460" y="2254"/>
                  <a:pt x="2459" y="2253"/>
                </a:cubicBezTo>
                <a:cubicBezTo>
                  <a:pt x="2457" y="2253"/>
                  <a:pt x="2457" y="2254"/>
                  <a:pt x="2457" y="2255"/>
                </a:cubicBezTo>
                <a:cubicBezTo>
                  <a:pt x="2456" y="2258"/>
                  <a:pt x="2455" y="2260"/>
                  <a:pt x="2453" y="2263"/>
                </a:cubicBezTo>
                <a:cubicBezTo>
                  <a:pt x="2453" y="2260"/>
                  <a:pt x="2453" y="2258"/>
                  <a:pt x="2453" y="2256"/>
                </a:cubicBezTo>
                <a:cubicBezTo>
                  <a:pt x="2453" y="2255"/>
                  <a:pt x="2453" y="2254"/>
                  <a:pt x="2452" y="2254"/>
                </a:cubicBezTo>
                <a:cubicBezTo>
                  <a:pt x="2450" y="2254"/>
                  <a:pt x="2450" y="2255"/>
                  <a:pt x="2450" y="2256"/>
                </a:cubicBezTo>
                <a:cubicBezTo>
                  <a:pt x="2450" y="2258"/>
                  <a:pt x="2450" y="2259"/>
                  <a:pt x="2450" y="2261"/>
                </a:cubicBezTo>
                <a:cubicBezTo>
                  <a:pt x="2451" y="2268"/>
                  <a:pt x="2453" y="2274"/>
                  <a:pt x="2454" y="2280"/>
                </a:cubicBezTo>
                <a:cubicBezTo>
                  <a:pt x="2454" y="2280"/>
                  <a:pt x="2454" y="2281"/>
                  <a:pt x="2454" y="2281"/>
                </a:cubicBezTo>
                <a:cubicBezTo>
                  <a:pt x="2453" y="2281"/>
                  <a:pt x="2453" y="2281"/>
                  <a:pt x="2453" y="2280"/>
                </a:cubicBezTo>
                <a:cubicBezTo>
                  <a:pt x="2448" y="2274"/>
                  <a:pt x="2444" y="2268"/>
                  <a:pt x="2440" y="2261"/>
                </a:cubicBezTo>
                <a:cubicBezTo>
                  <a:pt x="2439" y="2260"/>
                  <a:pt x="2439" y="2259"/>
                  <a:pt x="2438" y="2259"/>
                </a:cubicBezTo>
                <a:cubicBezTo>
                  <a:pt x="2436" y="2260"/>
                  <a:pt x="2437" y="2261"/>
                  <a:pt x="2437" y="2262"/>
                </a:cubicBezTo>
                <a:cubicBezTo>
                  <a:pt x="2441" y="2268"/>
                  <a:pt x="2444" y="2274"/>
                  <a:pt x="2449" y="2280"/>
                </a:cubicBezTo>
                <a:cubicBezTo>
                  <a:pt x="2451" y="2283"/>
                  <a:pt x="2455" y="2285"/>
                  <a:pt x="2456" y="2289"/>
                </a:cubicBezTo>
                <a:cubicBezTo>
                  <a:pt x="2460" y="2297"/>
                  <a:pt x="2463" y="2305"/>
                  <a:pt x="2467" y="2313"/>
                </a:cubicBezTo>
                <a:cubicBezTo>
                  <a:pt x="2465" y="2312"/>
                  <a:pt x="2464" y="2311"/>
                  <a:pt x="2464" y="2310"/>
                </a:cubicBezTo>
                <a:cubicBezTo>
                  <a:pt x="2457" y="2303"/>
                  <a:pt x="2450" y="2296"/>
                  <a:pt x="2444" y="2288"/>
                </a:cubicBezTo>
                <a:cubicBezTo>
                  <a:pt x="2443" y="2287"/>
                  <a:pt x="2442" y="2284"/>
                  <a:pt x="2441" y="2286"/>
                </a:cubicBezTo>
                <a:cubicBezTo>
                  <a:pt x="2439" y="2287"/>
                  <a:pt x="2441" y="2288"/>
                  <a:pt x="2441" y="2289"/>
                </a:cubicBezTo>
                <a:cubicBezTo>
                  <a:pt x="2446" y="2297"/>
                  <a:pt x="2453" y="2302"/>
                  <a:pt x="2458" y="2308"/>
                </a:cubicBezTo>
                <a:cubicBezTo>
                  <a:pt x="2462" y="2313"/>
                  <a:pt x="2468" y="2316"/>
                  <a:pt x="2471" y="2320"/>
                </a:cubicBezTo>
                <a:cubicBezTo>
                  <a:pt x="2476" y="2327"/>
                  <a:pt x="2480" y="2335"/>
                  <a:pt x="2484" y="2343"/>
                </a:cubicBezTo>
                <a:cubicBezTo>
                  <a:pt x="2483" y="2343"/>
                  <a:pt x="2483" y="2343"/>
                  <a:pt x="2482" y="2343"/>
                </a:cubicBezTo>
                <a:cubicBezTo>
                  <a:pt x="2474" y="2337"/>
                  <a:pt x="2467" y="2330"/>
                  <a:pt x="2461" y="2323"/>
                </a:cubicBezTo>
                <a:cubicBezTo>
                  <a:pt x="2460" y="2322"/>
                  <a:pt x="2459" y="2320"/>
                  <a:pt x="2458" y="2321"/>
                </a:cubicBezTo>
                <a:cubicBezTo>
                  <a:pt x="2457" y="2322"/>
                  <a:pt x="2458" y="2323"/>
                  <a:pt x="2459" y="2324"/>
                </a:cubicBezTo>
                <a:cubicBezTo>
                  <a:pt x="2464" y="2329"/>
                  <a:pt x="2469" y="2334"/>
                  <a:pt x="2475" y="2339"/>
                </a:cubicBezTo>
                <a:cubicBezTo>
                  <a:pt x="2480" y="2344"/>
                  <a:pt x="2487" y="2347"/>
                  <a:pt x="2491" y="2353"/>
                </a:cubicBezTo>
                <a:cubicBezTo>
                  <a:pt x="2491" y="2354"/>
                  <a:pt x="2492" y="2354"/>
                  <a:pt x="2493" y="2353"/>
                </a:cubicBezTo>
                <a:cubicBezTo>
                  <a:pt x="2494" y="2349"/>
                  <a:pt x="2495" y="2346"/>
                  <a:pt x="2495" y="2342"/>
                </a:cubicBezTo>
                <a:cubicBezTo>
                  <a:pt x="2495" y="2344"/>
                  <a:pt x="2495" y="2346"/>
                  <a:pt x="2496" y="2348"/>
                </a:cubicBezTo>
                <a:cubicBezTo>
                  <a:pt x="2496" y="2350"/>
                  <a:pt x="2496" y="2352"/>
                  <a:pt x="2494" y="2353"/>
                </a:cubicBezTo>
                <a:cubicBezTo>
                  <a:pt x="2491" y="2353"/>
                  <a:pt x="2492" y="2355"/>
                  <a:pt x="2493" y="2357"/>
                </a:cubicBezTo>
                <a:cubicBezTo>
                  <a:pt x="2498" y="2360"/>
                  <a:pt x="2500" y="2364"/>
                  <a:pt x="2504" y="2369"/>
                </a:cubicBezTo>
                <a:cubicBezTo>
                  <a:pt x="2499" y="2366"/>
                  <a:pt x="2497" y="2362"/>
                  <a:pt x="2493" y="2358"/>
                </a:cubicBezTo>
                <a:cubicBezTo>
                  <a:pt x="2492" y="2357"/>
                  <a:pt x="2491" y="2355"/>
                  <a:pt x="2490" y="2354"/>
                </a:cubicBezTo>
                <a:cubicBezTo>
                  <a:pt x="2489" y="2353"/>
                  <a:pt x="2488" y="2352"/>
                  <a:pt x="2488" y="2353"/>
                </a:cubicBezTo>
                <a:cubicBezTo>
                  <a:pt x="2486" y="2353"/>
                  <a:pt x="2487" y="2354"/>
                  <a:pt x="2487" y="2355"/>
                </a:cubicBezTo>
                <a:cubicBezTo>
                  <a:pt x="2475" y="2348"/>
                  <a:pt x="2462" y="2340"/>
                  <a:pt x="2452" y="2329"/>
                </a:cubicBezTo>
                <a:cubicBezTo>
                  <a:pt x="2449" y="2325"/>
                  <a:pt x="2446" y="2322"/>
                  <a:pt x="2444" y="2318"/>
                </a:cubicBezTo>
                <a:cubicBezTo>
                  <a:pt x="2438" y="2308"/>
                  <a:pt x="2431" y="2300"/>
                  <a:pt x="2427" y="2289"/>
                </a:cubicBezTo>
                <a:cubicBezTo>
                  <a:pt x="2423" y="2280"/>
                  <a:pt x="2422" y="2271"/>
                  <a:pt x="2422" y="2262"/>
                </a:cubicBezTo>
                <a:cubicBezTo>
                  <a:pt x="2422" y="2261"/>
                  <a:pt x="2422" y="2260"/>
                  <a:pt x="2422" y="2260"/>
                </a:cubicBezTo>
                <a:close/>
                <a:moveTo>
                  <a:pt x="2373" y="2274"/>
                </a:moveTo>
                <a:cubicBezTo>
                  <a:pt x="2375" y="2264"/>
                  <a:pt x="2384" y="2257"/>
                  <a:pt x="2395" y="2257"/>
                </a:cubicBezTo>
                <a:cubicBezTo>
                  <a:pt x="2399" y="2257"/>
                  <a:pt x="2402" y="2256"/>
                  <a:pt x="2406" y="2257"/>
                </a:cubicBezTo>
                <a:cubicBezTo>
                  <a:pt x="2410" y="2258"/>
                  <a:pt x="2413" y="2260"/>
                  <a:pt x="2417" y="2262"/>
                </a:cubicBezTo>
                <a:cubicBezTo>
                  <a:pt x="2418" y="2263"/>
                  <a:pt x="2418" y="2264"/>
                  <a:pt x="2418" y="2266"/>
                </a:cubicBezTo>
                <a:cubicBezTo>
                  <a:pt x="2419" y="2276"/>
                  <a:pt x="2421" y="2287"/>
                  <a:pt x="2427" y="2296"/>
                </a:cubicBezTo>
                <a:cubicBezTo>
                  <a:pt x="2435" y="2311"/>
                  <a:pt x="2443" y="2326"/>
                  <a:pt x="2457" y="2337"/>
                </a:cubicBezTo>
                <a:cubicBezTo>
                  <a:pt x="2464" y="2344"/>
                  <a:pt x="2471" y="2350"/>
                  <a:pt x="2480" y="2353"/>
                </a:cubicBezTo>
                <a:cubicBezTo>
                  <a:pt x="2484" y="2355"/>
                  <a:pt x="2485" y="2358"/>
                  <a:pt x="2485" y="2361"/>
                </a:cubicBezTo>
                <a:cubicBezTo>
                  <a:pt x="2484" y="2363"/>
                  <a:pt x="2485" y="2364"/>
                  <a:pt x="2486" y="2364"/>
                </a:cubicBezTo>
                <a:cubicBezTo>
                  <a:pt x="2492" y="2369"/>
                  <a:pt x="2499" y="2374"/>
                  <a:pt x="2505" y="2379"/>
                </a:cubicBezTo>
                <a:cubicBezTo>
                  <a:pt x="2508" y="2381"/>
                  <a:pt x="2510" y="2383"/>
                  <a:pt x="2512" y="2386"/>
                </a:cubicBezTo>
                <a:cubicBezTo>
                  <a:pt x="2508" y="2382"/>
                  <a:pt x="2503" y="2379"/>
                  <a:pt x="2499" y="2376"/>
                </a:cubicBezTo>
                <a:cubicBezTo>
                  <a:pt x="2494" y="2372"/>
                  <a:pt x="2489" y="2369"/>
                  <a:pt x="2484" y="2366"/>
                </a:cubicBezTo>
                <a:cubicBezTo>
                  <a:pt x="2482" y="2364"/>
                  <a:pt x="2480" y="2365"/>
                  <a:pt x="2478" y="2365"/>
                </a:cubicBezTo>
                <a:cubicBezTo>
                  <a:pt x="2475" y="2366"/>
                  <a:pt x="2474" y="2365"/>
                  <a:pt x="2472" y="2363"/>
                </a:cubicBezTo>
                <a:cubicBezTo>
                  <a:pt x="2468" y="2358"/>
                  <a:pt x="2464" y="2353"/>
                  <a:pt x="2459" y="2349"/>
                </a:cubicBezTo>
                <a:cubicBezTo>
                  <a:pt x="2457" y="2348"/>
                  <a:pt x="2456" y="2347"/>
                  <a:pt x="2455" y="2345"/>
                </a:cubicBezTo>
                <a:cubicBezTo>
                  <a:pt x="2460" y="2348"/>
                  <a:pt x="2464" y="2352"/>
                  <a:pt x="2469" y="2355"/>
                </a:cubicBezTo>
                <a:cubicBezTo>
                  <a:pt x="2469" y="2355"/>
                  <a:pt x="2470" y="2357"/>
                  <a:pt x="2471" y="2356"/>
                </a:cubicBezTo>
                <a:cubicBezTo>
                  <a:pt x="2472" y="2354"/>
                  <a:pt x="2471" y="2354"/>
                  <a:pt x="2470" y="2353"/>
                </a:cubicBezTo>
                <a:cubicBezTo>
                  <a:pt x="2449" y="2338"/>
                  <a:pt x="2431" y="2320"/>
                  <a:pt x="2416" y="2300"/>
                </a:cubicBezTo>
                <a:cubicBezTo>
                  <a:pt x="2415" y="2294"/>
                  <a:pt x="2415" y="2287"/>
                  <a:pt x="2417" y="2280"/>
                </a:cubicBezTo>
                <a:cubicBezTo>
                  <a:pt x="2417" y="2279"/>
                  <a:pt x="2417" y="2278"/>
                  <a:pt x="2416" y="2278"/>
                </a:cubicBezTo>
                <a:cubicBezTo>
                  <a:pt x="2415" y="2277"/>
                  <a:pt x="2414" y="2278"/>
                  <a:pt x="2414" y="2279"/>
                </a:cubicBezTo>
                <a:cubicBezTo>
                  <a:pt x="2413" y="2280"/>
                  <a:pt x="2413" y="2282"/>
                  <a:pt x="2413" y="2284"/>
                </a:cubicBezTo>
                <a:cubicBezTo>
                  <a:pt x="2412" y="2288"/>
                  <a:pt x="2411" y="2293"/>
                  <a:pt x="2413" y="2297"/>
                </a:cubicBezTo>
                <a:cubicBezTo>
                  <a:pt x="2409" y="2292"/>
                  <a:pt x="2406" y="2286"/>
                  <a:pt x="2402" y="2281"/>
                </a:cubicBezTo>
                <a:cubicBezTo>
                  <a:pt x="2401" y="2278"/>
                  <a:pt x="2401" y="2276"/>
                  <a:pt x="2401" y="2273"/>
                </a:cubicBezTo>
                <a:cubicBezTo>
                  <a:pt x="2401" y="2271"/>
                  <a:pt x="2402" y="2270"/>
                  <a:pt x="2402" y="2268"/>
                </a:cubicBezTo>
                <a:cubicBezTo>
                  <a:pt x="2402" y="2267"/>
                  <a:pt x="2401" y="2266"/>
                  <a:pt x="2400" y="2266"/>
                </a:cubicBezTo>
                <a:cubicBezTo>
                  <a:pt x="2398" y="2266"/>
                  <a:pt x="2399" y="2267"/>
                  <a:pt x="2399" y="2268"/>
                </a:cubicBezTo>
                <a:cubicBezTo>
                  <a:pt x="2399" y="2270"/>
                  <a:pt x="2399" y="2272"/>
                  <a:pt x="2398" y="2274"/>
                </a:cubicBezTo>
                <a:cubicBezTo>
                  <a:pt x="2398" y="2274"/>
                  <a:pt x="2398" y="2274"/>
                  <a:pt x="2397" y="2273"/>
                </a:cubicBezTo>
                <a:cubicBezTo>
                  <a:pt x="2397" y="2273"/>
                  <a:pt x="2397" y="2273"/>
                  <a:pt x="2397" y="2273"/>
                </a:cubicBezTo>
                <a:cubicBezTo>
                  <a:pt x="2397" y="2272"/>
                  <a:pt x="2396" y="2270"/>
                  <a:pt x="2396" y="2269"/>
                </a:cubicBezTo>
                <a:cubicBezTo>
                  <a:pt x="2396" y="2269"/>
                  <a:pt x="2395" y="2268"/>
                  <a:pt x="2394" y="2268"/>
                </a:cubicBezTo>
                <a:cubicBezTo>
                  <a:pt x="2393" y="2268"/>
                  <a:pt x="2393" y="2269"/>
                  <a:pt x="2394" y="2270"/>
                </a:cubicBezTo>
                <a:cubicBezTo>
                  <a:pt x="2394" y="2271"/>
                  <a:pt x="2395" y="2273"/>
                  <a:pt x="2395" y="2274"/>
                </a:cubicBezTo>
                <a:cubicBezTo>
                  <a:pt x="2395" y="2274"/>
                  <a:pt x="2395" y="2275"/>
                  <a:pt x="2395" y="2275"/>
                </a:cubicBezTo>
                <a:cubicBezTo>
                  <a:pt x="2395" y="2276"/>
                  <a:pt x="2394" y="2277"/>
                  <a:pt x="2395" y="2278"/>
                </a:cubicBezTo>
                <a:cubicBezTo>
                  <a:pt x="2395" y="2278"/>
                  <a:pt x="2395" y="2279"/>
                  <a:pt x="2396" y="2279"/>
                </a:cubicBezTo>
                <a:cubicBezTo>
                  <a:pt x="2397" y="2281"/>
                  <a:pt x="2399" y="2283"/>
                  <a:pt x="2400" y="2285"/>
                </a:cubicBezTo>
                <a:cubicBezTo>
                  <a:pt x="2401" y="2286"/>
                  <a:pt x="2402" y="2287"/>
                  <a:pt x="2402" y="2288"/>
                </a:cubicBezTo>
                <a:cubicBezTo>
                  <a:pt x="2402" y="2288"/>
                  <a:pt x="2403" y="2289"/>
                  <a:pt x="2403" y="2289"/>
                </a:cubicBezTo>
                <a:cubicBezTo>
                  <a:pt x="2402" y="2289"/>
                  <a:pt x="2402" y="2289"/>
                  <a:pt x="2402" y="2288"/>
                </a:cubicBezTo>
                <a:cubicBezTo>
                  <a:pt x="2396" y="2285"/>
                  <a:pt x="2392" y="2281"/>
                  <a:pt x="2387" y="2276"/>
                </a:cubicBezTo>
                <a:cubicBezTo>
                  <a:pt x="2386" y="2276"/>
                  <a:pt x="2385" y="2275"/>
                  <a:pt x="2385" y="2276"/>
                </a:cubicBezTo>
                <a:cubicBezTo>
                  <a:pt x="2383" y="2277"/>
                  <a:pt x="2384" y="2277"/>
                  <a:pt x="2385" y="2278"/>
                </a:cubicBezTo>
                <a:cubicBezTo>
                  <a:pt x="2389" y="2282"/>
                  <a:pt x="2394" y="2286"/>
                  <a:pt x="2398" y="2289"/>
                </a:cubicBezTo>
                <a:cubicBezTo>
                  <a:pt x="2401" y="2291"/>
                  <a:pt x="2404" y="2292"/>
                  <a:pt x="2407" y="2295"/>
                </a:cubicBezTo>
                <a:cubicBezTo>
                  <a:pt x="2411" y="2300"/>
                  <a:pt x="2415" y="2305"/>
                  <a:pt x="2420" y="2311"/>
                </a:cubicBezTo>
                <a:cubicBezTo>
                  <a:pt x="2419" y="2310"/>
                  <a:pt x="2418" y="2310"/>
                  <a:pt x="2417" y="2309"/>
                </a:cubicBezTo>
                <a:cubicBezTo>
                  <a:pt x="2410" y="2305"/>
                  <a:pt x="2403" y="2301"/>
                  <a:pt x="2396" y="2296"/>
                </a:cubicBezTo>
                <a:cubicBezTo>
                  <a:pt x="2395" y="2296"/>
                  <a:pt x="2394" y="2294"/>
                  <a:pt x="2393" y="2296"/>
                </a:cubicBezTo>
                <a:cubicBezTo>
                  <a:pt x="2393" y="2297"/>
                  <a:pt x="2394" y="2298"/>
                  <a:pt x="2395" y="2298"/>
                </a:cubicBezTo>
                <a:cubicBezTo>
                  <a:pt x="2400" y="2303"/>
                  <a:pt x="2407" y="2306"/>
                  <a:pt x="2413" y="2309"/>
                </a:cubicBezTo>
                <a:cubicBezTo>
                  <a:pt x="2416" y="2311"/>
                  <a:pt x="2420" y="2312"/>
                  <a:pt x="2423" y="2314"/>
                </a:cubicBezTo>
                <a:cubicBezTo>
                  <a:pt x="2423" y="2314"/>
                  <a:pt x="2423" y="2314"/>
                  <a:pt x="2423" y="2314"/>
                </a:cubicBezTo>
                <a:cubicBezTo>
                  <a:pt x="2429" y="2320"/>
                  <a:pt x="2435" y="2327"/>
                  <a:pt x="2442" y="2333"/>
                </a:cubicBezTo>
                <a:cubicBezTo>
                  <a:pt x="2436" y="2330"/>
                  <a:pt x="2431" y="2327"/>
                  <a:pt x="2426" y="2322"/>
                </a:cubicBezTo>
                <a:cubicBezTo>
                  <a:pt x="2419" y="2316"/>
                  <a:pt x="2411" y="2312"/>
                  <a:pt x="2401" y="2310"/>
                </a:cubicBezTo>
                <a:cubicBezTo>
                  <a:pt x="2396" y="2309"/>
                  <a:pt x="2390" y="2310"/>
                  <a:pt x="2386" y="2305"/>
                </a:cubicBezTo>
                <a:cubicBezTo>
                  <a:pt x="2378" y="2296"/>
                  <a:pt x="2371" y="2287"/>
                  <a:pt x="2373" y="2274"/>
                </a:cubicBezTo>
                <a:close/>
                <a:moveTo>
                  <a:pt x="2363" y="2368"/>
                </a:moveTo>
                <a:cubicBezTo>
                  <a:pt x="2358" y="2363"/>
                  <a:pt x="2352" y="2358"/>
                  <a:pt x="2350" y="2350"/>
                </a:cubicBezTo>
                <a:cubicBezTo>
                  <a:pt x="2348" y="2343"/>
                  <a:pt x="2348" y="2335"/>
                  <a:pt x="2351" y="2328"/>
                </a:cubicBezTo>
                <a:cubicBezTo>
                  <a:pt x="2351" y="2327"/>
                  <a:pt x="2352" y="2326"/>
                  <a:pt x="2352" y="2325"/>
                </a:cubicBezTo>
                <a:cubicBezTo>
                  <a:pt x="2359" y="2319"/>
                  <a:pt x="2366" y="2314"/>
                  <a:pt x="2375" y="2313"/>
                </a:cubicBezTo>
                <a:cubicBezTo>
                  <a:pt x="2383" y="2312"/>
                  <a:pt x="2391" y="2312"/>
                  <a:pt x="2399" y="2314"/>
                </a:cubicBezTo>
                <a:cubicBezTo>
                  <a:pt x="2409" y="2316"/>
                  <a:pt x="2417" y="2320"/>
                  <a:pt x="2425" y="2326"/>
                </a:cubicBezTo>
                <a:cubicBezTo>
                  <a:pt x="2432" y="2332"/>
                  <a:pt x="2439" y="2336"/>
                  <a:pt x="2445" y="2341"/>
                </a:cubicBezTo>
                <a:cubicBezTo>
                  <a:pt x="2454" y="2348"/>
                  <a:pt x="2463" y="2356"/>
                  <a:pt x="2470" y="2365"/>
                </a:cubicBezTo>
                <a:cubicBezTo>
                  <a:pt x="2473" y="2369"/>
                  <a:pt x="2477" y="2371"/>
                  <a:pt x="2480" y="2375"/>
                </a:cubicBezTo>
                <a:cubicBezTo>
                  <a:pt x="2480" y="2376"/>
                  <a:pt x="2480" y="2376"/>
                  <a:pt x="2481" y="2376"/>
                </a:cubicBezTo>
                <a:cubicBezTo>
                  <a:pt x="2482" y="2375"/>
                  <a:pt x="2482" y="2374"/>
                  <a:pt x="2481" y="2374"/>
                </a:cubicBezTo>
                <a:cubicBezTo>
                  <a:pt x="2480" y="2373"/>
                  <a:pt x="2480" y="2372"/>
                  <a:pt x="2479" y="2371"/>
                </a:cubicBezTo>
                <a:cubicBezTo>
                  <a:pt x="2478" y="2370"/>
                  <a:pt x="2477" y="2370"/>
                  <a:pt x="2478" y="2369"/>
                </a:cubicBezTo>
                <a:cubicBezTo>
                  <a:pt x="2478" y="2368"/>
                  <a:pt x="2479" y="2368"/>
                  <a:pt x="2480" y="2368"/>
                </a:cubicBezTo>
                <a:cubicBezTo>
                  <a:pt x="2484" y="2367"/>
                  <a:pt x="2485" y="2370"/>
                  <a:pt x="2488" y="2372"/>
                </a:cubicBezTo>
                <a:cubicBezTo>
                  <a:pt x="2495" y="2376"/>
                  <a:pt x="2502" y="2382"/>
                  <a:pt x="2509" y="2387"/>
                </a:cubicBezTo>
                <a:cubicBezTo>
                  <a:pt x="2504" y="2385"/>
                  <a:pt x="2499" y="2382"/>
                  <a:pt x="2494" y="2379"/>
                </a:cubicBezTo>
                <a:cubicBezTo>
                  <a:pt x="2490" y="2377"/>
                  <a:pt x="2486" y="2377"/>
                  <a:pt x="2483" y="2376"/>
                </a:cubicBezTo>
                <a:cubicBezTo>
                  <a:pt x="2482" y="2376"/>
                  <a:pt x="2482" y="2376"/>
                  <a:pt x="2482" y="2377"/>
                </a:cubicBezTo>
                <a:cubicBezTo>
                  <a:pt x="2481" y="2380"/>
                  <a:pt x="2479" y="2378"/>
                  <a:pt x="2477" y="2377"/>
                </a:cubicBezTo>
                <a:cubicBezTo>
                  <a:pt x="2467" y="2375"/>
                  <a:pt x="2460" y="2368"/>
                  <a:pt x="2453" y="2361"/>
                </a:cubicBezTo>
                <a:cubicBezTo>
                  <a:pt x="2449" y="2356"/>
                  <a:pt x="2444" y="2351"/>
                  <a:pt x="2440" y="2345"/>
                </a:cubicBezTo>
                <a:cubicBezTo>
                  <a:pt x="2439" y="2345"/>
                  <a:pt x="2439" y="2343"/>
                  <a:pt x="2438" y="2344"/>
                </a:cubicBezTo>
                <a:cubicBezTo>
                  <a:pt x="2436" y="2345"/>
                  <a:pt x="2438" y="2346"/>
                  <a:pt x="2438" y="2347"/>
                </a:cubicBezTo>
                <a:cubicBezTo>
                  <a:pt x="2443" y="2354"/>
                  <a:pt x="2449" y="2361"/>
                  <a:pt x="2455" y="2367"/>
                </a:cubicBezTo>
                <a:cubicBezTo>
                  <a:pt x="2456" y="2368"/>
                  <a:pt x="2457" y="2369"/>
                  <a:pt x="2458" y="2370"/>
                </a:cubicBezTo>
                <a:cubicBezTo>
                  <a:pt x="2451" y="2368"/>
                  <a:pt x="2443" y="2366"/>
                  <a:pt x="2437" y="2364"/>
                </a:cubicBezTo>
                <a:cubicBezTo>
                  <a:pt x="2433" y="2362"/>
                  <a:pt x="2431" y="2359"/>
                  <a:pt x="2428" y="2356"/>
                </a:cubicBezTo>
                <a:cubicBezTo>
                  <a:pt x="2420" y="2349"/>
                  <a:pt x="2414" y="2340"/>
                  <a:pt x="2407" y="2331"/>
                </a:cubicBezTo>
                <a:cubicBezTo>
                  <a:pt x="2407" y="2330"/>
                  <a:pt x="2406" y="2328"/>
                  <a:pt x="2404" y="2329"/>
                </a:cubicBezTo>
                <a:cubicBezTo>
                  <a:pt x="2402" y="2330"/>
                  <a:pt x="2405" y="2332"/>
                  <a:pt x="2405" y="2333"/>
                </a:cubicBezTo>
                <a:cubicBezTo>
                  <a:pt x="2412" y="2343"/>
                  <a:pt x="2419" y="2353"/>
                  <a:pt x="2429" y="2361"/>
                </a:cubicBezTo>
                <a:cubicBezTo>
                  <a:pt x="2422" y="2360"/>
                  <a:pt x="2417" y="2357"/>
                  <a:pt x="2411" y="2355"/>
                </a:cubicBezTo>
                <a:cubicBezTo>
                  <a:pt x="2400" y="2351"/>
                  <a:pt x="2392" y="2343"/>
                  <a:pt x="2384" y="2335"/>
                </a:cubicBezTo>
                <a:cubicBezTo>
                  <a:pt x="2380" y="2331"/>
                  <a:pt x="2376" y="2327"/>
                  <a:pt x="2372" y="2322"/>
                </a:cubicBezTo>
                <a:cubicBezTo>
                  <a:pt x="2372" y="2321"/>
                  <a:pt x="2371" y="2321"/>
                  <a:pt x="2370" y="2322"/>
                </a:cubicBezTo>
                <a:cubicBezTo>
                  <a:pt x="2369" y="2322"/>
                  <a:pt x="2370" y="2323"/>
                  <a:pt x="2371" y="2324"/>
                </a:cubicBezTo>
                <a:cubicBezTo>
                  <a:pt x="2375" y="2331"/>
                  <a:pt x="2382" y="2337"/>
                  <a:pt x="2388" y="2343"/>
                </a:cubicBezTo>
                <a:cubicBezTo>
                  <a:pt x="2390" y="2345"/>
                  <a:pt x="2393" y="2347"/>
                  <a:pt x="2396" y="2349"/>
                </a:cubicBezTo>
                <a:cubicBezTo>
                  <a:pt x="2388" y="2346"/>
                  <a:pt x="2379" y="2344"/>
                  <a:pt x="2371" y="2340"/>
                </a:cubicBezTo>
                <a:cubicBezTo>
                  <a:pt x="2371" y="2340"/>
                  <a:pt x="2370" y="2339"/>
                  <a:pt x="2370" y="2339"/>
                </a:cubicBezTo>
                <a:cubicBezTo>
                  <a:pt x="2368" y="2339"/>
                  <a:pt x="2367" y="2337"/>
                  <a:pt x="2366" y="2339"/>
                </a:cubicBezTo>
                <a:cubicBezTo>
                  <a:pt x="2366" y="2340"/>
                  <a:pt x="2368" y="2341"/>
                  <a:pt x="2369" y="2341"/>
                </a:cubicBezTo>
                <a:cubicBezTo>
                  <a:pt x="2375" y="2345"/>
                  <a:pt x="2382" y="2347"/>
                  <a:pt x="2388" y="2350"/>
                </a:cubicBezTo>
                <a:cubicBezTo>
                  <a:pt x="2396" y="2353"/>
                  <a:pt x="2404" y="2354"/>
                  <a:pt x="2411" y="2358"/>
                </a:cubicBezTo>
                <a:cubicBezTo>
                  <a:pt x="2411" y="2358"/>
                  <a:pt x="2412" y="2358"/>
                  <a:pt x="2412" y="2358"/>
                </a:cubicBezTo>
                <a:cubicBezTo>
                  <a:pt x="2411" y="2359"/>
                  <a:pt x="2411" y="2359"/>
                  <a:pt x="2411" y="2359"/>
                </a:cubicBezTo>
                <a:cubicBezTo>
                  <a:pt x="2400" y="2359"/>
                  <a:pt x="2390" y="2365"/>
                  <a:pt x="2379" y="2369"/>
                </a:cubicBezTo>
                <a:cubicBezTo>
                  <a:pt x="2379" y="2369"/>
                  <a:pt x="2377" y="2369"/>
                  <a:pt x="2378" y="2371"/>
                </a:cubicBezTo>
                <a:cubicBezTo>
                  <a:pt x="2378" y="2372"/>
                  <a:pt x="2379" y="2371"/>
                  <a:pt x="2380" y="2371"/>
                </a:cubicBezTo>
                <a:cubicBezTo>
                  <a:pt x="2387" y="2369"/>
                  <a:pt x="2393" y="2366"/>
                  <a:pt x="2400" y="2364"/>
                </a:cubicBezTo>
                <a:cubicBezTo>
                  <a:pt x="2407" y="2362"/>
                  <a:pt x="2415" y="2360"/>
                  <a:pt x="2423" y="2363"/>
                </a:cubicBezTo>
                <a:cubicBezTo>
                  <a:pt x="2430" y="2365"/>
                  <a:pt x="2437" y="2367"/>
                  <a:pt x="2443" y="2369"/>
                </a:cubicBezTo>
                <a:cubicBezTo>
                  <a:pt x="2444" y="2369"/>
                  <a:pt x="2444" y="2369"/>
                  <a:pt x="2444" y="2370"/>
                </a:cubicBezTo>
                <a:cubicBezTo>
                  <a:pt x="2445" y="2370"/>
                  <a:pt x="2444" y="2370"/>
                  <a:pt x="2443" y="2370"/>
                </a:cubicBezTo>
                <a:cubicBezTo>
                  <a:pt x="2435" y="2372"/>
                  <a:pt x="2427" y="2374"/>
                  <a:pt x="2419" y="2377"/>
                </a:cubicBezTo>
                <a:cubicBezTo>
                  <a:pt x="2418" y="2378"/>
                  <a:pt x="2416" y="2379"/>
                  <a:pt x="2414" y="2379"/>
                </a:cubicBezTo>
                <a:cubicBezTo>
                  <a:pt x="2414" y="2380"/>
                  <a:pt x="2413" y="2380"/>
                  <a:pt x="2413" y="2381"/>
                </a:cubicBezTo>
                <a:cubicBezTo>
                  <a:pt x="2414" y="2382"/>
                  <a:pt x="2414" y="2382"/>
                  <a:pt x="2415" y="2381"/>
                </a:cubicBezTo>
                <a:cubicBezTo>
                  <a:pt x="2419" y="2380"/>
                  <a:pt x="2423" y="2379"/>
                  <a:pt x="2427" y="2377"/>
                </a:cubicBezTo>
                <a:cubicBezTo>
                  <a:pt x="2433" y="2375"/>
                  <a:pt x="2440" y="2374"/>
                  <a:pt x="2447" y="2372"/>
                </a:cubicBezTo>
                <a:cubicBezTo>
                  <a:pt x="2448" y="2372"/>
                  <a:pt x="2449" y="2373"/>
                  <a:pt x="2450" y="2373"/>
                </a:cubicBezTo>
                <a:cubicBezTo>
                  <a:pt x="2451" y="2374"/>
                  <a:pt x="2452" y="2375"/>
                  <a:pt x="2454" y="2375"/>
                </a:cubicBezTo>
                <a:cubicBezTo>
                  <a:pt x="2453" y="2374"/>
                  <a:pt x="2453" y="2373"/>
                  <a:pt x="2452" y="2372"/>
                </a:cubicBezTo>
                <a:cubicBezTo>
                  <a:pt x="2456" y="2373"/>
                  <a:pt x="2461" y="2374"/>
                  <a:pt x="2465" y="2377"/>
                </a:cubicBezTo>
                <a:cubicBezTo>
                  <a:pt x="2460" y="2378"/>
                  <a:pt x="2456" y="2379"/>
                  <a:pt x="2452" y="2382"/>
                </a:cubicBezTo>
                <a:cubicBezTo>
                  <a:pt x="2452" y="2383"/>
                  <a:pt x="2451" y="2383"/>
                  <a:pt x="2451" y="2384"/>
                </a:cubicBezTo>
                <a:cubicBezTo>
                  <a:pt x="2450" y="2385"/>
                  <a:pt x="2449" y="2385"/>
                  <a:pt x="2450" y="2386"/>
                </a:cubicBezTo>
                <a:cubicBezTo>
                  <a:pt x="2451" y="2387"/>
                  <a:pt x="2451" y="2386"/>
                  <a:pt x="2452" y="2386"/>
                </a:cubicBezTo>
                <a:cubicBezTo>
                  <a:pt x="2457" y="2381"/>
                  <a:pt x="2463" y="2380"/>
                  <a:pt x="2470" y="2379"/>
                </a:cubicBezTo>
                <a:cubicBezTo>
                  <a:pt x="2472" y="2378"/>
                  <a:pt x="2476" y="2380"/>
                  <a:pt x="2480" y="2381"/>
                </a:cubicBezTo>
                <a:cubicBezTo>
                  <a:pt x="2470" y="2384"/>
                  <a:pt x="2463" y="2389"/>
                  <a:pt x="2455" y="2393"/>
                </a:cubicBezTo>
                <a:cubicBezTo>
                  <a:pt x="2451" y="2394"/>
                  <a:pt x="2447" y="2394"/>
                  <a:pt x="2444" y="2394"/>
                </a:cubicBezTo>
                <a:cubicBezTo>
                  <a:pt x="2426" y="2394"/>
                  <a:pt x="2409" y="2393"/>
                  <a:pt x="2393" y="2388"/>
                </a:cubicBezTo>
                <a:cubicBezTo>
                  <a:pt x="2381" y="2384"/>
                  <a:pt x="2371" y="2377"/>
                  <a:pt x="2363" y="2368"/>
                </a:cubicBezTo>
                <a:close/>
                <a:moveTo>
                  <a:pt x="2497" y="2400"/>
                </a:moveTo>
                <a:cubicBezTo>
                  <a:pt x="2503" y="2402"/>
                  <a:pt x="2508" y="2404"/>
                  <a:pt x="2512" y="2407"/>
                </a:cubicBezTo>
                <a:cubicBezTo>
                  <a:pt x="2507" y="2405"/>
                  <a:pt x="2502" y="2403"/>
                  <a:pt x="2497" y="2400"/>
                </a:cubicBezTo>
                <a:close/>
                <a:moveTo>
                  <a:pt x="2502" y="2406"/>
                </a:moveTo>
                <a:cubicBezTo>
                  <a:pt x="2499" y="2407"/>
                  <a:pt x="2496" y="2407"/>
                  <a:pt x="2494" y="2406"/>
                </a:cubicBezTo>
                <a:cubicBezTo>
                  <a:pt x="2494" y="2406"/>
                  <a:pt x="2493" y="2405"/>
                  <a:pt x="2493" y="2405"/>
                </a:cubicBezTo>
                <a:cubicBezTo>
                  <a:pt x="2493" y="2405"/>
                  <a:pt x="2494" y="2405"/>
                  <a:pt x="2494" y="2405"/>
                </a:cubicBezTo>
                <a:cubicBezTo>
                  <a:pt x="2494" y="2404"/>
                  <a:pt x="2495" y="2403"/>
                  <a:pt x="2496" y="2404"/>
                </a:cubicBezTo>
                <a:cubicBezTo>
                  <a:pt x="2498" y="2405"/>
                  <a:pt x="2500" y="2405"/>
                  <a:pt x="2502" y="2406"/>
                </a:cubicBezTo>
                <a:close/>
                <a:moveTo>
                  <a:pt x="2477" y="2386"/>
                </a:moveTo>
                <a:cubicBezTo>
                  <a:pt x="2480" y="2385"/>
                  <a:pt x="2482" y="2387"/>
                  <a:pt x="2484" y="2384"/>
                </a:cubicBezTo>
                <a:cubicBezTo>
                  <a:pt x="2485" y="2385"/>
                  <a:pt x="2487" y="2386"/>
                  <a:pt x="2488" y="2387"/>
                </a:cubicBezTo>
                <a:cubicBezTo>
                  <a:pt x="2495" y="2390"/>
                  <a:pt x="2501" y="2394"/>
                  <a:pt x="2506" y="2399"/>
                </a:cubicBezTo>
                <a:cubicBezTo>
                  <a:pt x="2507" y="2400"/>
                  <a:pt x="2507" y="2400"/>
                  <a:pt x="2508" y="2401"/>
                </a:cubicBezTo>
                <a:cubicBezTo>
                  <a:pt x="2497" y="2397"/>
                  <a:pt x="2486" y="2394"/>
                  <a:pt x="2477" y="2386"/>
                </a:cubicBezTo>
                <a:close/>
                <a:moveTo>
                  <a:pt x="2465" y="2400"/>
                </a:moveTo>
                <a:cubicBezTo>
                  <a:pt x="2465" y="2400"/>
                  <a:pt x="2465" y="2400"/>
                  <a:pt x="2465" y="2400"/>
                </a:cubicBezTo>
                <a:cubicBezTo>
                  <a:pt x="2465" y="2400"/>
                  <a:pt x="2465" y="2400"/>
                  <a:pt x="2465" y="2400"/>
                </a:cubicBezTo>
                <a:cubicBezTo>
                  <a:pt x="2465" y="2400"/>
                  <a:pt x="2465" y="2400"/>
                  <a:pt x="2465" y="2400"/>
                </a:cubicBezTo>
                <a:cubicBezTo>
                  <a:pt x="2465" y="2400"/>
                  <a:pt x="2465" y="2400"/>
                  <a:pt x="2465" y="2400"/>
                </a:cubicBezTo>
                <a:close/>
                <a:moveTo>
                  <a:pt x="2462" y="2393"/>
                </a:moveTo>
                <a:cubicBezTo>
                  <a:pt x="2465" y="2391"/>
                  <a:pt x="2469" y="2390"/>
                  <a:pt x="2472" y="2388"/>
                </a:cubicBezTo>
                <a:cubicBezTo>
                  <a:pt x="2473" y="2388"/>
                  <a:pt x="2473" y="2387"/>
                  <a:pt x="2474" y="2388"/>
                </a:cubicBezTo>
                <a:cubicBezTo>
                  <a:pt x="2479" y="2391"/>
                  <a:pt x="2484" y="2394"/>
                  <a:pt x="2490" y="2398"/>
                </a:cubicBezTo>
                <a:cubicBezTo>
                  <a:pt x="2483" y="2398"/>
                  <a:pt x="2477" y="2398"/>
                  <a:pt x="2471" y="2400"/>
                </a:cubicBezTo>
                <a:cubicBezTo>
                  <a:pt x="2469" y="2400"/>
                  <a:pt x="2468" y="2399"/>
                  <a:pt x="2467" y="2398"/>
                </a:cubicBezTo>
                <a:cubicBezTo>
                  <a:pt x="2466" y="2396"/>
                  <a:pt x="2464" y="2395"/>
                  <a:pt x="2462" y="2393"/>
                </a:cubicBezTo>
                <a:close/>
                <a:moveTo>
                  <a:pt x="2465" y="2400"/>
                </a:moveTo>
                <a:cubicBezTo>
                  <a:pt x="2456" y="2401"/>
                  <a:pt x="2447" y="2401"/>
                  <a:pt x="2438" y="2402"/>
                </a:cubicBezTo>
                <a:cubicBezTo>
                  <a:pt x="2432" y="2403"/>
                  <a:pt x="2427" y="2401"/>
                  <a:pt x="2422" y="2396"/>
                </a:cubicBezTo>
                <a:cubicBezTo>
                  <a:pt x="2426" y="2397"/>
                  <a:pt x="2430" y="2397"/>
                  <a:pt x="2434" y="2397"/>
                </a:cubicBezTo>
                <a:cubicBezTo>
                  <a:pt x="2440" y="2397"/>
                  <a:pt x="2446" y="2398"/>
                  <a:pt x="2452" y="2397"/>
                </a:cubicBezTo>
                <a:cubicBezTo>
                  <a:pt x="2453" y="2397"/>
                  <a:pt x="2454" y="2397"/>
                  <a:pt x="2455" y="2396"/>
                </a:cubicBezTo>
                <a:cubicBezTo>
                  <a:pt x="2459" y="2394"/>
                  <a:pt x="2461" y="2395"/>
                  <a:pt x="2463" y="2398"/>
                </a:cubicBezTo>
                <a:cubicBezTo>
                  <a:pt x="2464" y="2399"/>
                  <a:pt x="2465" y="2399"/>
                  <a:pt x="2465" y="2400"/>
                </a:cubicBezTo>
                <a:close/>
                <a:moveTo>
                  <a:pt x="2492" y="2383"/>
                </a:moveTo>
                <a:cubicBezTo>
                  <a:pt x="2491" y="2383"/>
                  <a:pt x="2490" y="2383"/>
                  <a:pt x="2491" y="2382"/>
                </a:cubicBezTo>
                <a:cubicBezTo>
                  <a:pt x="2491" y="2381"/>
                  <a:pt x="2492" y="2382"/>
                  <a:pt x="2492" y="2382"/>
                </a:cubicBezTo>
                <a:cubicBezTo>
                  <a:pt x="2494" y="2383"/>
                  <a:pt x="2496" y="2383"/>
                  <a:pt x="2498" y="2385"/>
                </a:cubicBezTo>
                <a:cubicBezTo>
                  <a:pt x="2496" y="2385"/>
                  <a:pt x="2494" y="2384"/>
                  <a:pt x="2492" y="2383"/>
                </a:cubicBezTo>
                <a:close/>
                <a:moveTo>
                  <a:pt x="2458" y="2424"/>
                </a:moveTo>
                <a:cubicBezTo>
                  <a:pt x="2450" y="2428"/>
                  <a:pt x="2441" y="2430"/>
                  <a:pt x="2432" y="2432"/>
                </a:cubicBezTo>
                <a:cubicBezTo>
                  <a:pt x="2426" y="2433"/>
                  <a:pt x="2419" y="2433"/>
                  <a:pt x="2412" y="2433"/>
                </a:cubicBezTo>
                <a:cubicBezTo>
                  <a:pt x="2408" y="2433"/>
                  <a:pt x="2404" y="2431"/>
                  <a:pt x="2400" y="2429"/>
                </a:cubicBezTo>
                <a:cubicBezTo>
                  <a:pt x="2393" y="2425"/>
                  <a:pt x="2386" y="2420"/>
                  <a:pt x="2381" y="2414"/>
                </a:cubicBezTo>
                <a:cubicBezTo>
                  <a:pt x="2373" y="2406"/>
                  <a:pt x="2368" y="2396"/>
                  <a:pt x="2370" y="2384"/>
                </a:cubicBezTo>
                <a:cubicBezTo>
                  <a:pt x="2371" y="2380"/>
                  <a:pt x="2372" y="2380"/>
                  <a:pt x="2375" y="2382"/>
                </a:cubicBezTo>
                <a:cubicBezTo>
                  <a:pt x="2382" y="2387"/>
                  <a:pt x="2389" y="2390"/>
                  <a:pt x="2398" y="2392"/>
                </a:cubicBezTo>
                <a:cubicBezTo>
                  <a:pt x="2404" y="2393"/>
                  <a:pt x="2410" y="2395"/>
                  <a:pt x="2416" y="2396"/>
                </a:cubicBezTo>
                <a:cubicBezTo>
                  <a:pt x="2416" y="2396"/>
                  <a:pt x="2417" y="2396"/>
                  <a:pt x="2417" y="2396"/>
                </a:cubicBezTo>
                <a:cubicBezTo>
                  <a:pt x="2420" y="2399"/>
                  <a:pt x="2423" y="2400"/>
                  <a:pt x="2426" y="2403"/>
                </a:cubicBezTo>
                <a:cubicBezTo>
                  <a:pt x="2416" y="2405"/>
                  <a:pt x="2407" y="2403"/>
                  <a:pt x="2398" y="2402"/>
                </a:cubicBezTo>
                <a:cubicBezTo>
                  <a:pt x="2397" y="2402"/>
                  <a:pt x="2395" y="2401"/>
                  <a:pt x="2395" y="2403"/>
                </a:cubicBezTo>
                <a:cubicBezTo>
                  <a:pt x="2395" y="2404"/>
                  <a:pt x="2396" y="2405"/>
                  <a:pt x="2397" y="2405"/>
                </a:cubicBezTo>
                <a:cubicBezTo>
                  <a:pt x="2401" y="2405"/>
                  <a:pt x="2405" y="2405"/>
                  <a:pt x="2408" y="2406"/>
                </a:cubicBezTo>
                <a:cubicBezTo>
                  <a:pt x="2410" y="2406"/>
                  <a:pt x="2412" y="2406"/>
                  <a:pt x="2414" y="2406"/>
                </a:cubicBezTo>
                <a:cubicBezTo>
                  <a:pt x="2409" y="2409"/>
                  <a:pt x="2405" y="2412"/>
                  <a:pt x="2401" y="2414"/>
                </a:cubicBezTo>
                <a:cubicBezTo>
                  <a:pt x="2401" y="2414"/>
                  <a:pt x="2400" y="2415"/>
                  <a:pt x="2399" y="2415"/>
                </a:cubicBezTo>
                <a:cubicBezTo>
                  <a:pt x="2398" y="2415"/>
                  <a:pt x="2397" y="2416"/>
                  <a:pt x="2397" y="2417"/>
                </a:cubicBezTo>
                <a:cubicBezTo>
                  <a:pt x="2398" y="2419"/>
                  <a:pt x="2399" y="2417"/>
                  <a:pt x="2400" y="2417"/>
                </a:cubicBezTo>
                <a:cubicBezTo>
                  <a:pt x="2405" y="2415"/>
                  <a:pt x="2409" y="2412"/>
                  <a:pt x="2413" y="2410"/>
                </a:cubicBezTo>
                <a:cubicBezTo>
                  <a:pt x="2418" y="2407"/>
                  <a:pt x="2422" y="2405"/>
                  <a:pt x="2428" y="2405"/>
                </a:cubicBezTo>
                <a:cubicBezTo>
                  <a:pt x="2434" y="2405"/>
                  <a:pt x="2440" y="2404"/>
                  <a:pt x="2447" y="2404"/>
                </a:cubicBezTo>
                <a:cubicBezTo>
                  <a:pt x="2448" y="2404"/>
                  <a:pt x="2448" y="2404"/>
                  <a:pt x="2449" y="2404"/>
                </a:cubicBezTo>
                <a:cubicBezTo>
                  <a:pt x="2450" y="2404"/>
                  <a:pt x="2451" y="2403"/>
                  <a:pt x="2451" y="2404"/>
                </a:cubicBezTo>
                <a:cubicBezTo>
                  <a:pt x="2451" y="2405"/>
                  <a:pt x="2450" y="2405"/>
                  <a:pt x="2449" y="2405"/>
                </a:cubicBezTo>
                <a:cubicBezTo>
                  <a:pt x="2443" y="2409"/>
                  <a:pt x="2437" y="2413"/>
                  <a:pt x="2431" y="2418"/>
                </a:cubicBezTo>
                <a:cubicBezTo>
                  <a:pt x="2430" y="2419"/>
                  <a:pt x="2427" y="2421"/>
                  <a:pt x="2429" y="2423"/>
                </a:cubicBezTo>
                <a:cubicBezTo>
                  <a:pt x="2430" y="2424"/>
                  <a:pt x="2431" y="2421"/>
                  <a:pt x="2433" y="2420"/>
                </a:cubicBezTo>
                <a:cubicBezTo>
                  <a:pt x="2439" y="2415"/>
                  <a:pt x="2446" y="2410"/>
                  <a:pt x="2453" y="2406"/>
                </a:cubicBezTo>
                <a:cubicBezTo>
                  <a:pt x="2456" y="2404"/>
                  <a:pt x="2459" y="2404"/>
                  <a:pt x="2462" y="2403"/>
                </a:cubicBezTo>
                <a:cubicBezTo>
                  <a:pt x="2466" y="2402"/>
                  <a:pt x="2471" y="2403"/>
                  <a:pt x="2476" y="2402"/>
                </a:cubicBezTo>
                <a:cubicBezTo>
                  <a:pt x="2472" y="2405"/>
                  <a:pt x="2469" y="2408"/>
                  <a:pt x="2466" y="2411"/>
                </a:cubicBezTo>
                <a:cubicBezTo>
                  <a:pt x="2465" y="2411"/>
                  <a:pt x="2464" y="2411"/>
                  <a:pt x="2464" y="2412"/>
                </a:cubicBezTo>
                <a:cubicBezTo>
                  <a:pt x="2463" y="2413"/>
                  <a:pt x="2461" y="2414"/>
                  <a:pt x="2462" y="2416"/>
                </a:cubicBezTo>
                <a:cubicBezTo>
                  <a:pt x="2463" y="2417"/>
                  <a:pt x="2464" y="2415"/>
                  <a:pt x="2465" y="2414"/>
                </a:cubicBezTo>
                <a:cubicBezTo>
                  <a:pt x="2470" y="2412"/>
                  <a:pt x="2474" y="2407"/>
                  <a:pt x="2479" y="2404"/>
                </a:cubicBezTo>
                <a:cubicBezTo>
                  <a:pt x="2482" y="2402"/>
                  <a:pt x="2486" y="2400"/>
                  <a:pt x="2490" y="2402"/>
                </a:cubicBezTo>
                <a:cubicBezTo>
                  <a:pt x="2491" y="2402"/>
                  <a:pt x="2491" y="2402"/>
                  <a:pt x="2491" y="2403"/>
                </a:cubicBezTo>
                <a:cubicBezTo>
                  <a:pt x="2491" y="2403"/>
                  <a:pt x="2491" y="2403"/>
                  <a:pt x="2490" y="2403"/>
                </a:cubicBezTo>
                <a:cubicBezTo>
                  <a:pt x="2480" y="2410"/>
                  <a:pt x="2469" y="2417"/>
                  <a:pt x="2458" y="2424"/>
                </a:cubicBezTo>
                <a:close/>
                <a:moveTo>
                  <a:pt x="2525" y="2415"/>
                </a:moveTo>
                <a:cubicBezTo>
                  <a:pt x="2525" y="2415"/>
                  <a:pt x="2524" y="2415"/>
                  <a:pt x="2523" y="2415"/>
                </a:cubicBezTo>
                <a:cubicBezTo>
                  <a:pt x="2513" y="2414"/>
                  <a:pt x="2503" y="2417"/>
                  <a:pt x="2494" y="2420"/>
                </a:cubicBezTo>
                <a:cubicBezTo>
                  <a:pt x="2486" y="2422"/>
                  <a:pt x="2479" y="2424"/>
                  <a:pt x="2470" y="2423"/>
                </a:cubicBezTo>
                <a:cubicBezTo>
                  <a:pt x="2468" y="2423"/>
                  <a:pt x="2467" y="2426"/>
                  <a:pt x="2464" y="2424"/>
                </a:cubicBezTo>
                <a:cubicBezTo>
                  <a:pt x="2471" y="2419"/>
                  <a:pt x="2479" y="2414"/>
                  <a:pt x="2486" y="2409"/>
                </a:cubicBezTo>
                <a:cubicBezTo>
                  <a:pt x="2488" y="2408"/>
                  <a:pt x="2491" y="2409"/>
                  <a:pt x="2493" y="2408"/>
                </a:cubicBezTo>
                <a:cubicBezTo>
                  <a:pt x="2493" y="2409"/>
                  <a:pt x="2494" y="2409"/>
                  <a:pt x="2494" y="2409"/>
                </a:cubicBezTo>
                <a:cubicBezTo>
                  <a:pt x="2494" y="2409"/>
                  <a:pt x="2493" y="2409"/>
                  <a:pt x="2493" y="2409"/>
                </a:cubicBezTo>
                <a:cubicBezTo>
                  <a:pt x="2489" y="2411"/>
                  <a:pt x="2486" y="2413"/>
                  <a:pt x="2483" y="2415"/>
                </a:cubicBezTo>
                <a:cubicBezTo>
                  <a:pt x="2482" y="2416"/>
                  <a:pt x="2481" y="2417"/>
                  <a:pt x="2481" y="2418"/>
                </a:cubicBezTo>
                <a:cubicBezTo>
                  <a:pt x="2483" y="2420"/>
                  <a:pt x="2484" y="2418"/>
                  <a:pt x="2484" y="2418"/>
                </a:cubicBezTo>
                <a:cubicBezTo>
                  <a:pt x="2489" y="2415"/>
                  <a:pt x="2493" y="2412"/>
                  <a:pt x="2498" y="2410"/>
                </a:cubicBezTo>
                <a:cubicBezTo>
                  <a:pt x="2499" y="2410"/>
                  <a:pt x="2501" y="2409"/>
                  <a:pt x="2502" y="2410"/>
                </a:cubicBezTo>
                <a:cubicBezTo>
                  <a:pt x="2507" y="2411"/>
                  <a:pt x="2511" y="2413"/>
                  <a:pt x="2515" y="2411"/>
                </a:cubicBezTo>
                <a:cubicBezTo>
                  <a:pt x="2515" y="2411"/>
                  <a:pt x="2515" y="2411"/>
                  <a:pt x="2515" y="2411"/>
                </a:cubicBezTo>
                <a:cubicBezTo>
                  <a:pt x="2519" y="2412"/>
                  <a:pt x="2522" y="2414"/>
                  <a:pt x="2526" y="2414"/>
                </a:cubicBezTo>
                <a:cubicBezTo>
                  <a:pt x="2526" y="2414"/>
                  <a:pt x="2525" y="2415"/>
                  <a:pt x="2525" y="2415"/>
                </a:cubicBezTo>
                <a:close/>
                <a:moveTo>
                  <a:pt x="2544" y="2415"/>
                </a:moveTo>
                <a:cubicBezTo>
                  <a:pt x="2535" y="2412"/>
                  <a:pt x="2525" y="2409"/>
                  <a:pt x="2516" y="2405"/>
                </a:cubicBezTo>
                <a:cubicBezTo>
                  <a:pt x="2514" y="2404"/>
                  <a:pt x="2512" y="2401"/>
                  <a:pt x="2510" y="2399"/>
                </a:cubicBezTo>
                <a:cubicBezTo>
                  <a:pt x="2507" y="2396"/>
                  <a:pt x="2504" y="2392"/>
                  <a:pt x="2500" y="2390"/>
                </a:cubicBezTo>
                <a:cubicBezTo>
                  <a:pt x="2516" y="2396"/>
                  <a:pt x="2530" y="2405"/>
                  <a:pt x="2544" y="2415"/>
                </a:cubicBezTo>
                <a:cubicBezTo>
                  <a:pt x="2544" y="2415"/>
                  <a:pt x="2544" y="2415"/>
                  <a:pt x="2544" y="2415"/>
                </a:cubicBezTo>
                <a:close/>
                <a:moveTo>
                  <a:pt x="2580" y="2436"/>
                </a:moveTo>
                <a:cubicBezTo>
                  <a:pt x="2571" y="2429"/>
                  <a:pt x="2562" y="2422"/>
                  <a:pt x="2553" y="2415"/>
                </a:cubicBezTo>
                <a:cubicBezTo>
                  <a:pt x="2552" y="2414"/>
                  <a:pt x="2552" y="2411"/>
                  <a:pt x="2550" y="2411"/>
                </a:cubicBezTo>
                <a:cubicBezTo>
                  <a:pt x="2544" y="2410"/>
                  <a:pt x="2541" y="2405"/>
                  <a:pt x="2537" y="2402"/>
                </a:cubicBezTo>
                <a:cubicBezTo>
                  <a:pt x="2532" y="2398"/>
                  <a:pt x="2528" y="2393"/>
                  <a:pt x="2523" y="2389"/>
                </a:cubicBezTo>
                <a:cubicBezTo>
                  <a:pt x="2524" y="2388"/>
                  <a:pt x="2524" y="2388"/>
                  <a:pt x="2524" y="2388"/>
                </a:cubicBezTo>
                <a:cubicBezTo>
                  <a:pt x="2527" y="2390"/>
                  <a:pt x="2530" y="2391"/>
                  <a:pt x="2532" y="2394"/>
                </a:cubicBezTo>
                <a:cubicBezTo>
                  <a:pt x="2547" y="2408"/>
                  <a:pt x="2563" y="2421"/>
                  <a:pt x="2579" y="2433"/>
                </a:cubicBezTo>
                <a:cubicBezTo>
                  <a:pt x="2580" y="2434"/>
                  <a:pt x="2581" y="2435"/>
                  <a:pt x="2580" y="2436"/>
                </a:cubicBezTo>
                <a:close/>
                <a:moveTo>
                  <a:pt x="2598" y="2443"/>
                </a:moveTo>
                <a:cubicBezTo>
                  <a:pt x="2602" y="2441"/>
                  <a:pt x="2606" y="2442"/>
                  <a:pt x="2609" y="2444"/>
                </a:cubicBezTo>
                <a:cubicBezTo>
                  <a:pt x="2610" y="2444"/>
                  <a:pt x="2611" y="2444"/>
                  <a:pt x="2611" y="2445"/>
                </a:cubicBezTo>
                <a:cubicBezTo>
                  <a:pt x="2610" y="2445"/>
                  <a:pt x="2610" y="2445"/>
                  <a:pt x="2609" y="2444"/>
                </a:cubicBezTo>
                <a:cubicBezTo>
                  <a:pt x="2605" y="2444"/>
                  <a:pt x="2601" y="2443"/>
                  <a:pt x="2598" y="2443"/>
                </a:cubicBezTo>
                <a:close/>
                <a:moveTo>
                  <a:pt x="2609" y="2448"/>
                </a:moveTo>
                <a:cubicBezTo>
                  <a:pt x="2612" y="2447"/>
                  <a:pt x="2618" y="2448"/>
                  <a:pt x="2621" y="2450"/>
                </a:cubicBezTo>
                <a:cubicBezTo>
                  <a:pt x="2617" y="2451"/>
                  <a:pt x="2613" y="2450"/>
                  <a:pt x="2609" y="2448"/>
                </a:cubicBezTo>
                <a:close/>
                <a:moveTo>
                  <a:pt x="2625" y="2450"/>
                </a:moveTo>
                <a:cubicBezTo>
                  <a:pt x="2633" y="2451"/>
                  <a:pt x="2640" y="2456"/>
                  <a:pt x="2639" y="2460"/>
                </a:cubicBezTo>
                <a:cubicBezTo>
                  <a:pt x="2635" y="2457"/>
                  <a:pt x="2630" y="2454"/>
                  <a:pt x="2625" y="2450"/>
                </a:cubicBezTo>
                <a:close/>
                <a:moveTo>
                  <a:pt x="1290" y="157"/>
                </a:moveTo>
                <a:cubicBezTo>
                  <a:pt x="1280" y="157"/>
                  <a:pt x="1271" y="154"/>
                  <a:pt x="1261" y="150"/>
                </a:cubicBezTo>
                <a:cubicBezTo>
                  <a:pt x="1248" y="146"/>
                  <a:pt x="1236" y="140"/>
                  <a:pt x="1224" y="133"/>
                </a:cubicBezTo>
                <a:cubicBezTo>
                  <a:pt x="1215" y="126"/>
                  <a:pt x="1206" y="119"/>
                  <a:pt x="1197" y="112"/>
                </a:cubicBezTo>
                <a:cubicBezTo>
                  <a:pt x="1180" y="101"/>
                  <a:pt x="1166" y="87"/>
                  <a:pt x="1152" y="72"/>
                </a:cubicBezTo>
                <a:cubicBezTo>
                  <a:pt x="1149" y="69"/>
                  <a:pt x="1145" y="67"/>
                  <a:pt x="1142" y="64"/>
                </a:cubicBezTo>
                <a:cubicBezTo>
                  <a:pt x="1137" y="58"/>
                  <a:pt x="1131" y="54"/>
                  <a:pt x="1122" y="53"/>
                </a:cubicBezTo>
                <a:cubicBezTo>
                  <a:pt x="1110" y="53"/>
                  <a:pt x="1099" y="55"/>
                  <a:pt x="1089" y="63"/>
                </a:cubicBezTo>
                <a:cubicBezTo>
                  <a:pt x="1086" y="66"/>
                  <a:pt x="1083" y="65"/>
                  <a:pt x="1081" y="60"/>
                </a:cubicBezTo>
                <a:cubicBezTo>
                  <a:pt x="1080" y="59"/>
                  <a:pt x="1080" y="57"/>
                  <a:pt x="1079" y="56"/>
                </a:cubicBezTo>
                <a:cubicBezTo>
                  <a:pt x="1077" y="50"/>
                  <a:pt x="1074" y="44"/>
                  <a:pt x="1078" y="38"/>
                </a:cubicBezTo>
                <a:cubicBezTo>
                  <a:pt x="1079" y="36"/>
                  <a:pt x="1079" y="35"/>
                  <a:pt x="1077" y="34"/>
                </a:cubicBezTo>
                <a:cubicBezTo>
                  <a:pt x="1074" y="31"/>
                  <a:pt x="1069" y="31"/>
                  <a:pt x="1065" y="33"/>
                </a:cubicBezTo>
                <a:cubicBezTo>
                  <a:pt x="1062" y="36"/>
                  <a:pt x="1062" y="40"/>
                  <a:pt x="1062" y="44"/>
                </a:cubicBezTo>
                <a:cubicBezTo>
                  <a:pt x="1063" y="49"/>
                  <a:pt x="1065" y="54"/>
                  <a:pt x="1066" y="59"/>
                </a:cubicBezTo>
                <a:cubicBezTo>
                  <a:pt x="1068" y="66"/>
                  <a:pt x="1072" y="70"/>
                  <a:pt x="1078" y="73"/>
                </a:cubicBezTo>
                <a:cubicBezTo>
                  <a:pt x="1080" y="75"/>
                  <a:pt x="1081" y="76"/>
                  <a:pt x="1080" y="79"/>
                </a:cubicBezTo>
                <a:cubicBezTo>
                  <a:pt x="1075" y="91"/>
                  <a:pt x="1079" y="102"/>
                  <a:pt x="1088" y="111"/>
                </a:cubicBezTo>
                <a:cubicBezTo>
                  <a:pt x="1092" y="116"/>
                  <a:pt x="1098" y="120"/>
                  <a:pt x="1102" y="125"/>
                </a:cubicBezTo>
                <a:cubicBezTo>
                  <a:pt x="1106" y="128"/>
                  <a:pt x="1104" y="137"/>
                  <a:pt x="1113" y="136"/>
                </a:cubicBezTo>
                <a:cubicBezTo>
                  <a:pt x="1113" y="136"/>
                  <a:pt x="1113" y="136"/>
                  <a:pt x="1113" y="136"/>
                </a:cubicBezTo>
                <a:cubicBezTo>
                  <a:pt x="1116" y="143"/>
                  <a:pt x="1121" y="148"/>
                  <a:pt x="1125" y="154"/>
                </a:cubicBezTo>
                <a:cubicBezTo>
                  <a:pt x="1133" y="164"/>
                  <a:pt x="1142" y="173"/>
                  <a:pt x="1152" y="182"/>
                </a:cubicBezTo>
                <a:cubicBezTo>
                  <a:pt x="1162" y="193"/>
                  <a:pt x="1174" y="202"/>
                  <a:pt x="1186" y="212"/>
                </a:cubicBezTo>
                <a:cubicBezTo>
                  <a:pt x="1198" y="222"/>
                  <a:pt x="1211" y="230"/>
                  <a:pt x="1225" y="237"/>
                </a:cubicBezTo>
                <a:cubicBezTo>
                  <a:pt x="1233" y="241"/>
                  <a:pt x="1241" y="244"/>
                  <a:pt x="1249" y="246"/>
                </a:cubicBezTo>
                <a:cubicBezTo>
                  <a:pt x="1257" y="247"/>
                  <a:pt x="1266" y="247"/>
                  <a:pt x="1274" y="248"/>
                </a:cubicBezTo>
                <a:cubicBezTo>
                  <a:pt x="1280" y="248"/>
                  <a:pt x="1285" y="247"/>
                  <a:pt x="1290" y="244"/>
                </a:cubicBezTo>
                <a:cubicBezTo>
                  <a:pt x="1294" y="242"/>
                  <a:pt x="1299" y="240"/>
                  <a:pt x="1303" y="238"/>
                </a:cubicBezTo>
                <a:cubicBezTo>
                  <a:pt x="1316" y="231"/>
                  <a:pt x="1324" y="220"/>
                  <a:pt x="1327" y="207"/>
                </a:cubicBezTo>
                <a:cubicBezTo>
                  <a:pt x="1330" y="194"/>
                  <a:pt x="1328" y="182"/>
                  <a:pt x="1318" y="172"/>
                </a:cubicBezTo>
                <a:cubicBezTo>
                  <a:pt x="1310" y="164"/>
                  <a:pt x="1302" y="157"/>
                  <a:pt x="1290" y="157"/>
                </a:cubicBezTo>
                <a:close/>
                <a:moveTo>
                  <a:pt x="1067" y="41"/>
                </a:moveTo>
                <a:cubicBezTo>
                  <a:pt x="1067" y="39"/>
                  <a:pt x="1068" y="38"/>
                  <a:pt x="1069" y="37"/>
                </a:cubicBezTo>
                <a:cubicBezTo>
                  <a:pt x="1070" y="36"/>
                  <a:pt x="1071" y="37"/>
                  <a:pt x="1072" y="37"/>
                </a:cubicBezTo>
                <a:cubicBezTo>
                  <a:pt x="1073" y="37"/>
                  <a:pt x="1072" y="38"/>
                  <a:pt x="1072" y="39"/>
                </a:cubicBezTo>
                <a:cubicBezTo>
                  <a:pt x="1069" y="50"/>
                  <a:pt x="1074" y="60"/>
                  <a:pt x="1081" y="68"/>
                </a:cubicBezTo>
                <a:cubicBezTo>
                  <a:pt x="1082" y="69"/>
                  <a:pt x="1083" y="69"/>
                  <a:pt x="1082" y="71"/>
                </a:cubicBezTo>
                <a:cubicBezTo>
                  <a:pt x="1070" y="65"/>
                  <a:pt x="1069" y="53"/>
                  <a:pt x="1067" y="41"/>
                </a:cubicBezTo>
                <a:close/>
                <a:moveTo>
                  <a:pt x="1112" y="103"/>
                </a:moveTo>
                <a:cubicBezTo>
                  <a:pt x="1112" y="105"/>
                  <a:pt x="1113" y="107"/>
                  <a:pt x="1113" y="109"/>
                </a:cubicBezTo>
                <a:cubicBezTo>
                  <a:pt x="1117" y="116"/>
                  <a:pt x="1115" y="122"/>
                  <a:pt x="1111" y="129"/>
                </a:cubicBezTo>
                <a:cubicBezTo>
                  <a:pt x="1106" y="121"/>
                  <a:pt x="1100" y="115"/>
                  <a:pt x="1093" y="109"/>
                </a:cubicBezTo>
                <a:cubicBezTo>
                  <a:pt x="1087" y="105"/>
                  <a:pt x="1080" y="90"/>
                  <a:pt x="1083" y="83"/>
                </a:cubicBezTo>
                <a:cubicBezTo>
                  <a:pt x="1084" y="81"/>
                  <a:pt x="1083" y="79"/>
                  <a:pt x="1086" y="80"/>
                </a:cubicBezTo>
                <a:cubicBezTo>
                  <a:pt x="1086" y="80"/>
                  <a:pt x="1087" y="79"/>
                  <a:pt x="1087" y="78"/>
                </a:cubicBezTo>
                <a:cubicBezTo>
                  <a:pt x="1085" y="70"/>
                  <a:pt x="1092" y="67"/>
                  <a:pt x="1097" y="64"/>
                </a:cubicBezTo>
                <a:cubicBezTo>
                  <a:pt x="1104" y="59"/>
                  <a:pt x="1112" y="58"/>
                  <a:pt x="1120" y="58"/>
                </a:cubicBezTo>
                <a:cubicBezTo>
                  <a:pt x="1131" y="58"/>
                  <a:pt x="1136" y="66"/>
                  <a:pt x="1144" y="71"/>
                </a:cubicBezTo>
                <a:cubicBezTo>
                  <a:pt x="1145" y="72"/>
                  <a:pt x="1147" y="74"/>
                  <a:pt x="1149" y="76"/>
                </a:cubicBezTo>
                <a:cubicBezTo>
                  <a:pt x="1140" y="75"/>
                  <a:pt x="1133" y="79"/>
                  <a:pt x="1125" y="78"/>
                </a:cubicBezTo>
                <a:cubicBezTo>
                  <a:pt x="1122" y="78"/>
                  <a:pt x="1120" y="80"/>
                  <a:pt x="1123" y="83"/>
                </a:cubicBezTo>
                <a:cubicBezTo>
                  <a:pt x="1128" y="89"/>
                  <a:pt x="1129" y="97"/>
                  <a:pt x="1135" y="104"/>
                </a:cubicBezTo>
                <a:cubicBezTo>
                  <a:pt x="1129" y="102"/>
                  <a:pt x="1123" y="103"/>
                  <a:pt x="1118" y="102"/>
                </a:cubicBezTo>
                <a:cubicBezTo>
                  <a:pt x="1117" y="102"/>
                  <a:pt x="1116" y="102"/>
                  <a:pt x="1116" y="101"/>
                </a:cubicBezTo>
                <a:cubicBezTo>
                  <a:pt x="1115" y="99"/>
                  <a:pt x="1114" y="99"/>
                  <a:pt x="1113" y="99"/>
                </a:cubicBezTo>
                <a:cubicBezTo>
                  <a:pt x="1112" y="100"/>
                  <a:pt x="1112" y="101"/>
                  <a:pt x="1112" y="103"/>
                </a:cubicBezTo>
                <a:close/>
                <a:moveTo>
                  <a:pt x="1322" y="205"/>
                </a:moveTo>
                <a:cubicBezTo>
                  <a:pt x="1319" y="217"/>
                  <a:pt x="1313" y="228"/>
                  <a:pt x="1301" y="233"/>
                </a:cubicBezTo>
                <a:cubicBezTo>
                  <a:pt x="1297" y="235"/>
                  <a:pt x="1293" y="237"/>
                  <a:pt x="1289" y="239"/>
                </a:cubicBezTo>
                <a:cubicBezTo>
                  <a:pt x="1283" y="243"/>
                  <a:pt x="1277" y="244"/>
                  <a:pt x="1270" y="243"/>
                </a:cubicBezTo>
                <a:cubicBezTo>
                  <a:pt x="1267" y="242"/>
                  <a:pt x="1264" y="242"/>
                  <a:pt x="1260" y="242"/>
                </a:cubicBezTo>
                <a:cubicBezTo>
                  <a:pt x="1246" y="242"/>
                  <a:pt x="1233" y="237"/>
                  <a:pt x="1221" y="230"/>
                </a:cubicBezTo>
                <a:cubicBezTo>
                  <a:pt x="1203" y="220"/>
                  <a:pt x="1188" y="208"/>
                  <a:pt x="1173" y="196"/>
                </a:cubicBezTo>
                <a:cubicBezTo>
                  <a:pt x="1156" y="182"/>
                  <a:pt x="1141" y="166"/>
                  <a:pt x="1127" y="149"/>
                </a:cubicBezTo>
                <a:cubicBezTo>
                  <a:pt x="1124" y="145"/>
                  <a:pt x="1121" y="140"/>
                  <a:pt x="1117" y="136"/>
                </a:cubicBezTo>
                <a:cubicBezTo>
                  <a:pt x="1116" y="134"/>
                  <a:pt x="1115" y="132"/>
                  <a:pt x="1116" y="129"/>
                </a:cubicBezTo>
                <a:cubicBezTo>
                  <a:pt x="1121" y="120"/>
                  <a:pt x="1121" y="118"/>
                  <a:pt x="1118" y="106"/>
                </a:cubicBezTo>
                <a:cubicBezTo>
                  <a:pt x="1125" y="108"/>
                  <a:pt x="1132" y="108"/>
                  <a:pt x="1139" y="110"/>
                </a:cubicBezTo>
                <a:cubicBezTo>
                  <a:pt x="1141" y="111"/>
                  <a:pt x="1142" y="109"/>
                  <a:pt x="1142" y="108"/>
                </a:cubicBezTo>
                <a:cubicBezTo>
                  <a:pt x="1142" y="106"/>
                  <a:pt x="1141" y="105"/>
                  <a:pt x="1141" y="104"/>
                </a:cubicBezTo>
                <a:cubicBezTo>
                  <a:pt x="1135" y="98"/>
                  <a:pt x="1133" y="90"/>
                  <a:pt x="1129" y="83"/>
                </a:cubicBezTo>
                <a:cubicBezTo>
                  <a:pt x="1137" y="82"/>
                  <a:pt x="1144" y="79"/>
                  <a:pt x="1152" y="82"/>
                </a:cubicBezTo>
                <a:cubicBezTo>
                  <a:pt x="1153" y="82"/>
                  <a:pt x="1154" y="81"/>
                  <a:pt x="1155" y="82"/>
                </a:cubicBezTo>
                <a:cubicBezTo>
                  <a:pt x="1165" y="94"/>
                  <a:pt x="1177" y="104"/>
                  <a:pt x="1189" y="113"/>
                </a:cubicBezTo>
                <a:cubicBezTo>
                  <a:pt x="1199" y="120"/>
                  <a:pt x="1208" y="128"/>
                  <a:pt x="1218" y="135"/>
                </a:cubicBezTo>
                <a:cubicBezTo>
                  <a:pt x="1232" y="144"/>
                  <a:pt x="1247" y="151"/>
                  <a:pt x="1263" y="156"/>
                </a:cubicBezTo>
                <a:cubicBezTo>
                  <a:pt x="1272" y="160"/>
                  <a:pt x="1280" y="162"/>
                  <a:pt x="1290" y="162"/>
                </a:cubicBezTo>
                <a:cubicBezTo>
                  <a:pt x="1300" y="161"/>
                  <a:pt x="1307" y="168"/>
                  <a:pt x="1313" y="174"/>
                </a:cubicBezTo>
                <a:cubicBezTo>
                  <a:pt x="1323" y="183"/>
                  <a:pt x="1325" y="194"/>
                  <a:pt x="1322" y="205"/>
                </a:cubicBezTo>
                <a:close/>
                <a:moveTo>
                  <a:pt x="1834" y="3182"/>
                </a:moveTo>
                <a:cubicBezTo>
                  <a:pt x="1833" y="3183"/>
                  <a:pt x="1833" y="3185"/>
                  <a:pt x="1835" y="3186"/>
                </a:cubicBezTo>
                <a:cubicBezTo>
                  <a:pt x="1837" y="3186"/>
                  <a:pt x="1837" y="3184"/>
                  <a:pt x="1838" y="3183"/>
                </a:cubicBezTo>
                <a:cubicBezTo>
                  <a:pt x="1841" y="3175"/>
                  <a:pt x="1841" y="3167"/>
                  <a:pt x="1842" y="3157"/>
                </a:cubicBezTo>
                <a:cubicBezTo>
                  <a:pt x="1841" y="3145"/>
                  <a:pt x="1838" y="3133"/>
                  <a:pt x="1834" y="3120"/>
                </a:cubicBezTo>
                <a:cubicBezTo>
                  <a:pt x="1834" y="3118"/>
                  <a:pt x="1833" y="3117"/>
                  <a:pt x="1831" y="3116"/>
                </a:cubicBezTo>
                <a:cubicBezTo>
                  <a:pt x="1830" y="3114"/>
                  <a:pt x="1829" y="3113"/>
                  <a:pt x="1827" y="3114"/>
                </a:cubicBezTo>
                <a:cubicBezTo>
                  <a:pt x="1824" y="3116"/>
                  <a:pt x="1826" y="3117"/>
                  <a:pt x="1827" y="3119"/>
                </a:cubicBezTo>
                <a:cubicBezTo>
                  <a:pt x="1829" y="3121"/>
                  <a:pt x="1830" y="3124"/>
                  <a:pt x="1831" y="3128"/>
                </a:cubicBezTo>
                <a:cubicBezTo>
                  <a:pt x="1836" y="3146"/>
                  <a:pt x="1840" y="3163"/>
                  <a:pt x="1834" y="3182"/>
                </a:cubicBezTo>
                <a:close/>
                <a:moveTo>
                  <a:pt x="1778" y="3061"/>
                </a:moveTo>
                <a:cubicBezTo>
                  <a:pt x="1784" y="3061"/>
                  <a:pt x="1784" y="3061"/>
                  <a:pt x="1781" y="3056"/>
                </a:cubicBezTo>
                <a:cubicBezTo>
                  <a:pt x="1775" y="3048"/>
                  <a:pt x="1769" y="3040"/>
                  <a:pt x="1764" y="3032"/>
                </a:cubicBezTo>
                <a:cubicBezTo>
                  <a:pt x="1763" y="3031"/>
                  <a:pt x="1762" y="3028"/>
                  <a:pt x="1760" y="3029"/>
                </a:cubicBezTo>
                <a:cubicBezTo>
                  <a:pt x="1757" y="3031"/>
                  <a:pt x="1759" y="3033"/>
                  <a:pt x="1760" y="3034"/>
                </a:cubicBezTo>
                <a:cubicBezTo>
                  <a:pt x="1763" y="3039"/>
                  <a:pt x="1767" y="3045"/>
                  <a:pt x="1770" y="3050"/>
                </a:cubicBezTo>
                <a:cubicBezTo>
                  <a:pt x="1771" y="3051"/>
                  <a:pt x="1773" y="3053"/>
                  <a:pt x="1772" y="3054"/>
                </a:cubicBezTo>
                <a:cubicBezTo>
                  <a:pt x="1766" y="3057"/>
                  <a:pt x="1771" y="3060"/>
                  <a:pt x="1772" y="3062"/>
                </a:cubicBezTo>
                <a:cubicBezTo>
                  <a:pt x="1774" y="3066"/>
                  <a:pt x="1776" y="3070"/>
                  <a:pt x="1778" y="3073"/>
                </a:cubicBezTo>
                <a:cubicBezTo>
                  <a:pt x="1782" y="3080"/>
                  <a:pt x="1784" y="3088"/>
                  <a:pt x="1789" y="3094"/>
                </a:cubicBezTo>
                <a:cubicBezTo>
                  <a:pt x="1790" y="3095"/>
                  <a:pt x="1791" y="3096"/>
                  <a:pt x="1792" y="3095"/>
                </a:cubicBezTo>
                <a:cubicBezTo>
                  <a:pt x="1793" y="3095"/>
                  <a:pt x="1793" y="3094"/>
                  <a:pt x="1793" y="3092"/>
                </a:cubicBezTo>
                <a:cubicBezTo>
                  <a:pt x="1788" y="3082"/>
                  <a:pt x="1783" y="3072"/>
                  <a:pt x="1778" y="3061"/>
                </a:cubicBezTo>
                <a:close/>
                <a:moveTo>
                  <a:pt x="1757" y="3162"/>
                </a:moveTo>
                <a:cubicBezTo>
                  <a:pt x="1755" y="3161"/>
                  <a:pt x="1755" y="3163"/>
                  <a:pt x="1754" y="3165"/>
                </a:cubicBezTo>
                <a:cubicBezTo>
                  <a:pt x="1751" y="3178"/>
                  <a:pt x="1748" y="3191"/>
                  <a:pt x="1744" y="3204"/>
                </a:cubicBezTo>
                <a:cubicBezTo>
                  <a:pt x="1744" y="3205"/>
                  <a:pt x="1744" y="3206"/>
                  <a:pt x="1746" y="3207"/>
                </a:cubicBezTo>
                <a:cubicBezTo>
                  <a:pt x="1747" y="3207"/>
                  <a:pt x="1747" y="3206"/>
                  <a:pt x="1748" y="3205"/>
                </a:cubicBezTo>
                <a:cubicBezTo>
                  <a:pt x="1751" y="3191"/>
                  <a:pt x="1755" y="3177"/>
                  <a:pt x="1758" y="3165"/>
                </a:cubicBezTo>
                <a:cubicBezTo>
                  <a:pt x="1759" y="3163"/>
                  <a:pt x="1758" y="3162"/>
                  <a:pt x="1757" y="3162"/>
                </a:cubicBezTo>
                <a:close/>
                <a:moveTo>
                  <a:pt x="1721" y="3208"/>
                </a:moveTo>
                <a:cubicBezTo>
                  <a:pt x="1725" y="3191"/>
                  <a:pt x="1726" y="3174"/>
                  <a:pt x="1730" y="3158"/>
                </a:cubicBezTo>
                <a:cubicBezTo>
                  <a:pt x="1724" y="3164"/>
                  <a:pt x="1718" y="3201"/>
                  <a:pt x="1721" y="3208"/>
                </a:cubicBezTo>
                <a:close/>
                <a:moveTo>
                  <a:pt x="1748" y="3020"/>
                </a:moveTo>
                <a:cubicBezTo>
                  <a:pt x="1754" y="3033"/>
                  <a:pt x="1754" y="3046"/>
                  <a:pt x="1761" y="3057"/>
                </a:cubicBezTo>
                <a:cubicBezTo>
                  <a:pt x="1763" y="3051"/>
                  <a:pt x="1754" y="3024"/>
                  <a:pt x="1748" y="3020"/>
                </a:cubicBezTo>
                <a:close/>
                <a:moveTo>
                  <a:pt x="1824" y="3173"/>
                </a:moveTo>
                <a:cubicBezTo>
                  <a:pt x="1822" y="3172"/>
                  <a:pt x="1821" y="3174"/>
                  <a:pt x="1821" y="3176"/>
                </a:cubicBezTo>
                <a:cubicBezTo>
                  <a:pt x="1815" y="3187"/>
                  <a:pt x="1811" y="3199"/>
                  <a:pt x="1801" y="3208"/>
                </a:cubicBezTo>
                <a:cubicBezTo>
                  <a:pt x="1800" y="3208"/>
                  <a:pt x="1800" y="3209"/>
                  <a:pt x="1801" y="3210"/>
                </a:cubicBezTo>
                <a:cubicBezTo>
                  <a:pt x="1802" y="3212"/>
                  <a:pt x="1803" y="3211"/>
                  <a:pt x="1804" y="3210"/>
                </a:cubicBezTo>
                <a:cubicBezTo>
                  <a:pt x="1815" y="3201"/>
                  <a:pt x="1821" y="3188"/>
                  <a:pt x="1825" y="3175"/>
                </a:cubicBezTo>
                <a:cubicBezTo>
                  <a:pt x="1826" y="3174"/>
                  <a:pt x="1825" y="3173"/>
                  <a:pt x="1824" y="3173"/>
                </a:cubicBezTo>
                <a:close/>
                <a:moveTo>
                  <a:pt x="1849" y="3177"/>
                </a:moveTo>
                <a:cubicBezTo>
                  <a:pt x="1847" y="3177"/>
                  <a:pt x="1847" y="3178"/>
                  <a:pt x="1847" y="3180"/>
                </a:cubicBezTo>
                <a:cubicBezTo>
                  <a:pt x="1843" y="3191"/>
                  <a:pt x="1839" y="3202"/>
                  <a:pt x="1830" y="3210"/>
                </a:cubicBezTo>
                <a:cubicBezTo>
                  <a:pt x="1829" y="3211"/>
                  <a:pt x="1827" y="3212"/>
                  <a:pt x="1829" y="3214"/>
                </a:cubicBezTo>
                <a:cubicBezTo>
                  <a:pt x="1830" y="3216"/>
                  <a:pt x="1832" y="3214"/>
                  <a:pt x="1833" y="3213"/>
                </a:cubicBezTo>
                <a:cubicBezTo>
                  <a:pt x="1842" y="3204"/>
                  <a:pt x="1847" y="3192"/>
                  <a:pt x="1851" y="3181"/>
                </a:cubicBezTo>
                <a:cubicBezTo>
                  <a:pt x="1851" y="3178"/>
                  <a:pt x="1851" y="3177"/>
                  <a:pt x="1849" y="3177"/>
                </a:cubicBezTo>
                <a:close/>
                <a:moveTo>
                  <a:pt x="1846" y="3075"/>
                </a:moveTo>
                <a:cubicBezTo>
                  <a:pt x="1835" y="3064"/>
                  <a:pt x="1822" y="3057"/>
                  <a:pt x="1811" y="3045"/>
                </a:cubicBezTo>
                <a:cubicBezTo>
                  <a:pt x="1808" y="3042"/>
                  <a:pt x="1805" y="3040"/>
                  <a:pt x="1801" y="3038"/>
                </a:cubicBezTo>
                <a:cubicBezTo>
                  <a:pt x="1790" y="3031"/>
                  <a:pt x="1779" y="3024"/>
                  <a:pt x="1771" y="3014"/>
                </a:cubicBezTo>
                <a:cubicBezTo>
                  <a:pt x="1762" y="3003"/>
                  <a:pt x="1758" y="2990"/>
                  <a:pt x="1756" y="2977"/>
                </a:cubicBezTo>
                <a:cubicBezTo>
                  <a:pt x="1752" y="2952"/>
                  <a:pt x="1755" y="2929"/>
                  <a:pt x="1775" y="2912"/>
                </a:cubicBezTo>
                <a:cubicBezTo>
                  <a:pt x="1777" y="2910"/>
                  <a:pt x="1784" y="2909"/>
                  <a:pt x="1780" y="2903"/>
                </a:cubicBezTo>
                <a:cubicBezTo>
                  <a:pt x="1775" y="2903"/>
                  <a:pt x="1775" y="2903"/>
                  <a:pt x="1775" y="2903"/>
                </a:cubicBezTo>
                <a:cubicBezTo>
                  <a:pt x="1770" y="2906"/>
                  <a:pt x="1766" y="2906"/>
                  <a:pt x="1761" y="2906"/>
                </a:cubicBezTo>
                <a:cubicBezTo>
                  <a:pt x="1757" y="2906"/>
                  <a:pt x="1755" y="2913"/>
                  <a:pt x="1750" y="2910"/>
                </a:cubicBezTo>
                <a:cubicBezTo>
                  <a:pt x="1748" y="2909"/>
                  <a:pt x="1747" y="2911"/>
                  <a:pt x="1746" y="2912"/>
                </a:cubicBezTo>
                <a:cubicBezTo>
                  <a:pt x="1743" y="2916"/>
                  <a:pt x="1739" y="2919"/>
                  <a:pt x="1738" y="2924"/>
                </a:cubicBezTo>
                <a:cubicBezTo>
                  <a:pt x="1737" y="2925"/>
                  <a:pt x="1738" y="2926"/>
                  <a:pt x="1735" y="2926"/>
                </a:cubicBezTo>
                <a:cubicBezTo>
                  <a:pt x="1731" y="2926"/>
                  <a:pt x="1730" y="2930"/>
                  <a:pt x="1729" y="2933"/>
                </a:cubicBezTo>
                <a:cubicBezTo>
                  <a:pt x="1722" y="2948"/>
                  <a:pt x="1723" y="2965"/>
                  <a:pt x="1717" y="2981"/>
                </a:cubicBezTo>
                <a:cubicBezTo>
                  <a:pt x="1714" y="2990"/>
                  <a:pt x="1709" y="2999"/>
                  <a:pt x="1702" y="3006"/>
                </a:cubicBezTo>
                <a:cubicBezTo>
                  <a:pt x="1685" y="3023"/>
                  <a:pt x="1664" y="3032"/>
                  <a:pt x="1643" y="3041"/>
                </a:cubicBezTo>
                <a:cubicBezTo>
                  <a:pt x="1633" y="3045"/>
                  <a:pt x="1625" y="3052"/>
                  <a:pt x="1618" y="3060"/>
                </a:cubicBezTo>
                <a:cubicBezTo>
                  <a:pt x="1608" y="3074"/>
                  <a:pt x="1600" y="3089"/>
                  <a:pt x="1594" y="3105"/>
                </a:cubicBezTo>
                <a:cubicBezTo>
                  <a:pt x="1590" y="3115"/>
                  <a:pt x="1586" y="3125"/>
                  <a:pt x="1585" y="3137"/>
                </a:cubicBezTo>
                <a:cubicBezTo>
                  <a:pt x="1585" y="3151"/>
                  <a:pt x="1588" y="3164"/>
                  <a:pt x="1593" y="3176"/>
                </a:cubicBezTo>
                <a:cubicBezTo>
                  <a:pt x="1599" y="3192"/>
                  <a:pt x="1607" y="3205"/>
                  <a:pt x="1621" y="3214"/>
                </a:cubicBezTo>
                <a:cubicBezTo>
                  <a:pt x="1637" y="3223"/>
                  <a:pt x="1655" y="3229"/>
                  <a:pt x="1675" y="3231"/>
                </a:cubicBezTo>
                <a:cubicBezTo>
                  <a:pt x="1670" y="3233"/>
                  <a:pt x="1666" y="3234"/>
                  <a:pt x="1662" y="3236"/>
                </a:cubicBezTo>
                <a:cubicBezTo>
                  <a:pt x="1661" y="3237"/>
                  <a:pt x="1660" y="3238"/>
                  <a:pt x="1660" y="3240"/>
                </a:cubicBezTo>
                <a:cubicBezTo>
                  <a:pt x="1661" y="3241"/>
                  <a:pt x="1663" y="3241"/>
                  <a:pt x="1664" y="3241"/>
                </a:cubicBezTo>
                <a:cubicBezTo>
                  <a:pt x="1668" y="3239"/>
                  <a:pt x="1674" y="3238"/>
                  <a:pt x="1677" y="3235"/>
                </a:cubicBezTo>
                <a:cubicBezTo>
                  <a:pt x="1683" y="3231"/>
                  <a:pt x="1690" y="3232"/>
                  <a:pt x="1696" y="3231"/>
                </a:cubicBezTo>
                <a:cubicBezTo>
                  <a:pt x="1691" y="3234"/>
                  <a:pt x="1686" y="3236"/>
                  <a:pt x="1681" y="3239"/>
                </a:cubicBezTo>
                <a:cubicBezTo>
                  <a:pt x="1679" y="3240"/>
                  <a:pt x="1677" y="3240"/>
                  <a:pt x="1678" y="3242"/>
                </a:cubicBezTo>
                <a:cubicBezTo>
                  <a:pt x="1679" y="3244"/>
                  <a:pt x="1681" y="3244"/>
                  <a:pt x="1682" y="3243"/>
                </a:cubicBezTo>
                <a:cubicBezTo>
                  <a:pt x="1688" y="3241"/>
                  <a:pt x="1694" y="3238"/>
                  <a:pt x="1700" y="3235"/>
                </a:cubicBezTo>
                <a:cubicBezTo>
                  <a:pt x="1701" y="3237"/>
                  <a:pt x="1698" y="3239"/>
                  <a:pt x="1700" y="3240"/>
                </a:cubicBezTo>
                <a:cubicBezTo>
                  <a:pt x="1701" y="3241"/>
                  <a:pt x="1702" y="3241"/>
                  <a:pt x="1703" y="3240"/>
                </a:cubicBezTo>
                <a:cubicBezTo>
                  <a:pt x="1708" y="3234"/>
                  <a:pt x="1711" y="3237"/>
                  <a:pt x="1714" y="3242"/>
                </a:cubicBezTo>
                <a:cubicBezTo>
                  <a:pt x="1715" y="3244"/>
                  <a:pt x="1718" y="3245"/>
                  <a:pt x="1719" y="3248"/>
                </a:cubicBezTo>
                <a:cubicBezTo>
                  <a:pt x="1720" y="3250"/>
                  <a:pt x="1723" y="3249"/>
                  <a:pt x="1724" y="3247"/>
                </a:cubicBezTo>
                <a:cubicBezTo>
                  <a:pt x="1725" y="3243"/>
                  <a:pt x="1726" y="3239"/>
                  <a:pt x="1727" y="3235"/>
                </a:cubicBezTo>
                <a:cubicBezTo>
                  <a:pt x="1728" y="3240"/>
                  <a:pt x="1735" y="3238"/>
                  <a:pt x="1735" y="3244"/>
                </a:cubicBezTo>
                <a:cubicBezTo>
                  <a:pt x="1735" y="3245"/>
                  <a:pt x="1734" y="3251"/>
                  <a:pt x="1738" y="3250"/>
                </a:cubicBezTo>
                <a:cubicBezTo>
                  <a:pt x="1743" y="3249"/>
                  <a:pt x="1739" y="3245"/>
                  <a:pt x="1739" y="3242"/>
                </a:cubicBezTo>
                <a:cubicBezTo>
                  <a:pt x="1739" y="3242"/>
                  <a:pt x="1739" y="3242"/>
                  <a:pt x="1739" y="3241"/>
                </a:cubicBezTo>
                <a:cubicBezTo>
                  <a:pt x="1738" y="3240"/>
                  <a:pt x="1738" y="3238"/>
                  <a:pt x="1740" y="3237"/>
                </a:cubicBezTo>
                <a:cubicBezTo>
                  <a:pt x="1742" y="3237"/>
                  <a:pt x="1743" y="3237"/>
                  <a:pt x="1744" y="3239"/>
                </a:cubicBezTo>
                <a:cubicBezTo>
                  <a:pt x="1745" y="3241"/>
                  <a:pt x="1747" y="3244"/>
                  <a:pt x="1748" y="3246"/>
                </a:cubicBezTo>
                <a:cubicBezTo>
                  <a:pt x="1749" y="3248"/>
                  <a:pt x="1751" y="3248"/>
                  <a:pt x="1752" y="3247"/>
                </a:cubicBezTo>
                <a:cubicBezTo>
                  <a:pt x="1754" y="3246"/>
                  <a:pt x="1753" y="3245"/>
                  <a:pt x="1752" y="3244"/>
                </a:cubicBezTo>
                <a:cubicBezTo>
                  <a:pt x="1751" y="3242"/>
                  <a:pt x="1750" y="3239"/>
                  <a:pt x="1749" y="3237"/>
                </a:cubicBezTo>
                <a:cubicBezTo>
                  <a:pt x="1749" y="3237"/>
                  <a:pt x="1749" y="3236"/>
                  <a:pt x="1750" y="3236"/>
                </a:cubicBezTo>
                <a:cubicBezTo>
                  <a:pt x="1757" y="3241"/>
                  <a:pt x="1765" y="3244"/>
                  <a:pt x="1773" y="3247"/>
                </a:cubicBezTo>
                <a:cubicBezTo>
                  <a:pt x="1776" y="3248"/>
                  <a:pt x="1779" y="3253"/>
                  <a:pt x="1781" y="3249"/>
                </a:cubicBezTo>
                <a:cubicBezTo>
                  <a:pt x="1784" y="3245"/>
                  <a:pt x="1777" y="3245"/>
                  <a:pt x="1775" y="3242"/>
                </a:cubicBezTo>
                <a:cubicBezTo>
                  <a:pt x="1775" y="3242"/>
                  <a:pt x="1775" y="3241"/>
                  <a:pt x="1775" y="3241"/>
                </a:cubicBezTo>
                <a:cubicBezTo>
                  <a:pt x="1785" y="3242"/>
                  <a:pt x="1795" y="3240"/>
                  <a:pt x="1804" y="3239"/>
                </a:cubicBezTo>
                <a:cubicBezTo>
                  <a:pt x="1817" y="3238"/>
                  <a:pt x="1827" y="3232"/>
                  <a:pt x="1837" y="3225"/>
                </a:cubicBezTo>
                <a:cubicBezTo>
                  <a:pt x="1847" y="3219"/>
                  <a:pt x="1857" y="3213"/>
                  <a:pt x="1864" y="3202"/>
                </a:cubicBezTo>
                <a:cubicBezTo>
                  <a:pt x="1877" y="3180"/>
                  <a:pt x="1881" y="3157"/>
                  <a:pt x="1875" y="3132"/>
                </a:cubicBezTo>
                <a:cubicBezTo>
                  <a:pt x="1870" y="3111"/>
                  <a:pt x="1862" y="3091"/>
                  <a:pt x="1846" y="3075"/>
                </a:cubicBezTo>
                <a:close/>
                <a:moveTo>
                  <a:pt x="1756" y="2922"/>
                </a:moveTo>
                <a:cubicBezTo>
                  <a:pt x="1759" y="2919"/>
                  <a:pt x="1760" y="2914"/>
                  <a:pt x="1765" y="2912"/>
                </a:cubicBezTo>
                <a:cubicBezTo>
                  <a:pt x="1765" y="2912"/>
                  <a:pt x="1766" y="2913"/>
                  <a:pt x="1766" y="2913"/>
                </a:cubicBezTo>
                <a:cubicBezTo>
                  <a:pt x="1764" y="2917"/>
                  <a:pt x="1761" y="2920"/>
                  <a:pt x="1759" y="2924"/>
                </a:cubicBezTo>
                <a:cubicBezTo>
                  <a:pt x="1758" y="2925"/>
                  <a:pt x="1757" y="2926"/>
                  <a:pt x="1756" y="2925"/>
                </a:cubicBezTo>
                <a:cubicBezTo>
                  <a:pt x="1754" y="2924"/>
                  <a:pt x="1755" y="2923"/>
                  <a:pt x="1756" y="2922"/>
                </a:cubicBezTo>
                <a:close/>
                <a:moveTo>
                  <a:pt x="1846" y="3086"/>
                </a:moveTo>
                <a:cubicBezTo>
                  <a:pt x="1846" y="3086"/>
                  <a:pt x="1847" y="3086"/>
                  <a:pt x="1847" y="3086"/>
                </a:cubicBezTo>
                <a:cubicBezTo>
                  <a:pt x="1847" y="3086"/>
                  <a:pt x="1846" y="3086"/>
                  <a:pt x="1846" y="3086"/>
                </a:cubicBezTo>
                <a:cubicBezTo>
                  <a:pt x="1846" y="3086"/>
                  <a:pt x="1846" y="3085"/>
                  <a:pt x="1845" y="3085"/>
                </a:cubicBezTo>
                <a:cubicBezTo>
                  <a:pt x="1846" y="3085"/>
                  <a:pt x="1846" y="3086"/>
                  <a:pt x="1846" y="3086"/>
                </a:cubicBezTo>
                <a:close/>
                <a:moveTo>
                  <a:pt x="1750" y="2917"/>
                </a:moveTo>
                <a:cubicBezTo>
                  <a:pt x="1751" y="2923"/>
                  <a:pt x="1745" y="2926"/>
                  <a:pt x="1743" y="2931"/>
                </a:cubicBezTo>
                <a:cubicBezTo>
                  <a:pt x="1742" y="2927"/>
                  <a:pt x="1744" y="2922"/>
                  <a:pt x="1750" y="2917"/>
                </a:cubicBezTo>
                <a:close/>
                <a:moveTo>
                  <a:pt x="1720" y="3240"/>
                </a:moveTo>
                <a:cubicBezTo>
                  <a:pt x="1716" y="3238"/>
                  <a:pt x="1713" y="3235"/>
                  <a:pt x="1719" y="3230"/>
                </a:cubicBezTo>
                <a:cubicBezTo>
                  <a:pt x="1720" y="3234"/>
                  <a:pt x="1724" y="3236"/>
                  <a:pt x="1720" y="3240"/>
                </a:cubicBezTo>
                <a:close/>
                <a:moveTo>
                  <a:pt x="1865" y="3181"/>
                </a:moveTo>
                <a:cubicBezTo>
                  <a:pt x="1855" y="3206"/>
                  <a:pt x="1834" y="3222"/>
                  <a:pt x="1809" y="3230"/>
                </a:cubicBezTo>
                <a:cubicBezTo>
                  <a:pt x="1816" y="3223"/>
                  <a:pt x="1819" y="3214"/>
                  <a:pt x="1824" y="3206"/>
                </a:cubicBezTo>
                <a:cubicBezTo>
                  <a:pt x="1825" y="3203"/>
                  <a:pt x="1829" y="3202"/>
                  <a:pt x="1829" y="3198"/>
                </a:cubicBezTo>
                <a:cubicBezTo>
                  <a:pt x="1829" y="3196"/>
                  <a:pt x="1830" y="3194"/>
                  <a:pt x="1827" y="3193"/>
                </a:cubicBezTo>
                <a:cubicBezTo>
                  <a:pt x="1825" y="3192"/>
                  <a:pt x="1824" y="3195"/>
                  <a:pt x="1824" y="3196"/>
                </a:cubicBezTo>
                <a:cubicBezTo>
                  <a:pt x="1821" y="3205"/>
                  <a:pt x="1816" y="3212"/>
                  <a:pt x="1811" y="3220"/>
                </a:cubicBezTo>
                <a:cubicBezTo>
                  <a:pt x="1807" y="3228"/>
                  <a:pt x="1801" y="3233"/>
                  <a:pt x="1791" y="3233"/>
                </a:cubicBezTo>
                <a:cubicBezTo>
                  <a:pt x="1783" y="3234"/>
                  <a:pt x="1776" y="3234"/>
                  <a:pt x="1768" y="3233"/>
                </a:cubicBezTo>
                <a:cubicBezTo>
                  <a:pt x="1775" y="3232"/>
                  <a:pt x="1781" y="3231"/>
                  <a:pt x="1788" y="3230"/>
                </a:cubicBezTo>
                <a:cubicBezTo>
                  <a:pt x="1789" y="3230"/>
                  <a:pt x="1790" y="3230"/>
                  <a:pt x="1791" y="3230"/>
                </a:cubicBezTo>
                <a:cubicBezTo>
                  <a:pt x="1793" y="3229"/>
                  <a:pt x="1798" y="3230"/>
                  <a:pt x="1797" y="3226"/>
                </a:cubicBezTo>
                <a:cubicBezTo>
                  <a:pt x="1797" y="3223"/>
                  <a:pt x="1793" y="3226"/>
                  <a:pt x="1791" y="3226"/>
                </a:cubicBezTo>
                <a:cubicBezTo>
                  <a:pt x="1786" y="3226"/>
                  <a:pt x="1781" y="3227"/>
                  <a:pt x="1776" y="3226"/>
                </a:cubicBezTo>
                <a:cubicBezTo>
                  <a:pt x="1772" y="3226"/>
                  <a:pt x="1768" y="3226"/>
                  <a:pt x="1763" y="3227"/>
                </a:cubicBezTo>
                <a:cubicBezTo>
                  <a:pt x="1768" y="3222"/>
                  <a:pt x="1772" y="3218"/>
                  <a:pt x="1777" y="3214"/>
                </a:cubicBezTo>
                <a:cubicBezTo>
                  <a:pt x="1786" y="3206"/>
                  <a:pt x="1790" y="3195"/>
                  <a:pt x="1795" y="3185"/>
                </a:cubicBezTo>
                <a:cubicBezTo>
                  <a:pt x="1796" y="3184"/>
                  <a:pt x="1797" y="3181"/>
                  <a:pt x="1795" y="3180"/>
                </a:cubicBezTo>
                <a:cubicBezTo>
                  <a:pt x="1793" y="3179"/>
                  <a:pt x="1792" y="3182"/>
                  <a:pt x="1791" y="3183"/>
                </a:cubicBezTo>
                <a:cubicBezTo>
                  <a:pt x="1788" y="3188"/>
                  <a:pt x="1784" y="3193"/>
                  <a:pt x="1782" y="3199"/>
                </a:cubicBezTo>
                <a:cubicBezTo>
                  <a:pt x="1778" y="3209"/>
                  <a:pt x="1769" y="3216"/>
                  <a:pt x="1761" y="3223"/>
                </a:cubicBezTo>
                <a:cubicBezTo>
                  <a:pt x="1755" y="3228"/>
                  <a:pt x="1749" y="3228"/>
                  <a:pt x="1742" y="3226"/>
                </a:cubicBezTo>
                <a:cubicBezTo>
                  <a:pt x="1748" y="3218"/>
                  <a:pt x="1756" y="3213"/>
                  <a:pt x="1762" y="3205"/>
                </a:cubicBezTo>
                <a:cubicBezTo>
                  <a:pt x="1768" y="3196"/>
                  <a:pt x="1772" y="3187"/>
                  <a:pt x="1773" y="3177"/>
                </a:cubicBezTo>
                <a:cubicBezTo>
                  <a:pt x="1774" y="3176"/>
                  <a:pt x="1774" y="3173"/>
                  <a:pt x="1772" y="3173"/>
                </a:cubicBezTo>
                <a:cubicBezTo>
                  <a:pt x="1770" y="3172"/>
                  <a:pt x="1770" y="3175"/>
                  <a:pt x="1770" y="3177"/>
                </a:cubicBezTo>
                <a:cubicBezTo>
                  <a:pt x="1765" y="3196"/>
                  <a:pt x="1753" y="3210"/>
                  <a:pt x="1738" y="3223"/>
                </a:cubicBezTo>
                <a:cubicBezTo>
                  <a:pt x="1738" y="3223"/>
                  <a:pt x="1737" y="3224"/>
                  <a:pt x="1736" y="3224"/>
                </a:cubicBezTo>
                <a:cubicBezTo>
                  <a:pt x="1735" y="3225"/>
                  <a:pt x="1734" y="3225"/>
                  <a:pt x="1733" y="3225"/>
                </a:cubicBezTo>
                <a:cubicBezTo>
                  <a:pt x="1732" y="3217"/>
                  <a:pt x="1735" y="3209"/>
                  <a:pt x="1737" y="3202"/>
                </a:cubicBezTo>
                <a:cubicBezTo>
                  <a:pt x="1738" y="3198"/>
                  <a:pt x="1741" y="3193"/>
                  <a:pt x="1737" y="3192"/>
                </a:cubicBezTo>
                <a:cubicBezTo>
                  <a:pt x="1733" y="3191"/>
                  <a:pt x="1734" y="3197"/>
                  <a:pt x="1733" y="3200"/>
                </a:cubicBezTo>
                <a:cubicBezTo>
                  <a:pt x="1730" y="3207"/>
                  <a:pt x="1728" y="3215"/>
                  <a:pt x="1727" y="3224"/>
                </a:cubicBezTo>
                <a:cubicBezTo>
                  <a:pt x="1723" y="3221"/>
                  <a:pt x="1720" y="3219"/>
                  <a:pt x="1716" y="3217"/>
                </a:cubicBezTo>
                <a:cubicBezTo>
                  <a:pt x="1715" y="3216"/>
                  <a:pt x="1714" y="3216"/>
                  <a:pt x="1715" y="3215"/>
                </a:cubicBezTo>
                <a:cubicBezTo>
                  <a:pt x="1720" y="3206"/>
                  <a:pt x="1710" y="3200"/>
                  <a:pt x="1710" y="3192"/>
                </a:cubicBezTo>
                <a:cubicBezTo>
                  <a:pt x="1710" y="3191"/>
                  <a:pt x="1709" y="3190"/>
                  <a:pt x="1707" y="3190"/>
                </a:cubicBezTo>
                <a:cubicBezTo>
                  <a:pt x="1705" y="3191"/>
                  <a:pt x="1706" y="3193"/>
                  <a:pt x="1706" y="3194"/>
                </a:cubicBezTo>
                <a:cubicBezTo>
                  <a:pt x="1708" y="3201"/>
                  <a:pt x="1711" y="3207"/>
                  <a:pt x="1713" y="3213"/>
                </a:cubicBezTo>
                <a:cubicBezTo>
                  <a:pt x="1709" y="3211"/>
                  <a:pt x="1705" y="3208"/>
                  <a:pt x="1703" y="3203"/>
                </a:cubicBezTo>
                <a:cubicBezTo>
                  <a:pt x="1702" y="3202"/>
                  <a:pt x="1702" y="3199"/>
                  <a:pt x="1699" y="3201"/>
                </a:cubicBezTo>
                <a:cubicBezTo>
                  <a:pt x="1696" y="3202"/>
                  <a:pt x="1699" y="3204"/>
                  <a:pt x="1700" y="3206"/>
                </a:cubicBezTo>
                <a:cubicBezTo>
                  <a:pt x="1703" y="3213"/>
                  <a:pt x="1710" y="3217"/>
                  <a:pt x="1716" y="3222"/>
                </a:cubicBezTo>
                <a:cubicBezTo>
                  <a:pt x="1708" y="3227"/>
                  <a:pt x="1704" y="3226"/>
                  <a:pt x="1699" y="3218"/>
                </a:cubicBezTo>
                <a:cubicBezTo>
                  <a:pt x="1698" y="3215"/>
                  <a:pt x="1695" y="3213"/>
                  <a:pt x="1693" y="3211"/>
                </a:cubicBezTo>
                <a:cubicBezTo>
                  <a:pt x="1692" y="3210"/>
                  <a:pt x="1691" y="3210"/>
                  <a:pt x="1690" y="3211"/>
                </a:cubicBezTo>
                <a:cubicBezTo>
                  <a:pt x="1688" y="3212"/>
                  <a:pt x="1690" y="3212"/>
                  <a:pt x="1690" y="3213"/>
                </a:cubicBezTo>
                <a:cubicBezTo>
                  <a:pt x="1691" y="3217"/>
                  <a:pt x="1695" y="3218"/>
                  <a:pt x="1695" y="3221"/>
                </a:cubicBezTo>
                <a:cubicBezTo>
                  <a:pt x="1695" y="3222"/>
                  <a:pt x="1695" y="3223"/>
                  <a:pt x="1694" y="3222"/>
                </a:cubicBezTo>
                <a:cubicBezTo>
                  <a:pt x="1681" y="3218"/>
                  <a:pt x="1668" y="3214"/>
                  <a:pt x="1656" y="3207"/>
                </a:cubicBezTo>
                <a:cubicBezTo>
                  <a:pt x="1650" y="3203"/>
                  <a:pt x="1646" y="3197"/>
                  <a:pt x="1641" y="3192"/>
                </a:cubicBezTo>
                <a:cubicBezTo>
                  <a:pt x="1640" y="3191"/>
                  <a:pt x="1639" y="3188"/>
                  <a:pt x="1637" y="3189"/>
                </a:cubicBezTo>
                <a:cubicBezTo>
                  <a:pt x="1635" y="3190"/>
                  <a:pt x="1637" y="3193"/>
                  <a:pt x="1638" y="3195"/>
                </a:cubicBezTo>
                <a:cubicBezTo>
                  <a:pt x="1648" y="3209"/>
                  <a:pt x="1661" y="3217"/>
                  <a:pt x="1678" y="3222"/>
                </a:cubicBezTo>
                <a:cubicBezTo>
                  <a:pt x="1679" y="3222"/>
                  <a:pt x="1680" y="3222"/>
                  <a:pt x="1681" y="3223"/>
                </a:cubicBezTo>
                <a:cubicBezTo>
                  <a:pt x="1668" y="3226"/>
                  <a:pt x="1625" y="3215"/>
                  <a:pt x="1612" y="3197"/>
                </a:cubicBezTo>
                <a:cubicBezTo>
                  <a:pt x="1617" y="3197"/>
                  <a:pt x="1618" y="3195"/>
                  <a:pt x="1616" y="3191"/>
                </a:cubicBezTo>
                <a:cubicBezTo>
                  <a:pt x="1614" y="3182"/>
                  <a:pt x="1608" y="3174"/>
                  <a:pt x="1608" y="3164"/>
                </a:cubicBezTo>
                <a:cubicBezTo>
                  <a:pt x="1608" y="3163"/>
                  <a:pt x="1607" y="3162"/>
                  <a:pt x="1606" y="3162"/>
                </a:cubicBezTo>
                <a:cubicBezTo>
                  <a:pt x="1604" y="3162"/>
                  <a:pt x="1604" y="3163"/>
                  <a:pt x="1604" y="3165"/>
                </a:cubicBezTo>
                <a:cubicBezTo>
                  <a:pt x="1604" y="3170"/>
                  <a:pt x="1605" y="3175"/>
                  <a:pt x="1607" y="3180"/>
                </a:cubicBezTo>
                <a:cubicBezTo>
                  <a:pt x="1609" y="3184"/>
                  <a:pt x="1611" y="3188"/>
                  <a:pt x="1611" y="3195"/>
                </a:cubicBezTo>
                <a:cubicBezTo>
                  <a:pt x="1606" y="3191"/>
                  <a:pt x="1603" y="3186"/>
                  <a:pt x="1601" y="3182"/>
                </a:cubicBezTo>
                <a:cubicBezTo>
                  <a:pt x="1594" y="3165"/>
                  <a:pt x="1587" y="3148"/>
                  <a:pt x="1592" y="3129"/>
                </a:cubicBezTo>
                <a:cubicBezTo>
                  <a:pt x="1597" y="3112"/>
                  <a:pt x="1602" y="3095"/>
                  <a:pt x="1613" y="3080"/>
                </a:cubicBezTo>
                <a:cubicBezTo>
                  <a:pt x="1617" y="3076"/>
                  <a:pt x="1619" y="3072"/>
                  <a:pt x="1621" y="3068"/>
                </a:cubicBezTo>
                <a:cubicBezTo>
                  <a:pt x="1628" y="3058"/>
                  <a:pt x="1637" y="3051"/>
                  <a:pt x="1648" y="3047"/>
                </a:cubicBezTo>
                <a:cubicBezTo>
                  <a:pt x="1669" y="3038"/>
                  <a:pt x="1690" y="3028"/>
                  <a:pt x="1707" y="3011"/>
                </a:cubicBezTo>
                <a:cubicBezTo>
                  <a:pt x="1715" y="3003"/>
                  <a:pt x="1720" y="2994"/>
                  <a:pt x="1724" y="2983"/>
                </a:cubicBezTo>
                <a:cubicBezTo>
                  <a:pt x="1728" y="2969"/>
                  <a:pt x="1729" y="2955"/>
                  <a:pt x="1733" y="2942"/>
                </a:cubicBezTo>
                <a:cubicBezTo>
                  <a:pt x="1734" y="2938"/>
                  <a:pt x="1735" y="2936"/>
                  <a:pt x="1739" y="2937"/>
                </a:cubicBezTo>
                <a:cubicBezTo>
                  <a:pt x="1740" y="2940"/>
                  <a:pt x="1740" y="2944"/>
                  <a:pt x="1739" y="2947"/>
                </a:cubicBezTo>
                <a:cubicBezTo>
                  <a:pt x="1738" y="2949"/>
                  <a:pt x="1737" y="2951"/>
                  <a:pt x="1740" y="2952"/>
                </a:cubicBezTo>
                <a:cubicBezTo>
                  <a:pt x="1742" y="2952"/>
                  <a:pt x="1742" y="2950"/>
                  <a:pt x="1742" y="2948"/>
                </a:cubicBezTo>
                <a:cubicBezTo>
                  <a:pt x="1742" y="2948"/>
                  <a:pt x="1742" y="2947"/>
                  <a:pt x="1742" y="2947"/>
                </a:cubicBezTo>
                <a:cubicBezTo>
                  <a:pt x="1742" y="2940"/>
                  <a:pt x="1745" y="2936"/>
                  <a:pt x="1753" y="2935"/>
                </a:cubicBezTo>
                <a:cubicBezTo>
                  <a:pt x="1752" y="2947"/>
                  <a:pt x="1748" y="2959"/>
                  <a:pt x="1749" y="2972"/>
                </a:cubicBezTo>
                <a:cubicBezTo>
                  <a:pt x="1749" y="2972"/>
                  <a:pt x="1749" y="2972"/>
                  <a:pt x="1749" y="2972"/>
                </a:cubicBezTo>
                <a:cubicBezTo>
                  <a:pt x="1746" y="2967"/>
                  <a:pt x="1749" y="2961"/>
                  <a:pt x="1748" y="2956"/>
                </a:cubicBezTo>
                <a:cubicBezTo>
                  <a:pt x="1747" y="2954"/>
                  <a:pt x="1749" y="2951"/>
                  <a:pt x="1745" y="2949"/>
                </a:cubicBezTo>
                <a:cubicBezTo>
                  <a:pt x="1745" y="2967"/>
                  <a:pt x="1745" y="2985"/>
                  <a:pt x="1750" y="3002"/>
                </a:cubicBezTo>
                <a:cubicBezTo>
                  <a:pt x="1750" y="2992"/>
                  <a:pt x="1748" y="2981"/>
                  <a:pt x="1749" y="2971"/>
                </a:cubicBezTo>
                <a:cubicBezTo>
                  <a:pt x="1752" y="2982"/>
                  <a:pt x="1755" y="2992"/>
                  <a:pt x="1758" y="3002"/>
                </a:cubicBezTo>
                <a:cubicBezTo>
                  <a:pt x="1764" y="3019"/>
                  <a:pt x="1777" y="3029"/>
                  <a:pt x="1791" y="3038"/>
                </a:cubicBezTo>
                <a:cubicBezTo>
                  <a:pt x="1802" y="3045"/>
                  <a:pt x="1812" y="3054"/>
                  <a:pt x="1822" y="3063"/>
                </a:cubicBezTo>
                <a:cubicBezTo>
                  <a:pt x="1822" y="3064"/>
                  <a:pt x="1823" y="3065"/>
                  <a:pt x="1823" y="3066"/>
                </a:cubicBezTo>
                <a:cubicBezTo>
                  <a:pt x="1821" y="3072"/>
                  <a:pt x="1821" y="3071"/>
                  <a:pt x="1825" y="3074"/>
                </a:cubicBezTo>
                <a:cubicBezTo>
                  <a:pt x="1833" y="3082"/>
                  <a:pt x="1842" y="3091"/>
                  <a:pt x="1849" y="3100"/>
                </a:cubicBezTo>
                <a:cubicBezTo>
                  <a:pt x="1850" y="3102"/>
                  <a:pt x="1851" y="3104"/>
                  <a:pt x="1853" y="3103"/>
                </a:cubicBezTo>
                <a:cubicBezTo>
                  <a:pt x="1855" y="3103"/>
                  <a:pt x="1853" y="3100"/>
                  <a:pt x="1855" y="3097"/>
                </a:cubicBezTo>
                <a:cubicBezTo>
                  <a:pt x="1868" y="3125"/>
                  <a:pt x="1878" y="3152"/>
                  <a:pt x="1865" y="3181"/>
                </a:cubicBezTo>
                <a:close/>
                <a:moveTo>
                  <a:pt x="1799" y="3194"/>
                </a:moveTo>
                <a:cubicBezTo>
                  <a:pt x="1797" y="3193"/>
                  <a:pt x="1797" y="3195"/>
                  <a:pt x="1796" y="3196"/>
                </a:cubicBezTo>
                <a:cubicBezTo>
                  <a:pt x="1794" y="3201"/>
                  <a:pt x="1791" y="3206"/>
                  <a:pt x="1788" y="3211"/>
                </a:cubicBezTo>
                <a:cubicBezTo>
                  <a:pt x="1786" y="3214"/>
                  <a:pt x="1782" y="3217"/>
                  <a:pt x="1782" y="3222"/>
                </a:cubicBezTo>
                <a:cubicBezTo>
                  <a:pt x="1790" y="3215"/>
                  <a:pt x="1796" y="3206"/>
                  <a:pt x="1800" y="3196"/>
                </a:cubicBezTo>
                <a:cubicBezTo>
                  <a:pt x="1800" y="3195"/>
                  <a:pt x="1800" y="3194"/>
                  <a:pt x="1799" y="3194"/>
                </a:cubicBezTo>
                <a:close/>
                <a:moveTo>
                  <a:pt x="1859" y="3157"/>
                </a:moveTo>
                <a:cubicBezTo>
                  <a:pt x="1859" y="3159"/>
                  <a:pt x="1859" y="3160"/>
                  <a:pt x="1861" y="3160"/>
                </a:cubicBezTo>
                <a:cubicBezTo>
                  <a:pt x="1863" y="3160"/>
                  <a:pt x="1863" y="3159"/>
                  <a:pt x="1863" y="3157"/>
                </a:cubicBezTo>
                <a:cubicBezTo>
                  <a:pt x="1863" y="3152"/>
                  <a:pt x="1865" y="3147"/>
                  <a:pt x="1865" y="3143"/>
                </a:cubicBezTo>
                <a:cubicBezTo>
                  <a:pt x="1864" y="3135"/>
                  <a:pt x="1864" y="3129"/>
                  <a:pt x="1862" y="3123"/>
                </a:cubicBezTo>
                <a:cubicBezTo>
                  <a:pt x="1861" y="3122"/>
                  <a:pt x="1862" y="3119"/>
                  <a:pt x="1860" y="3119"/>
                </a:cubicBezTo>
                <a:cubicBezTo>
                  <a:pt x="1857" y="3119"/>
                  <a:pt x="1858" y="3122"/>
                  <a:pt x="1857" y="3123"/>
                </a:cubicBezTo>
                <a:cubicBezTo>
                  <a:pt x="1856" y="3127"/>
                  <a:pt x="1859" y="3129"/>
                  <a:pt x="1859" y="3132"/>
                </a:cubicBezTo>
                <a:cubicBezTo>
                  <a:pt x="1860" y="3140"/>
                  <a:pt x="1860" y="3148"/>
                  <a:pt x="1859" y="3157"/>
                </a:cubicBezTo>
                <a:close/>
                <a:moveTo>
                  <a:pt x="1755" y="3093"/>
                </a:moveTo>
                <a:cubicBezTo>
                  <a:pt x="1758" y="3106"/>
                  <a:pt x="1757" y="3119"/>
                  <a:pt x="1758" y="3132"/>
                </a:cubicBezTo>
                <a:cubicBezTo>
                  <a:pt x="1762" y="3119"/>
                  <a:pt x="1760" y="3097"/>
                  <a:pt x="1755" y="3093"/>
                </a:cubicBezTo>
                <a:close/>
                <a:moveTo>
                  <a:pt x="1800" y="3147"/>
                </a:moveTo>
                <a:cubicBezTo>
                  <a:pt x="1801" y="3140"/>
                  <a:pt x="1798" y="3134"/>
                  <a:pt x="1799" y="3126"/>
                </a:cubicBezTo>
                <a:cubicBezTo>
                  <a:pt x="1799" y="3124"/>
                  <a:pt x="1798" y="3121"/>
                  <a:pt x="1795" y="3122"/>
                </a:cubicBezTo>
                <a:cubicBezTo>
                  <a:pt x="1792" y="3122"/>
                  <a:pt x="1794" y="3125"/>
                  <a:pt x="1794" y="3127"/>
                </a:cubicBezTo>
                <a:cubicBezTo>
                  <a:pt x="1794" y="3137"/>
                  <a:pt x="1797" y="3147"/>
                  <a:pt x="1796" y="3157"/>
                </a:cubicBezTo>
                <a:cubicBezTo>
                  <a:pt x="1796" y="3159"/>
                  <a:pt x="1797" y="3160"/>
                  <a:pt x="1798" y="3160"/>
                </a:cubicBezTo>
                <a:cubicBezTo>
                  <a:pt x="1800" y="3160"/>
                  <a:pt x="1800" y="3158"/>
                  <a:pt x="1800" y="3157"/>
                </a:cubicBezTo>
                <a:cubicBezTo>
                  <a:pt x="1800" y="3154"/>
                  <a:pt x="1800" y="3151"/>
                  <a:pt x="1800" y="3147"/>
                </a:cubicBezTo>
                <a:close/>
                <a:moveTo>
                  <a:pt x="1776" y="3143"/>
                </a:moveTo>
                <a:cubicBezTo>
                  <a:pt x="1776" y="3126"/>
                  <a:pt x="1775" y="3109"/>
                  <a:pt x="1769" y="3093"/>
                </a:cubicBezTo>
                <a:cubicBezTo>
                  <a:pt x="1769" y="3091"/>
                  <a:pt x="1769" y="3088"/>
                  <a:pt x="1767" y="3089"/>
                </a:cubicBezTo>
                <a:cubicBezTo>
                  <a:pt x="1765" y="3089"/>
                  <a:pt x="1765" y="3092"/>
                  <a:pt x="1766" y="3094"/>
                </a:cubicBezTo>
                <a:cubicBezTo>
                  <a:pt x="1768" y="3110"/>
                  <a:pt x="1771" y="3126"/>
                  <a:pt x="1772" y="3142"/>
                </a:cubicBezTo>
                <a:cubicBezTo>
                  <a:pt x="1772" y="3144"/>
                  <a:pt x="1771" y="3147"/>
                  <a:pt x="1774" y="3147"/>
                </a:cubicBezTo>
                <a:cubicBezTo>
                  <a:pt x="1777" y="3147"/>
                  <a:pt x="1776" y="3144"/>
                  <a:pt x="1776" y="3143"/>
                </a:cubicBezTo>
                <a:close/>
                <a:moveTo>
                  <a:pt x="1779" y="3091"/>
                </a:moveTo>
                <a:cubicBezTo>
                  <a:pt x="1776" y="3094"/>
                  <a:pt x="1777" y="3096"/>
                  <a:pt x="1777" y="3097"/>
                </a:cubicBezTo>
                <a:cubicBezTo>
                  <a:pt x="1781" y="3106"/>
                  <a:pt x="1782" y="3115"/>
                  <a:pt x="1782" y="3125"/>
                </a:cubicBezTo>
                <a:cubicBezTo>
                  <a:pt x="1783" y="3142"/>
                  <a:pt x="1786" y="3159"/>
                  <a:pt x="1781" y="3176"/>
                </a:cubicBezTo>
                <a:cubicBezTo>
                  <a:pt x="1780" y="3178"/>
                  <a:pt x="1779" y="3180"/>
                  <a:pt x="1781" y="3181"/>
                </a:cubicBezTo>
                <a:cubicBezTo>
                  <a:pt x="1784" y="3181"/>
                  <a:pt x="1783" y="3178"/>
                  <a:pt x="1784" y="3176"/>
                </a:cubicBezTo>
                <a:cubicBezTo>
                  <a:pt x="1789" y="3155"/>
                  <a:pt x="1786" y="3133"/>
                  <a:pt x="1784" y="3112"/>
                </a:cubicBezTo>
                <a:cubicBezTo>
                  <a:pt x="1784" y="3105"/>
                  <a:pt x="1782" y="3098"/>
                  <a:pt x="1779" y="3091"/>
                </a:cubicBezTo>
                <a:close/>
                <a:moveTo>
                  <a:pt x="1697" y="3032"/>
                </a:moveTo>
                <a:cubicBezTo>
                  <a:pt x="1697" y="3032"/>
                  <a:pt x="1697" y="3032"/>
                  <a:pt x="1697" y="3032"/>
                </a:cubicBezTo>
                <a:cubicBezTo>
                  <a:pt x="1697" y="3032"/>
                  <a:pt x="1697" y="3032"/>
                  <a:pt x="1697" y="3032"/>
                </a:cubicBezTo>
                <a:cubicBezTo>
                  <a:pt x="1697" y="3032"/>
                  <a:pt x="1697" y="3032"/>
                  <a:pt x="1697" y="3032"/>
                </a:cubicBezTo>
                <a:close/>
                <a:moveTo>
                  <a:pt x="1683" y="3052"/>
                </a:moveTo>
                <a:cubicBezTo>
                  <a:pt x="1693" y="3044"/>
                  <a:pt x="1702" y="3035"/>
                  <a:pt x="1710" y="3025"/>
                </a:cubicBezTo>
                <a:cubicBezTo>
                  <a:pt x="1710" y="3024"/>
                  <a:pt x="1713" y="3022"/>
                  <a:pt x="1711" y="3021"/>
                </a:cubicBezTo>
                <a:cubicBezTo>
                  <a:pt x="1709" y="3019"/>
                  <a:pt x="1708" y="3022"/>
                  <a:pt x="1706" y="3023"/>
                </a:cubicBezTo>
                <a:cubicBezTo>
                  <a:pt x="1702" y="3025"/>
                  <a:pt x="1702" y="3030"/>
                  <a:pt x="1697" y="3032"/>
                </a:cubicBezTo>
                <a:cubicBezTo>
                  <a:pt x="1697" y="3034"/>
                  <a:pt x="1695" y="3036"/>
                  <a:pt x="1693" y="3037"/>
                </a:cubicBezTo>
                <a:cubicBezTo>
                  <a:pt x="1684" y="3046"/>
                  <a:pt x="1674" y="3054"/>
                  <a:pt x="1664" y="3063"/>
                </a:cubicBezTo>
                <a:cubicBezTo>
                  <a:pt x="1658" y="3068"/>
                  <a:pt x="1652" y="3074"/>
                  <a:pt x="1648" y="3081"/>
                </a:cubicBezTo>
                <a:cubicBezTo>
                  <a:pt x="1642" y="3090"/>
                  <a:pt x="1638" y="3100"/>
                  <a:pt x="1634" y="3110"/>
                </a:cubicBezTo>
                <a:cubicBezTo>
                  <a:pt x="1628" y="3128"/>
                  <a:pt x="1625" y="3146"/>
                  <a:pt x="1628" y="3165"/>
                </a:cubicBezTo>
                <a:cubicBezTo>
                  <a:pt x="1628" y="3166"/>
                  <a:pt x="1628" y="3168"/>
                  <a:pt x="1630" y="3168"/>
                </a:cubicBezTo>
                <a:cubicBezTo>
                  <a:pt x="1632" y="3168"/>
                  <a:pt x="1632" y="3166"/>
                  <a:pt x="1632" y="3164"/>
                </a:cubicBezTo>
                <a:cubicBezTo>
                  <a:pt x="1631" y="3156"/>
                  <a:pt x="1630" y="3148"/>
                  <a:pt x="1631" y="3141"/>
                </a:cubicBezTo>
                <a:cubicBezTo>
                  <a:pt x="1636" y="3104"/>
                  <a:pt x="1654" y="3075"/>
                  <a:pt x="1683" y="3052"/>
                </a:cubicBezTo>
                <a:close/>
                <a:moveTo>
                  <a:pt x="1697" y="3030"/>
                </a:moveTo>
                <a:cubicBezTo>
                  <a:pt x="1698" y="3028"/>
                  <a:pt x="1700" y="3026"/>
                  <a:pt x="1697" y="3025"/>
                </a:cubicBezTo>
                <a:cubicBezTo>
                  <a:pt x="1696" y="3023"/>
                  <a:pt x="1694" y="3026"/>
                  <a:pt x="1693" y="3027"/>
                </a:cubicBezTo>
                <a:cubicBezTo>
                  <a:pt x="1689" y="3031"/>
                  <a:pt x="1684" y="3034"/>
                  <a:pt x="1679" y="3036"/>
                </a:cubicBezTo>
                <a:cubicBezTo>
                  <a:pt x="1670" y="3041"/>
                  <a:pt x="1661" y="3046"/>
                  <a:pt x="1653" y="3054"/>
                </a:cubicBezTo>
                <a:cubicBezTo>
                  <a:pt x="1652" y="3055"/>
                  <a:pt x="1650" y="3057"/>
                  <a:pt x="1651" y="3059"/>
                </a:cubicBezTo>
                <a:cubicBezTo>
                  <a:pt x="1653" y="3061"/>
                  <a:pt x="1655" y="3058"/>
                  <a:pt x="1656" y="3057"/>
                </a:cubicBezTo>
                <a:cubicBezTo>
                  <a:pt x="1668" y="3046"/>
                  <a:pt x="1684" y="3041"/>
                  <a:pt x="1697" y="3032"/>
                </a:cubicBezTo>
                <a:cubicBezTo>
                  <a:pt x="1696" y="3031"/>
                  <a:pt x="1696" y="3030"/>
                  <a:pt x="1697" y="3030"/>
                </a:cubicBezTo>
                <a:close/>
                <a:moveTo>
                  <a:pt x="1674" y="3179"/>
                </a:moveTo>
                <a:cubicBezTo>
                  <a:pt x="1675" y="3181"/>
                  <a:pt x="1675" y="3184"/>
                  <a:pt x="1678" y="3183"/>
                </a:cubicBezTo>
                <a:cubicBezTo>
                  <a:pt x="1681" y="3182"/>
                  <a:pt x="1680" y="3180"/>
                  <a:pt x="1679" y="3178"/>
                </a:cubicBezTo>
                <a:cubicBezTo>
                  <a:pt x="1677" y="3170"/>
                  <a:pt x="1676" y="3162"/>
                  <a:pt x="1675" y="3154"/>
                </a:cubicBezTo>
                <a:cubicBezTo>
                  <a:pt x="1674" y="3150"/>
                  <a:pt x="1676" y="3144"/>
                  <a:pt x="1673" y="3144"/>
                </a:cubicBezTo>
                <a:cubicBezTo>
                  <a:pt x="1669" y="3144"/>
                  <a:pt x="1671" y="3151"/>
                  <a:pt x="1670" y="3155"/>
                </a:cubicBezTo>
                <a:cubicBezTo>
                  <a:pt x="1670" y="3163"/>
                  <a:pt x="1672" y="3171"/>
                  <a:pt x="1674" y="3179"/>
                </a:cubicBezTo>
                <a:close/>
                <a:moveTo>
                  <a:pt x="1697" y="3032"/>
                </a:moveTo>
                <a:cubicBezTo>
                  <a:pt x="1697" y="3032"/>
                  <a:pt x="1697" y="3032"/>
                  <a:pt x="1697" y="3032"/>
                </a:cubicBezTo>
                <a:cubicBezTo>
                  <a:pt x="1697" y="3032"/>
                  <a:pt x="1697" y="3032"/>
                  <a:pt x="1697" y="3032"/>
                </a:cubicBezTo>
                <a:close/>
                <a:moveTo>
                  <a:pt x="1618" y="3159"/>
                </a:moveTo>
                <a:cubicBezTo>
                  <a:pt x="1620" y="3158"/>
                  <a:pt x="1620" y="3156"/>
                  <a:pt x="1620" y="3155"/>
                </a:cubicBezTo>
                <a:cubicBezTo>
                  <a:pt x="1619" y="3150"/>
                  <a:pt x="1619" y="3144"/>
                  <a:pt x="1619" y="3140"/>
                </a:cubicBezTo>
                <a:cubicBezTo>
                  <a:pt x="1619" y="3137"/>
                  <a:pt x="1619" y="3134"/>
                  <a:pt x="1619" y="3132"/>
                </a:cubicBezTo>
                <a:cubicBezTo>
                  <a:pt x="1620" y="3131"/>
                  <a:pt x="1620" y="3129"/>
                  <a:pt x="1619" y="3129"/>
                </a:cubicBezTo>
                <a:cubicBezTo>
                  <a:pt x="1616" y="3128"/>
                  <a:pt x="1616" y="3130"/>
                  <a:pt x="1616" y="3132"/>
                </a:cubicBezTo>
                <a:cubicBezTo>
                  <a:pt x="1616" y="3140"/>
                  <a:pt x="1616" y="3147"/>
                  <a:pt x="1616" y="3155"/>
                </a:cubicBezTo>
                <a:cubicBezTo>
                  <a:pt x="1616" y="3157"/>
                  <a:pt x="1616" y="3159"/>
                  <a:pt x="1618" y="3159"/>
                </a:cubicBezTo>
                <a:close/>
                <a:moveTo>
                  <a:pt x="1620" y="3182"/>
                </a:moveTo>
                <a:cubicBezTo>
                  <a:pt x="1620" y="3181"/>
                  <a:pt x="1619" y="3179"/>
                  <a:pt x="1618" y="3180"/>
                </a:cubicBezTo>
                <a:cubicBezTo>
                  <a:pt x="1616" y="3181"/>
                  <a:pt x="1616" y="3182"/>
                  <a:pt x="1617" y="3183"/>
                </a:cubicBezTo>
                <a:cubicBezTo>
                  <a:pt x="1625" y="3192"/>
                  <a:pt x="1631" y="3203"/>
                  <a:pt x="1641" y="3210"/>
                </a:cubicBezTo>
                <a:cubicBezTo>
                  <a:pt x="1643" y="3211"/>
                  <a:pt x="1646" y="3212"/>
                  <a:pt x="1650" y="3210"/>
                </a:cubicBezTo>
                <a:cubicBezTo>
                  <a:pt x="1643" y="3208"/>
                  <a:pt x="1640" y="3204"/>
                  <a:pt x="1636" y="3201"/>
                </a:cubicBezTo>
                <a:cubicBezTo>
                  <a:pt x="1630" y="3195"/>
                  <a:pt x="1626" y="3188"/>
                  <a:pt x="1620" y="3182"/>
                </a:cubicBezTo>
                <a:close/>
                <a:moveTo>
                  <a:pt x="1675" y="3073"/>
                </a:moveTo>
                <a:cubicBezTo>
                  <a:pt x="1674" y="3072"/>
                  <a:pt x="1673" y="3073"/>
                  <a:pt x="1672" y="3074"/>
                </a:cubicBezTo>
                <a:cubicBezTo>
                  <a:pt x="1664" y="3081"/>
                  <a:pt x="1656" y="3090"/>
                  <a:pt x="1653" y="3101"/>
                </a:cubicBezTo>
                <a:cubicBezTo>
                  <a:pt x="1652" y="3103"/>
                  <a:pt x="1652" y="3104"/>
                  <a:pt x="1654" y="3105"/>
                </a:cubicBezTo>
                <a:cubicBezTo>
                  <a:pt x="1656" y="3105"/>
                  <a:pt x="1657" y="3103"/>
                  <a:pt x="1657" y="3102"/>
                </a:cubicBezTo>
                <a:cubicBezTo>
                  <a:pt x="1659" y="3096"/>
                  <a:pt x="1662" y="3091"/>
                  <a:pt x="1666" y="3086"/>
                </a:cubicBezTo>
                <a:cubicBezTo>
                  <a:pt x="1669" y="3083"/>
                  <a:pt x="1672" y="3080"/>
                  <a:pt x="1675" y="3077"/>
                </a:cubicBezTo>
                <a:cubicBezTo>
                  <a:pt x="1676" y="3076"/>
                  <a:pt x="1677" y="3074"/>
                  <a:pt x="1675" y="3073"/>
                </a:cubicBezTo>
                <a:close/>
                <a:moveTo>
                  <a:pt x="1631" y="3079"/>
                </a:moveTo>
                <a:cubicBezTo>
                  <a:pt x="1631" y="3079"/>
                  <a:pt x="1631" y="3078"/>
                  <a:pt x="1631" y="3078"/>
                </a:cubicBezTo>
                <a:cubicBezTo>
                  <a:pt x="1630" y="3077"/>
                  <a:pt x="1629" y="3077"/>
                  <a:pt x="1628" y="3078"/>
                </a:cubicBezTo>
                <a:cubicBezTo>
                  <a:pt x="1626" y="3081"/>
                  <a:pt x="1624" y="3083"/>
                  <a:pt x="1622" y="3086"/>
                </a:cubicBezTo>
                <a:cubicBezTo>
                  <a:pt x="1617" y="3095"/>
                  <a:pt x="1611" y="3104"/>
                  <a:pt x="1608" y="3114"/>
                </a:cubicBezTo>
                <a:cubicBezTo>
                  <a:pt x="1608" y="3117"/>
                  <a:pt x="1605" y="3120"/>
                  <a:pt x="1608" y="3121"/>
                </a:cubicBezTo>
                <a:cubicBezTo>
                  <a:pt x="1612" y="3123"/>
                  <a:pt x="1612" y="3118"/>
                  <a:pt x="1613" y="3116"/>
                </a:cubicBezTo>
                <a:cubicBezTo>
                  <a:pt x="1617" y="3104"/>
                  <a:pt x="1623" y="3093"/>
                  <a:pt x="1630" y="3082"/>
                </a:cubicBezTo>
                <a:cubicBezTo>
                  <a:pt x="1630" y="3081"/>
                  <a:pt x="1631" y="3080"/>
                  <a:pt x="1631" y="3079"/>
                </a:cubicBezTo>
                <a:close/>
                <a:moveTo>
                  <a:pt x="1648" y="3157"/>
                </a:moveTo>
                <a:cubicBezTo>
                  <a:pt x="1648" y="3153"/>
                  <a:pt x="1648" y="3149"/>
                  <a:pt x="1648" y="3146"/>
                </a:cubicBezTo>
                <a:cubicBezTo>
                  <a:pt x="1648" y="3144"/>
                  <a:pt x="1648" y="3142"/>
                  <a:pt x="1646" y="3141"/>
                </a:cubicBezTo>
                <a:cubicBezTo>
                  <a:pt x="1643" y="3141"/>
                  <a:pt x="1643" y="3144"/>
                  <a:pt x="1643" y="3146"/>
                </a:cubicBezTo>
                <a:cubicBezTo>
                  <a:pt x="1643" y="3163"/>
                  <a:pt x="1644" y="3180"/>
                  <a:pt x="1653" y="3196"/>
                </a:cubicBezTo>
                <a:cubicBezTo>
                  <a:pt x="1654" y="3198"/>
                  <a:pt x="1654" y="3201"/>
                  <a:pt x="1657" y="3199"/>
                </a:cubicBezTo>
                <a:cubicBezTo>
                  <a:pt x="1659" y="3198"/>
                  <a:pt x="1657" y="3196"/>
                  <a:pt x="1656" y="3194"/>
                </a:cubicBezTo>
                <a:cubicBezTo>
                  <a:pt x="1650" y="3183"/>
                  <a:pt x="1648" y="3170"/>
                  <a:pt x="1648" y="3157"/>
                </a:cubicBezTo>
                <a:close/>
                <a:moveTo>
                  <a:pt x="1704" y="3092"/>
                </a:moveTo>
                <a:cubicBezTo>
                  <a:pt x="1702" y="3093"/>
                  <a:pt x="1701" y="3094"/>
                  <a:pt x="1701" y="3095"/>
                </a:cubicBezTo>
                <a:cubicBezTo>
                  <a:pt x="1696" y="3107"/>
                  <a:pt x="1690" y="3119"/>
                  <a:pt x="1687" y="3131"/>
                </a:cubicBezTo>
                <a:cubicBezTo>
                  <a:pt x="1683" y="3146"/>
                  <a:pt x="1683" y="3160"/>
                  <a:pt x="1686" y="3174"/>
                </a:cubicBezTo>
                <a:cubicBezTo>
                  <a:pt x="1687" y="3176"/>
                  <a:pt x="1687" y="3180"/>
                  <a:pt x="1690" y="3179"/>
                </a:cubicBezTo>
                <a:cubicBezTo>
                  <a:pt x="1693" y="3178"/>
                  <a:pt x="1691" y="3176"/>
                  <a:pt x="1690" y="3174"/>
                </a:cubicBezTo>
                <a:cubicBezTo>
                  <a:pt x="1687" y="3156"/>
                  <a:pt x="1688" y="3138"/>
                  <a:pt x="1695" y="3120"/>
                </a:cubicBezTo>
                <a:cubicBezTo>
                  <a:pt x="1699" y="3113"/>
                  <a:pt x="1702" y="3105"/>
                  <a:pt x="1705" y="3097"/>
                </a:cubicBezTo>
                <a:cubicBezTo>
                  <a:pt x="1705" y="3095"/>
                  <a:pt x="1707" y="3093"/>
                  <a:pt x="1704" y="3092"/>
                </a:cubicBezTo>
                <a:close/>
                <a:moveTo>
                  <a:pt x="1723" y="3067"/>
                </a:moveTo>
                <a:cubicBezTo>
                  <a:pt x="1721" y="3066"/>
                  <a:pt x="1721" y="3068"/>
                  <a:pt x="1720" y="3069"/>
                </a:cubicBezTo>
                <a:cubicBezTo>
                  <a:pt x="1716" y="3076"/>
                  <a:pt x="1713" y="3083"/>
                  <a:pt x="1713" y="3091"/>
                </a:cubicBezTo>
                <a:cubicBezTo>
                  <a:pt x="1712" y="3094"/>
                  <a:pt x="1712" y="3094"/>
                  <a:pt x="1714" y="3094"/>
                </a:cubicBezTo>
                <a:cubicBezTo>
                  <a:pt x="1715" y="3094"/>
                  <a:pt x="1715" y="3093"/>
                  <a:pt x="1715" y="3092"/>
                </a:cubicBezTo>
                <a:cubicBezTo>
                  <a:pt x="1717" y="3085"/>
                  <a:pt x="1718" y="3077"/>
                  <a:pt x="1723" y="3070"/>
                </a:cubicBezTo>
                <a:cubicBezTo>
                  <a:pt x="1724" y="3069"/>
                  <a:pt x="1726" y="3068"/>
                  <a:pt x="1723" y="3067"/>
                </a:cubicBezTo>
                <a:close/>
                <a:moveTo>
                  <a:pt x="1721" y="3157"/>
                </a:moveTo>
                <a:cubicBezTo>
                  <a:pt x="1722" y="3147"/>
                  <a:pt x="1721" y="3137"/>
                  <a:pt x="1723" y="3127"/>
                </a:cubicBezTo>
                <a:cubicBezTo>
                  <a:pt x="1724" y="3125"/>
                  <a:pt x="1725" y="3122"/>
                  <a:pt x="1722" y="3122"/>
                </a:cubicBezTo>
                <a:cubicBezTo>
                  <a:pt x="1719" y="3121"/>
                  <a:pt x="1719" y="3124"/>
                  <a:pt x="1718" y="3125"/>
                </a:cubicBezTo>
                <a:cubicBezTo>
                  <a:pt x="1716" y="3135"/>
                  <a:pt x="1716" y="3145"/>
                  <a:pt x="1716" y="3157"/>
                </a:cubicBezTo>
                <a:cubicBezTo>
                  <a:pt x="1716" y="3156"/>
                  <a:pt x="1716" y="3157"/>
                  <a:pt x="1716" y="3158"/>
                </a:cubicBezTo>
                <a:cubicBezTo>
                  <a:pt x="1717" y="3160"/>
                  <a:pt x="1716" y="3164"/>
                  <a:pt x="1719" y="3164"/>
                </a:cubicBezTo>
                <a:cubicBezTo>
                  <a:pt x="1722" y="3164"/>
                  <a:pt x="1721" y="3160"/>
                  <a:pt x="1721" y="3157"/>
                </a:cubicBezTo>
                <a:close/>
                <a:moveTo>
                  <a:pt x="1711" y="3111"/>
                </a:moveTo>
                <a:cubicBezTo>
                  <a:pt x="1708" y="3110"/>
                  <a:pt x="1708" y="3114"/>
                  <a:pt x="1707" y="3116"/>
                </a:cubicBezTo>
                <a:cubicBezTo>
                  <a:pt x="1704" y="3127"/>
                  <a:pt x="1703" y="3138"/>
                  <a:pt x="1700" y="3149"/>
                </a:cubicBezTo>
                <a:cubicBezTo>
                  <a:pt x="1702" y="3152"/>
                  <a:pt x="1699" y="3156"/>
                  <a:pt x="1702" y="3156"/>
                </a:cubicBezTo>
                <a:cubicBezTo>
                  <a:pt x="1705" y="3156"/>
                  <a:pt x="1704" y="3152"/>
                  <a:pt x="1705" y="3150"/>
                </a:cubicBezTo>
                <a:cubicBezTo>
                  <a:pt x="1707" y="3139"/>
                  <a:pt x="1709" y="3128"/>
                  <a:pt x="1712" y="3117"/>
                </a:cubicBezTo>
                <a:cubicBezTo>
                  <a:pt x="1712" y="3115"/>
                  <a:pt x="1714" y="3112"/>
                  <a:pt x="1711" y="3111"/>
                </a:cubicBezTo>
                <a:close/>
                <a:moveTo>
                  <a:pt x="1697" y="3081"/>
                </a:moveTo>
                <a:cubicBezTo>
                  <a:pt x="1697" y="3080"/>
                  <a:pt x="1696" y="3080"/>
                  <a:pt x="1695" y="3079"/>
                </a:cubicBezTo>
                <a:cubicBezTo>
                  <a:pt x="1694" y="3079"/>
                  <a:pt x="1693" y="3080"/>
                  <a:pt x="1693" y="3081"/>
                </a:cubicBezTo>
                <a:cubicBezTo>
                  <a:pt x="1687" y="3089"/>
                  <a:pt x="1684" y="3098"/>
                  <a:pt x="1680" y="3107"/>
                </a:cubicBezTo>
                <a:cubicBezTo>
                  <a:pt x="1679" y="3108"/>
                  <a:pt x="1679" y="3109"/>
                  <a:pt x="1681" y="3110"/>
                </a:cubicBezTo>
                <a:cubicBezTo>
                  <a:pt x="1682" y="3110"/>
                  <a:pt x="1683" y="3109"/>
                  <a:pt x="1684" y="3108"/>
                </a:cubicBezTo>
                <a:cubicBezTo>
                  <a:pt x="1686" y="3103"/>
                  <a:pt x="1689" y="3098"/>
                  <a:pt x="1691" y="3092"/>
                </a:cubicBezTo>
                <a:cubicBezTo>
                  <a:pt x="1693" y="3088"/>
                  <a:pt x="1695" y="3085"/>
                  <a:pt x="1697" y="3081"/>
                </a:cubicBezTo>
                <a:close/>
                <a:moveTo>
                  <a:pt x="1662" y="3138"/>
                </a:moveTo>
                <a:cubicBezTo>
                  <a:pt x="1664" y="3130"/>
                  <a:pt x="1667" y="3121"/>
                  <a:pt x="1670" y="3111"/>
                </a:cubicBezTo>
                <a:cubicBezTo>
                  <a:pt x="1670" y="3112"/>
                  <a:pt x="1670" y="3111"/>
                  <a:pt x="1669" y="3111"/>
                </a:cubicBezTo>
                <a:cubicBezTo>
                  <a:pt x="1667" y="3110"/>
                  <a:pt x="1666" y="3111"/>
                  <a:pt x="1666" y="3112"/>
                </a:cubicBezTo>
                <a:cubicBezTo>
                  <a:pt x="1663" y="3120"/>
                  <a:pt x="1661" y="3129"/>
                  <a:pt x="1658" y="3137"/>
                </a:cubicBezTo>
                <a:cubicBezTo>
                  <a:pt x="1658" y="3138"/>
                  <a:pt x="1658" y="3139"/>
                  <a:pt x="1659" y="3140"/>
                </a:cubicBezTo>
                <a:cubicBezTo>
                  <a:pt x="1661" y="3140"/>
                  <a:pt x="1662" y="3139"/>
                  <a:pt x="1662" y="3138"/>
                </a:cubicBezTo>
                <a:close/>
                <a:moveTo>
                  <a:pt x="1678" y="3204"/>
                </a:moveTo>
                <a:cubicBezTo>
                  <a:pt x="1673" y="3200"/>
                  <a:pt x="1670" y="3195"/>
                  <a:pt x="1668" y="3189"/>
                </a:cubicBezTo>
                <a:cubicBezTo>
                  <a:pt x="1667" y="3185"/>
                  <a:pt x="1665" y="3182"/>
                  <a:pt x="1664" y="3179"/>
                </a:cubicBezTo>
                <a:cubicBezTo>
                  <a:pt x="1663" y="3178"/>
                  <a:pt x="1662" y="3177"/>
                  <a:pt x="1661" y="3177"/>
                </a:cubicBezTo>
                <a:cubicBezTo>
                  <a:pt x="1660" y="3178"/>
                  <a:pt x="1659" y="3179"/>
                  <a:pt x="1660" y="3180"/>
                </a:cubicBezTo>
                <a:cubicBezTo>
                  <a:pt x="1664" y="3191"/>
                  <a:pt x="1667" y="3203"/>
                  <a:pt x="1677" y="3210"/>
                </a:cubicBezTo>
                <a:cubicBezTo>
                  <a:pt x="1678" y="3210"/>
                  <a:pt x="1679" y="3211"/>
                  <a:pt x="1680" y="3211"/>
                </a:cubicBezTo>
                <a:cubicBezTo>
                  <a:pt x="1680" y="3210"/>
                  <a:pt x="1680" y="3209"/>
                  <a:pt x="1681" y="3209"/>
                </a:cubicBezTo>
                <a:cubicBezTo>
                  <a:pt x="1681" y="3206"/>
                  <a:pt x="1679" y="3205"/>
                  <a:pt x="1678" y="3204"/>
                </a:cubicBezTo>
                <a:close/>
                <a:moveTo>
                  <a:pt x="1752" y="3112"/>
                </a:moveTo>
                <a:cubicBezTo>
                  <a:pt x="1752" y="3109"/>
                  <a:pt x="1752" y="3107"/>
                  <a:pt x="1752" y="3104"/>
                </a:cubicBezTo>
                <a:cubicBezTo>
                  <a:pt x="1752" y="3103"/>
                  <a:pt x="1753" y="3101"/>
                  <a:pt x="1750" y="3100"/>
                </a:cubicBezTo>
                <a:cubicBezTo>
                  <a:pt x="1748" y="3100"/>
                  <a:pt x="1748" y="3102"/>
                  <a:pt x="1748" y="3104"/>
                </a:cubicBezTo>
                <a:cubicBezTo>
                  <a:pt x="1745" y="3112"/>
                  <a:pt x="1747" y="3120"/>
                  <a:pt x="1746" y="3128"/>
                </a:cubicBezTo>
                <a:cubicBezTo>
                  <a:pt x="1744" y="3140"/>
                  <a:pt x="1743" y="3152"/>
                  <a:pt x="1741" y="3164"/>
                </a:cubicBezTo>
                <a:cubicBezTo>
                  <a:pt x="1741" y="3166"/>
                  <a:pt x="1741" y="3168"/>
                  <a:pt x="1743" y="3168"/>
                </a:cubicBezTo>
                <a:cubicBezTo>
                  <a:pt x="1745" y="3168"/>
                  <a:pt x="1745" y="3167"/>
                  <a:pt x="1745" y="3165"/>
                </a:cubicBezTo>
                <a:cubicBezTo>
                  <a:pt x="1748" y="3148"/>
                  <a:pt x="1751" y="3130"/>
                  <a:pt x="1752" y="3112"/>
                </a:cubicBezTo>
                <a:close/>
                <a:moveTo>
                  <a:pt x="1796" y="3076"/>
                </a:moveTo>
                <a:cubicBezTo>
                  <a:pt x="1795" y="3075"/>
                  <a:pt x="1794" y="3073"/>
                  <a:pt x="1792" y="3075"/>
                </a:cubicBezTo>
                <a:cubicBezTo>
                  <a:pt x="1791" y="3076"/>
                  <a:pt x="1793" y="3077"/>
                  <a:pt x="1793" y="3079"/>
                </a:cubicBezTo>
                <a:cubicBezTo>
                  <a:pt x="1796" y="3085"/>
                  <a:pt x="1804" y="3088"/>
                  <a:pt x="1806" y="3095"/>
                </a:cubicBezTo>
                <a:cubicBezTo>
                  <a:pt x="1810" y="3107"/>
                  <a:pt x="1817" y="3117"/>
                  <a:pt x="1819" y="3129"/>
                </a:cubicBezTo>
                <a:cubicBezTo>
                  <a:pt x="1820" y="3130"/>
                  <a:pt x="1820" y="3131"/>
                  <a:pt x="1821" y="3132"/>
                </a:cubicBezTo>
                <a:cubicBezTo>
                  <a:pt x="1821" y="3133"/>
                  <a:pt x="1822" y="3134"/>
                  <a:pt x="1823" y="3134"/>
                </a:cubicBezTo>
                <a:cubicBezTo>
                  <a:pt x="1825" y="3134"/>
                  <a:pt x="1824" y="3132"/>
                  <a:pt x="1824" y="3131"/>
                </a:cubicBezTo>
                <a:cubicBezTo>
                  <a:pt x="1824" y="3130"/>
                  <a:pt x="1824" y="3129"/>
                  <a:pt x="1824" y="3128"/>
                </a:cubicBezTo>
                <a:cubicBezTo>
                  <a:pt x="1822" y="3119"/>
                  <a:pt x="1817" y="3111"/>
                  <a:pt x="1814" y="3102"/>
                </a:cubicBezTo>
                <a:cubicBezTo>
                  <a:pt x="1810" y="3092"/>
                  <a:pt x="1804" y="3083"/>
                  <a:pt x="1796" y="3076"/>
                </a:cubicBezTo>
                <a:close/>
                <a:moveTo>
                  <a:pt x="1813" y="3156"/>
                </a:moveTo>
                <a:cubicBezTo>
                  <a:pt x="1816" y="3156"/>
                  <a:pt x="1814" y="3152"/>
                  <a:pt x="1815" y="3149"/>
                </a:cubicBezTo>
                <a:cubicBezTo>
                  <a:pt x="1814" y="3144"/>
                  <a:pt x="1814" y="3138"/>
                  <a:pt x="1813" y="3133"/>
                </a:cubicBezTo>
                <a:cubicBezTo>
                  <a:pt x="1813" y="3129"/>
                  <a:pt x="1812" y="3124"/>
                  <a:pt x="1811" y="3120"/>
                </a:cubicBezTo>
                <a:cubicBezTo>
                  <a:pt x="1810" y="3119"/>
                  <a:pt x="1810" y="3117"/>
                  <a:pt x="1808" y="3118"/>
                </a:cubicBezTo>
                <a:cubicBezTo>
                  <a:pt x="1807" y="3119"/>
                  <a:pt x="1807" y="3120"/>
                  <a:pt x="1808" y="3121"/>
                </a:cubicBezTo>
                <a:cubicBezTo>
                  <a:pt x="1809" y="3130"/>
                  <a:pt x="1811" y="3140"/>
                  <a:pt x="1811" y="3150"/>
                </a:cubicBezTo>
                <a:cubicBezTo>
                  <a:pt x="1811" y="3152"/>
                  <a:pt x="1809" y="3156"/>
                  <a:pt x="1813" y="3156"/>
                </a:cubicBezTo>
                <a:close/>
                <a:moveTo>
                  <a:pt x="1831" y="3102"/>
                </a:moveTo>
                <a:cubicBezTo>
                  <a:pt x="1836" y="3110"/>
                  <a:pt x="1840" y="3119"/>
                  <a:pt x="1843" y="3128"/>
                </a:cubicBezTo>
                <a:cubicBezTo>
                  <a:pt x="1844" y="3130"/>
                  <a:pt x="1845" y="3132"/>
                  <a:pt x="1847" y="3131"/>
                </a:cubicBezTo>
                <a:cubicBezTo>
                  <a:pt x="1850" y="3130"/>
                  <a:pt x="1847" y="3128"/>
                  <a:pt x="1847" y="3127"/>
                </a:cubicBezTo>
                <a:cubicBezTo>
                  <a:pt x="1843" y="3114"/>
                  <a:pt x="1837" y="3102"/>
                  <a:pt x="1830" y="3092"/>
                </a:cubicBezTo>
                <a:cubicBezTo>
                  <a:pt x="1829" y="3091"/>
                  <a:pt x="1828" y="3089"/>
                  <a:pt x="1827" y="3089"/>
                </a:cubicBezTo>
                <a:cubicBezTo>
                  <a:pt x="1824" y="3090"/>
                  <a:pt x="1825" y="3092"/>
                  <a:pt x="1826" y="3093"/>
                </a:cubicBezTo>
                <a:cubicBezTo>
                  <a:pt x="1827" y="3096"/>
                  <a:pt x="1829" y="3099"/>
                  <a:pt x="1831" y="3102"/>
                </a:cubicBezTo>
                <a:close/>
                <a:moveTo>
                  <a:pt x="1764" y="3025"/>
                </a:moveTo>
                <a:cubicBezTo>
                  <a:pt x="1765" y="3026"/>
                  <a:pt x="1765" y="3029"/>
                  <a:pt x="1767" y="3027"/>
                </a:cubicBezTo>
                <a:cubicBezTo>
                  <a:pt x="1769" y="3025"/>
                  <a:pt x="1769" y="3024"/>
                  <a:pt x="1767" y="3022"/>
                </a:cubicBezTo>
                <a:cubicBezTo>
                  <a:pt x="1763" y="3019"/>
                  <a:pt x="1760" y="3015"/>
                  <a:pt x="1757" y="3010"/>
                </a:cubicBezTo>
                <a:cubicBezTo>
                  <a:pt x="1756" y="3009"/>
                  <a:pt x="1754" y="3009"/>
                  <a:pt x="1753" y="3008"/>
                </a:cubicBezTo>
                <a:cubicBezTo>
                  <a:pt x="1752" y="3008"/>
                  <a:pt x="1752" y="3008"/>
                  <a:pt x="1752" y="3009"/>
                </a:cubicBezTo>
                <a:cubicBezTo>
                  <a:pt x="1751" y="3010"/>
                  <a:pt x="1752" y="3011"/>
                  <a:pt x="1753" y="3011"/>
                </a:cubicBezTo>
                <a:cubicBezTo>
                  <a:pt x="1757" y="3016"/>
                  <a:pt x="1760" y="3020"/>
                  <a:pt x="1764" y="3025"/>
                </a:cubicBezTo>
                <a:close/>
                <a:moveTo>
                  <a:pt x="1797" y="3060"/>
                </a:moveTo>
                <a:cubicBezTo>
                  <a:pt x="1799" y="3061"/>
                  <a:pt x="1800" y="3064"/>
                  <a:pt x="1802" y="3061"/>
                </a:cubicBezTo>
                <a:cubicBezTo>
                  <a:pt x="1804" y="3060"/>
                  <a:pt x="1802" y="3058"/>
                  <a:pt x="1801" y="3057"/>
                </a:cubicBezTo>
                <a:cubicBezTo>
                  <a:pt x="1795" y="3051"/>
                  <a:pt x="1788" y="3045"/>
                  <a:pt x="1782" y="3039"/>
                </a:cubicBezTo>
                <a:cubicBezTo>
                  <a:pt x="1782" y="3038"/>
                  <a:pt x="1781" y="3038"/>
                  <a:pt x="1780" y="3037"/>
                </a:cubicBezTo>
                <a:cubicBezTo>
                  <a:pt x="1780" y="3037"/>
                  <a:pt x="1779" y="3037"/>
                  <a:pt x="1779" y="3038"/>
                </a:cubicBezTo>
                <a:cubicBezTo>
                  <a:pt x="1778" y="3040"/>
                  <a:pt x="1779" y="3041"/>
                  <a:pt x="1780" y="3042"/>
                </a:cubicBezTo>
                <a:cubicBezTo>
                  <a:pt x="1785" y="3049"/>
                  <a:pt x="1791" y="3054"/>
                  <a:pt x="1797" y="3060"/>
                </a:cubicBezTo>
                <a:close/>
                <a:moveTo>
                  <a:pt x="1626" y="3106"/>
                </a:moveTo>
                <a:cubicBezTo>
                  <a:pt x="1630" y="3096"/>
                  <a:pt x="1635" y="3086"/>
                  <a:pt x="1642" y="3078"/>
                </a:cubicBezTo>
                <a:cubicBezTo>
                  <a:pt x="1633" y="3081"/>
                  <a:pt x="1624" y="3098"/>
                  <a:pt x="1626" y="3106"/>
                </a:cubicBezTo>
                <a:close/>
                <a:moveTo>
                  <a:pt x="1732" y="3077"/>
                </a:moveTo>
                <a:cubicBezTo>
                  <a:pt x="1731" y="3077"/>
                  <a:pt x="1730" y="3078"/>
                  <a:pt x="1730" y="3079"/>
                </a:cubicBezTo>
                <a:cubicBezTo>
                  <a:pt x="1729" y="3083"/>
                  <a:pt x="1728" y="3087"/>
                  <a:pt x="1727" y="3091"/>
                </a:cubicBezTo>
                <a:cubicBezTo>
                  <a:pt x="1726" y="3092"/>
                  <a:pt x="1727" y="3093"/>
                  <a:pt x="1728" y="3093"/>
                </a:cubicBezTo>
                <a:cubicBezTo>
                  <a:pt x="1729" y="3093"/>
                  <a:pt x="1730" y="3093"/>
                  <a:pt x="1730" y="3093"/>
                </a:cubicBezTo>
                <a:cubicBezTo>
                  <a:pt x="1731" y="3088"/>
                  <a:pt x="1733" y="3084"/>
                  <a:pt x="1734" y="3079"/>
                </a:cubicBezTo>
                <a:cubicBezTo>
                  <a:pt x="1734" y="3079"/>
                  <a:pt x="1733" y="3078"/>
                  <a:pt x="1732" y="3077"/>
                </a:cubicBezTo>
                <a:close/>
                <a:moveTo>
                  <a:pt x="1596" y="3155"/>
                </a:moveTo>
                <a:cubicBezTo>
                  <a:pt x="1598" y="3143"/>
                  <a:pt x="1597" y="3130"/>
                  <a:pt x="1603" y="3118"/>
                </a:cubicBezTo>
                <a:cubicBezTo>
                  <a:pt x="1596" y="3124"/>
                  <a:pt x="1592" y="3146"/>
                  <a:pt x="1596" y="3155"/>
                </a:cubicBezTo>
                <a:close/>
                <a:moveTo>
                  <a:pt x="1740" y="3085"/>
                </a:moveTo>
                <a:cubicBezTo>
                  <a:pt x="1739" y="3085"/>
                  <a:pt x="1738" y="3086"/>
                  <a:pt x="1738" y="3087"/>
                </a:cubicBezTo>
                <a:cubicBezTo>
                  <a:pt x="1737" y="3100"/>
                  <a:pt x="1735" y="3112"/>
                  <a:pt x="1734" y="3125"/>
                </a:cubicBezTo>
                <a:cubicBezTo>
                  <a:pt x="1735" y="3125"/>
                  <a:pt x="1736" y="3125"/>
                  <a:pt x="1737" y="3125"/>
                </a:cubicBezTo>
                <a:cubicBezTo>
                  <a:pt x="1740" y="3113"/>
                  <a:pt x="1739" y="3100"/>
                  <a:pt x="1742" y="3088"/>
                </a:cubicBezTo>
                <a:cubicBezTo>
                  <a:pt x="1743" y="3086"/>
                  <a:pt x="1742" y="3086"/>
                  <a:pt x="1740" y="3085"/>
                </a:cubicBezTo>
                <a:close/>
                <a:moveTo>
                  <a:pt x="1714" y="3062"/>
                </a:moveTo>
                <a:cubicBezTo>
                  <a:pt x="1715" y="3064"/>
                  <a:pt x="1717" y="3061"/>
                  <a:pt x="1717" y="3060"/>
                </a:cubicBezTo>
                <a:cubicBezTo>
                  <a:pt x="1721" y="3053"/>
                  <a:pt x="1725" y="3046"/>
                  <a:pt x="1729" y="3039"/>
                </a:cubicBezTo>
                <a:cubicBezTo>
                  <a:pt x="1729" y="3038"/>
                  <a:pt x="1730" y="3037"/>
                  <a:pt x="1730" y="3035"/>
                </a:cubicBezTo>
                <a:cubicBezTo>
                  <a:pt x="1730" y="3035"/>
                  <a:pt x="1729" y="3034"/>
                  <a:pt x="1729" y="3033"/>
                </a:cubicBezTo>
                <a:cubicBezTo>
                  <a:pt x="1727" y="3033"/>
                  <a:pt x="1726" y="3035"/>
                  <a:pt x="1726" y="3036"/>
                </a:cubicBezTo>
                <a:cubicBezTo>
                  <a:pt x="1722" y="3043"/>
                  <a:pt x="1718" y="3050"/>
                  <a:pt x="1714" y="3058"/>
                </a:cubicBezTo>
                <a:cubicBezTo>
                  <a:pt x="1713" y="3059"/>
                  <a:pt x="1712" y="3061"/>
                  <a:pt x="1714" y="3062"/>
                </a:cubicBezTo>
                <a:close/>
                <a:moveTo>
                  <a:pt x="1720" y="3034"/>
                </a:moveTo>
                <a:cubicBezTo>
                  <a:pt x="1720" y="3033"/>
                  <a:pt x="1720" y="3032"/>
                  <a:pt x="1719" y="3032"/>
                </a:cubicBezTo>
                <a:cubicBezTo>
                  <a:pt x="1717" y="3031"/>
                  <a:pt x="1716" y="3033"/>
                  <a:pt x="1716" y="3034"/>
                </a:cubicBezTo>
                <a:cubicBezTo>
                  <a:pt x="1709" y="3045"/>
                  <a:pt x="1702" y="3055"/>
                  <a:pt x="1693" y="3065"/>
                </a:cubicBezTo>
                <a:cubicBezTo>
                  <a:pt x="1692" y="3066"/>
                  <a:pt x="1690" y="3068"/>
                  <a:pt x="1692" y="3069"/>
                </a:cubicBezTo>
                <a:cubicBezTo>
                  <a:pt x="1694" y="3072"/>
                  <a:pt x="1695" y="3069"/>
                  <a:pt x="1697" y="3068"/>
                </a:cubicBezTo>
                <a:cubicBezTo>
                  <a:pt x="1698" y="3068"/>
                  <a:pt x="1698" y="3067"/>
                  <a:pt x="1699" y="3066"/>
                </a:cubicBezTo>
                <a:cubicBezTo>
                  <a:pt x="1706" y="3058"/>
                  <a:pt x="1712" y="3048"/>
                  <a:pt x="1718" y="3038"/>
                </a:cubicBezTo>
                <a:cubicBezTo>
                  <a:pt x="1719" y="3037"/>
                  <a:pt x="1720" y="3036"/>
                  <a:pt x="1720" y="3034"/>
                </a:cubicBezTo>
                <a:close/>
                <a:moveTo>
                  <a:pt x="1731" y="2989"/>
                </a:moveTo>
                <a:cubicBezTo>
                  <a:pt x="1731" y="2989"/>
                  <a:pt x="1730" y="2988"/>
                  <a:pt x="1730" y="2988"/>
                </a:cubicBezTo>
                <a:cubicBezTo>
                  <a:pt x="1729" y="2987"/>
                  <a:pt x="1728" y="2988"/>
                  <a:pt x="1728" y="2989"/>
                </a:cubicBezTo>
                <a:cubicBezTo>
                  <a:pt x="1725" y="2999"/>
                  <a:pt x="1722" y="3010"/>
                  <a:pt x="1711" y="3016"/>
                </a:cubicBezTo>
                <a:cubicBezTo>
                  <a:pt x="1713" y="3017"/>
                  <a:pt x="1714" y="3017"/>
                  <a:pt x="1714" y="3017"/>
                </a:cubicBezTo>
                <a:cubicBezTo>
                  <a:pt x="1722" y="3014"/>
                  <a:pt x="1732" y="2997"/>
                  <a:pt x="1731" y="2989"/>
                </a:cubicBezTo>
                <a:close/>
                <a:moveTo>
                  <a:pt x="1745" y="3065"/>
                </a:moveTo>
                <a:cubicBezTo>
                  <a:pt x="1744" y="3065"/>
                  <a:pt x="1743" y="3067"/>
                  <a:pt x="1743" y="3067"/>
                </a:cubicBezTo>
                <a:cubicBezTo>
                  <a:pt x="1746" y="3068"/>
                  <a:pt x="1744" y="3073"/>
                  <a:pt x="1748" y="3073"/>
                </a:cubicBezTo>
                <a:cubicBezTo>
                  <a:pt x="1749" y="3072"/>
                  <a:pt x="1749" y="3070"/>
                  <a:pt x="1749" y="3069"/>
                </a:cubicBezTo>
                <a:cubicBezTo>
                  <a:pt x="1749" y="3067"/>
                  <a:pt x="1748" y="3065"/>
                  <a:pt x="1745" y="3065"/>
                </a:cubicBezTo>
                <a:close/>
                <a:moveTo>
                  <a:pt x="1742" y="3039"/>
                </a:moveTo>
                <a:cubicBezTo>
                  <a:pt x="1734" y="3047"/>
                  <a:pt x="1735" y="3058"/>
                  <a:pt x="1732" y="3067"/>
                </a:cubicBezTo>
                <a:cubicBezTo>
                  <a:pt x="1731" y="3068"/>
                  <a:pt x="1732" y="3070"/>
                  <a:pt x="1734" y="3070"/>
                </a:cubicBezTo>
                <a:cubicBezTo>
                  <a:pt x="1735" y="3070"/>
                  <a:pt x="1735" y="3069"/>
                  <a:pt x="1736" y="3067"/>
                </a:cubicBezTo>
                <a:cubicBezTo>
                  <a:pt x="1738" y="3060"/>
                  <a:pt x="1741" y="3053"/>
                  <a:pt x="1743" y="3044"/>
                </a:cubicBezTo>
                <a:cubicBezTo>
                  <a:pt x="1745" y="3047"/>
                  <a:pt x="1746" y="3049"/>
                  <a:pt x="1747" y="3052"/>
                </a:cubicBezTo>
                <a:cubicBezTo>
                  <a:pt x="1748" y="3054"/>
                  <a:pt x="1749" y="3056"/>
                  <a:pt x="1751" y="3055"/>
                </a:cubicBezTo>
                <a:cubicBezTo>
                  <a:pt x="1753" y="3054"/>
                  <a:pt x="1752" y="3052"/>
                  <a:pt x="1751" y="3050"/>
                </a:cubicBezTo>
                <a:cubicBezTo>
                  <a:pt x="1748" y="3044"/>
                  <a:pt x="1746" y="3037"/>
                  <a:pt x="1745" y="3030"/>
                </a:cubicBezTo>
                <a:cubicBezTo>
                  <a:pt x="1745" y="3029"/>
                  <a:pt x="1745" y="3026"/>
                  <a:pt x="1742" y="3027"/>
                </a:cubicBezTo>
                <a:cubicBezTo>
                  <a:pt x="1740" y="3027"/>
                  <a:pt x="1741" y="3029"/>
                  <a:pt x="1741" y="3031"/>
                </a:cubicBezTo>
                <a:cubicBezTo>
                  <a:pt x="1740" y="3034"/>
                  <a:pt x="1744" y="3037"/>
                  <a:pt x="1742" y="3039"/>
                </a:cubicBezTo>
                <a:close/>
                <a:moveTo>
                  <a:pt x="1732" y="2981"/>
                </a:moveTo>
                <a:cubicBezTo>
                  <a:pt x="1733" y="2981"/>
                  <a:pt x="1734" y="2980"/>
                  <a:pt x="1734" y="2979"/>
                </a:cubicBezTo>
                <a:cubicBezTo>
                  <a:pt x="1735" y="2971"/>
                  <a:pt x="1737" y="2962"/>
                  <a:pt x="1735" y="2954"/>
                </a:cubicBezTo>
                <a:cubicBezTo>
                  <a:pt x="1735" y="2954"/>
                  <a:pt x="1734" y="2954"/>
                  <a:pt x="1733" y="2954"/>
                </a:cubicBezTo>
                <a:cubicBezTo>
                  <a:pt x="1733" y="2962"/>
                  <a:pt x="1732" y="2971"/>
                  <a:pt x="1731" y="2980"/>
                </a:cubicBezTo>
                <a:cubicBezTo>
                  <a:pt x="1731" y="2980"/>
                  <a:pt x="1732" y="2981"/>
                  <a:pt x="1732" y="2981"/>
                </a:cubicBezTo>
                <a:close/>
                <a:moveTo>
                  <a:pt x="1736" y="2998"/>
                </a:moveTo>
                <a:cubicBezTo>
                  <a:pt x="1735" y="3004"/>
                  <a:pt x="1733" y="3009"/>
                  <a:pt x="1733" y="3014"/>
                </a:cubicBezTo>
                <a:cubicBezTo>
                  <a:pt x="1735" y="3014"/>
                  <a:pt x="1735" y="3014"/>
                  <a:pt x="1736" y="3013"/>
                </a:cubicBezTo>
                <a:cubicBezTo>
                  <a:pt x="1741" y="2999"/>
                  <a:pt x="1740" y="2985"/>
                  <a:pt x="1740" y="2971"/>
                </a:cubicBezTo>
                <a:cubicBezTo>
                  <a:pt x="1740" y="2970"/>
                  <a:pt x="1740" y="2969"/>
                  <a:pt x="1738" y="2969"/>
                </a:cubicBezTo>
                <a:cubicBezTo>
                  <a:pt x="1736" y="2969"/>
                  <a:pt x="1737" y="2971"/>
                  <a:pt x="1737" y="2972"/>
                </a:cubicBezTo>
                <a:cubicBezTo>
                  <a:pt x="1738" y="2981"/>
                  <a:pt x="1736" y="2990"/>
                  <a:pt x="1736" y="2998"/>
                </a:cubicBezTo>
                <a:close/>
                <a:moveTo>
                  <a:pt x="2313" y="688"/>
                </a:moveTo>
                <a:cubicBezTo>
                  <a:pt x="2319" y="683"/>
                  <a:pt x="2325" y="678"/>
                  <a:pt x="2329" y="672"/>
                </a:cubicBezTo>
                <a:cubicBezTo>
                  <a:pt x="2330" y="671"/>
                  <a:pt x="2331" y="670"/>
                  <a:pt x="2330" y="669"/>
                </a:cubicBezTo>
                <a:cubicBezTo>
                  <a:pt x="2329" y="668"/>
                  <a:pt x="2328" y="670"/>
                  <a:pt x="2327" y="671"/>
                </a:cubicBezTo>
                <a:cubicBezTo>
                  <a:pt x="2325" y="672"/>
                  <a:pt x="2325" y="675"/>
                  <a:pt x="2322" y="676"/>
                </a:cubicBezTo>
                <a:cubicBezTo>
                  <a:pt x="2322" y="677"/>
                  <a:pt x="2321" y="678"/>
                  <a:pt x="2320" y="679"/>
                </a:cubicBezTo>
                <a:cubicBezTo>
                  <a:pt x="2314" y="684"/>
                  <a:pt x="2308" y="689"/>
                  <a:pt x="2302" y="695"/>
                </a:cubicBezTo>
                <a:cubicBezTo>
                  <a:pt x="2299" y="698"/>
                  <a:pt x="2295" y="701"/>
                  <a:pt x="2292" y="706"/>
                </a:cubicBezTo>
                <a:cubicBezTo>
                  <a:pt x="2289" y="711"/>
                  <a:pt x="2286" y="717"/>
                  <a:pt x="2284" y="723"/>
                </a:cubicBezTo>
                <a:cubicBezTo>
                  <a:pt x="2280" y="734"/>
                  <a:pt x="2279" y="744"/>
                  <a:pt x="2281" y="756"/>
                </a:cubicBezTo>
                <a:cubicBezTo>
                  <a:pt x="2281" y="757"/>
                  <a:pt x="2280" y="758"/>
                  <a:pt x="2282" y="758"/>
                </a:cubicBezTo>
                <a:cubicBezTo>
                  <a:pt x="2283" y="758"/>
                  <a:pt x="2283" y="757"/>
                  <a:pt x="2283" y="755"/>
                </a:cubicBezTo>
                <a:cubicBezTo>
                  <a:pt x="2283" y="751"/>
                  <a:pt x="2282" y="746"/>
                  <a:pt x="2283" y="741"/>
                </a:cubicBezTo>
                <a:cubicBezTo>
                  <a:pt x="2286" y="720"/>
                  <a:pt x="2296" y="702"/>
                  <a:pt x="2313" y="688"/>
                </a:cubicBezTo>
                <a:close/>
                <a:moveTo>
                  <a:pt x="2322" y="675"/>
                </a:moveTo>
                <a:cubicBezTo>
                  <a:pt x="2322" y="674"/>
                  <a:pt x="2324" y="673"/>
                  <a:pt x="2322" y="672"/>
                </a:cubicBezTo>
                <a:cubicBezTo>
                  <a:pt x="2321" y="671"/>
                  <a:pt x="2320" y="672"/>
                  <a:pt x="2320" y="673"/>
                </a:cubicBezTo>
                <a:cubicBezTo>
                  <a:pt x="2317" y="676"/>
                  <a:pt x="2314" y="677"/>
                  <a:pt x="2311" y="679"/>
                </a:cubicBezTo>
                <a:cubicBezTo>
                  <a:pt x="2305" y="681"/>
                  <a:pt x="2300" y="685"/>
                  <a:pt x="2296" y="689"/>
                </a:cubicBezTo>
                <a:cubicBezTo>
                  <a:pt x="2295" y="690"/>
                  <a:pt x="2293" y="691"/>
                  <a:pt x="2295" y="692"/>
                </a:cubicBezTo>
                <a:cubicBezTo>
                  <a:pt x="2296" y="693"/>
                  <a:pt x="2297" y="692"/>
                  <a:pt x="2297" y="691"/>
                </a:cubicBezTo>
                <a:cubicBezTo>
                  <a:pt x="2304" y="684"/>
                  <a:pt x="2314" y="681"/>
                  <a:pt x="2322" y="676"/>
                </a:cubicBezTo>
                <a:cubicBezTo>
                  <a:pt x="2321" y="676"/>
                  <a:pt x="2322" y="675"/>
                  <a:pt x="2322" y="675"/>
                </a:cubicBezTo>
                <a:close/>
                <a:moveTo>
                  <a:pt x="2322" y="676"/>
                </a:moveTo>
                <a:cubicBezTo>
                  <a:pt x="2322" y="676"/>
                  <a:pt x="2322" y="676"/>
                  <a:pt x="2322" y="676"/>
                </a:cubicBezTo>
                <a:cubicBezTo>
                  <a:pt x="2322" y="676"/>
                  <a:pt x="2322" y="676"/>
                  <a:pt x="2322" y="676"/>
                </a:cubicBezTo>
                <a:cubicBezTo>
                  <a:pt x="2322" y="676"/>
                  <a:pt x="2322" y="676"/>
                  <a:pt x="2322" y="676"/>
                </a:cubicBezTo>
                <a:close/>
                <a:moveTo>
                  <a:pt x="2308" y="764"/>
                </a:moveTo>
                <a:cubicBezTo>
                  <a:pt x="2309" y="765"/>
                  <a:pt x="2309" y="768"/>
                  <a:pt x="2311" y="767"/>
                </a:cubicBezTo>
                <a:cubicBezTo>
                  <a:pt x="2312" y="766"/>
                  <a:pt x="2311" y="765"/>
                  <a:pt x="2311" y="764"/>
                </a:cubicBezTo>
                <a:cubicBezTo>
                  <a:pt x="2310" y="759"/>
                  <a:pt x="2309" y="754"/>
                  <a:pt x="2308" y="749"/>
                </a:cubicBezTo>
                <a:cubicBezTo>
                  <a:pt x="2308" y="747"/>
                  <a:pt x="2310" y="743"/>
                  <a:pt x="2307" y="743"/>
                </a:cubicBezTo>
                <a:cubicBezTo>
                  <a:pt x="2305" y="743"/>
                  <a:pt x="2306" y="747"/>
                  <a:pt x="2306" y="750"/>
                </a:cubicBezTo>
                <a:cubicBezTo>
                  <a:pt x="2306" y="755"/>
                  <a:pt x="2307" y="760"/>
                  <a:pt x="2308" y="764"/>
                </a:cubicBezTo>
                <a:close/>
                <a:moveTo>
                  <a:pt x="2333" y="677"/>
                </a:moveTo>
                <a:cubicBezTo>
                  <a:pt x="2329" y="684"/>
                  <a:pt x="2325" y="690"/>
                  <a:pt x="2320" y="696"/>
                </a:cubicBezTo>
                <a:cubicBezTo>
                  <a:pt x="2319" y="697"/>
                  <a:pt x="2318" y="698"/>
                  <a:pt x="2319" y="699"/>
                </a:cubicBezTo>
                <a:cubicBezTo>
                  <a:pt x="2320" y="700"/>
                  <a:pt x="2321" y="698"/>
                  <a:pt x="2322" y="698"/>
                </a:cubicBezTo>
                <a:cubicBezTo>
                  <a:pt x="2322" y="698"/>
                  <a:pt x="2323" y="697"/>
                  <a:pt x="2323" y="697"/>
                </a:cubicBezTo>
                <a:cubicBezTo>
                  <a:pt x="2328" y="692"/>
                  <a:pt x="2331" y="686"/>
                  <a:pt x="2335" y="680"/>
                </a:cubicBezTo>
                <a:cubicBezTo>
                  <a:pt x="2335" y="679"/>
                  <a:pt x="2335" y="678"/>
                  <a:pt x="2336" y="677"/>
                </a:cubicBezTo>
                <a:cubicBezTo>
                  <a:pt x="2336" y="677"/>
                  <a:pt x="2335" y="676"/>
                  <a:pt x="2335" y="676"/>
                </a:cubicBezTo>
                <a:cubicBezTo>
                  <a:pt x="2334" y="676"/>
                  <a:pt x="2334" y="676"/>
                  <a:pt x="2333" y="677"/>
                </a:cubicBezTo>
                <a:close/>
                <a:moveTo>
                  <a:pt x="2332" y="694"/>
                </a:moveTo>
                <a:cubicBezTo>
                  <a:pt x="2333" y="695"/>
                  <a:pt x="2334" y="694"/>
                  <a:pt x="2334" y="693"/>
                </a:cubicBezTo>
                <a:cubicBezTo>
                  <a:pt x="2337" y="689"/>
                  <a:pt x="2339" y="684"/>
                  <a:pt x="2341" y="680"/>
                </a:cubicBezTo>
                <a:cubicBezTo>
                  <a:pt x="2341" y="680"/>
                  <a:pt x="2341" y="679"/>
                  <a:pt x="2342" y="678"/>
                </a:cubicBezTo>
                <a:cubicBezTo>
                  <a:pt x="2342" y="678"/>
                  <a:pt x="2341" y="677"/>
                  <a:pt x="2341" y="677"/>
                </a:cubicBezTo>
                <a:cubicBezTo>
                  <a:pt x="2340" y="677"/>
                  <a:pt x="2340" y="678"/>
                  <a:pt x="2339" y="678"/>
                </a:cubicBezTo>
                <a:cubicBezTo>
                  <a:pt x="2337" y="683"/>
                  <a:pt x="2334" y="687"/>
                  <a:pt x="2332" y="692"/>
                </a:cubicBezTo>
                <a:cubicBezTo>
                  <a:pt x="2332" y="693"/>
                  <a:pt x="2331" y="694"/>
                  <a:pt x="2332" y="694"/>
                </a:cubicBezTo>
                <a:close/>
                <a:moveTo>
                  <a:pt x="2276" y="766"/>
                </a:moveTo>
                <a:cubicBezTo>
                  <a:pt x="2276" y="765"/>
                  <a:pt x="2275" y="764"/>
                  <a:pt x="2274" y="765"/>
                </a:cubicBezTo>
                <a:cubicBezTo>
                  <a:pt x="2274" y="766"/>
                  <a:pt x="2273" y="766"/>
                  <a:pt x="2274" y="767"/>
                </a:cubicBezTo>
                <a:cubicBezTo>
                  <a:pt x="2279" y="772"/>
                  <a:pt x="2282" y="779"/>
                  <a:pt x="2289" y="783"/>
                </a:cubicBezTo>
                <a:cubicBezTo>
                  <a:pt x="2290" y="784"/>
                  <a:pt x="2291" y="784"/>
                  <a:pt x="2294" y="783"/>
                </a:cubicBezTo>
                <a:cubicBezTo>
                  <a:pt x="2290" y="782"/>
                  <a:pt x="2287" y="780"/>
                  <a:pt x="2285" y="777"/>
                </a:cubicBezTo>
                <a:cubicBezTo>
                  <a:pt x="2282" y="774"/>
                  <a:pt x="2279" y="769"/>
                  <a:pt x="2276" y="766"/>
                </a:cubicBezTo>
                <a:close/>
                <a:moveTo>
                  <a:pt x="2419" y="751"/>
                </a:moveTo>
                <a:cubicBezTo>
                  <a:pt x="2419" y="752"/>
                  <a:pt x="2419" y="753"/>
                  <a:pt x="2421" y="753"/>
                </a:cubicBezTo>
                <a:cubicBezTo>
                  <a:pt x="2422" y="753"/>
                  <a:pt x="2422" y="752"/>
                  <a:pt x="2422" y="751"/>
                </a:cubicBezTo>
                <a:cubicBezTo>
                  <a:pt x="2422" y="748"/>
                  <a:pt x="2423" y="745"/>
                  <a:pt x="2422" y="743"/>
                </a:cubicBezTo>
                <a:cubicBezTo>
                  <a:pt x="2422" y="738"/>
                  <a:pt x="2422" y="734"/>
                  <a:pt x="2421" y="731"/>
                </a:cubicBezTo>
                <a:cubicBezTo>
                  <a:pt x="2421" y="730"/>
                  <a:pt x="2421" y="729"/>
                  <a:pt x="2420" y="729"/>
                </a:cubicBezTo>
                <a:cubicBezTo>
                  <a:pt x="2418" y="729"/>
                  <a:pt x="2419" y="730"/>
                  <a:pt x="2418" y="731"/>
                </a:cubicBezTo>
                <a:cubicBezTo>
                  <a:pt x="2417" y="733"/>
                  <a:pt x="2419" y="734"/>
                  <a:pt x="2419" y="736"/>
                </a:cubicBezTo>
                <a:cubicBezTo>
                  <a:pt x="2420" y="741"/>
                  <a:pt x="2420" y="746"/>
                  <a:pt x="2419" y="751"/>
                </a:cubicBezTo>
                <a:close/>
                <a:moveTo>
                  <a:pt x="2261" y="750"/>
                </a:moveTo>
                <a:cubicBezTo>
                  <a:pt x="2263" y="743"/>
                  <a:pt x="2262" y="735"/>
                  <a:pt x="2266" y="728"/>
                </a:cubicBezTo>
                <a:cubicBezTo>
                  <a:pt x="2261" y="731"/>
                  <a:pt x="2259" y="745"/>
                  <a:pt x="2261" y="750"/>
                </a:cubicBezTo>
                <a:close/>
                <a:moveTo>
                  <a:pt x="2309" y="701"/>
                </a:moveTo>
                <a:cubicBezTo>
                  <a:pt x="2308" y="700"/>
                  <a:pt x="2308" y="701"/>
                  <a:pt x="2307" y="701"/>
                </a:cubicBezTo>
                <a:cubicBezTo>
                  <a:pt x="2302" y="706"/>
                  <a:pt x="2297" y="711"/>
                  <a:pt x="2295" y="718"/>
                </a:cubicBezTo>
                <a:cubicBezTo>
                  <a:pt x="2295" y="719"/>
                  <a:pt x="2295" y="720"/>
                  <a:pt x="2296" y="720"/>
                </a:cubicBezTo>
                <a:cubicBezTo>
                  <a:pt x="2297" y="720"/>
                  <a:pt x="2298" y="719"/>
                  <a:pt x="2298" y="718"/>
                </a:cubicBezTo>
                <a:cubicBezTo>
                  <a:pt x="2299" y="714"/>
                  <a:pt x="2301" y="711"/>
                  <a:pt x="2304" y="709"/>
                </a:cubicBezTo>
                <a:cubicBezTo>
                  <a:pt x="2305" y="707"/>
                  <a:pt x="2307" y="705"/>
                  <a:pt x="2309" y="703"/>
                </a:cubicBezTo>
                <a:cubicBezTo>
                  <a:pt x="2309" y="702"/>
                  <a:pt x="2310" y="701"/>
                  <a:pt x="2309" y="701"/>
                </a:cubicBezTo>
                <a:close/>
                <a:moveTo>
                  <a:pt x="2322" y="676"/>
                </a:moveTo>
                <a:cubicBezTo>
                  <a:pt x="2322" y="676"/>
                  <a:pt x="2322" y="676"/>
                  <a:pt x="2322" y="676"/>
                </a:cubicBezTo>
                <a:cubicBezTo>
                  <a:pt x="2322" y="676"/>
                  <a:pt x="2322" y="676"/>
                  <a:pt x="2322" y="676"/>
                </a:cubicBezTo>
                <a:close/>
                <a:moveTo>
                  <a:pt x="2275" y="752"/>
                </a:moveTo>
                <a:cubicBezTo>
                  <a:pt x="2276" y="752"/>
                  <a:pt x="2276" y="751"/>
                  <a:pt x="2276" y="750"/>
                </a:cubicBezTo>
                <a:cubicBezTo>
                  <a:pt x="2275" y="747"/>
                  <a:pt x="2275" y="744"/>
                  <a:pt x="2275" y="741"/>
                </a:cubicBezTo>
                <a:cubicBezTo>
                  <a:pt x="2275" y="739"/>
                  <a:pt x="2275" y="738"/>
                  <a:pt x="2275" y="736"/>
                </a:cubicBezTo>
                <a:cubicBezTo>
                  <a:pt x="2276" y="735"/>
                  <a:pt x="2276" y="734"/>
                  <a:pt x="2275" y="734"/>
                </a:cubicBezTo>
                <a:cubicBezTo>
                  <a:pt x="2274" y="734"/>
                  <a:pt x="2274" y="735"/>
                  <a:pt x="2274" y="736"/>
                </a:cubicBezTo>
                <a:cubicBezTo>
                  <a:pt x="2274" y="741"/>
                  <a:pt x="2274" y="745"/>
                  <a:pt x="2274" y="750"/>
                </a:cubicBezTo>
                <a:cubicBezTo>
                  <a:pt x="2274" y="751"/>
                  <a:pt x="2274" y="752"/>
                  <a:pt x="2275" y="752"/>
                </a:cubicBezTo>
                <a:close/>
                <a:moveTo>
                  <a:pt x="2283" y="705"/>
                </a:moveTo>
                <a:cubicBezTo>
                  <a:pt x="2282" y="704"/>
                  <a:pt x="2282" y="704"/>
                  <a:pt x="2282" y="703"/>
                </a:cubicBezTo>
                <a:cubicBezTo>
                  <a:pt x="2282" y="703"/>
                  <a:pt x="2281" y="703"/>
                  <a:pt x="2281" y="704"/>
                </a:cubicBezTo>
                <a:cubicBezTo>
                  <a:pt x="2279" y="705"/>
                  <a:pt x="2278" y="707"/>
                  <a:pt x="2277" y="708"/>
                </a:cubicBezTo>
                <a:cubicBezTo>
                  <a:pt x="2274" y="714"/>
                  <a:pt x="2271" y="719"/>
                  <a:pt x="2269" y="726"/>
                </a:cubicBezTo>
                <a:cubicBezTo>
                  <a:pt x="2268" y="727"/>
                  <a:pt x="2267" y="729"/>
                  <a:pt x="2269" y="730"/>
                </a:cubicBezTo>
                <a:cubicBezTo>
                  <a:pt x="2271" y="731"/>
                  <a:pt x="2271" y="728"/>
                  <a:pt x="2272" y="726"/>
                </a:cubicBezTo>
                <a:cubicBezTo>
                  <a:pt x="2274" y="719"/>
                  <a:pt x="2277" y="712"/>
                  <a:pt x="2282" y="706"/>
                </a:cubicBezTo>
                <a:cubicBezTo>
                  <a:pt x="2282" y="706"/>
                  <a:pt x="2282" y="705"/>
                  <a:pt x="2283" y="705"/>
                </a:cubicBezTo>
                <a:close/>
                <a:moveTo>
                  <a:pt x="2279" y="721"/>
                </a:moveTo>
                <a:cubicBezTo>
                  <a:pt x="2282" y="714"/>
                  <a:pt x="2285" y="708"/>
                  <a:pt x="2289" y="704"/>
                </a:cubicBezTo>
                <a:cubicBezTo>
                  <a:pt x="2284" y="706"/>
                  <a:pt x="2278" y="716"/>
                  <a:pt x="2279" y="721"/>
                </a:cubicBezTo>
                <a:close/>
                <a:moveTo>
                  <a:pt x="2326" y="712"/>
                </a:moveTo>
                <a:cubicBezTo>
                  <a:pt x="2325" y="712"/>
                  <a:pt x="2325" y="713"/>
                  <a:pt x="2324" y="714"/>
                </a:cubicBezTo>
                <a:cubicBezTo>
                  <a:pt x="2321" y="721"/>
                  <a:pt x="2318" y="728"/>
                  <a:pt x="2316" y="736"/>
                </a:cubicBezTo>
                <a:cubicBezTo>
                  <a:pt x="2314" y="744"/>
                  <a:pt x="2314" y="753"/>
                  <a:pt x="2315" y="762"/>
                </a:cubicBezTo>
                <a:cubicBezTo>
                  <a:pt x="2316" y="763"/>
                  <a:pt x="2316" y="765"/>
                  <a:pt x="2318" y="764"/>
                </a:cubicBezTo>
                <a:cubicBezTo>
                  <a:pt x="2319" y="764"/>
                  <a:pt x="2318" y="762"/>
                  <a:pt x="2318" y="761"/>
                </a:cubicBezTo>
                <a:cubicBezTo>
                  <a:pt x="2316" y="750"/>
                  <a:pt x="2317" y="740"/>
                  <a:pt x="2321" y="729"/>
                </a:cubicBezTo>
                <a:cubicBezTo>
                  <a:pt x="2323" y="725"/>
                  <a:pt x="2325" y="720"/>
                  <a:pt x="2327" y="715"/>
                </a:cubicBezTo>
                <a:cubicBezTo>
                  <a:pt x="2327" y="714"/>
                  <a:pt x="2328" y="713"/>
                  <a:pt x="2326" y="712"/>
                </a:cubicBezTo>
                <a:close/>
                <a:moveTo>
                  <a:pt x="2396" y="762"/>
                </a:moveTo>
                <a:cubicBezTo>
                  <a:pt x="2393" y="769"/>
                  <a:pt x="2390" y="776"/>
                  <a:pt x="2384" y="781"/>
                </a:cubicBezTo>
                <a:cubicBezTo>
                  <a:pt x="2384" y="782"/>
                  <a:pt x="2384" y="783"/>
                  <a:pt x="2384" y="783"/>
                </a:cubicBezTo>
                <a:cubicBezTo>
                  <a:pt x="2385" y="784"/>
                  <a:pt x="2386" y="784"/>
                  <a:pt x="2386" y="783"/>
                </a:cubicBezTo>
                <a:cubicBezTo>
                  <a:pt x="2393" y="778"/>
                  <a:pt x="2396" y="770"/>
                  <a:pt x="2399" y="762"/>
                </a:cubicBezTo>
                <a:cubicBezTo>
                  <a:pt x="2399" y="761"/>
                  <a:pt x="2399" y="761"/>
                  <a:pt x="2398" y="761"/>
                </a:cubicBezTo>
                <a:cubicBezTo>
                  <a:pt x="2397" y="760"/>
                  <a:pt x="2397" y="762"/>
                  <a:pt x="2396" y="762"/>
                </a:cubicBezTo>
                <a:close/>
                <a:moveTo>
                  <a:pt x="2402" y="718"/>
                </a:moveTo>
                <a:cubicBezTo>
                  <a:pt x="2405" y="723"/>
                  <a:pt x="2408" y="729"/>
                  <a:pt x="2410" y="734"/>
                </a:cubicBezTo>
                <a:cubicBezTo>
                  <a:pt x="2410" y="735"/>
                  <a:pt x="2410" y="736"/>
                  <a:pt x="2412" y="736"/>
                </a:cubicBezTo>
                <a:cubicBezTo>
                  <a:pt x="2413" y="735"/>
                  <a:pt x="2412" y="734"/>
                  <a:pt x="2412" y="733"/>
                </a:cubicBezTo>
                <a:cubicBezTo>
                  <a:pt x="2410" y="725"/>
                  <a:pt x="2406" y="718"/>
                  <a:pt x="2401" y="712"/>
                </a:cubicBezTo>
                <a:cubicBezTo>
                  <a:pt x="2401" y="711"/>
                  <a:pt x="2401" y="711"/>
                  <a:pt x="2400" y="711"/>
                </a:cubicBezTo>
                <a:cubicBezTo>
                  <a:pt x="2398" y="711"/>
                  <a:pt x="2399" y="712"/>
                  <a:pt x="2399" y="713"/>
                </a:cubicBezTo>
                <a:cubicBezTo>
                  <a:pt x="2400" y="715"/>
                  <a:pt x="2401" y="717"/>
                  <a:pt x="2402" y="718"/>
                </a:cubicBezTo>
                <a:close/>
                <a:moveTo>
                  <a:pt x="2412" y="765"/>
                </a:moveTo>
                <a:cubicBezTo>
                  <a:pt x="2409" y="771"/>
                  <a:pt x="2407" y="778"/>
                  <a:pt x="2402" y="783"/>
                </a:cubicBezTo>
                <a:cubicBezTo>
                  <a:pt x="2401" y="784"/>
                  <a:pt x="2400" y="784"/>
                  <a:pt x="2401" y="785"/>
                </a:cubicBezTo>
                <a:cubicBezTo>
                  <a:pt x="2402" y="787"/>
                  <a:pt x="2403" y="786"/>
                  <a:pt x="2404" y="785"/>
                </a:cubicBezTo>
                <a:cubicBezTo>
                  <a:pt x="2409" y="779"/>
                  <a:pt x="2412" y="772"/>
                  <a:pt x="2414" y="765"/>
                </a:cubicBezTo>
                <a:cubicBezTo>
                  <a:pt x="2414" y="764"/>
                  <a:pt x="2414" y="763"/>
                  <a:pt x="2413" y="763"/>
                </a:cubicBezTo>
                <a:cubicBezTo>
                  <a:pt x="2412" y="763"/>
                  <a:pt x="2412" y="764"/>
                  <a:pt x="2412" y="765"/>
                </a:cubicBezTo>
                <a:close/>
                <a:moveTo>
                  <a:pt x="2392" y="737"/>
                </a:moveTo>
                <a:cubicBezTo>
                  <a:pt x="2391" y="734"/>
                  <a:pt x="2391" y="732"/>
                  <a:pt x="2390" y="729"/>
                </a:cubicBezTo>
                <a:cubicBezTo>
                  <a:pt x="2390" y="728"/>
                  <a:pt x="2390" y="727"/>
                  <a:pt x="2389" y="728"/>
                </a:cubicBezTo>
                <a:cubicBezTo>
                  <a:pt x="2388" y="728"/>
                  <a:pt x="2388" y="729"/>
                  <a:pt x="2388" y="730"/>
                </a:cubicBezTo>
                <a:cubicBezTo>
                  <a:pt x="2389" y="735"/>
                  <a:pt x="2390" y="741"/>
                  <a:pt x="2390" y="747"/>
                </a:cubicBezTo>
                <a:cubicBezTo>
                  <a:pt x="2390" y="748"/>
                  <a:pt x="2389" y="751"/>
                  <a:pt x="2391" y="751"/>
                </a:cubicBezTo>
                <a:cubicBezTo>
                  <a:pt x="2393" y="751"/>
                  <a:pt x="2392" y="748"/>
                  <a:pt x="2393" y="747"/>
                </a:cubicBezTo>
                <a:cubicBezTo>
                  <a:pt x="2392" y="743"/>
                  <a:pt x="2392" y="740"/>
                  <a:pt x="2392" y="737"/>
                </a:cubicBezTo>
                <a:close/>
                <a:moveTo>
                  <a:pt x="2379" y="702"/>
                </a:moveTo>
                <a:cubicBezTo>
                  <a:pt x="2378" y="703"/>
                  <a:pt x="2379" y="703"/>
                  <a:pt x="2380" y="704"/>
                </a:cubicBezTo>
                <a:cubicBezTo>
                  <a:pt x="2382" y="708"/>
                  <a:pt x="2386" y="710"/>
                  <a:pt x="2387" y="714"/>
                </a:cubicBezTo>
                <a:cubicBezTo>
                  <a:pt x="2390" y="721"/>
                  <a:pt x="2394" y="727"/>
                  <a:pt x="2395" y="735"/>
                </a:cubicBezTo>
                <a:cubicBezTo>
                  <a:pt x="2395" y="735"/>
                  <a:pt x="2396" y="736"/>
                  <a:pt x="2396" y="736"/>
                </a:cubicBezTo>
                <a:cubicBezTo>
                  <a:pt x="2396" y="737"/>
                  <a:pt x="2397" y="738"/>
                  <a:pt x="2398" y="737"/>
                </a:cubicBezTo>
                <a:cubicBezTo>
                  <a:pt x="2399" y="737"/>
                  <a:pt x="2398" y="736"/>
                  <a:pt x="2398" y="735"/>
                </a:cubicBezTo>
                <a:cubicBezTo>
                  <a:pt x="2398" y="735"/>
                  <a:pt x="2398" y="734"/>
                  <a:pt x="2398" y="734"/>
                </a:cubicBezTo>
                <a:cubicBezTo>
                  <a:pt x="2397" y="728"/>
                  <a:pt x="2394" y="723"/>
                  <a:pt x="2392" y="718"/>
                </a:cubicBezTo>
                <a:cubicBezTo>
                  <a:pt x="2390" y="712"/>
                  <a:pt x="2386" y="707"/>
                  <a:pt x="2382" y="703"/>
                </a:cubicBezTo>
                <a:cubicBezTo>
                  <a:pt x="2381" y="702"/>
                  <a:pt x="2380" y="701"/>
                  <a:pt x="2379" y="702"/>
                </a:cubicBezTo>
                <a:close/>
                <a:moveTo>
                  <a:pt x="2371" y="712"/>
                </a:moveTo>
                <a:cubicBezTo>
                  <a:pt x="2370" y="713"/>
                  <a:pt x="2370" y="714"/>
                  <a:pt x="2370" y="715"/>
                </a:cubicBezTo>
                <a:cubicBezTo>
                  <a:pt x="2372" y="721"/>
                  <a:pt x="2373" y="726"/>
                  <a:pt x="2373" y="732"/>
                </a:cubicBezTo>
                <a:cubicBezTo>
                  <a:pt x="2373" y="742"/>
                  <a:pt x="2376" y="752"/>
                  <a:pt x="2372" y="762"/>
                </a:cubicBezTo>
                <a:cubicBezTo>
                  <a:pt x="2372" y="763"/>
                  <a:pt x="2371" y="765"/>
                  <a:pt x="2373" y="765"/>
                </a:cubicBezTo>
                <a:cubicBezTo>
                  <a:pt x="2374" y="766"/>
                  <a:pt x="2374" y="764"/>
                  <a:pt x="2374" y="763"/>
                </a:cubicBezTo>
                <a:cubicBezTo>
                  <a:pt x="2377" y="750"/>
                  <a:pt x="2375" y="737"/>
                  <a:pt x="2374" y="724"/>
                </a:cubicBezTo>
                <a:cubicBezTo>
                  <a:pt x="2374" y="720"/>
                  <a:pt x="2373" y="716"/>
                  <a:pt x="2371" y="712"/>
                </a:cubicBezTo>
                <a:close/>
                <a:moveTo>
                  <a:pt x="2382" y="775"/>
                </a:moveTo>
                <a:cubicBezTo>
                  <a:pt x="2380" y="778"/>
                  <a:pt x="2379" y="781"/>
                  <a:pt x="2377" y="784"/>
                </a:cubicBezTo>
                <a:cubicBezTo>
                  <a:pt x="2375" y="786"/>
                  <a:pt x="2373" y="787"/>
                  <a:pt x="2373" y="790"/>
                </a:cubicBezTo>
                <a:cubicBezTo>
                  <a:pt x="2378" y="786"/>
                  <a:pt x="2381" y="781"/>
                  <a:pt x="2384" y="775"/>
                </a:cubicBezTo>
                <a:cubicBezTo>
                  <a:pt x="2384" y="774"/>
                  <a:pt x="2384" y="773"/>
                  <a:pt x="2383" y="773"/>
                </a:cubicBezTo>
                <a:cubicBezTo>
                  <a:pt x="2382" y="773"/>
                  <a:pt x="2382" y="774"/>
                  <a:pt x="2382" y="775"/>
                </a:cubicBezTo>
                <a:close/>
                <a:moveTo>
                  <a:pt x="2384" y="745"/>
                </a:moveTo>
                <a:cubicBezTo>
                  <a:pt x="2384" y="741"/>
                  <a:pt x="2383" y="737"/>
                  <a:pt x="2383" y="733"/>
                </a:cubicBezTo>
                <a:cubicBezTo>
                  <a:pt x="2383" y="732"/>
                  <a:pt x="2382" y="730"/>
                  <a:pt x="2381" y="730"/>
                </a:cubicBezTo>
                <a:cubicBezTo>
                  <a:pt x="2379" y="730"/>
                  <a:pt x="2380" y="732"/>
                  <a:pt x="2380" y="733"/>
                </a:cubicBezTo>
                <a:cubicBezTo>
                  <a:pt x="2380" y="739"/>
                  <a:pt x="2382" y="745"/>
                  <a:pt x="2381" y="751"/>
                </a:cubicBezTo>
                <a:cubicBezTo>
                  <a:pt x="2381" y="752"/>
                  <a:pt x="2382" y="753"/>
                  <a:pt x="2383" y="753"/>
                </a:cubicBezTo>
                <a:cubicBezTo>
                  <a:pt x="2383" y="753"/>
                  <a:pt x="2384" y="752"/>
                  <a:pt x="2384" y="751"/>
                </a:cubicBezTo>
                <a:cubicBezTo>
                  <a:pt x="2384" y="749"/>
                  <a:pt x="2384" y="747"/>
                  <a:pt x="2384" y="745"/>
                </a:cubicBezTo>
                <a:close/>
                <a:moveTo>
                  <a:pt x="2404" y="766"/>
                </a:moveTo>
                <a:cubicBezTo>
                  <a:pt x="2404" y="767"/>
                  <a:pt x="2403" y="768"/>
                  <a:pt x="2405" y="768"/>
                </a:cubicBezTo>
                <a:cubicBezTo>
                  <a:pt x="2406" y="769"/>
                  <a:pt x="2406" y="767"/>
                  <a:pt x="2406" y="766"/>
                </a:cubicBezTo>
                <a:cubicBezTo>
                  <a:pt x="2408" y="762"/>
                  <a:pt x="2409" y="757"/>
                  <a:pt x="2409" y="751"/>
                </a:cubicBezTo>
                <a:cubicBezTo>
                  <a:pt x="2408" y="744"/>
                  <a:pt x="2406" y="737"/>
                  <a:pt x="2404" y="729"/>
                </a:cubicBezTo>
                <a:cubicBezTo>
                  <a:pt x="2404" y="728"/>
                  <a:pt x="2403" y="727"/>
                  <a:pt x="2403" y="726"/>
                </a:cubicBezTo>
                <a:cubicBezTo>
                  <a:pt x="2402" y="725"/>
                  <a:pt x="2401" y="725"/>
                  <a:pt x="2400" y="725"/>
                </a:cubicBezTo>
                <a:cubicBezTo>
                  <a:pt x="2398" y="726"/>
                  <a:pt x="2399" y="727"/>
                  <a:pt x="2400" y="728"/>
                </a:cubicBezTo>
                <a:cubicBezTo>
                  <a:pt x="2401" y="730"/>
                  <a:pt x="2402" y="732"/>
                  <a:pt x="2402" y="734"/>
                </a:cubicBezTo>
                <a:cubicBezTo>
                  <a:pt x="2405" y="744"/>
                  <a:pt x="2407" y="755"/>
                  <a:pt x="2404" y="766"/>
                </a:cubicBezTo>
                <a:close/>
                <a:moveTo>
                  <a:pt x="2349" y="681"/>
                </a:moveTo>
                <a:cubicBezTo>
                  <a:pt x="2344" y="685"/>
                  <a:pt x="2345" y="692"/>
                  <a:pt x="2343" y="697"/>
                </a:cubicBezTo>
                <a:cubicBezTo>
                  <a:pt x="2342" y="698"/>
                  <a:pt x="2343" y="699"/>
                  <a:pt x="2344" y="699"/>
                </a:cubicBezTo>
                <a:cubicBezTo>
                  <a:pt x="2345" y="699"/>
                  <a:pt x="2345" y="698"/>
                  <a:pt x="2345" y="697"/>
                </a:cubicBezTo>
                <a:cubicBezTo>
                  <a:pt x="2347" y="693"/>
                  <a:pt x="2348" y="689"/>
                  <a:pt x="2350" y="684"/>
                </a:cubicBezTo>
                <a:cubicBezTo>
                  <a:pt x="2351" y="685"/>
                  <a:pt x="2351" y="687"/>
                  <a:pt x="2352" y="688"/>
                </a:cubicBezTo>
                <a:cubicBezTo>
                  <a:pt x="2353" y="689"/>
                  <a:pt x="2353" y="691"/>
                  <a:pt x="2354" y="690"/>
                </a:cubicBezTo>
                <a:cubicBezTo>
                  <a:pt x="2355" y="690"/>
                  <a:pt x="2355" y="688"/>
                  <a:pt x="2354" y="687"/>
                </a:cubicBezTo>
                <a:cubicBezTo>
                  <a:pt x="2352" y="683"/>
                  <a:pt x="2351" y="679"/>
                  <a:pt x="2351" y="675"/>
                </a:cubicBezTo>
                <a:cubicBezTo>
                  <a:pt x="2351" y="674"/>
                  <a:pt x="2351" y="673"/>
                  <a:pt x="2349" y="673"/>
                </a:cubicBezTo>
                <a:cubicBezTo>
                  <a:pt x="2348" y="673"/>
                  <a:pt x="2349" y="674"/>
                  <a:pt x="2348" y="675"/>
                </a:cubicBezTo>
                <a:cubicBezTo>
                  <a:pt x="2348" y="677"/>
                  <a:pt x="2350" y="679"/>
                  <a:pt x="2349" y="681"/>
                </a:cubicBezTo>
                <a:close/>
                <a:moveTo>
                  <a:pt x="2343" y="645"/>
                </a:moveTo>
                <a:cubicBezTo>
                  <a:pt x="2344" y="645"/>
                  <a:pt x="2344" y="645"/>
                  <a:pt x="2344" y="644"/>
                </a:cubicBezTo>
                <a:cubicBezTo>
                  <a:pt x="2345" y="639"/>
                  <a:pt x="2346" y="634"/>
                  <a:pt x="2345" y="629"/>
                </a:cubicBezTo>
                <a:cubicBezTo>
                  <a:pt x="2344" y="629"/>
                  <a:pt x="2344" y="629"/>
                  <a:pt x="2344" y="629"/>
                </a:cubicBezTo>
                <a:cubicBezTo>
                  <a:pt x="2343" y="634"/>
                  <a:pt x="2343" y="640"/>
                  <a:pt x="2342" y="645"/>
                </a:cubicBezTo>
                <a:cubicBezTo>
                  <a:pt x="2342" y="645"/>
                  <a:pt x="2343" y="645"/>
                  <a:pt x="2343" y="645"/>
                </a:cubicBezTo>
                <a:close/>
                <a:moveTo>
                  <a:pt x="2334" y="645"/>
                </a:moveTo>
                <a:cubicBezTo>
                  <a:pt x="2332" y="651"/>
                  <a:pt x="2329" y="656"/>
                  <a:pt x="2325" y="661"/>
                </a:cubicBezTo>
                <a:cubicBezTo>
                  <a:pt x="2315" y="671"/>
                  <a:pt x="2302" y="676"/>
                  <a:pt x="2289" y="682"/>
                </a:cubicBezTo>
                <a:cubicBezTo>
                  <a:pt x="2284" y="684"/>
                  <a:pt x="2279" y="688"/>
                  <a:pt x="2275" y="693"/>
                </a:cubicBezTo>
                <a:cubicBezTo>
                  <a:pt x="2269" y="701"/>
                  <a:pt x="2264" y="710"/>
                  <a:pt x="2260" y="720"/>
                </a:cubicBezTo>
                <a:cubicBezTo>
                  <a:pt x="2258" y="726"/>
                  <a:pt x="2255" y="732"/>
                  <a:pt x="2255" y="739"/>
                </a:cubicBezTo>
                <a:cubicBezTo>
                  <a:pt x="2255" y="747"/>
                  <a:pt x="2257" y="755"/>
                  <a:pt x="2259" y="763"/>
                </a:cubicBezTo>
                <a:cubicBezTo>
                  <a:pt x="2263" y="772"/>
                  <a:pt x="2268" y="780"/>
                  <a:pt x="2276" y="785"/>
                </a:cubicBezTo>
                <a:cubicBezTo>
                  <a:pt x="2286" y="791"/>
                  <a:pt x="2297" y="794"/>
                  <a:pt x="2309" y="795"/>
                </a:cubicBezTo>
                <a:cubicBezTo>
                  <a:pt x="2306" y="797"/>
                  <a:pt x="2303" y="798"/>
                  <a:pt x="2301" y="799"/>
                </a:cubicBezTo>
                <a:cubicBezTo>
                  <a:pt x="2300" y="799"/>
                  <a:pt x="2300" y="800"/>
                  <a:pt x="2300" y="801"/>
                </a:cubicBezTo>
                <a:cubicBezTo>
                  <a:pt x="2300" y="802"/>
                  <a:pt x="2301" y="802"/>
                  <a:pt x="2302" y="801"/>
                </a:cubicBezTo>
                <a:cubicBezTo>
                  <a:pt x="2305" y="800"/>
                  <a:pt x="2308" y="800"/>
                  <a:pt x="2310" y="798"/>
                </a:cubicBezTo>
                <a:cubicBezTo>
                  <a:pt x="2314" y="795"/>
                  <a:pt x="2318" y="796"/>
                  <a:pt x="2322" y="796"/>
                </a:cubicBezTo>
                <a:cubicBezTo>
                  <a:pt x="2319" y="797"/>
                  <a:pt x="2315" y="799"/>
                  <a:pt x="2312" y="800"/>
                </a:cubicBezTo>
                <a:cubicBezTo>
                  <a:pt x="2311" y="801"/>
                  <a:pt x="2310" y="801"/>
                  <a:pt x="2311" y="802"/>
                </a:cubicBezTo>
                <a:cubicBezTo>
                  <a:pt x="2311" y="803"/>
                  <a:pt x="2312" y="803"/>
                  <a:pt x="2313" y="803"/>
                </a:cubicBezTo>
                <a:cubicBezTo>
                  <a:pt x="2317" y="801"/>
                  <a:pt x="2320" y="800"/>
                  <a:pt x="2324" y="798"/>
                </a:cubicBezTo>
                <a:cubicBezTo>
                  <a:pt x="2324" y="799"/>
                  <a:pt x="2323" y="800"/>
                  <a:pt x="2324" y="801"/>
                </a:cubicBezTo>
                <a:cubicBezTo>
                  <a:pt x="2324" y="802"/>
                  <a:pt x="2325" y="801"/>
                  <a:pt x="2325" y="801"/>
                </a:cubicBezTo>
                <a:cubicBezTo>
                  <a:pt x="2328" y="797"/>
                  <a:pt x="2330" y="799"/>
                  <a:pt x="2332" y="802"/>
                </a:cubicBezTo>
                <a:cubicBezTo>
                  <a:pt x="2333" y="804"/>
                  <a:pt x="2335" y="804"/>
                  <a:pt x="2335" y="806"/>
                </a:cubicBezTo>
                <a:cubicBezTo>
                  <a:pt x="2336" y="807"/>
                  <a:pt x="2337" y="806"/>
                  <a:pt x="2338" y="805"/>
                </a:cubicBezTo>
                <a:cubicBezTo>
                  <a:pt x="2339" y="803"/>
                  <a:pt x="2339" y="801"/>
                  <a:pt x="2340" y="798"/>
                </a:cubicBezTo>
                <a:cubicBezTo>
                  <a:pt x="2341" y="801"/>
                  <a:pt x="2345" y="800"/>
                  <a:pt x="2345" y="803"/>
                </a:cubicBezTo>
                <a:cubicBezTo>
                  <a:pt x="2345" y="804"/>
                  <a:pt x="2344" y="807"/>
                  <a:pt x="2347" y="807"/>
                </a:cubicBezTo>
                <a:cubicBezTo>
                  <a:pt x="2349" y="806"/>
                  <a:pt x="2347" y="804"/>
                  <a:pt x="2347" y="802"/>
                </a:cubicBezTo>
                <a:cubicBezTo>
                  <a:pt x="2347" y="802"/>
                  <a:pt x="2347" y="802"/>
                  <a:pt x="2347" y="802"/>
                </a:cubicBezTo>
                <a:cubicBezTo>
                  <a:pt x="2347" y="801"/>
                  <a:pt x="2347" y="800"/>
                  <a:pt x="2348" y="799"/>
                </a:cubicBezTo>
                <a:cubicBezTo>
                  <a:pt x="2349" y="799"/>
                  <a:pt x="2349" y="799"/>
                  <a:pt x="2350" y="800"/>
                </a:cubicBezTo>
                <a:cubicBezTo>
                  <a:pt x="2351" y="802"/>
                  <a:pt x="2352" y="803"/>
                  <a:pt x="2353" y="805"/>
                </a:cubicBezTo>
                <a:cubicBezTo>
                  <a:pt x="2353" y="806"/>
                  <a:pt x="2354" y="806"/>
                  <a:pt x="2355" y="805"/>
                </a:cubicBezTo>
                <a:cubicBezTo>
                  <a:pt x="2356" y="805"/>
                  <a:pt x="2356" y="804"/>
                  <a:pt x="2355" y="803"/>
                </a:cubicBezTo>
                <a:cubicBezTo>
                  <a:pt x="2354" y="802"/>
                  <a:pt x="2354" y="801"/>
                  <a:pt x="2353" y="799"/>
                </a:cubicBezTo>
                <a:cubicBezTo>
                  <a:pt x="2353" y="799"/>
                  <a:pt x="2353" y="799"/>
                  <a:pt x="2354" y="799"/>
                </a:cubicBezTo>
                <a:cubicBezTo>
                  <a:pt x="2358" y="801"/>
                  <a:pt x="2363" y="803"/>
                  <a:pt x="2368" y="805"/>
                </a:cubicBezTo>
                <a:cubicBezTo>
                  <a:pt x="2369" y="806"/>
                  <a:pt x="2371" y="809"/>
                  <a:pt x="2372" y="807"/>
                </a:cubicBezTo>
                <a:cubicBezTo>
                  <a:pt x="2374" y="804"/>
                  <a:pt x="2370" y="804"/>
                  <a:pt x="2369" y="802"/>
                </a:cubicBezTo>
                <a:cubicBezTo>
                  <a:pt x="2369" y="802"/>
                  <a:pt x="2369" y="802"/>
                  <a:pt x="2369" y="801"/>
                </a:cubicBezTo>
                <a:cubicBezTo>
                  <a:pt x="2375" y="802"/>
                  <a:pt x="2381" y="801"/>
                  <a:pt x="2386" y="800"/>
                </a:cubicBezTo>
                <a:cubicBezTo>
                  <a:pt x="2394" y="800"/>
                  <a:pt x="2400" y="796"/>
                  <a:pt x="2406" y="792"/>
                </a:cubicBezTo>
                <a:cubicBezTo>
                  <a:pt x="2412" y="788"/>
                  <a:pt x="2418" y="785"/>
                  <a:pt x="2422" y="778"/>
                </a:cubicBezTo>
                <a:cubicBezTo>
                  <a:pt x="2430" y="765"/>
                  <a:pt x="2432" y="751"/>
                  <a:pt x="2429" y="736"/>
                </a:cubicBezTo>
                <a:cubicBezTo>
                  <a:pt x="2426" y="723"/>
                  <a:pt x="2421" y="712"/>
                  <a:pt x="2412" y="702"/>
                </a:cubicBezTo>
                <a:cubicBezTo>
                  <a:pt x="2405" y="695"/>
                  <a:pt x="2397" y="691"/>
                  <a:pt x="2390" y="684"/>
                </a:cubicBezTo>
                <a:cubicBezTo>
                  <a:pt x="2389" y="682"/>
                  <a:pt x="2387" y="681"/>
                  <a:pt x="2385" y="680"/>
                </a:cubicBezTo>
                <a:cubicBezTo>
                  <a:pt x="2378" y="676"/>
                  <a:pt x="2371" y="672"/>
                  <a:pt x="2366" y="665"/>
                </a:cubicBezTo>
                <a:cubicBezTo>
                  <a:pt x="2361" y="659"/>
                  <a:pt x="2359" y="651"/>
                  <a:pt x="2357" y="643"/>
                </a:cubicBezTo>
                <a:cubicBezTo>
                  <a:pt x="2355" y="628"/>
                  <a:pt x="2357" y="615"/>
                  <a:pt x="2369" y="604"/>
                </a:cubicBezTo>
                <a:cubicBezTo>
                  <a:pt x="2370" y="603"/>
                  <a:pt x="2374" y="602"/>
                  <a:pt x="2372" y="599"/>
                </a:cubicBezTo>
                <a:cubicBezTo>
                  <a:pt x="2368" y="599"/>
                  <a:pt x="2368" y="599"/>
                  <a:pt x="2368" y="599"/>
                </a:cubicBezTo>
                <a:cubicBezTo>
                  <a:pt x="2366" y="600"/>
                  <a:pt x="2363" y="600"/>
                  <a:pt x="2360" y="600"/>
                </a:cubicBezTo>
                <a:cubicBezTo>
                  <a:pt x="2358" y="600"/>
                  <a:pt x="2357" y="605"/>
                  <a:pt x="2354" y="603"/>
                </a:cubicBezTo>
                <a:cubicBezTo>
                  <a:pt x="2353" y="602"/>
                  <a:pt x="2352" y="604"/>
                  <a:pt x="2351" y="604"/>
                </a:cubicBezTo>
                <a:cubicBezTo>
                  <a:pt x="2349" y="607"/>
                  <a:pt x="2347" y="609"/>
                  <a:pt x="2346" y="611"/>
                </a:cubicBezTo>
                <a:cubicBezTo>
                  <a:pt x="2346" y="612"/>
                  <a:pt x="2346" y="613"/>
                  <a:pt x="2345" y="613"/>
                </a:cubicBezTo>
                <a:cubicBezTo>
                  <a:pt x="2342" y="613"/>
                  <a:pt x="2342" y="615"/>
                  <a:pt x="2341" y="617"/>
                </a:cubicBezTo>
                <a:cubicBezTo>
                  <a:pt x="2337" y="626"/>
                  <a:pt x="2337" y="636"/>
                  <a:pt x="2334" y="645"/>
                </a:cubicBezTo>
                <a:close/>
                <a:moveTo>
                  <a:pt x="2357" y="610"/>
                </a:moveTo>
                <a:cubicBezTo>
                  <a:pt x="2359" y="609"/>
                  <a:pt x="2360" y="605"/>
                  <a:pt x="2363" y="604"/>
                </a:cubicBezTo>
                <a:cubicBezTo>
                  <a:pt x="2363" y="604"/>
                  <a:pt x="2363" y="605"/>
                  <a:pt x="2363" y="605"/>
                </a:cubicBezTo>
                <a:cubicBezTo>
                  <a:pt x="2362" y="607"/>
                  <a:pt x="2360" y="609"/>
                  <a:pt x="2359" y="611"/>
                </a:cubicBezTo>
                <a:cubicBezTo>
                  <a:pt x="2358" y="612"/>
                  <a:pt x="2358" y="613"/>
                  <a:pt x="2357" y="612"/>
                </a:cubicBezTo>
                <a:cubicBezTo>
                  <a:pt x="2356" y="611"/>
                  <a:pt x="2357" y="611"/>
                  <a:pt x="2357" y="610"/>
                </a:cubicBezTo>
                <a:close/>
                <a:moveTo>
                  <a:pt x="2336" y="801"/>
                </a:moveTo>
                <a:cubicBezTo>
                  <a:pt x="2333" y="799"/>
                  <a:pt x="2332" y="798"/>
                  <a:pt x="2335" y="795"/>
                </a:cubicBezTo>
                <a:cubicBezTo>
                  <a:pt x="2336" y="797"/>
                  <a:pt x="2338" y="799"/>
                  <a:pt x="2336" y="801"/>
                </a:cubicBezTo>
                <a:close/>
                <a:moveTo>
                  <a:pt x="2354" y="607"/>
                </a:moveTo>
                <a:cubicBezTo>
                  <a:pt x="2354" y="611"/>
                  <a:pt x="2351" y="613"/>
                  <a:pt x="2350" y="616"/>
                </a:cubicBezTo>
                <a:cubicBezTo>
                  <a:pt x="2349" y="613"/>
                  <a:pt x="2350" y="610"/>
                  <a:pt x="2354" y="607"/>
                </a:cubicBezTo>
                <a:close/>
                <a:moveTo>
                  <a:pt x="2343" y="622"/>
                </a:moveTo>
                <a:cubicBezTo>
                  <a:pt x="2344" y="620"/>
                  <a:pt x="2345" y="619"/>
                  <a:pt x="2347" y="619"/>
                </a:cubicBezTo>
                <a:cubicBezTo>
                  <a:pt x="2348" y="621"/>
                  <a:pt x="2347" y="623"/>
                  <a:pt x="2347" y="625"/>
                </a:cubicBezTo>
                <a:cubicBezTo>
                  <a:pt x="2347" y="626"/>
                  <a:pt x="2346" y="628"/>
                  <a:pt x="2348" y="628"/>
                </a:cubicBezTo>
                <a:cubicBezTo>
                  <a:pt x="2349" y="628"/>
                  <a:pt x="2349" y="627"/>
                  <a:pt x="2349" y="626"/>
                </a:cubicBezTo>
                <a:cubicBezTo>
                  <a:pt x="2349" y="626"/>
                  <a:pt x="2349" y="625"/>
                  <a:pt x="2349" y="625"/>
                </a:cubicBezTo>
                <a:cubicBezTo>
                  <a:pt x="2349" y="621"/>
                  <a:pt x="2351" y="618"/>
                  <a:pt x="2356" y="618"/>
                </a:cubicBezTo>
                <a:cubicBezTo>
                  <a:pt x="2355" y="625"/>
                  <a:pt x="2352" y="632"/>
                  <a:pt x="2353" y="640"/>
                </a:cubicBezTo>
                <a:cubicBezTo>
                  <a:pt x="2353" y="640"/>
                  <a:pt x="2353" y="640"/>
                  <a:pt x="2353" y="640"/>
                </a:cubicBezTo>
                <a:cubicBezTo>
                  <a:pt x="2351" y="637"/>
                  <a:pt x="2353" y="634"/>
                  <a:pt x="2352" y="630"/>
                </a:cubicBezTo>
                <a:cubicBezTo>
                  <a:pt x="2352" y="629"/>
                  <a:pt x="2353" y="628"/>
                  <a:pt x="2351" y="626"/>
                </a:cubicBezTo>
                <a:cubicBezTo>
                  <a:pt x="2351" y="637"/>
                  <a:pt x="2351" y="648"/>
                  <a:pt x="2353" y="658"/>
                </a:cubicBezTo>
                <a:cubicBezTo>
                  <a:pt x="2354" y="652"/>
                  <a:pt x="2353" y="646"/>
                  <a:pt x="2353" y="640"/>
                </a:cubicBezTo>
                <a:cubicBezTo>
                  <a:pt x="2355" y="646"/>
                  <a:pt x="2357" y="652"/>
                  <a:pt x="2359" y="658"/>
                </a:cubicBezTo>
                <a:cubicBezTo>
                  <a:pt x="2362" y="668"/>
                  <a:pt x="2370" y="674"/>
                  <a:pt x="2378" y="680"/>
                </a:cubicBezTo>
                <a:cubicBezTo>
                  <a:pt x="2385" y="684"/>
                  <a:pt x="2391" y="689"/>
                  <a:pt x="2397" y="695"/>
                </a:cubicBezTo>
                <a:cubicBezTo>
                  <a:pt x="2397" y="695"/>
                  <a:pt x="2398" y="696"/>
                  <a:pt x="2397" y="697"/>
                </a:cubicBezTo>
                <a:cubicBezTo>
                  <a:pt x="2396" y="700"/>
                  <a:pt x="2396" y="700"/>
                  <a:pt x="2398" y="702"/>
                </a:cubicBezTo>
                <a:cubicBezTo>
                  <a:pt x="2404" y="706"/>
                  <a:pt x="2409" y="711"/>
                  <a:pt x="2413" y="717"/>
                </a:cubicBezTo>
                <a:cubicBezTo>
                  <a:pt x="2414" y="718"/>
                  <a:pt x="2414" y="719"/>
                  <a:pt x="2416" y="719"/>
                </a:cubicBezTo>
                <a:cubicBezTo>
                  <a:pt x="2417" y="719"/>
                  <a:pt x="2416" y="717"/>
                  <a:pt x="2417" y="715"/>
                </a:cubicBezTo>
                <a:cubicBezTo>
                  <a:pt x="2425" y="732"/>
                  <a:pt x="2430" y="748"/>
                  <a:pt x="2423" y="766"/>
                </a:cubicBezTo>
                <a:cubicBezTo>
                  <a:pt x="2417" y="780"/>
                  <a:pt x="2404" y="790"/>
                  <a:pt x="2389" y="795"/>
                </a:cubicBezTo>
                <a:cubicBezTo>
                  <a:pt x="2393" y="791"/>
                  <a:pt x="2395" y="786"/>
                  <a:pt x="2398" y="781"/>
                </a:cubicBezTo>
                <a:cubicBezTo>
                  <a:pt x="2399" y="779"/>
                  <a:pt x="2401" y="778"/>
                  <a:pt x="2401" y="776"/>
                </a:cubicBezTo>
                <a:cubicBezTo>
                  <a:pt x="2401" y="774"/>
                  <a:pt x="2401" y="773"/>
                  <a:pt x="2400" y="773"/>
                </a:cubicBezTo>
                <a:cubicBezTo>
                  <a:pt x="2399" y="772"/>
                  <a:pt x="2398" y="774"/>
                  <a:pt x="2398" y="775"/>
                </a:cubicBezTo>
                <a:cubicBezTo>
                  <a:pt x="2396" y="780"/>
                  <a:pt x="2393" y="784"/>
                  <a:pt x="2391" y="789"/>
                </a:cubicBezTo>
                <a:cubicBezTo>
                  <a:pt x="2388" y="794"/>
                  <a:pt x="2384" y="797"/>
                  <a:pt x="2378" y="797"/>
                </a:cubicBezTo>
                <a:cubicBezTo>
                  <a:pt x="2374" y="797"/>
                  <a:pt x="2369" y="798"/>
                  <a:pt x="2365" y="797"/>
                </a:cubicBezTo>
                <a:cubicBezTo>
                  <a:pt x="2368" y="796"/>
                  <a:pt x="2372" y="796"/>
                  <a:pt x="2376" y="795"/>
                </a:cubicBezTo>
                <a:cubicBezTo>
                  <a:pt x="2377" y="795"/>
                  <a:pt x="2378" y="795"/>
                  <a:pt x="2378" y="795"/>
                </a:cubicBezTo>
                <a:cubicBezTo>
                  <a:pt x="2380" y="794"/>
                  <a:pt x="2383" y="795"/>
                  <a:pt x="2382" y="793"/>
                </a:cubicBezTo>
                <a:cubicBezTo>
                  <a:pt x="2382" y="791"/>
                  <a:pt x="2380" y="793"/>
                  <a:pt x="2378" y="793"/>
                </a:cubicBezTo>
                <a:cubicBezTo>
                  <a:pt x="2375" y="793"/>
                  <a:pt x="2372" y="793"/>
                  <a:pt x="2370" y="793"/>
                </a:cubicBezTo>
                <a:cubicBezTo>
                  <a:pt x="2367" y="793"/>
                  <a:pt x="2365" y="793"/>
                  <a:pt x="2362" y="793"/>
                </a:cubicBezTo>
                <a:cubicBezTo>
                  <a:pt x="2364" y="790"/>
                  <a:pt x="2367" y="788"/>
                  <a:pt x="2370" y="785"/>
                </a:cubicBezTo>
                <a:cubicBezTo>
                  <a:pt x="2375" y="781"/>
                  <a:pt x="2378" y="774"/>
                  <a:pt x="2381" y="768"/>
                </a:cubicBezTo>
                <a:cubicBezTo>
                  <a:pt x="2382" y="767"/>
                  <a:pt x="2382" y="766"/>
                  <a:pt x="2381" y="765"/>
                </a:cubicBezTo>
                <a:cubicBezTo>
                  <a:pt x="2379" y="764"/>
                  <a:pt x="2379" y="766"/>
                  <a:pt x="2379" y="767"/>
                </a:cubicBezTo>
                <a:cubicBezTo>
                  <a:pt x="2377" y="770"/>
                  <a:pt x="2374" y="773"/>
                  <a:pt x="2373" y="776"/>
                </a:cubicBezTo>
                <a:cubicBezTo>
                  <a:pt x="2370" y="783"/>
                  <a:pt x="2365" y="786"/>
                  <a:pt x="2360" y="791"/>
                </a:cubicBezTo>
                <a:cubicBezTo>
                  <a:pt x="2357" y="794"/>
                  <a:pt x="2353" y="794"/>
                  <a:pt x="2349" y="793"/>
                </a:cubicBezTo>
                <a:cubicBezTo>
                  <a:pt x="2353" y="788"/>
                  <a:pt x="2358" y="785"/>
                  <a:pt x="2361" y="780"/>
                </a:cubicBezTo>
                <a:cubicBezTo>
                  <a:pt x="2364" y="775"/>
                  <a:pt x="2367" y="769"/>
                  <a:pt x="2368" y="763"/>
                </a:cubicBezTo>
                <a:cubicBezTo>
                  <a:pt x="2368" y="762"/>
                  <a:pt x="2368" y="761"/>
                  <a:pt x="2367" y="761"/>
                </a:cubicBezTo>
                <a:cubicBezTo>
                  <a:pt x="2365" y="760"/>
                  <a:pt x="2366" y="762"/>
                  <a:pt x="2366" y="763"/>
                </a:cubicBezTo>
                <a:cubicBezTo>
                  <a:pt x="2363" y="774"/>
                  <a:pt x="2355" y="783"/>
                  <a:pt x="2347" y="791"/>
                </a:cubicBezTo>
                <a:cubicBezTo>
                  <a:pt x="2346" y="791"/>
                  <a:pt x="2346" y="791"/>
                  <a:pt x="2345" y="791"/>
                </a:cubicBezTo>
                <a:cubicBezTo>
                  <a:pt x="2345" y="792"/>
                  <a:pt x="2344" y="792"/>
                  <a:pt x="2343" y="792"/>
                </a:cubicBezTo>
                <a:cubicBezTo>
                  <a:pt x="2343" y="787"/>
                  <a:pt x="2345" y="783"/>
                  <a:pt x="2346" y="778"/>
                </a:cubicBezTo>
                <a:cubicBezTo>
                  <a:pt x="2346" y="776"/>
                  <a:pt x="2348" y="773"/>
                  <a:pt x="2346" y="772"/>
                </a:cubicBezTo>
                <a:cubicBezTo>
                  <a:pt x="2344" y="771"/>
                  <a:pt x="2344" y="775"/>
                  <a:pt x="2343" y="777"/>
                </a:cubicBezTo>
                <a:cubicBezTo>
                  <a:pt x="2342" y="781"/>
                  <a:pt x="2340" y="786"/>
                  <a:pt x="2340" y="791"/>
                </a:cubicBezTo>
                <a:cubicBezTo>
                  <a:pt x="2338" y="790"/>
                  <a:pt x="2336" y="788"/>
                  <a:pt x="2333" y="787"/>
                </a:cubicBezTo>
                <a:cubicBezTo>
                  <a:pt x="2333" y="787"/>
                  <a:pt x="2332" y="787"/>
                  <a:pt x="2333" y="786"/>
                </a:cubicBezTo>
                <a:cubicBezTo>
                  <a:pt x="2336" y="781"/>
                  <a:pt x="2330" y="777"/>
                  <a:pt x="2330" y="772"/>
                </a:cubicBezTo>
                <a:cubicBezTo>
                  <a:pt x="2330" y="772"/>
                  <a:pt x="2329" y="771"/>
                  <a:pt x="2328" y="771"/>
                </a:cubicBezTo>
                <a:cubicBezTo>
                  <a:pt x="2327" y="771"/>
                  <a:pt x="2327" y="773"/>
                  <a:pt x="2327" y="773"/>
                </a:cubicBezTo>
                <a:cubicBezTo>
                  <a:pt x="2328" y="777"/>
                  <a:pt x="2330" y="781"/>
                  <a:pt x="2331" y="785"/>
                </a:cubicBezTo>
                <a:cubicBezTo>
                  <a:pt x="2329" y="783"/>
                  <a:pt x="2327" y="781"/>
                  <a:pt x="2325" y="779"/>
                </a:cubicBezTo>
                <a:cubicBezTo>
                  <a:pt x="2325" y="778"/>
                  <a:pt x="2325" y="777"/>
                  <a:pt x="2323" y="777"/>
                </a:cubicBezTo>
                <a:cubicBezTo>
                  <a:pt x="2321" y="778"/>
                  <a:pt x="2323" y="779"/>
                  <a:pt x="2324" y="780"/>
                </a:cubicBezTo>
                <a:cubicBezTo>
                  <a:pt x="2326" y="785"/>
                  <a:pt x="2330" y="787"/>
                  <a:pt x="2334" y="790"/>
                </a:cubicBezTo>
                <a:cubicBezTo>
                  <a:pt x="2328" y="793"/>
                  <a:pt x="2326" y="793"/>
                  <a:pt x="2323" y="788"/>
                </a:cubicBezTo>
                <a:cubicBezTo>
                  <a:pt x="2322" y="786"/>
                  <a:pt x="2321" y="785"/>
                  <a:pt x="2319" y="783"/>
                </a:cubicBezTo>
                <a:cubicBezTo>
                  <a:pt x="2319" y="783"/>
                  <a:pt x="2318" y="783"/>
                  <a:pt x="2318" y="783"/>
                </a:cubicBezTo>
                <a:cubicBezTo>
                  <a:pt x="2317" y="784"/>
                  <a:pt x="2317" y="784"/>
                  <a:pt x="2318" y="785"/>
                </a:cubicBezTo>
                <a:cubicBezTo>
                  <a:pt x="2318" y="787"/>
                  <a:pt x="2321" y="788"/>
                  <a:pt x="2321" y="790"/>
                </a:cubicBezTo>
                <a:cubicBezTo>
                  <a:pt x="2321" y="790"/>
                  <a:pt x="2321" y="791"/>
                  <a:pt x="2320" y="790"/>
                </a:cubicBezTo>
                <a:cubicBezTo>
                  <a:pt x="2312" y="787"/>
                  <a:pt x="2304" y="786"/>
                  <a:pt x="2297" y="781"/>
                </a:cubicBezTo>
                <a:cubicBezTo>
                  <a:pt x="2294" y="779"/>
                  <a:pt x="2291" y="775"/>
                  <a:pt x="2288" y="772"/>
                </a:cubicBezTo>
                <a:cubicBezTo>
                  <a:pt x="2288" y="771"/>
                  <a:pt x="2287" y="770"/>
                  <a:pt x="2286" y="770"/>
                </a:cubicBezTo>
                <a:cubicBezTo>
                  <a:pt x="2285" y="771"/>
                  <a:pt x="2286" y="773"/>
                  <a:pt x="2286" y="774"/>
                </a:cubicBezTo>
                <a:cubicBezTo>
                  <a:pt x="2292" y="782"/>
                  <a:pt x="2301" y="787"/>
                  <a:pt x="2310" y="790"/>
                </a:cubicBezTo>
                <a:cubicBezTo>
                  <a:pt x="2311" y="790"/>
                  <a:pt x="2312" y="790"/>
                  <a:pt x="2312" y="791"/>
                </a:cubicBezTo>
                <a:cubicBezTo>
                  <a:pt x="2305" y="792"/>
                  <a:pt x="2279" y="786"/>
                  <a:pt x="2271" y="775"/>
                </a:cubicBezTo>
                <a:cubicBezTo>
                  <a:pt x="2274" y="775"/>
                  <a:pt x="2274" y="774"/>
                  <a:pt x="2274" y="771"/>
                </a:cubicBezTo>
                <a:cubicBezTo>
                  <a:pt x="2272" y="766"/>
                  <a:pt x="2268" y="761"/>
                  <a:pt x="2269" y="755"/>
                </a:cubicBezTo>
                <a:cubicBezTo>
                  <a:pt x="2269" y="755"/>
                  <a:pt x="2268" y="754"/>
                  <a:pt x="2267" y="754"/>
                </a:cubicBezTo>
                <a:cubicBezTo>
                  <a:pt x="2266" y="754"/>
                  <a:pt x="2266" y="755"/>
                  <a:pt x="2266" y="756"/>
                </a:cubicBezTo>
                <a:cubicBezTo>
                  <a:pt x="2266" y="759"/>
                  <a:pt x="2267" y="762"/>
                  <a:pt x="2268" y="765"/>
                </a:cubicBezTo>
                <a:cubicBezTo>
                  <a:pt x="2269" y="767"/>
                  <a:pt x="2270" y="770"/>
                  <a:pt x="2270" y="774"/>
                </a:cubicBezTo>
                <a:cubicBezTo>
                  <a:pt x="2268" y="771"/>
                  <a:pt x="2266" y="769"/>
                  <a:pt x="2265" y="766"/>
                </a:cubicBezTo>
                <a:cubicBezTo>
                  <a:pt x="2260" y="756"/>
                  <a:pt x="2256" y="746"/>
                  <a:pt x="2259" y="735"/>
                </a:cubicBezTo>
                <a:cubicBezTo>
                  <a:pt x="2262" y="724"/>
                  <a:pt x="2265" y="714"/>
                  <a:pt x="2272" y="705"/>
                </a:cubicBezTo>
                <a:cubicBezTo>
                  <a:pt x="2274" y="703"/>
                  <a:pt x="2275" y="700"/>
                  <a:pt x="2277" y="697"/>
                </a:cubicBezTo>
                <a:cubicBezTo>
                  <a:pt x="2280" y="691"/>
                  <a:pt x="2286" y="687"/>
                  <a:pt x="2292" y="685"/>
                </a:cubicBezTo>
                <a:cubicBezTo>
                  <a:pt x="2305" y="680"/>
                  <a:pt x="2318" y="674"/>
                  <a:pt x="2328" y="663"/>
                </a:cubicBezTo>
                <a:cubicBezTo>
                  <a:pt x="2333" y="659"/>
                  <a:pt x="2336" y="653"/>
                  <a:pt x="2338" y="647"/>
                </a:cubicBezTo>
                <a:cubicBezTo>
                  <a:pt x="2341" y="639"/>
                  <a:pt x="2341" y="630"/>
                  <a:pt x="2343" y="622"/>
                </a:cubicBezTo>
                <a:close/>
                <a:moveTo>
                  <a:pt x="2331" y="666"/>
                </a:moveTo>
                <a:cubicBezTo>
                  <a:pt x="2332" y="667"/>
                  <a:pt x="2332" y="667"/>
                  <a:pt x="2332" y="667"/>
                </a:cubicBezTo>
                <a:cubicBezTo>
                  <a:pt x="2337" y="665"/>
                  <a:pt x="2343" y="655"/>
                  <a:pt x="2342" y="650"/>
                </a:cubicBezTo>
                <a:cubicBezTo>
                  <a:pt x="2342" y="650"/>
                  <a:pt x="2342" y="650"/>
                  <a:pt x="2342" y="650"/>
                </a:cubicBezTo>
                <a:cubicBezTo>
                  <a:pt x="2341" y="649"/>
                  <a:pt x="2341" y="650"/>
                  <a:pt x="2340" y="651"/>
                </a:cubicBezTo>
                <a:cubicBezTo>
                  <a:pt x="2339" y="657"/>
                  <a:pt x="2337" y="663"/>
                  <a:pt x="2331" y="666"/>
                </a:cubicBezTo>
                <a:close/>
                <a:moveTo>
                  <a:pt x="2293" y="751"/>
                </a:moveTo>
                <a:cubicBezTo>
                  <a:pt x="2293" y="749"/>
                  <a:pt x="2293" y="747"/>
                  <a:pt x="2293" y="744"/>
                </a:cubicBezTo>
                <a:cubicBezTo>
                  <a:pt x="2293" y="743"/>
                  <a:pt x="2293" y="742"/>
                  <a:pt x="2291" y="742"/>
                </a:cubicBezTo>
                <a:cubicBezTo>
                  <a:pt x="2290" y="742"/>
                  <a:pt x="2290" y="743"/>
                  <a:pt x="2290" y="744"/>
                </a:cubicBezTo>
                <a:cubicBezTo>
                  <a:pt x="2290" y="755"/>
                  <a:pt x="2290" y="765"/>
                  <a:pt x="2295" y="775"/>
                </a:cubicBezTo>
                <a:cubicBezTo>
                  <a:pt x="2296" y="776"/>
                  <a:pt x="2296" y="777"/>
                  <a:pt x="2298" y="777"/>
                </a:cubicBezTo>
                <a:cubicBezTo>
                  <a:pt x="2299" y="776"/>
                  <a:pt x="2298" y="774"/>
                  <a:pt x="2298" y="773"/>
                </a:cubicBezTo>
                <a:cubicBezTo>
                  <a:pt x="2294" y="767"/>
                  <a:pt x="2293" y="759"/>
                  <a:pt x="2293" y="751"/>
                </a:cubicBezTo>
                <a:close/>
                <a:moveTo>
                  <a:pt x="2360" y="675"/>
                </a:moveTo>
                <a:cubicBezTo>
                  <a:pt x="2358" y="676"/>
                  <a:pt x="2359" y="677"/>
                  <a:pt x="2360" y="677"/>
                </a:cubicBezTo>
                <a:cubicBezTo>
                  <a:pt x="2362" y="681"/>
                  <a:pt x="2364" y="684"/>
                  <a:pt x="2366" y="687"/>
                </a:cubicBezTo>
                <a:cubicBezTo>
                  <a:pt x="2366" y="688"/>
                  <a:pt x="2367" y="689"/>
                  <a:pt x="2367" y="689"/>
                </a:cubicBezTo>
                <a:cubicBezTo>
                  <a:pt x="2363" y="691"/>
                  <a:pt x="2366" y="693"/>
                  <a:pt x="2367" y="694"/>
                </a:cubicBezTo>
                <a:cubicBezTo>
                  <a:pt x="2368" y="697"/>
                  <a:pt x="2369" y="699"/>
                  <a:pt x="2370" y="701"/>
                </a:cubicBezTo>
                <a:cubicBezTo>
                  <a:pt x="2373" y="705"/>
                  <a:pt x="2374" y="710"/>
                  <a:pt x="2377" y="713"/>
                </a:cubicBezTo>
                <a:cubicBezTo>
                  <a:pt x="2378" y="714"/>
                  <a:pt x="2378" y="715"/>
                  <a:pt x="2379" y="714"/>
                </a:cubicBezTo>
                <a:cubicBezTo>
                  <a:pt x="2380" y="714"/>
                  <a:pt x="2380" y="713"/>
                  <a:pt x="2379" y="712"/>
                </a:cubicBezTo>
                <a:cubicBezTo>
                  <a:pt x="2376" y="706"/>
                  <a:pt x="2374" y="700"/>
                  <a:pt x="2371" y="694"/>
                </a:cubicBezTo>
                <a:cubicBezTo>
                  <a:pt x="2374" y="693"/>
                  <a:pt x="2374" y="693"/>
                  <a:pt x="2372" y="690"/>
                </a:cubicBezTo>
                <a:cubicBezTo>
                  <a:pt x="2369" y="686"/>
                  <a:pt x="2365" y="681"/>
                  <a:pt x="2362" y="676"/>
                </a:cubicBezTo>
                <a:cubicBezTo>
                  <a:pt x="2361" y="675"/>
                  <a:pt x="2361" y="674"/>
                  <a:pt x="2360" y="675"/>
                </a:cubicBezTo>
                <a:close/>
                <a:moveTo>
                  <a:pt x="2362" y="672"/>
                </a:moveTo>
                <a:cubicBezTo>
                  <a:pt x="2363" y="672"/>
                  <a:pt x="2363" y="674"/>
                  <a:pt x="2364" y="673"/>
                </a:cubicBezTo>
                <a:cubicBezTo>
                  <a:pt x="2365" y="672"/>
                  <a:pt x="2365" y="671"/>
                  <a:pt x="2364" y="670"/>
                </a:cubicBezTo>
                <a:cubicBezTo>
                  <a:pt x="2361" y="668"/>
                  <a:pt x="2359" y="666"/>
                  <a:pt x="2358" y="663"/>
                </a:cubicBezTo>
                <a:cubicBezTo>
                  <a:pt x="2357" y="663"/>
                  <a:pt x="2356" y="662"/>
                  <a:pt x="2356" y="662"/>
                </a:cubicBezTo>
                <a:cubicBezTo>
                  <a:pt x="2355" y="662"/>
                  <a:pt x="2355" y="662"/>
                  <a:pt x="2355" y="662"/>
                </a:cubicBezTo>
                <a:cubicBezTo>
                  <a:pt x="2354" y="663"/>
                  <a:pt x="2355" y="663"/>
                  <a:pt x="2355" y="664"/>
                </a:cubicBezTo>
                <a:cubicBezTo>
                  <a:pt x="2358" y="666"/>
                  <a:pt x="2360" y="669"/>
                  <a:pt x="2362" y="672"/>
                </a:cubicBezTo>
                <a:close/>
                <a:moveTo>
                  <a:pt x="2345" y="656"/>
                </a:moveTo>
                <a:cubicBezTo>
                  <a:pt x="2345" y="659"/>
                  <a:pt x="2343" y="662"/>
                  <a:pt x="2344" y="666"/>
                </a:cubicBezTo>
                <a:cubicBezTo>
                  <a:pt x="2345" y="666"/>
                  <a:pt x="2345" y="665"/>
                  <a:pt x="2345" y="665"/>
                </a:cubicBezTo>
                <a:cubicBezTo>
                  <a:pt x="2348" y="657"/>
                  <a:pt x="2347" y="648"/>
                  <a:pt x="2348" y="640"/>
                </a:cubicBezTo>
                <a:cubicBezTo>
                  <a:pt x="2348" y="639"/>
                  <a:pt x="2348" y="638"/>
                  <a:pt x="2347" y="638"/>
                </a:cubicBezTo>
                <a:cubicBezTo>
                  <a:pt x="2345" y="638"/>
                  <a:pt x="2346" y="639"/>
                  <a:pt x="2346" y="640"/>
                </a:cubicBezTo>
                <a:cubicBezTo>
                  <a:pt x="2346" y="645"/>
                  <a:pt x="2345" y="651"/>
                  <a:pt x="2345" y="656"/>
                </a:cubicBezTo>
                <a:close/>
                <a:moveTo>
                  <a:pt x="2382" y="693"/>
                </a:moveTo>
                <a:cubicBezTo>
                  <a:pt x="2383" y="694"/>
                  <a:pt x="2384" y="695"/>
                  <a:pt x="2385" y="694"/>
                </a:cubicBezTo>
                <a:cubicBezTo>
                  <a:pt x="2386" y="693"/>
                  <a:pt x="2385" y="692"/>
                  <a:pt x="2384" y="691"/>
                </a:cubicBezTo>
                <a:cubicBezTo>
                  <a:pt x="2380" y="687"/>
                  <a:pt x="2377" y="684"/>
                  <a:pt x="2373" y="680"/>
                </a:cubicBezTo>
                <a:cubicBezTo>
                  <a:pt x="2373" y="680"/>
                  <a:pt x="2372" y="680"/>
                  <a:pt x="2372" y="679"/>
                </a:cubicBezTo>
                <a:cubicBezTo>
                  <a:pt x="2372" y="679"/>
                  <a:pt x="2371" y="679"/>
                  <a:pt x="2371" y="680"/>
                </a:cubicBezTo>
                <a:cubicBezTo>
                  <a:pt x="2370" y="681"/>
                  <a:pt x="2371" y="681"/>
                  <a:pt x="2372" y="682"/>
                </a:cubicBezTo>
                <a:cubicBezTo>
                  <a:pt x="2375" y="686"/>
                  <a:pt x="2378" y="690"/>
                  <a:pt x="2382" y="693"/>
                </a:cubicBezTo>
                <a:close/>
                <a:moveTo>
                  <a:pt x="2370" y="743"/>
                </a:moveTo>
                <a:cubicBezTo>
                  <a:pt x="2369" y="732"/>
                  <a:pt x="2369" y="722"/>
                  <a:pt x="2365" y="713"/>
                </a:cubicBezTo>
                <a:cubicBezTo>
                  <a:pt x="2365" y="712"/>
                  <a:pt x="2365" y="710"/>
                  <a:pt x="2364" y="710"/>
                </a:cubicBezTo>
                <a:cubicBezTo>
                  <a:pt x="2363" y="710"/>
                  <a:pt x="2363" y="712"/>
                  <a:pt x="2363" y="713"/>
                </a:cubicBezTo>
                <a:cubicBezTo>
                  <a:pt x="2365" y="723"/>
                  <a:pt x="2366" y="733"/>
                  <a:pt x="2367" y="742"/>
                </a:cubicBezTo>
                <a:cubicBezTo>
                  <a:pt x="2367" y="744"/>
                  <a:pt x="2367" y="745"/>
                  <a:pt x="2368" y="745"/>
                </a:cubicBezTo>
                <a:cubicBezTo>
                  <a:pt x="2370" y="745"/>
                  <a:pt x="2369" y="743"/>
                  <a:pt x="2370" y="743"/>
                </a:cubicBezTo>
                <a:close/>
                <a:moveTo>
                  <a:pt x="2353" y="669"/>
                </a:moveTo>
                <a:cubicBezTo>
                  <a:pt x="2356" y="677"/>
                  <a:pt x="2356" y="684"/>
                  <a:pt x="2361" y="691"/>
                </a:cubicBezTo>
                <a:cubicBezTo>
                  <a:pt x="2361" y="688"/>
                  <a:pt x="2356" y="672"/>
                  <a:pt x="2353" y="669"/>
                </a:cubicBezTo>
                <a:close/>
                <a:moveTo>
                  <a:pt x="2301" y="740"/>
                </a:moveTo>
                <a:cubicBezTo>
                  <a:pt x="2302" y="735"/>
                  <a:pt x="2304" y="730"/>
                  <a:pt x="2306" y="724"/>
                </a:cubicBezTo>
                <a:cubicBezTo>
                  <a:pt x="2306" y="724"/>
                  <a:pt x="2305" y="724"/>
                  <a:pt x="2305" y="723"/>
                </a:cubicBezTo>
                <a:cubicBezTo>
                  <a:pt x="2304" y="723"/>
                  <a:pt x="2304" y="723"/>
                  <a:pt x="2303" y="724"/>
                </a:cubicBezTo>
                <a:cubicBezTo>
                  <a:pt x="2302" y="729"/>
                  <a:pt x="2300" y="734"/>
                  <a:pt x="2299" y="739"/>
                </a:cubicBezTo>
                <a:cubicBezTo>
                  <a:pt x="2298" y="740"/>
                  <a:pt x="2299" y="740"/>
                  <a:pt x="2299" y="741"/>
                </a:cubicBezTo>
                <a:cubicBezTo>
                  <a:pt x="2300" y="741"/>
                  <a:pt x="2301" y="741"/>
                  <a:pt x="2301" y="740"/>
                </a:cubicBezTo>
                <a:close/>
                <a:moveTo>
                  <a:pt x="2355" y="724"/>
                </a:moveTo>
                <a:cubicBezTo>
                  <a:pt x="2355" y="723"/>
                  <a:pt x="2355" y="721"/>
                  <a:pt x="2355" y="719"/>
                </a:cubicBezTo>
                <a:cubicBezTo>
                  <a:pt x="2355" y="719"/>
                  <a:pt x="2355" y="717"/>
                  <a:pt x="2354" y="717"/>
                </a:cubicBezTo>
                <a:cubicBezTo>
                  <a:pt x="2352" y="717"/>
                  <a:pt x="2353" y="718"/>
                  <a:pt x="2352" y="719"/>
                </a:cubicBezTo>
                <a:cubicBezTo>
                  <a:pt x="2351" y="724"/>
                  <a:pt x="2352" y="729"/>
                  <a:pt x="2351" y="734"/>
                </a:cubicBezTo>
                <a:cubicBezTo>
                  <a:pt x="2350" y="741"/>
                  <a:pt x="2349" y="748"/>
                  <a:pt x="2348" y="755"/>
                </a:cubicBezTo>
                <a:cubicBezTo>
                  <a:pt x="2348" y="756"/>
                  <a:pt x="2348" y="758"/>
                  <a:pt x="2349" y="758"/>
                </a:cubicBezTo>
                <a:cubicBezTo>
                  <a:pt x="2351" y="758"/>
                  <a:pt x="2351" y="757"/>
                  <a:pt x="2351" y="756"/>
                </a:cubicBezTo>
                <a:cubicBezTo>
                  <a:pt x="2353" y="745"/>
                  <a:pt x="2354" y="735"/>
                  <a:pt x="2355" y="724"/>
                </a:cubicBezTo>
                <a:close/>
                <a:moveTo>
                  <a:pt x="2343" y="703"/>
                </a:moveTo>
                <a:cubicBezTo>
                  <a:pt x="2342" y="703"/>
                  <a:pt x="2342" y="704"/>
                  <a:pt x="2342" y="704"/>
                </a:cubicBezTo>
                <a:cubicBezTo>
                  <a:pt x="2341" y="707"/>
                  <a:pt x="2341" y="709"/>
                  <a:pt x="2340" y="711"/>
                </a:cubicBezTo>
                <a:cubicBezTo>
                  <a:pt x="2339" y="712"/>
                  <a:pt x="2340" y="713"/>
                  <a:pt x="2341" y="713"/>
                </a:cubicBezTo>
                <a:cubicBezTo>
                  <a:pt x="2341" y="713"/>
                  <a:pt x="2341" y="713"/>
                  <a:pt x="2342" y="713"/>
                </a:cubicBezTo>
                <a:cubicBezTo>
                  <a:pt x="2342" y="710"/>
                  <a:pt x="2343" y="707"/>
                  <a:pt x="2344" y="704"/>
                </a:cubicBezTo>
                <a:cubicBezTo>
                  <a:pt x="2344" y="704"/>
                  <a:pt x="2344" y="704"/>
                  <a:pt x="2343" y="703"/>
                </a:cubicBezTo>
                <a:close/>
                <a:moveTo>
                  <a:pt x="2348" y="708"/>
                </a:moveTo>
                <a:cubicBezTo>
                  <a:pt x="2347" y="708"/>
                  <a:pt x="2347" y="708"/>
                  <a:pt x="2347" y="709"/>
                </a:cubicBezTo>
                <a:cubicBezTo>
                  <a:pt x="2346" y="717"/>
                  <a:pt x="2345" y="724"/>
                  <a:pt x="2344" y="732"/>
                </a:cubicBezTo>
                <a:cubicBezTo>
                  <a:pt x="2345" y="732"/>
                  <a:pt x="2345" y="732"/>
                  <a:pt x="2346" y="732"/>
                </a:cubicBezTo>
                <a:cubicBezTo>
                  <a:pt x="2348" y="725"/>
                  <a:pt x="2347" y="717"/>
                  <a:pt x="2349" y="709"/>
                </a:cubicBezTo>
                <a:cubicBezTo>
                  <a:pt x="2349" y="709"/>
                  <a:pt x="2349" y="708"/>
                  <a:pt x="2348" y="708"/>
                </a:cubicBezTo>
                <a:close/>
                <a:moveTo>
                  <a:pt x="2337" y="782"/>
                </a:moveTo>
                <a:cubicBezTo>
                  <a:pt x="2339" y="772"/>
                  <a:pt x="2339" y="761"/>
                  <a:pt x="2342" y="752"/>
                </a:cubicBezTo>
                <a:cubicBezTo>
                  <a:pt x="2338" y="755"/>
                  <a:pt x="2335" y="777"/>
                  <a:pt x="2337" y="782"/>
                </a:cubicBezTo>
                <a:close/>
                <a:moveTo>
                  <a:pt x="2336" y="751"/>
                </a:moveTo>
                <a:cubicBezTo>
                  <a:pt x="2337" y="745"/>
                  <a:pt x="2336" y="739"/>
                  <a:pt x="2338" y="733"/>
                </a:cubicBezTo>
                <a:cubicBezTo>
                  <a:pt x="2338" y="732"/>
                  <a:pt x="2338" y="730"/>
                  <a:pt x="2337" y="730"/>
                </a:cubicBezTo>
                <a:cubicBezTo>
                  <a:pt x="2335" y="729"/>
                  <a:pt x="2335" y="731"/>
                  <a:pt x="2335" y="732"/>
                </a:cubicBezTo>
                <a:cubicBezTo>
                  <a:pt x="2333" y="738"/>
                  <a:pt x="2333" y="744"/>
                  <a:pt x="2333" y="751"/>
                </a:cubicBezTo>
                <a:cubicBezTo>
                  <a:pt x="2333" y="750"/>
                  <a:pt x="2333" y="751"/>
                  <a:pt x="2333" y="752"/>
                </a:cubicBezTo>
                <a:cubicBezTo>
                  <a:pt x="2334" y="753"/>
                  <a:pt x="2333" y="755"/>
                  <a:pt x="2335" y="755"/>
                </a:cubicBezTo>
                <a:cubicBezTo>
                  <a:pt x="2337" y="755"/>
                  <a:pt x="2336" y="753"/>
                  <a:pt x="2336" y="751"/>
                </a:cubicBezTo>
                <a:close/>
                <a:moveTo>
                  <a:pt x="2330" y="724"/>
                </a:moveTo>
                <a:cubicBezTo>
                  <a:pt x="2329" y="723"/>
                  <a:pt x="2329" y="725"/>
                  <a:pt x="2328" y="726"/>
                </a:cubicBezTo>
                <a:cubicBezTo>
                  <a:pt x="2326" y="733"/>
                  <a:pt x="2325" y="740"/>
                  <a:pt x="2324" y="747"/>
                </a:cubicBezTo>
                <a:cubicBezTo>
                  <a:pt x="2325" y="748"/>
                  <a:pt x="2323" y="750"/>
                  <a:pt x="2325" y="750"/>
                </a:cubicBezTo>
                <a:cubicBezTo>
                  <a:pt x="2327" y="751"/>
                  <a:pt x="2326" y="748"/>
                  <a:pt x="2327" y="747"/>
                </a:cubicBezTo>
                <a:cubicBezTo>
                  <a:pt x="2328" y="740"/>
                  <a:pt x="2329" y="734"/>
                  <a:pt x="2331" y="727"/>
                </a:cubicBezTo>
                <a:cubicBezTo>
                  <a:pt x="2331" y="726"/>
                  <a:pt x="2332" y="724"/>
                  <a:pt x="2330" y="724"/>
                </a:cubicBezTo>
                <a:close/>
                <a:moveTo>
                  <a:pt x="2322" y="706"/>
                </a:moveTo>
                <a:cubicBezTo>
                  <a:pt x="2322" y="705"/>
                  <a:pt x="2322" y="705"/>
                  <a:pt x="2321" y="705"/>
                </a:cubicBezTo>
                <a:cubicBezTo>
                  <a:pt x="2320" y="704"/>
                  <a:pt x="2320" y="705"/>
                  <a:pt x="2319" y="705"/>
                </a:cubicBezTo>
                <a:cubicBezTo>
                  <a:pt x="2316" y="710"/>
                  <a:pt x="2314" y="716"/>
                  <a:pt x="2311" y="721"/>
                </a:cubicBezTo>
                <a:cubicBezTo>
                  <a:pt x="2311" y="722"/>
                  <a:pt x="2311" y="723"/>
                  <a:pt x="2312" y="723"/>
                </a:cubicBezTo>
                <a:cubicBezTo>
                  <a:pt x="2313" y="723"/>
                  <a:pt x="2314" y="722"/>
                  <a:pt x="2314" y="722"/>
                </a:cubicBezTo>
                <a:cubicBezTo>
                  <a:pt x="2316" y="719"/>
                  <a:pt x="2317" y="715"/>
                  <a:pt x="2319" y="712"/>
                </a:cubicBezTo>
                <a:cubicBezTo>
                  <a:pt x="2319" y="710"/>
                  <a:pt x="2321" y="708"/>
                  <a:pt x="2322" y="706"/>
                </a:cubicBezTo>
                <a:close/>
                <a:moveTo>
                  <a:pt x="2338" y="697"/>
                </a:moveTo>
                <a:cubicBezTo>
                  <a:pt x="2337" y="696"/>
                  <a:pt x="2336" y="698"/>
                  <a:pt x="2336" y="698"/>
                </a:cubicBezTo>
                <a:cubicBezTo>
                  <a:pt x="2333" y="702"/>
                  <a:pt x="2332" y="707"/>
                  <a:pt x="2331" y="712"/>
                </a:cubicBezTo>
                <a:cubicBezTo>
                  <a:pt x="2331" y="713"/>
                  <a:pt x="2331" y="714"/>
                  <a:pt x="2332" y="714"/>
                </a:cubicBezTo>
                <a:cubicBezTo>
                  <a:pt x="2333" y="714"/>
                  <a:pt x="2333" y="713"/>
                  <a:pt x="2333" y="712"/>
                </a:cubicBezTo>
                <a:cubicBezTo>
                  <a:pt x="2334" y="708"/>
                  <a:pt x="2335" y="703"/>
                  <a:pt x="2337" y="699"/>
                </a:cubicBezTo>
                <a:cubicBezTo>
                  <a:pt x="2338" y="699"/>
                  <a:pt x="2339" y="698"/>
                  <a:pt x="2338" y="697"/>
                </a:cubicBezTo>
                <a:close/>
                <a:moveTo>
                  <a:pt x="2310" y="779"/>
                </a:moveTo>
                <a:cubicBezTo>
                  <a:pt x="2308" y="777"/>
                  <a:pt x="2305" y="774"/>
                  <a:pt x="2305" y="770"/>
                </a:cubicBezTo>
                <a:cubicBezTo>
                  <a:pt x="2304" y="768"/>
                  <a:pt x="2303" y="766"/>
                  <a:pt x="2302" y="764"/>
                </a:cubicBezTo>
                <a:cubicBezTo>
                  <a:pt x="2302" y="764"/>
                  <a:pt x="2301" y="763"/>
                  <a:pt x="2300" y="763"/>
                </a:cubicBezTo>
                <a:cubicBezTo>
                  <a:pt x="2300" y="764"/>
                  <a:pt x="2299" y="764"/>
                  <a:pt x="2300" y="765"/>
                </a:cubicBezTo>
                <a:cubicBezTo>
                  <a:pt x="2302" y="772"/>
                  <a:pt x="2304" y="778"/>
                  <a:pt x="2310" y="783"/>
                </a:cubicBezTo>
                <a:cubicBezTo>
                  <a:pt x="2311" y="783"/>
                  <a:pt x="2311" y="784"/>
                  <a:pt x="2311" y="783"/>
                </a:cubicBezTo>
                <a:cubicBezTo>
                  <a:pt x="2312" y="783"/>
                  <a:pt x="2312" y="782"/>
                  <a:pt x="2312" y="782"/>
                </a:cubicBezTo>
                <a:cubicBezTo>
                  <a:pt x="2312" y="781"/>
                  <a:pt x="2311" y="780"/>
                  <a:pt x="2310" y="779"/>
                </a:cubicBezTo>
                <a:close/>
                <a:moveTo>
                  <a:pt x="2358" y="754"/>
                </a:moveTo>
                <a:cubicBezTo>
                  <a:pt x="2357" y="754"/>
                  <a:pt x="2357" y="755"/>
                  <a:pt x="2356" y="756"/>
                </a:cubicBezTo>
                <a:cubicBezTo>
                  <a:pt x="2354" y="763"/>
                  <a:pt x="2352" y="771"/>
                  <a:pt x="2350" y="779"/>
                </a:cubicBezTo>
                <a:cubicBezTo>
                  <a:pt x="2350" y="780"/>
                  <a:pt x="2350" y="781"/>
                  <a:pt x="2351" y="781"/>
                </a:cubicBezTo>
                <a:cubicBezTo>
                  <a:pt x="2352" y="781"/>
                  <a:pt x="2352" y="780"/>
                  <a:pt x="2352" y="780"/>
                </a:cubicBezTo>
                <a:cubicBezTo>
                  <a:pt x="2354" y="772"/>
                  <a:pt x="2357" y="763"/>
                  <a:pt x="2358" y="756"/>
                </a:cubicBezTo>
                <a:cubicBezTo>
                  <a:pt x="2359" y="755"/>
                  <a:pt x="2359" y="754"/>
                  <a:pt x="2358" y="754"/>
                </a:cubicBezTo>
                <a:close/>
                <a:moveTo>
                  <a:pt x="2352" y="700"/>
                </a:moveTo>
                <a:cubicBezTo>
                  <a:pt x="2353" y="700"/>
                  <a:pt x="2353" y="699"/>
                  <a:pt x="2353" y="698"/>
                </a:cubicBezTo>
                <a:cubicBezTo>
                  <a:pt x="2353" y="697"/>
                  <a:pt x="2352" y="696"/>
                  <a:pt x="2351" y="696"/>
                </a:cubicBezTo>
                <a:cubicBezTo>
                  <a:pt x="2350" y="696"/>
                  <a:pt x="2349" y="697"/>
                  <a:pt x="2350" y="697"/>
                </a:cubicBezTo>
                <a:cubicBezTo>
                  <a:pt x="2351" y="698"/>
                  <a:pt x="2350" y="701"/>
                  <a:pt x="2352" y="700"/>
                </a:cubicBezTo>
                <a:close/>
                <a:moveTo>
                  <a:pt x="2357" y="713"/>
                </a:moveTo>
                <a:cubicBezTo>
                  <a:pt x="2358" y="721"/>
                  <a:pt x="2358" y="729"/>
                  <a:pt x="2359" y="736"/>
                </a:cubicBezTo>
                <a:cubicBezTo>
                  <a:pt x="2361" y="729"/>
                  <a:pt x="2360" y="715"/>
                  <a:pt x="2357" y="713"/>
                </a:cubicBezTo>
                <a:close/>
                <a:moveTo>
                  <a:pt x="1384" y="97"/>
                </a:moveTo>
                <a:cubicBezTo>
                  <a:pt x="1384" y="99"/>
                  <a:pt x="1385" y="100"/>
                  <a:pt x="1386" y="100"/>
                </a:cubicBezTo>
                <a:cubicBezTo>
                  <a:pt x="1387" y="101"/>
                  <a:pt x="1390" y="100"/>
                  <a:pt x="1390" y="99"/>
                </a:cubicBezTo>
                <a:cubicBezTo>
                  <a:pt x="1395" y="94"/>
                  <a:pt x="1400" y="88"/>
                  <a:pt x="1404" y="83"/>
                </a:cubicBezTo>
                <a:cubicBezTo>
                  <a:pt x="1405" y="81"/>
                  <a:pt x="1405" y="78"/>
                  <a:pt x="1404" y="77"/>
                </a:cubicBezTo>
                <a:cubicBezTo>
                  <a:pt x="1401" y="73"/>
                  <a:pt x="1397" y="71"/>
                  <a:pt x="1391" y="73"/>
                </a:cubicBezTo>
                <a:cubicBezTo>
                  <a:pt x="1386" y="75"/>
                  <a:pt x="1384" y="79"/>
                  <a:pt x="1384" y="84"/>
                </a:cubicBezTo>
                <a:cubicBezTo>
                  <a:pt x="1384" y="88"/>
                  <a:pt x="1384" y="93"/>
                  <a:pt x="1384" y="97"/>
                </a:cubicBezTo>
                <a:close/>
                <a:moveTo>
                  <a:pt x="1395" y="174"/>
                </a:moveTo>
                <a:cubicBezTo>
                  <a:pt x="1393" y="172"/>
                  <a:pt x="1391" y="170"/>
                  <a:pt x="1389" y="169"/>
                </a:cubicBezTo>
                <a:cubicBezTo>
                  <a:pt x="1387" y="168"/>
                  <a:pt x="1386" y="166"/>
                  <a:pt x="1384" y="166"/>
                </a:cubicBezTo>
                <a:cubicBezTo>
                  <a:pt x="1383" y="166"/>
                  <a:pt x="1381" y="168"/>
                  <a:pt x="1381" y="169"/>
                </a:cubicBezTo>
                <a:cubicBezTo>
                  <a:pt x="1378" y="175"/>
                  <a:pt x="1382" y="186"/>
                  <a:pt x="1388" y="189"/>
                </a:cubicBezTo>
                <a:cubicBezTo>
                  <a:pt x="1389" y="190"/>
                  <a:pt x="1390" y="191"/>
                  <a:pt x="1393" y="192"/>
                </a:cubicBezTo>
                <a:cubicBezTo>
                  <a:pt x="1395" y="189"/>
                  <a:pt x="1399" y="188"/>
                  <a:pt x="1401" y="185"/>
                </a:cubicBezTo>
                <a:cubicBezTo>
                  <a:pt x="1402" y="180"/>
                  <a:pt x="1400" y="176"/>
                  <a:pt x="1395" y="174"/>
                </a:cubicBezTo>
                <a:close/>
                <a:moveTo>
                  <a:pt x="1541" y="128"/>
                </a:moveTo>
                <a:cubicBezTo>
                  <a:pt x="1540" y="130"/>
                  <a:pt x="1540" y="133"/>
                  <a:pt x="1542" y="134"/>
                </a:cubicBezTo>
                <a:cubicBezTo>
                  <a:pt x="1543" y="135"/>
                  <a:pt x="1546" y="134"/>
                  <a:pt x="1548" y="134"/>
                </a:cubicBezTo>
                <a:cubicBezTo>
                  <a:pt x="1551" y="133"/>
                  <a:pt x="1554" y="130"/>
                  <a:pt x="1558" y="130"/>
                </a:cubicBezTo>
                <a:cubicBezTo>
                  <a:pt x="1567" y="129"/>
                  <a:pt x="1572" y="124"/>
                  <a:pt x="1576" y="118"/>
                </a:cubicBezTo>
                <a:cubicBezTo>
                  <a:pt x="1579" y="113"/>
                  <a:pt x="1576" y="107"/>
                  <a:pt x="1570" y="107"/>
                </a:cubicBezTo>
                <a:cubicBezTo>
                  <a:pt x="1560" y="107"/>
                  <a:pt x="1544" y="119"/>
                  <a:pt x="1541" y="128"/>
                </a:cubicBezTo>
                <a:close/>
                <a:moveTo>
                  <a:pt x="1551" y="175"/>
                </a:moveTo>
                <a:cubicBezTo>
                  <a:pt x="1548" y="173"/>
                  <a:pt x="1545" y="173"/>
                  <a:pt x="1542" y="172"/>
                </a:cubicBezTo>
                <a:cubicBezTo>
                  <a:pt x="1541" y="175"/>
                  <a:pt x="1539" y="177"/>
                  <a:pt x="1539" y="180"/>
                </a:cubicBezTo>
                <a:cubicBezTo>
                  <a:pt x="1539" y="185"/>
                  <a:pt x="1541" y="190"/>
                  <a:pt x="1542" y="195"/>
                </a:cubicBezTo>
                <a:cubicBezTo>
                  <a:pt x="1545" y="202"/>
                  <a:pt x="1549" y="205"/>
                  <a:pt x="1556" y="206"/>
                </a:cubicBezTo>
                <a:cubicBezTo>
                  <a:pt x="1559" y="205"/>
                  <a:pt x="1565" y="203"/>
                  <a:pt x="1565" y="202"/>
                </a:cubicBezTo>
                <a:cubicBezTo>
                  <a:pt x="1565" y="197"/>
                  <a:pt x="1565" y="191"/>
                  <a:pt x="1562" y="186"/>
                </a:cubicBezTo>
                <a:cubicBezTo>
                  <a:pt x="1560" y="182"/>
                  <a:pt x="1555" y="178"/>
                  <a:pt x="1551" y="175"/>
                </a:cubicBezTo>
                <a:close/>
                <a:moveTo>
                  <a:pt x="1544" y="107"/>
                </a:moveTo>
                <a:cubicBezTo>
                  <a:pt x="1548" y="101"/>
                  <a:pt x="1551" y="96"/>
                  <a:pt x="1555" y="90"/>
                </a:cubicBezTo>
                <a:cubicBezTo>
                  <a:pt x="1554" y="90"/>
                  <a:pt x="1554" y="90"/>
                  <a:pt x="1553" y="90"/>
                </a:cubicBezTo>
                <a:cubicBezTo>
                  <a:pt x="1553" y="89"/>
                  <a:pt x="1554" y="88"/>
                  <a:pt x="1553" y="88"/>
                </a:cubicBezTo>
                <a:cubicBezTo>
                  <a:pt x="1551" y="85"/>
                  <a:pt x="1549" y="81"/>
                  <a:pt x="1546" y="80"/>
                </a:cubicBezTo>
                <a:cubicBezTo>
                  <a:pt x="1541" y="78"/>
                  <a:pt x="1539" y="82"/>
                  <a:pt x="1538" y="87"/>
                </a:cubicBezTo>
                <a:cubicBezTo>
                  <a:pt x="1536" y="92"/>
                  <a:pt x="1535" y="97"/>
                  <a:pt x="1534" y="102"/>
                </a:cubicBezTo>
                <a:cubicBezTo>
                  <a:pt x="1534" y="103"/>
                  <a:pt x="1536" y="106"/>
                  <a:pt x="1537" y="107"/>
                </a:cubicBezTo>
                <a:cubicBezTo>
                  <a:pt x="1539" y="108"/>
                  <a:pt x="1544" y="108"/>
                  <a:pt x="1544" y="107"/>
                </a:cubicBezTo>
                <a:close/>
                <a:moveTo>
                  <a:pt x="1406" y="140"/>
                </a:moveTo>
                <a:cubicBezTo>
                  <a:pt x="1401" y="141"/>
                  <a:pt x="1397" y="143"/>
                  <a:pt x="1392" y="144"/>
                </a:cubicBezTo>
                <a:cubicBezTo>
                  <a:pt x="1385" y="146"/>
                  <a:pt x="1387" y="151"/>
                  <a:pt x="1388" y="155"/>
                </a:cubicBezTo>
                <a:cubicBezTo>
                  <a:pt x="1388" y="157"/>
                  <a:pt x="1393" y="158"/>
                  <a:pt x="1395" y="159"/>
                </a:cubicBezTo>
                <a:cubicBezTo>
                  <a:pt x="1396" y="159"/>
                  <a:pt x="1396" y="159"/>
                  <a:pt x="1396" y="158"/>
                </a:cubicBezTo>
                <a:cubicBezTo>
                  <a:pt x="1398" y="158"/>
                  <a:pt x="1399" y="158"/>
                  <a:pt x="1401" y="158"/>
                </a:cubicBezTo>
                <a:cubicBezTo>
                  <a:pt x="1404" y="157"/>
                  <a:pt x="1408" y="156"/>
                  <a:pt x="1411" y="155"/>
                </a:cubicBezTo>
                <a:cubicBezTo>
                  <a:pt x="1416" y="153"/>
                  <a:pt x="1419" y="149"/>
                  <a:pt x="1417" y="145"/>
                </a:cubicBezTo>
                <a:cubicBezTo>
                  <a:pt x="1416" y="141"/>
                  <a:pt x="1411" y="138"/>
                  <a:pt x="1406" y="140"/>
                </a:cubicBezTo>
                <a:close/>
                <a:moveTo>
                  <a:pt x="1569" y="143"/>
                </a:moveTo>
                <a:cubicBezTo>
                  <a:pt x="1563" y="144"/>
                  <a:pt x="1557" y="145"/>
                  <a:pt x="1552" y="146"/>
                </a:cubicBezTo>
                <a:cubicBezTo>
                  <a:pt x="1550" y="146"/>
                  <a:pt x="1548" y="148"/>
                  <a:pt x="1546" y="150"/>
                </a:cubicBezTo>
                <a:cubicBezTo>
                  <a:pt x="1545" y="151"/>
                  <a:pt x="1545" y="153"/>
                  <a:pt x="1544" y="155"/>
                </a:cubicBezTo>
                <a:cubicBezTo>
                  <a:pt x="1542" y="158"/>
                  <a:pt x="1543" y="160"/>
                  <a:pt x="1547" y="161"/>
                </a:cubicBezTo>
                <a:cubicBezTo>
                  <a:pt x="1554" y="163"/>
                  <a:pt x="1561" y="164"/>
                  <a:pt x="1568" y="166"/>
                </a:cubicBezTo>
                <a:cubicBezTo>
                  <a:pt x="1568" y="165"/>
                  <a:pt x="1568" y="165"/>
                  <a:pt x="1568" y="165"/>
                </a:cubicBezTo>
                <a:cubicBezTo>
                  <a:pt x="1570" y="165"/>
                  <a:pt x="1572" y="165"/>
                  <a:pt x="1574" y="165"/>
                </a:cubicBezTo>
                <a:cubicBezTo>
                  <a:pt x="1577" y="163"/>
                  <a:pt x="1582" y="161"/>
                  <a:pt x="1584" y="158"/>
                </a:cubicBezTo>
                <a:cubicBezTo>
                  <a:pt x="1585" y="156"/>
                  <a:pt x="1583" y="152"/>
                  <a:pt x="1582" y="149"/>
                </a:cubicBezTo>
                <a:cubicBezTo>
                  <a:pt x="1579" y="145"/>
                  <a:pt x="1575" y="143"/>
                  <a:pt x="1569" y="143"/>
                </a:cubicBezTo>
                <a:close/>
                <a:moveTo>
                  <a:pt x="1411" y="120"/>
                </a:moveTo>
                <a:cubicBezTo>
                  <a:pt x="1413" y="119"/>
                  <a:pt x="1413" y="116"/>
                  <a:pt x="1413" y="114"/>
                </a:cubicBezTo>
                <a:cubicBezTo>
                  <a:pt x="1412" y="111"/>
                  <a:pt x="1410" y="109"/>
                  <a:pt x="1406" y="110"/>
                </a:cubicBezTo>
                <a:cubicBezTo>
                  <a:pt x="1399" y="112"/>
                  <a:pt x="1393" y="117"/>
                  <a:pt x="1387" y="122"/>
                </a:cubicBezTo>
                <a:cubicBezTo>
                  <a:pt x="1397" y="128"/>
                  <a:pt x="1404" y="125"/>
                  <a:pt x="1411" y="120"/>
                </a:cubicBezTo>
                <a:close/>
                <a:moveTo>
                  <a:pt x="1626" y="228"/>
                </a:moveTo>
                <a:cubicBezTo>
                  <a:pt x="1630" y="223"/>
                  <a:pt x="1635" y="218"/>
                  <a:pt x="1639" y="213"/>
                </a:cubicBezTo>
                <a:cubicBezTo>
                  <a:pt x="1646" y="205"/>
                  <a:pt x="1653" y="197"/>
                  <a:pt x="1656" y="188"/>
                </a:cubicBezTo>
                <a:cubicBezTo>
                  <a:pt x="1663" y="169"/>
                  <a:pt x="1669" y="150"/>
                  <a:pt x="1665" y="130"/>
                </a:cubicBezTo>
                <a:cubicBezTo>
                  <a:pt x="1662" y="119"/>
                  <a:pt x="1660" y="107"/>
                  <a:pt x="1652" y="98"/>
                </a:cubicBezTo>
                <a:cubicBezTo>
                  <a:pt x="1644" y="89"/>
                  <a:pt x="1636" y="81"/>
                  <a:pt x="1627" y="74"/>
                </a:cubicBezTo>
                <a:cubicBezTo>
                  <a:pt x="1615" y="63"/>
                  <a:pt x="1600" y="57"/>
                  <a:pt x="1584" y="53"/>
                </a:cubicBezTo>
                <a:cubicBezTo>
                  <a:pt x="1572" y="50"/>
                  <a:pt x="1560" y="48"/>
                  <a:pt x="1548" y="45"/>
                </a:cubicBezTo>
                <a:cubicBezTo>
                  <a:pt x="1545" y="44"/>
                  <a:pt x="1541" y="44"/>
                  <a:pt x="1537" y="43"/>
                </a:cubicBezTo>
                <a:cubicBezTo>
                  <a:pt x="1532" y="43"/>
                  <a:pt x="1527" y="42"/>
                  <a:pt x="1521" y="41"/>
                </a:cubicBezTo>
                <a:cubicBezTo>
                  <a:pt x="1521" y="41"/>
                  <a:pt x="1521" y="41"/>
                  <a:pt x="1521" y="42"/>
                </a:cubicBezTo>
                <a:cubicBezTo>
                  <a:pt x="1521" y="42"/>
                  <a:pt x="1521" y="43"/>
                  <a:pt x="1521" y="44"/>
                </a:cubicBezTo>
                <a:cubicBezTo>
                  <a:pt x="1519" y="64"/>
                  <a:pt x="1526" y="84"/>
                  <a:pt x="1518" y="105"/>
                </a:cubicBezTo>
                <a:cubicBezTo>
                  <a:pt x="1515" y="112"/>
                  <a:pt x="1517" y="122"/>
                  <a:pt x="1518" y="130"/>
                </a:cubicBezTo>
                <a:cubicBezTo>
                  <a:pt x="1518" y="144"/>
                  <a:pt x="1520" y="157"/>
                  <a:pt x="1520" y="171"/>
                </a:cubicBezTo>
                <a:cubicBezTo>
                  <a:pt x="1520" y="181"/>
                  <a:pt x="1519" y="192"/>
                  <a:pt x="1519" y="202"/>
                </a:cubicBezTo>
                <a:cubicBezTo>
                  <a:pt x="1518" y="210"/>
                  <a:pt x="1518" y="217"/>
                  <a:pt x="1517" y="225"/>
                </a:cubicBezTo>
                <a:cubicBezTo>
                  <a:pt x="1516" y="241"/>
                  <a:pt x="1514" y="257"/>
                  <a:pt x="1512" y="274"/>
                </a:cubicBezTo>
                <a:cubicBezTo>
                  <a:pt x="1517" y="274"/>
                  <a:pt x="1521" y="275"/>
                  <a:pt x="1524" y="275"/>
                </a:cubicBezTo>
                <a:cubicBezTo>
                  <a:pt x="1534" y="273"/>
                  <a:pt x="1544" y="270"/>
                  <a:pt x="1554" y="267"/>
                </a:cubicBezTo>
                <a:cubicBezTo>
                  <a:pt x="1569" y="264"/>
                  <a:pt x="1580" y="256"/>
                  <a:pt x="1592" y="249"/>
                </a:cubicBezTo>
                <a:cubicBezTo>
                  <a:pt x="1603" y="242"/>
                  <a:pt x="1617" y="239"/>
                  <a:pt x="1626" y="228"/>
                </a:cubicBezTo>
                <a:close/>
                <a:moveTo>
                  <a:pt x="1553" y="252"/>
                </a:moveTo>
                <a:cubicBezTo>
                  <a:pt x="1543" y="258"/>
                  <a:pt x="1533" y="262"/>
                  <a:pt x="1519" y="266"/>
                </a:cubicBezTo>
                <a:cubicBezTo>
                  <a:pt x="1522" y="253"/>
                  <a:pt x="1524" y="241"/>
                  <a:pt x="1526" y="230"/>
                </a:cubicBezTo>
                <a:cubicBezTo>
                  <a:pt x="1527" y="223"/>
                  <a:pt x="1528" y="216"/>
                  <a:pt x="1528" y="209"/>
                </a:cubicBezTo>
                <a:cubicBezTo>
                  <a:pt x="1529" y="193"/>
                  <a:pt x="1531" y="178"/>
                  <a:pt x="1531" y="162"/>
                </a:cubicBezTo>
                <a:cubicBezTo>
                  <a:pt x="1532" y="156"/>
                  <a:pt x="1531" y="150"/>
                  <a:pt x="1530" y="144"/>
                </a:cubicBezTo>
                <a:cubicBezTo>
                  <a:pt x="1529" y="130"/>
                  <a:pt x="1527" y="116"/>
                  <a:pt x="1527" y="102"/>
                </a:cubicBezTo>
                <a:cubicBezTo>
                  <a:pt x="1527" y="92"/>
                  <a:pt x="1529" y="82"/>
                  <a:pt x="1529" y="71"/>
                </a:cubicBezTo>
                <a:cubicBezTo>
                  <a:pt x="1529" y="65"/>
                  <a:pt x="1528" y="59"/>
                  <a:pt x="1528" y="52"/>
                </a:cubicBezTo>
                <a:cubicBezTo>
                  <a:pt x="1534" y="53"/>
                  <a:pt x="1541" y="52"/>
                  <a:pt x="1547" y="54"/>
                </a:cubicBezTo>
                <a:cubicBezTo>
                  <a:pt x="1561" y="58"/>
                  <a:pt x="1573" y="64"/>
                  <a:pt x="1586" y="69"/>
                </a:cubicBezTo>
                <a:cubicBezTo>
                  <a:pt x="1587" y="69"/>
                  <a:pt x="1589" y="71"/>
                  <a:pt x="1589" y="71"/>
                </a:cubicBezTo>
                <a:cubicBezTo>
                  <a:pt x="1586" y="81"/>
                  <a:pt x="1595" y="83"/>
                  <a:pt x="1601" y="85"/>
                </a:cubicBezTo>
                <a:cubicBezTo>
                  <a:pt x="1610" y="89"/>
                  <a:pt x="1613" y="95"/>
                  <a:pt x="1616" y="103"/>
                </a:cubicBezTo>
                <a:cubicBezTo>
                  <a:pt x="1617" y="107"/>
                  <a:pt x="1620" y="111"/>
                  <a:pt x="1622" y="115"/>
                </a:cubicBezTo>
                <a:cubicBezTo>
                  <a:pt x="1624" y="119"/>
                  <a:pt x="1628" y="123"/>
                  <a:pt x="1628" y="127"/>
                </a:cubicBezTo>
                <a:cubicBezTo>
                  <a:pt x="1629" y="140"/>
                  <a:pt x="1629" y="154"/>
                  <a:pt x="1628" y="167"/>
                </a:cubicBezTo>
                <a:cubicBezTo>
                  <a:pt x="1627" y="174"/>
                  <a:pt x="1622" y="180"/>
                  <a:pt x="1619" y="187"/>
                </a:cubicBezTo>
                <a:cubicBezTo>
                  <a:pt x="1613" y="205"/>
                  <a:pt x="1598" y="219"/>
                  <a:pt x="1583" y="232"/>
                </a:cubicBezTo>
                <a:cubicBezTo>
                  <a:pt x="1575" y="240"/>
                  <a:pt x="1563" y="245"/>
                  <a:pt x="1553" y="252"/>
                </a:cubicBezTo>
                <a:close/>
                <a:moveTo>
                  <a:pt x="1472" y="68"/>
                </a:moveTo>
                <a:cubicBezTo>
                  <a:pt x="1466" y="61"/>
                  <a:pt x="1458" y="55"/>
                  <a:pt x="1450" y="50"/>
                </a:cubicBezTo>
                <a:cubicBezTo>
                  <a:pt x="1440" y="44"/>
                  <a:pt x="1430" y="37"/>
                  <a:pt x="1419" y="32"/>
                </a:cubicBezTo>
                <a:cubicBezTo>
                  <a:pt x="1405" y="25"/>
                  <a:pt x="1390" y="25"/>
                  <a:pt x="1375" y="26"/>
                </a:cubicBezTo>
                <a:cubicBezTo>
                  <a:pt x="1371" y="26"/>
                  <a:pt x="1366" y="27"/>
                  <a:pt x="1366" y="32"/>
                </a:cubicBezTo>
                <a:cubicBezTo>
                  <a:pt x="1365" y="44"/>
                  <a:pt x="1364" y="56"/>
                  <a:pt x="1364" y="68"/>
                </a:cubicBezTo>
                <a:cubicBezTo>
                  <a:pt x="1363" y="81"/>
                  <a:pt x="1364" y="93"/>
                  <a:pt x="1365" y="106"/>
                </a:cubicBezTo>
                <a:cubicBezTo>
                  <a:pt x="1365" y="111"/>
                  <a:pt x="1366" y="117"/>
                  <a:pt x="1366" y="123"/>
                </a:cubicBezTo>
                <a:cubicBezTo>
                  <a:pt x="1364" y="137"/>
                  <a:pt x="1361" y="151"/>
                  <a:pt x="1364" y="165"/>
                </a:cubicBezTo>
                <a:cubicBezTo>
                  <a:pt x="1365" y="166"/>
                  <a:pt x="1364" y="168"/>
                  <a:pt x="1364" y="169"/>
                </a:cubicBezTo>
                <a:cubicBezTo>
                  <a:pt x="1364" y="181"/>
                  <a:pt x="1364" y="194"/>
                  <a:pt x="1364" y="207"/>
                </a:cubicBezTo>
                <a:cubicBezTo>
                  <a:pt x="1364" y="222"/>
                  <a:pt x="1365" y="237"/>
                  <a:pt x="1365" y="252"/>
                </a:cubicBezTo>
                <a:cubicBezTo>
                  <a:pt x="1366" y="260"/>
                  <a:pt x="1366" y="267"/>
                  <a:pt x="1366" y="275"/>
                </a:cubicBezTo>
                <a:cubicBezTo>
                  <a:pt x="1378" y="272"/>
                  <a:pt x="1388" y="271"/>
                  <a:pt x="1397" y="267"/>
                </a:cubicBezTo>
                <a:cubicBezTo>
                  <a:pt x="1407" y="264"/>
                  <a:pt x="1417" y="259"/>
                  <a:pt x="1426" y="254"/>
                </a:cubicBezTo>
                <a:cubicBezTo>
                  <a:pt x="1438" y="246"/>
                  <a:pt x="1451" y="238"/>
                  <a:pt x="1458" y="225"/>
                </a:cubicBezTo>
                <a:cubicBezTo>
                  <a:pt x="1466" y="210"/>
                  <a:pt x="1479" y="198"/>
                  <a:pt x="1485" y="182"/>
                </a:cubicBezTo>
                <a:cubicBezTo>
                  <a:pt x="1491" y="168"/>
                  <a:pt x="1498" y="155"/>
                  <a:pt x="1497" y="139"/>
                </a:cubicBezTo>
                <a:cubicBezTo>
                  <a:pt x="1496" y="134"/>
                  <a:pt x="1497" y="129"/>
                  <a:pt x="1498" y="124"/>
                </a:cubicBezTo>
                <a:cubicBezTo>
                  <a:pt x="1498" y="115"/>
                  <a:pt x="1498" y="107"/>
                  <a:pt x="1493" y="99"/>
                </a:cubicBezTo>
                <a:cubicBezTo>
                  <a:pt x="1486" y="89"/>
                  <a:pt x="1480" y="78"/>
                  <a:pt x="1472" y="68"/>
                </a:cubicBezTo>
                <a:close/>
                <a:moveTo>
                  <a:pt x="1464" y="161"/>
                </a:moveTo>
                <a:cubicBezTo>
                  <a:pt x="1460" y="174"/>
                  <a:pt x="1455" y="186"/>
                  <a:pt x="1449" y="199"/>
                </a:cubicBezTo>
                <a:cubicBezTo>
                  <a:pt x="1446" y="205"/>
                  <a:pt x="1441" y="210"/>
                  <a:pt x="1437" y="216"/>
                </a:cubicBezTo>
                <a:cubicBezTo>
                  <a:pt x="1429" y="226"/>
                  <a:pt x="1420" y="237"/>
                  <a:pt x="1412" y="247"/>
                </a:cubicBezTo>
                <a:cubicBezTo>
                  <a:pt x="1410" y="249"/>
                  <a:pt x="1408" y="251"/>
                  <a:pt x="1405" y="252"/>
                </a:cubicBezTo>
                <a:cubicBezTo>
                  <a:pt x="1396" y="256"/>
                  <a:pt x="1386" y="260"/>
                  <a:pt x="1376" y="265"/>
                </a:cubicBezTo>
                <a:cubicBezTo>
                  <a:pt x="1375" y="264"/>
                  <a:pt x="1374" y="264"/>
                  <a:pt x="1373" y="263"/>
                </a:cubicBezTo>
                <a:cubicBezTo>
                  <a:pt x="1373" y="256"/>
                  <a:pt x="1374" y="248"/>
                  <a:pt x="1373" y="241"/>
                </a:cubicBezTo>
                <a:cubicBezTo>
                  <a:pt x="1373" y="225"/>
                  <a:pt x="1371" y="209"/>
                  <a:pt x="1371" y="194"/>
                </a:cubicBezTo>
                <a:cubicBezTo>
                  <a:pt x="1371" y="186"/>
                  <a:pt x="1372" y="179"/>
                  <a:pt x="1372" y="172"/>
                </a:cubicBezTo>
                <a:cubicBezTo>
                  <a:pt x="1373" y="155"/>
                  <a:pt x="1374" y="138"/>
                  <a:pt x="1374" y="121"/>
                </a:cubicBezTo>
                <a:cubicBezTo>
                  <a:pt x="1373" y="102"/>
                  <a:pt x="1372" y="84"/>
                  <a:pt x="1371" y="66"/>
                </a:cubicBezTo>
                <a:cubicBezTo>
                  <a:pt x="1371" y="56"/>
                  <a:pt x="1372" y="47"/>
                  <a:pt x="1373" y="38"/>
                </a:cubicBezTo>
                <a:cubicBezTo>
                  <a:pt x="1373" y="37"/>
                  <a:pt x="1377" y="34"/>
                  <a:pt x="1379" y="34"/>
                </a:cubicBezTo>
                <a:cubicBezTo>
                  <a:pt x="1383" y="35"/>
                  <a:pt x="1388" y="36"/>
                  <a:pt x="1392" y="37"/>
                </a:cubicBezTo>
                <a:cubicBezTo>
                  <a:pt x="1395" y="39"/>
                  <a:pt x="1399" y="40"/>
                  <a:pt x="1403" y="42"/>
                </a:cubicBezTo>
                <a:cubicBezTo>
                  <a:pt x="1410" y="46"/>
                  <a:pt x="1418" y="49"/>
                  <a:pt x="1424" y="53"/>
                </a:cubicBezTo>
                <a:cubicBezTo>
                  <a:pt x="1437" y="62"/>
                  <a:pt x="1445" y="74"/>
                  <a:pt x="1452" y="86"/>
                </a:cubicBezTo>
                <a:cubicBezTo>
                  <a:pt x="1456" y="93"/>
                  <a:pt x="1461" y="99"/>
                  <a:pt x="1464" y="107"/>
                </a:cubicBezTo>
                <a:cubicBezTo>
                  <a:pt x="1471" y="124"/>
                  <a:pt x="1470" y="143"/>
                  <a:pt x="1464" y="161"/>
                </a:cubicBezTo>
                <a:close/>
                <a:moveTo>
                  <a:pt x="1521" y="41"/>
                </a:moveTo>
                <a:cubicBezTo>
                  <a:pt x="1521" y="41"/>
                  <a:pt x="1521" y="41"/>
                  <a:pt x="1521" y="41"/>
                </a:cubicBezTo>
                <a:close/>
                <a:moveTo>
                  <a:pt x="1521" y="41"/>
                </a:moveTo>
                <a:cubicBezTo>
                  <a:pt x="1521" y="41"/>
                  <a:pt x="1521" y="41"/>
                  <a:pt x="1521" y="41"/>
                </a:cubicBezTo>
                <a:cubicBezTo>
                  <a:pt x="1521" y="41"/>
                  <a:pt x="1521" y="41"/>
                  <a:pt x="1521" y="41"/>
                </a:cubicBezTo>
                <a:cubicBezTo>
                  <a:pt x="1521" y="41"/>
                  <a:pt x="1521" y="41"/>
                  <a:pt x="1521" y="41"/>
                </a:cubicBezTo>
                <a:close/>
                <a:moveTo>
                  <a:pt x="1130" y="3084"/>
                </a:moveTo>
                <a:cubicBezTo>
                  <a:pt x="1129" y="3085"/>
                  <a:pt x="1129" y="3086"/>
                  <a:pt x="1128" y="3087"/>
                </a:cubicBezTo>
                <a:cubicBezTo>
                  <a:pt x="1127" y="3091"/>
                  <a:pt x="1126" y="3094"/>
                  <a:pt x="1125" y="3097"/>
                </a:cubicBezTo>
                <a:cubicBezTo>
                  <a:pt x="1124" y="3102"/>
                  <a:pt x="1122" y="3107"/>
                  <a:pt x="1121" y="3112"/>
                </a:cubicBezTo>
                <a:cubicBezTo>
                  <a:pt x="1121" y="3112"/>
                  <a:pt x="1121" y="3113"/>
                  <a:pt x="1121" y="3114"/>
                </a:cubicBezTo>
                <a:cubicBezTo>
                  <a:pt x="1122" y="3113"/>
                  <a:pt x="1123" y="3113"/>
                  <a:pt x="1123" y="3113"/>
                </a:cubicBezTo>
                <a:cubicBezTo>
                  <a:pt x="1124" y="3111"/>
                  <a:pt x="1126" y="3109"/>
                  <a:pt x="1127" y="3107"/>
                </a:cubicBezTo>
                <a:cubicBezTo>
                  <a:pt x="1128" y="3104"/>
                  <a:pt x="1130" y="3101"/>
                  <a:pt x="1130" y="3098"/>
                </a:cubicBezTo>
                <a:cubicBezTo>
                  <a:pt x="1131" y="3094"/>
                  <a:pt x="1132" y="3090"/>
                  <a:pt x="1132" y="3085"/>
                </a:cubicBezTo>
                <a:cubicBezTo>
                  <a:pt x="1132" y="3085"/>
                  <a:pt x="1132" y="3085"/>
                  <a:pt x="1132" y="3085"/>
                </a:cubicBezTo>
                <a:cubicBezTo>
                  <a:pt x="1132" y="3085"/>
                  <a:pt x="1132" y="3084"/>
                  <a:pt x="1132" y="3084"/>
                </a:cubicBezTo>
                <a:cubicBezTo>
                  <a:pt x="1131" y="3084"/>
                  <a:pt x="1130" y="3084"/>
                  <a:pt x="1130" y="3084"/>
                </a:cubicBezTo>
                <a:close/>
                <a:moveTo>
                  <a:pt x="1124" y="3106"/>
                </a:moveTo>
                <a:cubicBezTo>
                  <a:pt x="1126" y="3101"/>
                  <a:pt x="1127" y="3096"/>
                  <a:pt x="1129" y="3091"/>
                </a:cubicBezTo>
                <a:cubicBezTo>
                  <a:pt x="1129" y="3095"/>
                  <a:pt x="1127" y="3103"/>
                  <a:pt x="1124" y="3106"/>
                </a:cubicBezTo>
                <a:close/>
                <a:moveTo>
                  <a:pt x="1123" y="3132"/>
                </a:moveTo>
                <a:cubicBezTo>
                  <a:pt x="1121" y="3136"/>
                  <a:pt x="1120" y="3140"/>
                  <a:pt x="1119" y="3144"/>
                </a:cubicBezTo>
                <a:cubicBezTo>
                  <a:pt x="1118" y="3147"/>
                  <a:pt x="1117" y="3150"/>
                  <a:pt x="1116" y="3154"/>
                </a:cubicBezTo>
                <a:cubicBezTo>
                  <a:pt x="1116" y="3154"/>
                  <a:pt x="1117" y="3155"/>
                  <a:pt x="1117" y="3155"/>
                </a:cubicBezTo>
                <a:cubicBezTo>
                  <a:pt x="1118" y="3155"/>
                  <a:pt x="1119" y="3155"/>
                  <a:pt x="1119" y="3154"/>
                </a:cubicBezTo>
                <a:cubicBezTo>
                  <a:pt x="1120" y="3151"/>
                  <a:pt x="1121" y="3148"/>
                  <a:pt x="1123" y="3146"/>
                </a:cubicBezTo>
                <a:cubicBezTo>
                  <a:pt x="1124" y="3144"/>
                  <a:pt x="1125" y="3142"/>
                  <a:pt x="1126" y="3140"/>
                </a:cubicBezTo>
                <a:cubicBezTo>
                  <a:pt x="1129" y="3136"/>
                  <a:pt x="1131" y="3132"/>
                  <a:pt x="1134" y="3128"/>
                </a:cubicBezTo>
                <a:cubicBezTo>
                  <a:pt x="1138" y="3123"/>
                  <a:pt x="1142" y="3117"/>
                  <a:pt x="1145" y="3112"/>
                </a:cubicBezTo>
                <a:cubicBezTo>
                  <a:pt x="1146" y="3108"/>
                  <a:pt x="1149" y="3106"/>
                  <a:pt x="1150" y="3103"/>
                </a:cubicBezTo>
                <a:cubicBezTo>
                  <a:pt x="1151" y="3102"/>
                  <a:pt x="1150" y="3101"/>
                  <a:pt x="1150" y="3100"/>
                </a:cubicBezTo>
                <a:cubicBezTo>
                  <a:pt x="1149" y="3100"/>
                  <a:pt x="1148" y="3100"/>
                  <a:pt x="1148" y="3101"/>
                </a:cubicBezTo>
                <a:cubicBezTo>
                  <a:pt x="1145" y="3103"/>
                  <a:pt x="1142" y="3106"/>
                  <a:pt x="1140" y="3109"/>
                </a:cubicBezTo>
                <a:cubicBezTo>
                  <a:pt x="1137" y="3112"/>
                  <a:pt x="1134" y="3115"/>
                  <a:pt x="1131" y="3118"/>
                </a:cubicBezTo>
                <a:cubicBezTo>
                  <a:pt x="1128" y="3122"/>
                  <a:pt x="1126" y="3127"/>
                  <a:pt x="1123" y="3132"/>
                </a:cubicBezTo>
                <a:close/>
                <a:moveTo>
                  <a:pt x="1140" y="3112"/>
                </a:moveTo>
                <a:cubicBezTo>
                  <a:pt x="1141" y="3110"/>
                  <a:pt x="1143" y="3109"/>
                  <a:pt x="1144" y="3107"/>
                </a:cubicBezTo>
                <a:cubicBezTo>
                  <a:pt x="1144" y="3107"/>
                  <a:pt x="1144" y="3107"/>
                  <a:pt x="1144" y="3108"/>
                </a:cubicBezTo>
                <a:cubicBezTo>
                  <a:pt x="1143" y="3111"/>
                  <a:pt x="1141" y="3114"/>
                  <a:pt x="1139" y="3117"/>
                </a:cubicBezTo>
                <a:cubicBezTo>
                  <a:pt x="1137" y="3120"/>
                  <a:pt x="1135" y="3122"/>
                  <a:pt x="1133" y="3125"/>
                </a:cubicBezTo>
                <a:cubicBezTo>
                  <a:pt x="1130" y="3130"/>
                  <a:pt x="1126" y="3136"/>
                  <a:pt x="1123" y="3141"/>
                </a:cubicBezTo>
                <a:cubicBezTo>
                  <a:pt x="1122" y="3142"/>
                  <a:pt x="1122" y="3142"/>
                  <a:pt x="1122" y="3143"/>
                </a:cubicBezTo>
                <a:cubicBezTo>
                  <a:pt x="1122" y="3143"/>
                  <a:pt x="1121" y="3143"/>
                  <a:pt x="1121" y="3143"/>
                </a:cubicBezTo>
                <a:cubicBezTo>
                  <a:pt x="1122" y="3140"/>
                  <a:pt x="1123" y="3138"/>
                  <a:pt x="1124" y="3136"/>
                </a:cubicBezTo>
                <a:cubicBezTo>
                  <a:pt x="1125" y="3134"/>
                  <a:pt x="1125" y="3132"/>
                  <a:pt x="1126" y="3131"/>
                </a:cubicBezTo>
                <a:cubicBezTo>
                  <a:pt x="1128" y="3128"/>
                  <a:pt x="1130" y="3125"/>
                  <a:pt x="1132" y="3122"/>
                </a:cubicBezTo>
                <a:cubicBezTo>
                  <a:pt x="1134" y="3118"/>
                  <a:pt x="1137" y="3115"/>
                  <a:pt x="1140" y="3112"/>
                </a:cubicBezTo>
                <a:close/>
                <a:moveTo>
                  <a:pt x="1104" y="3098"/>
                </a:moveTo>
                <a:cubicBezTo>
                  <a:pt x="1104" y="3097"/>
                  <a:pt x="1104" y="3096"/>
                  <a:pt x="1104" y="3096"/>
                </a:cubicBezTo>
                <a:cubicBezTo>
                  <a:pt x="1103" y="3096"/>
                  <a:pt x="1102" y="3096"/>
                  <a:pt x="1102" y="3097"/>
                </a:cubicBezTo>
                <a:cubicBezTo>
                  <a:pt x="1101" y="3098"/>
                  <a:pt x="1100" y="3099"/>
                  <a:pt x="1099" y="3101"/>
                </a:cubicBezTo>
                <a:cubicBezTo>
                  <a:pt x="1098" y="3101"/>
                  <a:pt x="1099" y="3102"/>
                  <a:pt x="1099" y="3102"/>
                </a:cubicBezTo>
                <a:cubicBezTo>
                  <a:pt x="1099" y="3102"/>
                  <a:pt x="1100" y="3102"/>
                  <a:pt x="1100" y="3102"/>
                </a:cubicBezTo>
                <a:cubicBezTo>
                  <a:pt x="1101" y="3101"/>
                  <a:pt x="1103" y="3100"/>
                  <a:pt x="1104" y="3099"/>
                </a:cubicBezTo>
                <a:cubicBezTo>
                  <a:pt x="1104" y="3098"/>
                  <a:pt x="1104" y="3098"/>
                  <a:pt x="1104" y="3098"/>
                </a:cubicBezTo>
                <a:close/>
                <a:moveTo>
                  <a:pt x="1097" y="3098"/>
                </a:moveTo>
                <a:cubicBezTo>
                  <a:pt x="1097" y="3099"/>
                  <a:pt x="1098" y="3099"/>
                  <a:pt x="1098" y="3099"/>
                </a:cubicBezTo>
                <a:cubicBezTo>
                  <a:pt x="1099" y="3097"/>
                  <a:pt x="1100" y="3095"/>
                  <a:pt x="1101" y="3093"/>
                </a:cubicBezTo>
                <a:cubicBezTo>
                  <a:pt x="1099" y="3094"/>
                  <a:pt x="1097" y="3096"/>
                  <a:pt x="1097" y="3098"/>
                </a:cubicBezTo>
                <a:close/>
                <a:moveTo>
                  <a:pt x="1105" y="3133"/>
                </a:moveTo>
                <a:cubicBezTo>
                  <a:pt x="1102" y="3134"/>
                  <a:pt x="1100" y="3135"/>
                  <a:pt x="1098" y="3136"/>
                </a:cubicBezTo>
                <a:cubicBezTo>
                  <a:pt x="1096" y="3138"/>
                  <a:pt x="1094" y="3140"/>
                  <a:pt x="1092" y="3142"/>
                </a:cubicBezTo>
                <a:cubicBezTo>
                  <a:pt x="1087" y="3145"/>
                  <a:pt x="1083" y="3150"/>
                  <a:pt x="1080" y="3155"/>
                </a:cubicBezTo>
                <a:cubicBezTo>
                  <a:pt x="1080" y="3157"/>
                  <a:pt x="1078" y="3159"/>
                  <a:pt x="1077" y="3161"/>
                </a:cubicBezTo>
                <a:cubicBezTo>
                  <a:pt x="1074" y="3165"/>
                  <a:pt x="1071" y="3169"/>
                  <a:pt x="1068" y="3173"/>
                </a:cubicBezTo>
                <a:cubicBezTo>
                  <a:pt x="1068" y="3173"/>
                  <a:pt x="1068" y="3174"/>
                  <a:pt x="1068" y="3175"/>
                </a:cubicBezTo>
                <a:cubicBezTo>
                  <a:pt x="1069" y="3175"/>
                  <a:pt x="1070" y="3175"/>
                  <a:pt x="1070" y="3175"/>
                </a:cubicBezTo>
                <a:cubicBezTo>
                  <a:pt x="1072" y="3174"/>
                  <a:pt x="1073" y="3173"/>
                  <a:pt x="1074" y="3172"/>
                </a:cubicBezTo>
                <a:cubicBezTo>
                  <a:pt x="1081" y="3168"/>
                  <a:pt x="1088" y="3164"/>
                  <a:pt x="1095" y="3160"/>
                </a:cubicBezTo>
                <a:cubicBezTo>
                  <a:pt x="1098" y="3159"/>
                  <a:pt x="1100" y="3157"/>
                  <a:pt x="1103" y="3155"/>
                </a:cubicBezTo>
                <a:cubicBezTo>
                  <a:pt x="1106" y="3152"/>
                  <a:pt x="1108" y="3149"/>
                  <a:pt x="1111" y="3146"/>
                </a:cubicBezTo>
                <a:cubicBezTo>
                  <a:pt x="1116" y="3140"/>
                  <a:pt x="1121" y="3134"/>
                  <a:pt x="1123" y="3127"/>
                </a:cubicBezTo>
                <a:cubicBezTo>
                  <a:pt x="1123" y="3126"/>
                  <a:pt x="1124" y="3125"/>
                  <a:pt x="1124" y="3125"/>
                </a:cubicBezTo>
                <a:cubicBezTo>
                  <a:pt x="1124" y="3122"/>
                  <a:pt x="1123" y="3122"/>
                  <a:pt x="1121" y="3122"/>
                </a:cubicBezTo>
                <a:cubicBezTo>
                  <a:pt x="1121" y="3123"/>
                  <a:pt x="1120" y="3123"/>
                  <a:pt x="1119" y="3124"/>
                </a:cubicBezTo>
                <a:cubicBezTo>
                  <a:pt x="1114" y="3127"/>
                  <a:pt x="1110" y="3130"/>
                  <a:pt x="1105" y="3133"/>
                </a:cubicBezTo>
                <a:close/>
                <a:moveTo>
                  <a:pt x="1121" y="3125"/>
                </a:moveTo>
                <a:cubicBezTo>
                  <a:pt x="1119" y="3130"/>
                  <a:pt x="1118" y="3135"/>
                  <a:pt x="1114" y="3138"/>
                </a:cubicBezTo>
                <a:cubicBezTo>
                  <a:pt x="1112" y="3141"/>
                  <a:pt x="1109" y="3144"/>
                  <a:pt x="1107" y="3146"/>
                </a:cubicBezTo>
                <a:cubicBezTo>
                  <a:pt x="1103" y="3151"/>
                  <a:pt x="1099" y="3155"/>
                  <a:pt x="1094" y="3158"/>
                </a:cubicBezTo>
                <a:cubicBezTo>
                  <a:pt x="1088" y="3161"/>
                  <a:pt x="1081" y="3165"/>
                  <a:pt x="1075" y="3169"/>
                </a:cubicBezTo>
                <a:cubicBezTo>
                  <a:pt x="1075" y="3169"/>
                  <a:pt x="1074" y="3169"/>
                  <a:pt x="1074" y="3169"/>
                </a:cubicBezTo>
                <a:cubicBezTo>
                  <a:pt x="1076" y="3165"/>
                  <a:pt x="1079" y="3162"/>
                  <a:pt x="1082" y="3159"/>
                </a:cubicBezTo>
                <a:cubicBezTo>
                  <a:pt x="1083" y="3157"/>
                  <a:pt x="1085" y="3154"/>
                  <a:pt x="1087" y="3152"/>
                </a:cubicBezTo>
                <a:cubicBezTo>
                  <a:pt x="1088" y="3151"/>
                  <a:pt x="1088" y="3150"/>
                  <a:pt x="1086" y="3149"/>
                </a:cubicBezTo>
                <a:cubicBezTo>
                  <a:pt x="1088" y="3147"/>
                  <a:pt x="1090" y="3145"/>
                  <a:pt x="1092" y="3144"/>
                </a:cubicBezTo>
                <a:cubicBezTo>
                  <a:pt x="1095" y="3141"/>
                  <a:pt x="1098" y="3139"/>
                  <a:pt x="1101" y="3137"/>
                </a:cubicBezTo>
                <a:cubicBezTo>
                  <a:pt x="1102" y="3136"/>
                  <a:pt x="1104" y="3135"/>
                  <a:pt x="1105" y="3134"/>
                </a:cubicBezTo>
                <a:cubicBezTo>
                  <a:pt x="1106" y="3134"/>
                  <a:pt x="1107" y="3134"/>
                  <a:pt x="1108" y="3133"/>
                </a:cubicBezTo>
                <a:cubicBezTo>
                  <a:pt x="1112" y="3131"/>
                  <a:pt x="1117" y="3128"/>
                  <a:pt x="1121" y="3125"/>
                </a:cubicBezTo>
                <a:close/>
                <a:moveTo>
                  <a:pt x="1160" y="3378"/>
                </a:moveTo>
                <a:cubicBezTo>
                  <a:pt x="1160" y="3378"/>
                  <a:pt x="1160" y="3378"/>
                  <a:pt x="1160" y="3378"/>
                </a:cubicBezTo>
                <a:cubicBezTo>
                  <a:pt x="1160" y="3378"/>
                  <a:pt x="1160" y="3378"/>
                  <a:pt x="1160" y="3378"/>
                </a:cubicBezTo>
                <a:cubicBezTo>
                  <a:pt x="1160" y="3378"/>
                  <a:pt x="1160" y="3378"/>
                  <a:pt x="1160" y="3378"/>
                </a:cubicBezTo>
                <a:close/>
                <a:moveTo>
                  <a:pt x="1088" y="3092"/>
                </a:moveTo>
                <a:cubicBezTo>
                  <a:pt x="1087" y="3093"/>
                  <a:pt x="1086" y="3094"/>
                  <a:pt x="1085" y="3095"/>
                </a:cubicBezTo>
                <a:cubicBezTo>
                  <a:pt x="1085" y="3095"/>
                  <a:pt x="1085" y="3096"/>
                  <a:pt x="1085" y="3096"/>
                </a:cubicBezTo>
                <a:cubicBezTo>
                  <a:pt x="1086" y="3095"/>
                  <a:pt x="1087" y="3094"/>
                  <a:pt x="1089" y="3093"/>
                </a:cubicBezTo>
                <a:cubicBezTo>
                  <a:pt x="1089" y="3093"/>
                  <a:pt x="1089" y="3092"/>
                  <a:pt x="1089" y="3092"/>
                </a:cubicBezTo>
                <a:cubicBezTo>
                  <a:pt x="1088" y="3092"/>
                  <a:pt x="1088" y="3092"/>
                  <a:pt x="1088" y="3092"/>
                </a:cubicBezTo>
                <a:close/>
                <a:moveTo>
                  <a:pt x="1098" y="3093"/>
                </a:moveTo>
                <a:cubicBezTo>
                  <a:pt x="1097" y="3093"/>
                  <a:pt x="1097" y="3093"/>
                  <a:pt x="1096" y="3093"/>
                </a:cubicBezTo>
                <a:cubicBezTo>
                  <a:pt x="1094" y="3095"/>
                  <a:pt x="1093" y="3096"/>
                  <a:pt x="1091" y="3098"/>
                </a:cubicBezTo>
                <a:cubicBezTo>
                  <a:pt x="1091" y="3098"/>
                  <a:pt x="1091" y="3099"/>
                  <a:pt x="1091" y="3099"/>
                </a:cubicBezTo>
                <a:cubicBezTo>
                  <a:pt x="1091" y="3099"/>
                  <a:pt x="1091" y="3099"/>
                  <a:pt x="1091" y="3100"/>
                </a:cubicBezTo>
                <a:cubicBezTo>
                  <a:pt x="1092" y="3099"/>
                  <a:pt x="1092" y="3099"/>
                  <a:pt x="1092" y="3099"/>
                </a:cubicBezTo>
                <a:cubicBezTo>
                  <a:pt x="1094" y="3097"/>
                  <a:pt x="1096" y="3096"/>
                  <a:pt x="1097" y="3094"/>
                </a:cubicBezTo>
                <a:cubicBezTo>
                  <a:pt x="1098" y="3094"/>
                  <a:pt x="1098" y="3093"/>
                  <a:pt x="1098" y="3093"/>
                </a:cubicBezTo>
                <a:close/>
                <a:moveTo>
                  <a:pt x="1110" y="3152"/>
                </a:moveTo>
                <a:cubicBezTo>
                  <a:pt x="1107" y="3157"/>
                  <a:pt x="1104" y="3161"/>
                  <a:pt x="1100" y="3165"/>
                </a:cubicBezTo>
                <a:cubicBezTo>
                  <a:pt x="1097" y="3169"/>
                  <a:pt x="1093" y="3174"/>
                  <a:pt x="1089" y="3178"/>
                </a:cubicBezTo>
                <a:cubicBezTo>
                  <a:pt x="1087" y="3181"/>
                  <a:pt x="1083" y="3183"/>
                  <a:pt x="1082" y="3188"/>
                </a:cubicBezTo>
                <a:cubicBezTo>
                  <a:pt x="1082" y="3190"/>
                  <a:pt x="1080" y="3191"/>
                  <a:pt x="1079" y="3192"/>
                </a:cubicBezTo>
                <a:cubicBezTo>
                  <a:pt x="1078" y="3195"/>
                  <a:pt x="1076" y="3197"/>
                  <a:pt x="1075" y="3199"/>
                </a:cubicBezTo>
                <a:cubicBezTo>
                  <a:pt x="1075" y="3199"/>
                  <a:pt x="1075" y="3200"/>
                  <a:pt x="1075" y="3201"/>
                </a:cubicBezTo>
                <a:cubicBezTo>
                  <a:pt x="1076" y="3201"/>
                  <a:pt x="1076" y="3201"/>
                  <a:pt x="1077" y="3200"/>
                </a:cubicBezTo>
                <a:cubicBezTo>
                  <a:pt x="1079" y="3199"/>
                  <a:pt x="1080" y="3197"/>
                  <a:pt x="1082" y="3195"/>
                </a:cubicBezTo>
                <a:cubicBezTo>
                  <a:pt x="1084" y="3193"/>
                  <a:pt x="1085" y="3192"/>
                  <a:pt x="1087" y="3190"/>
                </a:cubicBezTo>
                <a:cubicBezTo>
                  <a:pt x="1092" y="3187"/>
                  <a:pt x="1097" y="3183"/>
                  <a:pt x="1100" y="3178"/>
                </a:cubicBezTo>
                <a:cubicBezTo>
                  <a:pt x="1103" y="3175"/>
                  <a:pt x="1105" y="3171"/>
                  <a:pt x="1107" y="3168"/>
                </a:cubicBezTo>
                <a:cubicBezTo>
                  <a:pt x="1109" y="3163"/>
                  <a:pt x="1110" y="3159"/>
                  <a:pt x="1112" y="3154"/>
                </a:cubicBezTo>
                <a:cubicBezTo>
                  <a:pt x="1113" y="3153"/>
                  <a:pt x="1113" y="3153"/>
                  <a:pt x="1113" y="3152"/>
                </a:cubicBezTo>
                <a:cubicBezTo>
                  <a:pt x="1113" y="3151"/>
                  <a:pt x="1113" y="3151"/>
                  <a:pt x="1112" y="3150"/>
                </a:cubicBezTo>
                <a:cubicBezTo>
                  <a:pt x="1112" y="3150"/>
                  <a:pt x="1111" y="3151"/>
                  <a:pt x="1110" y="3151"/>
                </a:cubicBezTo>
                <a:cubicBezTo>
                  <a:pt x="1110" y="3151"/>
                  <a:pt x="1110" y="3152"/>
                  <a:pt x="1110" y="3152"/>
                </a:cubicBezTo>
                <a:close/>
                <a:moveTo>
                  <a:pt x="1084" y="3189"/>
                </a:moveTo>
                <a:cubicBezTo>
                  <a:pt x="1084" y="3189"/>
                  <a:pt x="1084" y="3189"/>
                  <a:pt x="1084" y="3189"/>
                </a:cubicBezTo>
                <a:cubicBezTo>
                  <a:pt x="1086" y="3185"/>
                  <a:pt x="1088" y="3181"/>
                  <a:pt x="1091" y="3178"/>
                </a:cubicBezTo>
                <a:cubicBezTo>
                  <a:pt x="1096" y="3173"/>
                  <a:pt x="1100" y="3168"/>
                  <a:pt x="1105" y="3162"/>
                </a:cubicBezTo>
                <a:cubicBezTo>
                  <a:pt x="1106" y="3161"/>
                  <a:pt x="1107" y="3159"/>
                  <a:pt x="1109" y="3157"/>
                </a:cubicBezTo>
                <a:cubicBezTo>
                  <a:pt x="1104" y="3171"/>
                  <a:pt x="1096" y="3182"/>
                  <a:pt x="1084" y="3189"/>
                </a:cubicBezTo>
                <a:close/>
                <a:moveTo>
                  <a:pt x="1216" y="3224"/>
                </a:moveTo>
                <a:cubicBezTo>
                  <a:pt x="1215" y="3223"/>
                  <a:pt x="1214" y="3223"/>
                  <a:pt x="1213" y="3222"/>
                </a:cubicBezTo>
                <a:cubicBezTo>
                  <a:pt x="1211" y="3221"/>
                  <a:pt x="1208" y="3220"/>
                  <a:pt x="1205" y="3220"/>
                </a:cubicBezTo>
                <a:cubicBezTo>
                  <a:pt x="1201" y="3219"/>
                  <a:pt x="1197" y="3219"/>
                  <a:pt x="1193" y="3219"/>
                </a:cubicBezTo>
                <a:cubicBezTo>
                  <a:pt x="1189" y="3218"/>
                  <a:pt x="1186" y="3216"/>
                  <a:pt x="1183" y="3216"/>
                </a:cubicBezTo>
                <a:cubicBezTo>
                  <a:pt x="1180" y="3215"/>
                  <a:pt x="1177" y="3214"/>
                  <a:pt x="1174" y="3214"/>
                </a:cubicBezTo>
                <a:cubicBezTo>
                  <a:pt x="1171" y="3213"/>
                  <a:pt x="1167" y="3213"/>
                  <a:pt x="1164" y="3212"/>
                </a:cubicBezTo>
                <a:cubicBezTo>
                  <a:pt x="1164" y="3212"/>
                  <a:pt x="1163" y="3212"/>
                  <a:pt x="1163" y="3212"/>
                </a:cubicBezTo>
                <a:cubicBezTo>
                  <a:pt x="1162" y="3212"/>
                  <a:pt x="1161" y="3211"/>
                  <a:pt x="1160" y="3211"/>
                </a:cubicBezTo>
                <a:cubicBezTo>
                  <a:pt x="1159" y="3211"/>
                  <a:pt x="1159" y="3211"/>
                  <a:pt x="1157" y="3211"/>
                </a:cubicBezTo>
                <a:cubicBezTo>
                  <a:pt x="1158" y="3209"/>
                  <a:pt x="1159" y="3207"/>
                  <a:pt x="1160" y="3206"/>
                </a:cubicBezTo>
                <a:cubicBezTo>
                  <a:pt x="1163" y="3200"/>
                  <a:pt x="1165" y="3195"/>
                  <a:pt x="1168" y="3190"/>
                </a:cubicBezTo>
                <a:cubicBezTo>
                  <a:pt x="1171" y="3186"/>
                  <a:pt x="1173" y="3181"/>
                  <a:pt x="1175" y="3176"/>
                </a:cubicBezTo>
                <a:cubicBezTo>
                  <a:pt x="1178" y="3168"/>
                  <a:pt x="1181" y="3160"/>
                  <a:pt x="1185" y="3153"/>
                </a:cubicBezTo>
                <a:cubicBezTo>
                  <a:pt x="1186" y="3151"/>
                  <a:pt x="1186" y="3149"/>
                  <a:pt x="1187" y="3148"/>
                </a:cubicBezTo>
                <a:cubicBezTo>
                  <a:pt x="1188" y="3146"/>
                  <a:pt x="1189" y="3144"/>
                  <a:pt x="1190" y="3142"/>
                </a:cubicBezTo>
                <a:cubicBezTo>
                  <a:pt x="1191" y="3140"/>
                  <a:pt x="1192" y="3138"/>
                  <a:pt x="1193" y="3135"/>
                </a:cubicBezTo>
                <a:cubicBezTo>
                  <a:pt x="1194" y="3131"/>
                  <a:pt x="1195" y="3127"/>
                  <a:pt x="1197" y="3123"/>
                </a:cubicBezTo>
                <a:cubicBezTo>
                  <a:pt x="1200" y="3118"/>
                  <a:pt x="1201" y="3113"/>
                  <a:pt x="1199" y="3108"/>
                </a:cubicBezTo>
                <a:cubicBezTo>
                  <a:pt x="1197" y="3105"/>
                  <a:pt x="1196" y="3102"/>
                  <a:pt x="1194" y="3099"/>
                </a:cubicBezTo>
                <a:cubicBezTo>
                  <a:pt x="1193" y="3097"/>
                  <a:pt x="1190" y="3095"/>
                  <a:pt x="1187" y="3094"/>
                </a:cubicBezTo>
                <a:cubicBezTo>
                  <a:pt x="1180" y="3092"/>
                  <a:pt x="1173" y="3095"/>
                  <a:pt x="1167" y="3099"/>
                </a:cubicBezTo>
                <a:cubicBezTo>
                  <a:pt x="1162" y="3103"/>
                  <a:pt x="1156" y="3107"/>
                  <a:pt x="1152" y="3114"/>
                </a:cubicBezTo>
                <a:cubicBezTo>
                  <a:pt x="1152" y="3115"/>
                  <a:pt x="1151" y="3116"/>
                  <a:pt x="1150" y="3118"/>
                </a:cubicBezTo>
                <a:cubicBezTo>
                  <a:pt x="1146" y="3125"/>
                  <a:pt x="1142" y="3131"/>
                  <a:pt x="1137" y="3138"/>
                </a:cubicBezTo>
                <a:cubicBezTo>
                  <a:pt x="1136" y="3141"/>
                  <a:pt x="1134" y="3143"/>
                  <a:pt x="1132" y="3146"/>
                </a:cubicBezTo>
                <a:cubicBezTo>
                  <a:pt x="1130" y="3149"/>
                  <a:pt x="1128" y="3152"/>
                  <a:pt x="1127" y="3154"/>
                </a:cubicBezTo>
                <a:cubicBezTo>
                  <a:pt x="1124" y="3158"/>
                  <a:pt x="1122" y="3162"/>
                  <a:pt x="1120" y="3166"/>
                </a:cubicBezTo>
                <a:cubicBezTo>
                  <a:pt x="1117" y="3169"/>
                  <a:pt x="1115" y="3173"/>
                  <a:pt x="1113" y="3177"/>
                </a:cubicBezTo>
                <a:cubicBezTo>
                  <a:pt x="1112" y="3179"/>
                  <a:pt x="1111" y="3180"/>
                  <a:pt x="1110" y="3182"/>
                </a:cubicBezTo>
                <a:cubicBezTo>
                  <a:pt x="1108" y="3185"/>
                  <a:pt x="1106" y="3188"/>
                  <a:pt x="1104" y="3191"/>
                </a:cubicBezTo>
                <a:cubicBezTo>
                  <a:pt x="1100" y="3196"/>
                  <a:pt x="1097" y="3202"/>
                  <a:pt x="1093" y="3207"/>
                </a:cubicBezTo>
                <a:cubicBezTo>
                  <a:pt x="1092" y="3207"/>
                  <a:pt x="1091" y="3208"/>
                  <a:pt x="1091" y="3208"/>
                </a:cubicBezTo>
                <a:cubicBezTo>
                  <a:pt x="1084" y="3208"/>
                  <a:pt x="1078" y="3208"/>
                  <a:pt x="1071" y="3208"/>
                </a:cubicBezTo>
                <a:cubicBezTo>
                  <a:pt x="1071" y="3206"/>
                  <a:pt x="1070" y="3206"/>
                  <a:pt x="1069" y="3206"/>
                </a:cubicBezTo>
                <a:cubicBezTo>
                  <a:pt x="1065" y="3208"/>
                  <a:pt x="1062" y="3208"/>
                  <a:pt x="1058" y="3208"/>
                </a:cubicBezTo>
                <a:cubicBezTo>
                  <a:pt x="1052" y="3209"/>
                  <a:pt x="1046" y="3208"/>
                  <a:pt x="1040" y="3208"/>
                </a:cubicBezTo>
                <a:cubicBezTo>
                  <a:pt x="1035" y="3208"/>
                  <a:pt x="1031" y="3208"/>
                  <a:pt x="1027" y="3209"/>
                </a:cubicBezTo>
                <a:cubicBezTo>
                  <a:pt x="1017" y="3209"/>
                  <a:pt x="1007" y="3210"/>
                  <a:pt x="997" y="3211"/>
                </a:cubicBezTo>
                <a:cubicBezTo>
                  <a:pt x="988" y="3212"/>
                  <a:pt x="980" y="3213"/>
                  <a:pt x="971" y="3215"/>
                </a:cubicBezTo>
                <a:cubicBezTo>
                  <a:pt x="971" y="3215"/>
                  <a:pt x="970" y="3215"/>
                  <a:pt x="969" y="3215"/>
                </a:cubicBezTo>
                <a:cubicBezTo>
                  <a:pt x="966" y="3214"/>
                  <a:pt x="963" y="3215"/>
                  <a:pt x="960" y="3216"/>
                </a:cubicBezTo>
                <a:cubicBezTo>
                  <a:pt x="955" y="3219"/>
                  <a:pt x="950" y="3221"/>
                  <a:pt x="946" y="3224"/>
                </a:cubicBezTo>
                <a:cubicBezTo>
                  <a:pt x="943" y="3226"/>
                  <a:pt x="942" y="3229"/>
                  <a:pt x="941" y="3232"/>
                </a:cubicBezTo>
                <a:cubicBezTo>
                  <a:pt x="940" y="3234"/>
                  <a:pt x="940" y="3237"/>
                  <a:pt x="940" y="3239"/>
                </a:cubicBezTo>
                <a:cubicBezTo>
                  <a:pt x="940" y="3240"/>
                  <a:pt x="940" y="3241"/>
                  <a:pt x="941" y="3242"/>
                </a:cubicBezTo>
                <a:cubicBezTo>
                  <a:pt x="943" y="3243"/>
                  <a:pt x="942" y="3245"/>
                  <a:pt x="942" y="3246"/>
                </a:cubicBezTo>
                <a:cubicBezTo>
                  <a:pt x="943" y="3251"/>
                  <a:pt x="943" y="3256"/>
                  <a:pt x="943" y="3261"/>
                </a:cubicBezTo>
                <a:cubicBezTo>
                  <a:pt x="943" y="3263"/>
                  <a:pt x="942" y="3265"/>
                  <a:pt x="942" y="3266"/>
                </a:cubicBezTo>
                <a:cubicBezTo>
                  <a:pt x="942" y="3269"/>
                  <a:pt x="943" y="3271"/>
                  <a:pt x="943" y="3274"/>
                </a:cubicBezTo>
                <a:cubicBezTo>
                  <a:pt x="943" y="3278"/>
                  <a:pt x="943" y="3282"/>
                  <a:pt x="944" y="3286"/>
                </a:cubicBezTo>
                <a:cubicBezTo>
                  <a:pt x="944" y="3288"/>
                  <a:pt x="945" y="3290"/>
                  <a:pt x="946" y="3292"/>
                </a:cubicBezTo>
                <a:cubicBezTo>
                  <a:pt x="947" y="3294"/>
                  <a:pt x="947" y="3297"/>
                  <a:pt x="948" y="3299"/>
                </a:cubicBezTo>
                <a:cubicBezTo>
                  <a:pt x="948" y="3299"/>
                  <a:pt x="948" y="3300"/>
                  <a:pt x="948" y="3301"/>
                </a:cubicBezTo>
                <a:cubicBezTo>
                  <a:pt x="948" y="3302"/>
                  <a:pt x="948" y="3302"/>
                  <a:pt x="948" y="3303"/>
                </a:cubicBezTo>
                <a:cubicBezTo>
                  <a:pt x="950" y="3308"/>
                  <a:pt x="951" y="3313"/>
                  <a:pt x="953" y="3318"/>
                </a:cubicBezTo>
                <a:cubicBezTo>
                  <a:pt x="955" y="3322"/>
                  <a:pt x="956" y="3327"/>
                  <a:pt x="958" y="3331"/>
                </a:cubicBezTo>
                <a:cubicBezTo>
                  <a:pt x="958" y="3334"/>
                  <a:pt x="959" y="3336"/>
                  <a:pt x="960" y="3338"/>
                </a:cubicBezTo>
                <a:cubicBezTo>
                  <a:pt x="962" y="3343"/>
                  <a:pt x="964" y="3347"/>
                  <a:pt x="966" y="3352"/>
                </a:cubicBezTo>
                <a:cubicBezTo>
                  <a:pt x="967" y="3354"/>
                  <a:pt x="968" y="3356"/>
                  <a:pt x="969" y="3357"/>
                </a:cubicBezTo>
                <a:cubicBezTo>
                  <a:pt x="972" y="3362"/>
                  <a:pt x="973" y="3367"/>
                  <a:pt x="977" y="3370"/>
                </a:cubicBezTo>
                <a:cubicBezTo>
                  <a:pt x="978" y="3372"/>
                  <a:pt x="978" y="3374"/>
                  <a:pt x="979" y="3376"/>
                </a:cubicBezTo>
                <a:cubicBezTo>
                  <a:pt x="982" y="3381"/>
                  <a:pt x="985" y="3386"/>
                  <a:pt x="989" y="3390"/>
                </a:cubicBezTo>
                <a:cubicBezTo>
                  <a:pt x="989" y="3390"/>
                  <a:pt x="990" y="3391"/>
                  <a:pt x="990" y="3391"/>
                </a:cubicBezTo>
                <a:cubicBezTo>
                  <a:pt x="992" y="3394"/>
                  <a:pt x="994" y="3397"/>
                  <a:pt x="997" y="3400"/>
                </a:cubicBezTo>
                <a:cubicBezTo>
                  <a:pt x="1002" y="3405"/>
                  <a:pt x="1008" y="3409"/>
                  <a:pt x="1013" y="3414"/>
                </a:cubicBezTo>
                <a:cubicBezTo>
                  <a:pt x="1014" y="3415"/>
                  <a:pt x="1015" y="3416"/>
                  <a:pt x="1015" y="3416"/>
                </a:cubicBezTo>
                <a:cubicBezTo>
                  <a:pt x="1014" y="3419"/>
                  <a:pt x="1016" y="3419"/>
                  <a:pt x="1017" y="3420"/>
                </a:cubicBezTo>
                <a:cubicBezTo>
                  <a:pt x="1015" y="3423"/>
                  <a:pt x="1013" y="3426"/>
                  <a:pt x="1011" y="3429"/>
                </a:cubicBezTo>
                <a:cubicBezTo>
                  <a:pt x="1010" y="3431"/>
                  <a:pt x="1009" y="3432"/>
                  <a:pt x="1008" y="3433"/>
                </a:cubicBezTo>
                <a:cubicBezTo>
                  <a:pt x="1006" y="3438"/>
                  <a:pt x="1003" y="3442"/>
                  <a:pt x="1001" y="3446"/>
                </a:cubicBezTo>
                <a:cubicBezTo>
                  <a:pt x="998" y="3452"/>
                  <a:pt x="995" y="3458"/>
                  <a:pt x="992" y="3464"/>
                </a:cubicBezTo>
                <a:cubicBezTo>
                  <a:pt x="991" y="3466"/>
                  <a:pt x="992" y="3468"/>
                  <a:pt x="992" y="3470"/>
                </a:cubicBezTo>
                <a:cubicBezTo>
                  <a:pt x="992" y="3471"/>
                  <a:pt x="993" y="3472"/>
                  <a:pt x="995" y="3473"/>
                </a:cubicBezTo>
                <a:cubicBezTo>
                  <a:pt x="997" y="3475"/>
                  <a:pt x="1000" y="3477"/>
                  <a:pt x="1003" y="3479"/>
                </a:cubicBezTo>
                <a:cubicBezTo>
                  <a:pt x="1005" y="3480"/>
                  <a:pt x="1008" y="3481"/>
                  <a:pt x="1010" y="3481"/>
                </a:cubicBezTo>
                <a:cubicBezTo>
                  <a:pt x="1014" y="3482"/>
                  <a:pt x="1017" y="3484"/>
                  <a:pt x="1021" y="3486"/>
                </a:cubicBezTo>
                <a:cubicBezTo>
                  <a:pt x="1023" y="3487"/>
                  <a:pt x="1026" y="3487"/>
                  <a:pt x="1028" y="3488"/>
                </a:cubicBezTo>
                <a:cubicBezTo>
                  <a:pt x="1035" y="3489"/>
                  <a:pt x="1042" y="3492"/>
                  <a:pt x="1049" y="3493"/>
                </a:cubicBezTo>
                <a:cubicBezTo>
                  <a:pt x="1054" y="3495"/>
                  <a:pt x="1060" y="3495"/>
                  <a:pt x="1065" y="3496"/>
                </a:cubicBezTo>
                <a:cubicBezTo>
                  <a:pt x="1069" y="3497"/>
                  <a:pt x="1073" y="3497"/>
                  <a:pt x="1077" y="3497"/>
                </a:cubicBezTo>
                <a:cubicBezTo>
                  <a:pt x="1081" y="3497"/>
                  <a:pt x="1085" y="3496"/>
                  <a:pt x="1088" y="3496"/>
                </a:cubicBezTo>
                <a:cubicBezTo>
                  <a:pt x="1096" y="3496"/>
                  <a:pt x="1103" y="3496"/>
                  <a:pt x="1110" y="3494"/>
                </a:cubicBezTo>
                <a:cubicBezTo>
                  <a:pt x="1119" y="3493"/>
                  <a:pt x="1128" y="3491"/>
                  <a:pt x="1137" y="3489"/>
                </a:cubicBezTo>
                <a:cubicBezTo>
                  <a:pt x="1142" y="3489"/>
                  <a:pt x="1146" y="3486"/>
                  <a:pt x="1150" y="3484"/>
                </a:cubicBezTo>
                <a:cubicBezTo>
                  <a:pt x="1153" y="3482"/>
                  <a:pt x="1156" y="3481"/>
                  <a:pt x="1158" y="3480"/>
                </a:cubicBezTo>
                <a:cubicBezTo>
                  <a:pt x="1161" y="3477"/>
                  <a:pt x="1163" y="3474"/>
                  <a:pt x="1166" y="3472"/>
                </a:cubicBezTo>
                <a:cubicBezTo>
                  <a:pt x="1167" y="3472"/>
                  <a:pt x="1168" y="3473"/>
                  <a:pt x="1168" y="3472"/>
                </a:cubicBezTo>
                <a:cubicBezTo>
                  <a:pt x="1169" y="3472"/>
                  <a:pt x="1170" y="3471"/>
                  <a:pt x="1169" y="3469"/>
                </a:cubicBezTo>
                <a:cubicBezTo>
                  <a:pt x="1168" y="3467"/>
                  <a:pt x="1168" y="3464"/>
                  <a:pt x="1167" y="3461"/>
                </a:cubicBezTo>
                <a:cubicBezTo>
                  <a:pt x="1164" y="3455"/>
                  <a:pt x="1163" y="3449"/>
                  <a:pt x="1159" y="3444"/>
                </a:cubicBezTo>
                <a:cubicBezTo>
                  <a:pt x="1157" y="3441"/>
                  <a:pt x="1157" y="3438"/>
                  <a:pt x="1155" y="3435"/>
                </a:cubicBezTo>
                <a:cubicBezTo>
                  <a:pt x="1152" y="3428"/>
                  <a:pt x="1147" y="3423"/>
                  <a:pt x="1141" y="3418"/>
                </a:cubicBezTo>
                <a:cubicBezTo>
                  <a:pt x="1142" y="3418"/>
                  <a:pt x="1143" y="3417"/>
                  <a:pt x="1144" y="3417"/>
                </a:cubicBezTo>
                <a:cubicBezTo>
                  <a:pt x="1146" y="3415"/>
                  <a:pt x="1149" y="3413"/>
                  <a:pt x="1152" y="3410"/>
                </a:cubicBezTo>
                <a:cubicBezTo>
                  <a:pt x="1157" y="3405"/>
                  <a:pt x="1162" y="3399"/>
                  <a:pt x="1168" y="3394"/>
                </a:cubicBezTo>
                <a:cubicBezTo>
                  <a:pt x="1171" y="3391"/>
                  <a:pt x="1174" y="3387"/>
                  <a:pt x="1176" y="3384"/>
                </a:cubicBezTo>
                <a:cubicBezTo>
                  <a:pt x="1180" y="3380"/>
                  <a:pt x="1183" y="3375"/>
                  <a:pt x="1186" y="3370"/>
                </a:cubicBezTo>
                <a:cubicBezTo>
                  <a:pt x="1188" y="3368"/>
                  <a:pt x="1190" y="3366"/>
                  <a:pt x="1190" y="3363"/>
                </a:cubicBezTo>
                <a:cubicBezTo>
                  <a:pt x="1191" y="3360"/>
                  <a:pt x="1193" y="3358"/>
                  <a:pt x="1194" y="3355"/>
                </a:cubicBezTo>
                <a:cubicBezTo>
                  <a:pt x="1197" y="3349"/>
                  <a:pt x="1198" y="3344"/>
                  <a:pt x="1200" y="3338"/>
                </a:cubicBezTo>
                <a:cubicBezTo>
                  <a:pt x="1203" y="3332"/>
                  <a:pt x="1206" y="3325"/>
                  <a:pt x="1208" y="3318"/>
                </a:cubicBezTo>
                <a:cubicBezTo>
                  <a:pt x="1210" y="3313"/>
                  <a:pt x="1211" y="3308"/>
                  <a:pt x="1213" y="3302"/>
                </a:cubicBezTo>
                <a:cubicBezTo>
                  <a:pt x="1214" y="3295"/>
                  <a:pt x="1216" y="3288"/>
                  <a:pt x="1216" y="3281"/>
                </a:cubicBezTo>
                <a:cubicBezTo>
                  <a:pt x="1216" y="3281"/>
                  <a:pt x="1216" y="3280"/>
                  <a:pt x="1216" y="3280"/>
                </a:cubicBezTo>
                <a:cubicBezTo>
                  <a:pt x="1217" y="3276"/>
                  <a:pt x="1218" y="3272"/>
                  <a:pt x="1218" y="3268"/>
                </a:cubicBezTo>
                <a:cubicBezTo>
                  <a:pt x="1218" y="3265"/>
                  <a:pt x="1218" y="3261"/>
                  <a:pt x="1218" y="3258"/>
                </a:cubicBezTo>
                <a:cubicBezTo>
                  <a:pt x="1218" y="3252"/>
                  <a:pt x="1218" y="3247"/>
                  <a:pt x="1219" y="3241"/>
                </a:cubicBezTo>
                <a:cubicBezTo>
                  <a:pt x="1220" y="3238"/>
                  <a:pt x="1220" y="3234"/>
                  <a:pt x="1220" y="3231"/>
                </a:cubicBezTo>
                <a:cubicBezTo>
                  <a:pt x="1220" y="3228"/>
                  <a:pt x="1219" y="3225"/>
                  <a:pt x="1216" y="3224"/>
                </a:cubicBezTo>
                <a:close/>
                <a:moveTo>
                  <a:pt x="1216" y="3231"/>
                </a:moveTo>
                <a:cubicBezTo>
                  <a:pt x="1212" y="3234"/>
                  <a:pt x="1207" y="3236"/>
                  <a:pt x="1202" y="3238"/>
                </a:cubicBezTo>
                <a:cubicBezTo>
                  <a:pt x="1202" y="3237"/>
                  <a:pt x="1202" y="3237"/>
                  <a:pt x="1202" y="3237"/>
                </a:cubicBezTo>
                <a:cubicBezTo>
                  <a:pt x="1207" y="3235"/>
                  <a:pt x="1211" y="3233"/>
                  <a:pt x="1216" y="3231"/>
                </a:cubicBezTo>
                <a:close/>
                <a:moveTo>
                  <a:pt x="1201" y="3235"/>
                </a:moveTo>
                <a:cubicBezTo>
                  <a:pt x="1194" y="3238"/>
                  <a:pt x="1188" y="3243"/>
                  <a:pt x="1180" y="3243"/>
                </a:cubicBezTo>
                <a:cubicBezTo>
                  <a:pt x="1187" y="3240"/>
                  <a:pt x="1194" y="3238"/>
                  <a:pt x="1201" y="3235"/>
                </a:cubicBezTo>
                <a:close/>
                <a:moveTo>
                  <a:pt x="1180" y="3240"/>
                </a:moveTo>
                <a:cubicBezTo>
                  <a:pt x="1191" y="3236"/>
                  <a:pt x="1191" y="3236"/>
                  <a:pt x="1191" y="3236"/>
                </a:cubicBezTo>
                <a:cubicBezTo>
                  <a:pt x="1191" y="3236"/>
                  <a:pt x="1191" y="3236"/>
                  <a:pt x="1191" y="3237"/>
                </a:cubicBezTo>
                <a:cubicBezTo>
                  <a:pt x="1180" y="3240"/>
                  <a:pt x="1180" y="3240"/>
                  <a:pt x="1180" y="3240"/>
                </a:cubicBezTo>
                <a:cubicBezTo>
                  <a:pt x="1180" y="3240"/>
                  <a:pt x="1180" y="3240"/>
                  <a:pt x="1180" y="3240"/>
                </a:cubicBezTo>
                <a:close/>
                <a:moveTo>
                  <a:pt x="1200" y="3232"/>
                </a:moveTo>
                <a:cubicBezTo>
                  <a:pt x="1200" y="3232"/>
                  <a:pt x="1200" y="3232"/>
                  <a:pt x="1200" y="3232"/>
                </a:cubicBezTo>
                <a:cubicBezTo>
                  <a:pt x="1202" y="3231"/>
                  <a:pt x="1204" y="3230"/>
                  <a:pt x="1206" y="3229"/>
                </a:cubicBezTo>
                <a:cubicBezTo>
                  <a:pt x="1207" y="3229"/>
                  <a:pt x="1207" y="3229"/>
                  <a:pt x="1207" y="3229"/>
                </a:cubicBezTo>
                <a:cubicBezTo>
                  <a:pt x="1205" y="3230"/>
                  <a:pt x="1202" y="3231"/>
                  <a:pt x="1200" y="3232"/>
                </a:cubicBezTo>
                <a:close/>
                <a:moveTo>
                  <a:pt x="1216" y="3229"/>
                </a:moveTo>
                <a:cubicBezTo>
                  <a:pt x="1212" y="3231"/>
                  <a:pt x="1209" y="3232"/>
                  <a:pt x="1205" y="3233"/>
                </a:cubicBezTo>
                <a:cubicBezTo>
                  <a:pt x="1205" y="3233"/>
                  <a:pt x="1205" y="3232"/>
                  <a:pt x="1205" y="3232"/>
                </a:cubicBezTo>
                <a:cubicBezTo>
                  <a:pt x="1209" y="3231"/>
                  <a:pt x="1212" y="3230"/>
                  <a:pt x="1215" y="3229"/>
                </a:cubicBezTo>
                <a:cubicBezTo>
                  <a:pt x="1216" y="3229"/>
                  <a:pt x="1216" y="3229"/>
                  <a:pt x="1216" y="3229"/>
                </a:cubicBezTo>
                <a:close/>
                <a:moveTo>
                  <a:pt x="1214" y="3225"/>
                </a:moveTo>
                <a:cubicBezTo>
                  <a:pt x="1206" y="3226"/>
                  <a:pt x="1200" y="3230"/>
                  <a:pt x="1194" y="3232"/>
                </a:cubicBezTo>
                <a:cubicBezTo>
                  <a:pt x="1194" y="3230"/>
                  <a:pt x="1197" y="3230"/>
                  <a:pt x="1198" y="3230"/>
                </a:cubicBezTo>
                <a:cubicBezTo>
                  <a:pt x="1200" y="3229"/>
                  <a:pt x="1201" y="3228"/>
                  <a:pt x="1203" y="3227"/>
                </a:cubicBezTo>
                <a:cubicBezTo>
                  <a:pt x="1205" y="3227"/>
                  <a:pt x="1207" y="3226"/>
                  <a:pt x="1209" y="3226"/>
                </a:cubicBezTo>
                <a:cubicBezTo>
                  <a:pt x="1210" y="3225"/>
                  <a:pt x="1212" y="3223"/>
                  <a:pt x="1214" y="3225"/>
                </a:cubicBezTo>
                <a:close/>
                <a:moveTo>
                  <a:pt x="1209" y="3223"/>
                </a:moveTo>
                <a:cubicBezTo>
                  <a:pt x="1198" y="3228"/>
                  <a:pt x="1198" y="3228"/>
                  <a:pt x="1198" y="3228"/>
                </a:cubicBezTo>
                <a:cubicBezTo>
                  <a:pt x="1202" y="3225"/>
                  <a:pt x="1205" y="3224"/>
                  <a:pt x="1209" y="3223"/>
                </a:cubicBezTo>
                <a:close/>
                <a:moveTo>
                  <a:pt x="1205" y="3222"/>
                </a:moveTo>
                <a:cubicBezTo>
                  <a:pt x="1203" y="3223"/>
                  <a:pt x="1201" y="3224"/>
                  <a:pt x="1199" y="3225"/>
                </a:cubicBezTo>
                <a:cubicBezTo>
                  <a:pt x="1197" y="3226"/>
                  <a:pt x="1195" y="3227"/>
                  <a:pt x="1193" y="3228"/>
                </a:cubicBezTo>
                <a:cubicBezTo>
                  <a:pt x="1196" y="3225"/>
                  <a:pt x="1203" y="3222"/>
                  <a:pt x="1205" y="3222"/>
                </a:cubicBezTo>
                <a:close/>
                <a:moveTo>
                  <a:pt x="1198" y="3223"/>
                </a:moveTo>
                <a:cubicBezTo>
                  <a:pt x="1196" y="3224"/>
                  <a:pt x="1194" y="3225"/>
                  <a:pt x="1192" y="3226"/>
                </a:cubicBezTo>
                <a:cubicBezTo>
                  <a:pt x="1192" y="3226"/>
                  <a:pt x="1192" y="3225"/>
                  <a:pt x="1192" y="3225"/>
                </a:cubicBezTo>
                <a:cubicBezTo>
                  <a:pt x="1194" y="3224"/>
                  <a:pt x="1196" y="3223"/>
                  <a:pt x="1197" y="3222"/>
                </a:cubicBezTo>
                <a:cubicBezTo>
                  <a:pt x="1198" y="3222"/>
                  <a:pt x="1198" y="3223"/>
                  <a:pt x="1198" y="3223"/>
                </a:cubicBezTo>
                <a:close/>
                <a:moveTo>
                  <a:pt x="1195" y="3220"/>
                </a:moveTo>
                <a:cubicBezTo>
                  <a:pt x="1195" y="3220"/>
                  <a:pt x="1196" y="3221"/>
                  <a:pt x="1196" y="3221"/>
                </a:cubicBezTo>
                <a:cubicBezTo>
                  <a:pt x="1194" y="3222"/>
                  <a:pt x="1193" y="3223"/>
                  <a:pt x="1191" y="3224"/>
                </a:cubicBezTo>
                <a:cubicBezTo>
                  <a:pt x="1191" y="3224"/>
                  <a:pt x="1190" y="3223"/>
                  <a:pt x="1189" y="3223"/>
                </a:cubicBezTo>
                <a:cubicBezTo>
                  <a:pt x="1192" y="3222"/>
                  <a:pt x="1194" y="3221"/>
                  <a:pt x="1195" y="3220"/>
                </a:cubicBezTo>
                <a:close/>
                <a:moveTo>
                  <a:pt x="1192" y="3220"/>
                </a:moveTo>
                <a:cubicBezTo>
                  <a:pt x="1190" y="3220"/>
                  <a:pt x="1188" y="3223"/>
                  <a:pt x="1185" y="3222"/>
                </a:cubicBezTo>
                <a:cubicBezTo>
                  <a:pt x="1188" y="3221"/>
                  <a:pt x="1190" y="3220"/>
                  <a:pt x="1192" y="3219"/>
                </a:cubicBezTo>
                <a:cubicBezTo>
                  <a:pt x="1192" y="3220"/>
                  <a:pt x="1192" y="3220"/>
                  <a:pt x="1192" y="3220"/>
                </a:cubicBezTo>
                <a:close/>
                <a:moveTo>
                  <a:pt x="1187" y="3219"/>
                </a:moveTo>
                <a:cubicBezTo>
                  <a:pt x="1183" y="3221"/>
                  <a:pt x="1179" y="3223"/>
                  <a:pt x="1174" y="3220"/>
                </a:cubicBezTo>
                <a:cubicBezTo>
                  <a:pt x="1178" y="3220"/>
                  <a:pt x="1183" y="3217"/>
                  <a:pt x="1187" y="3219"/>
                </a:cubicBezTo>
                <a:close/>
                <a:moveTo>
                  <a:pt x="1179" y="3217"/>
                </a:moveTo>
                <a:cubicBezTo>
                  <a:pt x="1177" y="3217"/>
                  <a:pt x="1175" y="3218"/>
                  <a:pt x="1173" y="3218"/>
                </a:cubicBezTo>
                <a:cubicBezTo>
                  <a:pt x="1172" y="3218"/>
                  <a:pt x="1171" y="3219"/>
                  <a:pt x="1170" y="3219"/>
                </a:cubicBezTo>
                <a:cubicBezTo>
                  <a:pt x="1169" y="3219"/>
                  <a:pt x="1168" y="3219"/>
                  <a:pt x="1167" y="3219"/>
                </a:cubicBezTo>
                <a:cubicBezTo>
                  <a:pt x="1171" y="3218"/>
                  <a:pt x="1174" y="3215"/>
                  <a:pt x="1179" y="3217"/>
                </a:cubicBezTo>
                <a:close/>
                <a:moveTo>
                  <a:pt x="1175" y="3223"/>
                </a:moveTo>
                <a:cubicBezTo>
                  <a:pt x="1177" y="3224"/>
                  <a:pt x="1180" y="3224"/>
                  <a:pt x="1183" y="3224"/>
                </a:cubicBezTo>
                <a:cubicBezTo>
                  <a:pt x="1186" y="3224"/>
                  <a:pt x="1188" y="3224"/>
                  <a:pt x="1190" y="3226"/>
                </a:cubicBezTo>
                <a:cubicBezTo>
                  <a:pt x="1193" y="3230"/>
                  <a:pt x="1192" y="3232"/>
                  <a:pt x="1188" y="3233"/>
                </a:cubicBezTo>
                <a:cubicBezTo>
                  <a:pt x="1185" y="3234"/>
                  <a:pt x="1181" y="3235"/>
                  <a:pt x="1178" y="3235"/>
                </a:cubicBezTo>
                <a:cubicBezTo>
                  <a:pt x="1176" y="3236"/>
                  <a:pt x="1173" y="3237"/>
                  <a:pt x="1171" y="3237"/>
                </a:cubicBezTo>
                <a:cubicBezTo>
                  <a:pt x="1165" y="3239"/>
                  <a:pt x="1159" y="3240"/>
                  <a:pt x="1153" y="3241"/>
                </a:cubicBezTo>
                <a:cubicBezTo>
                  <a:pt x="1150" y="3241"/>
                  <a:pt x="1148" y="3241"/>
                  <a:pt x="1145" y="3241"/>
                </a:cubicBezTo>
                <a:cubicBezTo>
                  <a:pt x="1147" y="3233"/>
                  <a:pt x="1151" y="3227"/>
                  <a:pt x="1154" y="3220"/>
                </a:cubicBezTo>
                <a:cubicBezTo>
                  <a:pt x="1155" y="3220"/>
                  <a:pt x="1156" y="3220"/>
                  <a:pt x="1157" y="3220"/>
                </a:cubicBezTo>
                <a:cubicBezTo>
                  <a:pt x="1163" y="3220"/>
                  <a:pt x="1169" y="3221"/>
                  <a:pt x="1175" y="3223"/>
                </a:cubicBezTo>
                <a:close/>
                <a:moveTo>
                  <a:pt x="1170" y="3241"/>
                </a:moveTo>
                <a:cubicBezTo>
                  <a:pt x="1166" y="3243"/>
                  <a:pt x="1162" y="3245"/>
                  <a:pt x="1158" y="3246"/>
                </a:cubicBezTo>
                <a:cubicBezTo>
                  <a:pt x="1157" y="3247"/>
                  <a:pt x="1155" y="3247"/>
                  <a:pt x="1154" y="3247"/>
                </a:cubicBezTo>
                <a:cubicBezTo>
                  <a:pt x="1154" y="3247"/>
                  <a:pt x="1154" y="3247"/>
                  <a:pt x="1154" y="3247"/>
                </a:cubicBezTo>
                <a:cubicBezTo>
                  <a:pt x="1162" y="3243"/>
                  <a:pt x="1170" y="3239"/>
                  <a:pt x="1179" y="3237"/>
                </a:cubicBezTo>
                <a:cubicBezTo>
                  <a:pt x="1179" y="3238"/>
                  <a:pt x="1179" y="3238"/>
                  <a:pt x="1179" y="3238"/>
                </a:cubicBezTo>
                <a:cubicBezTo>
                  <a:pt x="1176" y="3239"/>
                  <a:pt x="1173" y="3240"/>
                  <a:pt x="1170" y="3241"/>
                </a:cubicBezTo>
                <a:close/>
                <a:moveTo>
                  <a:pt x="1178" y="3241"/>
                </a:moveTo>
                <a:cubicBezTo>
                  <a:pt x="1175" y="3243"/>
                  <a:pt x="1172" y="3246"/>
                  <a:pt x="1168" y="3245"/>
                </a:cubicBezTo>
                <a:cubicBezTo>
                  <a:pt x="1171" y="3244"/>
                  <a:pt x="1174" y="3242"/>
                  <a:pt x="1178" y="3241"/>
                </a:cubicBezTo>
                <a:close/>
                <a:moveTo>
                  <a:pt x="1112" y="3246"/>
                </a:moveTo>
                <a:cubicBezTo>
                  <a:pt x="1109" y="3247"/>
                  <a:pt x="1107" y="3249"/>
                  <a:pt x="1105" y="3250"/>
                </a:cubicBezTo>
                <a:cubicBezTo>
                  <a:pt x="1104" y="3249"/>
                  <a:pt x="1104" y="3249"/>
                  <a:pt x="1104" y="3249"/>
                </a:cubicBezTo>
                <a:cubicBezTo>
                  <a:pt x="1107" y="3248"/>
                  <a:pt x="1108" y="3245"/>
                  <a:pt x="1112" y="3246"/>
                </a:cubicBezTo>
                <a:close/>
                <a:moveTo>
                  <a:pt x="1100" y="3249"/>
                </a:moveTo>
                <a:cubicBezTo>
                  <a:pt x="1100" y="3249"/>
                  <a:pt x="1100" y="3248"/>
                  <a:pt x="1100" y="3248"/>
                </a:cubicBezTo>
                <a:cubicBezTo>
                  <a:pt x="1102" y="3247"/>
                  <a:pt x="1103" y="3247"/>
                  <a:pt x="1105" y="3246"/>
                </a:cubicBezTo>
                <a:cubicBezTo>
                  <a:pt x="1105" y="3246"/>
                  <a:pt x="1105" y="3246"/>
                  <a:pt x="1105" y="3247"/>
                </a:cubicBezTo>
                <a:cubicBezTo>
                  <a:pt x="1104" y="3247"/>
                  <a:pt x="1102" y="3248"/>
                  <a:pt x="1100" y="3249"/>
                </a:cubicBezTo>
                <a:close/>
                <a:moveTo>
                  <a:pt x="1119" y="3246"/>
                </a:moveTo>
                <a:cubicBezTo>
                  <a:pt x="1116" y="3247"/>
                  <a:pt x="1113" y="3248"/>
                  <a:pt x="1111" y="3250"/>
                </a:cubicBezTo>
                <a:cubicBezTo>
                  <a:pt x="1110" y="3250"/>
                  <a:pt x="1110" y="3249"/>
                  <a:pt x="1110" y="3249"/>
                </a:cubicBezTo>
                <a:cubicBezTo>
                  <a:pt x="1113" y="3248"/>
                  <a:pt x="1115" y="3244"/>
                  <a:pt x="1119" y="3246"/>
                </a:cubicBezTo>
                <a:close/>
                <a:moveTo>
                  <a:pt x="1129" y="3244"/>
                </a:moveTo>
                <a:cubicBezTo>
                  <a:pt x="1127" y="3245"/>
                  <a:pt x="1125" y="3246"/>
                  <a:pt x="1124" y="3247"/>
                </a:cubicBezTo>
                <a:cubicBezTo>
                  <a:pt x="1122" y="3248"/>
                  <a:pt x="1121" y="3248"/>
                  <a:pt x="1120" y="3249"/>
                </a:cubicBezTo>
                <a:cubicBezTo>
                  <a:pt x="1120" y="3249"/>
                  <a:pt x="1119" y="3249"/>
                  <a:pt x="1118" y="3249"/>
                </a:cubicBezTo>
                <a:cubicBezTo>
                  <a:pt x="1121" y="3246"/>
                  <a:pt x="1125" y="3244"/>
                  <a:pt x="1129" y="3244"/>
                </a:cubicBezTo>
                <a:close/>
                <a:moveTo>
                  <a:pt x="1134" y="3244"/>
                </a:moveTo>
                <a:cubicBezTo>
                  <a:pt x="1132" y="3245"/>
                  <a:pt x="1131" y="3246"/>
                  <a:pt x="1129" y="3247"/>
                </a:cubicBezTo>
                <a:cubicBezTo>
                  <a:pt x="1130" y="3246"/>
                  <a:pt x="1131" y="3244"/>
                  <a:pt x="1134" y="3244"/>
                </a:cubicBezTo>
                <a:close/>
                <a:moveTo>
                  <a:pt x="1143" y="3244"/>
                </a:moveTo>
                <a:cubicBezTo>
                  <a:pt x="1140" y="3246"/>
                  <a:pt x="1136" y="3247"/>
                  <a:pt x="1133" y="3248"/>
                </a:cubicBezTo>
                <a:cubicBezTo>
                  <a:pt x="1133" y="3248"/>
                  <a:pt x="1133" y="3248"/>
                  <a:pt x="1133" y="3248"/>
                </a:cubicBezTo>
                <a:cubicBezTo>
                  <a:pt x="1136" y="3246"/>
                  <a:pt x="1139" y="3243"/>
                  <a:pt x="1143" y="3244"/>
                </a:cubicBezTo>
                <a:close/>
                <a:moveTo>
                  <a:pt x="1156" y="3243"/>
                </a:moveTo>
                <a:cubicBezTo>
                  <a:pt x="1153" y="3246"/>
                  <a:pt x="1146" y="3248"/>
                  <a:pt x="1142" y="3247"/>
                </a:cubicBezTo>
                <a:cubicBezTo>
                  <a:pt x="1147" y="3245"/>
                  <a:pt x="1151" y="3242"/>
                  <a:pt x="1156" y="3243"/>
                </a:cubicBezTo>
                <a:close/>
                <a:moveTo>
                  <a:pt x="1139" y="3218"/>
                </a:moveTo>
                <a:cubicBezTo>
                  <a:pt x="1144" y="3216"/>
                  <a:pt x="1149" y="3215"/>
                  <a:pt x="1154" y="3213"/>
                </a:cubicBezTo>
                <a:cubicBezTo>
                  <a:pt x="1154" y="3213"/>
                  <a:pt x="1154" y="3213"/>
                  <a:pt x="1154" y="3214"/>
                </a:cubicBezTo>
                <a:cubicBezTo>
                  <a:pt x="1153" y="3215"/>
                  <a:pt x="1152" y="3216"/>
                  <a:pt x="1150" y="3217"/>
                </a:cubicBezTo>
                <a:cubicBezTo>
                  <a:pt x="1146" y="3218"/>
                  <a:pt x="1141" y="3220"/>
                  <a:pt x="1137" y="3221"/>
                </a:cubicBezTo>
                <a:cubicBezTo>
                  <a:pt x="1136" y="3221"/>
                  <a:pt x="1136" y="3221"/>
                  <a:pt x="1135" y="3221"/>
                </a:cubicBezTo>
                <a:cubicBezTo>
                  <a:pt x="1135" y="3219"/>
                  <a:pt x="1137" y="3219"/>
                  <a:pt x="1139" y="3218"/>
                </a:cubicBezTo>
                <a:close/>
                <a:moveTo>
                  <a:pt x="1139" y="3215"/>
                </a:moveTo>
                <a:cubicBezTo>
                  <a:pt x="1139" y="3215"/>
                  <a:pt x="1139" y="3215"/>
                  <a:pt x="1140" y="3214"/>
                </a:cubicBezTo>
                <a:cubicBezTo>
                  <a:pt x="1145" y="3212"/>
                  <a:pt x="1151" y="3210"/>
                  <a:pt x="1156" y="3207"/>
                </a:cubicBezTo>
                <a:cubicBezTo>
                  <a:pt x="1156" y="3209"/>
                  <a:pt x="1155" y="3211"/>
                  <a:pt x="1155" y="3212"/>
                </a:cubicBezTo>
                <a:cubicBezTo>
                  <a:pt x="1152" y="3211"/>
                  <a:pt x="1150" y="3212"/>
                  <a:pt x="1147" y="3213"/>
                </a:cubicBezTo>
                <a:cubicBezTo>
                  <a:pt x="1145" y="3213"/>
                  <a:pt x="1143" y="3214"/>
                  <a:pt x="1141" y="3215"/>
                </a:cubicBezTo>
                <a:cubicBezTo>
                  <a:pt x="1140" y="3215"/>
                  <a:pt x="1139" y="3215"/>
                  <a:pt x="1139" y="3215"/>
                </a:cubicBezTo>
                <a:close/>
                <a:moveTo>
                  <a:pt x="1163" y="3215"/>
                </a:moveTo>
                <a:cubicBezTo>
                  <a:pt x="1161" y="3215"/>
                  <a:pt x="1159" y="3216"/>
                  <a:pt x="1156" y="3216"/>
                </a:cubicBezTo>
                <a:cubicBezTo>
                  <a:pt x="1157" y="3214"/>
                  <a:pt x="1159" y="3213"/>
                  <a:pt x="1163" y="3215"/>
                </a:cubicBezTo>
                <a:close/>
                <a:moveTo>
                  <a:pt x="1185" y="3141"/>
                </a:moveTo>
                <a:cubicBezTo>
                  <a:pt x="1181" y="3142"/>
                  <a:pt x="1178" y="3143"/>
                  <a:pt x="1175" y="3143"/>
                </a:cubicBezTo>
                <a:cubicBezTo>
                  <a:pt x="1176" y="3143"/>
                  <a:pt x="1176" y="3141"/>
                  <a:pt x="1177" y="3141"/>
                </a:cubicBezTo>
                <a:cubicBezTo>
                  <a:pt x="1181" y="3139"/>
                  <a:pt x="1185" y="3138"/>
                  <a:pt x="1190" y="3136"/>
                </a:cubicBezTo>
                <a:cubicBezTo>
                  <a:pt x="1189" y="3140"/>
                  <a:pt x="1187" y="3140"/>
                  <a:pt x="1185" y="3141"/>
                </a:cubicBezTo>
                <a:close/>
                <a:moveTo>
                  <a:pt x="1192" y="3129"/>
                </a:moveTo>
                <a:cubicBezTo>
                  <a:pt x="1188" y="3130"/>
                  <a:pt x="1184" y="3131"/>
                  <a:pt x="1181" y="3132"/>
                </a:cubicBezTo>
                <a:cubicBezTo>
                  <a:pt x="1181" y="3132"/>
                  <a:pt x="1181" y="3132"/>
                  <a:pt x="1180" y="3132"/>
                </a:cubicBezTo>
                <a:cubicBezTo>
                  <a:pt x="1185" y="3130"/>
                  <a:pt x="1189" y="3128"/>
                  <a:pt x="1193" y="3126"/>
                </a:cubicBezTo>
                <a:cubicBezTo>
                  <a:pt x="1193" y="3127"/>
                  <a:pt x="1193" y="3129"/>
                  <a:pt x="1192" y="3129"/>
                </a:cubicBezTo>
                <a:close/>
                <a:moveTo>
                  <a:pt x="1183" y="3128"/>
                </a:moveTo>
                <a:cubicBezTo>
                  <a:pt x="1183" y="3127"/>
                  <a:pt x="1184" y="3126"/>
                  <a:pt x="1184" y="3126"/>
                </a:cubicBezTo>
                <a:cubicBezTo>
                  <a:pt x="1188" y="3125"/>
                  <a:pt x="1191" y="3124"/>
                  <a:pt x="1194" y="3122"/>
                </a:cubicBezTo>
                <a:cubicBezTo>
                  <a:pt x="1194" y="3124"/>
                  <a:pt x="1191" y="3126"/>
                  <a:pt x="1183" y="3128"/>
                </a:cubicBezTo>
                <a:close/>
                <a:moveTo>
                  <a:pt x="1185" y="3123"/>
                </a:moveTo>
                <a:cubicBezTo>
                  <a:pt x="1185" y="3120"/>
                  <a:pt x="1187" y="3119"/>
                  <a:pt x="1189" y="3119"/>
                </a:cubicBezTo>
                <a:cubicBezTo>
                  <a:pt x="1191" y="3118"/>
                  <a:pt x="1194" y="3118"/>
                  <a:pt x="1197" y="3118"/>
                </a:cubicBezTo>
                <a:cubicBezTo>
                  <a:pt x="1193" y="3121"/>
                  <a:pt x="1189" y="3122"/>
                  <a:pt x="1185" y="3123"/>
                </a:cubicBezTo>
                <a:close/>
                <a:moveTo>
                  <a:pt x="1195" y="3116"/>
                </a:moveTo>
                <a:cubicBezTo>
                  <a:pt x="1192" y="3116"/>
                  <a:pt x="1190" y="3117"/>
                  <a:pt x="1187" y="3117"/>
                </a:cubicBezTo>
                <a:cubicBezTo>
                  <a:pt x="1187" y="3116"/>
                  <a:pt x="1188" y="3115"/>
                  <a:pt x="1190" y="3114"/>
                </a:cubicBezTo>
                <a:cubicBezTo>
                  <a:pt x="1192" y="3114"/>
                  <a:pt x="1194" y="3113"/>
                  <a:pt x="1197" y="3112"/>
                </a:cubicBezTo>
                <a:cubicBezTo>
                  <a:pt x="1198" y="3115"/>
                  <a:pt x="1198" y="3115"/>
                  <a:pt x="1195" y="3116"/>
                </a:cubicBezTo>
                <a:close/>
                <a:moveTo>
                  <a:pt x="1196" y="3110"/>
                </a:moveTo>
                <a:cubicBezTo>
                  <a:pt x="1194" y="3111"/>
                  <a:pt x="1192" y="3112"/>
                  <a:pt x="1190" y="3112"/>
                </a:cubicBezTo>
                <a:cubicBezTo>
                  <a:pt x="1190" y="3112"/>
                  <a:pt x="1189" y="3112"/>
                  <a:pt x="1189" y="3111"/>
                </a:cubicBezTo>
                <a:cubicBezTo>
                  <a:pt x="1191" y="3111"/>
                  <a:pt x="1193" y="3110"/>
                  <a:pt x="1195" y="3109"/>
                </a:cubicBezTo>
                <a:cubicBezTo>
                  <a:pt x="1196" y="3109"/>
                  <a:pt x="1196" y="3109"/>
                  <a:pt x="1197" y="3109"/>
                </a:cubicBezTo>
                <a:cubicBezTo>
                  <a:pt x="1196" y="3110"/>
                  <a:pt x="1196" y="3110"/>
                  <a:pt x="1196" y="3110"/>
                </a:cubicBezTo>
                <a:close/>
                <a:moveTo>
                  <a:pt x="1094" y="3210"/>
                </a:moveTo>
                <a:cubicBezTo>
                  <a:pt x="1096" y="3208"/>
                  <a:pt x="1097" y="3205"/>
                  <a:pt x="1099" y="3202"/>
                </a:cubicBezTo>
                <a:cubicBezTo>
                  <a:pt x="1102" y="3197"/>
                  <a:pt x="1106" y="3192"/>
                  <a:pt x="1109" y="3187"/>
                </a:cubicBezTo>
                <a:cubicBezTo>
                  <a:pt x="1112" y="3183"/>
                  <a:pt x="1115" y="3179"/>
                  <a:pt x="1118" y="3174"/>
                </a:cubicBezTo>
                <a:cubicBezTo>
                  <a:pt x="1119" y="3172"/>
                  <a:pt x="1120" y="3169"/>
                  <a:pt x="1122" y="3167"/>
                </a:cubicBezTo>
                <a:cubicBezTo>
                  <a:pt x="1124" y="3163"/>
                  <a:pt x="1127" y="3159"/>
                  <a:pt x="1129" y="3155"/>
                </a:cubicBezTo>
                <a:cubicBezTo>
                  <a:pt x="1131" y="3153"/>
                  <a:pt x="1132" y="3150"/>
                  <a:pt x="1133" y="3148"/>
                </a:cubicBezTo>
                <a:cubicBezTo>
                  <a:pt x="1138" y="3143"/>
                  <a:pt x="1140" y="3137"/>
                  <a:pt x="1144" y="3131"/>
                </a:cubicBezTo>
                <a:cubicBezTo>
                  <a:pt x="1147" y="3127"/>
                  <a:pt x="1150" y="3123"/>
                  <a:pt x="1152" y="3119"/>
                </a:cubicBezTo>
                <a:cubicBezTo>
                  <a:pt x="1153" y="3118"/>
                  <a:pt x="1154" y="3116"/>
                  <a:pt x="1154" y="3115"/>
                </a:cubicBezTo>
                <a:cubicBezTo>
                  <a:pt x="1158" y="3109"/>
                  <a:pt x="1163" y="3104"/>
                  <a:pt x="1169" y="3100"/>
                </a:cubicBezTo>
                <a:cubicBezTo>
                  <a:pt x="1173" y="3098"/>
                  <a:pt x="1179" y="3096"/>
                  <a:pt x="1184" y="3096"/>
                </a:cubicBezTo>
                <a:cubicBezTo>
                  <a:pt x="1188" y="3096"/>
                  <a:pt x="1190" y="3098"/>
                  <a:pt x="1192" y="3101"/>
                </a:cubicBezTo>
                <a:cubicBezTo>
                  <a:pt x="1191" y="3102"/>
                  <a:pt x="1191" y="3102"/>
                  <a:pt x="1191" y="3102"/>
                </a:cubicBezTo>
                <a:cubicBezTo>
                  <a:pt x="1192" y="3102"/>
                  <a:pt x="1192" y="3102"/>
                  <a:pt x="1193" y="3103"/>
                </a:cubicBezTo>
                <a:cubicBezTo>
                  <a:pt x="1193" y="3103"/>
                  <a:pt x="1194" y="3103"/>
                  <a:pt x="1194" y="3103"/>
                </a:cubicBezTo>
                <a:cubicBezTo>
                  <a:pt x="1193" y="3105"/>
                  <a:pt x="1191" y="3103"/>
                  <a:pt x="1191" y="3105"/>
                </a:cubicBezTo>
                <a:cubicBezTo>
                  <a:pt x="1192" y="3107"/>
                  <a:pt x="1195" y="3104"/>
                  <a:pt x="1196" y="3107"/>
                </a:cubicBezTo>
                <a:cubicBezTo>
                  <a:pt x="1193" y="3108"/>
                  <a:pt x="1190" y="3108"/>
                  <a:pt x="1189" y="3112"/>
                </a:cubicBezTo>
                <a:cubicBezTo>
                  <a:pt x="1189" y="3112"/>
                  <a:pt x="1189" y="3111"/>
                  <a:pt x="1189" y="3111"/>
                </a:cubicBezTo>
                <a:cubicBezTo>
                  <a:pt x="1187" y="3115"/>
                  <a:pt x="1186" y="3119"/>
                  <a:pt x="1184" y="3122"/>
                </a:cubicBezTo>
                <a:cubicBezTo>
                  <a:pt x="1182" y="3127"/>
                  <a:pt x="1180" y="3131"/>
                  <a:pt x="1178" y="3136"/>
                </a:cubicBezTo>
                <a:cubicBezTo>
                  <a:pt x="1182" y="3134"/>
                  <a:pt x="1187" y="3133"/>
                  <a:pt x="1191" y="3131"/>
                </a:cubicBezTo>
                <a:cubicBezTo>
                  <a:pt x="1192" y="3134"/>
                  <a:pt x="1189" y="3135"/>
                  <a:pt x="1187" y="3135"/>
                </a:cubicBezTo>
                <a:cubicBezTo>
                  <a:pt x="1184" y="3136"/>
                  <a:pt x="1181" y="3137"/>
                  <a:pt x="1178" y="3138"/>
                </a:cubicBezTo>
                <a:cubicBezTo>
                  <a:pt x="1178" y="3138"/>
                  <a:pt x="1178" y="3138"/>
                  <a:pt x="1177" y="3137"/>
                </a:cubicBezTo>
                <a:cubicBezTo>
                  <a:pt x="1176" y="3141"/>
                  <a:pt x="1174" y="3144"/>
                  <a:pt x="1172" y="3148"/>
                </a:cubicBezTo>
                <a:cubicBezTo>
                  <a:pt x="1177" y="3146"/>
                  <a:pt x="1182" y="3144"/>
                  <a:pt x="1187" y="3142"/>
                </a:cubicBezTo>
                <a:cubicBezTo>
                  <a:pt x="1186" y="3146"/>
                  <a:pt x="1185" y="3147"/>
                  <a:pt x="1179" y="3148"/>
                </a:cubicBezTo>
                <a:cubicBezTo>
                  <a:pt x="1177" y="3148"/>
                  <a:pt x="1174" y="3149"/>
                  <a:pt x="1172" y="3150"/>
                </a:cubicBezTo>
                <a:cubicBezTo>
                  <a:pt x="1171" y="3150"/>
                  <a:pt x="1170" y="3152"/>
                  <a:pt x="1170" y="3153"/>
                </a:cubicBezTo>
                <a:cubicBezTo>
                  <a:pt x="1175" y="3151"/>
                  <a:pt x="1179" y="3150"/>
                  <a:pt x="1183" y="3149"/>
                </a:cubicBezTo>
                <a:cubicBezTo>
                  <a:pt x="1183" y="3150"/>
                  <a:pt x="1183" y="3152"/>
                  <a:pt x="1181" y="3152"/>
                </a:cubicBezTo>
                <a:cubicBezTo>
                  <a:pt x="1177" y="3153"/>
                  <a:pt x="1173" y="3154"/>
                  <a:pt x="1169" y="3156"/>
                </a:cubicBezTo>
                <a:cubicBezTo>
                  <a:pt x="1168" y="3156"/>
                  <a:pt x="1168" y="3158"/>
                  <a:pt x="1167" y="3159"/>
                </a:cubicBezTo>
                <a:cubicBezTo>
                  <a:pt x="1167" y="3159"/>
                  <a:pt x="1167" y="3159"/>
                  <a:pt x="1167" y="3159"/>
                </a:cubicBezTo>
                <a:cubicBezTo>
                  <a:pt x="1172" y="3157"/>
                  <a:pt x="1177" y="3156"/>
                  <a:pt x="1182" y="3154"/>
                </a:cubicBezTo>
                <a:cubicBezTo>
                  <a:pt x="1181" y="3155"/>
                  <a:pt x="1180" y="3157"/>
                  <a:pt x="1180" y="3159"/>
                </a:cubicBezTo>
                <a:cubicBezTo>
                  <a:pt x="1180" y="3158"/>
                  <a:pt x="1179" y="3158"/>
                  <a:pt x="1178" y="3158"/>
                </a:cubicBezTo>
                <a:cubicBezTo>
                  <a:pt x="1174" y="3160"/>
                  <a:pt x="1170" y="3161"/>
                  <a:pt x="1166" y="3163"/>
                </a:cubicBezTo>
                <a:cubicBezTo>
                  <a:pt x="1164" y="3164"/>
                  <a:pt x="1164" y="3165"/>
                  <a:pt x="1163" y="3167"/>
                </a:cubicBezTo>
                <a:cubicBezTo>
                  <a:pt x="1168" y="3165"/>
                  <a:pt x="1174" y="3162"/>
                  <a:pt x="1179" y="3160"/>
                </a:cubicBezTo>
                <a:cubicBezTo>
                  <a:pt x="1178" y="3162"/>
                  <a:pt x="1176" y="3164"/>
                  <a:pt x="1173" y="3164"/>
                </a:cubicBezTo>
                <a:cubicBezTo>
                  <a:pt x="1170" y="3165"/>
                  <a:pt x="1167" y="3166"/>
                  <a:pt x="1164" y="3168"/>
                </a:cubicBezTo>
                <a:cubicBezTo>
                  <a:pt x="1161" y="3168"/>
                  <a:pt x="1161" y="3171"/>
                  <a:pt x="1160" y="3172"/>
                </a:cubicBezTo>
                <a:cubicBezTo>
                  <a:pt x="1165" y="3170"/>
                  <a:pt x="1171" y="3168"/>
                  <a:pt x="1176" y="3166"/>
                </a:cubicBezTo>
                <a:cubicBezTo>
                  <a:pt x="1176" y="3169"/>
                  <a:pt x="1174" y="3171"/>
                  <a:pt x="1171" y="3172"/>
                </a:cubicBezTo>
                <a:cubicBezTo>
                  <a:pt x="1167" y="3172"/>
                  <a:pt x="1164" y="3174"/>
                  <a:pt x="1160" y="3175"/>
                </a:cubicBezTo>
                <a:cubicBezTo>
                  <a:pt x="1158" y="3175"/>
                  <a:pt x="1157" y="3177"/>
                  <a:pt x="1157" y="3179"/>
                </a:cubicBezTo>
                <a:cubicBezTo>
                  <a:pt x="1163" y="3177"/>
                  <a:pt x="1168" y="3175"/>
                  <a:pt x="1173" y="3173"/>
                </a:cubicBezTo>
                <a:cubicBezTo>
                  <a:pt x="1173" y="3175"/>
                  <a:pt x="1172" y="3176"/>
                  <a:pt x="1170" y="3176"/>
                </a:cubicBezTo>
                <a:cubicBezTo>
                  <a:pt x="1168" y="3176"/>
                  <a:pt x="1167" y="3177"/>
                  <a:pt x="1165" y="3178"/>
                </a:cubicBezTo>
                <a:cubicBezTo>
                  <a:pt x="1162" y="3178"/>
                  <a:pt x="1160" y="3179"/>
                  <a:pt x="1158" y="3180"/>
                </a:cubicBezTo>
                <a:cubicBezTo>
                  <a:pt x="1156" y="3181"/>
                  <a:pt x="1155" y="3182"/>
                  <a:pt x="1154" y="3184"/>
                </a:cubicBezTo>
                <a:cubicBezTo>
                  <a:pt x="1160" y="3182"/>
                  <a:pt x="1165" y="3180"/>
                  <a:pt x="1170" y="3178"/>
                </a:cubicBezTo>
                <a:cubicBezTo>
                  <a:pt x="1170" y="3180"/>
                  <a:pt x="1169" y="3181"/>
                  <a:pt x="1167" y="3181"/>
                </a:cubicBezTo>
                <a:cubicBezTo>
                  <a:pt x="1163" y="3183"/>
                  <a:pt x="1158" y="3185"/>
                  <a:pt x="1154" y="3187"/>
                </a:cubicBezTo>
                <a:cubicBezTo>
                  <a:pt x="1152" y="3187"/>
                  <a:pt x="1151" y="3189"/>
                  <a:pt x="1150" y="3190"/>
                </a:cubicBezTo>
                <a:cubicBezTo>
                  <a:pt x="1150" y="3190"/>
                  <a:pt x="1150" y="3190"/>
                  <a:pt x="1151" y="3191"/>
                </a:cubicBezTo>
                <a:cubicBezTo>
                  <a:pt x="1156" y="3188"/>
                  <a:pt x="1162" y="3186"/>
                  <a:pt x="1168" y="3184"/>
                </a:cubicBezTo>
                <a:cubicBezTo>
                  <a:pt x="1167" y="3187"/>
                  <a:pt x="1167" y="3187"/>
                  <a:pt x="1164" y="3188"/>
                </a:cubicBezTo>
                <a:cubicBezTo>
                  <a:pt x="1159" y="3190"/>
                  <a:pt x="1155" y="3192"/>
                  <a:pt x="1151" y="3193"/>
                </a:cubicBezTo>
                <a:cubicBezTo>
                  <a:pt x="1148" y="3193"/>
                  <a:pt x="1148" y="3195"/>
                  <a:pt x="1147" y="3197"/>
                </a:cubicBezTo>
                <a:cubicBezTo>
                  <a:pt x="1153" y="3195"/>
                  <a:pt x="1158" y="3193"/>
                  <a:pt x="1164" y="3190"/>
                </a:cubicBezTo>
                <a:cubicBezTo>
                  <a:pt x="1163" y="3193"/>
                  <a:pt x="1163" y="3193"/>
                  <a:pt x="1161" y="3194"/>
                </a:cubicBezTo>
                <a:cubicBezTo>
                  <a:pt x="1157" y="3196"/>
                  <a:pt x="1153" y="3198"/>
                  <a:pt x="1149" y="3199"/>
                </a:cubicBezTo>
                <a:cubicBezTo>
                  <a:pt x="1146" y="3200"/>
                  <a:pt x="1145" y="3201"/>
                  <a:pt x="1144" y="3204"/>
                </a:cubicBezTo>
                <a:cubicBezTo>
                  <a:pt x="1150" y="3201"/>
                  <a:pt x="1156" y="3199"/>
                  <a:pt x="1161" y="3196"/>
                </a:cubicBezTo>
                <a:cubicBezTo>
                  <a:pt x="1161" y="3199"/>
                  <a:pt x="1161" y="3199"/>
                  <a:pt x="1158" y="3200"/>
                </a:cubicBezTo>
                <a:cubicBezTo>
                  <a:pt x="1153" y="3201"/>
                  <a:pt x="1149" y="3203"/>
                  <a:pt x="1144" y="3205"/>
                </a:cubicBezTo>
                <a:cubicBezTo>
                  <a:pt x="1143" y="3205"/>
                  <a:pt x="1142" y="3207"/>
                  <a:pt x="1141" y="3208"/>
                </a:cubicBezTo>
                <a:cubicBezTo>
                  <a:pt x="1144" y="3207"/>
                  <a:pt x="1146" y="3206"/>
                  <a:pt x="1149" y="3205"/>
                </a:cubicBezTo>
                <a:cubicBezTo>
                  <a:pt x="1152" y="3204"/>
                  <a:pt x="1155" y="3203"/>
                  <a:pt x="1159" y="3202"/>
                </a:cubicBezTo>
                <a:cubicBezTo>
                  <a:pt x="1158" y="3203"/>
                  <a:pt x="1158" y="3204"/>
                  <a:pt x="1157" y="3205"/>
                </a:cubicBezTo>
                <a:cubicBezTo>
                  <a:pt x="1157" y="3205"/>
                  <a:pt x="1156" y="3206"/>
                  <a:pt x="1155" y="3206"/>
                </a:cubicBezTo>
                <a:cubicBezTo>
                  <a:pt x="1150" y="3207"/>
                  <a:pt x="1145" y="3209"/>
                  <a:pt x="1141" y="3211"/>
                </a:cubicBezTo>
                <a:cubicBezTo>
                  <a:pt x="1141" y="3210"/>
                  <a:pt x="1141" y="3210"/>
                  <a:pt x="1141" y="3209"/>
                </a:cubicBezTo>
                <a:cubicBezTo>
                  <a:pt x="1139" y="3213"/>
                  <a:pt x="1137" y="3217"/>
                  <a:pt x="1135" y="3220"/>
                </a:cubicBezTo>
                <a:cubicBezTo>
                  <a:pt x="1134" y="3222"/>
                  <a:pt x="1133" y="3223"/>
                  <a:pt x="1133" y="3225"/>
                </a:cubicBezTo>
                <a:cubicBezTo>
                  <a:pt x="1139" y="3224"/>
                  <a:pt x="1145" y="3220"/>
                  <a:pt x="1151" y="3219"/>
                </a:cubicBezTo>
                <a:cubicBezTo>
                  <a:pt x="1151" y="3222"/>
                  <a:pt x="1150" y="3223"/>
                  <a:pt x="1148" y="3223"/>
                </a:cubicBezTo>
                <a:cubicBezTo>
                  <a:pt x="1145" y="3223"/>
                  <a:pt x="1143" y="3224"/>
                  <a:pt x="1141" y="3224"/>
                </a:cubicBezTo>
                <a:cubicBezTo>
                  <a:pt x="1139" y="3225"/>
                  <a:pt x="1137" y="3226"/>
                  <a:pt x="1135" y="3226"/>
                </a:cubicBezTo>
                <a:cubicBezTo>
                  <a:pt x="1133" y="3226"/>
                  <a:pt x="1132" y="3227"/>
                  <a:pt x="1131" y="3230"/>
                </a:cubicBezTo>
                <a:cubicBezTo>
                  <a:pt x="1137" y="3228"/>
                  <a:pt x="1143" y="3226"/>
                  <a:pt x="1149" y="3224"/>
                </a:cubicBezTo>
                <a:cubicBezTo>
                  <a:pt x="1149" y="3226"/>
                  <a:pt x="1148" y="3227"/>
                  <a:pt x="1146" y="3228"/>
                </a:cubicBezTo>
                <a:cubicBezTo>
                  <a:pt x="1141" y="3229"/>
                  <a:pt x="1137" y="3230"/>
                  <a:pt x="1132" y="3232"/>
                </a:cubicBezTo>
                <a:cubicBezTo>
                  <a:pt x="1130" y="3232"/>
                  <a:pt x="1129" y="3233"/>
                  <a:pt x="1129" y="3235"/>
                </a:cubicBezTo>
                <a:cubicBezTo>
                  <a:pt x="1129" y="3235"/>
                  <a:pt x="1130" y="3235"/>
                  <a:pt x="1131" y="3235"/>
                </a:cubicBezTo>
                <a:cubicBezTo>
                  <a:pt x="1134" y="3234"/>
                  <a:pt x="1137" y="3233"/>
                  <a:pt x="1140" y="3232"/>
                </a:cubicBezTo>
                <a:cubicBezTo>
                  <a:pt x="1142" y="3231"/>
                  <a:pt x="1144" y="3231"/>
                  <a:pt x="1146" y="3230"/>
                </a:cubicBezTo>
                <a:cubicBezTo>
                  <a:pt x="1146" y="3231"/>
                  <a:pt x="1145" y="3232"/>
                  <a:pt x="1145" y="3234"/>
                </a:cubicBezTo>
                <a:cubicBezTo>
                  <a:pt x="1144" y="3236"/>
                  <a:pt x="1143" y="3238"/>
                  <a:pt x="1143" y="3240"/>
                </a:cubicBezTo>
                <a:cubicBezTo>
                  <a:pt x="1142" y="3241"/>
                  <a:pt x="1142" y="3242"/>
                  <a:pt x="1140" y="3241"/>
                </a:cubicBezTo>
                <a:cubicBezTo>
                  <a:pt x="1141" y="3240"/>
                  <a:pt x="1142" y="3239"/>
                  <a:pt x="1143" y="3238"/>
                </a:cubicBezTo>
                <a:cubicBezTo>
                  <a:pt x="1143" y="3238"/>
                  <a:pt x="1143" y="3238"/>
                  <a:pt x="1142" y="3237"/>
                </a:cubicBezTo>
                <a:cubicBezTo>
                  <a:pt x="1142" y="3238"/>
                  <a:pt x="1141" y="3238"/>
                  <a:pt x="1141" y="3238"/>
                </a:cubicBezTo>
                <a:cubicBezTo>
                  <a:pt x="1138" y="3240"/>
                  <a:pt x="1135" y="3241"/>
                  <a:pt x="1132" y="3241"/>
                </a:cubicBezTo>
                <a:cubicBezTo>
                  <a:pt x="1125" y="3242"/>
                  <a:pt x="1118" y="3243"/>
                  <a:pt x="1110" y="3243"/>
                </a:cubicBezTo>
                <a:cubicBezTo>
                  <a:pt x="1104" y="3244"/>
                  <a:pt x="1098" y="3244"/>
                  <a:pt x="1091" y="3244"/>
                </a:cubicBezTo>
                <a:cubicBezTo>
                  <a:pt x="1086" y="3244"/>
                  <a:pt x="1081" y="3244"/>
                  <a:pt x="1075" y="3244"/>
                </a:cubicBezTo>
                <a:cubicBezTo>
                  <a:pt x="1077" y="3240"/>
                  <a:pt x="1078" y="3237"/>
                  <a:pt x="1080" y="3234"/>
                </a:cubicBezTo>
                <a:cubicBezTo>
                  <a:pt x="1082" y="3230"/>
                  <a:pt x="1084" y="3226"/>
                  <a:pt x="1086" y="3222"/>
                </a:cubicBezTo>
                <a:cubicBezTo>
                  <a:pt x="1089" y="3218"/>
                  <a:pt x="1091" y="3214"/>
                  <a:pt x="1094" y="3210"/>
                </a:cubicBezTo>
                <a:close/>
                <a:moveTo>
                  <a:pt x="1006" y="3244"/>
                </a:moveTo>
                <a:cubicBezTo>
                  <a:pt x="1004" y="3244"/>
                  <a:pt x="1001" y="3244"/>
                  <a:pt x="999" y="3246"/>
                </a:cubicBezTo>
                <a:cubicBezTo>
                  <a:pt x="999" y="3247"/>
                  <a:pt x="997" y="3246"/>
                  <a:pt x="995" y="3246"/>
                </a:cubicBezTo>
                <a:cubicBezTo>
                  <a:pt x="995" y="3245"/>
                  <a:pt x="995" y="3245"/>
                  <a:pt x="995" y="3245"/>
                </a:cubicBezTo>
                <a:cubicBezTo>
                  <a:pt x="999" y="3244"/>
                  <a:pt x="1002" y="3243"/>
                  <a:pt x="1006" y="3243"/>
                </a:cubicBezTo>
                <a:cubicBezTo>
                  <a:pt x="1009" y="3242"/>
                  <a:pt x="1013" y="3242"/>
                  <a:pt x="1016" y="3241"/>
                </a:cubicBezTo>
                <a:cubicBezTo>
                  <a:pt x="1016" y="3241"/>
                  <a:pt x="1016" y="3242"/>
                  <a:pt x="1016" y="3242"/>
                </a:cubicBezTo>
                <a:cubicBezTo>
                  <a:pt x="1013" y="3242"/>
                  <a:pt x="1010" y="3243"/>
                  <a:pt x="1006" y="3244"/>
                </a:cubicBezTo>
                <a:close/>
                <a:moveTo>
                  <a:pt x="1011" y="3246"/>
                </a:moveTo>
                <a:cubicBezTo>
                  <a:pt x="1011" y="3247"/>
                  <a:pt x="1011" y="3247"/>
                  <a:pt x="1011" y="3247"/>
                </a:cubicBezTo>
                <a:cubicBezTo>
                  <a:pt x="1009" y="3247"/>
                  <a:pt x="1007" y="3247"/>
                  <a:pt x="1005" y="3247"/>
                </a:cubicBezTo>
                <a:cubicBezTo>
                  <a:pt x="1007" y="3247"/>
                  <a:pt x="1009" y="3245"/>
                  <a:pt x="1011" y="3246"/>
                </a:cubicBezTo>
                <a:close/>
                <a:moveTo>
                  <a:pt x="964" y="3237"/>
                </a:moveTo>
                <a:cubicBezTo>
                  <a:pt x="963" y="3237"/>
                  <a:pt x="962" y="3237"/>
                  <a:pt x="961" y="3237"/>
                </a:cubicBezTo>
                <a:cubicBezTo>
                  <a:pt x="960" y="3238"/>
                  <a:pt x="960" y="3238"/>
                  <a:pt x="959" y="3238"/>
                </a:cubicBezTo>
                <a:cubicBezTo>
                  <a:pt x="959" y="3239"/>
                  <a:pt x="959" y="3239"/>
                  <a:pt x="959" y="3239"/>
                </a:cubicBezTo>
                <a:cubicBezTo>
                  <a:pt x="957" y="3239"/>
                  <a:pt x="955" y="3238"/>
                  <a:pt x="954" y="3237"/>
                </a:cubicBezTo>
                <a:cubicBezTo>
                  <a:pt x="954" y="3236"/>
                  <a:pt x="954" y="3236"/>
                  <a:pt x="954" y="3236"/>
                </a:cubicBezTo>
                <a:cubicBezTo>
                  <a:pt x="955" y="3236"/>
                  <a:pt x="955" y="3237"/>
                  <a:pt x="956" y="3236"/>
                </a:cubicBezTo>
                <a:cubicBezTo>
                  <a:pt x="959" y="3236"/>
                  <a:pt x="963" y="3236"/>
                  <a:pt x="967" y="3236"/>
                </a:cubicBezTo>
                <a:cubicBezTo>
                  <a:pt x="971" y="3235"/>
                  <a:pt x="976" y="3235"/>
                  <a:pt x="981" y="3238"/>
                </a:cubicBezTo>
                <a:cubicBezTo>
                  <a:pt x="979" y="3238"/>
                  <a:pt x="977" y="3238"/>
                  <a:pt x="976" y="3238"/>
                </a:cubicBezTo>
                <a:cubicBezTo>
                  <a:pt x="974" y="3238"/>
                  <a:pt x="973" y="3237"/>
                  <a:pt x="972" y="3237"/>
                </a:cubicBezTo>
                <a:cubicBezTo>
                  <a:pt x="970" y="3237"/>
                  <a:pt x="967" y="3237"/>
                  <a:pt x="964" y="3237"/>
                </a:cubicBezTo>
                <a:close/>
                <a:moveTo>
                  <a:pt x="971" y="3241"/>
                </a:moveTo>
                <a:cubicBezTo>
                  <a:pt x="968" y="3241"/>
                  <a:pt x="966" y="3240"/>
                  <a:pt x="964" y="3240"/>
                </a:cubicBezTo>
                <a:cubicBezTo>
                  <a:pt x="966" y="3238"/>
                  <a:pt x="970" y="3239"/>
                  <a:pt x="971" y="3241"/>
                </a:cubicBezTo>
                <a:close/>
                <a:moveTo>
                  <a:pt x="951" y="3235"/>
                </a:moveTo>
                <a:cubicBezTo>
                  <a:pt x="949" y="3235"/>
                  <a:pt x="948" y="3234"/>
                  <a:pt x="947" y="3233"/>
                </a:cubicBezTo>
                <a:cubicBezTo>
                  <a:pt x="947" y="3233"/>
                  <a:pt x="947" y="3233"/>
                  <a:pt x="947" y="3233"/>
                </a:cubicBezTo>
                <a:cubicBezTo>
                  <a:pt x="953" y="3234"/>
                  <a:pt x="960" y="3232"/>
                  <a:pt x="966" y="3233"/>
                </a:cubicBezTo>
                <a:cubicBezTo>
                  <a:pt x="966" y="3233"/>
                  <a:pt x="966" y="3233"/>
                  <a:pt x="966" y="3234"/>
                </a:cubicBezTo>
                <a:cubicBezTo>
                  <a:pt x="964" y="3234"/>
                  <a:pt x="961" y="3234"/>
                  <a:pt x="959" y="3234"/>
                </a:cubicBezTo>
                <a:cubicBezTo>
                  <a:pt x="956" y="3235"/>
                  <a:pt x="953" y="3235"/>
                  <a:pt x="951" y="3235"/>
                </a:cubicBezTo>
                <a:close/>
                <a:moveTo>
                  <a:pt x="983" y="3240"/>
                </a:moveTo>
                <a:cubicBezTo>
                  <a:pt x="987" y="3239"/>
                  <a:pt x="990" y="3237"/>
                  <a:pt x="994" y="3239"/>
                </a:cubicBezTo>
                <a:cubicBezTo>
                  <a:pt x="989" y="3241"/>
                  <a:pt x="983" y="3239"/>
                  <a:pt x="978" y="3243"/>
                </a:cubicBezTo>
                <a:cubicBezTo>
                  <a:pt x="977" y="3242"/>
                  <a:pt x="975" y="3242"/>
                  <a:pt x="973" y="3242"/>
                </a:cubicBezTo>
                <a:cubicBezTo>
                  <a:pt x="973" y="3242"/>
                  <a:pt x="973" y="3242"/>
                  <a:pt x="973" y="3241"/>
                </a:cubicBezTo>
                <a:cubicBezTo>
                  <a:pt x="977" y="3241"/>
                  <a:pt x="980" y="3240"/>
                  <a:pt x="983" y="3240"/>
                </a:cubicBezTo>
                <a:close/>
                <a:moveTo>
                  <a:pt x="988" y="3242"/>
                </a:moveTo>
                <a:cubicBezTo>
                  <a:pt x="991" y="3241"/>
                  <a:pt x="994" y="3241"/>
                  <a:pt x="996" y="3240"/>
                </a:cubicBezTo>
                <a:cubicBezTo>
                  <a:pt x="999" y="3240"/>
                  <a:pt x="1001" y="3240"/>
                  <a:pt x="1002" y="3241"/>
                </a:cubicBezTo>
                <a:cubicBezTo>
                  <a:pt x="1000" y="3241"/>
                  <a:pt x="997" y="3242"/>
                  <a:pt x="994" y="3243"/>
                </a:cubicBezTo>
                <a:cubicBezTo>
                  <a:pt x="994" y="3243"/>
                  <a:pt x="993" y="3243"/>
                  <a:pt x="992" y="3243"/>
                </a:cubicBezTo>
                <a:cubicBezTo>
                  <a:pt x="990" y="3243"/>
                  <a:pt x="987" y="3243"/>
                  <a:pt x="984" y="3243"/>
                </a:cubicBezTo>
                <a:cubicBezTo>
                  <a:pt x="985" y="3243"/>
                  <a:pt x="987" y="3242"/>
                  <a:pt x="988" y="3242"/>
                </a:cubicBezTo>
                <a:close/>
                <a:moveTo>
                  <a:pt x="1024" y="3242"/>
                </a:moveTo>
                <a:cubicBezTo>
                  <a:pt x="1024" y="3242"/>
                  <a:pt x="1024" y="3243"/>
                  <a:pt x="1024" y="3243"/>
                </a:cubicBezTo>
                <a:cubicBezTo>
                  <a:pt x="1021" y="3243"/>
                  <a:pt x="1018" y="3244"/>
                  <a:pt x="1016" y="3244"/>
                </a:cubicBezTo>
                <a:cubicBezTo>
                  <a:pt x="1016" y="3244"/>
                  <a:pt x="1016" y="3244"/>
                  <a:pt x="1016" y="3244"/>
                </a:cubicBezTo>
                <a:cubicBezTo>
                  <a:pt x="1018" y="3244"/>
                  <a:pt x="1021" y="3241"/>
                  <a:pt x="1024" y="3242"/>
                </a:cubicBezTo>
                <a:close/>
                <a:moveTo>
                  <a:pt x="1035" y="3243"/>
                </a:moveTo>
                <a:cubicBezTo>
                  <a:pt x="1034" y="3244"/>
                  <a:pt x="1032" y="3244"/>
                  <a:pt x="1031" y="3244"/>
                </a:cubicBezTo>
                <a:cubicBezTo>
                  <a:pt x="1027" y="3245"/>
                  <a:pt x="1024" y="3246"/>
                  <a:pt x="1021" y="3247"/>
                </a:cubicBezTo>
                <a:cubicBezTo>
                  <a:pt x="1019" y="3248"/>
                  <a:pt x="1017" y="3247"/>
                  <a:pt x="1015" y="3247"/>
                </a:cubicBezTo>
                <a:cubicBezTo>
                  <a:pt x="1022" y="3246"/>
                  <a:pt x="1028" y="3242"/>
                  <a:pt x="1035" y="3243"/>
                </a:cubicBezTo>
                <a:close/>
                <a:moveTo>
                  <a:pt x="1033" y="3246"/>
                </a:moveTo>
                <a:cubicBezTo>
                  <a:pt x="1034" y="3246"/>
                  <a:pt x="1035" y="3246"/>
                  <a:pt x="1036" y="3245"/>
                </a:cubicBezTo>
                <a:cubicBezTo>
                  <a:pt x="1040" y="3244"/>
                  <a:pt x="1040" y="3244"/>
                  <a:pt x="1043" y="3245"/>
                </a:cubicBezTo>
                <a:cubicBezTo>
                  <a:pt x="1041" y="3246"/>
                  <a:pt x="1038" y="3246"/>
                  <a:pt x="1035" y="3247"/>
                </a:cubicBezTo>
                <a:cubicBezTo>
                  <a:pt x="1035" y="3247"/>
                  <a:pt x="1034" y="3247"/>
                  <a:pt x="1034" y="3247"/>
                </a:cubicBezTo>
                <a:cubicBezTo>
                  <a:pt x="1032" y="3249"/>
                  <a:pt x="1030" y="3248"/>
                  <a:pt x="1028" y="3247"/>
                </a:cubicBezTo>
                <a:cubicBezTo>
                  <a:pt x="1030" y="3247"/>
                  <a:pt x="1031" y="3247"/>
                  <a:pt x="1033" y="3246"/>
                </a:cubicBezTo>
                <a:close/>
                <a:moveTo>
                  <a:pt x="1052" y="3245"/>
                </a:moveTo>
                <a:cubicBezTo>
                  <a:pt x="1048" y="3247"/>
                  <a:pt x="1044" y="3248"/>
                  <a:pt x="1040" y="3249"/>
                </a:cubicBezTo>
                <a:cubicBezTo>
                  <a:pt x="1040" y="3249"/>
                  <a:pt x="1040" y="3248"/>
                  <a:pt x="1040" y="3248"/>
                </a:cubicBezTo>
                <a:cubicBezTo>
                  <a:pt x="1044" y="3247"/>
                  <a:pt x="1047" y="3244"/>
                  <a:pt x="1052" y="3245"/>
                </a:cubicBezTo>
                <a:close/>
                <a:moveTo>
                  <a:pt x="1059" y="3245"/>
                </a:moveTo>
                <a:cubicBezTo>
                  <a:pt x="1059" y="3245"/>
                  <a:pt x="1059" y="3245"/>
                  <a:pt x="1059" y="3245"/>
                </a:cubicBezTo>
                <a:cubicBezTo>
                  <a:pt x="1056" y="3246"/>
                  <a:pt x="1054" y="3247"/>
                  <a:pt x="1051" y="3248"/>
                </a:cubicBezTo>
                <a:cubicBezTo>
                  <a:pt x="1050" y="3248"/>
                  <a:pt x="1050" y="3248"/>
                  <a:pt x="1050" y="3248"/>
                </a:cubicBezTo>
                <a:cubicBezTo>
                  <a:pt x="1053" y="3247"/>
                  <a:pt x="1056" y="3246"/>
                  <a:pt x="1059" y="3245"/>
                </a:cubicBezTo>
                <a:close/>
                <a:moveTo>
                  <a:pt x="1063" y="3246"/>
                </a:moveTo>
                <a:cubicBezTo>
                  <a:pt x="1064" y="3245"/>
                  <a:pt x="1066" y="3245"/>
                  <a:pt x="1067" y="3246"/>
                </a:cubicBezTo>
                <a:cubicBezTo>
                  <a:pt x="1063" y="3248"/>
                  <a:pt x="1060" y="3252"/>
                  <a:pt x="1055" y="3250"/>
                </a:cubicBezTo>
                <a:cubicBezTo>
                  <a:pt x="1057" y="3248"/>
                  <a:pt x="1060" y="3247"/>
                  <a:pt x="1063" y="3246"/>
                </a:cubicBezTo>
                <a:close/>
                <a:moveTo>
                  <a:pt x="1074" y="3246"/>
                </a:moveTo>
                <a:cubicBezTo>
                  <a:pt x="1071" y="3247"/>
                  <a:pt x="1068" y="3249"/>
                  <a:pt x="1065" y="3250"/>
                </a:cubicBezTo>
                <a:cubicBezTo>
                  <a:pt x="1065" y="3249"/>
                  <a:pt x="1065" y="3249"/>
                  <a:pt x="1065" y="3249"/>
                </a:cubicBezTo>
                <a:cubicBezTo>
                  <a:pt x="1068" y="3248"/>
                  <a:pt x="1070" y="3245"/>
                  <a:pt x="1074" y="3246"/>
                </a:cubicBezTo>
                <a:close/>
                <a:moveTo>
                  <a:pt x="1079" y="3246"/>
                </a:moveTo>
                <a:cubicBezTo>
                  <a:pt x="1076" y="3248"/>
                  <a:pt x="1074" y="3249"/>
                  <a:pt x="1072" y="3250"/>
                </a:cubicBezTo>
                <a:cubicBezTo>
                  <a:pt x="1072" y="3250"/>
                  <a:pt x="1071" y="3250"/>
                  <a:pt x="1071" y="3249"/>
                </a:cubicBezTo>
                <a:cubicBezTo>
                  <a:pt x="1074" y="3249"/>
                  <a:pt x="1076" y="3246"/>
                  <a:pt x="1079" y="3246"/>
                </a:cubicBezTo>
                <a:close/>
                <a:moveTo>
                  <a:pt x="1082" y="3246"/>
                </a:moveTo>
                <a:cubicBezTo>
                  <a:pt x="1083" y="3246"/>
                  <a:pt x="1084" y="3247"/>
                  <a:pt x="1085" y="3247"/>
                </a:cubicBezTo>
                <a:cubicBezTo>
                  <a:pt x="1084" y="3248"/>
                  <a:pt x="1082" y="3248"/>
                  <a:pt x="1081" y="3249"/>
                </a:cubicBezTo>
                <a:cubicBezTo>
                  <a:pt x="1079" y="3249"/>
                  <a:pt x="1078" y="3250"/>
                  <a:pt x="1076" y="3250"/>
                </a:cubicBezTo>
                <a:cubicBezTo>
                  <a:pt x="1076" y="3250"/>
                  <a:pt x="1076" y="3250"/>
                  <a:pt x="1076" y="3250"/>
                </a:cubicBezTo>
                <a:cubicBezTo>
                  <a:pt x="1078" y="3249"/>
                  <a:pt x="1080" y="3247"/>
                  <a:pt x="1082" y="3246"/>
                </a:cubicBezTo>
                <a:close/>
                <a:moveTo>
                  <a:pt x="1090" y="3211"/>
                </a:moveTo>
                <a:cubicBezTo>
                  <a:pt x="1088" y="3211"/>
                  <a:pt x="1086" y="3214"/>
                  <a:pt x="1083" y="3213"/>
                </a:cubicBezTo>
                <a:cubicBezTo>
                  <a:pt x="1085" y="3212"/>
                  <a:pt x="1087" y="3211"/>
                  <a:pt x="1090" y="3210"/>
                </a:cubicBezTo>
                <a:cubicBezTo>
                  <a:pt x="1090" y="3210"/>
                  <a:pt x="1090" y="3211"/>
                  <a:pt x="1090" y="3211"/>
                </a:cubicBezTo>
                <a:close/>
                <a:moveTo>
                  <a:pt x="1084" y="3211"/>
                </a:moveTo>
                <a:cubicBezTo>
                  <a:pt x="1081" y="3212"/>
                  <a:pt x="1079" y="3213"/>
                  <a:pt x="1077" y="3213"/>
                </a:cubicBezTo>
                <a:cubicBezTo>
                  <a:pt x="1077" y="3213"/>
                  <a:pt x="1077" y="3213"/>
                  <a:pt x="1077" y="3213"/>
                </a:cubicBezTo>
                <a:cubicBezTo>
                  <a:pt x="1079" y="3212"/>
                  <a:pt x="1081" y="3211"/>
                  <a:pt x="1083" y="3210"/>
                </a:cubicBezTo>
                <a:cubicBezTo>
                  <a:pt x="1083" y="3210"/>
                  <a:pt x="1084" y="3210"/>
                  <a:pt x="1084" y="3211"/>
                </a:cubicBezTo>
                <a:close/>
                <a:moveTo>
                  <a:pt x="1078" y="3210"/>
                </a:moveTo>
                <a:cubicBezTo>
                  <a:pt x="1078" y="3210"/>
                  <a:pt x="1078" y="3210"/>
                  <a:pt x="1078" y="3211"/>
                </a:cubicBezTo>
                <a:cubicBezTo>
                  <a:pt x="1076" y="3211"/>
                  <a:pt x="1075" y="3214"/>
                  <a:pt x="1072" y="3213"/>
                </a:cubicBezTo>
                <a:cubicBezTo>
                  <a:pt x="1074" y="3212"/>
                  <a:pt x="1076" y="3211"/>
                  <a:pt x="1078" y="3210"/>
                </a:cubicBezTo>
                <a:close/>
                <a:moveTo>
                  <a:pt x="1069" y="3210"/>
                </a:moveTo>
                <a:cubicBezTo>
                  <a:pt x="1069" y="3213"/>
                  <a:pt x="1068" y="3213"/>
                  <a:pt x="1063" y="3213"/>
                </a:cubicBezTo>
                <a:cubicBezTo>
                  <a:pt x="1065" y="3212"/>
                  <a:pt x="1067" y="3211"/>
                  <a:pt x="1069" y="3210"/>
                </a:cubicBezTo>
                <a:close/>
                <a:moveTo>
                  <a:pt x="1061" y="3215"/>
                </a:moveTo>
                <a:cubicBezTo>
                  <a:pt x="1069" y="3215"/>
                  <a:pt x="1077" y="3215"/>
                  <a:pt x="1085" y="3215"/>
                </a:cubicBezTo>
                <a:cubicBezTo>
                  <a:pt x="1086" y="3215"/>
                  <a:pt x="1086" y="3215"/>
                  <a:pt x="1087" y="3215"/>
                </a:cubicBezTo>
                <a:cubicBezTo>
                  <a:pt x="1084" y="3220"/>
                  <a:pt x="1081" y="3225"/>
                  <a:pt x="1079" y="3230"/>
                </a:cubicBezTo>
                <a:cubicBezTo>
                  <a:pt x="1077" y="3234"/>
                  <a:pt x="1075" y="3238"/>
                  <a:pt x="1073" y="3242"/>
                </a:cubicBezTo>
                <a:cubicBezTo>
                  <a:pt x="1072" y="3243"/>
                  <a:pt x="1071" y="3243"/>
                  <a:pt x="1071" y="3243"/>
                </a:cubicBezTo>
                <a:cubicBezTo>
                  <a:pt x="1064" y="3243"/>
                  <a:pt x="1058" y="3243"/>
                  <a:pt x="1052" y="3243"/>
                </a:cubicBezTo>
                <a:cubicBezTo>
                  <a:pt x="1048" y="3242"/>
                  <a:pt x="1045" y="3242"/>
                  <a:pt x="1041" y="3241"/>
                </a:cubicBezTo>
                <a:cubicBezTo>
                  <a:pt x="1034" y="3241"/>
                  <a:pt x="1027" y="3240"/>
                  <a:pt x="1020" y="3240"/>
                </a:cubicBezTo>
                <a:cubicBezTo>
                  <a:pt x="1016" y="3239"/>
                  <a:pt x="1011" y="3240"/>
                  <a:pt x="1007" y="3239"/>
                </a:cubicBezTo>
                <a:cubicBezTo>
                  <a:pt x="1005" y="3239"/>
                  <a:pt x="1004" y="3239"/>
                  <a:pt x="1003" y="3238"/>
                </a:cubicBezTo>
                <a:cubicBezTo>
                  <a:pt x="999" y="3238"/>
                  <a:pt x="996" y="3237"/>
                  <a:pt x="992" y="3236"/>
                </a:cubicBezTo>
                <a:cubicBezTo>
                  <a:pt x="990" y="3236"/>
                  <a:pt x="987" y="3236"/>
                  <a:pt x="985" y="3236"/>
                </a:cubicBezTo>
                <a:cubicBezTo>
                  <a:pt x="984" y="3236"/>
                  <a:pt x="983" y="3236"/>
                  <a:pt x="982" y="3235"/>
                </a:cubicBezTo>
                <a:cubicBezTo>
                  <a:pt x="978" y="3234"/>
                  <a:pt x="973" y="3233"/>
                  <a:pt x="969" y="3232"/>
                </a:cubicBezTo>
                <a:cubicBezTo>
                  <a:pt x="967" y="3231"/>
                  <a:pt x="965" y="3230"/>
                  <a:pt x="963" y="3229"/>
                </a:cubicBezTo>
                <a:cubicBezTo>
                  <a:pt x="963" y="3229"/>
                  <a:pt x="963" y="3228"/>
                  <a:pt x="963" y="3227"/>
                </a:cubicBezTo>
                <a:cubicBezTo>
                  <a:pt x="963" y="3227"/>
                  <a:pt x="963" y="3227"/>
                  <a:pt x="963" y="3227"/>
                </a:cubicBezTo>
                <a:cubicBezTo>
                  <a:pt x="963" y="3228"/>
                  <a:pt x="964" y="3228"/>
                  <a:pt x="964" y="3228"/>
                </a:cubicBezTo>
                <a:cubicBezTo>
                  <a:pt x="965" y="3226"/>
                  <a:pt x="968" y="3228"/>
                  <a:pt x="969" y="3225"/>
                </a:cubicBezTo>
                <a:cubicBezTo>
                  <a:pt x="970" y="3224"/>
                  <a:pt x="972" y="3224"/>
                  <a:pt x="974" y="3223"/>
                </a:cubicBezTo>
                <a:cubicBezTo>
                  <a:pt x="977" y="3222"/>
                  <a:pt x="981" y="3221"/>
                  <a:pt x="985" y="3221"/>
                </a:cubicBezTo>
                <a:cubicBezTo>
                  <a:pt x="991" y="3220"/>
                  <a:pt x="996" y="3218"/>
                  <a:pt x="1002" y="3217"/>
                </a:cubicBezTo>
                <a:cubicBezTo>
                  <a:pt x="1005" y="3217"/>
                  <a:pt x="1009" y="3217"/>
                  <a:pt x="1013" y="3217"/>
                </a:cubicBezTo>
                <a:cubicBezTo>
                  <a:pt x="1021" y="3216"/>
                  <a:pt x="1028" y="3216"/>
                  <a:pt x="1036" y="3215"/>
                </a:cubicBezTo>
                <a:cubicBezTo>
                  <a:pt x="1045" y="3215"/>
                  <a:pt x="1053" y="3215"/>
                  <a:pt x="1061" y="3215"/>
                </a:cubicBezTo>
                <a:close/>
                <a:moveTo>
                  <a:pt x="976" y="3220"/>
                </a:moveTo>
                <a:cubicBezTo>
                  <a:pt x="979" y="3219"/>
                  <a:pt x="982" y="3218"/>
                  <a:pt x="986" y="3218"/>
                </a:cubicBezTo>
                <a:cubicBezTo>
                  <a:pt x="986" y="3218"/>
                  <a:pt x="986" y="3218"/>
                  <a:pt x="986" y="3218"/>
                </a:cubicBezTo>
                <a:cubicBezTo>
                  <a:pt x="983" y="3219"/>
                  <a:pt x="979" y="3220"/>
                  <a:pt x="976" y="3221"/>
                </a:cubicBezTo>
                <a:cubicBezTo>
                  <a:pt x="976" y="3221"/>
                  <a:pt x="976" y="3220"/>
                  <a:pt x="976" y="3220"/>
                </a:cubicBezTo>
                <a:close/>
                <a:moveTo>
                  <a:pt x="1051" y="3210"/>
                </a:moveTo>
                <a:cubicBezTo>
                  <a:pt x="1051" y="3210"/>
                  <a:pt x="1051" y="3211"/>
                  <a:pt x="1051" y="3211"/>
                </a:cubicBezTo>
                <a:cubicBezTo>
                  <a:pt x="1049" y="3212"/>
                  <a:pt x="1046" y="3212"/>
                  <a:pt x="1044" y="3213"/>
                </a:cubicBezTo>
                <a:cubicBezTo>
                  <a:pt x="1044" y="3213"/>
                  <a:pt x="1044" y="3213"/>
                  <a:pt x="1044" y="3213"/>
                </a:cubicBezTo>
                <a:cubicBezTo>
                  <a:pt x="1046" y="3212"/>
                  <a:pt x="1049" y="3211"/>
                  <a:pt x="1051" y="3210"/>
                </a:cubicBezTo>
                <a:close/>
                <a:moveTo>
                  <a:pt x="1043" y="3210"/>
                </a:moveTo>
                <a:cubicBezTo>
                  <a:pt x="1043" y="3210"/>
                  <a:pt x="1043" y="3211"/>
                  <a:pt x="1043" y="3211"/>
                </a:cubicBezTo>
                <a:cubicBezTo>
                  <a:pt x="1040" y="3212"/>
                  <a:pt x="1037" y="3213"/>
                  <a:pt x="1033" y="3214"/>
                </a:cubicBezTo>
                <a:cubicBezTo>
                  <a:pt x="1033" y="3214"/>
                  <a:pt x="1033" y="3213"/>
                  <a:pt x="1033" y="3213"/>
                </a:cubicBezTo>
                <a:cubicBezTo>
                  <a:pt x="1036" y="3212"/>
                  <a:pt x="1040" y="3211"/>
                  <a:pt x="1043" y="3210"/>
                </a:cubicBezTo>
                <a:close/>
                <a:moveTo>
                  <a:pt x="1029" y="3211"/>
                </a:moveTo>
                <a:cubicBezTo>
                  <a:pt x="1027" y="3211"/>
                  <a:pt x="1026" y="3212"/>
                  <a:pt x="1025" y="3212"/>
                </a:cubicBezTo>
                <a:cubicBezTo>
                  <a:pt x="1025" y="3211"/>
                  <a:pt x="1025" y="3210"/>
                  <a:pt x="1029" y="3211"/>
                </a:cubicBezTo>
                <a:close/>
                <a:moveTo>
                  <a:pt x="1016" y="3214"/>
                </a:moveTo>
                <a:cubicBezTo>
                  <a:pt x="1018" y="3214"/>
                  <a:pt x="1019" y="3214"/>
                  <a:pt x="1021" y="3213"/>
                </a:cubicBezTo>
                <a:cubicBezTo>
                  <a:pt x="1021" y="3215"/>
                  <a:pt x="1020" y="3215"/>
                  <a:pt x="1016" y="3214"/>
                </a:cubicBezTo>
                <a:close/>
                <a:moveTo>
                  <a:pt x="1008" y="3215"/>
                </a:moveTo>
                <a:cubicBezTo>
                  <a:pt x="1007" y="3215"/>
                  <a:pt x="1006" y="3215"/>
                  <a:pt x="1004" y="3215"/>
                </a:cubicBezTo>
                <a:cubicBezTo>
                  <a:pt x="1009" y="3212"/>
                  <a:pt x="1014" y="3211"/>
                  <a:pt x="1020" y="3211"/>
                </a:cubicBezTo>
                <a:cubicBezTo>
                  <a:pt x="1016" y="3213"/>
                  <a:pt x="1012" y="3214"/>
                  <a:pt x="1008" y="3215"/>
                </a:cubicBezTo>
                <a:close/>
                <a:moveTo>
                  <a:pt x="1005" y="3213"/>
                </a:moveTo>
                <a:cubicBezTo>
                  <a:pt x="997" y="3217"/>
                  <a:pt x="997" y="3217"/>
                  <a:pt x="997" y="3217"/>
                </a:cubicBezTo>
                <a:cubicBezTo>
                  <a:pt x="997" y="3217"/>
                  <a:pt x="997" y="3216"/>
                  <a:pt x="997" y="3216"/>
                </a:cubicBezTo>
                <a:cubicBezTo>
                  <a:pt x="1000" y="3215"/>
                  <a:pt x="1002" y="3213"/>
                  <a:pt x="1004" y="3212"/>
                </a:cubicBezTo>
                <a:cubicBezTo>
                  <a:pt x="1005" y="3212"/>
                  <a:pt x="1005" y="3213"/>
                  <a:pt x="1005" y="3213"/>
                </a:cubicBezTo>
                <a:close/>
                <a:moveTo>
                  <a:pt x="999" y="3213"/>
                </a:moveTo>
                <a:cubicBezTo>
                  <a:pt x="996" y="3215"/>
                  <a:pt x="993" y="3216"/>
                  <a:pt x="990" y="3218"/>
                </a:cubicBezTo>
                <a:cubicBezTo>
                  <a:pt x="990" y="3217"/>
                  <a:pt x="990" y="3217"/>
                  <a:pt x="990" y="3217"/>
                </a:cubicBezTo>
                <a:cubicBezTo>
                  <a:pt x="993" y="3216"/>
                  <a:pt x="995" y="3213"/>
                  <a:pt x="999" y="3213"/>
                </a:cubicBezTo>
                <a:close/>
                <a:moveTo>
                  <a:pt x="988" y="3214"/>
                </a:moveTo>
                <a:cubicBezTo>
                  <a:pt x="988" y="3214"/>
                  <a:pt x="988" y="3214"/>
                  <a:pt x="988" y="3214"/>
                </a:cubicBezTo>
                <a:cubicBezTo>
                  <a:pt x="986" y="3216"/>
                  <a:pt x="983" y="3217"/>
                  <a:pt x="981" y="3216"/>
                </a:cubicBezTo>
                <a:cubicBezTo>
                  <a:pt x="978" y="3215"/>
                  <a:pt x="975" y="3218"/>
                  <a:pt x="972" y="3217"/>
                </a:cubicBezTo>
                <a:cubicBezTo>
                  <a:pt x="978" y="3216"/>
                  <a:pt x="983" y="3215"/>
                  <a:pt x="988" y="3214"/>
                </a:cubicBezTo>
                <a:close/>
                <a:moveTo>
                  <a:pt x="974" y="3220"/>
                </a:moveTo>
                <a:cubicBezTo>
                  <a:pt x="974" y="3221"/>
                  <a:pt x="974" y="3221"/>
                  <a:pt x="974" y="3221"/>
                </a:cubicBezTo>
                <a:cubicBezTo>
                  <a:pt x="971" y="3222"/>
                  <a:pt x="968" y="3223"/>
                  <a:pt x="965" y="3224"/>
                </a:cubicBezTo>
                <a:cubicBezTo>
                  <a:pt x="965" y="3224"/>
                  <a:pt x="965" y="3224"/>
                  <a:pt x="965" y="3224"/>
                </a:cubicBezTo>
                <a:cubicBezTo>
                  <a:pt x="968" y="3222"/>
                  <a:pt x="970" y="3221"/>
                  <a:pt x="974" y="3220"/>
                </a:cubicBezTo>
                <a:close/>
                <a:moveTo>
                  <a:pt x="969" y="3220"/>
                </a:moveTo>
                <a:cubicBezTo>
                  <a:pt x="969" y="3220"/>
                  <a:pt x="969" y="3220"/>
                  <a:pt x="969" y="3220"/>
                </a:cubicBezTo>
                <a:cubicBezTo>
                  <a:pt x="967" y="3221"/>
                  <a:pt x="964" y="3223"/>
                  <a:pt x="962" y="3224"/>
                </a:cubicBezTo>
                <a:cubicBezTo>
                  <a:pt x="962" y="3223"/>
                  <a:pt x="962" y="3223"/>
                  <a:pt x="962" y="3223"/>
                </a:cubicBezTo>
                <a:cubicBezTo>
                  <a:pt x="961" y="3223"/>
                  <a:pt x="961" y="3223"/>
                  <a:pt x="960" y="3223"/>
                </a:cubicBezTo>
                <a:cubicBezTo>
                  <a:pt x="958" y="3223"/>
                  <a:pt x="956" y="3223"/>
                  <a:pt x="954" y="3224"/>
                </a:cubicBezTo>
                <a:cubicBezTo>
                  <a:pt x="956" y="3222"/>
                  <a:pt x="961" y="3220"/>
                  <a:pt x="969" y="3220"/>
                </a:cubicBezTo>
                <a:close/>
                <a:moveTo>
                  <a:pt x="960" y="3224"/>
                </a:moveTo>
                <a:cubicBezTo>
                  <a:pt x="960" y="3225"/>
                  <a:pt x="959" y="3225"/>
                  <a:pt x="959" y="3226"/>
                </a:cubicBezTo>
                <a:cubicBezTo>
                  <a:pt x="959" y="3226"/>
                  <a:pt x="960" y="3227"/>
                  <a:pt x="961" y="3227"/>
                </a:cubicBezTo>
                <a:cubicBezTo>
                  <a:pt x="956" y="3230"/>
                  <a:pt x="952" y="3227"/>
                  <a:pt x="949" y="3227"/>
                </a:cubicBezTo>
                <a:cubicBezTo>
                  <a:pt x="948" y="3227"/>
                  <a:pt x="948" y="3227"/>
                  <a:pt x="948" y="3227"/>
                </a:cubicBezTo>
                <a:cubicBezTo>
                  <a:pt x="952" y="3226"/>
                  <a:pt x="956" y="3225"/>
                  <a:pt x="960" y="3224"/>
                </a:cubicBezTo>
                <a:close/>
                <a:moveTo>
                  <a:pt x="962" y="3230"/>
                </a:moveTo>
                <a:cubicBezTo>
                  <a:pt x="959" y="3232"/>
                  <a:pt x="946" y="3231"/>
                  <a:pt x="944" y="3229"/>
                </a:cubicBezTo>
                <a:cubicBezTo>
                  <a:pt x="950" y="3229"/>
                  <a:pt x="956" y="3230"/>
                  <a:pt x="962" y="3230"/>
                </a:cubicBezTo>
                <a:close/>
                <a:moveTo>
                  <a:pt x="1025" y="3424"/>
                </a:moveTo>
                <a:cubicBezTo>
                  <a:pt x="1022" y="3425"/>
                  <a:pt x="1019" y="3426"/>
                  <a:pt x="1016" y="3427"/>
                </a:cubicBezTo>
                <a:cubicBezTo>
                  <a:pt x="1018" y="3424"/>
                  <a:pt x="1023" y="3422"/>
                  <a:pt x="1025" y="3424"/>
                </a:cubicBezTo>
                <a:close/>
                <a:moveTo>
                  <a:pt x="1016" y="3428"/>
                </a:moveTo>
                <a:cubicBezTo>
                  <a:pt x="1019" y="3427"/>
                  <a:pt x="1023" y="3426"/>
                  <a:pt x="1026" y="3425"/>
                </a:cubicBezTo>
                <a:cubicBezTo>
                  <a:pt x="1028" y="3425"/>
                  <a:pt x="1030" y="3426"/>
                  <a:pt x="1032" y="3426"/>
                </a:cubicBezTo>
                <a:cubicBezTo>
                  <a:pt x="1032" y="3427"/>
                  <a:pt x="1032" y="3427"/>
                  <a:pt x="1032" y="3427"/>
                </a:cubicBezTo>
                <a:cubicBezTo>
                  <a:pt x="1029" y="3427"/>
                  <a:pt x="1027" y="3429"/>
                  <a:pt x="1025" y="3428"/>
                </a:cubicBezTo>
                <a:cubicBezTo>
                  <a:pt x="1021" y="3427"/>
                  <a:pt x="1018" y="3429"/>
                  <a:pt x="1014" y="3429"/>
                </a:cubicBezTo>
                <a:cubicBezTo>
                  <a:pt x="1015" y="3429"/>
                  <a:pt x="1015" y="3429"/>
                  <a:pt x="1016" y="3428"/>
                </a:cubicBezTo>
                <a:close/>
                <a:moveTo>
                  <a:pt x="1160" y="3452"/>
                </a:moveTo>
                <a:cubicBezTo>
                  <a:pt x="1154" y="3456"/>
                  <a:pt x="1148" y="3460"/>
                  <a:pt x="1143" y="3463"/>
                </a:cubicBezTo>
                <a:cubicBezTo>
                  <a:pt x="1143" y="3463"/>
                  <a:pt x="1142" y="3462"/>
                  <a:pt x="1142" y="3461"/>
                </a:cubicBezTo>
                <a:cubicBezTo>
                  <a:pt x="1146" y="3458"/>
                  <a:pt x="1150" y="3456"/>
                  <a:pt x="1154" y="3453"/>
                </a:cubicBezTo>
                <a:cubicBezTo>
                  <a:pt x="1155" y="3452"/>
                  <a:pt x="1156" y="3452"/>
                  <a:pt x="1157" y="3452"/>
                </a:cubicBezTo>
                <a:cubicBezTo>
                  <a:pt x="1157" y="3451"/>
                  <a:pt x="1158" y="3451"/>
                  <a:pt x="1158" y="3450"/>
                </a:cubicBezTo>
                <a:cubicBezTo>
                  <a:pt x="1159" y="3451"/>
                  <a:pt x="1159" y="3452"/>
                  <a:pt x="1160" y="3452"/>
                </a:cubicBezTo>
                <a:close/>
                <a:moveTo>
                  <a:pt x="1142" y="3423"/>
                </a:moveTo>
                <a:cubicBezTo>
                  <a:pt x="1138" y="3425"/>
                  <a:pt x="1134" y="3427"/>
                  <a:pt x="1131" y="3429"/>
                </a:cubicBezTo>
                <a:cubicBezTo>
                  <a:pt x="1131" y="3430"/>
                  <a:pt x="1131" y="3431"/>
                  <a:pt x="1133" y="3430"/>
                </a:cubicBezTo>
                <a:cubicBezTo>
                  <a:pt x="1135" y="3429"/>
                  <a:pt x="1138" y="3427"/>
                  <a:pt x="1141" y="3426"/>
                </a:cubicBezTo>
                <a:cubicBezTo>
                  <a:pt x="1142" y="3425"/>
                  <a:pt x="1143" y="3424"/>
                  <a:pt x="1144" y="3426"/>
                </a:cubicBezTo>
                <a:cubicBezTo>
                  <a:pt x="1141" y="3428"/>
                  <a:pt x="1137" y="3430"/>
                  <a:pt x="1133" y="3432"/>
                </a:cubicBezTo>
                <a:cubicBezTo>
                  <a:pt x="1132" y="3433"/>
                  <a:pt x="1132" y="3433"/>
                  <a:pt x="1133" y="3434"/>
                </a:cubicBezTo>
                <a:cubicBezTo>
                  <a:pt x="1137" y="3432"/>
                  <a:pt x="1142" y="3430"/>
                  <a:pt x="1146" y="3428"/>
                </a:cubicBezTo>
                <a:cubicBezTo>
                  <a:pt x="1147" y="3428"/>
                  <a:pt x="1147" y="3429"/>
                  <a:pt x="1147" y="3429"/>
                </a:cubicBezTo>
                <a:cubicBezTo>
                  <a:pt x="1143" y="3432"/>
                  <a:pt x="1139" y="3435"/>
                  <a:pt x="1134" y="3438"/>
                </a:cubicBezTo>
                <a:cubicBezTo>
                  <a:pt x="1134" y="3438"/>
                  <a:pt x="1134" y="3438"/>
                  <a:pt x="1134" y="3439"/>
                </a:cubicBezTo>
                <a:cubicBezTo>
                  <a:pt x="1135" y="3438"/>
                  <a:pt x="1136" y="3438"/>
                  <a:pt x="1136" y="3438"/>
                </a:cubicBezTo>
                <a:cubicBezTo>
                  <a:pt x="1140" y="3436"/>
                  <a:pt x="1143" y="3434"/>
                  <a:pt x="1147" y="3433"/>
                </a:cubicBezTo>
                <a:cubicBezTo>
                  <a:pt x="1148" y="3432"/>
                  <a:pt x="1148" y="3432"/>
                  <a:pt x="1149" y="3432"/>
                </a:cubicBezTo>
                <a:cubicBezTo>
                  <a:pt x="1149" y="3432"/>
                  <a:pt x="1149" y="3432"/>
                  <a:pt x="1150" y="3433"/>
                </a:cubicBezTo>
                <a:cubicBezTo>
                  <a:pt x="1149" y="3433"/>
                  <a:pt x="1149" y="3433"/>
                  <a:pt x="1148" y="3433"/>
                </a:cubicBezTo>
                <a:cubicBezTo>
                  <a:pt x="1145" y="3435"/>
                  <a:pt x="1141" y="3438"/>
                  <a:pt x="1138" y="3440"/>
                </a:cubicBezTo>
                <a:cubicBezTo>
                  <a:pt x="1138" y="3440"/>
                  <a:pt x="1138" y="3441"/>
                  <a:pt x="1138" y="3442"/>
                </a:cubicBezTo>
                <a:cubicBezTo>
                  <a:pt x="1142" y="3440"/>
                  <a:pt x="1145" y="3438"/>
                  <a:pt x="1149" y="3436"/>
                </a:cubicBezTo>
                <a:cubicBezTo>
                  <a:pt x="1150" y="3435"/>
                  <a:pt x="1151" y="3435"/>
                  <a:pt x="1152" y="3437"/>
                </a:cubicBezTo>
                <a:cubicBezTo>
                  <a:pt x="1148" y="3439"/>
                  <a:pt x="1143" y="3441"/>
                  <a:pt x="1139" y="3443"/>
                </a:cubicBezTo>
                <a:cubicBezTo>
                  <a:pt x="1140" y="3444"/>
                  <a:pt x="1140" y="3445"/>
                  <a:pt x="1140" y="3446"/>
                </a:cubicBezTo>
                <a:cubicBezTo>
                  <a:pt x="1141" y="3445"/>
                  <a:pt x="1142" y="3445"/>
                  <a:pt x="1142" y="3445"/>
                </a:cubicBezTo>
                <a:cubicBezTo>
                  <a:pt x="1145" y="3443"/>
                  <a:pt x="1149" y="3442"/>
                  <a:pt x="1152" y="3440"/>
                </a:cubicBezTo>
                <a:cubicBezTo>
                  <a:pt x="1153" y="3439"/>
                  <a:pt x="1154" y="3440"/>
                  <a:pt x="1154" y="3441"/>
                </a:cubicBezTo>
                <a:cubicBezTo>
                  <a:pt x="1155" y="3442"/>
                  <a:pt x="1156" y="3443"/>
                  <a:pt x="1156" y="3444"/>
                </a:cubicBezTo>
                <a:cubicBezTo>
                  <a:pt x="1152" y="3447"/>
                  <a:pt x="1148" y="3450"/>
                  <a:pt x="1144" y="3452"/>
                </a:cubicBezTo>
                <a:cubicBezTo>
                  <a:pt x="1142" y="3453"/>
                  <a:pt x="1141" y="3454"/>
                  <a:pt x="1142" y="3456"/>
                </a:cubicBezTo>
                <a:cubicBezTo>
                  <a:pt x="1145" y="3454"/>
                  <a:pt x="1147" y="3453"/>
                  <a:pt x="1150" y="3451"/>
                </a:cubicBezTo>
                <a:cubicBezTo>
                  <a:pt x="1153" y="3450"/>
                  <a:pt x="1155" y="3449"/>
                  <a:pt x="1157" y="3447"/>
                </a:cubicBezTo>
                <a:cubicBezTo>
                  <a:pt x="1158" y="3448"/>
                  <a:pt x="1158" y="3449"/>
                  <a:pt x="1158" y="3450"/>
                </a:cubicBezTo>
                <a:cubicBezTo>
                  <a:pt x="1157" y="3450"/>
                  <a:pt x="1156" y="3450"/>
                  <a:pt x="1154" y="3450"/>
                </a:cubicBezTo>
                <a:cubicBezTo>
                  <a:pt x="1150" y="3452"/>
                  <a:pt x="1146" y="3455"/>
                  <a:pt x="1142" y="3459"/>
                </a:cubicBezTo>
                <a:cubicBezTo>
                  <a:pt x="1142" y="3460"/>
                  <a:pt x="1142" y="3461"/>
                  <a:pt x="1142" y="3462"/>
                </a:cubicBezTo>
                <a:cubicBezTo>
                  <a:pt x="1142" y="3463"/>
                  <a:pt x="1142" y="3464"/>
                  <a:pt x="1143" y="3466"/>
                </a:cubicBezTo>
                <a:cubicBezTo>
                  <a:pt x="1145" y="3465"/>
                  <a:pt x="1147" y="3464"/>
                  <a:pt x="1148" y="3462"/>
                </a:cubicBezTo>
                <a:cubicBezTo>
                  <a:pt x="1151" y="3461"/>
                  <a:pt x="1153" y="3459"/>
                  <a:pt x="1155" y="3458"/>
                </a:cubicBezTo>
                <a:cubicBezTo>
                  <a:pt x="1157" y="3457"/>
                  <a:pt x="1159" y="3457"/>
                  <a:pt x="1161" y="3456"/>
                </a:cubicBezTo>
                <a:cubicBezTo>
                  <a:pt x="1161" y="3456"/>
                  <a:pt x="1161" y="3457"/>
                  <a:pt x="1162" y="3458"/>
                </a:cubicBezTo>
                <a:cubicBezTo>
                  <a:pt x="1156" y="3461"/>
                  <a:pt x="1151" y="3465"/>
                  <a:pt x="1145" y="3469"/>
                </a:cubicBezTo>
                <a:cubicBezTo>
                  <a:pt x="1143" y="3470"/>
                  <a:pt x="1143" y="3470"/>
                  <a:pt x="1144" y="3472"/>
                </a:cubicBezTo>
                <a:cubicBezTo>
                  <a:pt x="1150" y="3468"/>
                  <a:pt x="1156" y="3464"/>
                  <a:pt x="1162" y="3460"/>
                </a:cubicBezTo>
                <a:cubicBezTo>
                  <a:pt x="1163" y="3461"/>
                  <a:pt x="1163" y="3462"/>
                  <a:pt x="1163" y="3462"/>
                </a:cubicBezTo>
                <a:cubicBezTo>
                  <a:pt x="1156" y="3465"/>
                  <a:pt x="1150" y="3469"/>
                  <a:pt x="1145" y="3474"/>
                </a:cubicBezTo>
                <a:cubicBezTo>
                  <a:pt x="1144" y="3474"/>
                  <a:pt x="1144" y="3476"/>
                  <a:pt x="1144" y="3477"/>
                </a:cubicBezTo>
                <a:cubicBezTo>
                  <a:pt x="1151" y="3473"/>
                  <a:pt x="1156" y="3468"/>
                  <a:pt x="1163" y="3465"/>
                </a:cubicBezTo>
                <a:cubicBezTo>
                  <a:pt x="1164" y="3466"/>
                  <a:pt x="1164" y="3466"/>
                  <a:pt x="1164" y="3467"/>
                </a:cubicBezTo>
                <a:cubicBezTo>
                  <a:pt x="1163" y="3468"/>
                  <a:pt x="1162" y="3469"/>
                  <a:pt x="1161" y="3469"/>
                </a:cubicBezTo>
                <a:cubicBezTo>
                  <a:pt x="1156" y="3471"/>
                  <a:pt x="1151" y="3475"/>
                  <a:pt x="1147" y="3478"/>
                </a:cubicBezTo>
                <a:cubicBezTo>
                  <a:pt x="1142" y="3483"/>
                  <a:pt x="1136" y="3484"/>
                  <a:pt x="1129" y="3486"/>
                </a:cubicBezTo>
                <a:cubicBezTo>
                  <a:pt x="1128" y="3486"/>
                  <a:pt x="1126" y="3486"/>
                  <a:pt x="1124" y="3487"/>
                </a:cubicBezTo>
                <a:cubicBezTo>
                  <a:pt x="1118" y="3489"/>
                  <a:pt x="1111" y="3491"/>
                  <a:pt x="1103" y="3491"/>
                </a:cubicBezTo>
                <a:cubicBezTo>
                  <a:pt x="1099" y="3491"/>
                  <a:pt x="1096" y="3492"/>
                  <a:pt x="1092" y="3493"/>
                </a:cubicBezTo>
                <a:cubicBezTo>
                  <a:pt x="1087" y="3493"/>
                  <a:pt x="1081" y="3493"/>
                  <a:pt x="1076" y="3493"/>
                </a:cubicBezTo>
                <a:cubicBezTo>
                  <a:pt x="1072" y="3493"/>
                  <a:pt x="1068" y="3493"/>
                  <a:pt x="1064" y="3492"/>
                </a:cubicBezTo>
                <a:cubicBezTo>
                  <a:pt x="1059" y="3492"/>
                  <a:pt x="1054" y="3492"/>
                  <a:pt x="1049" y="3490"/>
                </a:cubicBezTo>
                <a:cubicBezTo>
                  <a:pt x="1047" y="3489"/>
                  <a:pt x="1045" y="3488"/>
                  <a:pt x="1043" y="3488"/>
                </a:cubicBezTo>
                <a:cubicBezTo>
                  <a:pt x="1038" y="3488"/>
                  <a:pt x="1034" y="3485"/>
                  <a:pt x="1030" y="3484"/>
                </a:cubicBezTo>
                <a:cubicBezTo>
                  <a:pt x="1028" y="3483"/>
                  <a:pt x="1026" y="3483"/>
                  <a:pt x="1024" y="3482"/>
                </a:cubicBezTo>
                <a:cubicBezTo>
                  <a:pt x="1021" y="3481"/>
                  <a:pt x="1018" y="3480"/>
                  <a:pt x="1016" y="3479"/>
                </a:cubicBezTo>
                <a:cubicBezTo>
                  <a:pt x="1013" y="3478"/>
                  <a:pt x="1009" y="3477"/>
                  <a:pt x="1006" y="3476"/>
                </a:cubicBezTo>
                <a:cubicBezTo>
                  <a:pt x="1005" y="3475"/>
                  <a:pt x="1004" y="3474"/>
                  <a:pt x="1003" y="3474"/>
                </a:cubicBezTo>
                <a:cubicBezTo>
                  <a:pt x="1000" y="3472"/>
                  <a:pt x="998" y="3470"/>
                  <a:pt x="996" y="3469"/>
                </a:cubicBezTo>
                <a:cubicBezTo>
                  <a:pt x="996" y="3468"/>
                  <a:pt x="995" y="3467"/>
                  <a:pt x="995" y="3466"/>
                </a:cubicBezTo>
                <a:cubicBezTo>
                  <a:pt x="997" y="3463"/>
                  <a:pt x="998" y="3459"/>
                  <a:pt x="999" y="3456"/>
                </a:cubicBezTo>
                <a:cubicBezTo>
                  <a:pt x="1001" y="3451"/>
                  <a:pt x="1004" y="3447"/>
                  <a:pt x="1006" y="3442"/>
                </a:cubicBezTo>
                <a:cubicBezTo>
                  <a:pt x="1007" y="3441"/>
                  <a:pt x="1008" y="3439"/>
                  <a:pt x="1009" y="3438"/>
                </a:cubicBezTo>
                <a:cubicBezTo>
                  <a:pt x="1010" y="3436"/>
                  <a:pt x="1012" y="3435"/>
                  <a:pt x="1014" y="3434"/>
                </a:cubicBezTo>
                <a:cubicBezTo>
                  <a:pt x="1020" y="3431"/>
                  <a:pt x="1027" y="3431"/>
                  <a:pt x="1033" y="3429"/>
                </a:cubicBezTo>
                <a:cubicBezTo>
                  <a:pt x="1034" y="3429"/>
                  <a:pt x="1035" y="3429"/>
                  <a:pt x="1037" y="3430"/>
                </a:cubicBezTo>
                <a:cubicBezTo>
                  <a:pt x="1042" y="3431"/>
                  <a:pt x="1048" y="3433"/>
                  <a:pt x="1054" y="3435"/>
                </a:cubicBezTo>
                <a:cubicBezTo>
                  <a:pt x="1057" y="3436"/>
                  <a:pt x="1060" y="3436"/>
                  <a:pt x="1064" y="3437"/>
                </a:cubicBezTo>
                <a:cubicBezTo>
                  <a:pt x="1070" y="3437"/>
                  <a:pt x="1077" y="3438"/>
                  <a:pt x="1083" y="3438"/>
                </a:cubicBezTo>
                <a:cubicBezTo>
                  <a:pt x="1087" y="3438"/>
                  <a:pt x="1091" y="3438"/>
                  <a:pt x="1095" y="3437"/>
                </a:cubicBezTo>
                <a:cubicBezTo>
                  <a:pt x="1096" y="3437"/>
                  <a:pt x="1097" y="3436"/>
                  <a:pt x="1099" y="3437"/>
                </a:cubicBezTo>
                <a:cubicBezTo>
                  <a:pt x="1100" y="3438"/>
                  <a:pt x="1102" y="3437"/>
                  <a:pt x="1104" y="3436"/>
                </a:cubicBezTo>
                <a:cubicBezTo>
                  <a:pt x="1107" y="3436"/>
                  <a:pt x="1109" y="3434"/>
                  <a:pt x="1112" y="3433"/>
                </a:cubicBezTo>
                <a:cubicBezTo>
                  <a:pt x="1114" y="3433"/>
                  <a:pt x="1116" y="3431"/>
                  <a:pt x="1118" y="3431"/>
                </a:cubicBezTo>
                <a:cubicBezTo>
                  <a:pt x="1120" y="3431"/>
                  <a:pt x="1122" y="3430"/>
                  <a:pt x="1124" y="3429"/>
                </a:cubicBezTo>
                <a:cubicBezTo>
                  <a:pt x="1125" y="3428"/>
                  <a:pt x="1126" y="3428"/>
                  <a:pt x="1127" y="3427"/>
                </a:cubicBezTo>
                <a:cubicBezTo>
                  <a:pt x="1127" y="3427"/>
                  <a:pt x="1127" y="3427"/>
                  <a:pt x="1128" y="3427"/>
                </a:cubicBezTo>
                <a:cubicBezTo>
                  <a:pt x="1130" y="3429"/>
                  <a:pt x="1131" y="3427"/>
                  <a:pt x="1133" y="3426"/>
                </a:cubicBezTo>
                <a:cubicBezTo>
                  <a:pt x="1135" y="3425"/>
                  <a:pt x="1137" y="3424"/>
                  <a:pt x="1139" y="3422"/>
                </a:cubicBezTo>
                <a:cubicBezTo>
                  <a:pt x="1139" y="3422"/>
                  <a:pt x="1140" y="3422"/>
                  <a:pt x="1141" y="3422"/>
                </a:cubicBezTo>
                <a:cubicBezTo>
                  <a:pt x="1141" y="3422"/>
                  <a:pt x="1141" y="3422"/>
                  <a:pt x="1142" y="3423"/>
                </a:cubicBezTo>
                <a:close/>
                <a:moveTo>
                  <a:pt x="1131" y="3425"/>
                </a:moveTo>
                <a:cubicBezTo>
                  <a:pt x="1133" y="3423"/>
                  <a:pt x="1134" y="3422"/>
                  <a:pt x="1135" y="3421"/>
                </a:cubicBezTo>
                <a:cubicBezTo>
                  <a:pt x="1136" y="3422"/>
                  <a:pt x="1136" y="3422"/>
                  <a:pt x="1136" y="3422"/>
                </a:cubicBezTo>
                <a:cubicBezTo>
                  <a:pt x="1134" y="3423"/>
                  <a:pt x="1133" y="3424"/>
                  <a:pt x="1131" y="3425"/>
                </a:cubicBezTo>
                <a:cubicBezTo>
                  <a:pt x="1131" y="3425"/>
                  <a:pt x="1131" y="3425"/>
                  <a:pt x="1131" y="3425"/>
                </a:cubicBezTo>
                <a:close/>
                <a:moveTo>
                  <a:pt x="1140" y="3413"/>
                </a:moveTo>
                <a:cubicBezTo>
                  <a:pt x="1141" y="3411"/>
                  <a:pt x="1145" y="3408"/>
                  <a:pt x="1150" y="3408"/>
                </a:cubicBezTo>
                <a:cubicBezTo>
                  <a:pt x="1147" y="3409"/>
                  <a:pt x="1144" y="3411"/>
                  <a:pt x="1140" y="3413"/>
                </a:cubicBezTo>
                <a:close/>
                <a:moveTo>
                  <a:pt x="1144" y="3406"/>
                </a:moveTo>
                <a:cubicBezTo>
                  <a:pt x="1145" y="3404"/>
                  <a:pt x="1146" y="3403"/>
                  <a:pt x="1148" y="3402"/>
                </a:cubicBezTo>
                <a:cubicBezTo>
                  <a:pt x="1151" y="3401"/>
                  <a:pt x="1155" y="3400"/>
                  <a:pt x="1158" y="3399"/>
                </a:cubicBezTo>
                <a:cubicBezTo>
                  <a:pt x="1154" y="3402"/>
                  <a:pt x="1150" y="3405"/>
                  <a:pt x="1144" y="3406"/>
                </a:cubicBezTo>
                <a:close/>
                <a:moveTo>
                  <a:pt x="1159" y="3396"/>
                </a:moveTo>
                <a:cubicBezTo>
                  <a:pt x="1156" y="3397"/>
                  <a:pt x="1152" y="3398"/>
                  <a:pt x="1149" y="3399"/>
                </a:cubicBezTo>
                <a:cubicBezTo>
                  <a:pt x="1149" y="3399"/>
                  <a:pt x="1149" y="3399"/>
                  <a:pt x="1149" y="3399"/>
                </a:cubicBezTo>
                <a:cubicBezTo>
                  <a:pt x="1154" y="3397"/>
                  <a:pt x="1158" y="3395"/>
                  <a:pt x="1163" y="3393"/>
                </a:cubicBezTo>
                <a:cubicBezTo>
                  <a:pt x="1163" y="3394"/>
                  <a:pt x="1161" y="3396"/>
                  <a:pt x="1159" y="3396"/>
                </a:cubicBezTo>
                <a:close/>
                <a:moveTo>
                  <a:pt x="1162" y="3381"/>
                </a:moveTo>
                <a:cubicBezTo>
                  <a:pt x="1166" y="3378"/>
                  <a:pt x="1172" y="3378"/>
                  <a:pt x="1177" y="3375"/>
                </a:cubicBezTo>
                <a:cubicBezTo>
                  <a:pt x="1172" y="3378"/>
                  <a:pt x="1167" y="3380"/>
                  <a:pt x="1162" y="3381"/>
                </a:cubicBezTo>
                <a:close/>
                <a:moveTo>
                  <a:pt x="1185" y="3364"/>
                </a:moveTo>
                <a:cubicBezTo>
                  <a:pt x="1183" y="3365"/>
                  <a:pt x="1182" y="3367"/>
                  <a:pt x="1180" y="3367"/>
                </a:cubicBezTo>
                <a:cubicBezTo>
                  <a:pt x="1175" y="3369"/>
                  <a:pt x="1170" y="3371"/>
                  <a:pt x="1166" y="3372"/>
                </a:cubicBezTo>
                <a:cubicBezTo>
                  <a:pt x="1165" y="3372"/>
                  <a:pt x="1165" y="3372"/>
                  <a:pt x="1164" y="3372"/>
                </a:cubicBezTo>
                <a:cubicBezTo>
                  <a:pt x="1165" y="3372"/>
                  <a:pt x="1165" y="3371"/>
                  <a:pt x="1166" y="3371"/>
                </a:cubicBezTo>
                <a:cubicBezTo>
                  <a:pt x="1171" y="3368"/>
                  <a:pt x="1176" y="3366"/>
                  <a:pt x="1181" y="3364"/>
                </a:cubicBezTo>
                <a:cubicBezTo>
                  <a:pt x="1182" y="3363"/>
                  <a:pt x="1184" y="3363"/>
                  <a:pt x="1186" y="3362"/>
                </a:cubicBezTo>
                <a:cubicBezTo>
                  <a:pt x="1185" y="3363"/>
                  <a:pt x="1185" y="3363"/>
                  <a:pt x="1185" y="3364"/>
                </a:cubicBezTo>
                <a:close/>
                <a:moveTo>
                  <a:pt x="1195" y="3261"/>
                </a:moveTo>
                <a:cubicBezTo>
                  <a:pt x="1201" y="3256"/>
                  <a:pt x="1208" y="3251"/>
                  <a:pt x="1215" y="3246"/>
                </a:cubicBezTo>
                <a:cubicBezTo>
                  <a:pt x="1215" y="3246"/>
                  <a:pt x="1215" y="3246"/>
                  <a:pt x="1216" y="3246"/>
                </a:cubicBezTo>
                <a:cubicBezTo>
                  <a:pt x="1215" y="3247"/>
                  <a:pt x="1214" y="3249"/>
                  <a:pt x="1213" y="3249"/>
                </a:cubicBezTo>
                <a:cubicBezTo>
                  <a:pt x="1207" y="3254"/>
                  <a:pt x="1202" y="3259"/>
                  <a:pt x="1196" y="3264"/>
                </a:cubicBezTo>
                <a:cubicBezTo>
                  <a:pt x="1194" y="3265"/>
                  <a:pt x="1193" y="3267"/>
                  <a:pt x="1194" y="3270"/>
                </a:cubicBezTo>
                <a:cubicBezTo>
                  <a:pt x="1200" y="3263"/>
                  <a:pt x="1206" y="3256"/>
                  <a:pt x="1214" y="3251"/>
                </a:cubicBezTo>
                <a:cubicBezTo>
                  <a:pt x="1214" y="3252"/>
                  <a:pt x="1215" y="3254"/>
                  <a:pt x="1214" y="3255"/>
                </a:cubicBezTo>
                <a:cubicBezTo>
                  <a:pt x="1214" y="3255"/>
                  <a:pt x="1214" y="3256"/>
                  <a:pt x="1213" y="3256"/>
                </a:cubicBezTo>
                <a:cubicBezTo>
                  <a:pt x="1210" y="3259"/>
                  <a:pt x="1206" y="3261"/>
                  <a:pt x="1203" y="3264"/>
                </a:cubicBezTo>
                <a:cubicBezTo>
                  <a:pt x="1200" y="3266"/>
                  <a:pt x="1197" y="3268"/>
                  <a:pt x="1195" y="3270"/>
                </a:cubicBezTo>
                <a:cubicBezTo>
                  <a:pt x="1194" y="3271"/>
                  <a:pt x="1193" y="3272"/>
                  <a:pt x="1193" y="3273"/>
                </a:cubicBezTo>
                <a:cubicBezTo>
                  <a:pt x="1193" y="3273"/>
                  <a:pt x="1193" y="3274"/>
                  <a:pt x="1193" y="3274"/>
                </a:cubicBezTo>
                <a:cubicBezTo>
                  <a:pt x="1200" y="3268"/>
                  <a:pt x="1207" y="3263"/>
                  <a:pt x="1214" y="3257"/>
                </a:cubicBezTo>
                <a:cubicBezTo>
                  <a:pt x="1215" y="3259"/>
                  <a:pt x="1214" y="3260"/>
                  <a:pt x="1213" y="3261"/>
                </a:cubicBezTo>
                <a:cubicBezTo>
                  <a:pt x="1207" y="3266"/>
                  <a:pt x="1201" y="3271"/>
                  <a:pt x="1195" y="3276"/>
                </a:cubicBezTo>
                <a:cubicBezTo>
                  <a:pt x="1193" y="3277"/>
                  <a:pt x="1192" y="3279"/>
                  <a:pt x="1193" y="3281"/>
                </a:cubicBezTo>
                <a:cubicBezTo>
                  <a:pt x="1200" y="3275"/>
                  <a:pt x="1207" y="3269"/>
                  <a:pt x="1214" y="3263"/>
                </a:cubicBezTo>
                <a:cubicBezTo>
                  <a:pt x="1214" y="3263"/>
                  <a:pt x="1214" y="3263"/>
                  <a:pt x="1214" y="3263"/>
                </a:cubicBezTo>
                <a:cubicBezTo>
                  <a:pt x="1214" y="3266"/>
                  <a:pt x="1213" y="3267"/>
                  <a:pt x="1210" y="3269"/>
                </a:cubicBezTo>
                <a:cubicBezTo>
                  <a:pt x="1206" y="3272"/>
                  <a:pt x="1201" y="3276"/>
                  <a:pt x="1197" y="3280"/>
                </a:cubicBezTo>
                <a:cubicBezTo>
                  <a:pt x="1196" y="3280"/>
                  <a:pt x="1195" y="3281"/>
                  <a:pt x="1194" y="3281"/>
                </a:cubicBezTo>
                <a:cubicBezTo>
                  <a:pt x="1192" y="3283"/>
                  <a:pt x="1192" y="3283"/>
                  <a:pt x="1191" y="3287"/>
                </a:cubicBezTo>
                <a:cubicBezTo>
                  <a:pt x="1193" y="3285"/>
                  <a:pt x="1196" y="3283"/>
                  <a:pt x="1198" y="3281"/>
                </a:cubicBezTo>
                <a:cubicBezTo>
                  <a:pt x="1201" y="3279"/>
                  <a:pt x="1204" y="3277"/>
                  <a:pt x="1206" y="3275"/>
                </a:cubicBezTo>
                <a:cubicBezTo>
                  <a:pt x="1208" y="3273"/>
                  <a:pt x="1211" y="3271"/>
                  <a:pt x="1213" y="3269"/>
                </a:cubicBezTo>
                <a:cubicBezTo>
                  <a:pt x="1214" y="3272"/>
                  <a:pt x="1214" y="3272"/>
                  <a:pt x="1211" y="3274"/>
                </a:cubicBezTo>
                <a:cubicBezTo>
                  <a:pt x="1206" y="3278"/>
                  <a:pt x="1200" y="3282"/>
                  <a:pt x="1195" y="3286"/>
                </a:cubicBezTo>
                <a:cubicBezTo>
                  <a:pt x="1195" y="3286"/>
                  <a:pt x="1195" y="3286"/>
                  <a:pt x="1194" y="3286"/>
                </a:cubicBezTo>
                <a:cubicBezTo>
                  <a:pt x="1190" y="3288"/>
                  <a:pt x="1189" y="3292"/>
                  <a:pt x="1188" y="3296"/>
                </a:cubicBezTo>
                <a:cubicBezTo>
                  <a:pt x="1197" y="3291"/>
                  <a:pt x="1205" y="3286"/>
                  <a:pt x="1213" y="3280"/>
                </a:cubicBezTo>
                <a:cubicBezTo>
                  <a:pt x="1214" y="3282"/>
                  <a:pt x="1213" y="3284"/>
                  <a:pt x="1212" y="3285"/>
                </a:cubicBezTo>
                <a:cubicBezTo>
                  <a:pt x="1204" y="3290"/>
                  <a:pt x="1196" y="3295"/>
                  <a:pt x="1188" y="3300"/>
                </a:cubicBezTo>
                <a:cubicBezTo>
                  <a:pt x="1188" y="3300"/>
                  <a:pt x="1187" y="3300"/>
                  <a:pt x="1187" y="3299"/>
                </a:cubicBezTo>
                <a:cubicBezTo>
                  <a:pt x="1187" y="3301"/>
                  <a:pt x="1186" y="3302"/>
                  <a:pt x="1186" y="3304"/>
                </a:cubicBezTo>
                <a:cubicBezTo>
                  <a:pt x="1195" y="3298"/>
                  <a:pt x="1204" y="3293"/>
                  <a:pt x="1212" y="3287"/>
                </a:cubicBezTo>
                <a:cubicBezTo>
                  <a:pt x="1212" y="3289"/>
                  <a:pt x="1211" y="3290"/>
                  <a:pt x="1209" y="3292"/>
                </a:cubicBezTo>
                <a:cubicBezTo>
                  <a:pt x="1201" y="3298"/>
                  <a:pt x="1193" y="3302"/>
                  <a:pt x="1185" y="3307"/>
                </a:cubicBezTo>
                <a:cubicBezTo>
                  <a:pt x="1184" y="3308"/>
                  <a:pt x="1184" y="3309"/>
                  <a:pt x="1183" y="3311"/>
                </a:cubicBezTo>
                <a:cubicBezTo>
                  <a:pt x="1193" y="3306"/>
                  <a:pt x="1202" y="3300"/>
                  <a:pt x="1211" y="3294"/>
                </a:cubicBezTo>
                <a:cubicBezTo>
                  <a:pt x="1211" y="3297"/>
                  <a:pt x="1210" y="3298"/>
                  <a:pt x="1208" y="3300"/>
                </a:cubicBezTo>
                <a:cubicBezTo>
                  <a:pt x="1204" y="3302"/>
                  <a:pt x="1200" y="3305"/>
                  <a:pt x="1196" y="3307"/>
                </a:cubicBezTo>
                <a:cubicBezTo>
                  <a:pt x="1192" y="3309"/>
                  <a:pt x="1188" y="3311"/>
                  <a:pt x="1184" y="3313"/>
                </a:cubicBezTo>
                <a:cubicBezTo>
                  <a:pt x="1182" y="3314"/>
                  <a:pt x="1182" y="3315"/>
                  <a:pt x="1182" y="3317"/>
                </a:cubicBezTo>
                <a:cubicBezTo>
                  <a:pt x="1191" y="3312"/>
                  <a:pt x="1200" y="3307"/>
                  <a:pt x="1209" y="3302"/>
                </a:cubicBezTo>
                <a:cubicBezTo>
                  <a:pt x="1208" y="3304"/>
                  <a:pt x="1208" y="3306"/>
                  <a:pt x="1205" y="3307"/>
                </a:cubicBezTo>
                <a:cubicBezTo>
                  <a:pt x="1205" y="3307"/>
                  <a:pt x="1204" y="3307"/>
                  <a:pt x="1203" y="3308"/>
                </a:cubicBezTo>
                <a:cubicBezTo>
                  <a:pt x="1198" y="3311"/>
                  <a:pt x="1192" y="3314"/>
                  <a:pt x="1186" y="3317"/>
                </a:cubicBezTo>
                <a:cubicBezTo>
                  <a:pt x="1185" y="3318"/>
                  <a:pt x="1184" y="3318"/>
                  <a:pt x="1183" y="3319"/>
                </a:cubicBezTo>
                <a:cubicBezTo>
                  <a:pt x="1181" y="3320"/>
                  <a:pt x="1181" y="3322"/>
                  <a:pt x="1180" y="3323"/>
                </a:cubicBezTo>
                <a:cubicBezTo>
                  <a:pt x="1190" y="3318"/>
                  <a:pt x="1199" y="3313"/>
                  <a:pt x="1208" y="3308"/>
                </a:cubicBezTo>
                <a:cubicBezTo>
                  <a:pt x="1207" y="3310"/>
                  <a:pt x="1207" y="3312"/>
                  <a:pt x="1205" y="3313"/>
                </a:cubicBezTo>
                <a:cubicBezTo>
                  <a:pt x="1202" y="3314"/>
                  <a:pt x="1199" y="3317"/>
                  <a:pt x="1196" y="3318"/>
                </a:cubicBezTo>
                <a:cubicBezTo>
                  <a:pt x="1191" y="3321"/>
                  <a:pt x="1186" y="3323"/>
                  <a:pt x="1182" y="3325"/>
                </a:cubicBezTo>
                <a:cubicBezTo>
                  <a:pt x="1180" y="3326"/>
                  <a:pt x="1180" y="3327"/>
                  <a:pt x="1180" y="3328"/>
                </a:cubicBezTo>
                <a:cubicBezTo>
                  <a:pt x="1184" y="3326"/>
                  <a:pt x="1189" y="3325"/>
                  <a:pt x="1193" y="3322"/>
                </a:cubicBezTo>
                <a:cubicBezTo>
                  <a:pt x="1197" y="3320"/>
                  <a:pt x="1201" y="3318"/>
                  <a:pt x="1206" y="3315"/>
                </a:cubicBezTo>
                <a:cubicBezTo>
                  <a:pt x="1206" y="3317"/>
                  <a:pt x="1205" y="3318"/>
                  <a:pt x="1203" y="3319"/>
                </a:cubicBezTo>
                <a:cubicBezTo>
                  <a:pt x="1200" y="3322"/>
                  <a:pt x="1195" y="3324"/>
                  <a:pt x="1191" y="3326"/>
                </a:cubicBezTo>
                <a:cubicBezTo>
                  <a:pt x="1187" y="3328"/>
                  <a:pt x="1183" y="3331"/>
                  <a:pt x="1179" y="3333"/>
                </a:cubicBezTo>
                <a:cubicBezTo>
                  <a:pt x="1178" y="3334"/>
                  <a:pt x="1178" y="3335"/>
                  <a:pt x="1178" y="3336"/>
                </a:cubicBezTo>
                <a:cubicBezTo>
                  <a:pt x="1178" y="3337"/>
                  <a:pt x="1178" y="3337"/>
                  <a:pt x="1178" y="3337"/>
                </a:cubicBezTo>
                <a:cubicBezTo>
                  <a:pt x="1186" y="3332"/>
                  <a:pt x="1195" y="3327"/>
                  <a:pt x="1203" y="3322"/>
                </a:cubicBezTo>
                <a:cubicBezTo>
                  <a:pt x="1203" y="3322"/>
                  <a:pt x="1203" y="3322"/>
                  <a:pt x="1204" y="3322"/>
                </a:cubicBezTo>
                <a:cubicBezTo>
                  <a:pt x="1203" y="3323"/>
                  <a:pt x="1202" y="3325"/>
                  <a:pt x="1200" y="3326"/>
                </a:cubicBezTo>
                <a:cubicBezTo>
                  <a:pt x="1194" y="3330"/>
                  <a:pt x="1188" y="3334"/>
                  <a:pt x="1181" y="3337"/>
                </a:cubicBezTo>
                <a:cubicBezTo>
                  <a:pt x="1181" y="3338"/>
                  <a:pt x="1181" y="3338"/>
                  <a:pt x="1180" y="3338"/>
                </a:cubicBezTo>
                <a:cubicBezTo>
                  <a:pt x="1177" y="3339"/>
                  <a:pt x="1176" y="3340"/>
                  <a:pt x="1175" y="3344"/>
                </a:cubicBezTo>
                <a:cubicBezTo>
                  <a:pt x="1184" y="3338"/>
                  <a:pt x="1193" y="3333"/>
                  <a:pt x="1201" y="3328"/>
                </a:cubicBezTo>
                <a:cubicBezTo>
                  <a:pt x="1201" y="3329"/>
                  <a:pt x="1201" y="3330"/>
                  <a:pt x="1201" y="3331"/>
                </a:cubicBezTo>
                <a:cubicBezTo>
                  <a:pt x="1200" y="3332"/>
                  <a:pt x="1200" y="3333"/>
                  <a:pt x="1198" y="3334"/>
                </a:cubicBezTo>
                <a:cubicBezTo>
                  <a:pt x="1196" y="3334"/>
                  <a:pt x="1194" y="3335"/>
                  <a:pt x="1193" y="3336"/>
                </a:cubicBezTo>
                <a:cubicBezTo>
                  <a:pt x="1187" y="3339"/>
                  <a:pt x="1181" y="3342"/>
                  <a:pt x="1176" y="3345"/>
                </a:cubicBezTo>
                <a:cubicBezTo>
                  <a:pt x="1174" y="3346"/>
                  <a:pt x="1173" y="3347"/>
                  <a:pt x="1174" y="3349"/>
                </a:cubicBezTo>
                <a:cubicBezTo>
                  <a:pt x="1182" y="3345"/>
                  <a:pt x="1190" y="3340"/>
                  <a:pt x="1198" y="3336"/>
                </a:cubicBezTo>
                <a:cubicBezTo>
                  <a:pt x="1197" y="3338"/>
                  <a:pt x="1197" y="3340"/>
                  <a:pt x="1195" y="3341"/>
                </a:cubicBezTo>
                <a:cubicBezTo>
                  <a:pt x="1188" y="3344"/>
                  <a:pt x="1182" y="3347"/>
                  <a:pt x="1176" y="3349"/>
                </a:cubicBezTo>
                <a:cubicBezTo>
                  <a:pt x="1174" y="3350"/>
                  <a:pt x="1172" y="3351"/>
                  <a:pt x="1172" y="3354"/>
                </a:cubicBezTo>
                <a:cubicBezTo>
                  <a:pt x="1179" y="3351"/>
                  <a:pt x="1186" y="3348"/>
                  <a:pt x="1193" y="3345"/>
                </a:cubicBezTo>
                <a:cubicBezTo>
                  <a:pt x="1192" y="3347"/>
                  <a:pt x="1192" y="3348"/>
                  <a:pt x="1189" y="3348"/>
                </a:cubicBezTo>
                <a:cubicBezTo>
                  <a:pt x="1185" y="3350"/>
                  <a:pt x="1181" y="3352"/>
                  <a:pt x="1177" y="3353"/>
                </a:cubicBezTo>
                <a:cubicBezTo>
                  <a:pt x="1176" y="3353"/>
                  <a:pt x="1174" y="3354"/>
                  <a:pt x="1173" y="3354"/>
                </a:cubicBezTo>
                <a:cubicBezTo>
                  <a:pt x="1171" y="3354"/>
                  <a:pt x="1170" y="3356"/>
                  <a:pt x="1169" y="3358"/>
                </a:cubicBezTo>
                <a:cubicBezTo>
                  <a:pt x="1177" y="3356"/>
                  <a:pt x="1184" y="3353"/>
                  <a:pt x="1191" y="3350"/>
                </a:cubicBezTo>
                <a:cubicBezTo>
                  <a:pt x="1184" y="3355"/>
                  <a:pt x="1177" y="3359"/>
                  <a:pt x="1168" y="3362"/>
                </a:cubicBezTo>
                <a:cubicBezTo>
                  <a:pt x="1169" y="3361"/>
                  <a:pt x="1169" y="3360"/>
                  <a:pt x="1169" y="3359"/>
                </a:cubicBezTo>
                <a:cubicBezTo>
                  <a:pt x="1169" y="3359"/>
                  <a:pt x="1169" y="3359"/>
                  <a:pt x="1169" y="3359"/>
                </a:cubicBezTo>
                <a:cubicBezTo>
                  <a:pt x="1168" y="3361"/>
                  <a:pt x="1167" y="3363"/>
                  <a:pt x="1167" y="3365"/>
                </a:cubicBezTo>
                <a:cubicBezTo>
                  <a:pt x="1167" y="3365"/>
                  <a:pt x="1167" y="3365"/>
                  <a:pt x="1167" y="3365"/>
                </a:cubicBezTo>
                <a:cubicBezTo>
                  <a:pt x="1175" y="3362"/>
                  <a:pt x="1182" y="3358"/>
                  <a:pt x="1189" y="3355"/>
                </a:cubicBezTo>
                <a:cubicBezTo>
                  <a:pt x="1189" y="3357"/>
                  <a:pt x="1188" y="3359"/>
                  <a:pt x="1185" y="3359"/>
                </a:cubicBezTo>
                <a:cubicBezTo>
                  <a:pt x="1179" y="3362"/>
                  <a:pt x="1172" y="3365"/>
                  <a:pt x="1166" y="3368"/>
                </a:cubicBezTo>
                <a:cubicBezTo>
                  <a:pt x="1165" y="3368"/>
                  <a:pt x="1165" y="3369"/>
                  <a:pt x="1165" y="3370"/>
                </a:cubicBezTo>
                <a:cubicBezTo>
                  <a:pt x="1163" y="3372"/>
                  <a:pt x="1162" y="3375"/>
                  <a:pt x="1160" y="3378"/>
                </a:cubicBezTo>
                <a:cubicBezTo>
                  <a:pt x="1161" y="3377"/>
                  <a:pt x="1162" y="3376"/>
                  <a:pt x="1164" y="3376"/>
                </a:cubicBezTo>
                <a:cubicBezTo>
                  <a:pt x="1169" y="3374"/>
                  <a:pt x="1175" y="3372"/>
                  <a:pt x="1180" y="3370"/>
                </a:cubicBezTo>
                <a:cubicBezTo>
                  <a:pt x="1180" y="3370"/>
                  <a:pt x="1180" y="3370"/>
                  <a:pt x="1181" y="3370"/>
                </a:cubicBezTo>
                <a:cubicBezTo>
                  <a:pt x="1180" y="3371"/>
                  <a:pt x="1179" y="3372"/>
                  <a:pt x="1178" y="3372"/>
                </a:cubicBezTo>
                <a:cubicBezTo>
                  <a:pt x="1173" y="3374"/>
                  <a:pt x="1169" y="3375"/>
                  <a:pt x="1164" y="3377"/>
                </a:cubicBezTo>
                <a:cubicBezTo>
                  <a:pt x="1163" y="3377"/>
                  <a:pt x="1162" y="3378"/>
                  <a:pt x="1161" y="3378"/>
                </a:cubicBezTo>
                <a:cubicBezTo>
                  <a:pt x="1161" y="3378"/>
                  <a:pt x="1160" y="3378"/>
                  <a:pt x="1160" y="3378"/>
                </a:cubicBezTo>
                <a:cubicBezTo>
                  <a:pt x="1160" y="3378"/>
                  <a:pt x="1160" y="3378"/>
                  <a:pt x="1160" y="3379"/>
                </a:cubicBezTo>
                <a:cubicBezTo>
                  <a:pt x="1159" y="3381"/>
                  <a:pt x="1157" y="3384"/>
                  <a:pt x="1156" y="3386"/>
                </a:cubicBezTo>
                <a:cubicBezTo>
                  <a:pt x="1162" y="3384"/>
                  <a:pt x="1168" y="3382"/>
                  <a:pt x="1174" y="3380"/>
                </a:cubicBezTo>
                <a:cubicBezTo>
                  <a:pt x="1174" y="3380"/>
                  <a:pt x="1174" y="3380"/>
                  <a:pt x="1174" y="3380"/>
                </a:cubicBezTo>
                <a:cubicBezTo>
                  <a:pt x="1173" y="3381"/>
                  <a:pt x="1172" y="3382"/>
                  <a:pt x="1171" y="3383"/>
                </a:cubicBezTo>
                <a:cubicBezTo>
                  <a:pt x="1170" y="3383"/>
                  <a:pt x="1169" y="3384"/>
                  <a:pt x="1168" y="3384"/>
                </a:cubicBezTo>
                <a:cubicBezTo>
                  <a:pt x="1164" y="3385"/>
                  <a:pt x="1161" y="3387"/>
                  <a:pt x="1158" y="3387"/>
                </a:cubicBezTo>
                <a:cubicBezTo>
                  <a:pt x="1155" y="3388"/>
                  <a:pt x="1153" y="3389"/>
                  <a:pt x="1153" y="3392"/>
                </a:cubicBezTo>
                <a:cubicBezTo>
                  <a:pt x="1158" y="3390"/>
                  <a:pt x="1163" y="3389"/>
                  <a:pt x="1168" y="3387"/>
                </a:cubicBezTo>
                <a:cubicBezTo>
                  <a:pt x="1168" y="3387"/>
                  <a:pt x="1167" y="3388"/>
                  <a:pt x="1167" y="3388"/>
                </a:cubicBezTo>
                <a:cubicBezTo>
                  <a:pt x="1162" y="3390"/>
                  <a:pt x="1157" y="3392"/>
                  <a:pt x="1152" y="3394"/>
                </a:cubicBezTo>
                <a:cubicBezTo>
                  <a:pt x="1152" y="3395"/>
                  <a:pt x="1151" y="3395"/>
                  <a:pt x="1150" y="3396"/>
                </a:cubicBezTo>
                <a:cubicBezTo>
                  <a:pt x="1148" y="3398"/>
                  <a:pt x="1147" y="3401"/>
                  <a:pt x="1145" y="3403"/>
                </a:cubicBezTo>
                <a:cubicBezTo>
                  <a:pt x="1143" y="3406"/>
                  <a:pt x="1141" y="3409"/>
                  <a:pt x="1138" y="3412"/>
                </a:cubicBezTo>
                <a:cubicBezTo>
                  <a:pt x="1138" y="3413"/>
                  <a:pt x="1137" y="3414"/>
                  <a:pt x="1136" y="3414"/>
                </a:cubicBezTo>
                <a:cubicBezTo>
                  <a:pt x="1135" y="3415"/>
                  <a:pt x="1134" y="3416"/>
                  <a:pt x="1133" y="3417"/>
                </a:cubicBezTo>
                <a:cubicBezTo>
                  <a:pt x="1133" y="3419"/>
                  <a:pt x="1131" y="3420"/>
                  <a:pt x="1130" y="3421"/>
                </a:cubicBezTo>
                <a:cubicBezTo>
                  <a:pt x="1126" y="3424"/>
                  <a:pt x="1123" y="3426"/>
                  <a:pt x="1119" y="3428"/>
                </a:cubicBezTo>
                <a:cubicBezTo>
                  <a:pt x="1119" y="3429"/>
                  <a:pt x="1118" y="3429"/>
                  <a:pt x="1117" y="3428"/>
                </a:cubicBezTo>
                <a:cubicBezTo>
                  <a:pt x="1116" y="3428"/>
                  <a:pt x="1115" y="3428"/>
                  <a:pt x="1114" y="3429"/>
                </a:cubicBezTo>
                <a:cubicBezTo>
                  <a:pt x="1113" y="3430"/>
                  <a:pt x="1112" y="3430"/>
                  <a:pt x="1110" y="3431"/>
                </a:cubicBezTo>
                <a:cubicBezTo>
                  <a:pt x="1107" y="3432"/>
                  <a:pt x="1103" y="3433"/>
                  <a:pt x="1100" y="3433"/>
                </a:cubicBezTo>
                <a:cubicBezTo>
                  <a:pt x="1094" y="3435"/>
                  <a:pt x="1087" y="3437"/>
                  <a:pt x="1081" y="3436"/>
                </a:cubicBezTo>
                <a:cubicBezTo>
                  <a:pt x="1074" y="3435"/>
                  <a:pt x="1068" y="3435"/>
                  <a:pt x="1061" y="3434"/>
                </a:cubicBezTo>
                <a:cubicBezTo>
                  <a:pt x="1059" y="3434"/>
                  <a:pt x="1057" y="3434"/>
                  <a:pt x="1056" y="3433"/>
                </a:cubicBezTo>
                <a:cubicBezTo>
                  <a:pt x="1055" y="3433"/>
                  <a:pt x="1054" y="3432"/>
                  <a:pt x="1053" y="3432"/>
                </a:cubicBezTo>
                <a:cubicBezTo>
                  <a:pt x="1052" y="3431"/>
                  <a:pt x="1051" y="3430"/>
                  <a:pt x="1050" y="3430"/>
                </a:cubicBezTo>
                <a:cubicBezTo>
                  <a:pt x="1043" y="3429"/>
                  <a:pt x="1037" y="3426"/>
                  <a:pt x="1031" y="3423"/>
                </a:cubicBezTo>
                <a:cubicBezTo>
                  <a:pt x="1029" y="3421"/>
                  <a:pt x="1027" y="3420"/>
                  <a:pt x="1025" y="3418"/>
                </a:cubicBezTo>
                <a:cubicBezTo>
                  <a:pt x="1021" y="3416"/>
                  <a:pt x="1017" y="3413"/>
                  <a:pt x="1013" y="3411"/>
                </a:cubicBezTo>
                <a:cubicBezTo>
                  <a:pt x="1009" y="3407"/>
                  <a:pt x="1005" y="3404"/>
                  <a:pt x="1001" y="3400"/>
                </a:cubicBezTo>
                <a:cubicBezTo>
                  <a:pt x="995" y="3395"/>
                  <a:pt x="991" y="3388"/>
                  <a:pt x="985" y="3382"/>
                </a:cubicBezTo>
                <a:cubicBezTo>
                  <a:pt x="985" y="3382"/>
                  <a:pt x="984" y="3381"/>
                  <a:pt x="984" y="3381"/>
                </a:cubicBezTo>
                <a:cubicBezTo>
                  <a:pt x="981" y="3374"/>
                  <a:pt x="977" y="3368"/>
                  <a:pt x="974" y="3362"/>
                </a:cubicBezTo>
                <a:cubicBezTo>
                  <a:pt x="973" y="3360"/>
                  <a:pt x="972" y="3358"/>
                  <a:pt x="971" y="3356"/>
                </a:cubicBezTo>
                <a:cubicBezTo>
                  <a:pt x="970" y="3352"/>
                  <a:pt x="968" y="3348"/>
                  <a:pt x="966" y="3344"/>
                </a:cubicBezTo>
                <a:cubicBezTo>
                  <a:pt x="963" y="3338"/>
                  <a:pt x="960" y="3333"/>
                  <a:pt x="958" y="3326"/>
                </a:cubicBezTo>
                <a:cubicBezTo>
                  <a:pt x="956" y="3320"/>
                  <a:pt x="954" y="3313"/>
                  <a:pt x="952" y="3306"/>
                </a:cubicBezTo>
                <a:cubicBezTo>
                  <a:pt x="951" y="3305"/>
                  <a:pt x="951" y="3303"/>
                  <a:pt x="951" y="3302"/>
                </a:cubicBezTo>
                <a:cubicBezTo>
                  <a:pt x="950" y="3297"/>
                  <a:pt x="949" y="3293"/>
                  <a:pt x="948" y="3288"/>
                </a:cubicBezTo>
                <a:cubicBezTo>
                  <a:pt x="947" y="3279"/>
                  <a:pt x="946" y="3270"/>
                  <a:pt x="945" y="3261"/>
                </a:cubicBezTo>
                <a:cubicBezTo>
                  <a:pt x="945" y="3259"/>
                  <a:pt x="945" y="3257"/>
                  <a:pt x="945" y="3255"/>
                </a:cubicBezTo>
                <a:cubicBezTo>
                  <a:pt x="945" y="3253"/>
                  <a:pt x="945" y="3251"/>
                  <a:pt x="945" y="3249"/>
                </a:cubicBezTo>
                <a:cubicBezTo>
                  <a:pt x="945" y="3247"/>
                  <a:pt x="945" y="3244"/>
                  <a:pt x="945" y="3242"/>
                </a:cubicBezTo>
                <a:cubicBezTo>
                  <a:pt x="945" y="3239"/>
                  <a:pt x="945" y="3237"/>
                  <a:pt x="945" y="3235"/>
                </a:cubicBezTo>
                <a:cubicBezTo>
                  <a:pt x="946" y="3235"/>
                  <a:pt x="946" y="3235"/>
                  <a:pt x="947" y="3236"/>
                </a:cubicBezTo>
                <a:cubicBezTo>
                  <a:pt x="950" y="3237"/>
                  <a:pt x="953" y="3239"/>
                  <a:pt x="956" y="3240"/>
                </a:cubicBezTo>
                <a:cubicBezTo>
                  <a:pt x="958" y="3241"/>
                  <a:pt x="961" y="3241"/>
                  <a:pt x="963" y="3242"/>
                </a:cubicBezTo>
                <a:cubicBezTo>
                  <a:pt x="965" y="3242"/>
                  <a:pt x="966" y="3243"/>
                  <a:pt x="968" y="3243"/>
                </a:cubicBezTo>
                <a:cubicBezTo>
                  <a:pt x="973" y="3244"/>
                  <a:pt x="979" y="3245"/>
                  <a:pt x="984" y="3245"/>
                </a:cubicBezTo>
                <a:cubicBezTo>
                  <a:pt x="987" y="3246"/>
                  <a:pt x="990" y="3247"/>
                  <a:pt x="993" y="3247"/>
                </a:cubicBezTo>
                <a:cubicBezTo>
                  <a:pt x="997" y="3248"/>
                  <a:pt x="1001" y="3248"/>
                  <a:pt x="1005" y="3249"/>
                </a:cubicBezTo>
                <a:cubicBezTo>
                  <a:pt x="1009" y="3249"/>
                  <a:pt x="1012" y="3249"/>
                  <a:pt x="1016" y="3249"/>
                </a:cubicBezTo>
                <a:cubicBezTo>
                  <a:pt x="1019" y="3250"/>
                  <a:pt x="1022" y="3250"/>
                  <a:pt x="1026" y="3250"/>
                </a:cubicBezTo>
                <a:cubicBezTo>
                  <a:pt x="1030" y="3250"/>
                  <a:pt x="1035" y="3251"/>
                  <a:pt x="1039" y="3251"/>
                </a:cubicBezTo>
                <a:cubicBezTo>
                  <a:pt x="1040" y="3251"/>
                  <a:pt x="1041" y="3251"/>
                  <a:pt x="1042" y="3251"/>
                </a:cubicBezTo>
                <a:cubicBezTo>
                  <a:pt x="1043" y="3251"/>
                  <a:pt x="1044" y="3251"/>
                  <a:pt x="1043" y="3253"/>
                </a:cubicBezTo>
                <a:cubicBezTo>
                  <a:pt x="1045" y="3252"/>
                  <a:pt x="1046" y="3252"/>
                  <a:pt x="1047" y="3252"/>
                </a:cubicBezTo>
                <a:cubicBezTo>
                  <a:pt x="1049" y="3251"/>
                  <a:pt x="1050" y="3252"/>
                  <a:pt x="1052" y="3252"/>
                </a:cubicBezTo>
                <a:cubicBezTo>
                  <a:pt x="1059" y="3254"/>
                  <a:pt x="1065" y="3253"/>
                  <a:pt x="1072" y="3252"/>
                </a:cubicBezTo>
                <a:cubicBezTo>
                  <a:pt x="1073" y="3252"/>
                  <a:pt x="1073" y="3252"/>
                  <a:pt x="1074" y="3252"/>
                </a:cubicBezTo>
                <a:cubicBezTo>
                  <a:pt x="1078" y="3253"/>
                  <a:pt x="1083" y="3252"/>
                  <a:pt x="1087" y="3251"/>
                </a:cubicBezTo>
                <a:cubicBezTo>
                  <a:pt x="1089" y="3251"/>
                  <a:pt x="1091" y="3250"/>
                  <a:pt x="1093" y="3252"/>
                </a:cubicBezTo>
                <a:cubicBezTo>
                  <a:pt x="1094" y="3252"/>
                  <a:pt x="1094" y="3252"/>
                  <a:pt x="1094" y="3252"/>
                </a:cubicBezTo>
                <a:cubicBezTo>
                  <a:pt x="1096" y="3252"/>
                  <a:pt x="1098" y="3251"/>
                  <a:pt x="1101" y="3251"/>
                </a:cubicBezTo>
                <a:cubicBezTo>
                  <a:pt x="1104" y="3252"/>
                  <a:pt x="1108" y="3252"/>
                  <a:pt x="1112" y="3252"/>
                </a:cubicBezTo>
                <a:cubicBezTo>
                  <a:pt x="1113" y="3252"/>
                  <a:pt x="1114" y="3252"/>
                  <a:pt x="1115" y="3252"/>
                </a:cubicBezTo>
                <a:cubicBezTo>
                  <a:pt x="1116" y="3252"/>
                  <a:pt x="1116" y="3251"/>
                  <a:pt x="1117" y="3251"/>
                </a:cubicBezTo>
                <a:cubicBezTo>
                  <a:pt x="1122" y="3251"/>
                  <a:pt x="1127" y="3250"/>
                  <a:pt x="1133" y="3250"/>
                </a:cubicBezTo>
                <a:cubicBezTo>
                  <a:pt x="1138" y="3250"/>
                  <a:pt x="1143" y="3250"/>
                  <a:pt x="1148" y="3250"/>
                </a:cubicBezTo>
                <a:cubicBezTo>
                  <a:pt x="1152" y="3250"/>
                  <a:pt x="1156" y="3249"/>
                  <a:pt x="1160" y="3249"/>
                </a:cubicBezTo>
                <a:cubicBezTo>
                  <a:pt x="1163" y="3248"/>
                  <a:pt x="1167" y="3248"/>
                  <a:pt x="1170" y="3248"/>
                </a:cubicBezTo>
                <a:cubicBezTo>
                  <a:pt x="1177" y="3247"/>
                  <a:pt x="1183" y="3245"/>
                  <a:pt x="1189" y="3244"/>
                </a:cubicBezTo>
                <a:cubicBezTo>
                  <a:pt x="1190" y="3244"/>
                  <a:pt x="1192" y="3244"/>
                  <a:pt x="1193" y="3244"/>
                </a:cubicBezTo>
                <a:cubicBezTo>
                  <a:pt x="1193" y="3243"/>
                  <a:pt x="1195" y="3242"/>
                  <a:pt x="1198" y="3242"/>
                </a:cubicBezTo>
                <a:cubicBezTo>
                  <a:pt x="1197" y="3243"/>
                  <a:pt x="1195" y="3244"/>
                  <a:pt x="1194" y="3245"/>
                </a:cubicBezTo>
                <a:cubicBezTo>
                  <a:pt x="1194" y="3245"/>
                  <a:pt x="1194" y="3246"/>
                  <a:pt x="1194" y="3246"/>
                </a:cubicBezTo>
                <a:cubicBezTo>
                  <a:pt x="1194" y="3247"/>
                  <a:pt x="1194" y="3247"/>
                  <a:pt x="1195" y="3247"/>
                </a:cubicBezTo>
                <a:cubicBezTo>
                  <a:pt x="1195" y="3248"/>
                  <a:pt x="1194" y="3248"/>
                  <a:pt x="1194" y="3249"/>
                </a:cubicBezTo>
                <a:cubicBezTo>
                  <a:pt x="1201" y="3245"/>
                  <a:pt x="1205" y="3239"/>
                  <a:pt x="1212" y="3237"/>
                </a:cubicBezTo>
                <a:cubicBezTo>
                  <a:pt x="1212" y="3237"/>
                  <a:pt x="1212" y="3237"/>
                  <a:pt x="1212" y="3237"/>
                </a:cubicBezTo>
                <a:cubicBezTo>
                  <a:pt x="1209" y="3240"/>
                  <a:pt x="1205" y="3243"/>
                  <a:pt x="1201" y="3247"/>
                </a:cubicBezTo>
                <a:cubicBezTo>
                  <a:pt x="1199" y="3248"/>
                  <a:pt x="1197" y="3250"/>
                  <a:pt x="1196" y="3252"/>
                </a:cubicBezTo>
                <a:cubicBezTo>
                  <a:pt x="1195" y="3253"/>
                  <a:pt x="1195" y="3254"/>
                  <a:pt x="1195" y="3256"/>
                </a:cubicBezTo>
                <a:cubicBezTo>
                  <a:pt x="1202" y="3251"/>
                  <a:pt x="1209" y="3246"/>
                  <a:pt x="1216" y="3241"/>
                </a:cubicBezTo>
                <a:cubicBezTo>
                  <a:pt x="1216" y="3243"/>
                  <a:pt x="1215" y="3244"/>
                  <a:pt x="1214" y="3244"/>
                </a:cubicBezTo>
                <a:cubicBezTo>
                  <a:pt x="1210" y="3248"/>
                  <a:pt x="1205" y="3251"/>
                  <a:pt x="1200" y="3255"/>
                </a:cubicBezTo>
                <a:cubicBezTo>
                  <a:pt x="1199" y="3255"/>
                  <a:pt x="1199" y="3256"/>
                  <a:pt x="1198" y="3256"/>
                </a:cubicBezTo>
                <a:cubicBezTo>
                  <a:pt x="1196" y="3257"/>
                  <a:pt x="1194" y="3258"/>
                  <a:pt x="1195" y="3261"/>
                </a:cubicBezTo>
                <a:close/>
                <a:moveTo>
                  <a:pt x="1213" y="3275"/>
                </a:moveTo>
                <a:cubicBezTo>
                  <a:pt x="1213" y="3278"/>
                  <a:pt x="1212" y="3279"/>
                  <a:pt x="1210" y="3280"/>
                </a:cubicBezTo>
                <a:cubicBezTo>
                  <a:pt x="1207" y="3281"/>
                  <a:pt x="1204" y="3284"/>
                  <a:pt x="1201" y="3285"/>
                </a:cubicBezTo>
                <a:cubicBezTo>
                  <a:pt x="1199" y="3286"/>
                  <a:pt x="1198" y="3287"/>
                  <a:pt x="1197" y="3288"/>
                </a:cubicBezTo>
                <a:cubicBezTo>
                  <a:pt x="1197" y="3288"/>
                  <a:pt x="1197" y="3288"/>
                  <a:pt x="1197" y="3288"/>
                </a:cubicBezTo>
                <a:cubicBezTo>
                  <a:pt x="1202" y="3284"/>
                  <a:pt x="1208" y="3279"/>
                  <a:pt x="1213" y="3275"/>
                </a:cubicBezTo>
                <a:cubicBezTo>
                  <a:pt x="1213" y="3275"/>
                  <a:pt x="1213" y="3275"/>
                  <a:pt x="1213" y="3275"/>
                </a:cubicBezTo>
                <a:close/>
                <a:moveTo>
                  <a:pt x="1215" y="3240"/>
                </a:moveTo>
                <a:cubicBezTo>
                  <a:pt x="1211" y="3242"/>
                  <a:pt x="1208" y="3244"/>
                  <a:pt x="1205" y="3246"/>
                </a:cubicBezTo>
                <a:cubicBezTo>
                  <a:pt x="1205" y="3247"/>
                  <a:pt x="1204" y="3247"/>
                  <a:pt x="1203" y="3247"/>
                </a:cubicBezTo>
                <a:cubicBezTo>
                  <a:pt x="1203" y="3247"/>
                  <a:pt x="1203" y="3247"/>
                  <a:pt x="1203" y="3247"/>
                </a:cubicBezTo>
                <a:cubicBezTo>
                  <a:pt x="1208" y="3243"/>
                  <a:pt x="1212" y="3240"/>
                  <a:pt x="1216" y="3236"/>
                </a:cubicBezTo>
                <a:cubicBezTo>
                  <a:pt x="1217" y="3238"/>
                  <a:pt x="1216" y="3239"/>
                  <a:pt x="1215" y="3240"/>
                </a:cubicBezTo>
                <a:close/>
                <a:moveTo>
                  <a:pt x="1056" y="3143"/>
                </a:moveTo>
                <a:cubicBezTo>
                  <a:pt x="1056" y="3142"/>
                  <a:pt x="1055" y="3142"/>
                  <a:pt x="1055" y="3141"/>
                </a:cubicBezTo>
                <a:cubicBezTo>
                  <a:pt x="1055" y="3142"/>
                  <a:pt x="1054" y="3142"/>
                  <a:pt x="1054" y="3143"/>
                </a:cubicBezTo>
                <a:cubicBezTo>
                  <a:pt x="1054" y="3145"/>
                  <a:pt x="1054" y="3147"/>
                  <a:pt x="1054" y="3150"/>
                </a:cubicBezTo>
                <a:cubicBezTo>
                  <a:pt x="1054" y="3153"/>
                  <a:pt x="1055" y="3156"/>
                  <a:pt x="1056" y="3159"/>
                </a:cubicBezTo>
                <a:cubicBezTo>
                  <a:pt x="1057" y="3163"/>
                  <a:pt x="1058" y="3168"/>
                  <a:pt x="1060" y="3172"/>
                </a:cubicBezTo>
                <a:cubicBezTo>
                  <a:pt x="1060" y="3172"/>
                  <a:pt x="1061" y="3173"/>
                  <a:pt x="1061" y="3173"/>
                </a:cubicBezTo>
                <a:cubicBezTo>
                  <a:pt x="1062" y="3173"/>
                  <a:pt x="1062" y="3172"/>
                  <a:pt x="1062" y="3172"/>
                </a:cubicBezTo>
                <a:cubicBezTo>
                  <a:pt x="1063" y="3169"/>
                  <a:pt x="1063" y="3167"/>
                  <a:pt x="1063" y="3164"/>
                </a:cubicBezTo>
                <a:cubicBezTo>
                  <a:pt x="1063" y="3162"/>
                  <a:pt x="1063" y="3159"/>
                  <a:pt x="1062" y="3157"/>
                </a:cubicBezTo>
                <a:cubicBezTo>
                  <a:pt x="1062" y="3154"/>
                  <a:pt x="1061" y="3151"/>
                  <a:pt x="1059" y="3149"/>
                </a:cubicBezTo>
                <a:cubicBezTo>
                  <a:pt x="1058" y="3147"/>
                  <a:pt x="1057" y="3145"/>
                  <a:pt x="1056" y="3143"/>
                </a:cubicBezTo>
                <a:close/>
                <a:moveTo>
                  <a:pt x="1060" y="3166"/>
                </a:moveTo>
                <a:cubicBezTo>
                  <a:pt x="1058" y="3162"/>
                  <a:pt x="1057" y="3158"/>
                  <a:pt x="1056" y="3153"/>
                </a:cubicBezTo>
                <a:cubicBezTo>
                  <a:pt x="1056" y="3153"/>
                  <a:pt x="1056" y="3152"/>
                  <a:pt x="1057" y="3152"/>
                </a:cubicBezTo>
                <a:cubicBezTo>
                  <a:pt x="1059" y="3152"/>
                  <a:pt x="1057" y="3150"/>
                  <a:pt x="1057" y="3149"/>
                </a:cubicBezTo>
                <a:cubicBezTo>
                  <a:pt x="1060" y="3151"/>
                  <a:pt x="1061" y="3161"/>
                  <a:pt x="1060" y="3166"/>
                </a:cubicBezTo>
                <a:close/>
                <a:moveTo>
                  <a:pt x="1143" y="3235"/>
                </a:moveTo>
                <a:cubicBezTo>
                  <a:pt x="1143" y="3235"/>
                  <a:pt x="1143" y="3235"/>
                  <a:pt x="1143" y="3235"/>
                </a:cubicBezTo>
                <a:cubicBezTo>
                  <a:pt x="1143" y="3234"/>
                  <a:pt x="1142" y="3234"/>
                  <a:pt x="1142" y="3234"/>
                </a:cubicBezTo>
                <a:cubicBezTo>
                  <a:pt x="1137" y="3235"/>
                  <a:pt x="1133" y="3236"/>
                  <a:pt x="1129" y="3236"/>
                </a:cubicBezTo>
                <a:cubicBezTo>
                  <a:pt x="1127" y="3237"/>
                  <a:pt x="1126" y="3238"/>
                  <a:pt x="1126" y="3240"/>
                </a:cubicBezTo>
                <a:cubicBezTo>
                  <a:pt x="1131" y="3239"/>
                  <a:pt x="1136" y="3237"/>
                  <a:pt x="1142" y="3236"/>
                </a:cubicBezTo>
                <a:cubicBezTo>
                  <a:pt x="1142" y="3236"/>
                  <a:pt x="1143" y="3236"/>
                  <a:pt x="1143" y="3235"/>
                </a:cubicBezTo>
                <a:close/>
                <a:moveTo>
                  <a:pt x="1101" y="3085"/>
                </a:moveTo>
                <a:cubicBezTo>
                  <a:pt x="1097" y="3083"/>
                  <a:pt x="1092" y="3084"/>
                  <a:pt x="1088" y="3085"/>
                </a:cubicBezTo>
                <a:cubicBezTo>
                  <a:pt x="1082" y="3087"/>
                  <a:pt x="1077" y="3091"/>
                  <a:pt x="1074" y="3097"/>
                </a:cubicBezTo>
                <a:cubicBezTo>
                  <a:pt x="1075" y="3097"/>
                  <a:pt x="1075" y="3098"/>
                  <a:pt x="1076" y="3098"/>
                </a:cubicBezTo>
                <a:cubicBezTo>
                  <a:pt x="1078" y="3098"/>
                  <a:pt x="1080" y="3098"/>
                  <a:pt x="1082" y="3099"/>
                </a:cubicBezTo>
                <a:cubicBezTo>
                  <a:pt x="1089" y="3102"/>
                  <a:pt x="1096" y="3105"/>
                  <a:pt x="1102" y="3110"/>
                </a:cubicBezTo>
                <a:cubicBezTo>
                  <a:pt x="1104" y="3112"/>
                  <a:pt x="1106" y="3113"/>
                  <a:pt x="1108" y="3116"/>
                </a:cubicBezTo>
                <a:cubicBezTo>
                  <a:pt x="1110" y="3117"/>
                  <a:pt x="1111" y="3117"/>
                  <a:pt x="1112" y="3116"/>
                </a:cubicBezTo>
                <a:cubicBezTo>
                  <a:pt x="1114" y="3115"/>
                  <a:pt x="1116" y="3112"/>
                  <a:pt x="1117" y="3109"/>
                </a:cubicBezTo>
                <a:cubicBezTo>
                  <a:pt x="1117" y="3101"/>
                  <a:pt x="1115" y="3094"/>
                  <a:pt x="1109" y="3089"/>
                </a:cubicBezTo>
                <a:cubicBezTo>
                  <a:pt x="1107" y="3087"/>
                  <a:pt x="1104" y="3085"/>
                  <a:pt x="1101" y="3085"/>
                </a:cubicBezTo>
                <a:close/>
                <a:moveTo>
                  <a:pt x="1103" y="3108"/>
                </a:moveTo>
                <a:cubicBezTo>
                  <a:pt x="1102" y="3107"/>
                  <a:pt x="1101" y="3107"/>
                  <a:pt x="1101" y="3106"/>
                </a:cubicBezTo>
                <a:cubicBezTo>
                  <a:pt x="1101" y="3105"/>
                  <a:pt x="1102" y="3104"/>
                  <a:pt x="1103" y="3103"/>
                </a:cubicBezTo>
                <a:cubicBezTo>
                  <a:pt x="1100" y="3103"/>
                  <a:pt x="1100" y="3105"/>
                  <a:pt x="1100" y="3106"/>
                </a:cubicBezTo>
                <a:cubicBezTo>
                  <a:pt x="1093" y="3101"/>
                  <a:pt x="1086" y="3097"/>
                  <a:pt x="1079" y="3096"/>
                </a:cubicBezTo>
                <a:cubicBezTo>
                  <a:pt x="1089" y="3088"/>
                  <a:pt x="1101" y="3087"/>
                  <a:pt x="1110" y="3103"/>
                </a:cubicBezTo>
                <a:cubicBezTo>
                  <a:pt x="1109" y="3104"/>
                  <a:pt x="1109" y="3105"/>
                  <a:pt x="1108" y="3105"/>
                </a:cubicBezTo>
                <a:cubicBezTo>
                  <a:pt x="1107" y="3106"/>
                  <a:pt x="1106" y="3108"/>
                  <a:pt x="1105" y="3108"/>
                </a:cubicBezTo>
                <a:cubicBezTo>
                  <a:pt x="1104" y="3109"/>
                  <a:pt x="1103" y="3108"/>
                  <a:pt x="1103" y="3108"/>
                </a:cubicBezTo>
                <a:close/>
                <a:moveTo>
                  <a:pt x="1110" y="3113"/>
                </a:moveTo>
                <a:cubicBezTo>
                  <a:pt x="1108" y="3112"/>
                  <a:pt x="1107" y="3111"/>
                  <a:pt x="1106" y="3110"/>
                </a:cubicBezTo>
                <a:cubicBezTo>
                  <a:pt x="1106" y="3110"/>
                  <a:pt x="1106" y="3110"/>
                  <a:pt x="1107" y="3111"/>
                </a:cubicBezTo>
                <a:cubicBezTo>
                  <a:pt x="1108" y="3109"/>
                  <a:pt x="1109" y="3108"/>
                  <a:pt x="1110" y="3107"/>
                </a:cubicBezTo>
                <a:lnTo>
                  <a:pt x="1110" y="3113"/>
                </a:lnTo>
                <a:close/>
                <a:moveTo>
                  <a:pt x="1113" y="3111"/>
                </a:moveTo>
                <a:cubicBezTo>
                  <a:pt x="1114" y="3103"/>
                  <a:pt x="1111" y="3097"/>
                  <a:pt x="1104" y="3092"/>
                </a:cubicBezTo>
                <a:cubicBezTo>
                  <a:pt x="1098" y="3087"/>
                  <a:pt x="1092" y="3086"/>
                  <a:pt x="1084" y="3090"/>
                </a:cubicBezTo>
                <a:cubicBezTo>
                  <a:pt x="1088" y="3085"/>
                  <a:pt x="1101" y="3084"/>
                  <a:pt x="1108" y="3091"/>
                </a:cubicBezTo>
                <a:cubicBezTo>
                  <a:pt x="1113" y="3096"/>
                  <a:pt x="1116" y="3107"/>
                  <a:pt x="1113" y="3111"/>
                </a:cubicBezTo>
                <a:close/>
                <a:moveTo>
                  <a:pt x="996" y="3203"/>
                </a:moveTo>
                <a:cubicBezTo>
                  <a:pt x="995" y="3205"/>
                  <a:pt x="996" y="3206"/>
                  <a:pt x="997" y="3205"/>
                </a:cubicBezTo>
                <a:cubicBezTo>
                  <a:pt x="999" y="3204"/>
                  <a:pt x="1001" y="3203"/>
                  <a:pt x="1001" y="3202"/>
                </a:cubicBezTo>
                <a:cubicBezTo>
                  <a:pt x="1005" y="3197"/>
                  <a:pt x="1004" y="3192"/>
                  <a:pt x="1004" y="3187"/>
                </a:cubicBezTo>
                <a:cubicBezTo>
                  <a:pt x="1004" y="3185"/>
                  <a:pt x="1004" y="3183"/>
                  <a:pt x="1004" y="3181"/>
                </a:cubicBezTo>
                <a:cubicBezTo>
                  <a:pt x="1003" y="3175"/>
                  <a:pt x="1003" y="3169"/>
                  <a:pt x="999" y="3164"/>
                </a:cubicBezTo>
                <a:cubicBezTo>
                  <a:pt x="999" y="3164"/>
                  <a:pt x="999" y="3164"/>
                  <a:pt x="999" y="3164"/>
                </a:cubicBezTo>
                <a:cubicBezTo>
                  <a:pt x="998" y="3161"/>
                  <a:pt x="998" y="3159"/>
                  <a:pt x="997" y="3156"/>
                </a:cubicBezTo>
                <a:cubicBezTo>
                  <a:pt x="997" y="3156"/>
                  <a:pt x="997" y="3155"/>
                  <a:pt x="996" y="3155"/>
                </a:cubicBezTo>
                <a:cubicBezTo>
                  <a:pt x="996" y="3155"/>
                  <a:pt x="995" y="3156"/>
                  <a:pt x="995" y="3156"/>
                </a:cubicBezTo>
                <a:cubicBezTo>
                  <a:pt x="995" y="3157"/>
                  <a:pt x="995" y="3159"/>
                  <a:pt x="995" y="3160"/>
                </a:cubicBezTo>
                <a:cubicBezTo>
                  <a:pt x="995" y="3164"/>
                  <a:pt x="994" y="3169"/>
                  <a:pt x="995" y="3173"/>
                </a:cubicBezTo>
                <a:cubicBezTo>
                  <a:pt x="996" y="3182"/>
                  <a:pt x="996" y="3190"/>
                  <a:pt x="996" y="3198"/>
                </a:cubicBezTo>
                <a:cubicBezTo>
                  <a:pt x="996" y="3200"/>
                  <a:pt x="996" y="3202"/>
                  <a:pt x="996" y="3203"/>
                </a:cubicBezTo>
                <a:close/>
                <a:moveTo>
                  <a:pt x="996" y="3161"/>
                </a:moveTo>
                <a:cubicBezTo>
                  <a:pt x="997" y="3164"/>
                  <a:pt x="999" y="3166"/>
                  <a:pt x="1000" y="3169"/>
                </a:cubicBezTo>
                <a:cubicBezTo>
                  <a:pt x="1000" y="3171"/>
                  <a:pt x="1001" y="3174"/>
                  <a:pt x="1001" y="3176"/>
                </a:cubicBezTo>
                <a:cubicBezTo>
                  <a:pt x="1002" y="3182"/>
                  <a:pt x="1003" y="3188"/>
                  <a:pt x="1002" y="3195"/>
                </a:cubicBezTo>
                <a:cubicBezTo>
                  <a:pt x="1002" y="3197"/>
                  <a:pt x="1001" y="3199"/>
                  <a:pt x="1000" y="3201"/>
                </a:cubicBezTo>
                <a:cubicBezTo>
                  <a:pt x="1000" y="3202"/>
                  <a:pt x="999" y="3203"/>
                  <a:pt x="998" y="3203"/>
                </a:cubicBezTo>
                <a:cubicBezTo>
                  <a:pt x="999" y="3189"/>
                  <a:pt x="996" y="3175"/>
                  <a:pt x="996" y="3161"/>
                </a:cubicBezTo>
                <a:close/>
                <a:moveTo>
                  <a:pt x="1015" y="3118"/>
                </a:moveTo>
                <a:cubicBezTo>
                  <a:pt x="1017" y="3122"/>
                  <a:pt x="1020" y="3125"/>
                  <a:pt x="1023" y="3128"/>
                </a:cubicBezTo>
                <a:cubicBezTo>
                  <a:pt x="1026" y="3133"/>
                  <a:pt x="1030" y="3136"/>
                  <a:pt x="1032" y="3142"/>
                </a:cubicBezTo>
                <a:cubicBezTo>
                  <a:pt x="1033" y="3142"/>
                  <a:pt x="1034" y="3143"/>
                  <a:pt x="1034" y="3143"/>
                </a:cubicBezTo>
                <a:cubicBezTo>
                  <a:pt x="1035" y="3142"/>
                  <a:pt x="1035" y="3141"/>
                  <a:pt x="1035" y="3141"/>
                </a:cubicBezTo>
                <a:cubicBezTo>
                  <a:pt x="1033" y="3137"/>
                  <a:pt x="1032" y="3134"/>
                  <a:pt x="1030" y="3131"/>
                </a:cubicBezTo>
                <a:cubicBezTo>
                  <a:pt x="1029" y="3129"/>
                  <a:pt x="1027" y="3126"/>
                  <a:pt x="1026" y="3124"/>
                </a:cubicBezTo>
                <a:cubicBezTo>
                  <a:pt x="1024" y="3118"/>
                  <a:pt x="1022" y="3113"/>
                  <a:pt x="1019" y="3109"/>
                </a:cubicBezTo>
                <a:cubicBezTo>
                  <a:pt x="1019" y="3108"/>
                  <a:pt x="1019" y="3107"/>
                  <a:pt x="1018" y="3107"/>
                </a:cubicBezTo>
                <a:cubicBezTo>
                  <a:pt x="1017" y="3104"/>
                  <a:pt x="1015" y="3101"/>
                  <a:pt x="1013" y="3098"/>
                </a:cubicBezTo>
                <a:cubicBezTo>
                  <a:pt x="1013" y="3098"/>
                  <a:pt x="1013" y="3097"/>
                  <a:pt x="1012" y="3097"/>
                </a:cubicBezTo>
                <a:cubicBezTo>
                  <a:pt x="1011" y="3098"/>
                  <a:pt x="1010" y="3099"/>
                  <a:pt x="1010" y="3100"/>
                </a:cubicBezTo>
                <a:cubicBezTo>
                  <a:pt x="1010" y="3105"/>
                  <a:pt x="1011" y="3110"/>
                  <a:pt x="1013" y="3114"/>
                </a:cubicBezTo>
                <a:cubicBezTo>
                  <a:pt x="1014" y="3115"/>
                  <a:pt x="1015" y="3116"/>
                  <a:pt x="1015" y="3118"/>
                </a:cubicBezTo>
                <a:close/>
                <a:moveTo>
                  <a:pt x="1019" y="3113"/>
                </a:moveTo>
                <a:cubicBezTo>
                  <a:pt x="1022" y="3118"/>
                  <a:pt x="1023" y="3123"/>
                  <a:pt x="1025" y="3128"/>
                </a:cubicBezTo>
                <a:cubicBezTo>
                  <a:pt x="1018" y="3122"/>
                  <a:pt x="1012" y="3109"/>
                  <a:pt x="1012" y="3100"/>
                </a:cubicBezTo>
                <a:cubicBezTo>
                  <a:pt x="1016" y="3104"/>
                  <a:pt x="1017" y="3109"/>
                  <a:pt x="1019" y="3113"/>
                </a:cubicBezTo>
                <a:close/>
                <a:moveTo>
                  <a:pt x="1008" y="3136"/>
                </a:moveTo>
                <a:cubicBezTo>
                  <a:pt x="1007" y="3139"/>
                  <a:pt x="1008" y="3142"/>
                  <a:pt x="1008" y="3146"/>
                </a:cubicBezTo>
                <a:cubicBezTo>
                  <a:pt x="1011" y="3155"/>
                  <a:pt x="1016" y="3162"/>
                  <a:pt x="1023" y="3168"/>
                </a:cubicBezTo>
                <a:cubicBezTo>
                  <a:pt x="1024" y="3169"/>
                  <a:pt x="1025" y="3170"/>
                  <a:pt x="1027" y="3171"/>
                </a:cubicBezTo>
                <a:cubicBezTo>
                  <a:pt x="1033" y="3176"/>
                  <a:pt x="1038" y="3180"/>
                  <a:pt x="1044" y="3184"/>
                </a:cubicBezTo>
                <a:cubicBezTo>
                  <a:pt x="1046" y="3185"/>
                  <a:pt x="1048" y="3186"/>
                  <a:pt x="1050" y="3188"/>
                </a:cubicBezTo>
                <a:cubicBezTo>
                  <a:pt x="1053" y="3191"/>
                  <a:pt x="1056" y="3193"/>
                  <a:pt x="1060" y="3196"/>
                </a:cubicBezTo>
                <a:cubicBezTo>
                  <a:pt x="1060" y="3197"/>
                  <a:pt x="1061" y="3197"/>
                  <a:pt x="1062" y="3197"/>
                </a:cubicBezTo>
                <a:cubicBezTo>
                  <a:pt x="1062" y="3197"/>
                  <a:pt x="1063" y="3196"/>
                  <a:pt x="1062" y="3195"/>
                </a:cubicBezTo>
                <a:cubicBezTo>
                  <a:pt x="1060" y="3190"/>
                  <a:pt x="1059" y="3184"/>
                  <a:pt x="1056" y="3179"/>
                </a:cubicBezTo>
                <a:cubicBezTo>
                  <a:pt x="1053" y="3174"/>
                  <a:pt x="1049" y="3170"/>
                  <a:pt x="1045" y="3165"/>
                </a:cubicBezTo>
                <a:cubicBezTo>
                  <a:pt x="1040" y="3159"/>
                  <a:pt x="1034" y="3154"/>
                  <a:pt x="1027" y="3149"/>
                </a:cubicBezTo>
                <a:cubicBezTo>
                  <a:pt x="1022" y="3145"/>
                  <a:pt x="1017" y="3142"/>
                  <a:pt x="1014" y="3136"/>
                </a:cubicBezTo>
                <a:cubicBezTo>
                  <a:pt x="1013" y="3135"/>
                  <a:pt x="1011" y="3135"/>
                  <a:pt x="1010" y="3134"/>
                </a:cubicBezTo>
                <a:cubicBezTo>
                  <a:pt x="1009" y="3135"/>
                  <a:pt x="1008" y="3135"/>
                  <a:pt x="1008" y="3136"/>
                </a:cubicBezTo>
                <a:close/>
                <a:moveTo>
                  <a:pt x="1010" y="3136"/>
                </a:moveTo>
                <a:cubicBezTo>
                  <a:pt x="1011" y="3138"/>
                  <a:pt x="1012" y="3138"/>
                  <a:pt x="1013" y="3139"/>
                </a:cubicBezTo>
                <a:cubicBezTo>
                  <a:pt x="1016" y="3143"/>
                  <a:pt x="1019" y="3146"/>
                  <a:pt x="1022" y="3148"/>
                </a:cubicBezTo>
                <a:cubicBezTo>
                  <a:pt x="1027" y="3152"/>
                  <a:pt x="1031" y="3155"/>
                  <a:pt x="1036" y="3159"/>
                </a:cubicBezTo>
                <a:cubicBezTo>
                  <a:pt x="1038" y="3162"/>
                  <a:pt x="1041" y="3164"/>
                  <a:pt x="1044" y="3167"/>
                </a:cubicBezTo>
                <a:cubicBezTo>
                  <a:pt x="1046" y="3170"/>
                  <a:pt x="1049" y="3174"/>
                  <a:pt x="1052" y="3177"/>
                </a:cubicBezTo>
                <a:cubicBezTo>
                  <a:pt x="1054" y="3181"/>
                  <a:pt x="1056" y="3186"/>
                  <a:pt x="1059" y="3191"/>
                </a:cubicBezTo>
                <a:cubicBezTo>
                  <a:pt x="1058" y="3191"/>
                  <a:pt x="1058" y="3191"/>
                  <a:pt x="1058" y="3191"/>
                </a:cubicBezTo>
                <a:cubicBezTo>
                  <a:pt x="1056" y="3189"/>
                  <a:pt x="1054" y="3187"/>
                  <a:pt x="1051" y="3185"/>
                </a:cubicBezTo>
                <a:cubicBezTo>
                  <a:pt x="1049" y="3184"/>
                  <a:pt x="1047" y="3183"/>
                  <a:pt x="1045" y="3182"/>
                </a:cubicBezTo>
                <a:cubicBezTo>
                  <a:pt x="1040" y="3178"/>
                  <a:pt x="1035" y="3175"/>
                  <a:pt x="1030" y="3171"/>
                </a:cubicBezTo>
                <a:cubicBezTo>
                  <a:pt x="1028" y="3169"/>
                  <a:pt x="1026" y="3167"/>
                  <a:pt x="1024" y="3165"/>
                </a:cubicBezTo>
                <a:cubicBezTo>
                  <a:pt x="1018" y="3160"/>
                  <a:pt x="1013" y="3154"/>
                  <a:pt x="1011" y="3146"/>
                </a:cubicBezTo>
                <a:cubicBezTo>
                  <a:pt x="1010" y="3144"/>
                  <a:pt x="1010" y="3141"/>
                  <a:pt x="1009" y="3139"/>
                </a:cubicBezTo>
                <a:cubicBezTo>
                  <a:pt x="1009" y="3138"/>
                  <a:pt x="1010" y="3138"/>
                  <a:pt x="1010" y="3136"/>
                </a:cubicBezTo>
                <a:close/>
                <a:moveTo>
                  <a:pt x="1004" y="3089"/>
                </a:moveTo>
                <a:cubicBezTo>
                  <a:pt x="1003" y="3090"/>
                  <a:pt x="1002" y="3090"/>
                  <a:pt x="1002" y="3091"/>
                </a:cubicBezTo>
                <a:cubicBezTo>
                  <a:pt x="999" y="3095"/>
                  <a:pt x="997" y="3099"/>
                  <a:pt x="995" y="3103"/>
                </a:cubicBezTo>
                <a:cubicBezTo>
                  <a:pt x="994" y="3108"/>
                  <a:pt x="994" y="3113"/>
                  <a:pt x="993" y="3118"/>
                </a:cubicBezTo>
                <a:cubicBezTo>
                  <a:pt x="994" y="3123"/>
                  <a:pt x="994" y="3127"/>
                  <a:pt x="995" y="3130"/>
                </a:cubicBezTo>
                <a:cubicBezTo>
                  <a:pt x="996" y="3133"/>
                  <a:pt x="997" y="3136"/>
                  <a:pt x="998" y="3139"/>
                </a:cubicBezTo>
                <a:cubicBezTo>
                  <a:pt x="998" y="3139"/>
                  <a:pt x="999" y="3139"/>
                  <a:pt x="999" y="3140"/>
                </a:cubicBezTo>
                <a:cubicBezTo>
                  <a:pt x="1000" y="3139"/>
                  <a:pt x="1000" y="3139"/>
                  <a:pt x="1000" y="3138"/>
                </a:cubicBezTo>
                <a:cubicBezTo>
                  <a:pt x="1000" y="3136"/>
                  <a:pt x="1000" y="3134"/>
                  <a:pt x="1000" y="3132"/>
                </a:cubicBezTo>
                <a:cubicBezTo>
                  <a:pt x="999" y="3128"/>
                  <a:pt x="999" y="3125"/>
                  <a:pt x="999" y="3121"/>
                </a:cubicBezTo>
                <a:cubicBezTo>
                  <a:pt x="1000" y="3115"/>
                  <a:pt x="1001" y="3109"/>
                  <a:pt x="1002" y="3103"/>
                </a:cubicBezTo>
                <a:cubicBezTo>
                  <a:pt x="1003" y="3099"/>
                  <a:pt x="1004" y="3095"/>
                  <a:pt x="1004" y="3092"/>
                </a:cubicBezTo>
                <a:cubicBezTo>
                  <a:pt x="1004" y="3091"/>
                  <a:pt x="1004" y="3090"/>
                  <a:pt x="1004" y="3089"/>
                </a:cubicBezTo>
                <a:close/>
                <a:moveTo>
                  <a:pt x="1000" y="3103"/>
                </a:moveTo>
                <a:cubicBezTo>
                  <a:pt x="999" y="3110"/>
                  <a:pt x="997" y="3116"/>
                  <a:pt x="997" y="3123"/>
                </a:cubicBezTo>
                <a:cubicBezTo>
                  <a:pt x="997" y="3126"/>
                  <a:pt x="998" y="3129"/>
                  <a:pt x="998" y="3131"/>
                </a:cubicBezTo>
                <a:cubicBezTo>
                  <a:pt x="998" y="3131"/>
                  <a:pt x="998" y="3131"/>
                  <a:pt x="997" y="3131"/>
                </a:cubicBezTo>
                <a:cubicBezTo>
                  <a:pt x="997" y="3130"/>
                  <a:pt x="996" y="3128"/>
                  <a:pt x="996" y="3126"/>
                </a:cubicBezTo>
                <a:cubicBezTo>
                  <a:pt x="996" y="3122"/>
                  <a:pt x="996" y="3118"/>
                  <a:pt x="996" y="3114"/>
                </a:cubicBezTo>
                <a:cubicBezTo>
                  <a:pt x="996" y="3113"/>
                  <a:pt x="996" y="3111"/>
                  <a:pt x="996" y="3110"/>
                </a:cubicBezTo>
                <a:cubicBezTo>
                  <a:pt x="996" y="3106"/>
                  <a:pt x="997" y="3102"/>
                  <a:pt x="999" y="3099"/>
                </a:cubicBezTo>
                <a:cubicBezTo>
                  <a:pt x="1000" y="3097"/>
                  <a:pt x="1001" y="3095"/>
                  <a:pt x="1002" y="3093"/>
                </a:cubicBezTo>
                <a:cubicBezTo>
                  <a:pt x="1002" y="3093"/>
                  <a:pt x="1002" y="3093"/>
                  <a:pt x="1003" y="3093"/>
                </a:cubicBezTo>
                <a:cubicBezTo>
                  <a:pt x="1002" y="3096"/>
                  <a:pt x="1001" y="3100"/>
                  <a:pt x="1000" y="3103"/>
                </a:cubicBezTo>
                <a:close/>
                <a:moveTo>
                  <a:pt x="1103" y="3106"/>
                </a:moveTo>
                <a:cubicBezTo>
                  <a:pt x="1104" y="3106"/>
                  <a:pt x="1107" y="3105"/>
                  <a:pt x="1108" y="3103"/>
                </a:cubicBezTo>
                <a:cubicBezTo>
                  <a:pt x="1107" y="3103"/>
                  <a:pt x="1104" y="3104"/>
                  <a:pt x="1103" y="3106"/>
                </a:cubicBezTo>
                <a:close/>
                <a:moveTo>
                  <a:pt x="1040" y="3101"/>
                </a:moveTo>
                <a:cubicBezTo>
                  <a:pt x="1037" y="3104"/>
                  <a:pt x="1037" y="3108"/>
                  <a:pt x="1036" y="3112"/>
                </a:cubicBezTo>
                <a:cubicBezTo>
                  <a:pt x="1035" y="3119"/>
                  <a:pt x="1035" y="3125"/>
                  <a:pt x="1040" y="3131"/>
                </a:cubicBezTo>
                <a:cubicBezTo>
                  <a:pt x="1046" y="3137"/>
                  <a:pt x="1053" y="3140"/>
                  <a:pt x="1061" y="3140"/>
                </a:cubicBezTo>
                <a:cubicBezTo>
                  <a:pt x="1063" y="3140"/>
                  <a:pt x="1064" y="3140"/>
                  <a:pt x="1066" y="3140"/>
                </a:cubicBezTo>
                <a:cubicBezTo>
                  <a:pt x="1072" y="3139"/>
                  <a:pt x="1077" y="3134"/>
                  <a:pt x="1082" y="3131"/>
                </a:cubicBezTo>
                <a:cubicBezTo>
                  <a:pt x="1083" y="3130"/>
                  <a:pt x="1083" y="3129"/>
                  <a:pt x="1082" y="3128"/>
                </a:cubicBezTo>
                <a:cubicBezTo>
                  <a:pt x="1078" y="3125"/>
                  <a:pt x="1074" y="3121"/>
                  <a:pt x="1070" y="3118"/>
                </a:cubicBezTo>
                <a:cubicBezTo>
                  <a:pt x="1065" y="3114"/>
                  <a:pt x="1060" y="3110"/>
                  <a:pt x="1054" y="3105"/>
                </a:cubicBezTo>
                <a:cubicBezTo>
                  <a:pt x="1052" y="3103"/>
                  <a:pt x="1049" y="3102"/>
                  <a:pt x="1047" y="3100"/>
                </a:cubicBezTo>
                <a:cubicBezTo>
                  <a:pt x="1044" y="3098"/>
                  <a:pt x="1042" y="3098"/>
                  <a:pt x="1040" y="3101"/>
                </a:cubicBezTo>
                <a:close/>
                <a:moveTo>
                  <a:pt x="1068" y="3120"/>
                </a:moveTo>
                <a:cubicBezTo>
                  <a:pt x="1069" y="3122"/>
                  <a:pt x="1069" y="3123"/>
                  <a:pt x="1069" y="3123"/>
                </a:cubicBezTo>
                <a:cubicBezTo>
                  <a:pt x="1069" y="3125"/>
                  <a:pt x="1069" y="3127"/>
                  <a:pt x="1069" y="3129"/>
                </a:cubicBezTo>
                <a:cubicBezTo>
                  <a:pt x="1069" y="3129"/>
                  <a:pt x="1069" y="3130"/>
                  <a:pt x="1068" y="3131"/>
                </a:cubicBezTo>
                <a:cubicBezTo>
                  <a:pt x="1067" y="3131"/>
                  <a:pt x="1066" y="3131"/>
                  <a:pt x="1065" y="3131"/>
                </a:cubicBezTo>
                <a:cubicBezTo>
                  <a:pt x="1065" y="3131"/>
                  <a:pt x="1065" y="3130"/>
                  <a:pt x="1065" y="3129"/>
                </a:cubicBezTo>
                <a:cubicBezTo>
                  <a:pt x="1065" y="3126"/>
                  <a:pt x="1066" y="3124"/>
                  <a:pt x="1066" y="3122"/>
                </a:cubicBezTo>
                <a:cubicBezTo>
                  <a:pt x="1067" y="3121"/>
                  <a:pt x="1067" y="3120"/>
                  <a:pt x="1067" y="3119"/>
                </a:cubicBezTo>
                <a:cubicBezTo>
                  <a:pt x="1068" y="3120"/>
                  <a:pt x="1068" y="3120"/>
                  <a:pt x="1068" y="3120"/>
                </a:cubicBezTo>
                <a:close/>
                <a:moveTo>
                  <a:pt x="1055" y="3110"/>
                </a:moveTo>
                <a:cubicBezTo>
                  <a:pt x="1053" y="3112"/>
                  <a:pt x="1052" y="3113"/>
                  <a:pt x="1050" y="3115"/>
                </a:cubicBezTo>
                <a:cubicBezTo>
                  <a:pt x="1049" y="3115"/>
                  <a:pt x="1049" y="3116"/>
                  <a:pt x="1048" y="3116"/>
                </a:cubicBezTo>
                <a:cubicBezTo>
                  <a:pt x="1047" y="3116"/>
                  <a:pt x="1045" y="3116"/>
                  <a:pt x="1045" y="3115"/>
                </a:cubicBezTo>
                <a:cubicBezTo>
                  <a:pt x="1044" y="3114"/>
                  <a:pt x="1043" y="3112"/>
                  <a:pt x="1043" y="3110"/>
                </a:cubicBezTo>
                <a:cubicBezTo>
                  <a:pt x="1043" y="3109"/>
                  <a:pt x="1045" y="3109"/>
                  <a:pt x="1046" y="3108"/>
                </a:cubicBezTo>
                <a:cubicBezTo>
                  <a:pt x="1047" y="3108"/>
                  <a:pt x="1048" y="3107"/>
                  <a:pt x="1049" y="3107"/>
                </a:cubicBezTo>
                <a:cubicBezTo>
                  <a:pt x="1050" y="3107"/>
                  <a:pt x="1051" y="3107"/>
                  <a:pt x="1051" y="3106"/>
                </a:cubicBezTo>
                <a:cubicBezTo>
                  <a:pt x="1052" y="3107"/>
                  <a:pt x="1054" y="3108"/>
                  <a:pt x="1055" y="3110"/>
                </a:cubicBezTo>
                <a:close/>
                <a:moveTo>
                  <a:pt x="1051" y="3106"/>
                </a:moveTo>
                <a:cubicBezTo>
                  <a:pt x="1049" y="3106"/>
                  <a:pt x="1047" y="3106"/>
                  <a:pt x="1045" y="3106"/>
                </a:cubicBezTo>
                <a:cubicBezTo>
                  <a:pt x="1043" y="3107"/>
                  <a:pt x="1041" y="3109"/>
                  <a:pt x="1041" y="3112"/>
                </a:cubicBezTo>
                <a:cubicBezTo>
                  <a:pt x="1042" y="3113"/>
                  <a:pt x="1042" y="3115"/>
                  <a:pt x="1043" y="3116"/>
                </a:cubicBezTo>
                <a:cubicBezTo>
                  <a:pt x="1043" y="3117"/>
                  <a:pt x="1044" y="3117"/>
                  <a:pt x="1045" y="3118"/>
                </a:cubicBezTo>
                <a:cubicBezTo>
                  <a:pt x="1047" y="3118"/>
                  <a:pt x="1049" y="3118"/>
                  <a:pt x="1051" y="3116"/>
                </a:cubicBezTo>
                <a:cubicBezTo>
                  <a:pt x="1053" y="3114"/>
                  <a:pt x="1055" y="3113"/>
                  <a:pt x="1057" y="3111"/>
                </a:cubicBezTo>
                <a:cubicBezTo>
                  <a:pt x="1059" y="3112"/>
                  <a:pt x="1060" y="3113"/>
                  <a:pt x="1062" y="3115"/>
                </a:cubicBezTo>
                <a:cubicBezTo>
                  <a:pt x="1058" y="3115"/>
                  <a:pt x="1055" y="3117"/>
                  <a:pt x="1052" y="3120"/>
                </a:cubicBezTo>
                <a:cubicBezTo>
                  <a:pt x="1050" y="3121"/>
                  <a:pt x="1049" y="3123"/>
                  <a:pt x="1050" y="3126"/>
                </a:cubicBezTo>
                <a:cubicBezTo>
                  <a:pt x="1051" y="3128"/>
                  <a:pt x="1052" y="3130"/>
                  <a:pt x="1055" y="3130"/>
                </a:cubicBezTo>
                <a:cubicBezTo>
                  <a:pt x="1060" y="3131"/>
                  <a:pt x="1063" y="3128"/>
                  <a:pt x="1064" y="3124"/>
                </a:cubicBezTo>
                <a:cubicBezTo>
                  <a:pt x="1064" y="3122"/>
                  <a:pt x="1064" y="3120"/>
                  <a:pt x="1064" y="3118"/>
                </a:cubicBezTo>
                <a:cubicBezTo>
                  <a:pt x="1065" y="3118"/>
                  <a:pt x="1066" y="3119"/>
                  <a:pt x="1067" y="3119"/>
                </a:cubicBezTo>
                <a:cubicBezTo>
                  <a:pt x="1066" y="3119"/>
                  <a:pt x="1066" y="3120"/>
                  <a:pt x="1065" y="3120"/>
                </a:cubicBezTo>
                <a:cubicBezTo>
                  <a:pt x="1065" y="3123"/>
                  <a:pt x="1064" y="3126"/>
                  <a:pt x="1063" y="3130"/>
                </a:cubicBezTo>
                <a:cubicBezTo>
                  <a:pt x="1063" y="3132"/>
                  <a:pt x="1066" y="3134"/>
                  <a:pt x="1068" y="3133"/>
                </a:cubicBezTo>
                <a:cubicBezTo>
                  <a:pt x="1071" y="3132"/>
                  <a:pt x="1072" y="3129"/>
                  <a:pt x="1072" y="3127"/>
                </a:cubicBezTo>
                <a:cubicBezTo>
                  <a:pt x="1072" y="3126"/>
                  <a:pt x="1072" y="3124"/>
                  <a:pt x="1072" y="3123"/>
                </a:cubicBezTo>
                <a:cubicBezTo>
                  <a:pt x="1074" y="3125"/>
                  <a:pt x="1077" y="3127"/>
                  <a:pt x="1080" y="3130"/>
                </a:cubicBezTo>
                <a:cubicBezTo>
                  <a:pt x="1079" y="3130"/>
                  <a:pt x="1077" y="3130"/>
                  <a:pt x="1076" y="3131"/>
                </a:cubicBezTo>
                <a:cubicBezTo>
                  <a:pt x="1076" y="3131"/>
                  <a:pt x="1076" y="3131"/>
                  <a:pt x="1075" y="3131"/>
                </a:cubicBezTo>
                <a:cubicBezTo>
                  <a:pt x="1071" y="3134"/>
                  <a:pt x="1067" y="3136"/>
                  <a:pt x="1062" y="3135"/>
                </a:cubicBezTo>
                <a:cubicBezTo>
                  <a:pt x="1058" y="3134"/>
                  <a:pt x="1054" y="3134"/>
                  <a:pt x="1051" y="3132"/>
                </a:cubicBezTo>
                <a:cubicBezTo>
                  <a:pt x="1044" y="3129"/>
                  <a:pt x="1041" y="3123"/>
                  <a:pt x="1040" y="3116"/>
                </a:cubicBezTo>
                <a:cubicBezTo>
                  <a:pt x="1040" y="3114"/>
                  <a:pt x="1040" y="3112"/>
                  <a:pt x="1039" y="3110"/>
                </a:cubicBezTo>
                <a:cubicBezTo>
                  <a:pt x="1039" y="3107"/>
                  <a:pt x="1041" y="3104"/>
                  <a:pt x="1043" y="3102"/>
                </a:cubicBezTo>
                <a:cubicBezTo>
                  <a:pt x="1044" y="3101"/>
                  <a:pt x="1045" y="3101"/>
                  <a:pt x="1045" y="3102"/>
                </a:cubicBezTo>
                <a:cubicBezTo>
                  <a:pt x="1047" y="3103"/>
                  <a:pt x="1049" y="3104"/>
                  <a:pt x="1051" y="3106"/>
                </a:cubicBezTo>
                <a:close/>
                <a:moveTo>
                  <a:pt x="1062" y="3116"/>
                </a:moveTo>
                <a:cubicBezTo>
                  <a:pt x="1062" y="3118"/>
                  <a:pt x="1062" y="3121"/>
                  <a:pt x="1061" y="3123"/>
                </a:cubicBezTo>
                <a:cubicBezTo>
                  <a:pt x="1061" y="3126"/>
                  <a:pt x="1059" y="3129"/>
                  <a:pt x="1055" y="3128"/>
                </a:cubicBezTo>
                <a:cubicBezTo>
                  <a:pt x="1052" y="3127"/>
                  <a:pt x="1051" y="3124"/>
                  <a:pt x="1053" y="3122"/>
                </a:cubicBezTo>
                <a:cubicBezTo>
                  <a:pt x="1056" y="3119"/>
                  <a:pt x="1059" y="3117"/>
                  <a:pt x="1062" y="3116"/>
                </a:cubicBezTo>
                <a:close/>
                <a:moveTo>
                  <a:pt x="1071" y="3110"/>
                </a:moveTo>
                <a:cubicBezTo>
                  <a:pt x="1072" y="3110"/>
                  <a:pt x="1072" y="3110"/>
                  <a:pt x="1073" y="3111"/>
                </a:cubicBezTo>
                <a:cubicBezTo>
                  <a:pt x="1073" y="3110"/>
                  <a:pt x="1074" y="3109"/>
                  <a:pt x="1073" y="3109"/>
                </a:cubicBezTo>
                <a:cubicBezTo>
                  <a:pt x="1073" y="3106"/>
                  <a:pt x="1072" y="3104"/>
                  <a:pt x="1071" y="3101"/>
                </a:cubicBezTo>
                <a:cubicBezTo>
                  <a:pt x="1069" y="3097"/>
                  <a:pt x="1067" y="3094"/>
                  <a:pt x="1065" y="3090"/>
                </a:cubicBezTo>
                <a:cubicBezTo>
                  <a:pt x="1064" y="3088"/>
                  <a:pt x="1062" y="3086"/>
                  <a:pt x="1060" y="3085"/>
                </a:cubicBezTo>
                <a:cubicBezTo>
                  <a:pt x="1059" y="3084"/>
                  <a:pt x="1058" y="3084"/>
                  <a:pt x="1058" y="3083"/>
                </a:cubicBezTo>
                <a:cubicBezTo>
                  <a:pt x="1050" y="3083"/>
                  <a:pt x="1050" y="3083"/>
                  <a:pt x="1050" y="3083"/>
                </a:cubicBezTo>
                <a:cubicBezTo>
                  <a:pt x="1052" y="3086"/>
                  <a:pt x="1054" y="3090"/>
                  <a:pt x="1056" y="3092"/>
                </a:cubicBezTo>
                <a:cubicBezTo>
                  <a:pt x="1061" y="3098"/>
                  <a:pt x="1066" y="3104"/>
                  <a:pt x="1071" y="3110"/>
                </a:cubicBezTo>
                <a:close/>
                <a:moveTo>
                  <a:pt x="1052" y="3083"/>
                </a:moveTo>
                <a:cubicBezTo>
                  <a:pt x="1053" y="3083"/>
                  <a:pt x="1054" y="3083"/>
                  <a:pt x="1054" y="3084"/>
                </a:cubicBezTo>
                <a:cubicBezTo>
                  <a:pt x="1058" y="3086"/>
                  <a:pt x="1062" y="3088"/>
                  <a:pt x="1064" y="3093"/>
                </a:cubicBezTo>
                <a:cubicBezTo>
                  <a:pt x="1065" y="3096"/>
                  <a:pt x="1067" y="3099"/>
                  <a:pt x="1069" y="3102"/>
                </a:cubicBezTo>
                <a:cubicBezTo>
                  <a:pt x="1069" y="3103"/>
                  <a:pt x="1070" y="3104"/>
                  <a:pt x="1070" y="3105"/>
                </a:cubicBezTo>
                <a:cubicBezTo>
                  <a:pt x="1067" y="3102"/>
                  <a:pt x="1063" y="3098"/>
                  <a:pt x="1060" y="3094"/>
                </a:cubicBezTo>
                <a:cubicBezTo>
                  <a:pt x="1058" y="3091"/>
                  <a:pt x="1056" y="3089"/>
                  <a:pt x="1054" y="3086"/>
                </a:cubicBezTo>
                <a:cubicBezTo>
                  <a:pt x="1053" y="3085"/>
                  <a:pt x="1053" y="3085"/>
                  <a:pt x="1052" y="3083"/>
                </a:cubicBezTo>
                <a:close/>
                <a:moveTo>
                  <a:pt x="2427" y="1170"/>
                </a:moveTo>
                <a:cubicBezTo>
                  <a:pt x="2426" y="1172"/>
                  <a:pt x="2427" y="1173"/>
                  <a:pt x="2429" y="1172"/>
                </a:cubicBezTo>
                <a:cubicBezTo>
                  <a:pt x="2430" y="1171"/>
                  <a:pt x="2432" y="1170"/>
                  <a:pt x="2433" y="1169"/>
                </a:cubicBezTo>
                <a:cubicBezTo>
                  <a:pt x="2436" y="1164"/>
                  <a:pt x="2435" y="1158"/>
                  <a:pt x="2436" y="1153"/>
                </a:cubicBezTo>
                <a:cubicBezTo>
                  <a:pt x="2436" y="1151"/>
                  <a:pt x="2435" y="1149"/>
                  <a:pt x="2435" y="1147"/>
                </a:cubicBezTo>
                <a:cubicBezTo>
                  <a:pt x="2434" y="1141"/>
                  <a:pt x="2435" y="1134"/>
                  <a:pt x="2430" y="1129"/>
                </a:cubicBezTo>
                <a:cubicBezTo>
                  <a:pt x="2430" y="1129"/>
                  <a:pt x="2430" y="1129"/>
                  <a:pt x="2430" y="1129"/>
                </a:cubicBezTo>
                <a:cubicBezTo>
                  <a:pt x="2430" y="1126"/>
                  <a:pt x="2429" y="1123"/>
                  <a:pt x="2428" y="1121"/>
                </a:cubicBezTo>
                <a:cubicBezTo>
                  <a:pt x="2428" y="1120"/>
                  <a:pt x="2428" y="1120"/>
                  <a:pt x="2427" y="1120"/>
                </a:cubicBezTo>
                <a:cubicBezTo>
                  <a:pt x="2427" y="1120"/>
                  <a:pt x="2426" y="1120"/>
                  <a:pt x="2426" y="1121"/>
                </a:cubicBezTo>
                <a:cubicBezTo>
                  <a:pt x="2426" y="1122"/>
                  <a:pt x="2426" y="1123"/>
                  <a:pt x="2426" y="1125"/>
                </a:cubicBezTo>
                <a:cubicBezTo>
                  <a:pt x="2426" y="1129"/>
                  <a:pt x="2425" y="1134"/>
                  <a:pt x="2426" y="1139"/>
                </a:cubicBezTo>
                <a:cubicBezTo>
                  <a:pt x="2427" y="1147"/>
                  <a:pt x="2427" y="1156"/>
                  <a:pt x="2427" y="1165"/>
                </a:cubicBezTo>
                <a:cubicBezTo>
                  <a:pt x="2427" y="1167"/>
                  <a:pt x="2427" y="1168"/>
                  <a:pt x="2427" y="1170"/>
                </a:cubicBezTo>
                <a:close/>
                <a:moveTo>
                  <a:pt x="2427" y="1126"/>
                </a:moveTo>
                <a:cubicBezTo>
                  <a:pt x="2428" y="1129"/>
                  <a:pt x="2430" y="1131"/>
                  <a:pt x="2431" y="1134"/>
                </a:cubicBezTo>
                <a:cubicBezTo>
                  <a:pt x="2432" y="1136"/>
                  <a:pt x="2432" y="1139"/>
                  <a:pt x="2432" y="1142"/>
                </a:cubicBezTo>
                <a:cubicBezTo>
                  <a:pt x="2433" y="1148"/>
                  <a:pt x="2435" y="1155"/>
                  <a:pt x="2434" y="1161"/>
                </a:cubicBezTo>
                <a:cubicBezTo>
                  <a:pt x="2433" y="1163"/>
                  <a:pt x="2432" y="1166"/>
                  <a:pt x="2431" y="1168"/>
                </a:cubicBezTo>
                <a:cubicBezTo>
                  <a:pt x="2431" y="1169"/>
                  <a:pt x="2430" y="1170"/>
                  <a:pt x="2429" y="1170"/>
                </a:cubicBezTo>
                <a:cubicBezTo>
                  <a:pt x="2431" y="1155"/>
                  <a:pt x="2427" y="1141"/>
                  <a:pt x="2427" y="1126"/>
                </a:cubicBezTo>
                <a:close/>
                <a:moveTo>
                  <a:pt x="2662" y="1199"/>
                </a:moveTo>
                <a:cubicBezTo>
                  <a:pt x="2662" y="1196"/>
                  <a:pt x="2661" y="1193"/>
                  <a:pt x="2658" y="1192"/>
                </a:cubicBezTo>
                <a:cubicBezTo>
                  <a:pt x="2657" y="1191"/>
                  <a:pt x="2656" y="1190"/>
                  <a:pt x="2655" y="1190"/>
                </a:cubicBezTo>
                <a:cubicBezTo>
                  <a:pt x="2652" y="1189"/>
                  <a:pt x="2649" y="1188"/>
                  <a:pt x="2646" y="1187"/>
                </a:cubicBezTo>
                <a:cubicBezTo>
                  <a:pt x="2642" y="1187"/>
                  <a:pt x="2638" y="1186"/>
                  <a:pt x="2634" y="1186"/>
                </a:cubicBezTo>
                <a:cubicBezTo>
                  <a:pt x="2630" y="1186"/>
                  <a:pt x="2627" y="1183"/>
                  <a:pt x="2623" y="1183"/>
                </a:cubicBezTo>
                <a:cubicBezTo>
                  <a:pt x="2620" y="1183"/>
                  <a:pt x="2617" y="1182"/>
                  <a:pt x="2614" y="1181"/>
                </a:cubicBezTo>
                <a:cubicBezTo>
                  <a:pt x="2610" y="1180"/>
                  <a:pt x="2607" y="1180"/>
                  <a:pt x="2604" y="1180"/>
                </a:cubicBezTo>
                <a:cubicBezTo>
                  <a:pt x="2603" y="1179"/>
                  <a:pt x="2603" y="1179"/>
                  <a:pt x="2602" y="1179"/>
                </a:cubicBezTo>
                <a:cubicBezTo>
                  <a:pt x="2601" y="1179"/>
                  <a:pt x="2600" y="1179"/>
                  <a:pt x="2599" y="1178"/>
                </a:cubicBezTo>
                <a:cubicBezTo>
                  <a:pt x="2598" y="1178"/>
                  <a:pt x="2598" y="1179"/>
                  <a:pt x="2596" y="1179"/>
                </a:cubicBezTo>
                <a:cubicBezTo>
                  <a:pt x="2597" y="1176"/>
                  <a:pt x="2598" y="1174"/>
                  <a:pt x="2599" y="1173"/>
                </a:cubicBezTo>
                <a:cubicBezTo>
                  <a:pt x="2602" y="1167"/>
                  <a:pt x="2604" y="1161"/>
                  <a:pt x="2608" y="1156"/>
                </a:cubicBezTo>
                <a:cubicBezTo>
                  <a:pt x="2611" y="1152"/>
                  <a:pt x="2612" y="1147"/>
                  <a:pt x="2614" y="1142"/>
                </a:cubicBezTo>
                <a:cubicBezTo>
                  <a:pt x="2618" y="1134"/>
                  <a:pt x="2622" y="1125"/>
                  <a:pt x="2625" y="1117"/>
                </a:cubicBezTo>
                <a:cubicBezTo>
                  <a:pt x="2626" y="1115"/>
                  <a:pt x="2626" y="1114"/>
                  <a:pt x="2627" y="1112"/>
                </a:cubicBezTo>
                <a:cubicBezTo>
                  <a:pt x="2628" y="1110"/>
                  <a:pt x="2630" y="1108"/>
                  <a:pt x="2631" y="1106"/>
                </a:cubicBezTo>
                <a:cubicBezTo>
                  <a:pt x="2632" y="1104"/>
                  <a:pt x="2633" y="1101"/>
                  <a:pt x="2634" y="1099"/>
                </a:cubicBezTo>
                <a:cubicBezTo>
                  <a:pt x="2635" y="1095"/>
                  <a:pt x="2636" y="1090"/>
                  <a:pt x="2638" y="1086"/>
                </a:cubicBezTo>
                <a:cubicBezTo>
                  <a:pt x="2641" y="1081"/>
                  <a:pt x="2642" y="1075"/>
                  <a:pt x="2639" y="1070"/>
                </a:cubicBezTo>
                <a:cubicBezTo>
                  <a:pt x="2638" y="1067"/>
                  <a:pt x="2637" y="1064"/>
                  <a:pt x="2635" y="1061"/>
                </a:cubicBezTo>
                <a:cubicBezTo>
                  <a:pt x="2633" y="1058"/>
                  <a:pt x="2631" y="1057"/>
                  <a:pt x="2628" y="1056"/>
                </a:cubicBezTo>
                <a:cubicBezTo>
                  <a:pt x="2620" y="1054"/>
                  <a:pt x="2613" y="1056"/>
                  <a:pt x="2607" y="1061"/>
                </a:cubicBezTo>
                <a:cubicBezTo>
                  <a:pt x="2601" y="1065"/>
                  <a:pt x="2595" y="1070"/>
                  <a:pt x="2591" y="1076"/>
                </a:cubicBezTo>
                <a:cubicBezTo>
                  <a:pt x="2590" y="1078"/>
                  <a:pt x="2590" y="1079"/>
                  <a:pt x="2589" y="1081"/>
                </a:cubicBezTo>
                <a:cubicBezTo>
                  <a:pt x="2584" y="1088"/>
                  <a:pt x="2580" y="1095"/>
                  <a:pt x="2575" y="1102"/>
                </a:cubicBezTo>
                <a:cubicBezTo>
                  <a:pt x="2574" y="1105"/>
                  <a:pt x="2572" y="1107"/>
                  <a:pt x="2570" y="1110"/>
                </a:cubicBezTo>
                <a:cubicBezTo>
                  <a:pt x="2568" y="1113"/>
                  <a:pt x="2566" y="1116"/>
                  <a:pt x="2564" y="1119"/>
                </a:cubicBezTo>
                <a:cubicBezTo>
                  <a:pt x="2562" y="1123"/>
                  <a:pt x="2559" y="1127"/>
                  <a:pt x="2557" y="1131"/>
                </a:cubicBezTo>
                <a:cubicBezTo>
                  <a:pt x="2554" y="1135"/>
                  <a:pt x="2552" y="1139"/>
                  <a:pt x="2549" y="1143"/>
                </a:cubicBezTo>
                <a:cubicBezTo>
                  <a:pt x="2548" y="1144"/>
                  <a:pt x="2547" y="1146"/>
                  <a:pt x="2546" y="1147"/>
                </a:cubicBezTo>
                <a:cubicBezTo>
                  <a:pt x="2544" y="1151"/>
                  <a:pt x="2542" y="1154"/>
                  <a:pt x="2540" y="1158"/>
                </a:cubicBezTo>
                <a:cubicBezTo>
                  <a:pt x="2536" y="1163"/>
                  <a:pt x="2532" y="1169"/>
                  <a:pt x="2529" y="1174"/>
                </a:cubicBezTo>
                <a:cubicBezTo>
                  <a:pt x="2528" y="1175"/>
                  <a:pt x="2527" y="1175"/>
                  <a:pt x="2526" y="1175"/>
                </a:cubicBezTo>
                <a:cubicBezTo>
                  <a:pt x="2519" y="1175"/>
                  <a:pt x="2513" y="1175"/>
                  <a:pt x="2506" y="1175"/>
                </a:cubicBezTo>
                <a:cubicBezTo>
                  <a:pt x="2506" y="1173"/>
                  <a:pt x="2505" y="1173"/>
                  <a:pt x="2504" y="1174"/>
                </a:cubicBezTo>
                <a:cubicBezTo>
                  <a:pt x="2500" y="1176"/>
                  <a:pt x="2496" y="1175"/>
                  <a:pt x="2492" y="1176"/>
                </a:cubicBezTo>
                <a:cubicBezTo>
                  <a:pt x="2486" y="1176"/>
                  <a:pt x="2479" y="1176"/>
                  <a:pt x="2473" y="1176"/>
                </a:cubicBezTo>
                <a:cubicBezTo>
                  <a:pt x="2468" y="1176"/>
                  <a:pt x="2464" y="1175"/>
                  <a:pt x="2459" y="1176"/>
                </a:cubicBezTo>
                <a:cubicBezTo>
                  <a:pt x="2449" y="1176"/>
                  <a:pt x="2438" y="1177"/>
                  <a:pt x="2428" y="1178"/>
                </a:cubicBezTo>
                <a:cubicBezTo>
                  <a:pt x="2419" y="1179"/>
                  <a:pt x="2410" y="1180"/>
                  <a:pt x="2401" y="1182"/>
                </a:cubicBezTo>
                <a:cubicBezTo>
                  <a:pt x="2401" y="1182"/>
                  <a:pt x="2400" y="1183"/>
                  <a:pt x="2399" y="1182"/>
                </a:cubicBezTo>
                <a:cubicBezTo>
                  <a:pt x="2395" y="1182"/>
                  <a:pt x="2392" y="1183"/>
                  <a:pt x="2389" y="1184"/>
                </a:cubicBezTo>
                <a:cubicBezTo>
                  <a:pt x="2384" y="1187"/>
                  <a:pt x="2379" y="1188"/>
                  <a:pt x="2374" y="1192"/>
                </a:cubicBezTo>
                <a:cubicBezTo>
                  <a:pt x="2371" y="1194"/>
                  <a:pt x="2370" y="1197"/>
                  <a:pt x="2369" y="1200"/>
                </a:cubicBezTo>
                <a:cubicBezTo>
                  <a:pt x="2369" y="1202"/>
                  <a:pt x="2369" y="1205"/>
                  <a:pt x="2369" y="1208"/>
                </a:cubicBezTo>
                <a:cubicBezTo>
                  <a:pt x="2369" y="1209"/>
                  <a:pt x="2369" y="1210"/>
                  <a:pt x="2369" y="1210"/>
                </a:cubicBezTo>
                <a:cubicBezTo>
                  <a:pt x="2371" y="1212"/>
                  <a:pt x="2371" y="1214"/>
                  <a:pt x="2371" y="1215"/>
                </a:cubicBezTo>
                <a:cubicBezTo>
                  <a:pt x="2371" y="1220"/>
                  <a:pt x="2371" y="1226"/>
                  <a:pt x="2371" y="1231"/>
                </a:cubicBezTo>
                <a:cubicBezTo>
                  <a:pt x="2371" y="1233"/>
                  <a:pt x="2371" y="1234"/>
                  <a:pt x="2371" y="1236"/>
                </a:cubicBezTo>
                <a:cubicBezTo>
                  <a:pt x="2371" y="1239"/>
                  <a:pt x="2371" y="1242"/>
                  <a:pt x="2371" y="1245"/>
                </a:cubicBezTo>
                <a:cubicBezTo>
                  <a:pt x="2372" y="1249"/>
                  <a:pt x="2372" y="1253"/>
                  <a:pt x="2372" y="1257"/>
                </a:cubicBezTo>
                <a:cubicBezTo>
                  <a:pt x="2373" y="1259"/>
                  <a:pt x="2374" y="1261"/>
                  <a:pt x="2375" y="1263"/>
                </a:cubicBezTo>
                <a:cubicBezTo>
                  <a:pt x="2375" y="1266"/>
                  <a:pt x="2376" y="1268"/>
                  <a:pt x="2377" y="1270"/>
                </a:cubicBezTo>
                <a:cubicBezTo>
                  <a:pt x="2377" y="1271"/>
                  <a:pt x="2377" y="1272"/>
                  <a:pt x="2377" y="1273"/>
                </a:cubicBezTo>
                <a:cubicBezTo>
                  <a:pt x="2377" y="1273"/>
                  <a:pt x="2377" y="1274"/>
                  <a:pt x="2377" y="1274"/>
                </a:cubicBezTo>
                <a:cubicBezTo>
                  <a:pt x="2378" y="1280"/>
                  <a:pt x="2380" y="1285"/>
                  <a:pt x="2382" y="1291"/>
                </a:cubicBezTo>
                <a:cubicBezTo>
                  <a:pt x="2384" y="1295"/>
                  <a:pt x="2385" y="1300"/>
                  <a:pt x="2387" y="1305"/>
                </a:cubicBezTo>
                <a:cubicBezTo>
                  <a:pt x="2388" y="1307"/>
                  <a:pt x="2388" y="1310"/>
                  <a:pt x="2390" y="1312"/>
                </a:cubicBezTo>
                <a:cubicBezTo>
                  <a:pt x="2392" y="1317"/>
                  <a:pt x="2394" y="1321"/>
                  <a:pt x="2396" y="1326"/>
                </a:cubicBezTo>
                <a:cubicBezTo>
                  <a:pt x="2397" y="1328"/>
                  <a:pt x="2397" y="1330"/>
                  <a:pt x="2398" y="1332"/>
                </a:cubicBezTo>
                <a:cubicBezTo>
                  <a:pt x="2401" y="1336"/>
                  <a:pt x="2403" y="1341"/>
                  <a:pt x="2407" y="1345"/>
                </a:cubicBezTo>
                <a:cubicBezTo>
                  <a:pt x="2408" y="1347"/>
                  <a:pt x="2409" y="1350"/>
                  <a:pt x="2410" y="1352"/>
                </a:cubicBezTo>
                <a:cubicBezTo>
                  <a:pt x="2413" y="1357"/>
                  <a:pt x="2415" y="1362"/>
                  <a:pt x="2420" y="1366"/>
                </a:cubicBezTo>
                <a:cubicBezTo>
                  <a:pt x="2420" y="1366"/>
                  <a:pt x="2420" y="1367"/>
                  <a:pt x="2421" y="1367"/>
                </a:cubicBezTo>
                <a:cubicBezTo>
                  <a:pt x="2423" y="1370"/>
                  <a:pt x="2425" y="1373"/>
                  <a:pt x="2428" y="1376"/>
                </a:cubicBezTo>
                <a:cubicBezTo>
                  <a:pt x="2433" y="1381"/>
                  <a:pt x="2439" y="1386"/>
                  <a:pt x="2445" y="1391"/>
                </a:cubicBezTo>
                <a:cubicBezTo>
                  <a:pt x="2446" y="1392"/>
                  <a:pt x="2447" y="1393"/>
                  <a:pt x="2447" y="1393"/>
                </a:cubicBezTo>
                <a:cubicBezTo>
                  <a:pt x="2446" y="1396"/>
                  <a:pt x="2448" y="1397"/>
                  <a:pt x="2449" y="1397"/>
                </a:cubicBezTo>
                <a:cubicBezTo>
                  <a:pt x="2447" y="1401"/>
                  <a:pt x="2445" y="1404"/>
                  <a:pt x="2443" y="1407"/>
                </a:cubicBezTo>
                <a:cubicBezTo>
                  <a:pt x="2442" y="1409"/>
                  <a:pt x="2441" y="1410"/>
                  <a:pt x="2440" y="1411"/>
                </a:cubicBezTo>
                <a:cubicBezTo>
                  <a:pt x="2437" y="1416"/>
                  <a:pt x="2435" y="1420"/>
                  <a:pt x="2432" y="1425"/>
                </a:cubicBezTo>
                <a:cubicBezTo>
                  <a:pt x="2429" y="1431"/>
                  <a:pt x="2426" y="1438"/>
                  <a:pt x="2423" y="1444"/>
                </a:cubicBezTo>
                <a:cubicBezTo>
                  <a:pt x="2422" y="1446"/>
                  <a:pt x="2422" y="1448"/>
                  <a:pt x="2423" y="1450"/>
                </a:cubicBezTo>
                <a:cubicBezTo>
                  <a:pt x="2423" y="1451"/>
                  <a:pt x="2424" y="1452"/>
                  <a:pt x="2426" y="1453"/>
                </a:cubicBezTo>
                <a:cubicBezTo>
                  <a:pt x="2428" y="1455"/>
                  <a:pt x="2431" y="1457"/>
                  <a:pt x="2434" y="1459"/>
                </a:cubicBezTo>
                <a:cubicBezTo>
                  <a:pt x="2437" y="1460"/>
                  <a:pt x="2439" y="1461"/>
                  <a:pt x="2442" y="1462"/>
                </a:cubicBezTo>
                <a:cubicBezTo>
                  <a:pt x="2446" y="1463"/>
                  <a:pt x="2449" y="1465"/>
                  <a:pt x="2453" y="1466"/>
                </a:cubicBezTo>
                <a:cubicBezTo>
                  <a:pt x="2456" y="1467"/>
                  <a:pt x="2458" y="1468"/>
                  <a:pt x="2461" y="1468"/>
                </a:cubicBezTo>
                <a:cubicBezTo>
                  <a:pt x="2468" y="1470"/>
                  <a:pt x="2475" y="1473"/>
                  <a:pt x="2483" y="1474"/>
                </a:cubicBezTo>
                <a:cubicBezTo>
                  <a:pt x="2488" y="1476"/>
                  <a:pt x="2494" y="1476"/>
                  <a:pt x="2500" y="1477"/>
                </a:cubicBezTo>
                <a:cubicBezTo>
                  <a:pt x="2504" y="1478"/>
                  <a:pt x="2508" y="1478"/>
                  <a:pt x="2512" y="1478"/>
                </a:cubicBezTo>
                <a:cubicBezTo>
                  <a:pt x="2516" y="1478"/>
                  <a:pt x="2520" y="1478"/>
                  <a:pt x="2524" y="1477"/>
                </a:cubicBezTo>
                <a:cubicBezTo>
                  <a:pt x="2531" y="1477"/>
                  <a:pt x="2539" y="1477"/>
                  <a:pt x="2546" y="1475"/>
                </a:cubicBezTo>
                <a:cubicBezTo>
                  <a:pt x="2556" y="1474"/>
                  <a:pt x="2565" y="1472"/>
                  <a:pt x="2575" y="1470"/>
                </a:cubicBezTo>
                <a:cubicBezTo>
                  <a:pt x="2580" y="1469"/>
                  <a:pt x="2584" y="1467"/>
                  <a:pt x="2589" y="1464"/>
                </a:cubicBezTo>
                <a:cubicBezTo>
                  <a:pt x="2592" y="1463"/>
                  <a:pt x="2594" y="1462"/>
                  <a:pt x="2597" y="1460"/>
                </a:cubicBezTo>
                <a:cubicBezTo>
                  <a:pt x="2600" y="1458"/>
                  <a:pt x="2602" y="1454"/>
                  <a:pt x="2605" y="1452"/>
                </a:cubicBezTo>
                <a:cubicBezTo>
                  <a:pt x="2606" y="1452"/>
                  <a:pt x="2607" y="1453"/>
                  <a:pt x="2608" y="1452"/>
                </a:cubicBezTo>
                <a:cubicBezTo>
                  <a:pt x="2608" y="1452"/>
                  <a:pt x="2609" y="1451"/>
                  <a:pt x="2609" y="1449"/>
                </a:cubicBezTo>
                <a:cubicBezTo>
                  <a:pt x="2607" y="1446"/>
                  <a:pt x="2607" y="1443"/>
                  <a:pt x="2606" y="1440"/>
                </a:cubicBezTo>
                <a:cubicBezTo>
                  <a:pt x="2603" y="1434"/>
                  <a:pt x="2602" y="1428"/>
                  <a:pt x="2598" y="1422"/>
                </a:cubicBezTo>
                <a:cubicBezTo>
                  <a:pt x="2596" y="1419"/>
                  <a:pt x="2596" y="1416"/>
                  <a:pt x="2594" y="1413"/>
                </a:cubicBezTo>
                <a:cubicBezTo>
                  <a:pt x="2591" y="1406"/>
                  <a:pt x="2585" y="1401"/>
                  <a:pt x="2580" y="1396"/>
                </a:cubicBezTo>
                <a:cubicBezTo>
                  <a:pt x="2580" y="1395"/>
                  <a:pt x="2581" y="1395"/>
                  <a:pt x="2582" y="1394"/>
                </a:cubicBezTo>
                <a:cubicBezTo>
                  <a:pt x="2585" y="1392"/>
                  <a:pt x="2588" y="1390"/>
                  <a:pt x="2590" y="1387"/>
                </a:cubicBezTo>
                <a:cubicBezTo>
                  <a:pt x="2596" y="1382"/>
                  <a:pt x="2602" y="1376"/>
                  <a:pt x="2607" y="1370"/>
                </a:cubicBezTo>
                <a:cubicBezTo>
                  <a:pt x="2610" y="1367"/>
                  <a:pt x="2613" y="1363"/>
                  <a:pt x="2616" y="1360"/>
                </a:cubicBezTo>
                <a:cubicBezTo>
                  <a:pt x="2620" y="1355"/>
                  <a:pt x="2623" y="1350"/>
                  <a:pt x="2626" y="1345"/>
                </a:cubicBezTo>
                <a:cubicBezTo>
                  <a:pt x="2628" y="1343"/>
                  <a:pt x="2630" y="1341"/>
                  <a:pt x="2631" y="1338"/>
                </a:cubicBezTo>
                <a:cubicBezTo>
                  <a:pt x="2632" y="1335"/>
                  <a:pt x="2634" y="1332"/>
                  <a:pt x="2635" y="1329"/>
                </a:cubicBezTo>
                <a:cubicBezTo>
                  <a:pt x="2637" y="1324"/>
                  <a:pt x="2639" y="1318"/>
                  <a:pt x="2641" y="1312"/>
                </a:cubicBezTo>
                <a:cubicBezTo>
                  <a:pt x="2644" y="1305"/>
                  <a:pt x="2647" y="1298"/>
                  <a:pt x="2649" y="1291"/>
                </a:cubicBezTo>
                <a:cubicBezTo>
                  <a:pt x="2651" y="1285"/>
                  <a:pt x="2653" y="1280"/>
                  <a:pt x="2654" y="1274"/>
                </a:cubicBezTo>
                <a:cubicBezTo>
                  <a:pt x="2656" y="1266"/>
                  <a:pt x="2658" y="1259"/>
                  <a:pt x="2658" y="1252"/>
                </a:cubicBezTo>
                <a:cubicBezTo>
                  <a:pt x="2658" y="1251"/>
                  <a:pt x="2658" y="1251"/>
                  <a:pt x="2658" y="1251"/>
                </a:cubicBezTo>
                <a:cubicBezTo>
                  <a:pt x="2659" y="1247"/>
                  <a:pt x="2659" y="1243"/>
                  <a:pt x="2660" y="1238"/>
                </a:cubicBezTo>
                <a:cubicBezTo>
                  <a:pt x="2660" y="1235"/>
                  <a:pt x="2660" y="1231"/>
                  <a:pt x="2659" y="1227"/>
                </a:cubicBezTo>
                <a:cubicBezTo>
                  <a:pt x="2659" y="1222"/>
                  <a:pt x="2660" y="1216"/>
                  <a:pt x="2661" y="1210"/>
                </a:cubicBezTo>
                <a:cubicBezTo>
                  <a:pt x="2662" y="1206"/>
                  <a:pt x="2662" y="1203"/>
                  <a:pt x="2662" y="1199"/>
                </a:cubicBezTo>
                <a:close/>
                <a:moveTo>
                  <a:pt x="2658" y="1199"/>
                </a:moveTo>
                <a:cubicBezTo>
                  <a:pt x="2653" y="1203"/>
                  <a:pt x="2649" y="1205"/>
                  <a:pt x="2643" y="1206"/>
                </a:cubicBezTo>
                <a:cubicBezTo>
                  <a:pt x="2643" y="1206"/>
                  <a:pt x="2643" y="1206"/>
                  <a:pt x="2643" y="1206"/>
                </a:cubicBezTo>
                <a:cubicBezTo>
                  <a:pt x="2648" y="1204"/>
                  <a:pt x="2653" y="1201"/>
                  <a:pt x="2658" y="1199"/>
                </a:cubicBezTo>
                <a:close/>
                <a:moveTo>
                  <a:pt x="2642" y="1203"/>
                </a:moveTo>
                <a:cubicBezTo>
                  <a:pt x="2635" y="1206"/>
                  <a:pt x="2628" y="1212"/>
                  <a:pt x="2620" y="1212"/>
                </a:cubicBezTo>
                <a:cubicBezTo>
                  <a:pt x="2627" y="1209"/>
                  <a:pt x="2634" y="1206"/>
                  <a:pt x="2642" y="1203"/>
                </a:cubicBezTo>
                <a:close/>
                <a:moveTo>
                  <a:pt x="2620" y="1208"/>
                </a:moveTo>
                <a:cubicBezTo>
                  <a:pt x="2624" y="1207"/>
                  <a:pt x="2628" y="1206"/>
                  <a:pt x="2632" y="1204"/>
                </a:cubicBezTo>
                <a:cubicBezTo>
                  <a:pt x="2632" y="1204"/>
                  <a:pt x="2632" y="1205"/>
                  <a:pt x="2632" y="1205"/>
                </a:cubicBezTo>
                <a:cubicBezTo>
                  <a:pt x="2628" y="1206"/>
                  <a:pt x="2624" y="1208"/>
                  <a:pt x="2620" y="1209"/>
                </a:cubicBezTo>
                <a:cubicBezTo>
                  <a:pt x="2620" y="1209"/>
                  <a:pt x="2620" y="1209"/>
                  <a:pt x="2620" y="1208"/>
                </a:cubicBezTo>
                <a:close/>
                <a:moveTo>
                  <a:pt x="2641" y="1201"/>
                </a:moveTo>
                <a:cubicBezTo>
                  <a:pt x="2641" y="1201"/>
                  <a:pt x="2641" y="1200"/>
                  <a:pt x="2641" y="1200"/>
                </a:cubicBezTo>
                <a:cubicBezTo>
                  <a:pt x="2643" y="1199"/>
                  <a:pt x="2645" y="1198"/>
                  <a:pt x="2648" y="1197"/>
                </a:cubicBezTo>
                <a:cubicBezTo>
                  <a:pt x="2648" y="1197"/>
                  <a:pt x="2648" y="1197"/>
                  <a:pt x="2648" y="1198"/>
                </a:cubicBezTo>
                <a:cubicBezTo>
                  <a:pt x="2646" y="1199"/>
                  <a:pt x="2644" y="1200"/>
                  <a:pt x="2641" y="1201"/>
                </a:cubicBezTo>
                <a:close/>
                <a:moveTo>
                  <a:pt x="2657" y="1198"/>
                </a:moveTo>
                <a:cubicBezTo>
                  <a:pt x="2654" y="1199"/>
                  <a:pt x="2650" y="1200"/>
                  <a:pt x="2647" y="1201"/>
                </a:cubicBezTo>
                <a:cubicBezTo>
                  <a:pt x="2646" y="1201"/>
                  <a:pt x="2646" y="1201"/>
                  <a:pt x="2646" y="1201"/>
                </a:cubicBezTo>
                <a:cubicBezTo>
                  <a:pt x="2650" y="1199"/>
                  <a:pt x="2654" y="1198"/>
                  <a:pt x="2657" y="1197"/>
                </a:cubicBezTo>
                <a:cubicBezTo>
                  <a:pt x="2657" y="1197"/>
                  <a:pt x="2657" y="1197"/>
                  <a:pt x="2657" y="1198"/>
                </a:cubicBezTo>
                <a:close/>
                <a:moveTo>
                  <a:pt x="2655" y="1193"/>
                </a:moveTo>
                <a:cubicBezTo>
                  <a:pt x="2648" y="1194"/>
                  <a:pt x="2641" y="1198"/>
                  <a:pt x="2634" y="1201"/>
                </a:cubicBezTo>
                <a:cubicBezTo>
                  <a:pt x="2635" y="1198"/>
                  <a:pt x="2637" y="1199"/>
                  <a:pt x="2639" y="1198"/>
                </a:cubicBezTo>
                <a:cubicBezTo>
                  <a:pt x="2641" y="1197"/>
                  <a:pt x="2642" y="1196"/>
                  <a:pt x="2644" y="1195"/>
                </a:cubicBezTo>
                <a:cubicBezTo>
                  <a:pt x="2646" y="1195"/>
                  <a:pt x="2648" y="1194"/>
                  <a:pt x="2650" y="1194"/>
                </a:cubicBezTo>
                <a:cubicBezTo>
                  <a:pt x="2652" y="1193"/>
                  <a:pt x="2653" y="1191"/>
                  <a:pt x="2655" y="1193"/>
                </a:cubicBezTo>
                <a:close/>
                <a:moveTo>
                  <a:pt x="2651" y="1191"/>
                </a:moveTo>
                <a:cubicBezTo>
                  <a:pt x="2647" y="1193"/>
                  <a:pt x="2643" y="1194"/>
                  <a:pt x="2639" y="1196"/>
                </a:cubicBezTo>
                <a:cubicBezTo>
                  <a:pt x="2643" y="1193"/>
                  <a:pt x="2647" y="1192"/>
                  <a:pt x="2651" y="1191"/>
                </a:cubicBezTo>
                <a:close/>
                <a:moveTo>
                  <a:pt x="2646" y="1190"/>
                </a:moveTo>
                <a:cubicBezTo>
                  <a:pt x="2644" y="1191"/>
                  <a:pt x="2642" y="1192"/>
                  <a:pt x="2640" y="1193"/>
                </a:cubicBezTo>
                <a:cubicBezTo>
                  <a:pt x="2638" y="1194"/>
                  <a:pt x="2636" y="1195"/>
                  <a:pt x="2634" y="1196"/>
                </a:cubicBezTo>
                <a:cubicBezTo>
                  <a:pt x="2636" y="1193"/>
                  <a:pt x="2644" y="1189"/>
                  <a:pt x="2646" y="1190"/>
                </a:cubicBezTo>
                <a:close/>
                <a:moveTo>
                  <a:pt x="2639" y="1191"/>
                </a:moveTo>
                <a:cubicBezTo>
                  <a:pt x="2637" y="1192"/>
                  <a:pt x="2635" y="1193"/>
                  <a:pt x="2633" y="1194"/>
                </a:cubicBezTo>
                <a:cubicBezTo>
                  <a:pt x="2633" y="1194"/>
                  <a:pt x="2633" y="1193"/>
                  <a:pt x="2633" y="1193"/>
                </a:cubicBezTo>
                <a:cubicBezTo>
                  <a:pt x="2638" y="1190"/>
                  <a:pt x="2638" y="1190"/>
                  <a:pt x="2638" y="1190"/>
                </a:cubicBezTo>
                <a:cubicBezTo>
                  <a:pt x="2638" y="1190"/>
                  <a:pt x="2638" y="1190"/>
                  <a:pt x="2639" y="1191"/>
                </a:cubicBezTo>
                <a:close/>
                <a:moveTo>
                  <a:pt x="2636" y="1188"/>
                </a:moveTo>
                <a:cubicBezTo>
                  <a:pt x="2636" y="1188"/>
                  <a:pt x="2636" y="1188"/>
                  <a:pt x="2636" y="1188"/>
                </a:cubicBezTo>
                <a:cubicBezTo>
                  <a:pt x="2635" y="1190"/>
                  <a:pt x="2633" y="1191"/>
                  <a:pt x="2632" y="1192"/>
                </a:cubicBezTo>
                <a:cubicBezTo>
                  <a:pt x="2631" y="1192"/>
                  <a:pt x="2631" y="1191"/>
                  <a:pt x="2630" y="1191"/>
                </a:cubicBezTo>
                <a:cubicBezTo>
                  <a:pt x="2632" y="1190"/>
                  <a:pt x="2634" y="1189"/>
                  <a:pt x="2636" y="1188"/>
                </a:cubicBezTo>
                <a:close/>
                <a:moveTo>
                  <a:pt x="2633" y="1188"/>
                </a:moveTo>
                <a:cubicBezTo>
                  <a:pt x="2630" y="1188"/>
                  <a:pt x="2629" y="1191"/>
                  <a:pt x="2625" y="1190"/>
                </a:cubicBezTo>
                <a:cubicBezTo>
                  <a:pt x="2628" y="1189"/>
                  <a:pt x="2630" y="1188"/>
                  <a:pt x="2632" y="1187"/>
                </a:cubicBezTo>
                <a:cubicBezTo>
                  <a:pt x="2632" y="1187"/>
                  <a:pt x="2633" y="1188"/>
                  <a:pt x="2633" y="1188"/>
                </a:cubicBezTo>
                <a:close/>
                <a:moveTo>
                  <a:pt x="2627" y="1187"/>
                </a:moveTo>
                <a:cubicBezTo>
                  <a:pt x="2623" y="1188"/>
                  <a:pt x="2619" y="1191"/>
                  <a:pt x="2614" y="1188"/>
                </a:cubicBezTo>
                <a:cubicBezTo>
                  <a:pt x="2618" y="1188"/>
                  <a:pt x="2623" y="1185"/>
                  <a:pt x="2627" y="1187"/>
                </a:cubicBezTo>
                <a:close/>
                <a:moveTo>
                  <a:pt x="2619" y="1185"/>
                </a:moveTo>
                <a:cubicBezTo>
                  <a:pt x="2617" y="1185"/>
                  <a:pt x="2615" y="1185"/>
                  <a:pt x="2613" y="1186"/>
                </a:cubicBezTo>
                <a:cubicBezTo>
                  <a:pt x="2611" y="1186"/>
                  <a:pt x="2611" y="1187"/>
                  <a:pt x="2609" y="1187"/>
                </a:cubicBezTo>
                <a:cubicBezTo>
                  <a:pt x="2608" y="1187"/>
                  <a:pt x="2607" y="1187"/>
                  <a:pt x="2606" y="1187"/>
                </a:cubicBezTo>
                <a:cubicBezTo>
                  <a:pt x="2610" y="1186"/>
                  <a:pt x="2614" y="1183"/>
                  <a:pt x="2619" y="1185"/>
                </a:cubicBezTo>
                <a:close/>
                <a:moveTo>
                  <a:pt x="2614" y="1191"/>
                </a:moveTo>
                <a:cubicBezTo>
                  <a:pt x="2617" y="1191"/>
                  <a:pt x="2620" y="1191"/>
                  <a:pt x="2623" y="1192"/>
                </a:cubicBezTo>
                <a:cubicBezTo>
                  <a:pt x="2626" y="1192"/>
                  <a:pt x="2629" y="1192"/>
                  <a:pt x="2630" y="1194"/>
                </a:cubicBezTo>
                <a:cubicBezTo>
                  <a:pt x="2634" y="1198"/>
                  <a:pt x="2632" y="1201"/>
                  <a:pt x="2628" y="1202"/>
                </a:cubicBezTo>
                <a:cubicBezTo>
                  <a:pt x="2625" y="1203"/>
                  <a:pt x="2621" y="1203"/>
                  <a:pt x="2618" y="1204"/>
                </a:cubicBezTo>
                <a:cubicBezTo>
                  <a:pt x="2615" y="1205"/>
                  <a:pt x="2613" y="1205"/>
                  <a:pt x="2610" y="1206"/>
                </a:cubicBezTo>
                <a:cubicBezTo>
                  <a:pt x="2604" y="1208"/>
                  <a:pt x="2598" y="1209"/>
                  <a:pt x="2591" y="1209"/>
                </a:cubicBezTo>
                <a:cubicBezTo>
                  <a:pt x="2589" y="1210"/>
                  <a:pt x="2586" y="1210"/>
                  <a:pt x="2583" y="1210"/>
                </a:cubicBezTo>
                <a:cubicBezTo>
                  <a:pt x="2585" y="1202"/>
                  <a:pt x="2589" y="1195"/>
                  <a:pt x="2593" y="1188"/>
                </a:cubicBezTo>
                <a:cubicBezTo>
                  <a:pt x="2594" y="1188"/>
                  <a:pt x="2595" y="1188"/>
                  <a:pt x="2595" y="1188"/>
                </a:cubicBezTo>
                <a:cubicBezTo>
                  <a:pt x="2602" y="1188"/>
                  <a:pt x="2608" y="1189"/>
                  <a:pt x="2614" y="1191"/>
                </a:cubicBezTo>
                <a:close/>
                <a:moveTo>
                  <a:pt x="2610" y="1210"/>
                </a:moveTo>
                <a:cubicBezTo>
                  <a:pt x="2605" y="1212"/>
                  <a:pt x="2601" y="1214"/>
                  <a:pt x="2596" y="1216"/>
                </a:cubicBezTo>
                <a:cubicBezTo>
                  <a:pt x="2595" y="1216"/>
                  <a:pt x="2594" y="1216"/>
                  <a:pt x="2593" y="1216"/>
                </a:cubicBezTo>
                <a:cubicBezTo>
                  <a:pt x="2593" y="1216"/>
                  <a:pt x="2593" y="1216"/>
                  <a:pt x="2593" y="1216"/>
                </a:cubicBezTo>
                <a:cubicBezTo>
                  <a:pt x="2602" y="1212"/>
                  <a:pt x="2610" y="1208"/>
                  <a:pt x="2619" y="1206"/>
                </a:cubicBezTo>
                <a:cubicBezTo>
                  <a:pt x="2619" y="1206"/>
                  <a:pt x="2619" y="1206"/>
                  <a:pt x="2619" y="1207"/>
                </a:cubicBezTo>
                <a:cubicBezTo>
                  <a:pt x="2616" y="1208"/>
                  <a:pt x="2613" y="1209"/>
                  <a:pt x="2610" y="1210"/>
                </a:cubicBezTo>
                <a:close/>
                <a:moveTo>
                  <a:pt x="2618" y="1210"/>
                </a:moveTo>
                <a:cubicBezTo>
                  <a:pt x="2614" y="1212"/>
                  <a:pt x="2612" y="1215"/>
                  <a:pt x="2607" y="1214"/>
                </a:cubicBezTo>
                <a:cubicBezTo>
                  <a:pt x="2610" y="1213"/>
                  <a:pt x="2614" y="1211"/>
                  <a:pt x="2618" y="1210"/>
                </a:cubicBezTo>
                <a:close/>
                <a:moveTo>
                  <a:pt x="2548" y="1215"/>
                </a:moveTo>
                <a:cubicBezTo>
                  <a:pt x="2546" y="1216"/>
                  <a:pt x="2543" y="1218"/>
                  <a:pt x="2541" y="1219"/>
                </a:cubicBezTo>
                <a:cubicBezTo>
                  <a:pt x="2541" y="1219"/>
                  <a:pt x="2541" y="1218"/>
                  <a:pt x="2541" y="1218"/>
                </a:cubicBezTo>
                <a:cubicBezTo>
                  <a:pt x="2543" y="1217"/>
                  <a:pt x="2545" y="1214"/>
                  <a:pt x="2548" y="1215"/>
                </a:cubicBezTo>
                <a:close/>
                <a:moveTo>
                  <a:pt x="2537" y="1218"/>
                </a:moveTo>
                <a:cubicBezTo>
                  <a:pt x="2536" y="1218"/>
                  <a:pt x="2536" y="1218"/>
                  <a:pt x="2536" y="1217"/>
                </a:cubicBezTo>
                <a:cubicBezTo>
                  <a:pt x="2538" y="1217"/>
                  <a:pt x="2540" y="1216"/>
                  <a:pt x="2541" y="1215"/>
                </a:cubicBezTo>
                <a:cubicBezTo>
                  <a:pt x="2541" y="1215"/>
                  <a:pt x="2541" y="1216"/>
                  <a:pt x="2542" y="1216"/>
                </a:cubicBezTo>
                <a:cubicBezTo>
                  <a:pt x="2540" y="1217"/>
                  <a:pt x="2538" y="1217"/>
                  <a:pt x="2537" y="1218"/>
                </a:cubicBezTo>
                <a:close/>
                <a:moveTo>
                  <a:pt x="2556" y="1215"/>
                </a:moveTo>
                <a:cubicBezTo>
                  <a:pt x="2553" y="1216"/>
                  <a:pt x="2550" y="1217"/>
                  <a:pt x="2547" y="1219"/>
                </a:cubicBezTo>
                <a:cubicBezTo>
                  <a:pt x="2547" y="1219"/>
                  <a:pt x="2547" y="1218"/>
                  <a:pt x="2547" y="1218"/>
                </a:cubicBezTo>
                <a:cubicBezTo>
                  <a:pt x="2550" y="1217"/>
                  <a:pt x="2552" y="1213"/>
                  <a:pt x="2556" y="1215"/>
                </a:cubicBezTo>
                <a:close/>
                <a:moveTo>
                  <a:pt x="2566" y="1213"/>
                </a:moveTo>
                <a:cubicBezTo>
                  <a:pt x="2564" y="1214"/>
                  <a:pt x="2563" y="1215"/>
                  <a:pt x="2561" y="1216"/>
                </a:cubicBezTo>
                <a:cubicBezTo>
                  <a:pt x="2560" y="1217"/>
                  <a:pt x="2559" y="1217"/>
                  <a:pt x="2557" y="1218"/>
                </a:cubicBezTo>
                <a:cubicBezTo>
                  <a:pt x="2557" y="1218"/>
                  <a:pt x="2556" y="1218"/>
                  <a:pt x="2555" y="1218"/>
                </a:cubicBezTo>
                <a:cubicBezTo>
                  <a:pt x="2558" y="1215"/>
                  <a:pt x="2562" y="1213"/>
                  <a:pt x="2566" y="1213"/>
                </a:cubicBezTo>
                <a:close/>
                <a:moveTo>
                  <a:pt x="2572" y="1213"/>
                </a:moveTo>
                <a:cubicBezTo>
                  <a:pt x="2570" y="1214"/>
                  <a:pt x="2568" y="1215"/>
                  <a:pt x="2566" y="1216"/>
                </a:cubicBezTo>
                <a:cubicBezTo>
                  <a:pt x="2568" y="1215"/>
                  <a:pt x="2569" y="1212"/>
                  <a:pt x="2572" y="1213"/>
                </a:cubicBezTo>
                <a:close/>
                <a:moveTo>
                  <a:pt x="2582" y="1213"/>
                </a:moveTo>
                <a:cubicBezTo>
                  <a:pt x="2578" y="1215"/>
                  <a:pt x="2574" y="1216"/>
                  <a:pt x="2571" y="1217"/>
                </a:cubicBezTo>
                <a:cubicBezTo>
                  <a:pt x="2571" y="1217"/>
                  <a:pt x="2571" y="1217"/>
                  <a:pt x="2571" y="1217"/>
                </a:cubicBezTo>
                <a:cubicBezTo>
                  <a:pt x="2574" y="1215"/>
                  <a:pt x="2577" y="1212"/>
                  <a:pt x="2582" y="1213"/>
                </a:cubicBezTo>
                <a:close/>
                <a:moveTo>
                  <a:pt x="2595" y="1212"/>
                </a:moveTo>
                <a:cubicBezTo>
                  <a:pt x="2592" y="1215"/>
                  <a:pt x="2585" y="1217"/>
                  <a:pt x="2580" y="1217"/>
                </a:cubicBezTo>
                <a:cubicBezTo>
                  <a:pt x="2585" y="1214"/>
                  <a:pt x="2589" y="1211"/>
                  <a:pt x="2595" y="1212"/>
                </a:cubicBezTo>
                <a:close/>
                <a:moveTo>
                  <a:pt x="2577" y="1186"/>
                </a:moveTo>
                <a:cubicBezTo>
                  <a:pt x="2582" y="1184"/>
                  <a:pt x="2587" y="1182"/>
                  <a:pt x="2593" y="1180"/>
                </a:cubicBezTo>
                <a:cubicBezTo>
                  <a:pt x="2593" y="1181"/>
                  <a:pt x="2593" y="1181"/>
                  <a:pt x="2593" y="1181"/>
                </a:cubicBezTo>
                <a:cubicBezTo>
                  <a:pt x="2592" y="1182"/>
                  <a:pt x="2590" y="1184"/>
                  <a:pt x="2589" y="1184"/>
                </a:cubicBezTo>
                <a:cubicBezTo>
                  <a:pt x="2584" y="1186"/>
                  <a:pt x="2579" y="1187"/>
                  <a:pt x="2575" y="1189"/>
                </a:cubicBezTo>
                <a:cubicBezTo>
                  <a:pt x="2574" y="1189"/>
                  <a:pt x="2574" y="1189"/>
                  <a:pt x="2573" y="1189"/>
                </a:cubicBezTo>
                <a:cubicBezTo>
                  <a:pt x="2573" y="1187"/>
                  <a:pt x="2575" y="1186"/>
                  <a:pt x="2577" y="1186"/>
                </a:cubicBezTo>
                <a:close/>
                <a:moveTo>
                  <a:pt x="2577" y="1183"/>
                </a:moveTo>
                <a:cubicBezTo>
                  <a:pt x="2577" y="1182"/>
                  <a:pt x="2577" y="1182"/>
                  <a:pt x="2578" y="1182"/>
                </a:cubicBezTo>
                <a:cubicBezTo>
                  <a:pt x="2583" y="1179"/>
                  <a:pt x="2589" y="1177"/>
                  <a:pt x="2595" y="1174"/>
                </a:cubicBezTo>
                <a:cubicBezTo>
                  <a:pt x="2595" y="1176"/>
                  <a:pt x="2594" y="1178"/>
                  <a:pt x="2594" y="1179"/>
                </a:cubicBezTo>
                <a:cubicBezTo>
                  <a:pt x="2591" y="1178"/>
                  <a:pt x="2588" y="1179"/>
                  <a:pt x="2586" y="1180"/>
                </a:cubicBezTo>
                <a:cubicBezTo>
                  <a:pt x="2583" y="1180"/>
                  <a:pt x="2581" y="1182"/>
                  <a:pt x="2579" y="1183"/>
                </a:cubicBezTo>
                <a:cubicBezTo>
                  <a:pt x="2578" y="1183"/>
                  <a:pt x="2577" y="1183"/>
                  <a:pt x="2577" y="1183"/>
                </a:cubicBezTo>
                <a:close/>
                <a:moveTo>
                  <a:pt x="2602" y="1182"/>
                </a:moveTo>
                <a:cubicBezTo>
                  <a:pt x="2600" y="1183"/>
                  <a:pt x="2598" y="1183"/>
                  <a:pt x="2595" y="1184"/>
                </a:cubicBezTo>
                <a:cubicBezTo>
                  <a:pt x="2595" y="1181"/>
                  <a:pt x="2598" y="1181"/>
                  <a:pt x="2602" y="1182"/>
                </a:cubicBezTo>
                <a:close/>
                <a:moveTo>
                  <a:pt x="2625" y="1105"/>
                </a:moveTo>
                <a:cubicBezTo>
                  <a:pt x="2621" y="1106"/>
                  <a:pt x="2618" y="1107"/>
                  <a:pt x="2614" y="1107"/>
                </a:cubicBezTo>
                <a:cubicBezTo>
                  <a:pt x="2615" y="1107"/>
                  <a:pt x="2616" y="1105"/>
                  <a:pt x="2617" y="1105"/>
                </a:cubicBezTo>
                <a:cubicBezTo>
                  <a:pt x="2621" y="1103"/>
                  <a:pt x="2626" y="1102"/>
                  <a:pt x="2630" y="1100"/>
                </a:cubicBezTo>
                <a:cubicBezTo>
                  <a:pt x="2630" y="1103"/>
                  <a:pt x="2627" y="1104"/>
                  <a:pt x="2625" y="1105"/>
                </a:cubicBezTo>
                <a:close/>
                <a:moveTo>
                  <a:pt x="2633" y="1092"/>
                </a:moveTo>
                <a:cubicBezTo>
                  <a:pt x="2629" y="1094"/>
                  <a:pt x="2625" y="1095"/>
                  <a:pt x="2621" y="1096"/>
                </a:cubicBezTo>
                <a:cubicBezTo>
                  <a:pt x="2621" y="1096"/>
                  <a:pt x="2621" y="1095"/>
                  <a:pt x="2620" y="1095"/>
                </a:cubicBezTo>
                <a:cubicBezTo>
                  <a:pt x="2625" y="1093"/>
                  <a:pt x="2629" y="1092"/>
                  <a:pt x="2634" y="1090"/>
                </a:cubicBezTo>
                <a:cubicBezTo>
                  <a:pt x="2633" y="1091"/>
                  <a:pt x="2633" y="1092"/>
                  <a:pt x="2633" y="1092"/>
                </a:cubicBezTo>
                <a:close/>
                <a:moveTo>
                  <a:pt x="2623" y="1091"/>
                </a:moveTo>
                <a:cubicBezTo>
                  <a:pt x="2623" y="1090"/>
                  <a:pt x="2624" y="1090"/>
                  <a:pt x="2624" y="1089"/>
                </a:cubicBezTo>
                <a:cubicBezTo>
                  <a:pt x="2628" y="1088"/>
                  <a:pt x="2632" y="1087"/>
                  <a:pt x="2635" y="1085"/>
                </a:cubicBezTo>
                <a:cubicBezTo>
                  <a:pt x="2634" y="1087"/>
                  <a:pt x="2631" y="1089"/>
                  <a:pt x="2623" y="1091"/>
                </a:cubicBezTo>
                <a:close/>
                <a:moveTo>
                  <a:pt x="2625" y="1086"/>
                </a:moveTo>
                <a:cubicBezTo>
                  <a:pt x="2625" y="1083"/>
                  <a:pt x="2627" y="1082"/>
                  <a:pt x="2629" y="1082"/>
                </a:cubicBezTo>
                <a:cubicBezTo>
                  <a:pt x="2632" y="1081"/>
                  <a:pt x="2635" y="1081"/>
                  <a:pt x="2637" y="1081"/>
                </a:cubicBezTo>
                <a:cubicBezTo>
                  <a:pt x="2634" y="1084"/>
                  <a:pt x="2630" y="1085"/>
                  <a:pt x="2625" y="1086"/>
                </a:cubicBezTo>
                <a:close/>
                <a:moveTo>
                  <a:pt x="2636" y="1078"/>
                </a:moveTo>
                <a:cubicBezTo>
                  <a:pt x="2633" y="1079"/>
                  <a:pt x="2630" y="1079"/>
                  <a:pt x="2628" y="1080"/>
                </a:cubicBezTo>
                <a:cubicBezTo>
                  <a:pt x="2627" y="1078"/>
                  <a:pt x="2628" y="1077"/>
                  <a:pt x="2630" y="1077"/>
                </a:cubicBezTo>
                <a:cubicBezTo>
                  <a:pt x="2633" y="1076"/>
                  <a:pt x="2635" y="1075"/>
                  <a:pt x="2638" y="1075"/>
                </a:cubicBezTo>
                <a:cubicBezTo>
                  <a:pt x="2639" y="1078"/>
                  <a:pt x="2639" y="1078"/>
                  <a:pt x="2636" y="1078"/>
                </a:cubicBezTo>
                <a:close/>
                <a:moveTo>
                  <a:pt x="2636" y="1073"/>
                </a:moveTo>
                <a:cubicBezTo>
                  <a:pt x="2634" y="1074"/>
                  <a:pt x="2632" y="1074"/>
                  <a:pt x="2631" y="1075"/>
                </a:cubicBezTo>
                <a:cubicBezTo>
                  <a:pt x="2630" y="1075"/>
                  <a:pt x="2630" y="1074"/>
                  <a:pt x="2629" y="1074"/>
                </a:cubicBezTo>
                <a:cubicBezTo>
                  <a:pt x="2632" y="1073"/>
                  <a:pt x="2634" y="1072"/>
                  <a:pt x="2636" y="1071"/>
                </a:cubicBezTo>
                <a:cubicBezTo>
                  <a:pt x="2636" y="1071"/>
                  <a:pt x="2637" y="1072"/>
                  <a:pt x="2637" y="1072"/>
                </a:cubicBezTo>
                <a:cubicBezTo>
                  <a:pt x="2637" y="1072"/>
                  <a:pt x="2637" y="1073"/>
                  <a:pt x="2636" y="1073"/>
                </a:cubicBezTo>
                <a:close/>
                <a:moveTo>
                  <a:pt x="2530" y="1177"/>
                </a:moveTo>
                <a:cubicBezTo>
                  <a:pt x="2532" y="1175"/>
                  <a:pt x="2533" y="1172"/>
                  <a:pt x="2535" y="1169"/>
                </a:cubicBezTo>
                <a:cubicBezTo>
                  <a:pt x="2538" y="1164"/>
                  <a:pt x="2542" y="1159"/>
                  <a:pt x="2546" y="1153"/>
                </a:cubicBezTo>
                <a:cubicBezTo>
                  <a:pt x="2549" y="1149"/>
                  <a:pt x="2552" y="1144"/>
                  <a:pt x="2555" y="1140"/>
                </a:cubicBezTo>
                <a:cubicBezTo>
                  <a:pt x="2556" y="1137"/>
                  <a:pt x="2557" y="1135"/>
                  <a:pt x="2559" y="1132"/>
                </a:cubicBezTo>
                <a:cubicBezTo>
                  <a:pt x="2561" y="1128"/>
                  <a:pt x="2564" y="1124"/>
                  <a:pt x="2567" y="1119"/>
                </a:cubicBezTo>
                <a:cubicBezTo>
                  <a:pt x="2568" y="1117"/>
                  <a:pt x="2569" y="1114"/>
                  <a:pt x="2571" y="1113"/>
                </a:cubicBezTo>
                <a:cubicBezTo>
                  <a:pt x="2576" y="1107"/>
                  <a:pt x="2579" y="1100"/>
                  <a:pt x="2583" y="1095"/>
                </a:cubicBezTo>
                <a:cubicBezTo>
                  <a:pt x="2586" y="1091"/>
                  <a:pt x="2588" y="1086"/>
                  <a:pt x="2591" y="1082"/>
                </a:cubicBezTo>
                <a:cubicBezTo>
                  <a:pt x="2592" y="1081"/>
                  <a:pt x="2592" y="1079"/>
                  <a:pt x="2593" y="1078"/>
                </a:cubicBezTo>
                <a:cubicBezTo>
                  <a:pt x="2597" y="1072"/>
                  <a:pt x="2602" y="1066"/>
                  <a:pt x="2609" y="1062"/>
                </a:cubicBezTo>
                <a:cubicBezTo>
                  <a:pt x="2613" y="1059"/>
                  <a:pt x="2618" y="1058"/>
                  <a:pt x="2624" y="1058"/>
                </a:cubicBezTo>
                <a:cubicBezTo>
                  <a:pt x="2628" y="1058"/>
                  <a:pt x="2631" y="1060"/>
                  <a:pt x="2633" y="1063"/>
                </a:cubicBezTo>
                <a:cubicBezTo>
                  <a:pt x="2632" y="1063"/>
                  <a:pt x="2632" y="1063"/>
                  <a:pt x="2632" y="1064"/>
                </a:cubicBezTo>
                <a:cubicBezTo>
                  <a:pt x="2632" y="1064"/>
                  <a:pt x="2633" y="1064"/>
                  <a:pt x="2633" y="1065"/>
                </a:cubicBezTo>
                <a:cubicBezTo>
                  <a:pt x="2634" y="1065"/>
                  <a:pt x="2634" y="1065"/>
                  <a:pt x="2635" y="1065"/>
                </a:cubicBezTo>
                <a:cubicBezTo>
                  <a:pt x="2634" y="1067"/>
                  <a:pt x="2631" y="1065"/>
                  <a:pt x="2632" y="1068"/>
                </a:cubicBezTo>
                <a:cubicBezTo>
                  <a:pt x="2633" y="1069"/>
                  <a:pt x="2635" y="1067"/>
                  <a:pt x="2637" y="1069"/>
                </a:cubicBezTo>
                <a:cubicBezTo>
                  <a:pt x="2634" y="1070"/>
                  <a:pt x="2630" y="1070"/>
                  <a:pt x="2629" y="1074"/>
                </a:cubicBezTo>
                <a:cubicBezTo>
                  <a:pt x="2629" y="1074"/>
                  <a:pt x="2629" y="1074"/>
                  <a:pt x="2629" y="1074"/>
                </a:cubicBezTo>
                <a:cubicBezTo>
                  <a:pt x="2628" y="1078"/>
                  <a:pt x="2626" y="1081"/>
                  <a:pt x="2625" y="1085"/>
                </a:cubicBezTo>
                <a:cubicBezTo>
                  <a:pt x="2622" y="1090"/>
                  <a:pt x="2620" y="1095"/>
                  <a:pt x="2618" y="1100"/>
                </a:cubicBezTo>
                <a:cubicBezTo>
                  <a:pt x="2623" y="1098"/>
                  <a:pt x="2627" y="1096"/>
                  <a:pt x="2632" y="1095"/>
                </a:cubicBezTo>
                <a:cubicBezTo>
                  <a:pt x="2632" y="1098"/>
                  <a:pt x="2630" y="1098"/>
                  <a:pt x="2627" y="1099"/>
                </a:cubicBezTo>
                <a:cubicBezTo>
                  <a:pt x="2624" y="1100"/>
                  <a:pt x="2621" y="1101"/>
                  <a:pt x="2618" y="1102"/>
                </a:cubicBezTo>
                <a:cubicBezTo>
                  <a:pt x="2618" y="1102"/>
                  <a:pt x="2618" y="1101"/>
                  <a:pt x="2617" y="1101"/>
                </a:cubicBezTo>
                <a:cubicBezTo>
                  <a:pt x="2616" y="1105"/>
                  <a:pt x="2614" y="1108"/>
                  <a:pt x="2612" y="1112"/>
                </a:cubicBezTo>
                <a:cubicBezTo>
                  <a:pt x="2617" y="1110"/>
                  <a:pt x="2622" y="1108"/>
                  <a:pt x="2627" y="1106"/>
                </a:cubicBezTo>
                <a:cubicBezTo>
                  <a:pt x="2626" y="1111"/>
                  <a:pt x="2625" y="1111"/>
                  <a:pt x="2619" y="1112"/>
                </a:cubicBezTo>
                <a:cubicBezTo>
                  <a:pt x="2616" y="1113"/>
                  <a:pt x="2614" y="1113"/>
                  <a:pt x="2611" y="1114"/>
                </a:cubicBezTo>
                <a:cubicBezTo>
                  <a:pt x="2610" y="1115"/>
                  <a:pt x="2610" y="1116"/>
                  <a:pt x="2609" y="1118"/>
                </a:cubicBezTo>
                <a:cubicBezTo>
                  <a:pt x="2614" y="1116"/>
                  <a:pt x="2619" y="1115"/>
                  <a:pt x="2624" y="1113"/>
                </a:cubicBezTo>
                <a:cubicBezTo>
                  <a:pt x="2623" y="1115"/>
                  <a:pt x="2623" y="1116"/>
                  <a:pt x="2621" y="1116"/>
                </a:cubicBezTo>
                <a:cubicBezTo>
                  <a:pt x="2617" y="1118"/>
                  <a:pt x="2613" y="1119"/>
                  <a:pt x="2609" y="1121"/>
                </a:cubicBezTo>
                <a:cubicBezTo>
                  <a:pt x="2608" y="1121"/>
                  <a:pt x="2607" y="1123"/>
                  <a:pt x="2606" y="1124"/>
                </a:cubicBezTo>
                <a:cubicBezTo>
                  <a:pt x="2607" y="1124"/>
                  <a:pt x="2607" y="1124"/>
                  <a:pt x="2607" y="1124"/>
                </a:cubicBezTo>
                <a:cubicBezTo>
                  <a:pt x="2612" y="1122"/>
                  <a:pt x="2617" y="1120"/>
                  <a:pt x="2622" y="1119"/>
                </a:cubicBezTo>
                <a:cubicBezTo>
                  <a:pt x="2621" y="1120"/>
                  <a:pt x="2620" y="1122"/>
                  <a:pt x="2620" y="1124"/>
                </a:cubicBezTo>
                <a:cubicBezTo>
                  <a:pt x="2620" y="1123"/>
                  <a:pt x="2619" y="1122"/>
                  <a:pt x="2618" y="1123"/>
                </a:cubicBezTo>
                <a:cubicBezTo>
                  <a:pt x="2614" y="1125"/>
                  <a:pt x="2609" y="1126"/>
                  <a:pt x="2605" y="1128"/>
                </a:cubicBezTo>
                <a:cubicBezTo>
                  <a:pt x="2603" y="1129"/>
                  <a:pt x="2603" y="1131"/>
                  <a:pt x="2602" y="1133"/>
                </a:cubicBezTo>
                <a:cubicBezTo>
                  <a:pt x="2608" y="1130"/>
                  <a:pt x="2613" y="1127"/>
                  <a:pt x="2619" y="1125"/>
                </a:cubicBezTo>
                <a:cubicBezTo>
                  <a:pt x="2618" y="1127"/>
                  <a:pt x="2616" y="1129"/>
                  <a:pt x="2613" y="1130"/>
                </a:cubicBezTo>
                <a:cubicBezTo>
                  <a:pt x="2610" y="1130"/>
                  <a:pt x="2606" y="1132"/>
                  <a:pt x="2603" y="1133"/>
                </a:cubicBezTo>
                <a:cubicBezTo>
                  <a:pt x="2600" y="1134"/>
                  <a:pt x="2600" y="1136"/>
                  <a:pt x="2599" y="1137"/>
                </a:cubicBezTo>
                <a:cubicBezTo>
                  <a:pt x="2604" y="1135"/>
                  <a:pt x="2610" y="1133"/>
                  <a:pt x="2616" y="1131"/>
                </a:cubicBezTo>
                <a:cubicBezTo>
                  <a:pt x="2615" y="1134"/>
                  <a:pt x="2614" y="1136"/>
                  <a:pt x="2611" y="1137"/>
                </a:cubicBezTo>
                <a:cubicBezTo>
                  <a:pt x="2607" y="1138"/>
                  <a:pt x="2603" y="1139"/>
                  <a:pt x="2599" y="1140"/>
                </a:cubicBezTo>
                <a:cubicBezTo>
                  <a:pt x="2597" y="1141"/>
                  <a:pt x="2596" y="1142"/>
                  <a:pt x="2596" y="1144"/>
                </a:cubicBezTo>
                <a:cubicBezTo>
                  <a:pt x="2602" y="1142"/>
                  <a:pt x="2607" y="1141"/>
                  <a:pt x="2613" y="1139"/>
                </a:cubicBezTo>
                <a:cubicBezTo>
                  <a:pt x="2613" y="1140"/>
                  <a:pt x="2612" y="1141"/>
                  <a:pt x="2610" y="1141"/>
                </a:cubicBezTo>
                <a:cubicBezTo>
                  <a:pt x="2608" y="1142"/>
                  <a:pt x="2606" y="1143"/>
                  <a:pt x="2604" y="1143"/>
                </a:cubicBezTo>
                <a:cubicBezTo>
                  <a:pt x="2602" y="1144"/>
                  <a:pt x="2599" y="1145"/>
                  <a:pt x="2597" y="1146"/>
                </a:cubicBezTo>
                <a:cubicBezTo>
                  <a:pt x="2594" y="1146"/>
                  <a:pt x="2593" y="1148"/>
                  <a:pt x="2593" y="1150"/>
                </a:cubicBezTo>
                <a:cubicBezTo>
                  <a:pt x="2599" y="1148"/>
                  <a:pt x="2604" y="1146"/>
                  <a:pt x="2610" y="1144"/>
                </a:cubicBezTo>
                <a:cubicBezTo>
                  <a:pt x="2609" y="1145"/>
                  <a:pt x="2609" y="1147"/>
                  <a:pt x="2607" y="1147"/>
                </a:cubicBezTo>
                <a:cubicBezTo>
                  <a:pt x="2602" y="1149"/>
                  <a:pt x="2597" y="1151"/>
                  <a:pt x="2592" y="1153"/>
                </a:cubicBezTo>
                <a:cubicBezTo>
                  <a:pt x="2591" y="1154"/>
                  <a:pt x="2590" y="1155"/>
                  <a:pt x="2589" y="1156"/>
                </a:cubicBezTo>
                <a:cubicBezTo>
                  <a:pt x="2589" y="1157"/>
                  <a:pt x="2589" y="1157"/>
                  <a:pt x="2589" y="1157"/>
                </a:cubicBezTo>
                <a:cubicBezTo>
                  <a:pt x="2595" y="1154"/>
                  <a:pt x="2601" y="1152"/>
                  <a:pt x="2607" y="1150"/>
                </a:cubicBezTo>
                <a:cubicBezTo>
                  <a:pt x="2607" y="1153"/>
                  <a:pt x="2606" y="1154"/>
                  <a:pt x="2603" y="1155"/>
                </a:cubicBezTo>
                <a:cubicBezTo>
                  <a:pt x="2598" y="1156"/>
                  <a:pt x="2594" y="1158"/>
                  <a:pt x="2589" y="1159"/>
                </a:cubicBezTo>
                <a:cubicBezTo>
                  <a:pt x="2586" y="1160"/>
                  <a:pt x="2586" y="1162"/>
                  <a:pt x="2586" y="1164"/>
                </a:cubicBezTo>
                <a:cubicBezTo>
                  <a:pt x="2591" y="1161"/>
                  <a:pt x="2597" y="1159"/>
                  <a:pt x="2603" y="1157"/>
                </a:cubicBezTo>
                <a:cubicBezTo>
                  <a:pt x="2602" y="1160"/>
                  <a:pt x="2602" y="1159"/>
                  <a:pt x="2600" y="1160"/>
                </a:cubicBezTo>
                <a:cubicBezTo>
                  <a:pt x="2596" y="1162"/>
                  <a:pt x="2591" y="1164"/>
                  <a:pt x="2587" y="1166"/>
                </a:cubicBezTo>
                <a:cubicBezTo>
                  <a:pt x="2584" y="1167"/>
                  <a:pt x="2583" y="1168"/>
                  <a:pt x="2582" y="1171"/>
                </a:cubicBezTo>
                <a:cubicBezTo>
                  <a:pt x="2588" y="1168"/>
                  <a:pt x="2594" y="1166"/>
                  <a:pt x="2600" y="1163"/>
                </a:cubicBezTo>
                <a:cubicBezTo>
                  <a:pt x="2600" y="1166"/>
                  <a:pt x="2600" y="1166"/>
                  <a:pt x="2597" y="1166"/>
                </a:cubicBezTo>
                <a:cubicBezTo>
                  <a:pt x="2592" y="1168"/>
                  <a:pt x="2587" y="1170"/>
                  <a:pt x="2582" y="1172"/>
                </a:cubicBezTo>
                <a:cubicBezTo>
                  <a:pt x="2581" y="1172"/>
                  <a:pt x="2580" y="1174"/>
                  <a:pt x="2580" y="1176"/>
                </a:cubicBezTo>
                <a:cubicBezTo>
                  <a:pt x="2582" y="1175"/>
                  <a:pt x="2585" y="1173"/>
                  <a:pt x="2587" y="1173"/>
                </a:cubicBezTo>
                <a:cubicBezTo>
                  <a:pt x="2591" y="1171"/>
                  <a:pt x="2594" y="1170"/>
                  <a:pt x="2598" y="1169"/>
                </a:cubicBezTo>
                <a:cubicBezTo>
                  <a:pt x="2597" y="1170"/>
                  <a:pt x="2597" y="1171"/>
                  <a:pt x="2596" y="1172"/>
                </a:cubicBezTo>
                <a:cubicBezTo>
                  <a:pt x="2596" y="1172"/>
                  <a:pt x="2594" y="1173"/>
                  <a:pt x="2593" y="1173"/>
                </a:cubicBezTo>
                <a:cubicBezTo>
                  <a:pt x="2589" y="1175"/>
                  <a:pt x="2584" y="1176"/>
                  <a:pt x="2579" y="1178"/>
                </a:cubicBezTo>
                <a:cubicBezTo>
                  <a:pt x="2579" y="1178"/>
                  <a:pt x="2579" y="1177"/>
                  <a:pt x="2579" y="1177"/>
                </a:cubicBezTo>
                <a:cubicBezTo>
                  <a:pt x="2577" y="1180"/>
                  <a:pt x="2575" y="1184"/>
                  <a:pt x="2573" y="1188"/>
                </a:cubicBezTo>
                <a:cubicBezTo>
                  <a:pt x="2572" y="1190"/>
                  <a:pt x="2571" y="1191"/>
                  <a:pt x="2571" y="1193"/>
                </a:cubicBezTo>
                <a:cubicBezTo>
                  <a:pt x="2577" y="1191"/>
                  <a:pt x="2583" y="1188"/>
                  <a:pt x="2590" y="1187"/>
                </a:cubicBezTo>
                <a:cubicBezTo>
                  <a:pt x="2589" y="1190"/>
                  <a:pt x="2588" y="1190"/>
                  <a:pt x="2586" y="1191"/>
                </a:cubicBezTo>
                <a:cubicBezTo>
                  <a:pt x="2584" y="1191"/>
                  <a:pt x="2581" y="1191"/>
                  <a:pt x="2579" y="1192"/>
                </a:cubicBezTo>
                <a:cubicBezTo>
                  <a:pt x="2577" y="1193"/>
                  <a:pt x="2575" y="1194"/>
                  <a:pt x="2573" y="1194"/>
                </a:cubicBezTo>
                <a:cubicBezTo>
                  <a:pt x="2571" y="1194"/>
                  <a:pt x="2569" y="1195"/>
                  <a:pt x="2569" y="1198"/>
                </a:cubicBezTo>
                <a:cubicBezTo>
                  <a:pt x="2575" y="1196"/>
                  <a:pt x="2581" y="1194"/>
                  <a:pt x="2588" y="1192"/>
                </a:cubicBezTo>
                <a:cubicBezTo>
                  <a:pt x="2587" y="1194"/>
                  <a:pt x="2586" y="1195"/>
                  <a:pt x="2584" y="1196"/>
                </a:cubicBezTo>
                <a:cubicBezTo>
                  <a:pt x="2579" y="1197"/>
                  <a:pt x="2574" y="1199"/>
                  <a:pt x="2570" y="1200"/>
                </a:cubicBezTo>
                <a:cubicBezTo>
                  <a:pt x="2568" y="1201"/>
                  <a:pt x="2567" y="1202"/>
                  <a:pt x="2566" y="1204"/>
                </a:cubicBezTo>
                <a:cubicBezTo>
                  <a:pt x="2567" y="1204"/>
                  <a:pt x="2568" y="1204"/>
                  <a:pt x="2568" y="1204"/>
                </a:cubicBezTo>
                <a:cubicBezTo>
                  <a:pt x="2572" y="1202"/>
                  <a:pt x="2575" y="1201"/>
                  <a:pt x="2578" y="1200"/>
                </a:cubicBezTo>
                <a:cubicBezTo>
                  <a:pt x="2580" y="1199"/>
                  <a:pt x="2582" y="1199"/>
                  <a:pt x="2585" y="1198"/>
                </a:cubicBezTo>
                <a:cubicBezTo>
                  <a:pt x="2584" y="1200"/>
                  <a:pt x="2584" y="1201"/>
                  <a:pt x="2583" y="1202"/>
                </a:cubicBezTo>
                <a:cubicBezTo>
                  <a:pt x="2582" y="1204"/>
                  <a:pt x="2582" y="1206"/>
                  <a:pt x="2581" y="1208"/>
                </a:cubicBezTo>
                <a:cubicBezTo>
                  <a:pt x="2581" y="1210"/>
                  <a:pt x="2580" y="1211"/>
                  <a:pt x="2578" y="1210"/>
                </a:cubicBezTo>
                <a:cubicBezTo>
                  <a:pt x="2579" y="1209"/>
                  <a:pt x="2580" y="1208"/>
                  <a:pt x="2581" y="1207"/>
                </a:cubicBezTo>
                <a:cubicBezTo>
                  <a:pt x="2581" y="1206"/>
                  <a:pt x="2581" y="1206"/>
                  <a:pt x="2581" y="1206"/>
                </a:cubicBezTo>
                <a:cubicBezTo>
                  <a:pt x="2580" y="1206"/>
                  <a:pt x="2579" y="1206"/>
                  <a:pt x="2579" y="1206"/>
                </a:cubicBezTo>
                <a:cubicBezTo>
                  <a:pt x="2576" y="1209"/>
                  <a:pt x="2573" y="1209"/>
                  <a:pt x="2569" y="1210"/>
                </a:cubicBezTo>
                <a:cubicBezTo>
                  <a:pt x="2562" y="1211"/>
                  <a:pt x="2555" y="1212"/>
                  <a:pt x="2547" y="1212"/>
                </a:cubicBezTo>
                <a:cubicBezTo>
                  <a:pt x="2540" y="1213"/>
                  <a:pt x="2534" y="1213"/>
                  <a:pt x="2527" y="1213"/>
                </a:cubicBezTo>
                <a:cubicBezTo>
                  <a:pt x="2521" y="1213"/>
                  <a:pt x="2516" y="1213"/>
                  <a:pt x="2510" y="1213"/>
                </a:cubicBezTo>
                <a:cubicBezTo>
                  <a:pt x="2512" y="1209"/>
                  <a:pt x="2513" y="1206"/>
                  <a:pt x="2515" y="1203"/>
                </a:cubicBezTo>
                <a:cubicBezTo>
                  <a:pt x="2517" y="1198"/>
                  <a:pt x="2519" y="1194"/>
                  <a:pt x="2522" y="1190"/>
                </a:cubicBezTo>
                <a:cubicBezTo>
                  <a:pt x="2524" y="1185"/>
                  <a:pt x="2527" y="1181"/>
                  <a:pt x="2530" y="1177"/>
                </a:cubicBezTo>
                <a:close/>
                <a:moveTo>
                  <a:pt x="2438" y="1213"/>
                </a:moveTo>
                <a:cubicBezTo>
                  <a:pt x="2435" y="1213"/>
                  <a:pt x="2433" y="1213"/>
                  <a:pt x="2431" y="1215"/>
                </a:cubicBezTo>
                <a:cubicBezTo>
                  <a:pt x="2430" y="1216"/>
                  <a:pt x="2428" y="1215"/>
                  <a:pt x="2427" y="1215"/>
                </a:cubicBezTo>
                <a:cubicBezTo>
                  <a:pt x="2427" y="1214"/>
                  <a:pt x="2426" y="1214"/>
                  <a:pt x="2426" y="1214"/>
                </a:cubicBezTo>
                <a:cubicBezTo>
                  <a:pt x="2430" y="1213"/>
                  <a:pt x="2434" y="1212"/>
                  <a:pt x="2437" y="1211"/>
                </a:cubicBezTo>
                <a:cubicBezTo>
                  <a:pt x="2441" y="1211"/>
                  <a:pt x="2444" y="1210"/>
                  <a:pt x="2448" y="1210"/>
                </a:cubicBezTo>
                <a:cubicBezTo>
                  <a:pt x="2448" y="1210"/>
                  <a:pt x="2448" y="1210"/>
                  <a:pt x="2448" y="1211"/>
                </a:cubicBezTo>
                <a:cubicBezTo>
                  <a:pt x="2445" y="1211"/>
                  <a:pt x="2441" y="1212"/>
                  <a:pt x="2438" y="1213"/>
                </a:cubicBezTo>
                <a:close/>
                <a:moveTo>
                  <a:pt x="2442" y="1215"/>
                </a:moveTo>
                <a:cubicBezTo>
                  <a:pt x="2442" y="1216"/>
                  <a:pt x="2442" y="1216"/>
                  <a:pt x="2442" y="1216"/>
                </a:cubicBezTo>
                <a:cubicBezTo>
                  <a:pt x="2441" y="1216"/>
                  <a:pt x="2439" y="1216"/>
                  <a:pt x="2437" y="1216"/>
                </a:cubicBezTo>
                <a:cubicBezTo>
                  <a:pt x="2439" y="1216"/>
                  <a:pt x="2441" y="1214"/>
                  <a:pt x="2442" y="1215"/>
                </a:cubicBezTo>
                <a:close/>
                <a:moveTo>
                  <a:pt x="2394" y="1206"/>
                </a:moveTo>
                <a:cubicBezTo>
                  <a:pt x="2393" y="1206"/>
                  <a:pt x="2392" y="1206"/>
                  <a:pt x="2391" y="1206"/>
                </a:cubicBezTo>
                <a:cubicBezTo>
                  <a:pt x="2390" y="1206"/>
                  <a:pt x="2389" y="1207"/>
                  <a:pt x="2388" y="1207"/>
                </a:cubicBezTo>
                <a:cubicBezTo>
                  <a:pt x="2388" y="1207"/>
                  <a:pt x="2388" y="1208"/>
                  <a:pt x="2388" y="1208"/>
                </a:cubicBezTo>
                <a:cubicBezTo>
                  <a:pt x="2386" y="1207"/>
                  <a:pt x="2385" y="1206"/>
                  <a:pt x="2383" y="1206"/>
                </a:cubicBezTo>
                <a:cubicBezTo>
                  <a:pt x="2383" y="1205"/>
                  <a:pt x="2383" y="1205"/>
                  <a:pt x="2383" y="1205"/>
                </a:cubicBezTo>
                <a:cubicBezTo>
                  <a:pt x="2384" y="1205"/>
                  <a:pt x="2384" y="1205"/>
                  <a:pt x="2385" y="1205"/>
                </a:cubicBezTo>
                <a:cubicBezTo>
                  <a:pt x="2389" y="1205"/>
                  <a:pt x="2393" y="1205"/>
                  <a:pt x="2396" y="1204"/>
                </a:cubicBezTo>
                <a:cubicBezTo>
                  <a:pt x="2401" y="1204"/>
                  <a:pt x="2406" y="1203"/>
                  <a:pt x="2411" y="1206"/>
                </a:cubicBezTo>
                <a:cubicBezTo>
                  <a:pt x="2409" y="1206"/>
                  <a:pt x="2407" y="1207"/>
                  <a:pt x="2406" y="1207"/>
                </a:cubicBezTo>
                <a:cubicBezTo>
                  <a:pt x="2404" y="1207"/>
                  <a:pt x="2403" y="1206"/>
                  <a:pt x="2402" y="1206"/>
                </a:cubicBezTo>
                <a:cubicBezTo>
                  <a:pt x="2399" y="1206"/>
                  <a:pt x="2396" y="1206"/>
                  <a:pt x="2394" y="1206"/>
                </a:cubicBezTo>
                <a:close/>
                <a:moveTo>
                  <a:pt x="2401" y="1210"/>
                </a:moveTo>
                <a:cubicBezTo>
                  <a:pt x="2398" y="1210"/>
                  <a:pt x="2396" y="1209"/>
                  <a:pt x="2394" y="1208"/>
                </a:cubicBezTo>
                <a:cubicBezTo>
                  <a:pt x="2396" y="1207"/>
                  <a:pt x="2400" y="1208"/>
                  <a:pt x="2401" y="1210"/>
                </a:cubicBezTo>
                <a:close/>
                <a:moveTo>
                  <a:pt x="2380" y="1203"/>
                </a:moveTo>
                <a:cubicBezTo>
                  <a:pt x="2378" y="1203"/>
                  <a:pt x="2377" y="1202"/>
                  <a:pt x="2375" y="1202"/>
                </a:cubicBezTo>
                <a:cubicBezTo>
                  <a:pt x="2375" y="1201"/>
                  <a:pt x="2376" y="1201"/>
                  <a:pt x="2376" y="1201"/>
                </a:cubicBezTo>
                <a:cubicBezTo>
                  <a:pt x="2382" y="1202"/>
                  <a:pt x="2389" y="1200"/>
                  <a:pt x="2396" y="1201"/>
                </a:cubicBezTo>
                <a:cubicBezTo>
                  <a:pt x="2396" y="1202"/>
                  <a:pt x="2396" y="1202"/>
                  <a:pt x="2396" y="1202"/>
                </a:cubicBezTo>
                <a:cubicBezTo>
                  <a:pt x="2393" y="1202"/>
                  <a:pt x="2391" y="1203"/>
                  <a:pt x="2388" y="1203"/>
                </a:cubicBezTo>
                <a:cubicBezTo>
                  <a:pt x="2385" y="1203"/>
                  <a:pt x="2383" y="1204"/>
                  <a:pt x="2380" y="1203"/>
                </a:cubicBezTo>
                <a:close/>
                <a:moveTo>
                  <a:pt x="2414" y="1208"/>
                </a:moveTo>
                <a:cubicBezTo>
                  <a:pt x="2417" y="1208"/>
                  <a:pt x="2421" y="1206"/>
                  <a:pt x="2425" y="1208"/>
                </a:cubicBezTo>
                <a:cubicBezTo>
                  <a:pt x="2420" y="1209"/>
                  <a:pt x="2414" y="1208"/>
                  <a:pt x="2408" y="1211"/>
                </a:cubicBezTo>
                <a:cubicBezTo>
                  <a:pt x="2407" y="1211"/>
                  <a:pt x="2405" y="1211"/>
                  <a:pt x="2403" y="1211"/>
                </a:cubicBezTo>
                <a:cubicBezTo>
                  <a:pt x="2403" y="1210"/>
                  <a:pt x="2403" y="1210"/>
                  <a:pt x="2403" y="1210"/>
                </a:cubicBezTo>
                <a:cubicBezTo>
                  <a:pt x="2407" y="1210"/>
                  <a:pt x="2410" y="1209"/>
                  <a:pt x="2414" y="1208"/>
                </a:cubicBezTo>
                <a:close/>
                <a:moveTo>
                  <a:pt x="2419" y="1211"/>
                </a:moveTo>
                <a:cubicBezTo>
                  <a:pt x="2422" y="1210"/>
                  <a:pt x="2425" y="1210"/>
                  <a:pt x="2428" y="1209"/>
                </a:cubicBezTo>
                <a:cubicBezTo>
                  <a:pt x="2430" y="1208"/>
                  <a:pt x="2432" y="1209"/>
                  <a:pt x="2434" y="1209"/>
                </a:cubicBezTo>
                <a:cubicBezTo>
                  <a:pt x="2431" y="1210"/>
                  <a:pt x="2428" y="1211"/>
                  <a:pt x="2425" y="1212"/>
                </a:cubicBezTo>
                <a:cubicBezTo>
                  <a:pt x="2425" y="1212"/>
                  <a:pt x="2424" y="1212"/>
                  <a:pt x="2423" y="1212"/>
                </a:cubicBezTo>
                <a:cubicBezTo>
                  <a:pt x="2420" y="1212"/>
                  <a:pt x="2417" y="1212"/>
                  <a:pt x="2414" y="1212"/>
                </a:cubicBezTo>
                <a:cubicBezTo>
                  <a:pt x="2416" y="1212"/>
                  <a:pt x="2417" y="1211"/>
                  <a:pt x="2419" y="1211"/>
                </a:cubicBezTo>
                <a:close/>
                <a:moveTo>
                  <a:pt x="2456" y="1211"/>
                </a:moveTo>
                <a:cubicBezTo>
                  <a:pt x="2456" y="1211"/>
                  <a:pt x="2456" y="1211"/>
                  <a:pt x="2456" y="1212"/>
                </a:cubicBezTo>
                <a:cubicBezTo>
                  <a:pt x="2453" y="1212"/>
                  <a:pt x="2451" y="1213"/>
                  <a:pt x="2448" y="1213"/>
                </a:cubicBezTo>
                <a:cubicBezTo>
                  <a:pt x="2448" y="1213"/>
                  <a:pt x="2448" y="1213"/>
                  <a:pt x="2448" y="1213"/>
                </a:cubicBezTo>
                <a:cubicBezTo>
                  <a:pt x="2450" y="1212"/>
                  <a:pt x="2453" y="1210"/>
                  <a:pt x="2456" y="1211"/>
                </a:cubicBezTo>
                <a:close/>
                <a:moveTo>
                  <a:pt x="2468" y="1212"/>
                </a:moveTo>
                <a:cubicBezTo>
                  <a:pt x="2466" y="1213"/>
                  <a:pt x="2465" y="1213"/>
                  <a:pt x="2464" y="1213"/>
                </a:cubicBezTo>
                <a:cubicBezTo>
                  <a:pt x="2460" y="1214"/>
                  <a:pt x="2457" y="1215"/>
                  <a:pt x="2453" y="1216"/>
                </a:cubicBezTo>
                <a:cubicBezTo>
                  <a:pt x="2451" y="1217"/>
                  <a:pt x="2449" y="1216"/>
                  <a:pt x="2447" y="1216"/>
                </a:cubicBezTo>
                <a:cubicBezTo>
                  <a:pt x="2454" y="1215"/>
                  <a:pt x="2460" y="1211"/>
                  <a:pt x="2468" y="1212"/>
                </a:cubicBezTo>
                <a:close/>
                <a:moveTo>
                  <a:pt x="2466" y="1215"/>
                </a:moveTo>
                <a:cubicBezTo>
                  <a:pt x="2467" y="1215"/>
                  <a:pt x="2468" y="1215"/>
                  <a:pt x="2469" y="1214"/>
                </a:cubicBezTo>
                <a:cubicBezTo>
                  <a:pt x="2473" y="1212"/>
                  <a:pt x="2473" y="1212"/>
                  <a:pt x="2477" y="1214"/>
                </a:cubicBezTo>
                <a:cubicBezTo>
                  <a:pt x="2474" y="1215"/>
                  <a:pt x="2471" y="1215"/>
                  <a:pt x="2468" y="1216"/>
                </a:cubicBezTo>
                <a:cubicBezTo>
                  <a:pt x="2468" y="1216"/>
                  <a:pt x="2467" y="1216"/>
                  <a:pt x="2467" y="1216"/>
                </a:cubicBezTo>
                <a:cubicBezTo>
                  <a:pt x="2465" y="1218"/>
                  <a:pt x="2463" y="1217"/>
                  <a:pt x="2460" y="1216"/>
                </a:cubicBezTo>
                <a:cubicBezTo>
                  <a:pt x="2462" y="1216"/>
                  <a:pt x="2464" y="1216"/>
                  <a:pt x="2466" y="1215"/>
                </a:cubicBezTo>
                <a:close/>
                <a:moveTo>
                  <a:pt x="2486" y="1214"/>
                </a:moveTo>
                <a:cubicBezTo>
                  <a:pt x="2481" y="1216"/>
                  <a:pt x="2477" y="1217"/>
                  <a:pt x="2473" y="1218"/>
                </a:cubicBezTo>
                <a:cubicBezTo>
                  <a:pt x="2473" y="1218"/>
                  <a:pt x="2473" y="1218"/>
                  <a:pt x="2473" y="1217"/>
                </a:cubicBezTo>
                <a:cubicBezTo>
                  <a:pt x="2477" y="1216"/>
                  <a:pt x="2481" y="1213"/>
                  <a:pt x="2486" y="1214"/>
                </a:cubicBezTo>
                <a:close/>
                <a:moveTo>
                  <a:pt x="2493" y="1214"/>
                </a:moveTo>
                <a:cubicBezTo>
                  <a:pt x="2493" y="1214"/>
                  <a:pt x="2493" y="1214"/>
                  <a:pt x="2493" y="1214"/>
                </a:cubicBezTo>
                <a:cubicBezTo>
                  <a:pt x="2490" y="1215"/>
                  <a:pt x="2487" y="1216"/>
                  <a:pt x="2485" y="1217"/>
                </a:cubicBezTo>
                <a:cubicBezTo>
                  <a:pt x="2484" y="1217"/>
                  <a:pt x="2484" y="1217"/>
                  <a:pt x="2484" y="1217"/>
                </a:cubicBezTo>
                <a:cubicBezTo>
                  <a:pt x="2487" y="1216"/>
                  <a:pt x="2490" y="1215"/>
                  <a:pt x="2493" y="1214"/>
                </a:cubicBezTo>
                <a:close/>
                <a:moveTo>
                  <a:pt x="2497" y="1215"/>
                </a:moveTo>
                <a:cubicBezTo>
                  <a:pt x="2498" y="1214"/>
                  <a:pt x="2500" y="1214"/>
                  <a:pt x="2502" y="1215"/>
                </a:cubicBezTo>
                <a:cubicBezTo>
                  <a:pt x="2498" y="1217"/>
                  <a:pt x="2494" y="1221"/>
                  <a:pt x="2489" y="1219"/>
                </a:cubicBezTo>
                <a:cubicBezTo>
                  <a:pt x="2491" y="1218"/>
                  <a:pt x="2494" y="1216"/>
                  <a:pt x="2497" y="1215"/>
                </a:cubicBezTo>
                <a:close/>
                <a:moveTo>
                  <a:pt x="2509" y="1215"/>
                </a:moveTo>
                <a:cubicBezTo>
                  <a:pt x="2506" y="1217"/>
                  <a:pt x="2503" y="1218"/>
                  <a:pt x="2499" y="1219"/>
                </a:cubicBezTo>
                <a:cubicBezTo>
                  <a:pt x="2499" y="1219"/>
                  <a:pt x="2499" y="1219"/>
                  <a:pt x="2499" y="1219"/>
                </a:cubicBezTo>
                <a:cubicBezTo>
                  <a:pt x="2502" y="1217"/>
                  <a:pt x="2505" y="1214"/>
                  <a:pt x="2509" y="1215"/>
                </a:cubicBezTo>
                <a:close/>
                <a:moveTo>
                  <a:pt x="2514" y="1216"/>
                </a:moveTo>
                <a:cubicBezTo>
                  <a:pt x="2511" y="1217"/>
                  <a:pt x="2509" y="1218"/>
                  <a:pt x="2506" y="1219"/>
                </a:cubicBezTo>
                <a:cubicBezTo>
                  <a:pt x="2506" y="1219"/>
                  <a:pt x="2506" y="1219"/>
                  <a:pt x="2506" y="1218"/>
                </a:cubicBezTo>
                <a:cubicBezTo>
                  <a:pt x="2509" y="1218"/>
                  <a:pt x="2511" y="1215"/>
                  <a:pt x="2514" y="1216"/>
                </a:cubicBezTo>
                <a:close/>
                <a:moveTo>
                  <a:pt x="2518" y="1215"/>
                </a:moveTo>
                <a:cubicBezTo>
                  <a:pt x="2518" y="1215"/>
                  <a:pt x="2520" y="1216"/>
                  <a:pt x="2521" y="1216"/>
                </a:cubicBezTo>
                <a:cubicBezTo>
                  <a:pt x="2519" y="1217"/>
                  <a:pt x="2518" y="1217"/>
                  <a:pt x="2516" y="1218"/>
                </a:cubicBezTo>
                <a:cubicBezTo>
                  <a:pt x="2514" y="1218"/>
                  <a:pt x="2513" y="1219"/>
                  <a:pt x="2511" y="1220"/>
                </a:cubicBezTo>
                <a:cubicBezTo>
                  <a:pt x="2511" y="1219"/>
                  <a:pt x="2511" y="1219"/>
                  <a:pt x="2511" y="1219"/>
                </a:cubicBezTo>
                <a:cubicBezTo>
                  <a:pt x="2513" y="1218"/>
                  <a:pt x="2515" y="1217"/>
                  <a:pt x="2518" y="1215"/>
                </a:cubicBezTo>
                <a:close/>
                <a:moveTo>
                  <a:pt x="2526" y="1178"/>
                </a:moveTo>
                <a:cubicBezTo>
                  <a:pt x="2523" y="1179"/>
                  <a:pt x="2521" y="1181"/>
                  <a:pt x="2518" y="1180"/>
                </a:cubicBezTo>
                <a:cubicBezTo>
                  <a:pt x="2521" y="1179"/>
                  <a:pt x="2523" y="1178"/>
                  <a:pt x="2525" y="1177"/>
                </a:cubicBezTo>
                <a:cubicBezTo>
                  <a:pt x="2525" y="1178"/>
                  <a:pt x="2526" y="1178"/>
                  <a:pt x="2526" y="1178"/>
                </a:cubicBezTo>
                <a:close/>
                <a:moveTo>
                  <a:pt x="2519" y="1177"/>
                </a:moveTo>
                <a:cubicBezTo>
                  <a:pt x="2519" y="1178"/>
                  <a:pt x="2519" y="1178"/>
                  <a:pt x="2519" y="1178"/>
                </a:cubicBezTo>
                <a:cubicBezTo>
                  <a:pt x="2517" y="1179"/>
                  <a:pt x="2514" y="1181"/>
                  <a:pt x="2512" y="1181"/>
                </a:cubicBezTo>
                <a:cubicBezTo>
                  <a:pt x="2512" y="1180"/>
                  <a:pt x="2512" y="1180"/>
                  <a:pt x="2512" y="1180"/>
                </a:cubicBezTo>
                <a:cubicBezTo>
                  <a:pt x="2514" y="1179"/>
                  <a:pt x="2516" y="1178"/>
                  <a:pt x="2519" y="1177"/>
                </a:cubicBezTo>
                <a:close/>
                <a:moveTo>
                  <a:pt x="2513" y="1177"/>
                </a:moveTo>
                <a:cubicBezTo>
                  <a:pt x="2513" y="1177"/>
                  <a:pt x="2513" y="1178"/>
                  <a:pt x="2513" y="1178"/>
                </a:cubicBezTo>
                <a:cubicBezTo>
                  <a:pt x="2511" y="1178"/>
                  <a:pt x="2510" y="1182"/>
                  <a:pt x="2507" y="1180"/>
                </a:cubicBezTo>
                <a:cubicBezTo>
                  <a:pt x="2509" y="1179"/>
                  <a:pt x="2511" y="1178"/>
                  <a:pt x="2513" y="1177"/>
                </a:cubicBezTo>
                <a:close/>
                <a:moveTo>
                  <a:pt x="2504" y="1177"/>
                </a:moveTo>
                <a:cubicBezTo>
                  <a:pt x="2504" y="1180"/>
                  <a:pt x="2502" y="1181"/>
                  <a:pt x="2498" y="1180"/>
                </a:cubicBezTo>
                <a:cubicBezTo>
                  <a:pt x="2500" y="1179"/>
                  <a:pt x="2502" y="1178"/>
                  <a:pt x="2504" y="1177"/>
                </a:cubicBezTo>
                <a:close/>
                <a:moveTo>
                  <a:pt x="2496" y="1182"/>
                </a:moveTo>
                <a:cubicBezTo>
                  <a:pt x="2504" y="1182"/>
                  <a:pt x="2512" y="1183"/>
                  <a:pt x="2521" y="1183"/>
                </a:cubicBezTo>
                <a:cubicBezTo>
                  <a:pt x="2521" y="1183"/>
                  <a:pt x="2522" y="1183"/>
                  <a:pt x="2523" y="1183"/>
                </a:cubicBezTo>
                <a:cubicBezTo>
                  <a:pt x="2520" y="1188"/>
                  <a:pt x="2517" y="1193"/>
                  <a:pt x="2514" y="1199"/>
                </a:cubicBezTo>
                <a:cubicBezTo>
                  <a:pt x="2512" y="1203"/>
                  <a:pt x="2510" y="1207"/>
                  <a:pt x="2507" y="1211"/>
                </a:cubicBezTo>
                <a:cubicBezTo>
                  <a:pt x="2507" y="1212"/>
                  <a:pt x="2506" y="1212"/>
                  <a:pt x="2505" y="1212"/>
                </a:cubicBezTo>
                <a:cubicBezTo>
                  <a:pt x="2499" y="1212"/>
                  <a:pt x="2492" y="1212"/>
                  <a:pt x="2486" y="1211"/>
                </a:cubicBezTo>
                <a:cubicBezTo>
                  <a:pt x="2482" y="1211"/>
                  <a:pt x="2478" y="1211"/>
                  <a:pt x="2474" y="1210"/>
                </a:cubicBezTo>
                <a:cubicBezTo>
                  <a:pt x="2467" y="1210"/>
                  <a:pt x="2460" y="1209"/>
                  <a:pt x="2452" y="1208"/>
                </a:cubicBezTo>
                <a:cubicBezTo>
                  <a:pt x="2448" y="1208"/>
                  <a:pt x="2443" y="1208"/>
                  <a:pt x="2438" y="1208"/>
                </a:cubicBezTo>
                <a:cubicBezTo>
                  <a:pt x="2437" y="1208"/>
                  <a:pt x="2435" y="1207"/>
                  <a:pt x="2434" y="1207"/>
                </a:cubicBezTo>
                <a:cubicBezTo>
                  <a:pt x="2430" y="1206"/>
                  <a:pt x="2427" y="1205"/>
                  <a:pt x="2423" y="1205"/>
                </a:cubicBezTo>
                <a:cubicBezTo>
                  <a:pt x="2421" y="1204"/>
                  <a:pt x="2418" y="1205"/>
                  <a:pt x="2416" y="1204"/>
                </a:cubicBezTo>
                <a:cubicBezTo>
                  <a:pt x="2414" y="1204"/>
                  <a:pt x="2413" y="1204"/>
                  <a:pt x="2412" y="1204"/>
                </a:cubicBezTo>
                <a:cubicBezTo>
                  <a:pt x="2408" y="1203"/>
                  <a:pt x="2403" y="1202"/>
                  <a:pt x="2399" y="1200"/>
                </a:cubicBezTo>
                <a:cubicBezTo>
                  <a:pt x="2397" y="1200"/>
                  <a:pt x="2395" y="1198"/>
                  <a:pt x="2393" y="1197"/>
                </a:cubicBezTo>
                <a:cubicBezTo>
                  <a:pt x="2392" y="1197"/>
                  <a:pt x="2392" y="1196"/>
                  <a:pt x="2392" y="1196"/>
                </a:cubicBezTo>
                <a:cubicBezTo>
                  <a:pt x="2392" y="1196"/>
                  <a:pt x="2392" y="1195"/>
                  <a:pt x="2392" y="1195"/>
                </a:cubicBezTo>
                <a:cubicBezTo>
                  <a:pt x="2393" y="1196"/>
                  <a:pt x="2393" y="1196"/>
                  <a:pt x="2394" y="1196"/>
                </a:cubicBezTo>
                <a:cubicBezTo>
                  <a:pt x="2394" y="1194"/>
                  <a:pt x="2398" y="1196"/>
                  <a:pt x="2399" y="1193"/>
                </a:cubicBezTo>
                <a:cubicBezTo>
                  <a:pt x="2399" y="1192"/>
                  <a:pt x="2402" y="1192"/>
                  <a:pt x="2404" y="1191"/>
                </a:cubicBezTo>
                <a:cubicBezTo>
                  <a:pt x="2408" y="1190"/>
                  <a:pt x="2412" y="1189"/>
                  <a:pt x="2416" y="1188"/>
                </a:cubicBezTo>
                <a:cubicBezTo>
                  <a:pt x="2421" y="1187"/>
                  <a:pt x="2427" y="1186"/>
                  <a:pt x="2433" y="1185"/>
                </a:cubicBezTo>
                <a:cubicBezTo>
                  <a:pt x="2437" y="1185"/>
                  <a:pt x="2441" y="1185"/>
                  <a:pt x="2445" y="1184"/>
                </a:cubicBezTo>
                <a:cubicBezTo>
                  <a:pt x="2453" y="1184"/>
                  <a:pt x="2461" y="1183"/>
                  <a:pt x="2469" y="1183"/>
                </a:cubicBezTo>
                <a:cubicBezTo>
                  <a:pt x="2478" y="1183"/>
                  <a:pt x="2487" y="1182"/>
                  <a:pt x="2496" y="1182"/>
                </a:cubicBezTo>
                <a:close/>
                <a:moveTo>
                  <a:pt x="2406" y="1188"/>
                </a:moveTo>
                <a:cubicBezTo>
                  <a:pt x="2409" y="1187"/>
                  <a:pt x="2413" y="1186"/>
                  <a:pt x="2416" y="1185"/>
                </a:cubicBezTo>
                <a:cubicBezTo>
                  <a:pt x="2416" y="1185"/>
                  <a:pt x="2416" y="1186"/>
                  <a:pt x="2416" y="1186"/>
                </a:cubicBezTo>
                <a:cubicBezTo>
                  <a:pt x="2413" y="1187"/>
                  <a:pt x="2410" y="1188"/>
                  <a:pt x="2406" y="1189"/>
                </a:cubicBezTo>
                <a:cubicBezTo>
                  <a:pt x="2406" y="1189"/>
                  <a:pt x="2406" y="1188"/>
                  <a:pt x="2406" y="1188"/>
                </a:cubicBezTo>
                <a:close/>
                <a:moveTo>
                  <a:pt x="2485" y="1177"/>
                </a:moveTo>
                <a:cubicBezTo>
                  <a:pt x="2485" y="1178"/>
                  <a:pt x="2485" y="1178"/>
                  <a:pt x="2485" y="1178"/>
                </a:cubicBezTo>
                <a:cubicBezTo>
                  <a:pt x="2483" y="1179"/>
                  <a:pt x="2480" y="1180"/>
                  <a:pt x="2477" y="1180"/>
                </a:cubicBezTo>
                <a:cubicBezTo>
                  <a:pt x="2477" y="1180"/>
                  <a:pt x="2477" y="1180"/>
                  <a:pt x="2477" y="1180"/>
                </a:cubicBezTo>
                <a:cubicBezTo>
                  <a:pt x="2480" y="1179"/>
                  <a:pt x="2482" y="1178"/>
                  <a:pt x="2485" y="1177"/>
                </a:cubicBezTo>
                <a:close/>
                <a:moveTo>
                  <a:pt x="2477" y="1177"/>
                </a:moveTo>
                <a:cubicBezTo>
                  <a:pt x="2477" y="1178"/>
                  <a:pt x="2477" y="1178"/>
                  <a:pt x="2477" y="1178"/>
                </a:cubicBezTo>
                <a:cubicBezTo>
                  <a:pt x="2473" y="1179"/>
                  <a:pt x="2470" y="1180"/>
                  <a:pt x="2466" y="1181"/>
                </a:cubicBezTo>
                <a:cubicBezTo>
                  <a:pt x="2466" y="1181"/>
                  <a:pt x="2466" y="1181"/>
                  <a:pt x="2466" y="1181"/>
                </a:cubicBezTo>
                <a:cubicBezTo>
                  <a:pt x="2469" y="1180"/>
                  <a:pt x="2473" y="1178"/>
                  <a:pt x="2477" y="1177"/>
                </a:cubicBezTo>
                <a:close/>
                <a:moveTo>
                  <a:pt x="2461" y="1178"/>
                </a:moveTo>
                <a:cubicBezTo>
                  <a:pt x="2460" y="1179"/>
                  <a:pt x="2459" y="1179"/>
                  <a:pt x="2457" y="1180"/>
                </a:cubicBezTo>
                <a:cubicBezTo>
                  <a:pt x="2457" y="1178"/>
                  <a:pt x="2457" y="1178"/>
                  <a:pt x="2461" y="1178"/>
                </a:cubicBezTo>
                <a:close/>
                <a:moveTo>
                  <a:pt x="2448" y="1182"/>
                </a:moveTo>
                <a:cubicBezTo>
                  <a:pt x="2450" y="1181"/>
                  <a:pt x="2451" y="1181"/>
                  <a:pt x="2453" y="1181"/>
                </a:cubicBezTo>
                <a:cubicBezTo>
                  <a:pt x="2453" y="1182"/>
                  <a:pt x="2452" y="1182"/>
                  <a:pt x="2448" y="1182"/>
                </a:cubicBezTo>
                <a:close/>
                <a:moveTo>
                  <a:pt x="2440" y="1182"/>
                </a:moveTo>
                <a:cubicBezTo>
                  <a:pt x="2439" y="1183"/>
                  <a:pt x="2437" y="1183"/>
                  <a:pt x="2436" y="1183"/>
                </a:cubicBezTo>
                <a:cubicBezTo>
                  <a:pt x="2441" y="1180"/>
                  <a:pt x="2446" y="1179"/>
                  <a:pt x="2452" y="1179"/>
                </a:cubicBezTo>
                <a:cubicBezTo>
                  <a:pt x="2448" y="1180"/>
                  <a:pt x="2444" y="1181"/>
                  <a:pt x="2440" y="1182"/>
                </a:cubicBezTo>
                <a:close/>
                <a:moveTo>
                  <a:pt x="2436" y="1180"/>
                </a:moveTo>
                <a:cubicBezTo>
                  <a:pt x="2434" y="1182"/>
                  <a:pt x="2431" y="1183"/>
                  <a:pt x="2429" y="1184"/>
                </a:cubicBezTo>
                <a:cubicBezTo>
                  <a:pt x="2428" y="1184"/>
                  <a:pt x="2428" y="1184"/>
                  <a:pt x="2428" y="1184"/>
                </a:cubicBezTo>
                <a:cubicBezTo>
                  <a:pt x="2431" y="1182"/>
                  <a:pt x="2433" y="1181"/>
                  <a:pt x="2436" y="1180"/>
                </a:cubicBezTo>
                <a:cubicBezTo>
                  <a:pt x="2436" y="1180"/>
                  <a:pt x="2436" y="1180"/>
                  <a:pt x="2436" y="1180"/>
                </a:cubicBezTo>
                <a:close/>
                <a:moveTo>
                  <a:pt x="2430" y="1181"/>
                </a:moveTo>
                <a:cubicBezTo>
                  <a:pt x="2427" y="1182"/>
                  <a:pt x="2424" y="1184"/>
                  <a:pt x="2421" y="1186"/>
                </a:cubicBezTo>
                <a:cubicBezTo>
                  <a:pt x="2421" y="1185"/>
                  <a:pt x="2421" y="1185"/>
                  <a:pt x="2420" y="1185"/>
                </a:cubicBezTo>
                <a:cubicBezTo>
                  <a:pt x="2424" y="1184"/>
                  <a:pt x="2426" y="1181"/>
                  <a:pt x="2430" y="1181"/>
                </a:cubicBezTo>
                <a:close/>
                <a:moveTo>
                  <a:pt x="2419" y="1181"/>
                </a:moveTo>
                <a:cubicBezTo>
                  <a:pt x="2419" y="1181"/>
                  <a:pt x="2419" y="1182"/>
                  <a:pt x="2419" y="1182"/>
                </a:cubicBezTo>
                <a:cubicBezTo>
                  <a:pt x="2417" y="1184"/>
                  <a:pt x="2414" y="1185"/>
                  <a:pt x="2412" y="1184"/>
                </a:cubicBezTo>
                <a:cubicBezTo>
                  <a:pt x="2408" y="1183"/>
                  <a:pt x="2406" y="1185"/>
                  <a:pt x="2402" y="1184"/>
                </a:cubicBezTo>
                <a:lnTo>
                  <a:pt x="2419" y="1181"/>
                </a:lnTo>
                <a:close/>
                <a:moveTo>
                  <a:pt x="2404" y="1188"/>
                </a:moveTo>
                <a:cubicBezTo>
                  <a:pt x="2404" y="1189"/>
                  <a:pt x="2404" y="1189"/>
                  <a:pt x="2404" y="1189"/>
                </a:cubicBezTo>
                <a:cubicBezTo>
                  <a:pt x="2401" y="1190"/>
                  <a:pt x="2398" y="1191"/>
                  <a:pt x="2395" y="1192"/>
                </a:cubicBezTo>
                <a:cubicBezTo>
                  <a:pt x="2395" y="1192"/>
                  <a:pt x="2395" y="1192"/>
                  <a:pt x="2395" y="1192"/>
                </a:cubicBezTo>
                <a:cubicBezTo>
                  <a:pt x="2397" y="1190"/>
                  <a:pt x="2400" y="1189"/>
                  <a:pt x="2404" y="1188"/>
                </a:cubicBezTo>
                <a:close/>
                <a:moveTo>
                  <a:pt x="2398" y="1187"/>
                </a:moveTo>
                <a:cubicBezTo>
                  <a:pt x="2398" y="1188"/>
                  <a:pt x="2398" y="1188"/>
                  <a:pt x="2399" y="1188"/>
                </a:cubicBezTo>
                <a:cubicBezTo>
                  <a:pt x="2396" y="1189"/>
                  <a:pt x="2394" y="1190"/>
                  <a:pt x="2391" y="1192"/>
                </a:cubicBezTo>
                <a:cubicBezTo>
                  <a:pt x="2391" y="1191"/>
                  <a:pt x="2391" y="1191"/>
                  <a:pt x="2391" y="1191"/>
                </a:cubicBezTo>
                <a:cubicBezTo>
                  <a:pt x="2391" y="1191"/>
                  <a:pt x="2390" y="1190"/>
                  <a:pt x="2389" y="1191"/>
                </a:cubicBezTo>
                <a:cubicBezTo>
                  <a:pt x="2387" y="1191"/>
                  <a:pt x="2385" y="1191"/>
                  <a:pt x="2383" y="1192"/>
                </a:cubicBezTo>
                <a:cubicBezTo>
                  <a:pt x="2385" y="1190"/>
                  <a:pt x="2391" y="1188"/>
                  <a:pt x="2398" y="1187"/>
                </a:cubicBezTo>
                <a:close/>
                <a:moveTo>
                  <a:pt x="2389" y="1192"/>
                </a:moveTo>
                <a:cubicBezTo>
                  <a:pt x="2389" y="1193"/>
                  <a:pt x="2389" y="1193"/>
                  <a:pt x="2388" y="1194"/>
                </a:cubicBezTo>
                <a:cubicBezTo>
                  <a:pt x="2389" y="1194"/>
                  <a:pt x="2389" y="1195"/>
                  <a:pt x="2390" y="1195"/>
                </a:cubicBezTo>
                <a:cubicBezTo>
                  <a:pt x="2386" y="1198"/>
                  <a:pt x="2381" y="1195"/>
                  <a:pt x="2377" y="1195"/>
                </a:cubicBezTo>
                <a:cubicBezTo>
                  <a:pt x="2377" y="1195"/>
                  <a:pt x="2377" y="1195"/>
                  <a:pt x="2377" y="1195"/>
                </a:cubicBezTo>
                <a:cubicBezTo>
                  <a:pt x="2381" y="1194"/>
                  <a:pt x="2385" y="1193"/>
                  <a:pt x="2389" y="1192"/>
                </a:cubicBezTo>
                <a:close/>
                <a:moveTo>
                  <a:pt x="2392" y="1198"/>
                </a:moveTo>
                <a:cubicBezTo>
                  <a:pt x="2388" y="1200"/>
                  <a:pt x="2375" y="1199"/>
                  <a:pt x="2373" y="1197"/>
                </a:cubicBezTo>
                <a:cubicBezTo>
                  <a:pt x="2379" y="1197"/>
                  <a:pt x="2385" y="1198"/>
                  <a:pt x="2392" y="1198"/>
                </a:cubicBezTo>
                <a:close/>
                <a:moveTo>
                  <a:pt x="2458" y="1402"/>
                </a:moveTo>
                <a:cubicBezTo>
                  <a:pt x="2454" y="1403"/>
                  <a:pt x="2452" y="1404"/>
                  <a:pt x="2448" y="1405"/>
                </a:cubicBezTo>
                <a:cubicBezTo>
                  <a:pt x="2450" y="1401"/>
                  <a:pt x="2456" y="1400"/>
                  <a:pt x="2458" y="1402"/>
                </a:cubicBezTo>
                <a:close/>
                <a:moveTo>
                  <a:pt x="2448" y="1406"/>
                </a:moveTo>
                <a:cubicBezTo>
                  <a:pt x="2451" y="1405"/>
                  <a:pt x="2455" y="1404"/>
                  <a:pt x="2459" y="1403"/>
                </a:cubicBezTo>
                <a:cubicBezTo>
                  <a:pt x="2461" y="1403"/>
                  <a:pt x="2463" y="1404"/>
                  <a:pt x="2465" y="1404"/>
                </a:cubicBezTo>
                <a:cubicBezTo>
                  <a:pt x="2465" y="1404"/>
                  <a:pt x="2465" y="1405"/>
                  <a:pt x="2465" y="1405"/>
                </a:cubicBezTo>
                <a:cubicBezTo>
                  <a:pt x="2462" y="1405"/>
                  <a:pt x="2459" y="1407"/>
                  <a:pt x="2457" y="1406"/>
                </a:cubicBezTo>
                <a:cubicBezTo>
                  <a:pt x="2453" y="1405"/>
                  <a:pt x="2450" y="1407"/>
                  <a:pt x="2446" y="1407"/>
                </a:cubicBezTo>
                <a:cubicBezTo>
                  <a:pt x="2447" y="1407"/>
                  <a:pt x="2447" y="1406"/>
                  <a:pt x="2448" y="1406"/>
                </a:cubicBezTo>
                <a:close/>
                <a:moveTo>
                  <a:pt x="2599" y="1431"/>
                </a:moveTo>
                <a:cubicBezTo>
                  <a:pt x="2593" y="1435"/>
                  <a:pt x="2587" y="1439"/>
                  <a:pt x="2581" y="1443"/>
                </a:cubicBezTo>
                <a:cubicBezTo>
                  <a:pt x="2581" y="1442"/>
                  <a:pt x="2581" y="1441"/>
                  <a:pt x="2580" y="1441"/>
                </a:cubicBezTo>
                <a:cubicBezTo>
                  <a:pt x="2584" y="1438"/>
                  <a:pt x="2589" y="1435"/>
                  <a:pt x="2593" y="1432"/>
                </a:cubicBezTo>
                <a:cubicBezTo>
                  <a:pt x="2594" y="1431"/>
                  <a:pt x="2595" y="1431"/>
                  <a:pt x="2596" y="1431"/>
                </a:cubicBezTo>
                <a:cubicBezTo>
                  <a:pt x="2596" y="1430"/>
                  <a:pt x="2597" y="1429"/>
                  <a:pt x="2597" y="1429"/>
                </a:cubicBezTo>
                <a:cubicBezTo>
                  <a:pt x="2598" y="1430"/>
                  <a:pt x="2598" y="1431"/>
                  <a:pt x="2599" y="1431"/>
                </a:cubicBezTo>
                <a:close/>
                <a:moveTo>
                  <a:pt x="2580" y="1400"/>
                </a:moveTo>
                <a:cubicBezTo>
                  <a:pt x="2576" y="1403"/>
                  <a:pt x="2572" y="1405"/>
                  <a:pt x="2568" y="1407"/>
                </a:cubicBezTo>
                <a:cubicBezTo>
                  <a:pt x="2569" y="1408"/>
                  <a:pt x="2569" y="1409"/>
                  <a:pt x="2570" y="1408"/>
                </a:cubicBezTo>
                <a:cubicBezTo>
                  <a:pt x="2573" y="1406"/>
                  <a:pt x="2576" y="1405"/>
                  <a:pt x="2579" y="1403"/>
                </a:cubicBezTo>
                <a:cubicBezTo>
                  <a:pt x="2580" y="1403"/>
                  <a:pt x="2581" y="1402"/>
                  <a:pt x="2582" y="1403"/>
                </a:cubicBezTo>
                <a:cubicBezTo>
                  <a:pt x="2579" y="1406"/>
                  <a:pt x="2575" y="1408"/>
                  <a:pt x="2571" y="1410"/>
                </a:cubicBezTo>
                <a:cubicBezTo>
                  <a:pt x="2570" y="1411"/>
                  <a:pt x="2570" y="1411"/>
                  <a:pt x="2571" y="1412"/>
                </a:cubicBezTo>
                <a:cubicBezTo>
                  <a:pt x="2575" y="1410"/>
                  <a:pt x="2580" y="1408"/>
                  <a:pt x="2585" y="1406"/>
                </a:cubicBezTo>
                <a:cubicBezTo>
                  <a:pt x="2585" y="1406"/>
                  <a:pt x="2586" y="1407"/>
                  <a:pt x="2586" y="1407"/>
                </a:cubicBezTo>
                <a:cubicBezTo>
                  <a:pt x="2581" y="1410"/>
                  <a:pt x="2577" y="1413"/>
                  <a:pt x="2572" y="1416"/>
                </a:cubicBezTo>
                <a:cubicBezTo>
                  <a:pt x="2572" y="1416"/>
                  <a:pt x="2572" y="1417"/>
                  <a:pt x="2572" y="1417"/>
                </a:cubicBezTo>
                <a:cubicBezTo>
                  <a:pt x="2573" y="1417"/>
                  <a:pt x="2574" y="1417"/>
                  <a:pt x="2574" y="1416"/>
                </a:cubicBezTo>
                <a:cubicBezTo>
                  <a:pt x="2578" y="1415"/>
                  <a:pt x="2582" y="1413"/>
                  <a:pt x="2585" y="1411"/>
                </a:cubicBezTo>
                <a:cubicBezTo>
                  <a:pt x="2586" y="1410"/>
                  <a:pt x="2587" y="1410"/>
                  <a:pt x="2588" y="1410"/>
                </a:cubicBezTo>
                <a:cubicBezTo>
                  <a:pt x="2588" y="1410"/>
                  <a:pt x="2588" y="1410"/>
                  <a:pt x="2588" y="1411"/>
                </a:cubicBezTo>
                <a:cubicBezTo>
                  <a:pt x="2588" y="1411"/>
                  <a:pt x="2587" y="1411"/>
                  <a:pt x="2587" y="1411"/>
                </a:cubicBezTo>
                <a:cubicBezTo>
                  <a:pt x="2583" y="1414"/>
                  <a:pt x="2580" y="1416"/>
                  <a:pt x="2576" y="1418"/>
                </a:cubicBezTo>
                <a:cubicBezTo>
                  <a:pt x="2576" y="1418"/>
                  <a:pt x="2576" y="1419"/>
                  <a:pt x="2576" y="1420"/>
                </a:cubicBezTo>
                <a:cubicBezTo>
                  <a:pt x="2580" y="1418"/>
                  <a:pt x="2584" y="1416"/>
                  <a:pt x="2587" y="1414"/>
                </a:cubicBezTo>
                <a:cubicBezTo>
                  <a:pt x="2589" y="1413"/>
                  <a:pt x="2590" y="1413"/>
                  <a:pt x="2590" y="1415"/>
                </a:cubicBezTo>
                <a:cubicBezTo>
                  <a:pt x="2586" y="1417"/>
                  <a:pt x="2582" y="1420"/>
                  <a:pt x="2577" y="1422"/>
                </a:cubicBezTo>
                <a:cubicBezTo>
                  <a:pt x="2578" y="1423"/>
                  <a:pt x="2578" y="1424"/>
                  <a:pt x="2578" y="1425"/>
                </a:cubicBezTo>
                <a:cubicBezTo>
                  <a:pt x="2579" y="1424"/>
                  <a:pt x="2580" y="1424"/>
                  <a:pt x="2580" y="1423"/>
                </a:cubicBezTo>
                <a:cubicBezTo>
                  <a:pt x="2584" y="1422"/>
                  <a:pt x="2587" y="1420"/>
                  <a:pt x="2590" y="1418"/>
                </a:cubicBezTo>
                <a:cubicBezTo>
                  <a:pt x="2592" y="1418"/>
                  <a:pt x="2593" y="1418"/>
                  <a:pt x="2593" y="1419"/>
                </a:cubicBezTo>
                <a:cubicBezTo>
                  <a:pt x="2594" y="1421"/>
                  <a:pt x="2594" y="1422"/>
                  <a:pt x="2595" y="1423"/>
                </a:cubicBezTo>
                <a:cubicBezTo>
                  <a:pt x="2591" y="1426"/>
                  <a:pt x="2586" y="1428"/>
                  <a:pt x="2582" y="1431"/>
                </a:cubicBezTo>
                <a:cubicBezTo>
                  <a:pt x="2581" y="1432"/>
                  <a:pt x="2579" y="1433"/>
                  <a:pt x="2580" y="1435"/>
                </a:cubicBezTo>
                <a:cubicBezTo>
                  <a:pt x="2583" y="1434"/>
                  <a:pt x="2586" y="1432"/>
                  <a:pt x="2589" y="1430"/>
                </a:cubicBezTo>
                <a:cubicBezTo>
                  <a:pt x="2591" y="1429"/>
                  <a:pt x="2594" y="1427"/>
                  <a:pt x="2596" y="1426"/>
                </a:cubicBezTo>
                <a:cubicBezTo>
                  <a:pt x="2597" y="1427"/>
                  <a:pt x="2597" y="1428"/>
                  <a:pt x="2597" y="1429"/>
                </a:cubicBezTo>
                <a:cubicBezTo>
                  <a:pt x="2596" y="1429"/>
                  <a:pt x="2594" y="1429"/>
                  <a:pt x="2593" y="1429"/>
                </a:cubicBezTo>
                <a:cubicBezTo>
                  <a:pt x="2588" y="1431"/>
                  <a:pt x="2584" y="1435"/>
                  <a:pt x="2580" y="1439"/>
                </a:cubicBezTo>
                <a:cubicBezTo>
                  <a:pt x="2580" y="1439"/>
                  <a:pt x="2580" y="1441"/>
                  <a:pt x="2580" y="1442"/>
                </a:cubicBezTo>
                <a:cubicBezTo>
                  <a:pt x="2580" y="1443"/>
                  <a:pt x="2581" y="1444"/>
                  <a:pt x="2581" y="1446"/>
                </a:cubicBezTo>
                <a:cubicBezTo>
                  <a:pt x="2583" y="1444"/>
                  <a:pt x="2585" y="1443"/>
                  <a:pt x="2587" y="1442"/>
                </a:cubicBezTo>
                <a:cubicBezTo>
                  <a:pt x="2589" y="1440"/>
                  <a:pt x="2591" y="1439"/>
                  <a:pt x="2594" y="1437"/>
                </a:cubicBezTo>
                <a:cubicBezTo>
                  <a:pt x="2596" y="1436"/>
                  <a:pt x="2598" y="1436"/>
                  <a:pt x="2600" y="1435"/>
                </a:cubicBezTo>
                <a:cubicBezTo>
                  <a:pt x="2600" y="1436"/>
                  <a:pt x="2600" y="1436"/>
                  <a:pt x="2601" y="1437"/>
                </a:cubicBezTo>
                <a:cubicBezTo>
                  <a:pt x="2595" y="1441"/>
                  <a:pt x="2589" y="1445"/>
                  <a:pt x="2583" y="1448"/>
                </a:cubicBezTo>
                <a:cubicBezTo>
                  <a:pt x="2582" y="1450"/>
                  <a:pt x="2582" y="1450"/>
                  <a:pt x="2583" y="1452"/>
                </a:cubicBezTo>
                <a:cubicBezTo>
                  <a:pt x="2589" y="1448"/>
                  <a:pt x="2595" y="1444"/>
                  <a:pt x="2601" y="1440"/>
                </a:cubicBezTo>
                <a:cubicBezTo>
                  <a:pt x="2602" y="1441"/>
                  <a:pt x="2602" y="1441"/>
                  <a:pt x="2602" y="1442"/>
                </a:cubicBezTo>
                <a:cubicBezTo>
                  <a:pt x="2595" y="1445"/>
                  <a:pt x="2589" y="1449"/>
                  <a:pt x="2583" y="1454"/>
                </a:cubicBezTo>
                <a:cubicBezTo>
                  <a:pt x="2583" y="1454"/>
                  <a:pt x="2583" y="1456"/>
                  <a:pt x="2582" y="1457"/>
                </a:cubicBezTo>
                <a:cubicBezTo>
                  <a:pt x="2589" y="1453"/>
                  <a:pt x="2595" y="1447"/>
                  <a:pt x="2602" y="1445"/>
                </a:cubicBezTo>
                <a:cubicBezTo>
                  <a:pt x="2603" y="1445"/>
                  <a:pt x="2603" y="1446"/>
                  <a:pt x="2603" y="1447"/>
                </a:cubicBezTo>
                <a:cubicBezTo>
                  <a:pt x="2602" y="1448"/>
                  <a:pt x="2601" y="1449"/>
                  <a:pt x="2600" y="1449"/>
                </a:cubicBezTo>
                <a:cubicBezTo>
                  <a:pt x="2594" y="1451"/>
                  <a:pt x="2590" y="1455"/>
                  <a:pt x="2585" y="1458"/>
                </a:cubicBezTo>
                <a:cubicBezTo>
                  <a:pt x="2580" y="1463"/>
                  <a:pt x="2573" y="1465"/>
                  <a:pt x="2567" y="1466"/>
                </a:cubicBezTo>
                <a:cubicBezTo>
                  <a:pt x="2565" y="1467"/>
                  <a:pt x="2563" y="1467"/>
                  <a:pt x="2562" y="1467"/>
                </a:cubicBezTo>
                <a:cubicBezTo>
                  <a:pt x="2555" y="1470"/>
                  <a:pt x="2547" y="1471"/>
                  <a:pt x="2540" y="1472"/>
                </a:cubicBezTo>
                <a:cubicBezTo>
                  <a:pt x="2535" y="1472"/>
                  <a:pt x="2531" y="1473"/>
                  <a:pt x="2527" y="1473"/>
                </a:cubicBezTo>
                <a:cubicBezTo>
                  <a:pt x="2522" y="1474"/>
                  <a:pt x="2517" y="1474"/>
                  <a:pt x="2511" y="1474"/>
                </a:cubicBezTo>
                <a:cubicBezTo>
                  <a:pt x="2507" y="1474"/>
                  <a:pt x="2503" y="1474"/>
                  <a:pt x="2498" y="1473"/>
                </a:cubicBezTo>
                <a:cubicBezTo>
                  <a:pt x="2493" y="1473"/>
                  <a:pt x="2488" y="1473"/>
                  <a:pt x="2483" y="1470"/>
                </a:cubicBezTo>
                <a:cubicBezTo>
                  <a:pt x="2481" y="1470"/>
                  <a:pt x="2479" y="1469"/>
                  <a:pt x="2476" y="1469"/>
                </a:cubicBezTo>
                <a:cubicBezTo>
                  <a:pt x="2471" y="1468"/>
                  <a:pt x="2467" y="1466"/>
                  <a:pt x="2462" y="1465"/>
                </a:cubicBezTo>
                <a:cubicBezTo>
                  <a:pt x="2460" y="1464"/>
                  <a:pt x="2458" y="1464"/>
                  <a:pt x="2456" y="1463"/>
                </a:cubicBezTo>
                <a:cubicBezTo>
                  <a:pt x="2453" y="1462"/>
                  <a:pt x="2450" y="1461"/>
                  <a:pt x="2448" y="1460"/>
                </a:cubicBezTo>
                <a:cubicBezTo>
                  <a:pt x="2444" y="1458"/>
                  <a:pt x="2441" y="1457"/>
                  <a:pt x="2438" y="1456"/>
                </a:cubicBezTo>
                <a:cubicBezTo>
                  <a:pt x="2437" y="1455"/>
                  <a:pt x="2435" y="1455"/>
                  <a:pt x="2434" y="1454"/>
                </a:cubicBezTo>
                <a:cubicBezTo>
                  <a:pt x="2432" y="1452"/>
                  <a:pt x="2429" y="1450"/>
                  <a:pt x="2427" y="1448"/>
                </a:cubicBezTo>
                <a:cubicBezTo>
                  <a:pt x="2427" y="1448"/>
                  <a:pt x="2426" y="1447"/>
                  <a:pt x="2426" y="1446"/>
                </a:cubicBezTo>
                <a:cubicBezTo>
                  <a:pt x="2428" y="1442"/>
                  <a:pt x="2429" y="1439"/>
                  <a:pt x="2430" y="1435"/>
                </a:cubicBezTo>
                <a:cubicBezTo>
                  <a:pt x="2433" y="1430"/>
                  <a:pt x="2435" y="1426"/>
                  <a:pt x="2438" y="1421"/>
                </a:cubicBezTo>
                <a:cubicBezTo>
                  <a:pt x="2438" y="1419"/>
                  <a:pt x="2439" y="1417"/>
                  <a:pt x="2440" y="1416"/>
                </a:cubicBezTo>
                <a:cubicBezTo>
                  <a:pt x="2442" y="1414"/>
                  <a:pt x="2444" y="1414"/>
                  <a:pt x="2446" y="1413"/>
                </a:cubicBezTo>
                <a:cubicBezTo>
                  <a:pt x="2452" y="1409"/>
                  <a:pt x="2459" y="1409"/>
                  <a:pt x="2466" y="1407"/>
                </a:cubicBezTo>
                <a:cubicBezTo>
                  <a:pt x="2467" y="1407"/>
                  <a:pt x="2468" y="1407"/>
                  <a:pt x="2470" y="1408"/>
                </a:cubicBezTo>
                <a:cubicBezTo>
                  <a:pt x="2476" y="1409"/>
                  <a:pt x="2482" y="1411"/>
                  <a:pt x="2488" y="1413"/>
                </a:cubicBezTo>
                <a:cubicBezTo>
                  <a:pt x="2491" y="1414"/>
                  <a:pt x="2494" y="1415"/>
                  <a:pt x="2498" y="1415"/>
                </a:cubicBezTo>
                <a:cubicBezTo>
                  <a:pt x="2505" y="1416"/>
                  <a:pt x="2512" y="1416"/>
                  <a:pt x="2519" y="1417"/>
                </a:cubicBezTo>
                <a:cubicBezTo>
                  <a:pt x="2523" y="1417"/>
                  <a:pt x="2527" y="1416"/>
                  <a:pt x="2531" y="1415"/>
                </a:cubicBezTo>
                <a:cubicBezTo>
                  <a:pt x="2532" y="1415"/>
                  <a:pt x="2533" y="1414"/>
                  <a:pt x="2535" y="1415"/>
                </a:cubicBezTo>
                <a:cubicBezTo>
                  <a:pt x="2536" y="1416"/>
                  <a:pt x="2539" y="1415"/>
                  <a:pt x="2540" y="1415"/>
                </a:cubicBezTo>
                <a:cubicBezTo>
                  <a:pt x="2543" y="1414"/>
                  <a:pt x="2545" y="1412"/>
                  <a:pt x="2548" y="1412"/>
                </a:cubicBezTo>
                <a:cubicBezTo>
                  <a:pt x="2551" y="1411"/>
                  <a:pt x="2553" y="1409"/>
                  <a:pt x="2555" y="1409"/>
                </a:cubicBezTo>
                <a:cubicBezTo>
                  <a:pt x="2557" y="1409"/>
                  <a:pt x="2559" y="1408"/>
                  <a:pt x="2561" y="1407"/>
                </a:cubicBezTo>
                <a:cubicBezTo>
                  <a:pt x="2562" y="1406"/>
                  <a:pt x="2563" y="1406"/>
                  <a:pt x="2564" y="1405"/>
                </a:cubicBezTo>
                <a:cubicBezTo>
                  <a:pt x="2565" y="1405"/>
                  <a:pt x="2565" y="1405"/>
                  <a:pt x="2565" y="1405"/>
                </a:cubicBezTo>
                <a:cubicBezTo>
                  <a:pt x="2567" y="1407"/>
                  <a:pt x="2569" y="1405"/>
                  <a:pt x="2570" y="1404"/>
                </a:cubicBezTo>
                <a:cubicBezTo>
                  <a:pt x="2572" y="1403"/>
                  <a:pt x="2574" y="1401"/>
                  <a:pt x="2577" y="1400"/>
                </a:cubicBezTo>
                <a:cubicBezTo>
                  <a:pt x="2577" y="1400"/>
                  <a:pt x="2578" y="1400"/>
                  <a:pt x="2579" y="1399"/>
                </a:cubicBezTo>
                <a:cubicBezTo>
                  <a:pt x="2579" y="1400"/>
                  <a:pt x="2580" y="1400"/>
                  <a:pt x="2580" y="1400"/>
                </a:cubicBezTo>
                <a:close/>
                <a:moveTo>
                  <a:pt x="2569" y="1402"/>
                </a:moveTo>
                <a:cubicBezTo>
                  <a:pt x="2570" y="1401"/>
                  <a:pt x="2572" y="1400"/>
                  <a:pt x="2573" y="1399"/>
                </a:cubicBezTo>
                <a:cubicBezTo>
                  <a:pt x="2573" y="1399"/>
                  <a:pt x="2574" y="1399"/>
                  <a:pt x="2574" y="1399"/>
                </a:cubicBezTo>
                <a:cubicBezTo>
                  <a:pt x="2572" y="1400"/>
                  <a:pt x="2571" y="1402"/>
                  <a:pt x="2569" y="1403"/>
                </a:cubicBezTo>
                <a:cubicBezTo>
                  <a:pt x="2569" y="1402"/>
                  <a:pt x="2569" y="1402"/>
                  <a:pt x="2569" y="1402"/>
                </a:cubicBezTo>
                <a:close/>
                <a:moveTo>
                  <a:pt x="2578" y="1390"/>
                </a:moveTo>
                <a:cubicBezTo>
                  <a:pt x="2579" y="1388"/>
                  <a:pt x="2583" y="1385"/>
                  <a:pt x="2589" y="1384"/>
                </a:cubicBezTo>
                <a:cubicBezTo>
                  <a:pt x="2585" y="1386"/>
                  <a:pt x="2582" y="1388"/>
                  <a:pt x="2578" y="1390"/>
                </a:cubicBezTo>
                <a:close/>
                <a:moveTo>
                  <a:pt x="2583" y="1383"/>
                </a:moveTo>
                <a:cubicBezTo>
                  <a:pt x="2583" y="1381"/>
                  <a:pt x="2584" y="1380"/>
                  <a:pt x="2586" y="1379"/>
                </a:cubicBezTo>
                <a:cubicBezTo>
                  <a:pt x="2590" y="1378"/>
                  <a:pt x="2593" y="1377"/>
                  <a:pt x="2597" y="1376"/>
                </a:cubicBezTo>
                <a:cubicBezTo>
                  <a:pt x="2592" y="1378"/>
                  <a:pt x="2588" y="1382"/>
                  <a:pt x="2583" y="1383"/>
                </a:cubicBezTo>
                <a:close/>
                <a:moveTo>
                  <a:pt x="2598" y="1372"/>
                </a:moveTo>
                <a:cubicBezTo>
                  <a:pt x="2595" y="1374"/>
                  <a:pt x="2591" y="1375"/>
                  <a:pt x="2587" y="1376"/>
                </a:cubicBezTo>
                <a:cubicBezTo>
                  <a:pt x="2587" y="1375"/>
                  <a:pt x="2587" y="1375"/>
                  <a:pt x="2587" y="1375"/>
                </a:cubicBezTo>
                <a:cubicBezTo>
                  <a:pt x="2592" y="1373"/>
                  <a:pt x="2597" y="1371"/>
                  <a:pt x="2603" y="1369"/>
                </a:cubicBezTo>
                <a:cubicBezTo>
                  <a:pt x="2602" y="1370"/>
                  <a:pt x="2600" y="1372"/>
                  <a:pt x="2598" y="1372"/>
                </a:cubicBezTo>
                <a:close/>
                <a:moveTo>
                  <a:pt x="2601" y="1357"/>
                </a:moveTo>
                <a:cubicBezTo>
                  <a:pt x="2606" y="1353"/>
                  <a:pt x="2612" y="1353"/>
                  <a:pt x="2617" y="1351"/>
                </a:cubicBezTo>
                <a:cubicBezTo>
                  <a:pt x="2612" y="1354"/>
                  <a:pt x="2606" y="1355"/>
                  <a:pt x="2601" y="1357"/>
                </a:cubicBezTo>
                <a:close/>
                <a:moveTo>
                  <a:pt x="2625" y="1338"/>
                </a:moveTo>
                <a:cubicBezTo>
                  <a:pt x="2624" y="1340"/>
                  <a:pt x="2622" y="1342"/>
                  <a:pt x="2620" y="1342"/>
                </a:cubicBezTo>
                <a:cubicBezTo>
                  <a:pt x="2615" y="1344"/>
                  <a:pt x="2610" y="1346"/>
                  <a:pt x="2605" y="1347"/>
                </a:cubicBezTo>
                <a:cubicBezTo>
                  <a:pt x="2604" y="1348"/>
                  <a:pt x="2604" y="1348"/>
                  <a:pt x="2603" y="1347"/>
                </a:cubicBezTo>
                <a:cubicBezTo>
                  <a:pt x="2604" y="1347"/>
                  <a:pt x="2604" y="1346"/>
                  <a:pt x="2605" y="1346"/>
                </a:cubicBezTo>
                <a:cubicBezTo>
                  <a:pt x="2610" y="1343"/>
                  <a:pt x="2616" y="1341"/>
                  <a:pt x="2621" y="1339"/>
                </a:cubicBezTo>
                <a:cubicBezTo>
                  <a:pt x="2622" y="1338"/>
                  <a:pt x="2624" y="1337"/>
                  <a:pt x="2626" y="1337"/>
                </a:cubicBezTo>
                <a:cubicBezTo>
                  <a:pt x="2625" y="1337"/>
                  <a:pt x="2625" y="1338"/>
                  <a:pt x="2625" y="1338"/>
                </a:cubicBezTo>
                <a:close/>
                <a:moveTo>
                  <a:pt x="2635" y="1231"/>
                </a:moveTo>
                <a:cubicBezTo>
                  <a:pt x="2642" y="1226"/>
                  <a:pt x="2649" y="1220"/>
                  <a:pt x="2657" y="1215"/>
                </a:cubicBezTo>
                <a:cubicBezTo>
                  <a:pt x="2657" y="1215"/>
                  <a:pt x="2657" y="1215"/>
                  <a:pt x="2657" y="1215"/>
                </a:cubicBezTo>
                <a:cubicBezTo>
                  <a:pt x="2656" y="1216"/>
                  <a:pt x="2656" y="1218"/>
                  <a:pt x="2655" y="1219"/>
                </a:cubicBezTo>
                <a:cubicBezTo>
                  <a:pt x="2649" y="1224"/>
                  <a:pt x="2643" y="1229"/>
                  <a:pt x="2636" y="1234"/>
                </a:cubicBezTo>
                <a:cubicBezTo>
                  <a:pt x="2635" y="1235"/>
                  <a:pt x="2634" y="1237"/>
                  <a:pt x="2634" y="1240"/>
                </a:cubicBezTo>
                <a:cubicBezTo>
                  <a:pt x="2641" y="1233"/>
                  <a:pt x="2648" y="1226"/>
                  <a:pt x="2656" y="1220"/>
                </a:cubicBezTo>
                <a:cubicBezTo>
                  <a:pt x="2656" y="1222"/>
                  <a:pt x="2656" y="1223"/>
                  <a:pt x="2656" y="1224"/>
                </a:cubicBezTo>
                <a:cubicBezTo>
                  <a:pt x="2656" y="1225"/>
                  <a:pt x="2655" y="1225"/>
                  <a:pt x="2655" y="1226"/>
                </a:cubicBezTo>
                <a:cubicBezTo>
                  <a:pt x="2651" y="1229"/>
                  <a:pt x="2647" y="1231"/>
                  <a:pt x="2644" y="1234"/>
                </a:cubicBezTo>
                <a:cubicBezTo>
                  <a:pt x="2641" y="1236"/>
                  <a:pt x="2638" y="1238"/>
                  <a:pt x="2636" y="1240"/>
                </a:cubicBezTo>
                <a:cubicBezTo>
                  <a:pt x="2635" y="1241"/>
                  <a:pt x="2634" y="1242"/>
                  <a:pt x="2633" y="1244"/>
                </a:cubicBezTo>
                <a:cubicBezTo>
                  <a:pt x="2634" y="1244"/>
                  <a:pt x="2634" y="1244"/>
                  <a:pt x="2634" y="1244"/>
                </a:cubicBezTo>
                <a:cubicBezTo>
                  <a:pt x="2641" y="1238"/>
                  <a:pt x="2649" y="1233"/>
                  <a:pt x="2656" y="1227"/>
                </a:cubicBezTo>
                <a:cubicBezTo>
                  <a:pt x="2656" y="1229"/>
                  <a:pt x="2656" y="1230"/>
                  <a:pt x="2655" y="1231"/>
                </a:cubicBezTo>
                <a:cubicBezTo>
                  <a:pt x="2648" y="1236"/>
                  <a:pt x="2642" y="1241"/>
                  <a:pt x="2635" y="1247"/>
                </a:cubicBezTo>
                <a:cubicBezTo>
                  <a:pt x="2634" y="1248"/>
                  <a:pt x="2633" y="1249"/>
                  <a:pt x="2633" y="1252"/>
                </a:cubicBezTo>
                <a:cubicBezTo>
                  <a:pt x="2641" y="1245"/>
                  <a:pt x="2648" y="1239"/>
                  <a:pt x="2655" y="1232"/>
                </a:cubicBezTo>
                <a:cubicBezTo>
                  <a:pt x="2656" y="1232"/>
                  <a:pt x="2656" y="1232"/>
                  <a:pt x="2656" y="1233"/>
                </a:cubicBezTo>
                <a:cubicBezTo>
                  <a:pt x="2656" y="1235"/>
                  <a:pt x="2654" y="1237"/>
                  <a:pt x="2652" y="1239"/>
                </a:cubicBezTo>
                <a:cubicBezTo>
                  <a:pt x="2647" y="1242"/>
                  <a:pt x="2642" y="1247"/>
                  <a:pt x="2637" y="1250"/>
                </a:cubicBezTo>
                <a:cubicBezTo>
                  <a:pt x="2637" y="1251"/>
                  <a:pt x="2636" y="1252"/>
                  <a:pt x="2635" y="1252"/>
                </a:cubicBezTo>
                <a:cubicBezTo>
                  <a:pt x="2632" y="1254"/>
                  <a:pt x="2632" y="1254"/>
                  <a:pt x="2631" y="1258"/>
                </a:cubicBezTo>
                <a:cubicBezTo>
                  <a:pt x="2634" y="1256"/>
                  <a:pt x="2637" y="1254"/>
                  <a:pt x="2639" y="1252"/>
                </a:cubicBezTo>
                <a:cubicBezTo>
                  <a:pt x="2642" y="1250"/>
                  <a:pt x="2645" y="1247"/>
                  <a:pt x="2647" y="1245"/>
                </a:cubicBezTo>
                <a:cubicBezTo>
                  <a:pt x="2650" y="1243"/>
                  <a:pt x="2652" y="1241"/>
                  <a:pt x="2655" y="1239"/>
                </a:cubicBezTo>
                <a:cubicBezTo>
                  <a:pt x="2656" y="1242"/>
                  <a:pt x="2656" y="1243"/>
                  <a:pt x="2653" y="1245"/>
                </a:cubicBezTo>
                <a:cubicBezTo>
                  <a:pt x="2647" y="1249"/>
                  <a:pt x="2641" y="1253"/>
                  <a:pt x="2636" y="1257"/>
                </a:cubicBezTo>
                <a:cubicBezTo>
                  <a:pt x="2635" y="1257"/>
                  <a:pt x="2635" y="1257"/>
                  <a:pt x="2635" y="1257"/>
                </a:cubicBezTo>
                <a:cubicBezTo>
                  <a:pt x="2630" y="1259"/>
                  <a:pt x="2630" y="1263"/>
                  <a:pt x="2629" y="1268"/>
                </a:cubicBezTo>
                <a:cubicBezTo>
                  <a:pt x="2637" y="1262"/>
                  <a:pt x="2646" y="1257"/>
                  <a:pt x="2655" y="1251"/>
                </a:cubicBezTo>
                <a:cubicBezTo>
                  <a:pt x="2655" y="1253"/>
                  <a:pt x="2655" y="1254"/>
                  <a:pt x="2653" y="1255"/>
                </a:cubicBezTo>
                <a:cubicBezTo>
                  <a:pt x="2645" y="1261"/>
                  <a:pt x="2636" y="1266"/>
                  <a:pt x="2628" y="1271"/>
                </a:cubicBezTo>
                <a:cubicBezTo>
                  <a:pt x="2628" y="1271"/>
                  <a:pt x="2628" y="1271"/>
                  <a:pt x="2628" y="1271"/>
                </a:cubicBezTo>
                <a:cubicBezTo>
                  <a:pt x="2627" y="1272"/>
                  <a:pt x="2626" y="1274"/>
                  <a:pt x="2626" y="1276"/>
                </a:cubicBezTo>
                <a:cubicBezTo>
                  <a:pt x="2635" y="1270"/>
                  <a:pt x="2645" y="1264"/>
                  <a:pt x="2654" y="1258"/>
                </a:cubicBezTo>
                <a:cubicBezTo>
                  <a:pt x="2654" y="1260"/>
                  <a:pt x="2653" y="1262"/>
                  <a:pt x="2651" y="1263"/>
                </a:cubicBezTo>
                <a:cubicBezTo>
                  <a:pt x="2642" y="1269"/>
                  <a:pt x="2634" y="1274"/>
                  <a:pt x="2625" y="1279"/>
                </a:cubicBezTo>
                <a:cubicBezTo>
                  <a:pt x="2624" y="1280"/>
                  <a:pt x="2624" y="1281"/>
                  <a:pt x="2623" y="1283"/>
                </a:cubicBezTo>
                <a:cubicBezTo>
                  <a:pt x="2633" y="1278"/>
                  <a:pt x="2643" y="1272"/>
                  <a:pt x="2652" y="1265"/>
                </a:cubicBezTo>
                <a:cubicBezTo>
                  <a:pt x="2653" y="1269"/>
                  <a:pt x="2652" y="1270"/>
                  <a:pt x="2649" y="1271"/>
                </a:cubicBezTo>
                <a:cubicBezTo>
                  <a:pt x="2645" y="1274"/>
                  <a:pt x="2641" y="1276"/>
                  <a:pt x="2636" y="1279"/>
                </a:cubicBezTo>
                <a:cubicBezTo>
                  <a:pt x="2632" y="1281"/>
                  <a:pt x="2628" y="1283"/>
                  <a:pt x="2624" y="1285"/>
                </a:cubicBezTo>
                <a:cubicBezTo>
                  <a:pt x="2622" y="1286"/>
                  <a:pt x="2622" y="1287"/>
                  <a:pt x="2622" y="1289"/>
                </a:cubicBezTo>
                <a:cubicBezTo>
                  <a:pt x="2632" y="1284"/>
                  <a:pt x="2641" y="1279"/>
                  <a:pt x="2650" y="1274"/>
                </a:cubicBezTo>
                <a:cubicBezTo>
                  <a:pt x="2650" y="1276"/>
                  <a:pt x="2650" y="1278"/>
                  <a:pt x="2647" y="1279"/>
                </a:cubicBezTo>
                <a:cubicBezTo>
                  <a:pt x="2646" y="1279"/>
                  <a:pt x="2645" y="1279"/>
                  <a:pt x="2644" y="1280"/>
                </a:cubicBezTo>
                <a:cubicBezTo>
                  <a:pt x="2638" y="1283"/>
                  <a:pt x="2633" y="1286"/>
                  <a:pt x="2627" y="1290"/>
                </a:cubicBezTo>
                <a:cubicBezTo>
                  <a:pt x="2626" y="1290"/>
                  <a:pt x="2624" y="1291"/>
                  <a:pt x="2623" y="1291"/>
                </a:cubicBezTo>
                <a:cubicBezTo>
                  <a:pt x="2621" y="1292"/>
                  <a:pt x="2621" y="1294"/>
                  <a:pt x="2620" y="1296"/>
                </a:cubicBezTo>
                <a:cubicBezTo>
                  <a:pt x="2630" y="1291"/>
                  <a:pt x="2640" y="1285"/>
                  <a:pt x="2650" y="1280"/>
                </a:cubicBezTo>
                <a:cubicBezTo>
                  <a:pt x="2649" y="1282"/>
                  <a:pt x="2649" y="1284"/>
                  <a:pt x="2646" y="1285"/>
                </a:cubicBezTo>
                <a:cubicBezTo>
                  <a:pt x="2643" y="1287"/>
                  <a:pt x="2640" y="1289"/>
                  <a:pt x="2636" y="1291"/>
                </a:cubicBezTo>
                <a:cubicBezTo>
                  <a:pt x="2632" y="1293"/>
                  <a:pt x="2627" y="1296"/>
                  <a:pt x="2622" y="1298"/>
                </a:cubicBezTo>
                <a:cubicBezTo>
                  <a:pt x="2620" y="1299"/>
                  <a:pt x="2619" y="1300"/>
                  <a:pt x="2620" y="1301"/>
                </a:cubicBezTo>
                <a:cubicBezTo>
                  <a:pt x="2625" y="1299"/>
                  <a:pt x="2629" y="1297"/>
                  <a:pt x="2634" y="1295"/>
                </a:cubicBezTo>
                <a:cubicBezTo>
                  <a:pt x="2638" y="1293"/>
                  <a:pt x="2643" y="1290"/>
                  <a:pt x="2647" y="1288"/>
                </a:cubicBezTo>
                <a:cubicBezTo>
                  <a:pt x="2647" y="1289"/>
                  <a:pt x="2646" y="1290"/>
                  <a:pt x="2645" y="1291"/>
                </a:cubicBezTo>
                <a:cubicBezTo>
                  <a:pt x="2641" y="1294"/>
                  <a:pt x="2636" y="1296"/>
                  <a:pt x="2632" y="1299"/>
                </a:cubicBezTo>
                <a:cubicBezTo>
                  <a:pt x="2627" y="1301"/>
                  <a:pt x="2623" y="1304"/>
                  <a:pt x="2619" y="1306"/>
                </a:cubicBezTo>
                <a:cubicBezTo>
                  <a:pt x="2618" y="1307"/>
                  <a:pt x="2618" y="1309"/>
                  <a:pt x="2617" y="1310"/>
                </a:cubicBezTo>
                <a:cubicBezTo>
                  <a:pt x="2618" y="1310"/>
                  <a:pt x="2618" y="1310"/>
                  <a:pt x="2618" y="1310"/>
                </a:cubicBezTo>
                <a:cubicBezTo>
                  <a:pt x="2627" y="1305"/>
                  <a:pt x="2636" y="1300"/>
                  <a:pt x="2644" y="1295"/>
                </a:cubicBezTo>
                <a:cubicBezTo>
                  <a:pt x="2645" y="1295"/>
                  <a:pt x="2645" y="1295"/>
                  <a:pt x="2645" y="1295"/>
                </a:cubicBezTo>
                <a:cubicBezTo>
                  <a:pt x="2644" y="1296"/>
                  <a:pt x="2643" y="1298"/>
                  <a:pt x="2641" y="1299"/>
                </a:cubicBezTo>
                <a:cubicBezTo>
                  <a:pt x="2635" y="1303"/>
                  <a:pt x="2628" y="1307"/>
                  <a:pt x="2621" y="1311"/>
                </a:cubicBezTo>
                <a:cubicBezTo>
                  <a:pt x="2621" y="1311"/>
                  <a:pt x="2621" y="1311"/>
                  <a:pt x="2620" y="1311"/>
                </a:cubicBezTo>
                <a:cubicBezTo>
                  <a:pt x="2617" y="1312"/>
                  <a:pt x="2616" y="1314"/>
                  <a:pt x="2615" y="1317"/>
                </a:cubicBezTo>
                <a:cubicBezTo>
                  <a:pt x="2624" y="1312"/>
                  <a:pt x="2633" y="1307"/>
                  <a:pt x="2642" y="1301"/>
                </a:cubicBezTo>
                <a:cubicBezTo>
                  <a:pt x="2642" y="1302"/>
                  <a:pt x="2642" y="1303"/>
                  <a:pt x="2642" y="1304"/>
                </a:cubicBezTo>
                <a:cubicBezTo>
                  <a:pt x="2641" y="1305"/>
                  <a:pt x="2641" y="1306"/>
                  <a:pt x="2639" y="1307"/>
                </a:cubicBezTo>
                <a:cubicBezTo>
                  <a:pt x="2637" y="1307"/>
                  <a:pt x="2635" y="1309"/>
                  <a:pt x="2633" y="1310"/>
                </a:cubicBezTo>
                <a:cubicBezTo>
                  <a:pt x="2627" y="1313"/>
                  <a:pt x="2621" y="1316"/>
                  <a:pt x="2616" y="1319"/>
                </a:cubicBezTo>
                <a:cubicBezTo>
                  <a:pt x="2614" y="1320"/>
                  <a:pt x="2613" y="1320"/>
                  <a:pt x="2613" y="1323"/>
                </a:cubicBezTo>
                <a:cubicBezTo>
                  <a:pt x="2622" y="1319"/>
                  <a:pt x="2630" y="1314"/>
                  <a:pt x="2639" y="1309"/>
                </a:cubicBezTo>
                <a:cubicBezTo>
                  <a:pt x="2638" y="1312"/>
                  <a:pt x="2637" y="1313"/>
                  <a:pt x="2635" y="1314"/>
                </a:cubicBezTo>
                <a:cubicBezTo>
                  <a:pt x="2629" y="1317"/>
                  <a:pt x="2622" y="1320"/>
                  <a:pt x="2616" y="1323"/>
                </a:cubicBezTo>
                <a:cubicBezTo>
                  <a:pt x="2614" y="1324"/>
                  <a:pt x="2612" y="1325"/>
                  <a:pt x="2611" y="1328"/>
                </a:cubicBezTo>
                <a:cubicBezTo>
                  <a:pt x="2619" y="1325"/>
                  <a:pt x="2626" y="1322"/>
                  <a:pt x="2633" y="1319"/>
                </a:cubicBezTo>
                <a:cubicBezTo>
                  <a:pt x="2633" y="1321"/>
                  <a:pt x="2632" y="1322"/>
                  <a:pt x="2630" y="1322"/>
                </a:cubicBezTo>
                <a:cubicBezTo>
                  <a:pt x="2625" y="1324"/>
                  <a:pt x="2621" y="1326"/>
                  <a:pt x="2616" y="1327"/>
                </a:cubicBezTo>
                <a:cubicBezTo>
                  <a:pt x="2615" y="1328"/>
                  <a:pt x="2614" y="1328"/>
                  <a:pt x="2613" y="1328"/>
                </a:cubicBezTo>
                <a:cubicBezTo>
                  <a:pt x="2610" y="1328"/>
                  <a:pt x="2609" y="1330"/>
                  <a:pt x="2609" y="1333"/>
                </a:cubicBezTo>
                <a:cubicBezTo>
                  <a:pt x="2616" y="1330"/>
                  <a:pt x="2624" y="1327"/>
                  <a:pt x="2631" y="1324"/>
                </a:cubicBezTo>
                <a:cubicBezTo>
                  <a:pt x="2624" y="1329"/>
                  <a:pt x="2616" y="1333"/>
                  <a:pt x="2608" y="1336"/>
                </a:cubicBezTo>
                <a:cubicBezTo>
                  <a:pt x="2608" y="1335"/>
                  <a:pt x="2608" y="1334"/>
                  <a:pt x="2609" y="1334"/>
                </a:cubicBezTo>
                <a:cubicBezTo>
                  <a:pt x="2609" y="1333"/>
                  <a:pt x="2608" y="1333"/>
                  <a:pt x="2608" y="1333"/>
                </a:cubicBezTo>
                <a:cubicBezTo>
                  <a:pt x="2608" y="1335"/>
                  <a:pt x="2607" y="1337"/>
                  <a:pt x="2606" y="1339"/>
                </a:cubicBezTo>
                <a:cubicBezTo>
                  <a:pt x="2606" y="1340"/>
                  <a:pt x="2606" y="1340"/>
                  <a:pt x="2606" y="1340"/>
                </a:cubicBezTo>
                <a:cubicBezTo>
                  <a:pt x="2614" y="1336"/>
                  <a:pt x="2622" y="1333"/>
                  <a:pt x="2630" y="1329"/>
                </a:cubicBezTo>
                <a:cubicBezTo>
                  <a:pt x="2629" y="1331"/>
                  <a:pt x="2628" y="1333"/>
                  <a:pt x="2625" y="1334"/>
                </a:cubicBezTo>
                <a:cubicBezTo>
                  <a:pt x="2618" y="1337"/>
                  <a:pt x="2612" y="1340"/>
                  <a:pt x="2605" y="1343"/>
                </a:cubicBezTo>
                <a:cubicBezTo>
                  <a:pt x="2604" y="1343"/>
                  <a:pt x="2604" y="1344"/>
                  <a:pt x="2604" y="1345"/>
                </a:cubicBezTo>
                <a:cubicBezTo>
                  <a:pt x="2602" y="1347"/>
                  <a:pt x="2601" y="1350"/>
                  <a:pt x="2599" y="1353"/>
                </a:cubicBezTo>
                <a:cubicBezTo>
                  <a:pt x="2601" y="1353"/>
                  <a:pt x="2602" y="1351"/>
                  <a:pt x="2603" y="1351"/>
                </a:cubicBezTo>
                <a:cubicBezTo>
                  <a:pt x="2609" y="1349"/>
                  <a:pt x="2614" y="1347"/>
                  <a:pt x="2620" y="1345"/>
                </a:cubicBezTo>
                <a:cubicBezTo>
                  <a:pt x="2620" y="1345"/>
                  <a:pt x="2620" y="1345"/>
                  <a:pt x="2621" y="1346"/>
                </a:cubicBezTo>
                <a:cubicBezTo>
                  <a:pt x="2620" y="1346"/>
                  <a:pt x="2619" y="1347"/>
                  <a:pt x="2618" y="1347"/>
                </a:cubicBezTo>
                <a:cubicBezTo>
                  <a:pt x="2613" y="1349"/>
                  <a:pt x="2608" y="1350"/>
                  <a:pt x="2603" y="1352"/>
                </a:cubicBezTo>
                <a:cubicBezTo>
                  <a:pt x="2602" y="1352"/>
                  <a:pt x="2601" y="1353"/>
                  <a:pt x="2600" y="1354"/>
                </a:cubicBezTo>
                <a:cubicBezTo>
                  <a:pt x="2600" y="1354"/>
                  <a:pt x="2600" y="1354"/>
                  <a:pt x="2599" y="1353"/>
                </a:cubicBezTo>
                <a:cubicBezTo>
                  <a:pt x="2599" y="1354"/>
                  <a:pt x="2599" y="1354"/>
                  <a:pt x="2599" y="1354"/>
                </a:cubicBezTo>
                <a:cubicBezTo>
                  <a:pt x="2598" y="1357"/>
                  <a:pt x="2596" y="1359"/>
                  <a:pt x="2595" y="1362"/>
                </a:cubicBezTo>
                <a:cubicBezTo>
                  <a:pt x="2601" y="1360"/>
                  <a:pt x="2607" y="1358"/>
                  <a:pt x="2613" y="1356"/>
                </a:cubicBezTo>
                <a:cubicBezTo>
                  <a:pt x="2613" y="1356"/>
                  <a:pt x="2613" y="1356"/>
                  <a:pt x="2614" y="1356"/>
                </a:cubicBezTo>
                <a:cubicBezTo>
                  <a:pt x="2612" y="1357"/>
                  <a:pt x="2611" y="1358"/>
                  <a:pt x="2610" y="1358"/>
                </a:cubicBezTo>
                <a:cubicBezTo>
                  <a:pt x="2609" y="1359"/>
                  <a:pt x="2608" y="1359"/>
                  <a:pt x="2607" y="1360"/>
                </a:cubicBezTo>
                <a:cubicBezTo>
                  <a:pt x="2604" y="1361"/>
                  <a:pt x="2600" y="1362"/>
                  <a:pt x="2597" y="1363"/>
                </a:cubicBezTo>
                <a:cubicBezTo>
                  <a:pt x="2594" y="1364"/>
                  <a:pt x="2592" y="1365"/>
                  <a:pt x="2591" y="1368"/>
                </a:cubicBezTo>
                <a:cubicBezTo>
                  <a:pt x="2597" y="1366"/>
                  <a:pt x="2602" y="1365"/>
                  <a:pt x="2607" y="1363"/>
                </a:cubicBezTo>
                <a:cubicBezTo>
                  <a:pt x="2607" y="1363"/>
                  <a:pt x="2607" y="1364"/>
                  <a:pt x="2606" y="1364"/>
                </a:cubicBezTo>
                <a:cubicBezTo>
                  <a:pt x="2601" y="1366"/>
                  <a:pt x="2596" y="1368"/>
                  <a:pt x="2591" y="1371"/>
                </a:cubicBezTo>
                <a:cubicBezTo>
                  <a:pt x="2590" y="1371"/>
                  <a:pt x="2589" y="1372"/>
                  <a:pt x="2589" y="1372"/>
                </a:cubicBezTo>
                <a:cubicBezTo>
                  <a:pt x="2587" y="1375"/>
                  <a:pt x="2585" y="1377"/>
                  <a:pt x="2584" y="1380"/>
                </a:cubicBezTo>
                <a:cubicBezTo>
                  <a:pt x="2581" y="1383"/>
                  <a:pt x="2579" y="1386"/>
                  <a:pt x="2576" y="1389"/>
                </a:cubicBezTo>
                <a:cubicBezTo>
                  <a:pt x="2576" y="1390"/>
                  <a:pt x="2575" y="1391"/>
                  <a:pt x="2574" y="1391"/>
                </a:cubicBezTo>
                <a:cubicBezTo>
                  <a:pt x="2573" y="1392"/>
                  <a:pt x="2572" y="1393"/>
                  <a:pt x="2571" y="1395"/>
                </a:cubicBezTo>
                <a:cubicBezTo>
                  <a:pt x="2570" y="1396"/>
                  <a:pt x="2569" y="1398"/>
                  <a:pt x="2567" y="1399"/>
                </a:cubicBezTo>
                <a:cubicBezTo>
                  <a:pt x="2564" y="1401"/>
                  <a:pt x="2560" y="1404"/>
                  <a:pt x="2556" y="1406"/>
                </a:cubicBezTo>
                <a:cubicBezTo>
                  <a:pt x="2556" y="1406"/>
                  <a:pt x="2555" y="1406"/>
                  <a:pt x="2554" y="1406"/>
                </a:cubicBezTo>
                <a:cubicBezTo>
                  <a:pt x="2553" y="1406"/>
                  <a:pt x="2552" y="1406"/>
                  <a:pt x="2551" y="1407"/>
                </a:cubicBezTo>
                <a:cubicBezTo>
                  <a:pt x="2550" y="1408"/>
                  <a:pt x="2548" y="1408"/>
                  <a:pt x="2547" y="1409"/>
                </a:cubicBezTo>
                <a:cubicBezTo>
                  <a:pt x="2543" y="1410"/>
                  <a:pt x="2540" y="1411"/>
                  <a:pt x="2536" y="1412"/>
                </a:cubicBezTo>
                <a:cubicBezTo>
                  <a:pt x="2529" y="1413"/>
                  <a:pt x="2523" y="1415"/>
                  <a:pt x="2516" y="1414"/>
                </a:cubicBezTo>
                <a:cubicBezTo>
                  <a:pt x="2509" y="1413"/>
                  <a:pt x="2502" y="1413"/>
                  <a:pt x="2495" y="1412"/>
                </a:cubicBezTo>
                <a:cubicBezTo>
                  <a:pt x="2493" y="1412"/>
                  <a:pt x="2491" y="1412"/>
                  <a:pt x="2489" y="1411"/>
                </a:cubicBezTo>
                <a:cubicBezTo>
                  <a:pt x="2489" y="1411"/>
                  <a:pt x="2488" y="1410"/>
                  <a:pt x="2487" y="1410"/>
                </a:cubicBezTo>
                <a:cubicBezTo>
                  <a:pt x="2486" y="1409"/>
                  <a:pt x="2485" y="1408"/>
                  <a:pt x="2483" y="1408"/>
                </a:cubicBezTo>
                <a:cubicBezTo>
                  <a:pt x="2476" y="1407"/>
                  <a:pt x="2470" y="1403"/>
                  <a:pt x="2464" y="1400"/>
                </a:cubicBezTo>
                <a:cubicBezTo>
                  <a:pt x="2462" y="1399"/>
                  <a:pt x="2460" y="1397"/>
                  <a:pt x="2457" y="1396"/>
                </a:cubicBezTo>
                <a:cubicBezTo>
                  <a:pt x="2453" y="1393"/>
                  <a:pt x="2449" y="1391"/>
                  <a:pt x="2445" y="1388"/>
                </a:cubicBezTo>
                <a:cubicBezTo>
                  <a:pt x="2441" y="1384"/>
                  <a:pt x="2437" y="1381"/>
                  <a:pt x="2433" y="1377"/>
                </a:cubicBezTo>
                <a:cubicBezTo>
                  <a:pt x="2426" y="1371"/>
                  <a:pt x="2421" y="1364"/>
                  <a:pt x="2416" y="1357"/>
                </a:cubicBezTo>
                <a:cubicBezTo>
                  <a:pt x="2415" y="1357"/>
                  <a:pt x="2415" y="1357"/>
                  <a:pt x="2415" y="1356"/>
                </a:cubicBezTo>
                <a:cubicBezTo>
                  <a:pt x="2411" y="1350"/>
                  <a:pt x="2407" y="1343"/>
                  <a:pt x="2404" y="1337"/>
                </a:cubicBezTo>
                <a:cubicBezTo>
                  <a:pt x="2403" y="1335"/>
                  <a:pt x="2402" y="1333"/>
                  <a:pt x="2401" y="1331"/>
                </a:cubicBezTo>
                <a:cubicBezTo>
                  <a:pt x="2399" y="1326"/>
                  <a:pt x="2397" y="1322"/>
                  <a:pt x="2395" y="1318"/>
                </a:cubicBezTo>
                <a:cubicBezTo>
                  <a:pt x="2393" y="1312"/>
                  <a:pt x="2389" y="1306"/>
                  <a:pt x="2387" y="1299"/>
                </a:cubicBezTo>
                <a:cubicBezTo>
                  <a:pt x="2386" y="1292"/>
                  <a:pt x="2383" y="1285"/>
                  <a:pt x="2381" y="1278"/>
                </a:cubicBezTo>
                <a:cubicBezTo>
                  <a:pt x="2380" y="1277"/>
                  <a:pt x="2380" y="1275"/>
                  <a:pt x="2380" y="1274"/>
                </a:cubicBezTo>
                <a:cubicBezTo>
                  <a:pt x="2379" y="1269"/>
                  <a:pt x="2378" y="1264"/>
                  <a:pt x="2377" y="1259"/>
                </a:cubicBezTo>
                <a:cubicBezTo>
                  <a:pt x="2376" y="1249"/>
                  <a:pt x="2375" y="1240"/>
                  <a:pt x="2374" y="1231"/>
                </a:cubicBezTo>
                <a:cubicBezTo>
                  <a:pt x="2373" y="1228"/>
                  <a:pt x="2374" y="1226"/>
                  <a:pt x="2374" y="1224"/>
                </a:cubicBezTo>
                <a:cubicBezTo>
                  <a:pt x="2374" y="1222"/>
                  <a:pt x="2374" y="1220"/>
                  <a:pt x="2374" y="1218"/>
                </a:cubicBezTo>
                <a:cubicBezTo>
                  <a:pt x="2374" y="1216"/>
                  <a:pt x="2373" y="1213"/>
                  <a:pt x="2373" y="1211"/>
                </a:cubicBezTo>
                <a:cubicBezTo>
                  <a:pt x="2373" y="1208"/>
                  <a:pt x="2373" y="1206"/>
                  <a:pt x="2373" y="1203"/>
                </a:cubicBezTo>
                <a:cubicBezTo>
                  <a:pt x="2374" y="1203"/>
                  <a:pt x="2375" y="1204"/>
                  <a:pt x="2376" y="1204"/>
                </a:cubicBezTo>
                <a:cubicBezTo>
                  <a:pt x="2379" y="1206"/>
                  <a:pt x="2382" y="1208"/>
                  <a:pt x="2385" y="1209"/>
                </a:cubicBezTo>
                <a:cubicBezTo>
                  <a:pt x="2387" y="1210"/>
                  <a:pt x="2390" y="1210"/>
                  <a:pt x="2393" y="1211"/>
                </a:cubicBezTo>
                <a:cubicBezTo>
                  <a:pt x="2394" y="1211"/>
                  <a:pt x="2396" y="1212"/>
                  <a:pt x="2398" y="1212"/>
                </a:cubicBezTo>
                <a:cubicBezTo>
                  <a:pt x="2403" y="1213"/>
                  <a:pt x="2409" y="1214"/>
                  <a:pt x="2415" y="1214"/>
                </a:cubicBezTo>
                <a:cubicBezTo>
                  <a:pt x="2418" y="1215"/>
                  <a:pt x="2421" y="1216"/>
                  <a:pt x="2424" y="1216"/>
                </a:cubicBezTo>
                <a:cubicBezTo>
                  <a:pt x="2428" y="1217"/>
                  <a:pt x="2432" y="1218"/>
                  <a:pt x="2436" y="1218"/>
                </a:cubicBezTo>
                <a:cubicBezTo>
                  <a:pt x="2440" y="1218"/>
                  <a:pt x="2444" y="1218"/>
                  <a:pt x="2448" y="1219"/>
                </a:cubicBezTo>
                <a:cubicBezTo>
                  <a:pt x="2452" y="1219"/>
                  <a:pt x="2455" y="1219"/>
                  <a:pt x="2458" y="1219"/>
                </a:cubicBezTo>
                <a:cubicBezTo>
                  <a:pt x="2463" y="1219"/>
                  <a:pt x="2468" y="1220"/>
                  <a:pt x="2472" y="1220"/>
                </a:cubicBezTo>
                <a:cubicBezTo>
                  <a:pt x="2473" y="1220"/>
                  <a:pt x="2474" y="1220"/>
                  <a:pt x="2475" y="1220"/>
                </a:cubicBezTo>
                <a:cubicBezTo>
                  <a:pt x="2476" y="1220"/>
                  <a:pt x="2477" y="1220"/>
                  <a:pt x="2477" y="1222"/>
                </a:cubicBezTo>
                <a:cubicBezTo>
                  <a:pt x="2478" y="1221"/>
                  <a:pt x="2479" y="1221"/>
                  <a:pt x="2480" y="1221"/>
                </a:cubicBezTo>
                <a:cubicBezTo>
                  <a:pt x="2482" y="1221"/>
                  <a:pt x="2484" y="1221"/>
                  <a:pt x="2486" y="1221"/>
                </a:cubicBezTo>
                <a:cubicBezTo>
                  <a:pt x="2493" y="1223"/>
                  <a:pt x="2500" y="1222"/>
                  <a:pt x="2507" y="1222"/>
                </a:cubicBezTo>
                <a:cubicBezTo>
                  <a:pt x="2508" y="1222"/>
                  <a:pt x="2508" y="1222"/>
                  <a:pt x="2509" y="1222"/>
                </a:cubicBezTo>
                <a:cubicBezTo>
                  <a:pt x="2514" y="1222"/>
                  <a:pt x="2518" y="1221"/>
                  <a:pt x="2522" y="1221"/>
                </a:cubicBezTo>
                <a:cubicBezTo>
                  <a:pt x="2525" y="1220"/>
                  <a:pt x="2527" y="1220"/>
                  <a:pt x="2529" y="1221"/>
                </a:cubicBezTo>
                <a:cubicBezTo>
                  <a:pt x="2529" y="1221"/>
                  <a:pt x="2530" y="1221"/>
                  <a:pt x="2530" y="1221"/>
                </a:cubicBezTo>
                <a:cubicBezTo>
                  <a:pt x="2532" y="1221"/>
                  <a:pt x="2534" y="1221"/>
                  <a:pt x="2537" y="1221"/>
                </a:cubicBezTo>
                <a:cubicBezTo>
                  <a:pt x="2541" y="1221"/>
                  <a:pt x="2544" y="1221"/>
                  <a:pt x="2548" y="1221"/>
                </a:cubicBezTo>
                <a:cubicBezTo>
                  <a:pt x="2550" y="1221"/>
                  <a:pt x="2551" y="1221"/>
                  <a:pt x="2552" y="1221"/>
                </a:cubicBezTo>
                <a:cubicBezTo>
                  <a:pt x="2553" y="1221"/>
                  <a:pt x="2553" y="1221"/>
                  <a:pt x="2553" y="1221"/>
                </a:cubicBezTo>
                <a:cubicBezTo>
                  <a:pt x="2559" y="1220"/>
                  <a:pt x="2565" y="1220"/>
                  <a:pt x="2570" y="1219"/>
                </a:cubicBezTo>
                <a:cubicBezTo>
                  <a:pt x="2576" y="1219"/>
                  <a:pt x="2581" y="1219"/>
                  <a:pt x="2587" y="1219"/>
                </a:cubicBezTo>
                <a:cubicBezTo>
                  <a:pt x="2591" y="1219"/>
                  <a:pt x="2595" y="1218"/>
                  <a:pt x="2599" y="1218"/>
                </a:cubicBezTo>
                <a:cubicBezTo>
                  <a:pt x="2602" y="1217"/>
                  <a:pt x="2606" y="1217"/>
                  <a:pt x="2610" y="1217"/>
                </a:cubicBezTo>
                <a:cubicBezTo>
                  <a:pt x="2616" y="1216"/>
                  <a:pt x="2623" y="1214"/>
                  <a:pt x="2630" y="1213"/>
                </a:cubicBezTo>
                <a:cubicBezTo>
                  <a:pt x="2631" y="1213"/>
                  <a:pt x="2632" y="1213"/>
                  <a:pt x="2633" y="1213"/>
                </a:cubicBezTo>
                <a:cubicBezTo>
                  <a:pt x="2634" y="1212"/>
                  <a:pt x="2636" y="1211"/>
                  <a:pt x="2639" y="1211"/>
                </a:cubicBezTo>
                <a:cubicBezTo>
                  <a:pt x="2637" y="1212"/>
                  <a:pt x="2636" y="1213"/>
                  <a:pt x="2635" y="1214"/>
                </a:cubicBezTo>
                <a:cubicBezTo>
                  <a:pt x="2635" y="1214"/>
                  <a:pt x="2635" y="1215"/>
                  <a:pt x="2635" y="1215"/>
                </a:cubicBezTo>
                <a:cubicBezTo>
                  <a:pt x="2635" y="1216"/>
                  <a:pt x="2635" y="1216"/>
                  <a:pt x="2636" y="1216"/>
                </a:cubicBezTo>
                <a:cubicBezTo>
                  <a:pt x="2635" y="1217"/>
                  <a:pt x="2635" y="1217"/>
                  <a:pt x="2635" y="1218"/>
                </a:cubicBezTo>
                <a:cubicBezTo>
                  <a:pt x="2642" y="1214"/>
                  <a:pt x="2647" y="1208"/>
                  <a:pt x="2654" y="1205"/>
                </a:cubicBezTo>
                <a:cubicBezTo>
                  <a:pt x="2654" y="1205"/>
                  <a:pt x="2654" y="1205"/>
                  <a:pt x="2654" y="1206"/>
                </a:cubicBezTo>
                <a:cubicBezTo>
                  <a:pt x="2650" y="1209"/>
                  <a:pt x="2646" y="1212"/>
                  <a:pt x="2642" y="1216"/>
                </a:cubicBezTo>
                <a:cubicBezTo>
                  <a:pt x="2640" y="1217"/>
                  <a:pt x="2638" y="1219"/>
                  <a:pt x="2636" y="1221"/>
                </a:cubicBezTo>
                <a:cubicBezTo>
                  <a:pt x="2636" y="1222"/>
                  <a:pt x="2636" y="1224"/>
                  <a:pt x="2636" y="1225"/>
                </a:cubicBezTo>
                <a:cubicBezTo>
                  <a:pt x="2643" y="1220"/>
                  <a:pt x="2650" y="1215"/>
                  <a:pt x="2657" y="1210"/>
                </a:cubicBezTo>
                <a:cubicBezTo>
                  <a:pt x="2658" y="1212"/>
                  <a:pt x="2657" y="1213"/>
                  <a:pt x="2656" y="1213"/>
                </a:cubicBezTo>
                <a:cubicBezTo>
                  <a:pt x="2651" y="1217"/>
                  <a:pt x="2646" y="1220"/>
                  <a:pt x="2641" y="1224"/>
                </a:cubicBezTo>
                <a:cubicBezTo>
                  <a:pt x="2640" y="1225"/>
                  <a:pt x="2639" y="1225"/>
                  <a:pt x="2639" y="1226"/>
                </a:cubicBezTo>
                <a:cubicBezTo>
                  <a:pt x="2636" y="1227"/>
                  <a:pt x="2635" y="1228"/>
                  <a:pt x="2635" y="1231"/>
                </a:cubicBezTo>
                <a:close/>
                <a:moveTo>
                  <a:pt x="2655" y="1246"/>
                </a:moveTo>
                <a:cubicBezTo>
                  <a:pt x="2655" y="1248"/>
                  <a:pt x="2654" y="1249"/>
                  <a:pt x="2651" y="1250"/>
                </a:cubicBezTo>
                <a:cubicBezTo>
                  <a:pt x="2648" y="1252"/>
                  <a:pt x="2645" y="1254"/>
                  <a:pt x="2642" y="1256"/>
                </a:cubicBezTo>
                <a:cubicBezTo>
                  <a:pt x="2640" y="1257"/>
                  <a:pt x="2639" y="1258"/>
                  <a:pt x="2638" y="1259"/>
                </a:cubicBezTo>
                <a:cubicBezTo>
                  <a:pt x="2638" y="1259"/>
                  <a:pt x="2638" y="1259"/>
                  <a:pt x="2637" y="1259"/>
                </a:cubicBezTo>
                <a:cubicBezTo>
                  <a:pt x="2643" y="1254"/>
                  <a:pt x="2649" y="1250"/>
                  <a:pt x="2655" y="1246"/>
                </a:cubicBezTo>
                <a:cubicBezTo>
                  <a:pt x="2655" y="1246"/>
                  <a:pt x="2655" y="1246"/>
                  <a:pt x="2655" y="1246"/>
                </a:cubicBezTo>
                <a:close/>
                <a:moveTo>
                  <a:pt x="2656" y="1208"/>
                </a:moveTo>
                <a:cubicBezTo>
                  <a:pt x="2653" y="1211"/>
                  <a:pt x="2650" y="1213"/>
                  <a:pt x="2646" y="1215"/>
                </a:cubicBezTo>
                <a:cubicBezTo>
                  <a:pt x="2646" y="1216"/>
                  <a:pt x="2645" y="1216"/>
                  <a:pt x="2644" y="1216"/>
                </a:cubicBezTo>
                <a:cubicBezTo>
                  <a:pt x="2644" y="1216"/>
                  <a:pt x="2644" y="1216"/>
                  <a:pt x="2644" y="1216"/>
                </a:cubicBezTo>
                <a:cubicBezTo>
                  <a:pt x="2649" y="1212"/>
                  <a:pt x="2653" y="1208"/>
                  <a:pt x="2658" y="1205"/>
                </a:cubicBezTo>
                <a:cubicBezTo>
                  <a:pt x="2659" y="1206"/>
                  <a:pt x="2658" y="1207"/>
                  <a:pt x="2656" y="1208"/>
                </a:cubicBezTo>
                <a:close/>
                <a:moveTo>
                  <a:pt x="2435" y="1051"/>
                </a:moveTo>
                <a:cubicBezTo>
                  <a:pt x="2434" y="1051"/>
                  <a:pt x="2433" y="1052"/>
                  <a:pt x="2433" y="1052"/>
                </a:cubicBezTo>
                <a:cubicBezTo>
                  <a:pt x="2431" y="1056"/>
                  <a:pt x="2428" y="1061"/>
                  <a:pt x="2427" y="1065"/>
                </a:cubicBezTo>
                <a:cubicBezTo>
                  <a:pt x="2425" y="1070"/>
                  <a:pt x="2425" y="1076"/>
                  <a:pt x="2424" y="1081"/>
                </a:cubicBezTo>
                <a:cubicBezTo>
                  <a:pt x="2425" y="1086"/>
                  <a:pt x="2425" y="1090"/>
                  <a:pt x="2426" y="1094"/>
                </a:cubicBezTo>
                <a:cubicBezTo>
                  <a:pt x="2427" y="1097"/>
                  <a:pt x="2428" y="1100"/>
                  <a:pt x="2429" y="1103"/>
                </a:cubicBezTo>
                <a:cubicBezTo>
                  <a:pt x="2429" y="1103"/>
                  <a:pt x="2430" y="1103"/>
                  <a:pt x="2431" y="1104"/>
                </a:cubicBezTo>
                <a:cubicBezTo>
                  <a:pt x="2431" y="1103"/>
                  <a:pt x="2431" y="1103"/>
                  <a:pt x="2431" y="1102"/>
                </a:cubicBezTo>
                <a:cubicBezTo>
                  <a:pt x="2431" y="1100"/>
                  <a:pt x="2431" y="1098"/>
                  <a:pt x="2431" y="1095"/>
                </a:cubicBezTo>
                <a:cubicBezTo>
                  <a:pt x="2431" y="1092"/>
                  <a:pt x="2430" y="1088"/>
                  <a:pt x="2430" y="1084"/>
                </a:cubicBezTo>
                <a:cubicBezTo>
                  <a:pt x="2431" y="1078"/>
                  <a:pt x="2432" y="1072"/>
                  <a:pt x="2433" y="1065"/>
                </a:cubicBezTo>
                <a:cubicBezTo>
                  <a:pt x="2434" y="1061"/>
                  <a:pt x="2435" y="1057"/>
                  <a:pt x="2436" y="1053"/>
                </a:cubicBezTo>
                <a:cubicBezTo>
                  <a:pt x="2436" y="1052"/>
                  <a:pt x="2435" y="1052"/>
                  <a:pt x="2435" y="1051"/>
                </a:cubicBezTo>
                <a:close/>
                <a:moveTo>
                  <a:pt x="2431" y="1065"/>
                </a:moveTo>
                <a:cubicBezTo>
                  <a:pt x="2430" y="1072"/>
                  <a:pt x="2428" y="1079"/>
                  <a:pt x="2428" y="1087"/>
                </a:cubicBezTo>
                <a:cubicBezTo>
                  <a:pt x="2428" y="1089"/>
                  <a:pt x="2429" y="1092"/>
                  <a:pt x="2429" y="1094"/>
                </a:cubicBezTo>
                <a:cubicBezTo>
                  <a:pt x="2429" y="1095"/>
                  <a:pt x="2429" y="1095"/>
                  <a:pt x="2429" y="1095"/>
                </a:cubicBezTo>
                <a:cubicBezTo>
                  <a:pt x="2428" y="1093"/>
                  <a:pt x="2427" y="1091"/>
                  <a:pt x="2427" y="1090"/>
                </a:cubicBezTo>
                <a:cubicBezTo>
                  <a:pt x="2427" y="1085"/>
                  <a:pt x="2427" y="1081"/>
                  <a:pt x="2427" y="1077"/>
                </a:cubicBezTo>
                <a:cubicBezTo>
                  <a:pt x="2427" y="1075"/>
                  <a:pt x="2427" y="1074"/>
                  <a:pt x="2427" y="1072"/>
                </a:cubicBezTo>
                <a:cubicBezTo>
                  <a:pt x="2427" y="1068"/>
                  <a:pt x="2428" y="1064"/>
                  <a:pt x="2430" y="1061"/>
                </a:cubicBezTo>
                <a:cubicBezTo>
                  <a:pt x="2432" y="1059"/>
                  <a:pt x="2433" y="1057"/>
                  <a:pt x="2434" y="1055"/>
                </a:cubicBezTo>
                <a:cubicBezTo>
                  <a:pt x="2434" y="1055"/>
                  <a:pt x="2434" y="1055"/>
                  <a:pt x="2434" y="1055"/>
                </a:cubicBezTo>
                <a:cubicBezTo>
                  <a:pt x="2433" y="1058"/>
                  <a:pt x="2432" y="1062"/>
                  <a:pt x="2431" y="1065"/>
                </a:cubicBezTo>
                <a:close/>
                <a:moveTo>
                  <a:pt x="2440" y="1100"/>
                </a:moveTo>
                <a:cubicBezTo>
                  <a:pt x="2438" y="1103"/>
                  <a:pt x="2439" y="1106"/>
                  <a:pt x="2440" y="1110"/>
                </a:cubicBezTo>
                <a:cubicBezTo>
                  <a:pt x="2442" y="1119"/>
                  <a:pt x="2448" y="1127"/>
                  <a:pt x="2455" y="1133"/>
                </a:cubicBezTo>
                <a:cubicBezTo>
                  <a:pt x="2457" y="1135"/>
                  <a:pt x="2458" y="1136"/>
                  <a:pt x="2459" y="1137"/>
                </a:cubicBezTo>
                <a:cubicBezTo>
                  <a:pt x="2465" y="1141"/>
                  <a:pt x="2471" y="1146"/>
                  <a:pt x="2477" y="1150"/>
                </a:cubicBezTo>
                <a:cubicBezTo>
                  <a:pt x="2479" y="1151"/>
                  <a:pt x="2482" y="1152"/>
                  <a:pt x="2484" y="1154"/>
                </a:cubicBezTo>
                <a:cubicBezTo>
                  <a:pt x="2487" y="1157"/>
                  <a:pt x="2490" y="1160"/>
                  <a:pt x="2494" y="1163"/>
                </a:cubicBezTo>
                <a:cubicBezTo>
                  <a:pt x="2494" y="1163"/>
                  <a:pt x="2495" y="1164"/>
                  <a:pt x="2496" y="1164"/>
                </a:cubicBezTo>
                <a:cubicBezTo>
                  <a:pt x="2496" y="1163"/>
                  <a:pt x="2497" y="1162"/>
                  <a:pt x="2497" y="1161"/>
                </a:cubicBezTo>
                <a:cubicBezTo>
                  <a:pt x="2495" y="1156"/>
                  <a:pt x="2493" y="1150"/>
                  <a:pt x="2490" y="1145"/>
                </a:cubicBezTo>
                <a:cubicBezTo>
                  <a:pt x="2487" y="1140"/>
                  <a:pt x="2483" y="1135"/>
                  <a:pt x="2479" y="1131"/>
                </a:cubicBezTo>
                <a:cubicBezTo>
                  <a:pt x="2473" y="1124"/>
                  <a:pt x="2467" y="1118"/>
                  <a:pt x="2460" y="1113"/>
                </a:cubicBezTo>
                <a:cubicBezTo>
                  <a:pt x="2455" y="1109"/>
                  <a:pt x="2449" y="1106"/>
                  <a:pt x="2445" y="1100"/>
                </a:cubicBezTo>
                <a:cubicBezTo>
                  <a:pt x="2445" y="1099"/>
                  <a:pt x="2443" y="1098"/>
                  <a:pt x="2442" y="1097"/>
                </a:cubicBezTo>
                <a:cubicBezTo>
                  <a:pt x="2441" y="1098"/>
                  <a:pt x="2440" y="1099"/>
                  <a:pt x="2440" y="1100"/>
                </a:cubicBezTo>
                <a:close/>
                <a:moveTo>
                  <a:pt x="2442" y="1100"/>
                </a:moveTo>
                <a:cubicBezTo>
                  <a:pt x="2443" y="1101"/>
                  <a:pt x="2444" y="1102"/>
                  <a:pt x="2445" y="1103"/>
                </a:cubicBezTo>
                <a:cubicBezTo>
                  <a:pt x="2448" y="1107"/>
                  <a:pt x="2451" y="1110"/>
                  <a:pt x="2455" y="1112"/>
                </a:cubicBezTo>
                <a:cubicBezTo>
                  <a:pt x="2460" y="1116"/>
                  <a:pt x="2464" y="1120"/>
                  <a:pt x="2469" y="1124"/>
                </a:cubicBezTo>
                <a:cubicBezTo>
                  <a:pt x="2472" y="1127"/>
                  <a:pt x="2474" y="1130"/>
                  <a:pt x="2477" y="1132"/>
                </a:cubicBezTo>
                <a:cubicBezTo>
                  <a:pt x="2480" y="1136"/>
                  <a:pt x="2483" y="1139"/>
                  <a:pt x="2485" y="1143"/>
                </a:cubicBezTo>
                <a:cubicBezTo>
                  <a:pt x="2488" y="1147"/>
                  <a:pt x="2490" y="1152"/>
                  <a:pt x="2493" y="1157"/>
                </a:cubicBezTo>
                <a:cubicBezTo>
                  <a:pt x="2493" y="1157"/>
                  <a:pt x="2492" y="1157"/>
                  <a:pt x="2492" y="1157"/>
                </a:cubicBezTo>
                <a:cubicBezTo>
                  <a:pt x="2490" y="1155"/>
                  <a:pt x="2487" y="1153"/>
                  <a:pt x="2485" y="1152"/>
                </a:cubicBezTo>
                <a:cubicBezTo>
                  <a:pt x="2483" y="1150"/>
                  <a:pt x="2481" y="1149"/>
                  <a:pt x="2478" y="1147"/>
                </a:cubicBezTo>
                <a:cubicBezTo>
                  <a:pt x="2473" y="1144"/>
                  <a:pt x="2468" y="1140"/>
                  <a:pt x="2462" y="1136"/>
                </a:cubicBezTo>
                <a:cubicBezTo>
                  <a:pt x="2460" y="1135"/>
                  <a:pt x="2458" y="1133"/>
                  <a:pt x="2456" y="1131"/>
                </a:cubicBezTo>
                <a:cubicBezTo>
                  <a:pt x="2450" y="1125"/>
                  <a:pt x="2445" y="1118"/>
                  <a:pt x="2442" y="1110"/>
                </a:cubicBezTo>
                <a:cubicBezTo>
                  <a:pt x="2442" y="1108"/>
                  <a:pt x="2442" y="1105"/>
                  <a:pt x="2441" y="1103"/>
                </a:cubicBezTo>
                <a:cubicBezTo>
                  <a:pt x="2441" y="1102"/>
                  <a:pt x="2442" y="1101"/>
                  <a:pt x="2442" y="1100"/>
                </a:cubicBezTo>
                <a:close/>
                <a:moveTo>
                  <a:pt x="2447" y="1081"/>
                </a:moveTo>
                <a:cubicBezTo>
                  <a:pt x="2449" y="1085"/>
                  <a:pt x="2452" y="1088"/>
                  <a:pt x="2455" y="1092"/>
                </a:cubicBezTo>
                <a:cubicBezTo>
                  <a:pt x="2458" y="1096"/>
                  <a:pt x="2463" y="1100"/>
                  <a:pt x="2465" y="1106"/>
                </a:cubicBezTo>
                <a:cubicBezTo>
                  <a:pt x="2465" y="1106"/>
                  <a:pt x="2467" y="1107"/>
                  <a:pt x="2467" y="1107"/>
                </a:cubicBezTo>
                <a:cubicBezTo>
                  <a:pt x="2467" y="1106"/>
                  <a:pt x="2468" y="1105"/>
                  <a:pt x="2468" y="1105"/>
                </a:cubicBezTo>
                <a:cubicBezTo>
                  <a:pt x="2466" y="1101"/>
                  <a:pt x="2464" y="1098"/>
                  <a:pt x="2463" y="1095"/>
                </a:cubicBezTo>
                <a:cubicBezTo>
                  <a:pt x="2461" y="1092"/>
                  <a:pt x="2460" y="1089"/>
                  <a:pt x="2459" y="1087"/>
                </a:cubicBezTo>
                <a:cubicBezTo>
                  <a:pt x="2456" y="1081"/>
                  <a:pt x="2455" y="1076"/>
                  <a:pt x="2451" y="1071"/>
                </a:cubicBezTo>
                <a:cubicBezTo>
                  <a:pt x="2451" y="1070"/>
                  <a:pt x="2451" y="1070"/>
                  <a:pt x="2451" y="1069"/>
                </a:cubicBezTo>
                <a:cubicBezTo>
                  <a:pt x="2449" y="1066"/>
                  <a:pt x="2447" y="1063"/>
                  <a:pt x="2445" y="1060"/>
                </a:cubicBezTo>
                <a:cubicBezTo>
                  <a:pt x="2445" y="1059"/>
                  <a:pt x="2444" y="1059"/>
                  <a:pt x="2444" y="1059"/>
                </a:cubicBezTo>
                <a:cubicBezTo>
                  <a:pt x="2443" y="1060"/>
                  <a:pt x="2442" y="1061"/>
                  <a:pt x="2442" y="1062"/>
                </a:cubicBezTo>
                <a:cubicBezTo>
                  <a:pt x="2442" y="1067"/>
                  <a:pt x="2442" y="1072"/>
                  <a:pt x="2445" y="1077"/>
                </a:cubicBezTo>
                <a:cubicBezTo>
                  <a:pt x="2446" y="1078"/>
                  <a:pt x="2447" y="1079"/>
                  <a:pt x="2447" y="1081"/>
                </a:cubicBezTo>
                <a:close/>
                <a:moveTo>
                  <a:pt x="2451" y="1076"/>
                </a:moveTo>
                <a:cubicBezTo>
                  <a:pt x="2454" y="1080"/>
                  <a:pt x="2455" y="1086"/>
                  <a:pt x="2458" y="1091"/>
                </a:cubicBezTo>
                <a:cubicBezTo>
                  <a:pt x="2451" y="1086"/>
                  <a:pt x="2444" y="1071"/>
                  <a:pt x="2443" y="1062"/>
                </a:cubicBezTo>
                <a:cubicBezTo>
                  <a:pt x="2448" y="1066"/>
                  <a:pt x="2449" y="1071"/>
                  <a:pt x="2451" y="1076"/>
                </a:cubicBezTo>
                <a:close/>
                <a:moveTo>
                  <a:pt x="2599" y="1353"/>
                </a:moveTo>
                <a:cubicBezTo>
                  <a:pt x="2599" y="1353"/>
                  <a:pt x="2599" y="1353"/>
                  <a:pt x="2599" y="1353"/>
                </a:cubicBezTo>
                <a:cubicBezTo>
                  <a:pt x="2599" y="1353"/>
                  <a:pt x="2599" y="1353"/>
                  <a:pt x="2599" y="1353"/>
                </a:cubicBezTo>
                <a:cubicBezTo>
                  <a:pt x="2599" y="1353"/>
                  <a:pt x="2599" y="1353"/>
                  <a:pt x="2599" y="1353"/>
                </a:cubicBezTo>
                <a:close/>
                <a:moveTo>
                  <a:pt x="2541" y="1060"/>
                </a:moveTo>
                <a:cubicBezTo>
                  <a:pt x="2540" y="1059"/>
                  <a:pt x="2540" y="1058"/>
                  <a:pt x="2540" y="1057"/>
                </a:cubicBezTo>
                <a:cubicBezTo>
                  <a:pt x="2539" y="1058"/>
                  <a:pt x="2539" y="1058"/>
                  <a:pt x="2538" y="1058"/>
                </a:cubicBezTo>
                <a:cubicBezTo>
                  <a:pt x="2537" y="1060"/>
                  <a:pt x="2536" y="1061"/>
                  <a:pt x="2535" y="1063"/>
                </a:cubicBezTo>
                <a:cubicBezTo>
                  <a:pt x="2534" y="1063"/>
                  <a:pt x="2535" y="1064"/>
                  <a:pt x="2535" y="1064"/>
                </a:cubicBezTo>
                <a:cubicBezTo>
                  <a:pt x="2535" y="1064"/>
                  <a:pt x="2536" y="1064"/>
                  <a:pt x="2536" y="1064"/>
                </a:cubicBezTo>
                <a:cubicBezTo>
                  <a:pt x="2537" y="1063"/>
                  <a:pt x="2539" y="1062"/>
                  <a:pt x="2540" y="1061"/>
                </a:cubicBezTo>
                <a:cubicBezTo>
                  <a:pt x="2540" y="1060"/>
                  <a:pt x="2541" y="1060"/>
                  <a:pt x="2541" y="1060"/>
                </a:cubicBezTo>
                <a:close/>
                <a:moveTo>
                  <a:pt x="2533" y="1060"/>
                </a:moveTo>
                <a:cubicBezTo>
                  <a:pt x="2533" y="1060"/>
                  <a:pt x="2534" y="1061"/>
                  <a:pt x="2534" y="1061"/>
                </a:cubicBezTo>
                <a:cubicBezTo>
                  <a:pt x="2535" y="1059"/>
                  <a:pt x="2536" y="1057"/>
                  <a:pt x="2538" y="1055"/>
                </a:cubicBezTo>
                <a:cubicBezTo>
                  <a:pt x="2535" y="1055"/>
                  <a:pt x="2533" y="1058"/>
                  <a:pt x="2533" y="1060"/>
                </a:cubicBezTo>
                <a:close/>
                <a:moveTo>
                  <a:pt x="2539" y="1068"/>
                </a:moveTo>
                <a:cubicBezTo>
                  <a:pt x="2540" y="1069"/>
                  <a:pt x="2544" y="1067"/>
                  <a:pt x="2545" y="1065"/>
                </a:cubicBezTo>
                <a:cubicBezTo>
                  <a:pt x="2543" y="1065"/>
                  <a:pt x="2540" y="1067"/>
                  <a:pt x="2539" y="1068"/>
                </a:cubicBezTo>
                <a:close/>
                <a:moveTo>
                  <a:pt x="2534" y="1054"/>
                </a:moveTo>
                <a:cubicBezTo>
                  <a:pt x="2533" y="1054"/>
                  <a:pt x="2532" y="1054"/>
                  <a:pt x="2532" y="1054"/>
                </a:cubicBezTo>
                <a:cubicBezTo>
                  <a:pt x="2530" y="1056"/>
                  <a:pt x="2528" y="1058"/>
                  <a:pt x="2526" y="1060"/>
                </a:cubicBezTo>
                <a:cubicBezTo>
                  <a:pt x="2526" y="1060"/>
                  <a:pt x="2526" y="1061"/>
                  <a:pt x="2526" y="1061"/>
                </a:cubicBezTo>
                <a:cubicBezTo>
                  <a:pt x="2526" y="1061"/>
                  <a:pt x="2527" y="1061"/>
                  <a:pt x="2527" y="1061"/>
                </a:cubicBezTo>
                <a:cubicBezTo>
                  <a:pt x="2527" y="1061"/>
                  <a:pt x="2528" y="1061"/>
                  <a:pt x="2528" y="1061"/>
                </a:cubicBezTo>
                <a:cubicBezTo>
                  <a:pt x="2530" y="1059"/>
                  <a:pt x="2531" y="1057"/>
                  <a:pt x="2533" y="1055"/>
                </a:cubicBezTo>
                <a:cubicBezTo>
                  <a:pt x="2534" y="1055"/>
                  <a:pt x="2534" y="1055"/>
                  <a:pt x="2534" y="1054"/>
                </a:cubicBezTo>
                <a:close/>
                <a:moveTo>
                  <a:pt x="2582" y="1204"/>
                </a:moveTo>
                <a:cubicBezTo>
                  <a:pt x="2582" y="1203"/>
                  <a:pt x="2582" y="1203"/>
                  <a:pt x="2582" y="1203"/>
                </a:cubicBezTo>
                <a:cubicBezTo>
                  <a:pt x="2581" y="1203"/>
                  <a:pt x="2580" y="1203"/>
                  <a:pt x="2580" y="1203"/>
                </a:cubicBezTo>
                <a:cubicBezTo>
                  <a:pt x="2575" y="1203"/>
                  <a:pt x="2571" y="1204"/>
                  <a:pt x="2567" y="1205"/>
                </a:cubicBezTo>
                <a:cubicBezTo>
                  <a:pt x="2565" y="1205"/>
                  <a:pt x="2564" y="1207"/>
                  <a:pt x="2563" y="1208"/>
                </a:cubicBezTo>
                <a:cubicBezTo>
                  <a:pt x="2569" y="1207"/>
                  <a:pt x="2574" y="1206"/>
                  <a:pt x="2580" y="1205"/>
                </a:cubicBezTo>
                <a:cubicBezTo>
                  <a:pt x="2580" y="1205"/>
                  <a:pt x="2581" y="1204"/>
                  <a:pt x="2582" y="1204"/>
                </a:cubicBezTo>
                <a:close/>
                <a:moveTo>
                  <a:pt x="2473" y="1063"/>
                </a:moveTo>
                <a:cubicBezTo>
                  <a:pt x="2471" y="1066"/>
                  <a:pt x="2470" y="1070"/>
                  <a:pt x="2469" y="1074"/>
                </a:cubicBezTo>
                <a:cubicBezTo>
                  <a:pt x="2468" y="1081"/>
                  <a:pt x="2468" y="1089"/>
                  <a:pt x="2473" y="1094"/>
                </a:cubicBezTo>
                <a:cubicBezTo>
                  <a:pt x="2479" y="1101"/>
                  <a:pt x="2487" y="1104"/>
                  <a:pt x="2495" y="1104"/>
                </a:cubicBezTo>
                <a:cubicBezTo>
                  <a:pt x="2497" y="1104"/>
                  <a:pt x="2499" y="1104"/>
                  <a:pt x="2500" y="1104"/>
                </a:cubicBezTo>
                <a:cubicBezTo>
                  <a:pt x="2507" y="1103"/>
                  <a:pt x="2512" y="1098"/>
                  <a:pt x="2518" y="1094"/>
                </a:cubicBezTo>
                <a:cubicBezTo>
                  <a:pt x="2519" y="1093"/>
                  <a:pt x="2519" y="1092"/>
                  <a:pt x="2518" y="1091"/>
                </a:cubicBezTo>
                <a:cubicBezTo>
                  <a:pt x="2513" y="1088"/>
                  <a:pt x="2509" y="1084"/>
                  <a:pt x="2505" y="1081"/>
                </a:cubicBezTo>
                <a:cubicBezTo>
                  <a:pt x="2499" y="1076"/>
                  <a:pt x="2494" y="1072"/>
                  <a:pt x="2488" y="1068"/>
                </a:cubicBezTo>
                <a:cubicBezTo>
                  <a:pt x="2486" y="1066"/>
                  <a:pt x="2483" y="1064"/>
                  <a:pt x="2480" y="1062"/>
                </a:cubicBezTo>
                <a:cubicBezTo>
                  <a:pt x="2477" y="1060"/>
                  <a:pt x="2475" y="1060"/>
                  <a:pt x="2473" y="1063"/>
                </a:cubicBezTo>
                <a:close/>
                <a:moveTo>
                  <a:pt x="2503" y="1083"/>
                </a:moveTo>
                <a:cubicBezTo>
                  <a:pt x="2503" y="1085"/>
                  <a:pt x="2503" y="1086"/>
                  <a:pt x="2504" y="1087"/>
                </a:cubicBezTo>
                <a:cubicBezTo>
                  <a:pt x="2504" y="1088"/>
                  <a:pt x="2504" y="1090"/>
                  <a:pt x="2504" y="1092"/>
                </a:cubicBezTo>
                <a:cubicBezTo>
                  <a:pt x="2504" y="1093"/>
                  <a:pt x="2503" y="1094"/>
                  <a:pt x="2503" y="1094"/>
                </a:cubicBezTo>
                <a:cubicBezTo>
                  <a:pt x="2502" y="1095"/>
                  <a:pt x="2501" y="1094"/>
                  <a:pt x="2500" y="1094"/>
                </a:cubicBezTo>
                <a:cubicBezTo>
                  <a:pt x="2500" y="1094"/>
                  <a:pt x="2499" y="1093"/>
                  <a:pt x="2499" y="1092"/>
                </a:cubicBezTo>
                <a:cubicBezTo>
                  <a:pt x="2500" y="1090"/>
                  <a:pt x="2500" y="1087"/>
                  <a:pt x="2501" y="1085"/>
                </a:cubicBezTo>
                <a:cubicBezTo>
                  <a:pt x="2501" y="1084"/>
                  <a:pt x="2501" y="1083"/>
                  <a:pt x="2501" y="1082"/>
                </a:cubicBezTo>
                <a:cubicBezTo>
                  <a:pt x="2502" y="1082"/>
                  <a:pt x="2503" y="1083"/>
                  <a:pt x="2503" y="1083"/>
                </a:cubicBezTo>
                <a:close/>
                <a:moveTo>
                  <a:pt x="2489" y="1072"/>
                </a:moveTo>
                <a:cubicBezTo>
                  <a:pt x="2487" y="1074"/>
                  <a:pt x="2485" y="1076"/>
                  <a:pt x="2483" y="1077"/>
                </a:cubicBezTo>
                <a:cubicBezTo>
                  <a:pt x="2483" y="1078"/>
                  <a:pt x="2482" y="1078"/>
                  <a:pt x="2482" y="1078"/>
                </a:cubicBezTo>
                <a:cubicBezTo>
                  <a:pt x="2481" y="1078"/>
                  <a:pt x="2478" y="1079"/>
                  <a:pt x="2478" y="1078"/>
                </a:cubicBezTo>
                <a:cubicBezTo>
                  <a:pt x="2477" y="1076"/>
                  <a:pt x="2477" y="1074"/>
                  <a:pt x="2477" y="1073"/>
                </a:cubicBezTo>
                <a:cubicBezTo>
                  <a:pt x="2477" y="1072"/>
                  <a:pt x="2478" y="1071"/>
                  <a:pt x="2479" y="1071"/>
                </a:cubicBezTo>
                <a:cubicBezTo>
                  <a:pt x="2480" y="1070"/>
                  <a:pt x="2481" y="1070"/>
                  <a:pt x="2483" y="1070"/>
                </a:cubicBezTo>
                <a:cubicBezTo>
                  <a:pt x="2484" y="1070"/>
                  <a:pt x="2484" y="1069"/>
                  <a:pt x="2484" y="1068"/>
                </a:cubicBezTo>
                <a:cubicBezTo>
                  <a:pt x="2486" y="1069"/>
                  <a:pt x="2488" y="1071"/>
                  <a:pt x="2489" y="1072"/>
                </a:cubicBezTo>
                <a:close/>
                <a:moveTo>
                  <a:pt x="2484" y="1068"/>
                </a:moveTo>
                <a:cubicBezTo>
                  <a:pt x="2483" y="1068"/>
                  <a:pt x="2481" y="1068"/>
                  <a:pt x="2479" y="1069"/>
                </a:cubicBezTo>
                <a:cubicBezTo>
                  <a:pt x="2476" y="1069"/>
                  <a:pt x="2474" y="1071"/>
                  <a:pt x="2475" y="1074"/>
                </a:cubicBezTo>
                <a:cubicBezTo>
                  <a:pt x="2475" y="1076"/>
                  <a:pt x="2475" y="1077"/>
                  <a:pt x="2476" y="1079"/>
                </a:cubicBezTo>
                <a:cubicBezTo>
                  <a:pt x="2476" y="1079"/>
                  <a:pt x="2477" y="1080"/>
                  <a:pt x="2478" y="1080"/>
                </a:cubicBezTo>
                <a:cubicBezTo>
                  <a:pt x="2481" y="1081"/>
                  <a:pt x="2483" y="1081"/>
                  <a:pt x="2485" y="1079"/>
                </a:cubicBezTo>
                <a:cubicBezTo>
                  <a:pt x="2487" y="1077"/>
                  <a:pt x="2489" y="1075"/>
                  <a:pt x="2491" y="1073"/>
                </a:cubicBezTo>
                <a:cubicBezTo>
                  <a:pt x="2493" y="1075"/>
                  <a:pt x="2494" y="1076"/>
                  <a:pt x="2496" y="1077"/>
                </a:cubicBezTo>
                <a:cubicBezTo>
                  <a:pt x="2492" y="1078"/>
                  <a:pt x="2489" y="1080"/>
                  <a:pt x="2486" y="1082"/>
                </a:cubicBezTo>
                <a:cubicBezTo>
                  <a:pt x="2484" y="1084"/>
                  <a:pt x="2483" y="1086"/>
                  <a:pt x="2483" y="1089"/>
                </a:cubicBezTo>
                <a:cubicBezTo>
                  <a:pt x="2484" y="1091"/>
                  <a:pt x="2486" y="1093"/>
                  <a:pt x="2489" y="1094"/>
                </a:cubicBezTo>
                <a:cubicBezTo>
                  <a:pt x="2494" y="1094"/>
                  <a:pt x="2497" y="1092"/>
                  <a:pt x="2498" y="1087"/>
                </a:cubicBezTo>
                <a:cubicBezTo>
                  <a:pt x="2498" y="1085"/>
                  <a:pt x="2499" y="1083"/>
                  <a:pt x="2499" y="1080"/>
                </a:cubicBezTo>
                <a:cubicBezTo>
                  <a:pt x="2500" y="1081"/>
                  <a:pt x="2501" y="1081"/>
                  <a:pt x="2501" y="1082"/>
                </a:cubicBezTo>
                <a:cubicBezTo>
                  <a:pt x="2501" y="1082"/>
                  <a:pt x="2500" y="1083"/>
                  <a:pt x="2500" y="1083"/>
                </a:cubicBezTo>
                <a:cubicBezTo>
                  <a:pt x="2499" y="1086"/>
                  <a:pt x="2498" y="1090"/>
                  <a:pt x="2498" y="1093"/>
                </a:cubicBezTo>
                <a:cubicBezTo>
                  <a:pt x="2497" y="1096"/>
                  <a:pt x="2500" y="1098"/>
                  <a:pt x="2503" y="1096"/>
                </a:cubicBezTo>
                <a:cubicBezTo>
                  <a:pt x="2506" y="1095"/>
                  <a:pt x="2507" y="1093"/>
                  <a:pt x="2507" y="1090"/>
                </a:cubicBezTo>
                <a:cubicBezTo>
                  <a:pt x="2507" y="1089"/>
                  <a:pt x="2506" y="1087"/>
                  <a:pt x="2506" y="1086"/>
                </a:cubicBezTo>
                <a:cubicBezTo>
                  <a:pt x="2509" y="1088"/>
                  <a:pt x="2512" y="1090"/>
                  <a:pt x="2515" y="1093"/>
                </a:cubicBezTo>
                <a:cubicBezTo>
                  <a:pt x="2514" y="1094"/>
                  <a:pt x="2513" y="1094"/>
                  <a:pt x="2511" y="1094"/>
                </a:cubicBezTo>
                <a:cubicBezTo>
                  <a:pt x="2511" y="1094"/>
                  <a:pt x="2510" y="1095"/>
                  <a:pt x="2510" y="1095"/>
                </a:cubicBezTo>
                <a:cubicBezTo>
                  <a:pt x="2506" y="1098"/>
                  <a:pt x="2501" y="1099"/>
                  <a:pt x="2496" y="1099"/>
                </a:cubicBezTo>
                <a:cubicBezTo>
                  <a:pt x="2492" y="1098"/>
                  <a:pt x="2488" y="1097"/>
                  <a:pt x="2484" y="1096"/>
                </a:cubicBezTo>
                <a:cubicBezTo>
                  <a:pt x="2477" y="1092"/>
                  <a:pt x="2474" y="1086"/>
                  <a:pt x="2473" y="1078"/>
                </a:cubicBezTo>
                <a:cubicBezTo>
                  <a:pt x="2473" y="1076"/>
                  <a:pt x="2473" y="1074"/>
                  <a:pt x="2473" y="1072"/>
                </a:cubicBezTo>
                <a:cubicBezTo>
                  <a:pt x="2472" y="1069"/>
                  <a:pt x="2474" y="1066"/>
                  <a:pt x="2476" y="1064"/>
                </a:cubicBezTo>
                <a:cubicBezTo>
                  <a:pt x="2477" y="1063"/>
                  <a:pt x="2478" y="1063"/>
                  <a:pt x="2479" y="1064"/>
                </a:cubicBezTo>
                <a:cubicBezTo>
                  <a:pt x="2481" y="1065"/>
                  <a:pt x="2483" y="1067"/>
                  <a:pt x="2484" y="1068"/>
                </a:cubicBezTo>
                <a:close/>
                <a:moveTo>
                  <a:pt x="2497" y="1078"/>
                </a:moveTo>
                <a:cubicBezTo>
                  <a:pt x="2496" y="1081"/>
                  <a:pt x="2496" y="1084"/>
                  <a:pt x="2496" y="1086"/>
                </a:cubicBezTo>
                <a:cubicBezTo>
                  <a:pt x="2495" y="1090"/>
                  <a:pt x="2493" y="1092"/>
                  <a:pt x="2489" y="1091"/>
                </a:cubicBezTo>
                <a:cubicBezTo>
                  <a:pt x="2486" y="1090"/>
                  <a:pt x="2485" y="1087"/>
                  <a:pt x="2487" y="1085"/>
                </a:cubicBezTo>
                <a:cubicBezTo>
                  <a:pt x="2490" y="1082"/>
                  <a:pt x="2493" y="1080"/>
                  <a:pt x="2497" y="1078"/>
                </a:cubicBezTo>
                <a:close/>
                <a:moveTo>
                  <a:pt x="2538" y="1046"/>
                </a:moveTo>
                <a:cubicBezTo>
                  <a:pt x="2533" y="1044"/>
                  <a:pt x="2528" y="1045"/>
                  <a:pt x="2524" y="1046"/>
                </a:cubicBezTo>
                <a:cubicBezTo>
                  <a:pt x="2517" y="1048"/>
                  <a:pt x="2512" y="1053"/>
                  <a:pt x="2509" y="1059"/>
                </a:cubicBezTo>
                <a:cubicBezTo>
                  <a:pt x="2509" y="1059"/>
                  <a:pt x="2510" y="1059"/>
                  <a:pt x="2511" y="1060"/>
                </a:cubicBezTo>
                <a:cubicBezTo>
                  <a:pt x="2513" y="1060"/>
                  <a:pt x="2515" y="1060"/>
                  <a:pt x="2517" y="1061"/>
                </a:cubicBezTo>
                <a:cubicBezTo>
                  <a:pt x="2524" y="1064"/>
                  <a:pt x="2532" y="1067"/>
                  <a:pt x="2538" y="1072"/>
                </a:cubicBezTo>
                <a:cubicBezTo>
                  <a:pt x="2540" y="1074"/>
                  <a:pt x="2543" y="1076"/>
                  <a:pt x="2545" y="1078"/>
                </a:cubicBezTo>
                <a:cubicBezTo>
                  <a:pt x="2546" y="1080"/>
                  <a:pt x="2547" y="1080"/>
                  <a:pt x="2548" y="1079"/>
                </a:cubicBezTo>
                <a:cubicBezTo>
                  <a:pt x="2551" y="1077"/>
                  <a:pt x="2553" y="1075"/>
                  <a:pt x="2554" y="1072"/>
                </a:cubicBezTo>
                <a:cubicBezTo>
                  <a:pt x="2554" y="1063"/>
                  <a:pt x="2552" y="1056"/>
                  <a:pt x="2546" y="1050"/>
                </a:cubicBezTo>
                <a:cubicBezTo>
                  <a:pt x="2543" y="1048"/>
                  <a:pt x="2541" y="1047"/>
                  <a:pt x="2538" y="1046"/>
                </a:cubicBezTo>
                <a:close/>
                <a:moveTo>
                  <a:pt x="2539" y="1070"/>
                </a:moveTo>
                <a:cubicBezTo>
                  <a:pt x="2538" y="1070"/>
                  <a:pt x="2538" y="1069"/>
                  <a:pt x="2537" y="1069"/>
                </a:cubicBezTo>
                <a:cubicBezTo>
                  <a:pt x="2538" y="1068"/>
                  <a:pt x="2538" y="1067"/>
                  <a:pt x="2539" y="1065"/>
                </a:cubicBezTo>
                <a:cubicBezTo>
                  <a:pt x="2537" y="1065"/>
                  <a:pt x="2537" y="1067"/>
                  <a:pt x="2536" y="1068"/>
                </a:cubicBezTo>
                <a:cubicBezTo>
                  <a:pt x="2529" y="1063"/>
                  <a:pt x="2522" y="1059"/>
                  <a:pt x="2514" y="1058"/>
                </a:cubicBezTo>
                <a:cubicBezTo>
                  <a:pt x="2524" y="1049"/>
                  <a:pt x="2538" y="1048"/>
                  <a:pt x="2547" y="1065"/>
                </a:cubicBezTo>
                <a:cubicBezTo>
                  <a:pt x="2546" y="1066"/>
                  <a:pt x="2545" y="1067"/>
                  <a:pt x="2544" y="1068"/>
                </a:cubicBezTo>
                <a:cubicBezTo>
                  <a:pt x="2543" y="1069"/>
                  <a:pt x="2542" y="1070"/>
                  <a:pt x="2541" y="1071"/>
                </a:cubicBezTo>
                <a:cubicBezTo>
                  <a:pt x="2541" y="1071"/>
                  <a:pt x="2540" y="1070"/>
                  <a:pt x="2539" y="1070"/>
                </a:cubicBezTo>
                <a:close/>
                <a:moveTo>
                  <a:pt x="2547" y="1076"/>
                </a:moveTo>
                <a:cubicBezTo>
                  <a:pt x="2545" y="1074"/>
                  <a:pt x="2543" y="1073"/>
                  <a:pt x="2542" y="1072"/>
                </a:cubicBezTo>
                <a:cubicBezTo>
                  <a:pt x="2542" y="1073"/>
                  <a:pt x="2543" y="1073"/>
                  <a:pt x="2543" y="1073"/>
                </a:cubicBezTo>
                <a:cubicBezTo>
                  <a:pt x="2544" y="1072"/>
                  <a:pt x="2546" y="1071"/>
                  <a:pt x="2547" y="1069"/>
                </a:cubicBezTo>
                <a:lnTo>
                  <a:pt x="2547" y="1076"/>
                </a:lnTo>
                <a:close/>
                <a:moveTo>
                  <a:pt x="2549" y="1074"/>
                </a:moveTo>
                <a:cubicBezTo>
                  <a:pt x="2551" y="1065"/>
                  <a:pt x="2547" y="1059"/>
                  <a:pt x="2541" y="1054"/>
                </a:cubicBezTo>
                <a:cubicBezTo>
                  <a:pt x="2534" y="1049"/>
                  <a:pt x="2527" y="1047"/>
                  <a:pt x="2520" y="1051"/>
                </a:cubicBezTo>
                <a:cubicBezTo>
                  <a:pt x="2524" y="1046"/>
                  <a:pt x="2537" y="1046"/>
                  <a:pt x="2544" y="1052"/>
                </a:cubicBezTo>
                <a:cubicBezTo>
                  <a:pt x="2550" y="1058"/>
                  <a:pt x="2553" y="1069"/>
                  <a:pt x="2549" y="1074"/>
                </a:cubicBezTo>
                <a:close/>
                <a:moveTo>
                  <a:pt x="2490" y="1107"/>
                </a:moveTo>
                <a:cubicBezTo>
                  <a:pt x="2490" y="1106"/>
                  <a:pt x="2489" y="1106"/>
                  <a:pt x="2489" y="1105"/>
                </a:cubicBezTo>
                <a:cubicBezTo>
                  <a:pt x="2489" y="1106"/>
                  <a:pt x="2488" y="1106"/>
                  <a:pt x="2488" y="1107"/>
                </a:cubicBezTo>
                <a:cubicBezTo>
                  <a:pt x="2488" y="1109"/>
                  <a:pt x="2488" y="1112"/>
                  <a:pt x="2488" y="1114"/>
                </a:cubicBezTo>
                <a:cubicBezTo>
                  <a:pt x="2488" y="1117"/>
                  <a:pt x="2489" y="1120"/>
                  <a:pt x="2490" y="1123"/>
                </a:cubicBezTo>
                <a:cubicBezTo>
                  <a:pt x="2491" y="1128"/>
                  <a:pt x="2493" y="1133"/>
                  <a:pt x="2494" y="1137"/>
                </a:cubicBezTo>
                <a:cubicBezTo>
                  <a:pt x="2494" y="1138"/>
                  <a:pt x="2495" y="1138"/>
                  <a:pt x="2495" y="1139"/>
                </a:cubicBezTo>
                <a:cubicBezTo>
                  <a:pt x="2496" y="1138"/>
                  <a:pt x="2497" y="1137"/>
                  <a:pt x="2497" y="1137"/>
                </a:cubicBezTo>
                <a:cubicBezTo>
                  <a:pt x="2497" y="1134"/>
                  <a:pt x="2497" y="1132"/>
                  <a:pt x="2497" y="1129"/>
                </a:cubicBezTo>
                <a:cubicBezTo>
                  <a:pt x="2497" y="1127"/>
                  <a:pt x="2497" y="1124"/>
                  <a:pt x="2497" y="1122"/>
                </a:cubicBezTo>
                <a:cubicBezTo>
                  <a:pt x="2496" y="1119"/>
                  <a:pt x="2495" y="1115"/>
                  <a:pt x="2493" y="1113"/>
                </a:cubicBezTo>
                <a:cubicBezTo>
                  <a:pt x="2492" y="1111"/>
                  <a:pt x="2491" y="1109"/>
                  <a:pt x="2490" y="1107"/>
                </a:cubicBezTo>
                <a:close/>
                <a:moveTo>
                  <a:pt x="2495" y="1132"/>
                </a:moveTo>
                <a:cubicBezTo>
                  <a:pt x="2492" y="1127"/>
                  <a:pt x="2491" y="1123"/>
                  <a:pt x="2490" y="1118"/>
                </a:cubicBezTo>
                <a:cubicBezTo>
                  <a:pt x="2490" y="1118"/>
                  <a:pt x="2490" y="1117"/>
                  <a:pt x="2491" y="1117"/>
                </a:cubicBezTo>
                <a:cubicBezTo>
                  <a:pt x="2493" y="1116"/>
                  <a:pt x="2491" y="1115"/>
                  <a:pt x="2491" y="1114"/>
                </a:cubicBezTo>
                <a:cubicBezTo>
                  <a:pt x="2494" y="1115"/>
                  <a:pt x="2496" y="1126"/>
                  <a:pt x="2495" y="1132"/>
                </a:cubicBezTo>
                <a:close/>
                <a:moveTo>
                  <a:pt x="2586" y="1063"/>
                </a:moveTo>
                <a:cubicBezTo>
                  <a:pt x="2583" y="1065"/>
                  <a:pt x="2580" y="1069"/>
                  <a:pt x="2578" y="1072"/>
                </a:cubicBezTo>
                <a:cubicBezTo>
                  <a:pt x="2575" y="1075"/>
                  <a:pt x="2572" y="1078"/>
                  <a:pt x="2569" y="1081"/>
                </a:cubicBezTo>
                <a:cubicBezTo>
                  <a:pt x="2565" y="1085"/>
                  <a:pt x="2563" y="1091"/>
                  <a:pt x="2560" y="1096"/>
                </a:cubicBezTo>
                <a:cubicBezTo>
                  <a:pt x="2559" y="1100"/>
                  <a:pt x="2557" y="1104"/>
                  <a:pt x="2556" y="1108"/>
                </a:cubicBezTo>
                <a:cubicBezTo>
                  <a:pt x="2555" y="1112"/>
                  <a:pt x="2554" y="1115"/>
                  <a:pt x="2553" y="1118"/>
                </a:cubicBezTo>
                <a:cubicBezTo>
                  <a:pt x="2553" y="1119"/>
                  <a:pt x="2554" y="1120"/>
                  <a:pt x="2554" y="1120"/>
                </a:cubicBezTo>
                <a:cubicBezTo>
                  <a:pt x="2555" y="1120"/>
                  <a:pt x="2556" y="1119"/>
                  <a:pt x="2556" y="1118"/>
                </a:cubicBezTo>
                <a:cubicBezTo>
                  <a:pt x="2557" y="1116"/>
                  <a:pt x="2558" y="1113"/>
                  <a:pt x="2560" y="1110"/>
                </a:cubicBezTo>
                <a:cubicBezTo>
                  <a:pt x="2561" y="1108"/>
                  <a:pt x="2562" y="1106"/>
                  <a:pt x="2563" y="1104"/>
                </a:cubicBezTo>
                <a:cubicBezTo>
                  <a:pt x="2566" y="1100"/>
                  <a:pt x="2569" y="1095"/>
                  <a:pt x="2572" y="1091"/>
                </a:cubicBezTo>
                <a:cubicBezTo>
                  <a:pt x="2576" y="1086"/>
                  <a:pt x="2580" y="1080"/>
                  <a:pt x="2583" y="1074"/>
                </a:cubicBezTo>
                <a:cubicBezTo>
                  <a:pt x="2585" y="1071"/>
                  <a:pt x="2587" y="1068"/>
                  <a:pt x="2589" y="1065"/>
                </a:cubicBezTo>
                <a:cubicBezTo>
                  <a:pt x="2589" y="1064"/>
                  <a:pt x="2589" y="1063"/>
                  <a:pt x="2589" y="1062"/>
                </a:cubicBezTo>
                <a:cubicBezTo>
                  <a:pt x="2588" y="1062"/>
                  <a:pt x="2587" y="1062"/>
                  <a:pt x="2586" y="1063"/>
                </a:cubicBezTo>
                <a:close/>
                <a:moveTo>
                  <a:pt x="2577" y="1080"/>
                </a:moveTo>
                <a:cubicBezTo>
                  <a:pt x="2575" y="1083"/>
                  <a:pt x="2573" y="1085"/>
                  <a:pt x="2571" y="1088"/>
                </a:cubicBezTo>
                <a:cubicBezTo>
                  <a:pt x="2567" y="1094"/>
                  <a:pt x="2564" y="1100"/>
                  <a:pt x="2560" y="1105"/>
                </a:cubicBezTo>
                <a:cubicBezTo>
                  <a:pt x="2560" y="1106"/>
                  <a:pt x="2559" y="1106"/>
                  <a:pt x="2559" y="1107"/>
                </a:cubicBezTo>
                <a:cubicBezTo>
                  <a:pt x="2559" y="1107"/>
                  <a:pt x="2559" y="1107"/>
                  <a:pt x="2558" y="1107"/>
                </a:cubicBezTo>
                <a:cubicBezTo>
                  <a:pt x="2559" y="1104"/>
                  <a:pt x="2560" y="1102"/>
                  <a:pt x="2561" y="1100"/>
                </a:cubicBezTo>
                <a:cubicBezTo>
                  <a:pt x="2562" y="1098"/>
                  <a:pt x="2563" y="1096"/>
                  <a:pt x="2564" y="1094"/>
                </a:cubicBezTo>
                <a:cubicBezTo>
                  <a:pt x="2566" y="1091"/>
                  <a:pt x="2567" y="1088"/>
                  <a:pt x="2569" y="1085"/>
                </a:cubicBezTo>
                <a:cubicBezTo>
                  <a:pt x="2572" y="1081"/>
                  <a:pt x="2575" y="1078"/>
                  <a:pt x="2578" y="1075"/>
                </a:cubicBezTo>
                <a:cubicBezTo>
                  <a:pt x="2579" y="1073"/>
                  <a:pt x="2581" y="1071"/>
                  <a:pt x="2582" y="1070"/>
                </a:cubicBezTo>
                <a:cubicBezTo>
                  <a:pt x="2582" y="1070"/>
                  <a:pt x="2582" y="1070"/>
                  <a:pt x="2583" y="1070"/>
                </a:cubicBezTo>
                <a:cubicBezTo>
                  <a:pt x="2581" y="1073"/>
                  <a:pt x="2579" y="1076"/>
                  <a:pt x="2577" y="1080"/>
                </a:cubicBezTo>
                <a:close/>
                <a:moveTo>
                  <a:pt x="2569" y="1045"/>
                </a:moveTo>
                <a:cubicBezTo>
                  <a:pt x="2569" y="1045"/>
                  <a:pt x="2568" y="1045"/>
                  <a:pt x="2568" y="1046"/>
                </a:cubicBezTo>
                <a:cubicBezTo>
                  <a:pt x="2567" y="1047"/>
                  <a:pt x="2566" y="1048"/>
                  <a:pt x="2566" y="1049"/>
                </a:cubicBezTo>
                <a:cubicBezTo>
                  <a:pt x="2565" y="1052"/>
                  <a:pt x="2564" y="1056"/>
                  <a:pt x="2562" y="1059"/>
                </a:cubicBezTo>
                <a:cubicBezTo>
                  <a:pt x="2561" y="1064"/>
                  <a:pt x="2559" y="1069"/>
                  <a:pt x="2558" y="1074"/>
                </a:cubicBezTo>
                <a:cubicBezTo>
                  <a:pt x="2558" y="1075"/>
                  <a:pt x="2558" y="1076"/>
                  <a:pt x="2558" y="1076"/>
                </a:cubicBezTo>
                <a:cubicBezTo>
                  <a:pt x="2559" y="1076"/>
                  <a:pt x="2560" y="1076"/>
                  <a:pt x="2560" y="1075"/>
                </a:cubicBezTo>
                <a:cubicBezTo>
                  <a:pt x="2561" y="1073"/>
                  <a:pt x="2563" y="1071"/>
                  <a:pt x="2564" y="1069"/>
                </a:cubicBezTo>
                <a:cubicBezTo>
                  <a:pt x="2566" y="1066"/>
                  <a:pt x="2567" y="1063"/>
                  <a:pt x="2568" y="1060"/>
                </a:cubicBezTo>
                <a:cubicBezTo>
                  <a:pt x="2569" y="1056"/>
                  <a:pt x="2569" y="1051"/>
                  <a:pt x="2570" y="1046"/>
                </a:cubicBezTo>
                <a:cubicBezTo>
                  <a:pt x="2570" y="1046"/>
                  <a:pt x="2570" y="1046"/>
                  <a:pt x="2570" y="1046"/>
                </a:cubicBezTo>
                <a:cubicBezTo>
                  <a:pt x="2570" y="1046"/>
                  <a:pt x="2570" y="1045"/>
                  <a:pt x="2569" y="1045"/>
                </a:cubicBezTo>
                <a:close/>
                <a:moveTo>
                  <a:pt x="2561" y="1068"/>
                </a:moveTo>
                <a:cubicBezTo>
                  <a:pt x="2563" y="1063"/>
                  <a:pt x="2565" y="1058"/>
                  <a:pt x="2566" y="1053"/>
                </a:cubicBezTo>
                <a:cubicBezTo>
                  <a:pt x="2567" y="1057"/>
                  <a:pt x="2565" y="1065"/>
                  <a:pt x="2561" y="1068"/>
                </a:cubicBezTo>
                <a:close/>
                <a:moveTo>
                  <a:pt x="2506" y="1072"/>
                </a:moveTo>
                <a:cubicBezTo>
                  <a:pt x="2507" y="1073"/>
                  <a:pt x="2507" y="1073"/>
                  <a:pt x="2508" y="1073"/>
                </a:cubicBezTo>
                <a:cubicBezTo>
                  <a:pt x="2508" y="1073"/>
                  <a:pt x="2508" y="1072"/>
                  <a:pt x="2508" y="1071"/>
                </a:cubicBezTo>
                <a:cubicBezTo>
                  <a:pt x="2507" y="1069"/>
                  <a:pt x="2507" y="1066"/>
                  <a:pt x="2505" y="1063"/>
                </a:cubicBezTo>
                <a:cubicBezTo>
                  <a:pt x="2503" y="1059"/>
                  <a:pt x="2502" y="1055"/>
                  <a:pt x="2499" y="1051"/>
                </a:cubicBezTo>
                <a:cubicBezTo>
                  <a:pt x="2498" y="1049"/>
                  <a:pt x="2496" y="1048"/>
                  <a:pt x="2494" y="1046"/>
                </a:cubicBezTo>
                <a:cubicBezTo>
                  <a:pt x="2494" y="1045"/>
                  <a:pt x="2493" y="1045"/>
                  <a:pt x="2492" y="1044"/>
                </a:cubicBezTo>
                <a:cubicBezTo>
                  <a:pt x="2484" y="1044"/>
                  <a:pt x="2484" y="1044"/>
                  <a:pt x="2484" y="1044"/>
                </a:cubicBezTo>
                <a:cubicBezTo>
                  <a:pt x="2486" y="1047"/>
                  <a:pt x="2488" y="1051"/>
                  <a:pt x="2490" y="1054"/>
                </a:cubicBezTo>
                <a:cubicBezTo>
                  <a:pt x="2495" y="1060"/>
                  <a:pt x="2501" y="1066"/>
                  <a:pt x="2506" y="1072"/>
                </a:cubicBezTo>
                <a:close/>
                <a:moveTo>
                  <a:pt x="2486" y="1045"/>
                </a:moveTo>
                <a:cubicBezTo>
                  <a:pt x="2487" y="1045"/>
                  <a:pt x="2488" y="1044"/>
                  <a:pt x="2488" y="1045"/>
                </a:cubicBezTo>
                <a:cubicBezTo>
                  <a:pt x="2492" y="1047"/>
                  <a:pt x="2497" y="1049"/>
                  <a:pt x="2498" y="1054"/>
                </a:cubicBezTo>
                <a:cubicBezTo>
                  <a:pt x="2499" y="1058"/>
                  <a:pt x="2502" y="1061"/>
                  <a:pt x="2503" y="1064"/>
                </a:cubicBezTo>
                <a:cubicBezTo>
                  <a:pt x="2504" y="1065"/>
                  <a:pt x="2505" y="1066"/>
                  <a:pt x="2505" y="1068"/>
                </a:cubicBezTo>
                <a:cubicBezTo>
                  <a:pt x="2501" y="1064"/>
                  <a:pt x="2498" y="1060"/>
                  <a:pt x="2494" y="1056"/>
                </a:cubicBezTo>
                <a:cubicBezTo>
                  <a:pt x="2492" y="1053"/>
                  <a:pt x="2490" y="1050"/>
                  <a:pt x="2488" y="1047"/>
                </a:cubicBezTo>
                <a:cubicBezTo>
                  <a:pt x="2487" y="1047"/>
                  <a:pt x="2487" y="1046"/>
                  <a:pt x="2486" y="1045"/>
                </a:cubicBezTo>
                <a:close/>
                <a:moveTo>
                  <a:pt x="2547" y="1115"/>
                </a:moveTo>
                <a:cubicBezTo>
                  <a:pt x="2547" y="1116"/>
                  <a:pt x="2546" y="1116"/>
                  <a:pt x="2546" y="1117"/>
                </a:cubicBezTo>
                <a:cubicBezTo>
                  <a:pt x="2543" y="1121"/>
                  <a:pt x="2540" y="1126"/>
                  <a:pt x="2537" y="1130"/>
                </a:cubicBezTo>
                <a:cubicBezTo>
                  <a:pt x="2532" y="1134"/>
                  <a:pt x="2529" y="1139"/>
                  <a:pt x="2525" y="1144"/>
                </a:cubicBezTo>
                <a:cubicBezTo>
                  <a:pt x="2522" y="1147"/>
                  <a:pt x="2518" y="1149"/>
                  <a:pt x="2517" y="1154"/>
                </a:cubicBezTo>
                <a:cubicBezTo>
                  <a:pt x="2517" y="1156"/>
                  <a:pt x="2515" y="1157"/>
                  <a:pt x="2514" y="1159"/>
                </a:cubicBezTo>
                <a:cubicBezTo>
                  <a:pt x="2513" y="1161"/>
                  <a:pt x="2511" y="1163"/>
                  <a:pt x="2510" y="1166"/>
                </a:cubicBezTo>
                <a:cubicBezTo>
                  <a:pt x="2510" y="1166"/>
                  <a:pt x="2510" y="1167"/>
                  <a:pt x="2510" y="1168"/>
                </a:cubicBezTo>
                <a:cubicBezTo>
                  <a:pt x="2511" y="1168"/>
                  <a:pt x="2511" y="1168"/>
                  <a:pt x="2512" y="1167"/>
                </a:cubicBezTo>
                <a:cubicBezTo>
                  <a:pt x="2514" y="1165"/>
                  <a:pt x="2515" y="1164"/>
                  <a:pt x="2517" y="1162"/>
                </a:cubicBezTo>
                <a:cubicBezTo>
                  <a:pt x="2519" y="1160"/>
                  <a:pt x="2521" y="1158"/>
                  <a:pt x="2523" y="1156"/>
                </a:cubicBezTo>
                <a:cubicBezTo>
                  <a:pt x="2528" y="1153"/>
                  <a:pt x="2533" y="1149"/>
                  <a:pt x="2536" y="1144"/>
                </a:cubicBezTo>
                <a:cubicBezTo>
                  <a:pt x="2539" y="1140"/>
                  <a:pt x="2541" y="1137"/>
                  <a:pt x="2543" y="1133"/>
                </a:cubicBezTo>
                <a:cubicBezTo>
                  <a:pt x="2545" y="1128"/>
                  <a:pt x="2547" y="1123"/>
                  <a:pt x="2549" y="1119"/>
                </a:cubicBezTo>
                <a:cubicBezTo>
                  <a:pt x="2549" y="1118"/>
                  <a:pt x="2549" y="1117"/>
                  <a:pt x="2550" y="1116"/>
                </a:cubicBezTo>
                <a:cubicBezTo>
                  <a:pt x="2549" y="1116"/>
                  <a:pt x="2549" y="1115"/>
                  <a:pt x="2549" y="1115"/>
                </a:cubicBezTo>
                <a:cubicBezTo>
                  <a:pt x="2548" y="1115"/>
                  <a:pt x="2548" y="1115"/>
                  <a:pt x="2547" y="1115"/>
                </a:cubicBezTo>
                <a:close/>
                <a:moveTo>
                  <a:pt x="2519" y="1156"/>
                </a:moveTo>
                <a:cubicBezTo>
                  <a:pt x="2519" y="1156"/>
                  <a:pt x="2519" y="1155"/>
                  <a:pt x="2519" y="1155"/>
                </a:cubicBezTo>
                <a:cubicBezTo>
                  <a:pt x="2521" y="1151"/>
                  <a:pt x="2524" y="1147"/>
                  <a:pt x="2527" y="1144"/>
                </a:cubicBezTo>
                <a:cubicBezTo>
                  <a:pt x="2532" y="1139"/>
                  <a:pt x="2537" y="1133"/>
                  <a:pt x="2541" y="1127"/>
                </a:cubicBezTo>
                <a:cubicBezTo>
                  <a:pt x="2543" y="1126"/>
                  <a:pt x="2544" y="1124"/>
                  <a:pt x="2545" y="1121"/>
                </a:cubicBezTo>
                <a:cubicBezTo>
                  <a:pt x="2541" y="1137"/>
                  <a:pt x="2532" y="1148"/>
                  <a:pt x="2519" y="1156"/>
                </a:cubicBezTo>
                <a:close/>
                <a:moveTo>
                  <a:pt x="2523" y="1053"/>
                </a:moveTo>
                <a:cubicBezTo>
                  <a:pt x="2522" y="1054"/>
                  <a:pt x="2521" y="1055"/>
                  <a:pt x="2521" y="1056"/>
                </a:cubicBezTo>
                <a:cubicBezTo>
                  <a:pt x="2520" y="1057"/>
                  <a:pt x="2520" y="1058"/>
                  <a:pt x="2520" y="1058"/>
                </a:cubicBezTo>
                <a:cubicBezTo>
                  <a:pt x="2521" y="1057"/>
                  <a:pt x="2523" y="1056"/>
                  <a:pt x="2524" y="1055"/>
                </a:cubicBezTo>
                <a:cubicBezTo>
                  <a:pt x="2525" y="1054"/>
                  <a:pt x="2524" y="1054"/>
                  <a:pt x="2524" y="1053"/>
                </a:cubicBezTo>
                <a:cubicBezTo>
                  <a:pt x="2524" y="1053"/>
                  <a:pt x="2523" y="1053"/>
                  <a:pt x="2523" y="1053"/>
                </a:cubicBezTo>
                <a:close/>
                <a:moveTo>
                  <a:pt x="2541" y="1096"/>
                </a:moveTo>
                <a:cubicBezTo>
                  <a:pt x="2539" y="1097"/>
                  <a:pt x="2536" y="1099"/>
                  <a:pt x="2534" y="1100"/>
                </a:cubicBezTo>
                <a:cubicBezTo>
                  <a:pt x="2532" y="1102"/>
                  <a:pt x="2530" y="1104"/>
                  <a:pt x="2528" y="1106"/>
                </a:cubicBezTo>
                <a:cubicBezTo>
                  <a:pt x="2523" y="1109"/>
                  <a:pt x="2518" y="1114"/>
                  <a:pt x="2516" y="1120"/>
                </a:cubicBezTo>
                <a:cubicBezTo>
                  <a:pt x="2515" y="1122"/>
                  <a:pt x="2513" y="1124"/>
                  <a:pt x="2512" y="1126"/>
                </a:cubicBezTo>
                <a:cubicBezTo>
                  <a:pt x="2509" y="1130"/>
                  <a:pt x="2506" y="1134"/>
                  <a:pt x="2503" y="1138"/>
                </a:cubicBezTo>
                <a:cubicBezTo>
                  <a:pt x="2503" y="1139"/>
                  <a:pt x="2503" y="1140"/>
                  <a:pt x="2503" y="1140"/>
                </a:cubicBezTo>
                <a:cubicBezTo>
                  <a:pt x="2503" y="1140"/>
                  <a:pt x="2504" y="1140"/>
                  <a:pt x="2505" y="1140"/>
                </a:cubicBezTo>
                <a:cubicBezTo>
                  <a:pt x="2506" y="1139"/>
                  <a:pt x="2508" y="1138"/>
                  <a:pt x="2509" y="1137"/>
                </a:cubicBezTo>
                <a:cubicBezTo>
                  <a:pt x="2516" y="1133"/>
                  <a:pt x="2524" y="1129"/>
                  <a:pt x="2531" y="1125"/>
                </a:cubicBezTo>
                <a:cubicBezTo>
                  <a:pt x="2534" y="1123"/>
                  <a:pt x="2536" y="1121"/>
                  <a:pt x="2539" y="1119"/>
                </a:cubicBezTo>
                <a:cubicBezTo>
                  <a:pt x="2542" y="1116"/>
                  <a:pt x="2545" y="1113"/>
                  <a:pt x="2548" y="1110"/>
                </a:cubicBezTo>
                <a:cubicBezTo>
                  <a:pt x="2553" y="1104"/>
                  <a:pt x="2558" y="1098"/>
                  <a:pt x="2560" y="1090"/>
                </a:cubicBezTo>
                <a:cubicBezTo>
                  <a:pt x="2561" y="1089"/>
                  <a:pt x="2561" y="1088"/>
                  <a:pt x="2561" y="1088"/>
                </a:cubicBezTo>
                <a:cubicBezTo>
                  <a:pt x="2561" y="1085"/>
                  <a:pt x="2560" y="1085"/>
                  <a:pt x="2559" y="1085"/>
                </a:cubicBezTo>
                <a:cubicBezTo>
                  <a:pt x="2558" y="1086"/>
                  <a:pt x="2557" y="1086"/>
                  <a:pt x="2556" y="1087"/>
                </a:cubicBezTo>
                <a:cubicBezTo>
                  <a:pt x="2551" y="1090"/>
                  <a:pt x="2546" y="1093"/>
                  <a:pt x="2541" y="1096"/>
                </a:cubicBezTo>
                <a:close/>
                <a:moveTo>
                  <a:pt x="2559" y="1088"/>
                </a:moveTo>
                <a:cubicBezTo>
                  <a:pt x="2556" y="1093"/>
                  <a:pt x="2555" y="1098"/>
                  <a:pt x="2551" y="1102"/>
                </a:cubicBezTo>
                <a:cubicBezTo>
                  <a:pt x="2548" y="1105"/>
                  <a:pt x="2546" y="1108"/>
                  <a:pt x="2543" y="1111"/>
                </a:cubicBezTo>
                <a:cubicBezTo>
                  <a:pt x="2540" y="1115"/>
                  <a:pt x="2535" y="1119"/>
                  <a:pt x="2530" y="1122"/>
                </a:cubicBezTo>
                <a:cubicBezTo>
                  <a:pt x="2523" y="1126"/>
                  <a:pt x="2517" y="1130"/>
                  <a:pt x="2510" y="1134"/>
                </a:cubicBezTo>
                <a:cubicBezTo>
                  <a:pt x="2510" y="1134"/>
                  <a:pt x="2509" y="1134"/>
                  <a:pt x="2509" y="1134"/>
                </a:cubicBezTo>
                <a:cubicBezTo>
                  <a:pt x="2511" y="1131"/>
                  <a:pt x="2514" y="1127"/>
                  <a:pt x="2517" y="1124"/>
                </a:cubicBezTo>
                <a:cubicBezTo>
                  <a:pt x="2519" y="1121"/>
                  <a:pt x="2521" y="1119"/>
                  <a:pt x="2523" y="1117"/>
                </a:cubicBezTo>
                <a:cubicBezTo>
                  <a:pt x="2523" y="1116"/>
                  <a:pt x="2524" y="1114"/>
                  <a:pt x="2522" y="1113"/>
                </a:cubicBezTo>
                <a:cubicBezTo>
                  <a:pt x="2524" y="1111"/>
                  <a:pt x="2526" y="1110"/>
                  <a:pt x="2528" y="1108"/>
                </a:cubicBezTo>
                <a:cubicBezTo>
                  <a:pt x="2531" y="1105"/>
                  <a:pt x="2534" y="1103"/>
                  <a:pt x="2537" y="1101"/>
                </a:cubicBezTo>
                <a:cubicBezTo>
                  <a:pt x="2538" y="1100"/>
                  <a:pt x="2540" y="1099"/>
                  <a:pt x="2542" y="1098"/>
                </a:cubicBezTo>
                <a:cubicBezTo>
                  <a:pt x="2543" y="1097"/>
                  <a:pt x="2543" y="1097"/>
                  <a:pt x="2544" y="1097"/>
                </a:cubicBezTo>
                <a:cubicBezTo>
                  <a:pt x="2549" y="1094"/>
                  <a:pt x="2554" y="1091"/>
                  <a:pt x="2559" y="1088"/>
                </a:cubicBezTo>
                <a:close/>
                <a:moveTo>
                  <a:pt x="2288" y="3567"/>
                </a:moveTo>
                <a:cubicBezTo>
                  <a:pt x="2285" y="3568"/>
                  <a:pt x="2287" y="3570"/>
                  <a:pt x="2287" y="3571"/>
                </a:cubicBezTo>
                <a:cubicBezTo>
                  <a:pt x="2271" y="3575"/>
                  <a:pt x="2256" y="3581"/>
                  <a:pt x="2240" y="3586"/>
                </a:cubicBezTo>
                <a:cubicBezTo>
                  <a:pt x="2231" y="3589"/>
                  <a:pt x="2222" y="3593"/>
                  <a:pt x="2213" y="3596"/>
                </a:cubicBezTo>
                <a:cubicBezTo>
                  <a:pt x="2197" y="3601"/>
                  <a:pt x="2181" y="3607"/>
                  <a:pt x="2165" y="3612"/>
                </a:cubicBezTo>
                <a:cubicBezTo>
                  <a:pt x="2164" y="3613"/>
                  <a:pt x="2162" y="3614"/>
                  <a:pt x="2161" y="3612"/>
                </a:cubicBezTo>
                <a:cubicBezTo>
                  <a:pt x="2161" y="3610"/>
                  <a:pt x="2163" y="3610"/>
                  <a:pt x="2164" y="3610"/>
                </a:cubicBezTo>
                <a:cubicBezTo>
                  <a:pt x="2177" y="3605"/>
                  <a:pt x="2189" y="3601"/>
                  <a:pt x="2202" y="3597"/>
                </a:cubicBezTo>
                <a:cubicBezTo>
                  <a:pt x="2214" y="3593"/>
                  <a:pt x="2226" y="3588"/>
                  <a:pt x="2238" y="3584"/>
                </a:cubicBezTo>
                <a:cubicBezTo>
                  <a:pt x="2255" y="3579"/>
                  <a:pt x="2271" y="3572"/>
                  <a:pt x="2288" y="3567"/>
                </a:cubicBezTo>
                <a:cubicBezTo>
                  <a:pt x="2289" y="3565"/>
                  <a:pt x="2288" y="3564"/>
                  <a:pt x="2285" y="3564"/>
                </a:cubicBezTo>
                <a:cubicBezTo>
                  <a:pt x="2277" y="3565"/>
                  <a:pt x="2269" y="3568"/>
                  <a:pt x="2261" y="3570"/>
                </a:cubicBezTo>
                <a:cubicBezTo>
                  <a:pt x="2253" y="3572"/>
                  <a:pt x="2246" y="3572"/>
                  <a:pt x="2238" y="3572"/>
                </a:cubicBezTo>
                <a:cubicBezTo>
                  <a:pt x="2234" y="3572"/>
                  <a:pt x="2229" y="3572"/>
                  <a:pt x="2227" y="3566"/>
                </a:cubicBezTo>
                <a:cubicBezTo>
                  <a:pt x="2223" y="3551"/>
                  <a:pt x="2217" y="3536"/>
                  <a:pt x="2212" y="3521"/>
                </a:cubicBezTo>
                <a:cubicBezTo>
                  <a:pt x="2205" y="3500"/>
                  <a:pt x="2198" y="3478"/>
                  <a:pt x="2191" y="3456"/>
                </a:cubicBezTo>
                <a:cubicBezTo>
                  <a:pt x="2189" y="3451"/>
                  <a:pt x="2187" y="3445"/>
                  <a:pt x="2186" y="3440"/>
                </a:cubicBezTo>
                <a:cubicBezTo>
                  <a:pt x="2185" y="3439"/>
                  <a:pt x="2184" y="3436"/>
                  <a:pt x="2186" y="3436"/>
                </a:cubicBezTo>
                <a:cubicBezTo>
                  <a:pt x="2189" y="3435"/>
                  <a:pt x="2190" y="3432"/>
                  <a:pt x="2193" y="3432"/>
                </a:cubicBezTo>
                <a:cubicBezTo>
                  <a:pt x="2201" y="3429"/>
                  <a:pt x="2207" y="3424"/>
                  <a:pt x="2214" y="3420"/>
                </a:cubicBezTo>
                <a:cubicBezTo>
                  <a:pt x="2222" y="3415"/>
                  <a:pt x="2229" y="3409"/>
                  <a:pt x="2235" y="3401"/>
                </a:cubicBezTo>
                <a:cubicBezTo>
                  <a:pt x="2240" y="3393"/>
                  <a:pt x="2242" y="3384"/>
                  <a:pt x="2245" y="3376"/>
                </a:cubicBezTo>
                <a:cubicBezTo>
                  <a:pt x="2246" y="3372"/>
                  <a:pt x="2247" y="3369"/>
                  <a:pt x="2247" y="3366"/>
                </a:cubicBezTo>
                <a:cubicBezTo>
                  <a:pt x="2248" y="3361"/>
                  <a:pt x="2248" y="3356"/>
                  <a:pt x="2249" y="3352"/>
                </a:cubicBezTo>
                <a:cubicBezTo>
                  <a:pt x="2251" y="3347"/>
                  <a:pt x="2252" y="3343"/>
                  <a:pt x="2250" y="3339"/>
                </a:cubicBezTo>
                <a:cubicBezTo>
                  <a:pt x="2249" y="3333"/>
                  <a:pt x="2251" y="3327"/>
                  <a:pt x="2247" y="3322"/>
                </a:cubicBezTo>
                <a:cubicBezTo>
                  <a:pt x="2245" y="3319"/>
                  <a:pt x="2245" y="3313"/>
                  <a:pt x="2244" y="3309"/>
                </a:cubicBezTo>
                <a:cubicBezTo>
                  <a:pt x="2243" y="3305"/>
                  <a:pt x="2241" y="3301"/>
                  <a:pt x="2241" y="3297"/>
                </a:cubicBezTo>
                <a:cubicBezTo>
                  <a:pt x="2242" y="3290"/>
                  <a:pt x="2239" y="3284"/>
                  <a:pt x="2235" y="3279"/>
                </a:cubicBezTo>
                <a:cubicBezTo>
                  <a:pt x="2232" y="3275"/>
                  <a:pt x="2230" y="3271"/>
                  <a:pt x="2227" y="3266"/>
                </a:cubicBezTo>
                <a:cubicBezTo>
                  <a:pt x="2218" y="3256"/>
                  <a:pt x="2211" y="3244"/>
                  <a:pt x="2202" y="3234"/>
                </a:cubicBezTo>
                <a:cubicBezTo>
                  <a:pt x="2197" y="3229"/>
                  <a:pt x="2194" y="3223"/>
                  <a:pt x="2190" y="3218"/>
                </a:cubicBezTo>
                <a:cubicBezTo>
                  <a:pt x="2178" y="3203"/>
                  <a:pt x="2166" y="3187"/>
                  <a:pt x="2161" y="3168"/>
                </a:cubicBezTo>
                <a:cubicBezTo>
                  <a:pt x="2158" y="3157"/>
                  <a:pt x="2158" y="3145"/>
                  <a:pt x="2154" y="3133"/>
                </a:cubicBezTo>
                <a:cubicBezTo>
                  <a:pt x="2158" y="3134"/>
                  <a:pt x="2162" y="3134"/>
                  <a:pt x="2166" y="3135"/>
                </a:cubicBezTo>
                <a:cubicBezTo>
                  <a:pt x="2177" y="3138"/>
                  <a:pt x="2188" y="3136"/>
                  <a:pt x="2197" y="3143"/>
                </a:cubicBezTo>
                <a:cubicBezTo>
                  <a:pt x="2199" y="3144"/>
                  <a:pt x="2201" y="3143"/>
                  <a:pt x="2201" y="3140"/>
                </a:cubicBezTo>
                <a:cubicBezTo>
                  <a:pt x="2201" y="3131"/>
                  <a:pt x="2203" y="3122"/>
                  <a:pt x="2201" y="3113"/>
                </a:cubicBezTo>
                <a:cubicBezTo>
                  <a:pt x="2200" y="3106"/>
                  <a:pt x="2201" y="3097"/>
                  <a:pt x="2198" y="3090"/>
                </a:cubicBezTo>
                <a:cubicBezTo>
                  <a:pt x="2194" y="3084"/>
                  <a:pt x="2193" y="3077"/>
                  <a:pt x="2190" y="3071"/>
                </a:cubicBezTo>
                <a:cubicBezTo>
                  <a:pt x="2180" y="3053"/>
                  <a:pt x="2165" y="3044"/>
                  <a:pt x="2145" y="3044"/>
                </a:cubicBezTo>
                <a:cubicBezTo>
                  <a:pt x="2124" y="3044"/>
                  <a:pt x="2107" y="3053"/>
                  <a:pt x="2090" y="3064"/>
                </a:cubicBezTo>
                <a:cubicBezTo>
                  <a:pt x="2088" y="3065"/>
                  <a:pt x="2087" y="3069"/>
                  <a:pt x="2084" y="3068"/>
                </a:cubicBezTo>
                <a:cubicBezTo>
                  <a:pt x="2082" y="3067"/>
                  <a:pt x="2081" y="3063"/>
                  <a:pt x="2080" y="3061"/>
                </a:cubicBezTo>
                <a:cubicBezTo>
                  <a:pt x="2080" y="3060"/>
                  <a:pt x="2079" y="3059"/>
                  <a:pt x="2079" y="3058"/>
                </a:cubicBezTo>
                <a:cubicBezTo>
                  <a:pt x="2079" y="3056"/>
                  <a:pt x="2079" y="3055"/>
                  <a:pt x="2077" y="3055"/>
                </a:cubicBezTo>
                <a:cubicBezTo>
                  <a:pt x="2075" y="3055"/>
                  <a:pt x="2075" y="3057"/>
                  <a:pt x="2074" y="3058"/>
                </a:cubicBezTo>
                <a:cubicBezTo>
                  <a:pt x="2073" y="3062"/>
                  <a:pt x="2073" y="3066"/>
                  <a:pt x="2072" y="3070"/>
                </a:cubicBezTo>
                <a:cubicBezTo>
                  <a:pt x="2070" y="3080"/>
                  <a:pt x="2063" y="3089"/>
                  <a:pt x="2061" y="3099"/>
                </a:cubicBezTo>
                <a:cubicBezTo>
                  <a:pt x="2060" y="3106"/>
                  <a:pt x="2060" y="3112"/>
                  <a:pt x="2061" y="3119"/>
                </a:cubicBezTo>
                <a:cubicBezTo>
                  <a:pt x="2061" y="3121"/>
                  <a:pt x="2062" y="3123"/>
                  <a:pt x="2059" y="3124"/>
                </a:cubicBezTo>
                <a:cubicBezTo>
                  <a:pt x="2057" y="3124"/>
                  <a:pt x="2054" y="3125"/>
                  <a:pt x="2053" y="3121"/>
                </a:cubicBezTo>
                <a:cubicBezTo>
                  <a:pt x="2053" y="3119"/>
                  <a:pt x="2052" y="3117"/>
                  <a:pt x="2051" y="3116"/>
                </a:cubicBezTo>
                <a:cubicBezTo>
                  <a:pt x="2044" y="3105"/>
                  <a:pt x="2036" y="3097"/>
                  <a:pt x="2024" y="3091"/>
                </a:cubicBezTo>
                <a:cubicBezTo>
                  <a:pt x="2019" y="3089"/>
                  <a:pt x="2015" y="3086"/>
                  <a:pt x="2009" y="3085"/>
                </a:cubicBezTo>
                <a:cubicBezTo>
                  <a:pt x="2007" y="3085"/>
                  <a:pt x="2006" y="3084"/>
                  <a:pt x="2005" y="3083"/>
                </a:cubicBezTo>
                <a:cubicBezTo>
                  <a:pt x="2003" y="3081"/>
                  <a:pt x="2001" y="3080"/>
                  <a:pt x="2000" y="3082"/>
                </a:cubicBezTo>
                <a:cubicBezTo>
                  <a:pt x="1998" y="3083"/>
                  <a:pt x="1999" y="3086"/>
                  <a:pt x="2001" y="3087"/>
                </a:cubicBezTo>
                <a:cubicBezTo>
                  <a:pt x="2002" y="3088"/>
                  <a:pt x="2003" y="3089"/>
                  <a:pt x="2003" y="3090"/>
                </a:cubicBezTo>
                <a:cubicBezTo>
                  <a:pt x="2008" y="3105"/>
                  <a:pt x="2013" y="3120"/>
                  <a:pt x="2017" y="3135"/>
                </a:cubicBezTo>
                <a:cubicBezTo>
                  <a:pt x="2018" y="3136"/>
                  <a:pt x="2018" y="3137"/>
                  <a:pt x="2017" y="3138"/>
                </a:cubicBezTo>
                <a:cubicBezTo>
                  <a:pt x="2013" y="3139"/>
                  <a:pt x="2010" y="3141"/>
                  <a:pt x="2005" y="3139"/>
                </a:cubicBezTo>
                <a:cubicBezTo>
                  <a:pt x="2002" y="3138"/>
                  <a:pt x="1999" y="3137"/>
                  <a:pt x="1996" y="3136"/>
                </a:cubicBezTo>
                <a:cubicBezTo>
                  <a:pt x="1987" y="3133"/>
                  <a:pt x="1978" y="3135"/>
                  <a:pt x="1969" y="3135"/>
                </a:cubicBezTo>
                <a:cubicBezTo>
                  <a:pt x="1965" y="3135"/>
                  <a:pt x="1962" y="3135"/>
                  <a:pt x="1959" y="3135"/>
                </a:cubicBezTo>
                <a:cubicBezTo>
                  <a:pt x="1958" y="3135"/>
                  <a:pt x="1956" y="3136"/>
                  <a:pt x="1956" y="3137"/>
                </a:cubicBezTo>
                <a:cubicBezTo>
                  <a:pt x="1955" y="3139"/>
                  <a:pt x="1957" y="3139"/>
                  <a:pt x="1958" y="3140"/>
                </a:cubicBezTo>
                <a:cubicBezTo>
                  <a:pt x="1960" y="3141"/>
                  <a:pt x="1963" y="3142"/>
                  <a:pt x="1966" y="3143"/>
                </a:cubicBezTo>
                <a:cubicBezTo>
                  <a:pt x="1971" y="3144"/>
                  <a:pt x="1976" y="3145"/>
                  <a:pt x="1980" y="3147"/>
                </a:cubicBezTo>
                <a:cubicBezTo>
                  <a:pt x="1981" y="3148"/>
                  <a:pt x="1982" y="3148"/>
                  <a:pt x="1982" y="3149"/>
                </a:cubicBezTo>
                <a:cubicBezTo>
                  <a:pt x="1982" y="3149"/>
                  <a:pt x="1981" y="3150"/>
                  <a:pt x="1980" y="3150"/>
                </a:cubicBezTo>
                <a:cubicBezTo>
                  <a:pt x="1976" y="3152"/>
                  <a:pt x="1976" y="3152"/>
                  <a:pt x="1979" y="3156"/>
                </a:cubicBezTo>
                <a:cubicBezTo>
                  <a:pt x="1983" y="3160"/>
                  <a:pt x="1987" y="3164"/>
                  <a:pt x="1990" y="3168"/>
                </a:cubicBezTo>
                <a:cubicBezTo>
                  <a:pt x="1999" y="3177"/>
                  <a:pt x="2005" y="3188"/>
                  <a:pt x="2010" y="3200"/>
                </a:cubicBezTo>
                <a:cubicBezTo>
                  <a:pt x="2017" y="3218"/>
                  <a:pt x="2022" y="3235"/>
                  <a:pt x="2024" y="3254"/>
                </a:cubicBezTo>
                <a:cubicBezTo>
                  <a:pt x="2025" y="3268"/>
                  <a:pt x="2023" y="3281"/>
                  <a:pt x="2023" y="3294"/>
                </a:cubicBezTo>
                <a:cubicBezTo>
                  <a:pt x="2023" y="3304"/>
                  <a:pt x="2023" y="3314"/>
                  <a:pt x="2025" y="3325"/>
                </a:cubicBezTo>
                <a:cubicBezTo>
                  <a:pt x="2027" y="3341"/>
                  <a:pt x="2029" y="3357"/>
                  <a:pt x="2034" y="3373"/>
                </a:cubicBezTo>
                <a:cubicBezTo>
                  <a:pt x="2037" y="3385"/>
                  <a:pt x="2041" y="3395"/>
                  <a:pt x="2047" y="3405"/>
                </a:cubicBezTo>
                <a:cubicBezTo>
                  <a:pt x="2051" y="3410"/>
                  <a:pt x="2055" y="3414"/>
                  <a:pt x="2059" y="3419"/>
                </a:cubicBezTo>
                <a:cubicBezTo>
                  <a:pt x="2069" y="3431"/>
                  <a:pt x="2081" y="3440"/>
                  <a:pt x="2098" y="3444"/>
                </a:cubicBezTo>
                <a:cubicBezTo>
                  <a:pt x="2113" y="3447"/>
                  <a:pt x="2127" y="3449"/>
                  <a:pt x="2143" y="3446"/>
                </a:cubicBezTo>
                <a:cubicBezTo>
                  <a:pt x="2154" y="3444"/>
                  <a:pt x="2155" y="3445"/>
                  <a:pt x="2159" y="3456"/>
                </a:cubicBezTo>
                <a:cubicBezTo>
                  <a:pt x="2166" y="3476"/>
                  <a:pt x="2172" y="3496"/>
                  <a:pt x="2179" y="3516"/>
                </a:cubicBezTo>
                <a:cubicBezTo>
                  <a:pt x="2186" y="3534"/>
                  <a:pt x="2193" y="3552"/>
                  <a:pt x="2199" y="3571"/>
                </a:cubicBezTo>
                <a:cubicBezTo>
                  <a:pt x="2200" y="3573"/>
                  <a:pt x="2200" y="3577"/>
                  <a:pt x="2201" y="3578"/>
                </a:cubicBezTo>
                <a:cubicBezTo>
                  <a:pt x="2204" y="3581"/>
                  <a:pt x="2201" y="3582"/>
                  <a:pt x="2200" y="3584"/>
                </a:cubicBezTo>
                <a:cubicBezTo>
                  <a:pt x="2199" y="3586"/>
                  <a:pt x="2197" y="3587"/>
                  <a:pt x="2195" y="3589"/>
                </a:cubicBezTo>
                <a:cubicBezTo>
                  <a:pt x="2184" y="3596"/>
                  <a:pt x="2172" y="3601"/>
                  <a:pt x="2161" y="3606"/>
                </a:cubicBezTo>
                <a:cubicBezTo>
                  <a:pt x="2156" y="3608"/>
                  <a:pt x="2155" y="3610"/>
                  <a:pt x="2157" y="3617"/>
                </a:cubicBezTo>
                <a:cubicBezTo>
                  <a:pt x="2159" y="3621"/>
                  <a:pt x="2162" y="3619"/>
                  <a:pt x="2164" y="3618"/>
                </a:cubicBezTo>
                <a:cubicBezTo>
                  <a:pt x="2175" y="3614"/>
                  <a:pt x="2186" y="3610"/>
                  <a:pt x="2197" y="3606"/>
                </a:cubicBezTo>
                <a:cubicBezTo>
                  <a:pt x="2221" y="3598"/>
                  <a:pt x="2245" y="3589"/>
                  <a:pt x="2270" y="3581"/>
                </a:cubicBezTo>
                <a:cubicBezTo>
                  <a:pt x="2276" y="3579"/>
                  <a:pt x="2281" y="3577"/>
                  <a:pt x="2287" y="3574"/>
                </a:cubicBezTo>
                <a:cubicBezTo>
                  <a:pt x="2292" y="3573"/>
                  <a:pt x="2292" y="3571"/>
                  <a:pt x="2288" y="3567"/>
                </a:cubicBezTo>
                <a:close/>
                <a:moveTo>
                  <a:pt x="2196" y="3425"/>
                </a:moveTo>
                <a:cubicBezTo>
                  <a:pt x="2190" y="3428"/>
                  <a:pt x="2185" y="3431"/>
                  <a:pt x="2178" y="3433"/>
                </a:cubicBezTo>
                <a:cubicBezTo>
                  <a:pt x="2180" y="3430"/>
                  <a:pt x="2183" y="3429"/>
                  <a:pt x="2185" y="3428"/>
                </a:cubicBezTo>
                <a:cubicBezTo>
                  <a:pt x="2193" y="3424"/>
                  <a:pt x="2200" y="3419"/>
                  <a:pt x="2205" y="3412"/>
                </a:cubicBezTo>
                <a:cubicBezTo>
                  <a:pt x="2205" y="3411"/>
                  <a:pt x="2206" y="3410"/>
                  <a:pt x="2207" y="3411"/>
                </a:cubicBezTo>
                <a:cubicBezTo>
                  <a:pt x="2209" y="3412"/>
                  <a:pt x="2211" y="3413"/>
                  <a:pt x="2213" y="3414"/>
                </a:cubicBezTo>
                <a:cubicBezTo>
                  <a:pt x="2207" y="3417"/>
                  <a:pt x="2202" y="3422"/>
                  <a:pt x="2196" y="3425"/>
                </a:cubicBezTo>
                <a:close/>
                <a:moveTo>
                  <a:pt x="2157" y="3408"/>
                </a:moveTo>
                <a:cubicBezTo>
                  <a:pt x="2157" y="3411"/>
                  <a:pt x="2158" y="3415"/>
                  <a:pt x="2158" y="3419"/>
                </a:cubicBezTo>
                <a:cubicBezTo>
                  <a:pt x="2158" y="3421"/>
                  <a:pt x="2154" y="3424"/>
                  <a:pt x="2152" y="3423"/>
                </a:cubicBezTo>
                <a:cubicBezTo>
                  <a:pt x="2150" y="3422"/>
                  <a:pt x="2147" y="3421"/>
                  <a:pt x="2146" y="3423"/>
                </a:cubicBezTo>
                <a:cubicBezTo>
                  <a:pt x="2144" y="3426"/>
                  <a:pt x="2141" y="3426"/>
                  <a:pt x="2139" y="3428"/>
                </a:cubicBezTo>
                <a:cubicBezTo>
                  <a:pt x="2139" y="3428"/>
                  <a:pt x="2138" y="3428"/>
                  <a:pt x="2138" y="3428"/>
                </a:cubicBezTo>
                <a:cubicBezTo>
                  <a:pt x="2136" y="3425"/>
                  <a:pt x="2130" y="3428"/>
                  <a:pt x="2129" y="3423"/>
                </a:cubicBezTo>
                <a:cubicBezTo>
                  <a:pt x="2129" y="3423"/>
                  <a:pt x="2128" y="3422"/>
                  <a:pt x="2128" y="3422"/>
                </a:cubicBezTo>
                <a:cubicBezTo>
                  <a:pt x="2125" y="3423"/>
                  <a:pt x="2122" y="3422"/>
                  <a:pt x="2119" y="3421"/>
                </a:cubicBezTo>
                <a:cubicBezTo>
                  <a:pt x="2115" y="3420"/>
                  <a:pt x="2113" y="3417"/>
                  <a:pt x="2115" y="3414"/>
                </a:cubicBezTo>
                <a:cubicBezTo>
                  <a:pt x="2117" y="3410"/>
                  <a:pt x="2119" y="3407"/>
                  <a:pt x="2118" y="3402"/>
                </a:cubicBezTo>
                <a:cubicBezTo>
                  <a:pt x="2117" y="3400"/>
                  <a:pt x="2120" y="3396"/>
                  <a:pt x="2122" y="3394"/>
                </a:cubicBezTo>
                <a:cubicBezTo>
                  <a:pt x="2126" y="3388"/>
                  <a:pt x="2130" y="3381"/>
                  <a:pt x="2134" y="3375"/>
                </a:cubicBezTo>
                <a:cubicBezTo>
                  <a:pt x="2138" y="3370"/>
                  <a:pt x="2139" y="3365"/>
                  <a:pt x="2142" y="3359"/>
                </a:cubicBezTo>
                <a:cubicBezTo>
                  <a:pt x="2148" y="3367"/>
                  <a:pt x="2157" y="3372"/>
                  <a:pt x="2164" y="3379"/>
                </a:cubicBezTo>
                <a:cubicBezTo>
                  <a:pt x="2165" y="3379"/>
                  <a:pt x="2166" y="3380"/>
                  <a:pt x="2166" y="3380"/>
                </a:cubicBezTo>
                <a:cubicBezTo>
                  <a:pt x="2163" y="3389"/>
                  <a:pt x="2167" y="3397"/>
                  <a:pt x="2167" y="3405"/>
                </a:cubicBezTo>
                <a:cubicBezTo>
                  <a:pt x="2167" y="3407"/>
                  <a:pt x="2168" y="3409"/>
                  <a:pt x="2168" y="3410"/>
                </a:cubicBezTo>
                <a:cubicBezTo>
                  <a:pt x="2168" y="3412"/>
                  <a:pt x="2167" y="3414"/>
                  <a:pt x="2169" y="3414"/>
                </a:cubicBezTo>
                <a:cubicBezTo>
                  <a:pt x="2171" y="3414"/>
                  <a:pt x="2173" y="3415"/>
                  <a:pt x="2174" y="3413"/>
                </a:cubicBezTo>
                <a:cubicBezTo>
                  <a:pt x="2175" y="3411"/>
                  <a:pt x="2176" y="3409"/>
                  <a:pt x="2174" y="3408"/>
                </a:cubicBezTo>
                <a:cubicBezTo>
                  <a:pt x="2172" y="3406"/>
                  <a:pt x="2172" y="3403"/>
                  <a:pt x="2172" y="3401"/>
                </a:cubicBezTo>
                <a:cubicBezTo>
                  <a:pt x="2172" y="3394"/>
                  <a:pt x="2169" y="3389"/>
                  <a:pt x="2167" y="3382"/>
                </a:cubicBezTo>
                <a:cubicBezTo>
                  <a:pt x="2175" y="3384"/>
                  <a:pt x="2175" y="3390"/>
                  <a:pt x="2176" y="3395"/>
                </a:cubicBezTo>
                <a:cubicBezTo>
                  <a:pt x="2177" y="3399"/>
                  <a:pt x="2178" y="3403"/>
                  <a:pt x="2180" y="3407"/>
                </a:cubicBezTo>
                <a:cubicBezTo>
                  <a:pt x="2180" y="3408"/>
                  <a:pt x="2180" y="3411"/>
                  <a:pt x="2182" y="3410"/>
                </a:cubicBezTo>
                <a:cubicBezTo>
                  <a:pt x="2184" y="3409"/>
                  <a:pt x="2185" y="3407"/>
                  <a:pt x="2183" y="3405"/>
                </a:cubicBezTo>
                <a:cubicBezTo>
                  <a:pt x="2179" y="3400"/>
                  <a:pt x="2181" y="3393"/>
                  <a:pt x="2177" y="3387"/>
                </a:cubicBezTo>
                <a:cubicBezTo>
                  <a:pt x="2181" y="3388"/>
                  <a:pt x="2183" y="3389"/>
                  <a:pt x="2185" y="3392"/>
                </a:cubicBezTo>
                <a:cubicBezTo>
                  <a:pt x="2185" y="3392"/>
                  <a:pt x="2185" y="3392"/>
                  <a:pt x="2185" y="3392"/>
                </a:cubicBezTo>
                <a:cubicBezTo>
                  <a:pt x="2185" y="3392"/>
                  <a:pt x="2185" y="3392"/>
                  <a:pt x="2185" y="3392"/>
                </a:cubicBezTo>
                <a:cubicBezTo>
                  <a:pt x="2185" y="3392"/>
                  <a:pt x="2185" y="3392"/>
                  <a:pt x="2185" y="3392"/>
                </a:cubicBezTo>
                <a:cubicBezTo>
                  <a:pt x="2190" y="3395"/>
                  <a:pt x="2195" y="3399"/>
                  <a:pt x="2200" y="3403"/>
                </a:cubicBezTo>
                <a:cubicBezTo>
                  <a:pt x="2192" y="3406"/>
                  <a:pt x="2186" y="3412"/>
                  <a:pt x="2178" y="3415"/>
                </a:cubicBezTo>
                <a:cubicBezTo>
                  <a:pt x="2175" y="3416"/>
                  <a:pt x="2171" y="3416"/>
                  <a:pt x="2169" y="3420"/>
                </a:cubicBezTo>
                <a:cubicBezTo>
                  <a:pt x="2167" y="3421"/>
                  <a:pt x="2165" y="3419"/>
                  <a:pt x="2164" y="3417"/>
                </a:cubicBezTo>
                <a:cubicBezTo>
                  <a:pt x="2161" y="3411"/>
                  <a:pt x="2161" y="3404"/>
                  <a:pt x="2160" y="3398"/>
                </a:cubicBezTo>
                <a:cubicBezTo>
                  <a:pt x="2159" y="3391"/>
                  <a:pt x="2158" y="3385"/>
                  <a:pt x="2158" y="3378"/>
                </a:cubicBezTo>
                <a:cubicBezTo>
                  <a:pt x="2158" y="3377"/>
                  <a:pt x="2158" y="3375"/>
                  <a:pt x="2157" y="3375"/>
                </a:cubicBezTo>
                <a:cubicBezTo>
                  <a:pt x="2155" y="3375"/>
                  <a:pt x="2156" y="3377"/>
                  <a:pt x="2155" y="3378"/>
                </a:cubicBezTo>
                <a:cubicBezTo>
                  <a:pt x="2154" y="3388"/>
                  <a:pt x="2157" y="3398"/>
                  <a:pt x="2157" y="3408"/>
                </a:cubicBezTo>
                <a:close/>
                <a:moveTo>
                  <a:pt x="2104" y="3419"/>
                </a:moveTo>
                <a:cubicBezTo>
                  <a:pt x="2102" y="3419"/>
                  <a:pt x="2101" y="3420"/>
                  <a:pt x="2100" y="3422"/>
                </a:cubicBezTo>
                <a:cubicBezTo>
                  <a:pt x="2098" y="3426"/>
                  <a:pt x="2095" y="3424"/>
                  <a:pt x="2094" y="3422"/>
                </a:cubicBezTo>
                <a:cubicBezTo>
                  <a:pt x="2092" y="3421"/>
                  <a:pt x="2090" y="3419"/>
                  <a:pt x="2089" y="3418"/>
                </a:cubicBezTo>
                <a:cubicBezTo>
                  <a:pt x="2087" y="3416"/>
                  <a:pt x="2085" y="3414"/>
                  <a:pt x="2087" y="3411"/>
                </a:cubicBezTo>
                <a:cubicBezTo>
                  <a:pt x="2087" y="3411"/>
                  <a:pt x="2088" y="3410"/>
                  <a:pt x="2087" y="3409"/>
                </a:cubicBezTo>
                <a:cubicBezTo>
                  <a:pt x="2086" y="3409"/>
                  <a:pt x="2085" y="3410"/>
                  <a:pt x="2085" y="3410"/>
                </a:cubicBezTo>
                <a:cubicBezTo>
                  <a:pt x="2083" y="3413"/>
                  <a:pt x="2082" y="3411"/>
                  <a:pt x="2082" y="3410"/>
                </a:cubicBezTo>
                <a:cubicBezTo>
                  <a:pt x="2077" y="3404"/>
                  <a:pt x="2072" y="3398"/>
                  <a:pt x="2070" y="3392"/>
                </a:cubicBezTo>
                <a:cubicBezTo>
                  <a:pt x="2067" y="3386"/>
                  <a:pt x="2064" y="3380"/>
                  <a:pt x="2063" y="3374"/>
                </a:cubicBezTo>
                <a:cubicBezTo>
                  <a:pt x="2062" y="3367"/>
                  <a:pt x="2059" y="3360"/>
                  <a:pt x="2059" y="3354"/>
                </a:cubicBezTo>
                <a:cubicBezTo>
                  <a:pt x="2059" y="3347"/>
                  <a:pt x="2058" y="3340"/>
                  <a:pt x="2059" y="3333"/>
                </a:cubicBezTo>
                <a:cubicBezTo>
                  <a:pt x="2059" y="3333"/>
                  <a:pt x="2059" y="3333"/>
                  <a:pt x="2059" y="3333"/>
                </a:cubicBezTo>
                <a:cubicBezTo>
                  <a:pt x="2059" y="3333"/>
                  <a:pt x="2059" y="3333"/>
                  <a:pt x="2060" y="3333"/>
                </a:cubicBezTo>
                <a:cubicBezTo>
                  <a:pt x="2060" y="3334"/>
                  <a:pt x="2060" y="3335"/>
                  <a:pt x="2060" y="3335"/>
                </a:cubicBezTo>
                <a:cubicBezTo>
                  <a:pt x="2063" y="3337"/>
                  <a:pt x="2064" y="3340"/>
                  <a:pt x="2063" y="3343"/>
                </a:cubicBezTo>
                <a:cubicBezTo>
                  <a:pt x="2063" y="3344"/>
                  <a:pt x="2062" y="3345"/>
                  <a:pt x="2065" y="3345"/>
                </a:cubicBezTo>
                <a:cubicBezTo>
                  <a:pt x="2067" y="3345"/>
                  <a:pt x="2066" y="3348"/>
                  <a:pt x="2066" y="3349"/>
                </a:cubicBezTo>
                <a:cubicBezTo>
                  <a:pt x="2065" y="3355"/>
                  <a:pt x="2065" y="3360"/>
                  <a:pt x="2066" y="3365"/>
                </a:cubicBezTo>
                <a:cubicBezTo>
                  <a:pt x="2066" y="3366"/>
                  <a:pt x="2066" y="3367"/>
                  <a:pt x="2067" y="3367"/>
                </a:cubicBezTo>
                <a:cubicBezTo>
                  <a:pt x="2069" y="3370"/>
                  <a:pt x="2071" y="3372"/>
                  <a:pt x="2069" y="3375"/>
                </a:cubicBezTo>
                <a:cubicBezTo>
                  <a:pt x="2068" y="3376"/>
                  <a:pt x="2069" y="3377"/>
                  <a:pt x="2069" y="3378"/>
                </a:cubicBezTo>
                <a:cubicBezTo>
                  <a:pt x="2072" y="3380"/>
                  <a:pt x="2073" y="3382"/>
                  <a:pt x="2073" y="3385"/>
                </a:cubicBezTo>
                <a:cubicBezTo>
                  <a:pt x="2073" y="3385"/>
                  <a:pt x="2073" y="3386"/>
                  <a:pt x="2074" y="3386"/>
                </a:cubicBezTo>
                <a:cubicBezTo>
                  <a:pt x="2078" y="3385"/>
                  <a:pt x="2079" y="3390"/>
                  <a:pt x="2081" y="3392"/>
                </a:cubicBezTo>
                <a:cubicBezTo>
                  <a:pt x="2083" y="3394"/>
                  <a:pt x="2086" y="3396"/>
                  <a:pt x="2085" y="3400"/>
                </a:cubicBezTo>
                <a:cubicBezTo>
                  <a:pt x="2084" y="3402"/>
                  <a:pt x="2086" y="3403"/>
                  <a:pt x="2088" y="3404"/>
                </a:cubicBezTo>
                <a:cubicBezTo>
                  <a:pt x="2090" y="3405"/>
                  <a:pt x="2093" y="3405"/>
                  <a:pt x="2094" y="3409"/>
                </a:cubicBezTo>
                <a:cubicBezTo>
                  <a:pt x="2094" y="3409"/>
                  <a:pt x="2094" y="3409"/>
                  <a:pt x="2094" y="3409"/>
                </a:cubicBezTo>
                <a:cubicBezTo>
                  <a:pt x="2099" y="3409"/>
                  <a:pt x="2099" y="3415"/>
                  <a:pt x="2103" y="3416"/>
                </a:cubicBezTo>
                <a:cubicBezTo>
                  <a:pt x="2106" y="3416"/>
                  <a:pt x="2103" y="3418"/>
                  <a:pt x="2104" y="3419"/>
                </a:cubicBezTo>
                <a:close/>
                <a:moveTo>
                  <a:pt x="2065" y="3303"/>
                </a:moveTo>
                <a:cubicBezTo>
                  <a:pt x="2074" y="3309"/>
                  <a:pt x="2083" y="3314"/>
                  <a:pt x="2090" y="3321"/>
                </a:cubicBezTo>
                <a:cubicBezTo>
                  <a:pt x="2091" y="3323"/>
                  <a:pt x="2093" y="3323"/>
                  <a:pt x="2094" y="3325"/>
                </a:cubicBezTo>
                <a:cubicBezTo>
                  <a:pt x="2095" y="3324"/>
                  <a:pt x="2095" y="3325"/>
                  <a:pt x="2096" y="3326"/>
                </a:cubicBezTo>
                <a:cubicBezTo>
                  <a:pt x="2102" y="3330"/>
                  <a:pt x="2108" y="3333"/>
                  <a:pt x="2113" y="3339"/>
                </a:cubicBezTo>
                <a:cubicBezTo>
                  <a:pt x="2115" y="3341"/>
                  <a:pt x="2119" y="3341"/>
                  <a:pt x="2121" y="3344"/>
                </a:cubicBezTo>
                <a:cubicBezTo>
                  <a:pt x="2113" y="3348"/>
                  <a:pt x="2106" y="3353"/>
                  <a:pt x="2098" y="3356"/>
                </a:cubicBezTo>
                <a:cubicBezTo>
                  <a:pt x="2090" y="3360"/>
                  <a:pt x="2082" y="3365"/>
                  <a:pt x="2073" y="3364"/>
                </a:cubicBezTo>
                <a:cubicBezTo>
                  <a:pt x="2071" y="3363"/>
                  <a:pt x="2070" y="3363"/>
                  <a:pt x="2070" y="3361"/>
                </a:cubicBezTo>
                <a:cubicBezTo>
                  <a:pt x="2069" y="3356"/>
                  <a:pt x="2070" y="3351"/>
                  <a:pt x="2070" y="3346"/>
                </a:cubicBezTo>
                <a:cubicBezTo>
                  <a:pt x="2070" y="3345"/>
                  <a:pt x="2069" y="3343"/>
                  <a:pt x="2069" y="3342"/>
                </a:cubicBezTo>
                <a:cubicBezTo>
                  <a:pt x="2068" y="3338"/>
                  <a:pt x="2064" y="3334"/>
                  <a:pt x="2066" y="3330"/>
                </a:cubicBezTo>
                <a:cubicBezTo>
                  <a:pt x="2066" y="3329"/>
                  <a:pt x="2066" y="3328"/>
                  <a:pt x="2066" y="3327"/>
                </a:cubicBezTo>
                <a:cubicBezTo>
                  <a:pt x="2062" y="3323"/>
                  <a:pt x="2064" y="3318"/>
                  <a:pt x="2065" y="3313"/>
                </a:cubicBezTo>
                <a:cubicBezTo>
                  <a:pt x="2066" y="3310"/>
                  <a:pt x="2066" y="3307"/>
                  <a:pt x="2065" y="3303"/>
                </a:cubicBezTo>
                <a:close/>
                <a:moveTo>
                  <a:pt x="2102" y="3408"/>
                </a:moveTo>
                <a:cubicBezTo>
                  <a:pt x="2102" y="3408"/>
                  <a:pt x="2102" y="3407"/>
                  <a:pt x="2102" y="3407"/>
                </a:cubicBezTo>
                <a:cubicBezTo>
                  <a:pt x="2096" y="3408"/>
                  <a:pt x="2096" y="3401"/>
                  <a:pt x="2091" y="3401"/>
                </a:cubicBezTo>
                <a:cubicBezTo>
                  <a:pt x="2091" y="3401"/>
                  <a:pt x="2090" y="3400"/>
                  <a:pt x="2090" y="3400"/>
                </a:cubicBezTo>
                <a:cubicBezTo>
                  <a:pt x="2091" y="3394"/>
                  <a:pt x="2088" y="3392"/>
                  <a:pt x="2084" y="3388"/>
                </a:cubicBezTo>
                <a:cubicBezTo>
                  <a:pt x="2082" y="3386"/>
                  <a:pt x="2077" y="3384"/>
                  <a:pt x="2078" y="3379"/>
                </a:cubicBezTo>
                <a:cubicBezTo>
                  <a:pt x="2078" y="3377"/>
                  <a:pt x="2077" y="3376"/>
                  <a:pt x="2075" y="3376"/>
                </a:cubicBezTo>
                <a:cubicBezTo>
                  <a:pt x="2074" y="3376"/>
                  <a:pt x="2073" y="3377"/>
                  <a:pt x="2073" y="3375"/>
                </a:cubicBezTo>
                <a:cubicBezTo>
                  <a:pt x="2073" y="3374"/>
                  <a:pt x="2073" y="3374"/>
                  <a:pt x="2074" y="3373"/>
                </a:cubicBezTo>
                <a:cubicBezTo>
                  <a:pt x="2079" y="3369"/>
                  <a:pt x="2083" y="3366"/>
                  <a:pt x="2089" y="3364"/>
                </a:cubicBezTo>
                <a:cubicBezTo>
                  <a:pt x="2098" y="3361"/>
                  <a:pt x="2106" y="3356"/>
                  <a:pt x="2115" y="3352"/>
                </a:cubicBezTo>
                <a:cubicBezTo>
                  <a:pt x="2120" y="3349"/>
                  <a:pt x="2124" y="3345"/>
                  <a:pt x="2130" y="3348"/>
                </a:cubicBezTo>
                <a:cubicBezTo>
                  <a:pt x="2134" y="3350"/>
                  <a:pt x="2137" y="3354"/>
                  <a:pt x="2140" y="3357"/>
                </a:cubicBezTo>
                <a:cubicBezTo>
                  <a:pt x="2140" y="3358"/>
                  <a:pt x="2139" y="3358"/>
                  <a:pt x="2139" y="3359"/>
                </a:cubicBezTo>
                <a:cubicBezTo>
                  <a:pt x="2131" y="3375"/>
                  <a:pt x="2118" y="3388"/>
                  <a:pt x="2112" y="3404"/>
                </a:cubicBezTo>
                <a:cubicBezTo>
                  <a:pt x="2112" y="3405"/>
                  <a:pt x="2111" y="3406"/>
                  <a:pt x="2111" y="3407"/>
                </a:cubicBezTo>
                <a:cubicBezTo>
                  <a:pt x="2110" y="3409"/>
                  <a:pt x="2111" y="3411"/>
                  <a:pt x="2109" y="3413"/>
                </a:cubicBezTo>
                <a:cubicBezTo>
                  <a:pt x="2108" y="3409"/>
                  <a:pt x="2102" y="3413"/>
                  <a:pt x="2102" y="3408"/>
                </a:cubicBezTo>
                <a:close/>
                <a:moveTo>
                  <a:pt x="2197" y="3395"/>
                </a:moveTo>
                <a:cubicBezTo>
                  <a:pt x="2193" y="3393"/>
                  <a:pt x="2193" y="3390"/>
                  <a:pt x="2193" y="3387"/>
                </a:cubicBezTo>
                <a:cubicBezTo>
                  <a:pt x="2192" y="3385"/>
                  <a:pt x="2195" y="3383"/>
                  <a:pt x="2199" y="3382"/>
                </a:cubicBezTo>
                <a:cubicBezTo>
                  <a:pt x="2195" y="3387"/>
                  <a:pt x="2196" y="3391"/>
                  <a:pt x="2197" y="3395"/>
                </a:cubicBezTo>
                <a:close/>
                <a:moveTo>
                  <a:pt x="2198" y="3379"/>
                </a:moveTo>
                <a:cubicBezTo>
                  <a:pt x="2196" y="3379"/>
                  <a:pt x="2196" y="3378"/>
                  <a:pt x="2195" y="3377"/>
                </a:cubicBezTo>
                <a:cubicBezTo>
                  <a:pt x="2194" y="3374"/>
                  <a:pt x="2196" y="3372"/>
                  <a:pt x="2198" y="3371"/>
                </a:cubicBezTo>
                <a:cubicBezTo>
                  <a:pt x="2199" y="3370"/>
                  <a:pt x="2201" y="3370"/>
                  <a:pt x="2202" y="3370"/>
                </a:cubicBezTo>
                <a:cubicBezTo>
                  <a:pt x="2200" y="3372"/>
                  <a:pt x="2199" y="3374"/>
                  <a:pt x="2199" y="3377"/>
                </a:cubicBezTo>
                <a:cubicBezTo>
                  <a:pt x="2198" y="3377"/>
                  <a:pt x="2199" y="3379"/>
                  <a:pt x="2198" y="3379"/>
                </a:cubicBezTo>
                <a:close/>
                <a:moveTo>
                  <a:pt x="2198" y="3366"/>
                </a:moveTo>
                <a:cubicBezTo>
                  <a:pt x="2198" y="3367"/>
                  <a:pt x="2197" y="3367"/>
                  <a:pt x="2196" y="3368"/>
                </a:cubicBezTo>
                <a:cubicBezTo>
                  <a:pt x="2192" y="3371"/>
                  <a:pt x="2191" y="3374"/>
                  <a:pt x="2193" y="3379"/>
                </a:cubicBezTo>
                <a:cubicBezTo>
                  <a:pt x="2194" y="3381"/>
                  <a:pt x="2193" y="3382"/>
                  <a:pt x="2191" y="3381"/>
                </a:cubicBezTo>
                <a:cubicBezTo>
                  <a:pt x="2189" y="3381"/>
                  <a:pt x="2187" y="3381"/>
                  <a:pt x="2185" y="3382"/>
                </a:cubicBezTo>
                <a:cubicBezTo>
                  <a:pt x="2177" y="3384"/>
                  <a:pt x="2170" y="3381"/>
                  <a:pt x="2166" y="3373"/>
                </a:cubicBezTo>
                <a:cubicBezTo>
                  <a:pt x="2166" y="3371"/>
                  <a:pt x="2163" y="3371"/>
                  <a:pt x="2162" y="3369"/>
                </a:cubicBezTo>
                <a:cubicBezTo>
                  <a:pt x="2155" y="3356"/>
                  <a:pt x="2154" y="3343"/>
                  <a:pt x="2164" y="3330"/>
                </a:cubicBezTo>
                <a:cubicBezTo>
                  <a:pt x="2166" y="3327"/>
                  <a:pt x="2168" y="3324"/>
                  <a:pt x="2172" y="3323"/>
                </a:cubicBezTo>
                <a:cubicBezTo>
                  <a:pt x="2175" y="3321"/>
                  <a:pt x="2176" y="3322"/>
                  <a:pt x="2178" y="3326"/>
                </a:cubicBezTo>
                <a:cubicBezTo>
                  <a:pt x="2181" y="3333"/>
                  <a:pt x="2187" y="3339"/>
                  <a:pt x="2193" y="3344"/>
                </a:cubicBezTo>
                <a:cubicBezTo>
                  <a:pt x="2199" y="3350"/>
                  <a:pt x="2201" y="3359"/>
                  <a:pt x="2198" y="3366"/>
                </a:cubicBezTo>
                <a:close/>
                <a:moveTo>
                  <a:pt x="2191" y="3391"/>
                </a:moveTo>
                <a:cubicBezTo>
                  <a:pt x="2188" y="3389"/>
                  <a:pt x="2186" y="3388"/>
                  <a:pt x="2184" y="3386"/>
                </a:cubicBezTo>
                <a:cubicBezTo>
                  <a:pt x="2189" y="3385"/>
                  <a:pt x="2189" y="3385"/>
                  <a:pt x="2191" y="3391"/>
                </a:cubicBezTo>
                <a:close/>
                <a:moveTo>
                  <a:pt x="2204" y="3384"/>
                </a:moveTo>
                <a:cubicBezTo>
                  <a:pt x="2203" y="3387"/>
                  <a:pt x="2203" y="3389"/>
                  <a:pt x="2205" y="3391"/>
                </a:cubicBezTo>
                <a:cubicBezTo>
                  <a:pt x="2206" y="3392"/>
                  <a:pt x="2206" y="3394"/>
                  <a:pt x="2205" y="3394"/>
                </a:cubicBezTo>
                <a:cubicBezTo>
                  <a:pt x="2204" y="3395"/>
                  <a:pt x="2202" y="3395"/>
                  <a:pt x="2201" y="3394"/>
                </a:cubicBezTo>
                <a:cubicBezTo>
                  <a:pt x="2199" y="3391"/>
                  <a:pt x="2199" y="3386"/>
                  <a:pt x="2204" y="3384"/>
                </a:cubicBezTo>
                <a:close/>
                <a:moveTo>
                  <a:pt x="2204" y="3374"/>
                </a:moveTo>
                <a:cubicBezTo>
                  <a:pt x="2206" y="3373"/>
                  <a:pt x="2208" y="3374"/>
                  <a:pt x="2208" y="3376"/>
                </a:cubicBezTo>
                <a:cubicBezTo>
                  <a:pt x="2210" y="3379"/>
                  <a:pt x="2207" y="3380"/>
                  <a:pt x="2206" y="3381"/>
                </a:cubicBezTo>
                <a:cubicBezTo>
                  <a:pt x="2204" y="3382"/>
                  <a:pt x="2203" y="3381"/>
                  <a:pt x="2202" y="3379"/>
                </a:cubicBezTo>
                <a:cubicBezTo>
                  <a:pt x="2202" y="3377"/>
                  <a:pt x="2202" y="3375"/>
                  <a:pt x="2204" y="3374"/>
                </a:cubicBezTo>
                <a:close/>
                <a:moveTo>
                  <a:pt x="2203" y="3364"/>
                </a:moveTo>
                <a:cubicBezTo>
                  <a:pt x="2203" y="3364"/>
                  <a:pt x="2203" y="3364"/>
                  <a:pt x="2203" y="3364"/>
                </a:cubicBezTo>
                <a:cubicBezTo>
                  <a:pt x="2203" y="3364"/>
                  <a:pt x="2203" y="3364"/>
                  <a:pt x="2203" y="3364"/>
                </a:cubicBezTo>
                <a:cubicBezTo>
                  <a:pt x="2203" y="3364"/>
                  <a:pt x="2203" y="3364"/>
                  <a:pt x="2203" y="3364"/>
                </a:cubicBezTo>
                <a:close/>
                <a:moveTo>
                  <a:pt x="2213" y="3368"/>
                </a:moveTo>
                <a:cubicBezTo>
                  <a:pt x="2212" y="3369"/>
                  <a:pt x="2211" y="3369"/>
                  <a:pt x="2211" y="3369"/>
                </a:cubicBezTo>
                <a:cubicBezTo>
                  <a:pt x="2209" y="3370"/>
                  <a:pt x="2209" y="3372"/>
                  <a:pt x="2207" y="3371"/>
                </a:cubicBezTo>
                <a:cubicBezTo>
                  <a:pt x="2205" y="3370"/>
                  <a:pt x="2206" y="3368"/>
                  <a:pt x="2205" y="3367"/>
                </a:cubicBezTo>
                <a:cubicBezTo>
                  <a:pt x="2205" y="3365"/>
                  <a:pt x="2207" y="3365"/>
                  <a:pt x="2208" y="3365"/>
                </a:cubicBezTo>
                <a:cubicBezTo>
                  <a:pt x="2210" y="3364"/>
                  <a:pt x="2211" y="3364"/>
                  <a:pt x="2212" y="3365"/>
                </a:cubicBezTo>
                <a:cubicBezTo>
                  <a:pt x="2214" y="3365"/>
                  <a:pt x="2215" y="3365"/>
                  <a:pt x="2215" y="3367"/>
                </a:cubicBezTo>
                <a:cubicBezTo>
                  <a:pt x="2215" y="3369"/>
                  <a:pt x="2214" y="3368"/>
                  <a:pt x="2213" y="3368"/>
                </a:cubicBezTo>
                <a:close/>
                <a:moveTo>
                  <a:pt x="2219" y="3374"/>
                </a:moveTo>
                <a:cubicBezTo>
                  <a:pt x="2219" y="3376"/>
                  <a:pt x="2217" y="3378"/>
                  <a:pt x="2215" y="3379"/>
                </a:cubicBezTo>
                <a:cubicBezTo>
                  <a:pt x="2214" y="3380"/>
                  <a:pt x="2212" y="3378"/>
                  <a:pt x="2211" y="3376"/>
                </a:cubicBezTo>
                <a:cubicBezTo>
                  <a:pt x="2210" y="3374"/>
                  <a:pt x="2212" y="3372"/>
                  <a:pt x="2214" y="3372"/>
                </a:cubicBezTo>
                <a:cubicBezTo>
                  <a:pt x="2216" y="3371"/>
                  <a:pt x="2218" y="3371"/>
                  <a:pt x="2219" y="3374"/>
                </a:cubicBezTo>
                <a:close/>
                <a:moveTo>
                  <a:pt x="2213" y="3410"/>
                </a:moveTo>
                <a:cubicBezTo>
                  <a:pt x="2211" y="3409"/>
                  <a:pt x="2208" y="3410"/>
                  <a:pt x="2207" y="3407"/>
                </a:cubicBezTo>
                <a:cubicBezTo>
                  <a:pt x="2207" y="3406"/>
                  <a:pt x="2208" y="3404"/>
                  <a:pt x="2209" y="3404"/>
                </a:cubicBezTo>
                <a:cubicBezTo>
                  <a:pt x="2212" y="3403"/>
                  <a:pt x="2213" y="3407"/>
                  <a:pt x="2215" y="3408"/>
                </a:cubicBezTo>
                <a:cubicBezTo>
                  <a:pt x="2215" y="3409"/>
                  <a:pt x="2214" y="3410"/>
                  <a:pt x="2213" y="3410"/>
                </a:cubicBezTo>
                <a:close/>
                <a:moveTo>
                  <a:pt x="2209" y="3395"/>
                </a:moveTo>
                <a:cubicBezTo>
                  <a:pt x="2209" y="3395"/>
                  <a:pt x="2209" y="3395"/>
                  <a:pt x="2209" y="3395"/>
                </a:cubicBezTo>
                <a:cubicBezTo>
                  <a:pt x="2211" y="3393"/>
                  <a:pt x="2212" y="3394"/>
                  <a:pt x="2213" y="3395"/>
                </a:cubicBezTo>
                <a:cubicBezTo>
                  <a:pt x="2213" y="3396"/>
                  <a:pt x="2215" y="3397"/>
                  <a:pt x="2214" y="3398"/>
                </a:cubicBezTo>
                <a:cubicBezTo>
                  <a:pt x="2213" y="3400"/>
                  <a:pt x="2212" y="3400"/>
                  <a:pt x="2209" y="3400"/>
                </a:cubicBezTo>
                <a:cubicBezTo>
                  <a:pt x="2209" y="3398"/>
                  <a:pt x="2212" y="3396"/>
                  <a:pt x="2209" y="3395"/>
                </a:cubicBezTo>
                <a:cubicBezTo>
                  <a:pt x="2209" y="3395"/>
                  <a:pt x="2209" y="3395"/>
                  <a:pt x="2209" y="3395"/>
                </a:cubicBezTo>
                <a:cubicBezTo>
                  <a:pt x="2209" y="3395"/>
                  <a:pt x="2209" y="3395"/>
                  <a:pt x="2209" y="3395"/>
                </a:cubicBezTo>
                <a:close/>
                <a:moveTo>
                  <a:pt x="2211" y="3389"/>
                </a:moveTo>
                <a:cubicBezTo>
                  <a:pt x="2209" y="3390"/>
                  <a:pt x="2207" y="3391"/>
                  <a:pt x="2207" y="3388"/>
                </a:cubicBezTo>
                <a:cubicBezTo>
                  <a:pt x="2206" y="3385"/>
                  <a:pt x="2207" y="3383"/>
                  <a:pt x="2210" y="3382"/>
                </a:cubicBezTo>
                <a:cubicBezTo>
                  <a:pt x="2212" y="3381"/>
                  <a:pt x="2214" y="3383"/>
                  <a:pt x="2215" y="3385"/>
                </a:cubicBezTo>
                <a:cubicBezTo>
                  <a:pt x="2216" y="3388"/>
                  <a:pt x="2214" y="3389"/>
                  <a:pt x="2211" y="3389"/>
                </a:cubicBezTo>
                <a:close/>
                <a:moveTo>
                  <a:pt x="2220" y="3405"/>
                </a:moveTo>
                <a:cubicBezTo>
                  <a:pt x="2218" y="3406"/>
                  <a:pt x="2216" y="3406"/>
                  <a:pt x="2216" y="3404"/>
                </a:cubicBezTo>
                <a:cubicBezTo>
                  <a:pt x="2215" y="3402"/>
                  <a:pt x="2217" y="3400"/>
                  <a:pt x="2219" y="3400"/>
                </a:cubicBezTo>
                <a:cubicBezTo>
                  <a:pt x="2221" y="3399"/>
                  <a:pt x="2224" y="3398"/>
                  <a:pt x="2224" y="3400"/>
                </a:cubicBezTo>
                <a:cubicBezTo>
                  <a:pt x="2225" y="3402"/>
                  <a:pt x="2223" y="3404"/>
                  <a:pt x="2220" y="3405"/>
                </a:cubicBezTo>
                <a:close/>
                <a:moveTo>
                  <a:pt x="2223" y="3395"/>
                </a:moveTo>
                <a:cubicBezTo>
                  <a:pt x="2219" y="3398"/>
                  <a:pt x="2218" y="3393"/>
                  <a:pt x="2216" y="3392"/>
                </a:cubicBezTo>
                <a:cubicBezTo>
                  <a:pt x="2219" y="3390"/>
                  <a:pt x="2221" y="3388"/>
                  <a:pt x="2224" y="3392"/>
                </a:cubicBezTo>
                <a:cubicBezTo>
                  <a:pt x="2225" y="3393"/>
                  <a:pt x="2224" y="3394"/>
                  <a:pt x="2223" y="3395"/>
                </a:cubicBezTo>
                <a:close/>
                <a:moveTo>
                  <a:pt x="2224" y="3387"/>
                </a:moveTo>
                <a:cubicBezTo>
                  <a:pt x="2221" y="3387"/>
                  <a:pt x="2218" y="3389"/>
                  <a:pt x="2219" y="3385"/>
                </a:cubicBezTo>
                <a:cubicBezTo>
                  <a:pt x="2217" y="3381"/>
                  <a:pt x="2218" y="3379"/>
                  <a:pt x="2222" y="3378"/>
                </a:cubicBezTo>
                <a:cubicBezTo>
                  <a:pt x="2224" y="3377"/>
                  <a:pt x="2226" y="3378"/>
                  <a:pt x="2226" y="3380"/>
                </a:cubicBezTo>
                <a:cubicBezTo>
                  <a:pt x="2226" y="3382"/>
                  <a:pt x="2228" y="3386"/>
                  <a:pt x="2224" y="3387"/>
                </a:cubicBezTo>
                <a:close/>
                <a:moveTo>
                  <a:pt x="2225" y="3374"/>
                </a:moveTo>
                <a:cubicBezTo>
                  <a:pt x="2222" y="3375"/>
                  <a:pt x="2222" y="3372"/>
                  <a:pt x="2221" y="3370"/>
                </a:cubicBezTo>
                <a:cubicBezTo>
                  <a:pt x="2220" y="3368"/>
                  <a:pt x="2221" y="3367"/>
                  <a:pt x="2224" y="3366"/>
                </a:cubicBezTo>
                <a:cubicBezTo>
                  <a:pt x="2226" y="3365"/>
                  <a:pt x="2228" y="3367"/>
                  <a:pt x="2228" y="3369"/>
                </a:cubicBezTo>
                <a:cubicBezTo>
                  <a:pt x="2229" y="3371"/>
                  <a:pt x="2227" y="3373"/>
                  <a:pt x="2225" y="3374"/>
                </a:cubicBezTo>
                <a:close/>
                <a:moveTo>
                  <a:pt x="2228" y="3395"/>
                </a:moveTo>
                <a:cubicBezTo>
                  <a:pt x="2227" y="3392"/>
                  <a:pt x="2227" y="3389"/>
                  <a:pt x="2230" y="3387"/>
                </a:cubicBezTo>
                <a:cubicBezTo>
                  <a:pt x="2231" y="3386"/>
                  <a:pt x="2233" y="3386"/>
                  <a:pt x="2232" y="3388"/>
                </a:cubicBezTo>
                <a:cubicBezTo>
                  <a:pt x="2232" y="3391"/>
                  <a:pt x="2232" y="3394"/>
                  <a:pt x="2228" y="3395"/>
                </a:cubicBezTo>
                <a:close/>
                <a:moveTo>
                  <a:pt x="2234" y="3379"/>
                </a:moveTo>
                <a:cubicBezTo>
                  <a:pt x="2233" y="3380"/>
                  <a:pt x="2232" y="3382"/>
                  <a:pt x="2230" y="3383"/>
                </a:cubicBezTo>
                <a:cubicBezTo>
                  <a:pt x="2230" y="3381"/>
                  <a:pt x="2230" y="3379"/>
                  <a:pt x="2229" y="3378"/>
                </a:cubicBezTo>
                <a:cubicBezTo>
                  <a:pt x="2228" y="3376"/>
                  <a:pt x="2227" y="3375"/>
                  <a:pt x="2230" y="3374"/>
                </a:cubicBezTo>
                <a:cubicBezTo>
                  <a:pt x="2231" y="3373"/>
                  <a:pt x="2233" y="3372"/>
                  <a:pt x="2234" y="3374"/>
                </a:cubicBezTo>
                <a:cubicBezTo>
                  <a:pt x="2235" y="3376"/>
                  <a:pt x="2236" y="3377"/>
                  <a:pt x="2234" y="3379"/>
                </a:cubicBezTo>
                <a:close/>
                <a:moveTo>
                  <a:pt x="2239" y="3375"/>
                </a:moveTo>
                <a:cubicBezTo>
                  <a:pt x="2238" y="3372"/>
                  <a:pt x="2237" y="3369"/>
                  <a:pt x="2233" y="3369"/>
                </a:cubicBezTo>
                <a:cubicBezTo>
                  <a:pt x="2231" y="3369"/>
                  <a:pt x="2232" y="3368"/>
                  <a:pt x="2231" y="3367"/>
                </a:cubicBezTo>
                <a:cubicBezTo>
                  <a:pt x="2229" y="3363"/>
                  <a:pt x="2225" y="3362"/>
                  <a:pt x="2221" y="3363"/>
                </a:cubicBezTo>
                <a:cubicBezTo>
                  <a:pt x="2220" y="3364"/>
                  <a:pt x="2219" y="3364"/>
                  <a:pt x="2217" y="3363"/>
                </a:cubicBezTo>
                <a:cubicBezTo>
                  <a:pt x="2213" y="3360"/>
                  <a:pt x="2208" y="3360"/>
                  <a:pt x="2203" y="3364"/>
                </a:cubicBezTo>
                <a:cubicBezTo>
                  <a:pt x="2202" y="3360"/>
                  <a:pt x="2204" y="3355"/>
                  <a:pt x="2202" y="3350"/>
                </a:cubicBezTo>
                <a:cubicBezTo>
                  <a:pt x="2215" y="3358"/>
                  <a:pt x="2228" y="3362"/>
                  <a:pt x="2241" y="3354"/>
                </a:cubicBezTo>
                <a:cubicBezTo>
                  <a:pt x="2242" y="3353"/>
                  <a:pt x="2242" y="3353"/>
                  <a:pt x="2242" y="3353"/>
                </a:cubicBezTo>
                <a:cubicBezTo>
                  <a:pt x="2242" y="3353"/>
                  <a:pt x="2242" y="3354"/>
                  <a:pt x="2242" y="3354"/>
                </a:cubicBezTo>
                <a:cubicBezTo>
                  <a:pt x="2243" y="3361"/>
                  <a:pt x="2240" y="3368"/>
                  <a:pt x="2239" y="3375"/>
                </a:cubicBezTo>
                <a:close/>
                <a:moveTo>
                  <a:pt x="2242" y="3326"/>
                </a:moveTo>
                <a:cubicBezTo>
                  <a:pt x="2241" y="3330"/>
                  <a:pt x="2243" y="3334"/>
                  <a:pt x="2243" y="3338"/>
                </a:cubicBezTo>
                <a:cubicBezTo>
                  <a:pt x="2244" y="3347"/>
                  <a:pt x="2242" y="3351"/>
                  <a:pt x="2232" y="3354"/>
                </a:cubicBezTo>
                <a:cubicBezTo>
                  <a:pt x="2226" y="3356"/>
                  <a:pt x="2220" y="3355"/>
                  <a:pt x="2213" y="3352"/>
                </a:cubicBezTo>
                <a:cubicBezTo>
                  <a:pt x="2201" y="3346"/>
                  <a:pt x="2190" y="3339"/>
                  <a:pt x="2183" y="3327"/>
                </a:cubicBezTo>
                <a:cubicBezTo>
                  <a:pt x="2175" y="3315"/>
                  <a:pt x="2177" y="3304"/>
                  <a:pt x="2191" y="3297"/>
                </a:cubicBezTo>
                <a:cubicBezTo>
                  <a:pt x="2202" y="3292"/>
                  <a:pt x="2211" y="3294"/>
                  <a:pt x="2220" y="3300"/>
                </a:cubicBezTo>
                <a:cubicBezTo>
                  <a:pt x="2226" y="3303"/>
                  <a:pt x="2232" y="3307"/>
                  <a:pt x="2237" y="3313"/>
                </a:cubicBezTo>
                <a:cubicBezTo>
                  <a:pt x="2239" y="3316"/>
                  <a:pt x="2242" y="3321"/>
                  <a:pt x="2242" y="3326"/>
                </a:cubicBezTo>
                <a:close/>
                <a:moveTo>
                  <a:pt x="2155" y="3166"/>
                </a:moveTo>
                <a:cubicBezTo>
                  <a:pt x="2155" y="3169"/>
                  <a:pt x="2156" y="3173"/>
                  <a:pt x="2157" y="3177"/>
                </a:cubicBezTo>
                <a:cubicBezTo>
                  <a:pt x="2158" y="3179"/>
                  <a:pt x="2156" y="3181"/>
                  <a:pt x="2155" y="3182"/>
                </a:cubicBezTo>
                <a:cubicBezTo>
                  <a:pt x="2151" y="3185"/>
                  <a:pt x="2147" y="3188"/>
                  <a:pt x="2144" y="3191"/>
                </a:cubicBezTo>
                <a:cubicBezTo>
                  <a:pt x="2141" y="3193"/>
                  <a:pt x="2139" y="3193"/>
                  <a:pt x="2137" y="3191"/>
                </a:cubicBezTo>
                <a:cubicBezTo>
                  <a:pt x="2133" y="3188"/>
                  <a:pt x="2130" y="3186"/>
                  <a:pt x="2127" y="3183"/>
                </a:cubicBezTo>
                <a:cubicBezTo>
                  <a:pt x="2122" y="3179"/>
                  <a:pt x="2123" y="3174"/>
                  <a:pt x="2120" y="3170"/>
                </a:cubicBezTo>
                <a:cubicBezTo>
                  <a:pt x="2120" y="3168"/>
                  <a:pt x="2121" y="3168"/>
                  <a:pt x="2122" y="3168"/>
                </a:cubicBezTo>
                <a:cubicBezTo>
                  <a:pt x="2128" y="3165"/>
                  <a:pt x="2135" y="3163"/>
                  <a:pt x="2141" y="3160"/>
                </a:cubicBezTo>
                <a:cubicBezTo>
                  <a:pt x="2144" y="3159"/>
                  <a:pt x="2147" y="3158"/>
                  <a:pt x="2150" y="3159"/>
                </a:cubicBezTo>
                <a:cubicBezTo>
                  <a:pt x="2153" y="3159"/>
                  <a:pt x="2153" y="3163"/>
                  <a:pt x="2155" y="3166"/>
                </a:cubicBezTo>
                <a:close/>
                <a:moveTo>
                  <a:pt x="2122" y="3184"/>
                </a:moveTo>
                <a:cubicBezTo>
                  <a:pt x="2125" y="3186"/>
                  <a:pt x="2128" y="3188"/>
                  <a:pt x="2130" y="3190"/>
                </a:cubicBezTo>
                <a:cubicBezTo>
                  <a:pt x="2131" y="3191"/>
                  <a:pt x="2132" y="3192"/>
                  <a:pt x="2132" y="3194"/>
                </a:cubicBezTo>
                <a:cubicBezTo>
                  <a:pt x="2131" y="3196"/>
                  <a:pt x="2129" y="3196"/>
                  <a:pt x="2127" y="3196"/>
                </a:cubicBezTo>
                <a:cubicBezTo>
                  <a:pt x="2125" y="3195"/>
                  <a:pt x="2122" y="3195"/>
                  <a:pt x="2123" y="3190"/>
                </a:cubicBezTo>
                <a:cubicBezTo>
                  <a:pt x="2123" y="3189"/>
                  <a:pt x="2122" y="3186"/>
                  <a:pt x="2122" y="3184"/>
                </a:cubicBezTo>
                <a:close/>
                <a:moveTo>
                  <a:pt x="2027" y="3206"/>
                </a:moveTo>
                <a:cubicBezTo>
                  <a:pt x="2026" y="3207"/>
                  <a:pt x="2026" y="3207"/>
                  <a:pt x="2025" y="3207"/>
                </a:cubicBezTo>
                <a:cubicBezTo>
                  <a:pt x="2023" y="3207"/>
                  <a:pt x="2024" y="3206"/>
                  <a:pt x="2024" y="3205"/>
                </a:cubicBezTo>
                <a:cubicBezTo>
                  <a:pt x="2023" y="3199"/>
                  <a:pt x="2024" y="3199"/>
                  <a:pt x="2033" y="3197"/>
                </a:cubicBezTo>
                <a:cubicBezTo>
                  <a:pt x="2032" y="3201"/>
                  <a:pt x="2029" y="3203"/>
                  <a:pt x="2027" y="3206"/>
                </a:cubicBezTo>
                <a:close/>
                <a:moveTo>
                  <a:pt x="2029" y="3210"/>
                </a:moveTo>
                <a:cubicBezTo>
                  <a:pt x="2028" y="3212"/>
                  <a:pt x="2028" y="3214"/>
                  <a:pt x="2027" y="3216"/>
                </a:cubicBezTo>
                <a:cubicBezTo>
                  <a:pt x="2025" y="3215"/>
                  <a:pt x="2025" y="3213"/>
                  <a:pt x="2025" y="3212"/>
                </a:cubicBezTo>
                <a:cubicBezTo>
                  <a:pt x="2025" y="3210"/>
                  <a:pt x="2027" y="3211"/>
                  <a:pt x="2029" y="3210"/>
                </a:cubicBezTo>
                <a:close/>
                <a:moveTo>
                  <a:pt x="2006" y="3162"/>
                </a:moveTo>
                <a:cubicBezTo>
                  <a:pt x="2008" y="3162"/>
                  <a:pt x="2012" y="3163"/>
                  <a:pt x="2014" y="3160"/>
                </a:cubicBezTo>
                <a:cubicBezTo>
                  <a:pt x="2014" y="3160"/>
                  <a:pt x="2016" y="3160"/>
                  <a:pt x="2016" y="3161"/>
                </a:cubicBezTo>
                <a:cubicBezTo>
                  <a:pt x="2020" y="3166"/>
                  <a:pt x="2026" y="3165"/>
                  <a:pt x="2030" y="3168"/>
                </a:cubicBezTo>
                <a:cubicBezTo>
                  <a:pt x="2030" y="3168"/>
                  <a:pt x="2030" y="3169"/>
                  <a:pt x="2030" y="3169"/>
                </a:cubicBezTo>
                <a:cubicBezTo>
                  <a:pt x="2024" y="3169"/>
                  <a:pt x="2019" y="3168"/>
                  <a:pt x="2014" y="3167"/>
                </a:cubicBezTo>
                <a:cubicBezTo>
                  <a:pt x="2011" y="3166"/>
                  <a:pt x="2013" y="3164"/>
                  <a:pt x="2013" y="3163"/>
                </a:cubicBezTo>
                <a:cubicBezTo>
                  <a:pt x="2010" y="3161"/>
                  <a:pt x="2008" y="3168"/>
                  <a:pt x="2006" y="3162"/>
                </a:cubicBezTo>
                <a:close/>
                <a:moveTo>
                  <a:pt x="2033" y="3210"/>
                </a:moveTo>
                <a:cubicBezTo>
                  <a:pt x="2034" y="3208"/>
                  <a:pt x="2036" y="3210"/>
                  <a:pt x="2037" y="3210"/>
                </a:cubicBezTo>
                <a:cubicBezTo>
                  <a:pt x="2042" y="3211"/>
                  <a:pt x="2046" y="3212"/>
                  <a:pt x="2051" y="3212"/>
                </a:cubicBezTo>
                <a:cubicBezTo>
                  <a:pt x="2055" y="3212"/>
                  <a:pt x="2058" y="3209"/>
                  <a:pt x="2060" y="3205"/>
                </a:cubicBezTo>
                <a:cubicBezTo>
                  <a:pt x="2063" y="3200"/>
                  <a:pt x="2066" y="3195"/>
                  <a:pt x="2069" y="3191"/>
                </a:cubicBezTo>
                <a:cubicBezTo>
                  <a:pt x="2071" y="3189"/>
                  <a:pt x="2073" y="3188"/>
                  <a:pt x="2070" y="3185"/>
                </a:cubicBezTo>
                <a:cubicBezTo>
                  <a:pt x="2078" y="3189"/>
                  <a:pt x="2079" y="3192"/>
                  <a:pt x="2074" y="3199"/>
                </a:cubicBezTo>
                <a:cubicBezTo>
                  <a:pt x="2069" y="3206"/>
                  <a:pt x="2065" y="3214"/>
                  <a:pt x="2059" y="3220"/>
                </a:cubicBezTo>
                <a:cubicBezTo>
                  <a:pt x="2057" y="3223"/>
                  <a:pt x="2054" y="3225"/>
                  <a:pt x="2050" y="3223"/>
                </a:cubicBezTo>
                <a:cubicBezTo>
                  <a:pt x="2046" y="3221"/>
                  <a:pt x="2042" y="3221"/>
                  <a:pt x="2039" y="3217"/>
                </a:cubicBezTo>
                <a:cubicBezTo>
                  <a:pt x="2039" y="3216"/>
                  <a:pt x="2038" y="3217"/>
                  <a:pt x="2037" y="3218"/>
                </a:cubicBezTo>
                <a:cubicBezTo>
                  <a:pt x="2035" y="3219"/>
                  <a:pt x="2032" y="3218"/>
                  <a:pt x="2032" y="3217"/>
                </a:cubicBezTo>
                <a:cubicBezTo>
                  <a:pt x="2031" y="3215"/>
                  <a:pt x="2032" y="3212"/>
                  <a:pt x="2033" y="3210"/>
                </a:cubicBezTo>
                <a:close/>
                <a:moveTo>
                  <a:pt x="2033" y="3204"/>
                </a:moveTo>
                <a:cubicBezTo>
                  <a:pt x="2034" y="3201"/>
                  <a:pt x="2036" y="3199"/>
                  <a:pt x="2035" y="3197"/>
                </a:cubicBezTo>
                <a:cubicBezTo>
                  <a:pt x="2035" y="3196"/>
                  <a:pt x="2036" y="3195"/>
                  <a:pt x="2037" y="3195"/>
                </a:cubicBezTo>
                <a:cubicBezTo>
                  <a:pt x="2048" y="3193"/>
                  <a:pt x="2057" y="3189"/>
                  <a:pt x="2068" y="3186"/>
                </a:cubicBezTo>
                <a:cubicBezTo>
                  <a:pt x="2063" y="3192"/>
                  <a:pt x="2060" y="3198"/>
                  <a:pt x="2057" y="3204"/>
                </a:cubicBezTo>
                <a:cubicBezTo>
                  <a:pt x="2056" y="3208"/>
                  <a:pt x="2053" y="3208"/>
                  <a:pt x="2049" y="3208"/>
                </a:cubicBezTo>
                <a:cubicBezTo>
                  <a:pt x="2046" y="3208"/>
                  <a:pt x="2043" y="3208"/>
                  <a:pt x="2040" y="3207"/>
                </a:cubicBezTo>
                <a:cubicBezTo>
                  <a:pt x="2038" y="3206"/>
                  <a:pt x="2037" y="3203"/>
                  <a:pt x="2033" y="3204"/>
                </a:cubicBezTo>
                <a:close/>
                <a:moveTo>
                  <a:pt x="2067" y="3176"/>
                </a:moveTo>
                <a:cubicBezTo>
                  <a:pt x="2065" y="3174"/>
                  <a:pt x="2062" y="3176"/>
                  <a:pt x="2060" y="3173"/>
                </a:cubicBezTo>
                <a:cubicBezTo>
                  <a:pt x="2063" y="3172"/>
                  <a:pt x="2063" y="3169"/>
                  <a:pt x="2065" y="3167"/>
                </a:cubicBezTo>
                <a:cubicBezTo>
                  <a:pt x="2067" y="3165"/>
                  <a:pt x="2073" y="3164"/>
                  <a:pt x="2074" y="3166"/>
                </a:cubicBezTo>
                <a:cubicBezTo>
                  <a:pt x="2075" y="3169"/>
                  <a:pt x="2074" y="3171"/>
                  <a:pt x="2073" y="3174"/>
                </a:cubicBezTo>
                <a:cubicBezTo>
                  <a:pt x="2072" y="3176"/>
                  <a:pt x="2070" y="3178"/>
                  <a:pt x="2067" y="3176"/>
                </a:cubicBezTo>
                <a:close/>
                <a:moveTo>
                  <a:pt x="2077" y="3201"/>
                </a:moveTo>
                <a:cubicBezTo>
                  <a:pt x="2078" y="3204"/>
                  <a:pt x="2080" y="3205"/>
                  <a:pt x="2082" y="3206"/>
                </a:cubicBezTo>
                <a:cubicBezTo>
                  <a:pt x="2083" y="3207"/>
                  <a:pt x="2085" y="3208"/>
                  <a:pt x="2087" y="3208"/>
                </a:cubicBezTo>
                <a:cubicBezTo>
                  <a:pt x="2084" y="3212"/>
                  <a:pt x="2078" y="3212"/>
                  <a:pt x="2071" y="3209"/>
                </a:cubicBezTo>
                <a:cubicBezTo>
                  <a:pt x="2073" y="3207"/>
                  <a:pt x="2075" y="3204"/>
                  <a:pt x="2077" y="3201"/>
                </a:cubicBezTo>
                <a:close/>
                <a:moveTo>
                  <a:pt x="2080" y="3197"/>
                </a:moveTo>
                <a:cubicBezTo>
                  <a:pt x="2080" y="3197"/>
                  <a:pt x="2080" y="3197"/>
                  <a:pt x="2080" y="3197"/>
                </a:cubicBezTo>
                <a:cubicBezTo>
                  <a:pt x="2083" y="3191"/>
                  <a:pt x="2079" y="3187"/>
                  <a:pt x="2076" y="3183"/>
                </a:cubicBezTo>
                <a:cubicBezTo>
                  <a:pt x="2087" y="3180"/>
                  <a:pt x="2098" y="3176"/>
                  <a:pt x="2109" y="3172"/>
                </a:cubicBezTo>
                <a:cubicBezTo>
                  <a:pt x="2115" y="3171"/>
                  <a:pt x="2119" y="3174"/>
                  <a:pt x="2118" y="3180"/>
                </a:cubicBezTo>
                <a:cubicBezTo>
                  <a:pt x="2118" y="3185"/>
                  <a:pt x="2119" y="3191"/>
                  <a:pt x="2119" y="3196"/>
                </a:cubicBezTo>
                <a:cubicBezTo>
                  <a:pt x="2119" y="3199"/>
                  <a:pt x="2114" y="3206"/>
                  <a:pt x="2111" y="3205"/>
                </a:cubicBezTo>
                <a:cubicBezTo>
                  <a:pt x="2106" y="3205"/>
                  <a:pt x="2102" y="3207"/>
                  <a:pt x="2098" y="3205"/>
                </a:cubicBezTo>
                <a:cubicBezTo>
                  <a:pt x="2096" y="3204"/>
                  <a:pt x="2094" y="3204"/>
                  <a:pt x="2092" y="3205"/>
                </a:cubicBezTo>
                <a:cubicBezTo>
                  <a:pt x="2086" y="3205"/>
                  <a:pt x="2081" y="3202"/>
                  <a:pt x="2080" y="3197"/>
                </a:cubicBezTo>
                <a:close/>
                <a:moveTo>
                  <a:pt x="2076" y="3178"/>
                </a:moveTo>
                <a:cubicBezTo>
                  <a:pt x="2078" y="3174"/>
                  <a:pt x="2078" y="3169"/>
                  <a:pt x="2080" y="3165"/>
                </a:cubicBezTo>
                <a:cubicBezTo>
                  <a:pt x="2082" y="3163"/>
                  <a:pt x="2083" y="3162"/>
                  <a:pt x="2085" y="3162"/>
                </a:cubicBezTo>
                <a:cubicBezTo>
                  <a:pt x="2092" y="3162"/>
                  <a:pt x="2099" y="3163"/>
                  <a:pt x="2104" y="3169"/>
                </a:cubicBezTo>
                <a:cubicBezTo>
                  <a:pt x="2094" y="3172"/>
                  <a:pt x="2085" y="3175"/>
                  <a:pt x="2076" y="3178"/>
                </a:cubicBezTo>
                <a:close/>
                <a:moveTo>
                  <a:pt x="2116" y="3164"/>
                </a:moveTo>
                <a:cubicBezTo>
                  <a:pt x="2113" y="3169"/>
                  <a:pt x="2106" y="3168"/>
                  <a:pt x="2104" y="3164"/>
                </a:cubicBezTo>
                <a:cubicBezTo>
                  <a:pt x="2103" y="3163"/>
                  <a:pt x="2104" y="3162"/>
                  <a:pt x="2104" y="3162"/>
                </a:cubicBezTo>
                <a:cubicBezTo>
                  <a:pt x="2105" y="3161"/>
                  <a:pt x="2106" y="3161"/>
                  <a:pt x="2106" y="3160"/>
                </a:cubicBezTo>
                <a:cubicBezTo>
                  <a:pt x="2109" y="3155"/>
                  <a:pt x="2112" y="3151"/>
                  <a:pt x="2119" y="3153"/>
                </a:cubicBezTo>
                <a:cubicBezTo>
                  <a:pt x="2120" y="3153"/>
                  <a:pt x="2122" y="3153"/>
                  <a:pt x="2123" y="3151"/>
                </a:cubicBezTo>
                <a:cubicBezTo>
                  <a:pt x="2124" y="3150"/>
                  <a:pt x="2124" y="3148"/>
                  <a:pt x="2121" y="3149"/>
                </a:cubicBezTo>
                <a:cubicBezTo>
                  <a:pt x="2120" y="3149"/>
                  <a:pt x="2120" y="3149"/>
                  <a:pt x="2119" y="3149"/>
                </a:cubicBezTo>
                <a:cubicBezTo>
                  <a:pt x="2110" y="3147"/>
                  <a:pt x="2106" y="3152"/>
                  <a:pt x="2103" y="3159"/>
                </a:cubicBezTo>
                <a:cubicBezTo>
                  <a:pt x="2102" y="3161"/>
                  <a:pt x="2101" y="3162"/>
                  <a:pt x="2099" y="3160"/>
                </a:cubicBezTo>
                <a:cubicBezTo>
                  <a:pt x="2093" y="3157"/>
                  <a:pt x="2088" y="3158"/>
                  <a:pt x="2082" y="3158"/>
                </a:cubicBezTo>
                <a:cubicBezTo>
                  <a:pt x="2081" y="3158"/>
                  <a:pt x="2080" y="3159"/>
                  <a:pt x="2079" y="3160"/>
                </a:cubicBezTo>
                <a:cubicBezTo>
                  <a:pt x="2077" y="3164"/>
                  <a:pt x="2074" y="3163"/>
                  <a:pt x="2072" y="3161"/>
                </a:cubicBezTo>
                <a:cubicBezTo>
                  <a:pt x="2068" y="3159"/>
                  <a:pt x="2065" y="3162"/>
                  <a:pt x="2061" y="3163"/>
                </a:cubicBezTo>
                <a:cubicBezTo>
                  <a:pt x="2066" y="3156"/>
                  <a:pt x="2068" y="3148"/>
                  <a:pt x="2075" y="3143"/>
                </a:cubicBezTo>
                <a:cubicBezTo>
                  <a:pt x="2078" y="3141"/>
                  <a:pt x="2082" y="3138"/>
                  <a:pt x="2086" y="3135"/>
                </a:cubicBezTo>
                <a:cubicBezTo>
                  <a:pt x="2090" y="3132"/>
                  <a:pt x="2093" y="3128"/>
                  <a:pt x="2095" y="3123"/>
                </a:cubicBezTo>
                <a:cubicBezTo>
                  <a:pt x="2096" y="3121"/>
                  <a:pt x="2096" y="3121"/>
                  <a:pt x="2098" y="3122"/>
                </a:cubicBezTo>
                <a:cubicBezTo>
                  <a:pt x="2111" y="3125"/>
                  <a:pt x="2124" y="3124"/>
                  <a:pt x="2137" y="3129"/>
                </a:cubicBezTo>
                <a:cubicBezTo>
                  <a:pt x="2139" y="3130"/>
                  <a:pt x="2140" y="3128"/>
                  <a:pt x="2140" y="3126"/>
                </a:cubicBezTo>
                <a:cubicBezTo>
                  <a:pt x="2141" y="3122"/>
                  <a:pt x="2140" y="3117"/>
                  <a:pt x="2144" y="3112"/>
                </a:cubicBezTo>
                <a:cubicBezTo>
                  <a:pt x="2145" y="3117"/>
                  <a:pt x="2144" y="3121"/>
                  <a:pt x="2145" y="3125"/>
                </a:cubicBezTo>
                <a:cubicBezTo>
                  <a:pt x="2145" y="3126"/>
                  <a:pt x="2145" y="3126"/>
                  <a:pt x="2145" y="3126"/>
                </a:cubicBezTo>
                <a:cubicBezTo>
                  <a:pt x="2143" y="3127"/>
                  <a:pt x="2142" y="3128"/>
                  <a:pt x="2144" y="3130"/>
                </a:cubicBezTo>
                <a:cubicBezTo>
                  <a:pt x="2145" y="3131"/>
                  <a:pt x="2145" y="3132"/>
                  <a:pt x="2146" y="3133"/>
                </a:cubicBezTo>
                <a:cubicBezTo>
                  <a:pt x="2147" y="3139"/>
                  <a:pt x="2147" y="3139"/>
                  <a:pt x="2140" y="3139"/>
                </a:cubicBezTo>
                <a:cubicBezTo>
                  <a:pt x="2139" y="3139"/>
                  <a:pt x="2137" y="3139"/>
                  <a:pt x="2136" y="3139"/>
                </a:cubicBezTo>
                <a:cubicBezTo>
                  <a:pt x="2134" y="3139"/>
                  <a:pt x="2132" y="3139"/>
                  <a:pt x="2131" y="3143"/>
                </a:cubicBezTo>
                <a:cubicBezTo>
                  <a:pt x="2130" y="3146"/>
                  <a:pt x="2126" y="3149"/>
                  <a:pt x="2124" y="3152"/>
                </a:cubicBezTo>
                <a:cubicBezTo>
                  <a:pt x="2121" y="3156"/>
                  <a:pt x="2118" y="3160"/>
                  <a:pt x="2116" y="3164"/>
                </a:cubicBezTo>
                <a:close/>
                <a:moveTo>
                  <a:pt x="2067" y="3129"/>
                </a:moveTo>
                <a:cubicBezTo>
                  <a:pt x="2067" y="3128"/>
                  <a:pt x="2066" y="3127"/>
                  <a:pt x="2068" y="3127"/>
                </a:cubicBezTo>
                <a:cubicBezTo>
                  <a:pt x="2070" y="3127"/>
                  <a:pt x="2069" y="3128"/>
                  <a:pt x="2069" y="3129"/>
                </a:cubicBezTo>
                <a:cubicBezTo>
                  <a:pt x="2070" y="3131"/>
                  <a:pt x="2070" y="3133"/>
                  <a:pt x="2071" y="3134"/>
                </a:cubicBezTo>
                <a:cubicBezTo>
                  <a:pt x="2071" y="3135"/>
                  <a:pt x="2070" y="3136"/>
                  <a:pt x="2069" y="3136"/>
                </a:cubicBezTo>
                <a:cubicBezTo>
                  <a:pt x="2068" y="3136"/>
                  <a:pt x="2068" y="3135"/>
                  <a:pt x="2068" y="3134"/>
                </a:cubicBezTo>
                <a:cubicBezTo>
                  <a:pt x="2069" y="3133"/>
                  <a:pt x="2068" y="3131"/>
                  <a:pt x="2067" y="3129"/>
                </a:cubicBezTo>
                <a:close/>
                <a:moveTo>
                  <a:pt x="2088" y="3121"/>
                </a:moveTo>
                <a:cubicBezTo>
                  <a:pt x="2088" y="3121"/>
                  <a:pt x="2090" y="3120"/>
                  <a:pt x="2090" y="3120"/>
                </a:cubicBezTo>
                <a:cubicBezTo>
                  <a:pt x="2092" y="3120"/>
                  <a:pt x="2092" y="3121"/>
                  <a:pt x="2091" y="3122"/>
                </a:cubicBezTo>
                <a:cubicBezTo>
                  <a:pt x="2090" y="3126"/>
                  <a:pt x="2088" y="3128"/>
                  <a:pt x="2085" y="3131"/>
                </a:cubicBezTo>
                <a:cubicBezTo>
                  <a:pt x="2082" y="3134"/>
                  <a:pt x="2079" y="3137"/>
                  <a:pt x="2074" y="3139"/>
                </a:cubicBezTo>
                <a:cubicBezTo>
                  <a:pt x="2074" y="3139"/>
                  <a:pt x="2074" y="3138"/>
                  <a:pt x="2074" y="3138"/>
                </a:cubicBezTo>
                <a:cubicBezTo>
                  <a:pt x="2074" y="3130"/>
                  <a:pt x="2080" y="3127"/>
                  <a:pt x="2086" y="3125"/>
                </a:cubicBezTo>
                <a:cubicBezTo>
                  <a:pt x="2088" y="3124"/>
                  <a:pt x="2090" y="3124"/>
                  <a:pt x="2088" y="3121"/>
                </a:cubicBezTo>
                <a:close/>
                <a:moveTo>
                  <a:pt x="2117" y="3113"/>
                </a:moveTo>
                <a:cubicBezTo>
                  <a:pt x="2116" y="3112"/>
                  <a:pt x="2114" y="3112"/>
                  <a:pt x="2112" y="3111"/>
                </a:cubicBezTo>
                <a:cubicBezTo>
                  <a:pt x="2115" y="3110"/>
                  <a:pt x="2117" y="3108"/>
                  <a:pt x="2119" y="3112"/>
                </a:cubicBezTo>
                <a:cubicBezTo>
                  <a:pt x="2120" y="3113"/>
                  <a:pt x="2122" y="3115"/>
                  <a:pt x="2123" y="3113"/>
                </a:cubicBezTo>
                <a:cubicBezTo>
                  <a:pt x="2125" y="3112"/>
                  <a:pt x="2122" y="3111"/>
                  <a:pt x="2122" y="3109"/>
                </a:cubicBezTo>
                <a:cubicBezTo>
                  <a:pt x="2121" y="3109"/>
                  <a:pt x="2121" y="3109"/>
                  <a:pt x="2121" y="3108"/>
                </a:cubicBezTo>
                <a:cubicBezTo>
                  <a:pt x="2123" y="3107"/>
                  <a:pt x="2124" y="3106"/>
                  <a:pt x="2126" y="3108"/>
                </a:cubicBezTo>
                <a:cubicBezTo>
                  <a:pt x="2127" y="3108"/>
                  <a:pt x="2128" y="3108"/>
                  <a:pt x="2128" y="3107"/>
                </a:cubicBezTo>
                <a:cubicBezTo>
                  <a:pt x="2131" y="3103"/>
                  <a:pt x="2135" y="3103"/>
                  <a:pt x="2139" y="3101"/>
                </a:cubicBezTo>
                <a:cubicBezTo>
                  <a:pt x="2141" y="3101"/>
                  <a:pt x="2141" y="3102"/>
                  <a:pt x="2141" y="3103"/>
                </a:cubicBezTo>
                <a:cubicBezTo>
                  <a:pt x="2141" y="3105"/>
                  <a:pt x="2140" y="3106"/>
                  <a:pt x="2140" y="3108"/>
                </a:cubicBezTo>
                <a:cubicBezTo>
                  <a:pt x="2138" y="3107"/>
                  <a:pt x="2138" y="3103"/>
                  <a:pt x="2136" y="3104"/>
                </a:cubicBezTo>
                <a:cubicBezTo>
                  <a:pt x="2133" y="3106"/>
                  <a:pt x="2136" y="3108"/>
                  <a:pt x="2137" y="3110"/>
                </a:cubicBezTo>
                <a:cubicBezTo>
                  <a:pt x="2138" y="3112"/>
                  <a:pt x="2139" y="3114"/>
                  <a:pt x="2137" y="3117"/>
                </a:cubicBezTo>
                <a:cubicBezTo>
                  <a:pt x="2135" y="3116"/>
                  <a:pt x="2134" y="3114"/>
                  <a:pt x="2133" y="3112"/>
                </a:cubicBezTo>
                <a:cubicBezTo>
                  <a:pt x="2133" y="3112"/>
                  <a:pt x="2133" y="3111"/>
                  <a:pt x="2132" y="3111"/>
                </a:cubicBezTo>
                <a:cubicBezTo>
                  <a:pt x="2131" y="3112"/>
                  <a:pt x="2131" y="3113"/>
                  <a:pt x="2131" y="3114"/>
                </a:cubicBezTo>
                <a:cubicBezTo>
                  <a:pt x="2132" y="3116"/>
                  <a:pt x="2134" y="3118"/>
                  <a:pt x="2136" y="3120"/>
                </a:cubicBezTo>
                <a:cubicBezTo>
                  <a:pt x="2137" y="3121"/>
                  <a:pt x="2138" y="3122"/>
                  <a:pt x="2137" y="3124"/>
                </a:cubicBezTo>
                <a:cubicBezTo>
                  <a:pt x="2136" y="3125"/>
                  <a:pt x="2135" y="3124"/>
                  <a:pt x="2134" y="3124"/>
                </a:cubicBezTo>
                <a:cubicBezTo>
                  <a:pt x="2130" y="3123"/>
                  <a:pt x="2126" y="3123"/>
                  <a:pt x="2125" y="3121"/>
                </a:cubicBezTo>
                <a:cubicBezTo>
                  <a:pt x="2121" y="3116"/>
                  <a:pt x="2115" y="3118"/>
                  <a:pt x="2110" y="3116"/>
                </a:cubicBezTo>
                <a:cubicBezTo>
                  <a:pt x="2109" y="3116"/>
                  <a:pt x="2108" y="3114"/>
                  <a:pt x="2107" y="3116"/>
                </a:cubicBezTo>
                <a:cubicBezTo>
                  <a:pt x="2106" y="3118"/>
                  <a:pt x="2108" y="3118"/>
                  <a:pt x="2109" y="3118"/>
                </a:cubicBezTo>
                <a:cubicBezTo>
                  <a:pt x="2109" y="3119"/>
                  <a:pt x="2109" y="3119"/>
                  <a:pt x="2110" y="3120"/>
                </a:cubicBezTo>
                <a:cubicBezTo>
                  <a:pt x="2105" y="3119"/>
                  <a:pt x="2100" y="3118"/>
                  <a:pt x="2096" y="3117"/>
                </a:cubicBezTo>
                <a:cubicBezTo>
                  <a:pt x="2098" y="3114"/>
                  <a:pt x="2102" y="3113"/>
                  <a:pt x="2106" y="3112"/>
                </a:cubicBezTo>
                <a:cubicBezTo>
                  <a:pt x="2108" y="3112"/>
                  <a:pt x="2109" y="3113"/>
                  <a:pt x="2110" y="3114"/>
                </a:cubicBezTo>
                <a:cubicBezTo>
                  <a:pt x="2112" y="3115"/>
                  <a:pt x="2114" y="3116"/>
                  <a:pt x="2117" y="3116"/>
                </a:cubicBezTo>
                <a:cubicBezTo>
                  <a:pt x="2118" y="3116"/>
                  <a:pt x="2119" y="3115"/>
                  <a:pt x="2119" y="3114"/>
                </a:cubicBezTo>
                <a:cubicBezTo>
                  <a:pt x="2119" y="3113"/>
                  <a:pt x="2118" y="3113"/>
                  <a:pt x="2117" y="3113"/>
                </a:cubicBezTo>
                <a:close/>
                <a:moveTo>
                  <a:pt x="2149" y="3151"/>
                </a:moveTo>
                <a:cubicBezTo>
                  <a:pt x="2149" y="3153"/>
                  <a:pt x="2149" y="3153"/>
                  <a:pt x="2148" y="3153"/>
                </a:cubicBezTo>
                <a:cubicBezTo>
                  <a:pt x="2139" y="3157"/>
                  <a:pt x="2130" y="3160"/>
                  <a:pt x="2121" y="3164"/>
                </a:cubicBezTo>
                <a:cubicBezTo>
                  <a:pt x="2121" y="3164"/>
                  <a:pt x="2121" y="3163"/>
                  <a:pt x="2120" y="3163"/>
                </a:cubicBezTo>
                <a:cubicBezTo>
                  <a:pt x="2125" y="3156"/>
                  <a:pt x="2130" y="3150"/>
                  <a:pt x="2133" y="3143"/>
                </a:cubicBezTo>
                <a:cubicBezTo>
                  <a:pt x="2134" y="3142"/>
                  <a:pt x="2134" y="3142"/>
                  <a:pt x="2134" y="3142"/>
                </a:cubicBezTo>
                <a:cubicBezTo>
                  <a:pt x="2139" y="3140"/>
                  <a:pt x="2148" y="3146"/>
                  <a:pt x="2149" y="3151"/>
                </a:cubicBezTo>
                <a:close/>
                <a:moveTo>
                  <a:pt x="2168" y="3131"/>
                </a:moveTo>
                <a:cubicBezTo>
                  <a:pt x="2168" y="3131"/>
                  <a:pt x="2168" y="3131"/>
                  <a:pt x="2168" y="3131"/>
                </a:cubicBezTo>
                <a:cubicBezTo>
                  <a:pt x="2169" y="3131"/>
                  <a:pt x="2169" y="3131"/>
                  <a:pt x="2169" y="3131"/>
                </a:cubicBezTo>
                <a:cubicBezTo>
                  <a:pt x="2164" y="3132"/>
                  <a:pt x="2160" y="3130"/>
                  <a:pt x="2155" y="3129"/>
                </a:cubicBezTo>
                <a:cubicBezTo>
                  <a:pt x="2157" y="3128"/>
                  <a:pt x="2159" y="3128"/>
                  <a:pt x="2160" y="3128"/>
                </a:cubicBezTo>
                <a:cubicBezTo>
                  <a:pt x="2161" y="3128"/>
                  <a:pt x="2163" y="3128"/>
                  <a:pt x="2163" y="3126"/>
                </a:cubicBezTo>
                <a:cubicBezTo>
                  <a:pt x="2163" y="3125"/>
                  <a:pt x="2161" y="3125"/>
                  <a:pt x="2160" y="3125"/>
                </a:cubicBezTo>
                <a:cubicBezTo>
                  <a:pt x="2159" y="3125"/>
                  <a:pt x="2157" y="3125"/>
                  <a:pt x="2155" y="3125"/>
                </a:cubicBezTo>
                <a:cubicBezTo>
                  <a:pt x="2152" y="3125"/>
                  <a:pt x="2151" y="3124"/>
                  <a:pt x="2152" y="3121"/>
                </a:cubicBezTo>
                <a:cubicBezTo>
                  <a:pt x="2155" y="3122"/>
                  <a:pt x="2160" y="3122"/>
                  <a:pt x="2163" y="3119"/>
                </a:cubicBezTo>
                <a:cubicBezTo>
                  <a:pt x="2163" y="3119"/>
                  <a:pt x="2164" y="3118"/>
                  <a:pt x="2163" y="3117"/>
                </a:cubicBezTo>
                <a:cubicBezTo>
                  <a:pt x="2163" y="3117"/>
                  <a:pt x="2162" y="3117"/>
                  <a:pt x="2162" y="3117"/>
                </a:cubicBezTo>
                <a:cubicBezTo>
                  <a:pt x="2159" y="3120"/>
                  <a:pt x="2155" y="3119"/>
                  <a:pt x="2151" y="3120"/>
                </a:cubicBezTo>
                <a:cubicBezTo>
                  <a:pt x="2151" y="3119"/>
                  <a:pt x="2151" y="3117"/>
                  <a:pt x="2151" y="3116"/>
                </a:cubicBezTo>
                <a:cubicBezTo>
                  <a:pt x="2151" y="3114"/>
                  <a:pt x="2149" y="3110"/>
                  <a:pt x="2149" y="3109"/>
                </a:cubicBezTo>
                <a:cubicBezTo>
                  <a:pt x="2153" y="3107"/>
                  <a:pt x="2155" y="3103"/>
                  <a:pt x="2159" y="3101"/>
                </a:cubicBezTo>
                <a:cubicBezTo>
                  <a:pt x="2162" y="3099"/>
                  <a:pt x="2165" y="3098"/>
                  <a:pt x="2167" y="3097"/>
                </a:cubicBezTo>
                <a:cubicBezTo>
                  <a:pt x="2168" y="3096"/>
                  <a:pt x="2169" y="3095"/>
                  <a:pt x="2168" y="3094"/>
                </a:cubicBezTo>
                <a:cubicBezTo>
                  <a:pt x="2167" y="3093"/>
                  <a:pt x="2167" y="3094"/>
                  <a:pt x="2166" y="3095"/>
                </a:cubicBezTo>
                <a:cubicBezTo>
                  <a:pt x="2160" y="3097"/>
                  <a:pt x="2155" y="3101"/>
                  <a:pt x="2150" y="3106"/>
                </a:cubicBezTo>
                <a:cubicBezTo>
                  <a:pt x="2148" y="3099"/>
                  <a:pt x="2147" y="3093"/>
                  <a:pt x="2148" y="3087"/>
                </a:cubicBezTo>
                <a:cubicBezTo>
                  <a:pt x="2148" y="3086"/>
                  <a:pt x="2148" y="3085"/>
                  <a:pt x="2148" y="3084"/>
                </a:cubicBezTo>
                <a:cubicBezTo>
                  <a:pt x="2148" y="3083"/>
                  <a:pt x="2148" y="3082"/>
                  <a:pt x="2147" y="3082"/>
                </a:cubicBezTo>
                <a:cubicBezTo>
                  <a:pt x="2146" y="3082"/>
                  <a:pt x="2145" y="3083"/>
                  <a:pt x="2145" y="3083"/>
                </a:cubicBezTo>
                <a:cubicBezTo>
                  <a:pt x="2145" y="3086"/>
                  <a:pt x="2144" y="3088"/>
                  <a:pt x="2143" y="3090"/>
                </a:cubicBezTo>
                <a:cubicBezTo>
                  <a:pt x="2141" y="3090"/>
                  <a:pt x="2141" y="3088"/>
                  <a:pt x="2141" y="3087"/>
                </a:cubicBezTo>
                <a:cubicBezTo>
                  <a:pt x="2141" y="3086"/>
                  <a:pt x="2141" y="3085"/>
                  <a:pt x="2139" y="3085"/>
                </a:cubicBezTo>
                <a:cubicBezTo>
                  <a:pt x="2138" y="3086"/>
                  <a:pt x="2139" y="3087"/>
                  <a:pt x="2139" y="3088"/>
                </a:cubicBezTo>
                <a:cubicBezTo>
                  <a:pt x="2139" y="3089"/>
                  <a:pt x="2140" y="3090"/>
                  <a:pt x="2140" y="3091"/>
                </a:cubicBezTo>
                <a:cubicBezTo>
                  <a:pt x="2142" y="3092"/>
                  <a:pt x="2143" y="3094"/>
                  <a:pt x="2141" y="3096"/>
                </a:cubicBezTo>
                <a:cubicBezTo>
                  <a:pt x="2139" y="3098"/>
                  <a:pt x="2136" y="3098"/>
                  <a:pt x="2132" y="3099"/>
                </a:cubicBezTo>
                <a:cubicBezTo>
                  <a:pt x="2132" y="3100"/>
                  <a:pt x="2132" y="3098"/>
                  <a:pt x="2131" y="3098"/>
                </a:cubicBezTo>
                <a:cubicBezTo>
                  <a:pt x="2131" y="3097"/>
                  <a:pt x="2130" y="3096"/>
                  <a:pt x="2130" y="3095"/>
                </a:cubicBezTo>
                <a:cubicBezTo>
                  <a:pt x="2129" y="3094"/>
                  <a:pt x="2128" y="3092"/>
                  <a:pt x="2127" y="3092"/>
                </a:cubicBezTo>
                <a:cubicBezTo>
                  <a:pt x="2125" y="3093"/>
                  <a:pt x="2127" y="3095"/>
                  <a:pt x="2127" y="3096"/>
                </a:cubicBezTo>
                <a:cubicBezTo>
                  <a:pt x="2127" y="3097"/>
                  <a:pt x="2129" y="3098"/>
                  <a:pt x="2127" y="3099"/>
                </a:cubicBezTo>
                <a:cubicBezTo>
                  <a:pt x="2124" y="3101"/>
                  <a:pt x="2124" y="3098"/>
                  <a:pt x="2123" y="3097"/>
                </a:cubicBezTo>
                <a:cubicBezTo>
                  <a:pt x="2122" y="3096"/>
                  <a:pt x="2123" y="3093"/>
                  <a:pt x="2120" y="3094"/>
                </a:cubicBezTo>
                <a:cubicBezTo>
                  <a:pt x="2119" y="3095"/>
                  <a:pt x="2119" y="3097"/>
                  <a:pt x="2120" y="3098"/>
                </a:cubicBezTo>
                <a:cubicBezTo>
                  <a:pt x="2123" y="3102"/>
                  <a:pt x="2119" y="3103"/>
                  <a:pt x="2117" y="3102"/>
                </a:cubicBezTo>
                <a:cubicBezTo>
                  <a:pt x="2115" y="3102"/>
                  <a:pt x="2114" y="3102"/>
                  <a:pt x="2112" y="3104"/>
                </a:cubicBezTo>
                <a:cubicBezTo>
                  <a:pt x="2111" y="3106"/>
                  <a:pt x="2108" y="3106"/>
                  <a:pt x="2106" y="3107"/>
                </a:cubicBezTo>
                <a:cubicBezTo>
                  <a:pt x="2105" y="3103"/>
                  <a:pt x="2097" y="3095"/>
                  <a:pt x="2092" y="3095"/>
                </a:cubicBezTo>
                <a:cubicBezTo>
                  <a:pt x="2095" y="3101"/>
                  <a:pt x="2098" y="3105"/>
                  <a:pt x="2105" y="3107"/>
                </a:cubicBezTo>
                <a:cubicBezTo>
                  <a:pt x="2104" y="3109"/>
                  <a:pt x="2102" y="3109"/>
                  <a:pt x="2100" y="3109"/>
                </a:cubicBezTo>
                <a:cubicBezTo>
                  <a:pt x="2096" y="3111"/>
                  <a:pt x="2091" y="3110"/>
                  <a:pt x="2089" y="3115"/>
                </a:cubicBezTo>
                <a:cubicBezTo>
                  <a:pt x="2088" y="3116"/>
                  <a:pt x="2087" y="3116"/>
                  <a:pt x="2086" y="3115"/>
                </a:cubicBezTo>
                <a:cubicBezTo>
                  <a:pt x="2086" y="3114"/>
                  <a:pt x="2087" y="3114"/>
                  <a:pt x="2088" y="3113"/>
                </a:cubicBezTo>
                <a:cubicBezTo>
                  <a:pt x="2089" y="3112"/>
                  <a:pt x="2088" y="3110"/>
                  <a:pt x="2087" y="3110"/>
                </a:cubicBezTo>
                <a:cubicBezTo>
                  <a:pt x="2084" y="3110"/>
                  <a:pt x="2081" y="3109"/>
                  <a:pt x="2079" y="3110"/>
                </a:cubicBezTo>
                <a:cubicBezTo>
                  <a:pt x="2075" y="3113"/>
                  <a:pt x="2073" y="3110"/>
                  <a:pt x="2069" y="3110"/>
                </a:cubicBezTo>
                <a:cubicBezTo>
                  <a:pt x="2071" y="3108"/>
                  <a:pt x="2072" y="3106"/>
                  <a:pt x="2073" y="3104"/>
                </a:cubicBezTo>
                <a:cubicBezTo>
                  <a:pt x="2075" y="3100"/>
                  <a:pt x="2078" y="3098"/>
                  <a:pt x="2082" y="3095"/>
                </a:cubicBezTo>
                <a:cubicBezTo>
                  <a:pt x="2087" y="3091"/>
                  <a:pt x="2090" y="3085"/>
                  <a:pt x="2097" y="3084"/>
                </a:cubicBezTo>
                <a:cubicBezTo>
                  <a:pt x="2099" y="3083"/>
                  <a:pt x="2101" y="3081"/>
                  <a:pt x="2102" y="3079"/>
                </a:cubicBezTo>
                <a:cubicBezTo>
                  <a:pt x="2104" y="3072"/>
                  <a:pt x="2110" y="3071"/>
                  <a:pt x="2117" y="3070"/>
                </a:cubicBezTo>
                <a:cubicBezTo>
                  <a:pt x="2119" y="3069"/>
                  <a:pt x="2122" y="3069"/>
                  <a:pt x="2124" y="3068"/>
                </a:cubicBezTo>
                <a:cubicBezTo>
                  <a:pt x="2128" y="3066"/>
                  <a:pt x="2132" y="3065"/>
                  <a:pt x="2137" y="3068"/>
                </a:cubicBezTo>
                <a:cubicBezTo>
                  <a:pt x="2140" y="3069"/>
                  <a:pt x="2143" y="3068"/>
                  <a:pt x="2146" y="3067"/>
                </a:cubicBezTo>
                <a:cubicBezTo>
                  <a:pt x="2147" y="3066"/>
                  <a:pt x="2147" y="3064"/>
                  <a:pt x="2149" y="3064"/>
                </a:cubicBezTo>
                <a:cubicBezTo>
                  <a:pt x="2152" y="3065"/>
                  <a:pt x="2156" y="3064"/>
                  <a:pt x="2159" y="3066"/>
                </a:cubicBezTo>
                <a:cubicBezTo>
                  <a:pt x="2163" y="3069"/>
                  <a:pt x="2167" y="3072"/>
                  <a:pt x="2169" y="3077"/>
                </a:cubicBezTo>
                <a:cubicBezTo>
                  <a:pt x="2170" y="3078"/>
                  <a:pt x="2170" y="3079"/>
                  <a:pt x="2171" y="3079"/>
                </a:cubicBezTo>
                <a:cubicBezTo>
                  <a:pt x="2176" y="3079"/>
                  <a:pt x="2176" y="3083"/>
                  <a:pt x="2177" y="3086"/>
                </a:cubicBezTo>
                <a:cubicBezTo>
                  <a:pt x="2177" y="3090"/>
                  <a:pt x="2181" y="3091"/>
                  <a:pt x="2182" y="3095"/>
                </a:cubicBezTo>
                <a:cubicBezTo>
                  <a:pt x="2182" y="3096"/>
                  <a:pt x="2183" y="3098"/>
                  <a:pt x="2182" y="3099"/>
                </a:cubicBezTo>
                <a:cubicBezTo>
                  <a:pt x="2181" y="3102"/>
                  <a:pt x="2182" y="3105"/>
                  <a:pt x="2185" y="3107"/>
                </a:cubicBezTo>
                <a:cubicBezTo>
                  <a:pt x="2187" y="3109"/>
                  <a:pt x="2186" y="3112"/>
                  <a:pt x="2185" y="3114"/>
                </a:cubicBezTo>
                <a:cubicBezTo>
                  <a:pt x="2185" y="3118"/>
                  <a:pt x="2185" y="3121"/>
                  <a:pt x="2188" y="3125"/>
                </a:cubicBezTo>
                <a:cubicBezTo>
                  <a:pt x="2191" y="3127"/>
                  <a:pt x="2189" y="3131"/>
                  <a:pt x="2192" y="3135"/>
                </a:cubicBezTo>
                <a:cubicBezTo>
                  <a:pt x="2183" y="3133"/>
                  <a:pt x="2176" y="3134"/>
                  <a:pt x="2169" y="3131"/>
                </a:cubicBezTo>
                <a:cubicBezTo>
                  <a:pt x="2169" y="3131"/>
                  <a:pt x="2168" y="3131"/>
                  <a:pt x="2168" y="3131"/>
                </a:cubicBezTo>
                <a:cubicBezTo>
                  <a:pt x="2168" y="3131"/>
                  <a:pt x="2168" y="3131"/>
                  <a:pt x="2168" y="3131"/>
                </a:cubicBezTo>
                <a:close/>
                <a:moveTo>
                  <a:pt x="2077" y="3065"/>
                </a:moveTo>
                <a:cubicBezTo>
                  <a:pt x="2082" y="3072"/>
                  <a:pt x="2082" y="3073"/>
                  <a:pt x="2077" y="3078"/>
                </a:cubicBezTo>
                <a:cubicBezTo>
                  <a:pt x="2075" y="3080"/>
                  <a:pt x="2074" y="3081"/>
                  <a:pt x="2072" y="3083"/>
                </a:cubicBezTo>
                <a:cubicBezTo>
                  <a:pt x="2074" y="3077"/>
                  <a:pt x="2076" y="3072"/>
                  <a:pt x="2077" y="3065"/>
                </a:cubicBezTo>
                <a:close/>
                <a:moveTo>
                  <a:pt x="2079" y="3082"/>
                </a:moveTo>
                <a:cubicBezTo>
                  <a:pt x="2085" y="3077"/>
                  <a:pt x="2088" y="3069"/>
                  <a:pt x="2095" y="3065"/>
                </a:cubicBezTo>
                <a:cubicBezTo>
                  <a:pt x="2107" y="3059"/>
                  <a:pt x="2118" y="3051"/>
                  <a:pt x="2131" y="3049"/>
                </a:cubicBezTo>
                <a:cubicBezTo>
                  <a:pt x="2145" y="3047"/>
                  <a:pt x="2160" y="3047"/>
                  <a:pt x="2172" y="3056"/>
                </a:cubicBezTo>
                <a:cubicBezTo>
                  <a:pt x="2180" y="3062"/>
                  <a:pt x="2185" y="3070"/>
                  <a:pt x="2189" y="3080"/>
                </a:cubicBezTo>
                <a:cubicBezTo>
                  <a:pt x="2196" y="3093"/>
                  <a:pt x="2196" y="3107"/>
                  <a:pt x="2198" y="3120"/>
                </a:cubicBezTo>
                <a:cubicBezTo>
                  <a:pt x="2199" y="3126"/>
                  <a:pt x="2198" y="3132"/>
                  <a:pt x="2197" y="3139"/>
                </a:cubicBezTo>
                <a:cubicBezTo>
                  <a:pt x="2194" y="3135"/>
                  <a:pt x="2194" y="3132"/>
                  <a:pt x="2194" y="3128"/>
                </a:cubicBezTo>
                <a:cubicBezTo>
                  <a:pt x="2193" y="3126"/>
                  <a:pt x="2194" y="3124"/>
                  <a:pt x="2192" y="3123"/>
                </a:cubicBezTo>
                <a:cubicBezTo>
                  <a:pt x="2188" y="3120"/>
                  <a:pt x="2189" y="3117"/>
                  <a:pt x="2189" y="3113"/>
                </a:cubicBezTo>
                <a:cubicBezTo>
                  <a:pt x="2190" y="3109"/>
                  <a:pt x="2190" y="3106"/>
                  <a:pt x="2187" y="3104"/>
                </a:cubicBezTo>
                <a:cubicBezTo>
                  <a:pt x="2185" y="3103"/>
                  <a:pt x="2186" y="3101"/>
                  <a:pt x="2186" y="3100"/>
                </a:cubicBezTo>
                <a:cubicBezTo>
                  <a:pt x="2187" y="3097"/>
                  <a:pt x="2187" y="3095"/>
                  <a:pt x="2185" y="3092"/>
                </a:cubicBezTo>
                <a:cubicBezTo>
                  <a:pt x="2183" y="3088"/>
                  <a:pt x="2179" y="3084"/>
                  <a:pt x="2179" y="3079"/>
                </a:cubicBezTo>
                <a:cubicBezTo>
                  <a:pt x="2179" y="3078"/>
                  <a:pt x="2178" y="3077"/>
                  <a:pt x="2177" y="3077"/>
                </a:cubicBezTo>
                <a:cubicBezTo>
                  <a:pt x="2172" y="3077"/>
                  <a:pt x="2171" y="3072"/>
                  <a:pt x="2168" y="3069"/>
                </a:cubicBezTo>
                <a:cubicBezTo>
                  <a:pt x="2163" y="3062"/>
                  <a:pt x="2155" y="3060"/>
                  <a:pt x="2147" y="3060"/>
                </a:cubicBezTo>
                <a:cubicBezTo>
                  <a:pt x="2146" y="3060"/>
                  <a:pt x="2145" y="3061"/>
                  <a:pt x="2145" y="3062"/>
                </a:cubicBezTo>
                <a:cubicBezTo>
                  <a:pt x="2142" y="3064"/>
                  <a:pt x="2140" y="3065"/>
                  <a:pt x="2137" y="3063"/>
                </a:cubicBezTo>
                <a:cubicBezTo>
                  <a:pt x="2133" y="3061"/>
                  <a:pt x="2128" y="3062"/>
                  <a:pt x="2124" y="3064"/>
                </a:cubicBezTo>
                <a:cubicBezTo>
                  <a:pt x="2122" y="3065"/>
                  <a:pt x="2119" y="3065"/>
                  <a:pt x="2117" y="3066"/>
                </a:cubicBezTo>
                <a:cubicBezTo>
                  <a:pt x="2109" y="3067"/>
                  <a:pt x="2101" y="3069"/>
                  <a:pt x="2098" y="3078"/>
                </a:cubicBezTo>
                <a:cubicBezTo>
                  <a:pt x="2097" y="3080"/>
                  <a:pt x="2095" y="3081"/>
                  <a:pt x="2093" y="3081"/>
                </a:cubicBezTo>
                <a:cubicBezTo>
                  <a:pt x="2089" y="3082"/>
                  <a:pt x="2088" y="3084"/>
                  <a:pt x="2086" y="3086"/>
                </a:cubicBezTo>
                <a:cubicBezTo>
                  <a:pt x="2083" y="3089"/>
                  <a:pt x="2080" y="3092"/>
                  <a:pt x="2076" y="3095"/>
                </a:cubicBezTo>
                <a:cubicBezTo>
                  <a:pt x="2073" y="3096"/>
                  <a:pt x="2071" y="3100"/>
                  <a:pt x="2069" y="3102"/>
                </a:cubicBezTo>
                <a:cubicBezTo>
                  <a:pt x="2068" y="3104"/>
                  <a:pt x="2068" y="3105"/>
                  <a:pt x="2066" y="3105"/>
                </a:cubicBezTo>
                <a:cubicBezTo>
                  <a:pt x="2070" y="3097"/>
                  <a:pt x="2071" y="3088"/>
                  <a:pt x="2079" y="3082"/>
                </a:cubicBezTo>
                <a:close/>
                <a:moveTo>
                  <a:pt x="2068" y="3115"/>
                </a:moveTo>
                <a:cubicBezTo>
                  <a:pt x="2069" y="3116"/>
                  <a:pt x="2071" y="3116"/>
                  <a:pt x="2073" y="3116"/>
                </a:cubicBezTo>
                <a:cubicBezTo>
                  <a:pt x="2074" y="3116"/>
                  <a:pt x="2076" y="3116"/>
                  <a:pt x="2076" y="3118"/>
                </a:cubicBezTo>
                <a:cubicBezTo>
                  <a:pt x="2076" y="3120"/>
                  <a:pt x="2073" y="3120"/>
                  <a:pt x="2072" y="3120"/>
                </a:cubicBezTo>
                <a:cubicBezTo>
                  <a:pt x="2071" y="3119"/>
                  <a:pt x="2070" y="3119"/>
                  <a:pt x="2068" y="3120"/>
                </a:cubicBezTo>
                <a:cubicBezTo>
                  <a:pt x="2067" y="3122"/>
                  <a:pt x="2065" y="3121"/>
                  <a:pt x="2065" y="3119"/>
                </a:cubicBezTo>
                <a:cubicBezTo>
                  <a:pt x="2064" y="3116"/>
                  <a:pt x="2064" y="3114"/>
                  <a:pt x="2068" y="3115"/>
                </a:cubicBezTo>
                <a:close/>
                <a:moveTo>
                  <a:pt x="2055" y="3139"/>
                </a:moveTo>
                <a:cubicBezTo>
                  <a:pt x="2056" y="3138"/>
                  <a:pt x="2056" y="3136"/>
                  <a:pt x="2056" y="3134"/>
                </a:cubicBezTo>
                <a:cubicBezTo>
                  <a:pt x="2055" y="3131"/>
                  <a:pt x="2056" y="3130"/>
                  <a:pt x="2060" y="3129"/>
                </a:cubicBezTo>
                <a:cubicBezTo>
                  <a:pt x="2063" y="3129"/>
                  <a:pt x="2064" y="3130"/>
                  <a:pt x="2064" y="3133"/>
                </a:cubicBezTo>
                <a:cubicBezTo>
                  <a:pt x="2064" y="3134"/>
                  <a:pt x="2064" y="3135"/>
                  <a:pt x="2065" y="3136"/>
                </a:cubicBezTo>
                <a:cubicBezTo>
                  <a:pt x="2068" y="3142"/>
                  <a:pt x="2066" y="3148"/>
                  <a:pt x="2062" y="3153"/>
                </a:cubicBezTo>
                <a:cubicBezTo>
                  <a:pt x="2061" y="3156"/>
                  <a:pt x="2059" y="3159"/>
                  <a:pt x="2057" y="3163"/>
                </a:cubicBezTo>
                <a:cubicBezTo>
                  <a:pt x="2054" y="3155"/>
                  <a:pt x="2054" y="3147"/>
                  <a:pt x="2055" y="3139"/>
                </a:cubicBezTo>
                <a:close/>
                <a:moveTo>
                  <a:pt x="2061" y="3179"/>
                </a:moveTo>
                <a:cubicBezTo>
                  <a:pt x="2063" y="3178"/>
                  <a:pt x="2065" y="3179"/>
                  <a:pt x="2068" y="3180"/>
                </a:cubicBezTo>
                <a:cubicBezTo>
                  <a:pt x="2060" y="3183"/>
                  <a:pt x="2054" y="3186"/>
                  <a:pt x="2047" y="3188"/>
                </a:cubicBezTo>
                <a:cubicBezTo>
                  <a:pt x="2041" y="3190"/>
                  <a:pt x="2034" y="3192"/>
                  <a:pt x="2027" y="3194"/>
                </a:cubicBezTo>
                <a:cubicBezTo>
                  <a:pt x="2028" y="3191"/>
                  <a:pt x="2029" y="3189"/>
                  <a:pt x="2030" y="3186"/>
                </a:cubicBezTo>
                <a:cubicBezTo>
                  <a:pt x="2030" y="3186"/>
                  <a:pt x="2031" y="3185"/>
                  <a:pt x="2030" y="3184"/>
                </a:cubicBezTo>
                <a:cubicBezTo>
                  <a:pt x="2029" y="3183"/>
                  <a:pt x="2028" y="3184"/>
                  <a:pt x="2028" y="3185"/>
                </a:cubicBezTo>
                <a:cubicBezTo>
                  <a:pt x="2027" y="3186"/>
                  <a:pt x="2026" y="3187"/>
                  <a:pt x="2024" y="3189"/>
                </a:cubicBezTo>
                <a:cubicBezTo>
                  <a:pt x="2023" y="3185"/>
                  <a:pt x="2025" y="3181"/>
                  <a:pt x="2025" y="3177"/>
                </a:cubicBezTo>
                <a:cubicBezTo>
                  <a:pt x="2026" y="3175"/>
                  <a:pt x="2027" y="3175"/>
                  <a:pt x="2028" y="3175"/>
                </a:cubicBezTo>
                <a:cubicBezTo>
                  <a:pt x="2034" y="3175"/>
                  <a:pt x="2039" y="3175"/>
                  <a:pt x="2045" y="3174"/>
                </a:cubicBezTo>
                <a:cubicBezTo>
                  <a:pt x="2047" y="3174"/>
                  <a:pt x="2049" y="3174"/>
                  <a:pt x="2051" y="3175"/>
                </a:cubicBezTo>
                <a:cubicBezTo>
                  <a:pt x="2054" y="3177"/>
                  <a:pt x="2057" y="3179"/>
                  <a:pt x="2061" y="3179"/>
                </a:cubicBezTo>
                <a:close/>
                <a:moveTo>
                  <a:pt x="2032" y="3169"/>
                </a:moveTo>
                <a:cubicBezTo>
                  <a:pt x="2032" y="3169"/>
                  <a:pt x="2032" y="3169"/>
                  <a:pt x="2033" y="3169"/>
                </a:cubicBezTo>
                <a:cubicBezTo>
                  <a:pt x="2032" y="3169"/>
                  <a:pt x="2032" y="3170"/>
                  <a:pt x="2032" y="3170"/>
                </a:cubicBezTo>
                <a:cubicBezTo>
                  <a:pt x="2032" y="3170"/>
                  <a:pt x="2032" y="3169"/>
                  <a:pt x="2032" y="3169"/>
                </a:cubicBezTo>
                <a:close/>
                <a:moveTo>
                  <a:pt x="2030" y="3155"/>
                </a:moveTo>
                <a:cubicBezTo>
                  <a:pt x="2030" y="3154"/>
                  <a:pt x="2030" y="3154"/>
                  <a:pt x="2030" y="3154"/>
                </a:cubicBezTo>
                <a:cubicBezTo>
                  <a:pt x="2036" y="3155"/>
                  <a:pt x="2041" y="3159"/>
                  <a:pt x="2047" y="3160"/>
                </a:cubicBezTo>
                <a:cubicBezTo>
                  <a:pt x="2051" y="3161"/>
                  <a:pt x="2052" y="3166"/>
                  <a:pt x="2053" y="3170"/>
                </a:cubicBezTo>
                <a:cubicBezTo>
                  <a:pt x="2050" y="3170"/>
                  <a:pt x="2032" y="3159"/>
                  <a:pt x="2030" y="3155"/>
                </a:cubicBezTo>
                <a:close/>
                <a:moveTo>
                  <a:pt x="2030" y="3144"/>
                </a:moveTo>
                <a:cubicBezTo>
                  <a:pt x="2034" y="3145"/>
                  <a:pt x="2038" y="3147"/>
                  <a:pt x="2043" y="3148"/>
                </a:cubicBezTo>
                <a:cubicBezTo>
                  <a:pt x="2046" y="3150"/>
                  <a:pt x="2048" y="3152"/>
                  <a:pt x="2049" y="3156"/>
                </a:cubicBezTo>
                <a:cubicBezTo>
                  <a:pt x="2045" y="3155"/>
                  <a:pt x="2041" y="3155"/>
                  <a:pt x="2037" y="3152"/>
                </a:cubicBezTo>
                <a:cubicBezTo>
                  <a:pt x="2037" y="3151"/>
                  <a:pt x="2035" y="3151"/>
                  <a:pt x="2033" y="3150"/>
                </a:cubicBezTo>
                <a:cubicBezTo>
                  <a:pt x="2030" y="3149"/>
                  <a:pt x="2027" y="3147"/>
                  <a:pt x="2026" y="3144"/>
                </a:cubicBezTo>
                <a:cubicBezTo>
                  <a:pt x="2025" y="3142"/>
                  <a:pt x="2026" y="3140"/>
                  <a:pt x="2028" y="3139"/>
                </a:cubicBezTo>
                <a:cubicBezTo>
                  <a:pt x="2029" y="3139"/>
                  <a:pt x="2031" y="3139"/>
                  <a:pt x="2032" y="3138"/>
                </a:cubicBezTo>
                <a:cubicBezTo>
                  <a:pt x="2039" y="3136"/>
                  <a:pt x="2039" y="3136"/>
                  <a:pt x="2042" y="3144"/>
                </a:cubicBezTo>
                <a:cubicBezTo>
                  <a:pt x="2038" y="3143"/>
                  <a:pt x="2035" y="3142"/>
                  <a:pt x="2031" y="3140"/>
                </a:cubicBezTo>
                <a:cubicBezTo>
                  <a:pt x="2030" y="3140"/>
                  <a:pt x="2029" y="3140"/>
                  <a:pt x="2028" y="3141"/>
                </a:cubicBezTo>
                <a:cubicBezTo>
                  <a:pt x="2027" y="3143"/>
                  <a:pt x="2028" y="3143"/>
                  <a:pt x="2030" y="3144"/>
                </a:cubicBezTo>
                <a:close/>
                <a:moveTo>
                  <a:pt x="2052" y="3134"/>
                </a:moveTo>
                <a:cubicBezTo>
                  <a:pt x="2051" y="3139"/>
                  <a:pt x="2051" y="3143"/>
                  <a:pt x="2051" y="3149"/>
                </a:cubicBezTo>
                <a:cubicBezTo>
                  <a:pt x="2046" y="3143"/>
                  <a:pt x="2048" y="3138"/>
                  <a:pt x="2049" y="3134"/>
                </a:cubicBezTo>
                <a:cubicBezTo>
                  <a:pt x="2049" y="3133"/>
                  <a:pt x="2050" y="3132"/>
                  <a:pt x="2051" y="3132"/>
                </a:cubicBezTo>
                <a:cubicBezTo>
                  <a:pt x="2052" y="3132"/>
                  <a:pt x="2052" y="3133"/>
                  <a:pt x="2052" y="3134"/>
                </a:cubicBezTo>
                <a:close/>
                <a:moveTo>
                  <a:pt x="2050" y="3126"/>
                </a:moveTo>
                <a:cubicBezTo>
                  <a:pt x="2049" y="3125"/>
                  <a:pt x="2050" y="3122"/>
                  <a:pt x="2047" y="3123"/>
                </a:cubicBezTo>
                <a:cubicBezTo>
                  <a:pt x="2045" y="3123"/>
                  <a:pt x="2045" y="3125"/>
                  <a:pt x="2046" y="3126"/>
                </a:cubicBezTo>
                <a:cubicBezTo>
                  <a:pt x="2046" y="3129"/>
                  <a:pt x="2043" y="3129"/>
                  <a:pt x="2042" y="3129"/>
                </a:cubicBezTo>
                <a:cubicBezTo>
                  <a:pt x="2039" y="3131"/>
                  <a:pt x="2040" y="3128"/>
                  <a:pt x="2039" y="3127"/>
                </a:cubicBezTo>
                <a:cubicBezTo>
                  <a:pt x="2035" y="3122"/>
                  <a:pt x="2035" y="3117"/>
                  <a:pt x="2037" y="3112"/>
                </a:cubicBezTo>
                <a:cubicBezTo>
                  <a:pt x="2037" y="3111"/>
                  <a:pt x="2037" y="3110"/>
                  <a:pt x="2037" y="3109"/>
                </a:cubicBezTo>
                <a:cubicBezTo>
                  <a:pt x="2037" y="3107"/>
                  <a:pt x="2036" y="3107"/>
                  <a:pt x="2035" y="3107"/>
                </a:cubicBezTo>
                <a:cubicBezTo>
                  <a:pt x="2034" y="3107"/>
                  <a:pt x="2033" y="3108"/>
                  <a:pt x="2033" y="3109"/>
                </a:cubicBezTo>
                <a:cubicBezTo>
                  <a:pt x="2033" y="3111"/>
                  <a:pt x="2033" y="3113"/>
                  <a:pt x="2032" y="3116"/>
                </a:cubicBezTo>
                <a:cubicBezTo>
                  <a:pt x="2027" y="3106"/>
                  <a:pt x="2019" y="3099"/>
                  <a:pt x="2013" y="3090"/>
                </a:cubicBezTo>
                <a:cubicBezTo>
                  <a:pt x="2026" y="3092"/>
                  <a:pt x="2050" y="3115"/>
                  <a:pt x="2050" y="3126"/>
                </a:cubicBezTo>
                <a:close/>
                <a:moveTo>
                  <a:pt x="2012" y="3104"/>
                </a:moveTo>
                <a:cubicBezTo>
                  <a:pt x="2011" y="3100"/>
                  <a:pt x="2009" y="3095"/>
                  <a:pt x="2008" y="3090"/>
                </a:cubicBezTo>
                <a:cubicBezTo>
                  <a:pt x="2012" y="3097"/>
                  <a:pt x="2018" y="3101"/>
                  <a:pt x="2022" y="3109"/>
                </a:cubicBezTo>
                <a:cubicBezTo>
                  <a:pt x="2020" y="3108"/>
                  <a:pt x="2019" y="3108"/>
                  <a:pt x="2017" y="3109"/>
                </a:cubicBezTo>
                <a:cubicBezTo>
                  <a:pt x="2016" y="3109"/>
                  <a:pt x="2015" y="3110"/>
                  <a:pt x="2016" y="3112"/>
                </a:cubicBezTo>
                <a:cubicBezTo>
                  <a:pt x="2016" y="3114"/>
                  <a:pt x="2017" y="3113"/>
                  <a:pt x="2018" y="3112"/>
                </a:cubicBezTo>
                <a:cubicBezTo>
                  <a:pt x="2022" y="3112"/>
                  <a:pt x="2029" y="3117"/>
                  <a:pt x="2031" y="3122"/>
                </a:cubicBezTo>
                <a:cubicBezTo>
                  <a:pt x="2032" y="3123"/>
                  <a:pt x="2032" y="3124"/>
                  <a:pt x="2032" y="3126"/>
                </a:cubicBezTo>
                <a:cubicBezTo>
                  <a:pt x="2031" y="3126"/>
                  <a:pt x="2030" y="3126"/>
                  <a:pt x="2028" y="3125"/>
                </a:cubicBezTo>
                <a:cubicBezTo>
                  <a:pt x="2027" y="3124"/>
                  <a:pt x="2026" y="3124"/>
                  <a:pt x="2025" y="3125"/>
                </a:cubicBezTo>
                <a:cubicBezTo>
                  <a:pt x="2025" y="3126"/>
                  <a:pt x="2024" y="3127"/>
                  <a:pt x="2025" y="3128"/>
                </a:cubicBezTo>
                <a:cubicBezTo>
                  <a:pt x="2025" y="3129"/>
                  <a:pt x="2026" y="3129"/>
                  <a:pt x="2028" y="3129"/>
                </a:cubicBezTo>
                <a:cubicBezTo>
                  <a:pt x="2030" y="3129"/>
                  <a:pt x="2032" y="3130"/>
                  <a:pt x="2034" y="3132"/>
                </a:cubicBezTo>
                <a:cubicBezTo>
                  <a:pt x="2030" y="3133"/>
                  <a:pt x="2027" y="3134"/>
                  <a:pt x="2023" y="3135"/>
                </a:cubicBezTo>
                <a:cubicBezTo>
                  <a:pt x="2021" y="3136"/>
                  <a:pt x="2021" y="3134"/>
                  <a:pt x="2021" y="3133"/>
                </a:cubicBezTo>
                <a:cubicBezTo>
                  <a:pt x="2018" y="3123"/>
                  <a:pt x="2014" y="3114"/>
                  <a:pt x="2012" y="3104"/>
                </a:cubicBezTo>
                <a:close/>
                <a:moveTo>
                  <a:pt x="2025" y="3151"/>
                </a:moveTo>
                <a:cubicBezTo>
                  <a:pt x="2022" y="3148"/>
                  <a:pt x="2020" y="3147"/>
                  <a:pt x="2018" y="3145"/>
                </a:cubicBezTo>
                <a:cubicBezTo>
                  <a:pt x="2021" y="3143"/>
                  <a:pt x="2022" y="3144"/>
                  <a:pt x="2025" y="3151"/>
                </a:cubicBezTo>
                <a:close/>
                <a:moveTo>
                  <a:pt x="2006" y="3148"/>
                </a:moveTo>
                <a:cubicBezTo>
                  <a:pt x="2010" y="3147"/>
                  <a:pt x="2013" y="3147"/>
                  <a:pt x="2017" y="3150"/>
                </a:cubicBezTo>
                <a:cubicBezTo>
                  <a:pt x="2023" y="3154"/>
                  <a:pt x="2027" y="3159"/>
                  <a:pt x="2033" y="3164"/>
                </a:cubicBezTo>
                <a:cubicBezTo>
                  <a:pt x="2034" y="3164"/>
                  <a:pt x="2036" y="3164"/>
                  <a:pt x="2037" y="3165"/>
                </a:cubicBezTo>
                <a:cubicBezTo>
                  <a:pt x="2037" y="3165"/>
                  <a:pt x="2036" y="3166"/>
                  <a:pt x="2036" y="3166"/>
                </a:cubicBezTo>
                <a:cubicBezTo>
                  <a:pt x="2035" y="3166"/>
                  <a:pt x="2034" y="3165"/>
                  <a:pt x="2033" y="3165"/>
                </a:cubicBezTo>
                <a:cubicBezTo>
                  <a:pt x="2027" y="3163"/>
                  <a:pt x="2022" y="3160"/>
                  <a:pt x="2019" y="3154"/>
                </a:cubicBezTo>
                <a:cubicBezTo>
                  <a:pt x="2019" y="3153"/>
                  <a:pt x="2018" y="3151"/>
                  <a:pt x="2016" y="3152"/>
                </a:cubicBezTo>
                <a:cubicBezTo>
                  <a:pt x="2014" y="3153"/>
                  <a:pt x="2015" y="3154"/>
                  <a:pt x="2015" y="3157"/>
                </a:cubicBezTo>
                <a:cubicBezTo>
                  <a:pt x="2012" y="3154"/>
                  <a:pt x="2007" y="3156"/>
                  <a:pt x="2005" y="3151"/>
                </a:cubicBezTo>
                <a:cubicBezTo>
                  <a:pt x="2005" y="3150"/>
                  <a:pt x="2005" y="3149"/>
                  <a:pt x="2006" y="3148"/>
                </a:cubicBezTo>
                <a:close/>
                <a:moveTo>
                  <a:pt x="2004" y="3157"/>
                </a:moveTo>
                <a:cubicBezTo>
                  <a:pt x="2005" y="3158"/>
                  <a:pt x="2003" y="3159"/>
                  <a:pt x="2003" y="3160"/>
                </a:cubicBezTo>
                <a:cubicBezTo>
                  <a:pt x="2001" y="3160"/>
                  <a:pt x="2000" y="3158"/>
                  <a:pt x="1999" y="3157"/>
                </a:cubicBezTo>
                <a:cubicBezTo>
                  <a:pt x="1998" y="3156"/>
                  <a:pt x="2000" y="3155"/>
                  <a:pt x="2000" y="3154"/>
                </a:cubicBezTo>
                <a:cubicBezTo>
                  <a:pt x="2002" y="3155"/>
                  <a:pt x="2003" y="3156"/>
                  <a:pt x="2004" y="3157"/>
                </a:cubicBezTo>
                <a:close/>
                <a:moveTo>
                  <a:pt x="1969" y="3139"/>
                </a:moveTo>
                <a:cubicBezTo>
                  <a:pt x="1969" y="3139"/>
                  <a:pt x="1969" y="3139"/>
                  <a:pt x="1969" y="3139"/>
                </a:cubicBezTo>
                <a:cubicBezTo>
                  <a:pt x="1974" y="3139"/>
                  <a:pt x="1979" y="3138"/>
                  <a:pt x="1985" y="3138"/>
                </a:cubicBezTo>
                <a:cubicBezTo>
                  <a:pt x="1983" y="3140"/>
                  <a:pt x="1982" y="3142"/>
                  <a:pt x="1984" y="3144"/>
                </a:cubicBezTo>
                <a:cubicBezTo>
                  <a:pt x="1978" y="3142"/>
                  <a:pt x="1974" y="3141"/>
                  <a:pt x="1969" y="3139"/>
                </a:cubicBezTo>
                <a:close/>
                <a:moveTo>
                  <a:pt x="1992" y="3161"/>
                </a:moveTo>
                <a:cubicBezTo>
                  <a:pt x="1989" y="3159"/>
                  <a:pt x="1987" y="3156"/>
                  <a:pt x="1985" y="3154"/>
                </a:cubicBezTo>
                <a:cubicBezTo>
                  <a:pt x="1989" y="3152"/>
                  <a:pt x="1990" y="3155"/>
                  <a:pt x="1992" y="3157"/>
                </a:cubicBezTo>
                <a:cubicBezTo>
                  <a:pt x="1995" y="3158"/>
                  <a:pt x="1992" y="3159"/>
                  <a:pt x="1992" y="3161"/>
                </a:cubicBezTo>
                <a:close/>
                <a:moveTo>
                  <a:pt x="1992" y="3145"/>
                </a:moveTo>
                <a:cubicBezTo>
                  <a:pt x="1990" y="3142"/>
                  <a:pt x="1987" y="3141"/>
                  <a:pt x="1984" y="3139"/>
                </a:cubicBezTo>
                <a:cubicBezTo>
                  <a:pt x="1992" y="3139"/>
                  <a:pt x="1997" y="3140"/>
                  <a:pt x="2003" y="3143"/>
                </a:cubicBezTo>
                <a:cubicBezTo>
                  <a:pt x="2000" y="3144"/>
                  <a:pt x="1996" y="3142"/>
                  <a:pt x="1994" y="3145"/>
                </a:cubicBezTo>
                <a:cubicBezTo>
                  <a:pt x="1993" y="3146"/>
                  <a:pt x="1992" y="3145"/>
                  <a:pt x="1992" y="3145"/>
                </a:cubicBezTo>
                <a:close/>
                <a:moveTo>
                  <a:pt x="1995" y="3167"/>
                </a:moveTo>
                <a:cubicBezTo>
                  <a:pt x="1994" y="3166"/>
                  <a:pt x="1993" y="3164"/>
                  <a:pt x="1995" y="3162"/>
                </a:cubicBezTo>
                <a:cubicBezTo>
                  <a:pt x="1996" y="3161"/>
                  <a:pt x="1996" y="3160"/>
                  <a:pt x="1997" y="3161"/>
                </a:cubicBezTo>
                <a:cubicBezTo>
                  <a:pt x="1999" y="3163"/>
                  <a:pt x="2001" y="3164"/>
                  <a:pt x="2000" y="3166"/>
                </a:cubicBezTo>
                <a:cubicBezTo>
                  <a:pt x="1999" y="3167"/>
                  <a:pt x="2000" y="3168"/>
                  <a:pt x="1999" y="3169"/>
                </a:cubicBezTo>
                <a:cubicBezTo>
                  <a:pt x="2002" y="3170"/>
                  <a:pt x="2003" y="3165"/>
                  <a:pt x="2004" y="3168"/>
                </a:cubicBezTo>
                <a:cubicBezTo>
                  <a:pt x="2006" y="3171"/>
                  <a:pt x="2003" y="3172"/>
                  <a:pt x="2002" y="3175"/>
                </a:cubicBezTo>
                <a:cubicBezTo>
                  <a:pt x="2000" y="3172"/>
                  <a:pt x="1998" y="3170"/>
                  <a:pt x="1995" y="3167"/>
                </a:cubicBezTo>
                <a:close/>
                <a:moveTo>
                  <a:pt x="2006" y="3181"/>
                </a:moveTo>
                <a:cubicBezTo>
                  <a:pt x="2005" y="3181"/>
                  <a:pt x="2004" y="3180"/>
                  <a:pt x="2004" y="3179"/>
                </a:cubicBezTo>
                <a:cubicBezTo>
                  <a:pt x="2004" y="3176"/>
                  <a:pt x="2007" y="3173"/>
                  <a:pt x="2009" y="3171"/>
                </a:cubicBezTo>
                <a:cubicBezTo>
                  <a:pt x="2010" y="3169"/>
                  <a:pt x="2012" y="3171"/>
                  <a:pt x="2014" y="3171"/>
                </a:cubicBezTo>
                <a:cubicBezTo>
                  <a:pt x="2011" y="3174"/>
                  <a:pt x="2010" y="3177"/>
                  <a:pt x="2008" y="3180"/>
                </a:cubicBezTo>
                <a:cubicBezTo>
                  <a:pt x="2007" y="3181"/>
                  <a:pt x="2006" y="3181"/>
                  <a:pt x="2006" y="3181"/>
                </a:cubicBezTo>
                <a:close/>
                <a:moveTo>
                  <a:pt x="2012" y="3181"/>
                </a:moveTo>
                <a:cubicBezTo>
                  <a:pt x="2013" y="3179"/>
                  <a:pt x="2014" y="3178"/>
                  <a:pt x="2015" y="3176"/>
                </a:cubicBezTo>
                <a:cubicBezTo>
                  <a:pt x="2016" y="3172"/>
                  <a:pt x="2019" y="3171"/>
                  <a:pt x="2023" y="3173"/>
                </a:cubicBezTo>
                <a:cubicBezTo>
                  <a:pt x="2018" y="3179"/>
                  <a:pt x="2014" y="3185"/>
                  <a:pt x="2013" y="3194"/>
                </a:cubicBezTo>
                <a:cubicBezTo>
                  <a:pt x="2008" y="3186"/>
                  <a:pt x="2008" y="3186"/>
                  <a:pt x="2012" y="3181"/>
                </a:cubicBezTo>
                <a:close/>
                <a:moveTo>
                  <a:pt x="2013" y="3196"/>
                </a:moveTo>
                <a:cubicBezTo>
                  <a:pt x="2013" y="3196"/>
                  <a:pt x="2012" y="3194"/>
                  <a:pt x="2012" y="3194"/>
                </a:cubicBezTo>
                <a:cubicBezTo>
                  <a:pt x="2017" y="3192"/>
                  <a:pt x="2017" y="3187"/>
                  <a:pt x="2021" y="3183"/>
                </a:cubicBezTo>
                <a:cubicBezTo>
                  <a:pt x="2020" y="3188"/>
                  <a:pt x="2020" y="3191"/>
                  <a:pt x="2020" y="3195"/>
                </a:cubicBezTo>
                <a:cubicBezTo>
                  <a:pt x="2020" y="3196"/>
                  <a:pt x="2019" y="3197"/>
                  <a:pt x="2018" y="3197"/>
                </a:cubicBezTo>
                <a:cubicBezTo>
                  <a:pt x="2016" y="3196"/>
                  <a:pt x="2014" y="3198"/>
                  <a:pt x="2013" y="3196"/>
                </a:cubicBezTo>
                <a:close/>
                <a:moveTo>
                  <a:pt x="2019" y="3214"/>
                </a:moveTo>
                <a:cubicBezTo>
                  <a:pt x="2019" y="3211"/>
                  <a:pt x="2016" y="3208"/>
                  <a:pt x="2020" y="3206"/>
                </a:cubicBezTo>
                <a:cubicBezTo>
                  <a:pt x="2021" y="3208"/>
                  <a:pt x="2021" y="3211"/>
                  <a:pt x="2019" y="3214"/>
                </a:cubicBezTo>
                <a:close/>
                <a:moveTo>
                  <a:pt x="2023" y="3226"/>
                </a:moveTo>
                <a:cubicBezTo>
                  <a:pt x="2022" y="3223"/>
                  <a:pt x="2022" y="3220"/>
                  <a:pt x="2021" y="3217"/>
                </a:cubicBezTo>
                <a:cubicBezTo>
                  <a:pt x="2027" y="3220"/>
                  <a:pt x="2027" y="3221"/>
                  <a:pt x="2023" y="3226"/>
                </a:cubicBezTo>
                <a:close/>
                <a:moveTo>
                  <a:pt x="2025" y="3232"/>
                </a:moveTo>
                <a:cubicBezTo>
                  <a:pt x="2024" y="3231"/>
                  <a:pt x="2024" y="3231"/>
                  <a:pt x="2025" y="3230"/>
                </a:cubicBezTo>
                <a:cubicBezTo>
                  <a:pt x="2027" y="3228"/>
                  <a:pt x="2028" y="3225"/>
                  <a:pt x="2029" y="3223"/>
                </a:cubicBezTo>
                <a:cubicBezTo>
                  <a:pt x="2030" y="3220"/>
                  <a:pt x="2032" y="3221"/>
                  <a:pt x="2034" y="3222"/>
                </a:cubicBezTo>
                <a:cubicBezTo>
                  <a:pt x="2036" y="3223"/>
                  <a:pt x="2034" y="3224"/>
                  <a:pt x="2034" y="3225"/>
                </a:cubicBezTo>
                <a:cubicBezTo>
                  <a:pt x="2031" y="3229"/>
                  <a:pt x="2030" y="3234"/>
                  <a:pt x="2026" y="3240"/>
                </a:cubicBezTo>
                <a:cubicBezTo>
                  <a:pt x="2026" y="3236"/>
                  <a:pt x="2026" y="3234"/>
                  <a:pt x="2025" y="3232"/>
                </a:cubicBezTo>
                <a:close/>
                <a:moveTo>
                  <a:pt x="2043" y="3381"/>
                </a:moveTo>
                <a:cubicBezTo>
                  <a:pt x="2041" y="3376"/>
                  <a:pt x="2040" y="3373"/>
                  <a:pt x="2039" y="3369"/>
                </a:cubicBezTo>
                <a:cubicBezTo>
                  <a:pt x="2039" y="3369"/>
                  <a:pt x="2040" y="3368"/>
                  <a:pt x="2040" y="3368"/>
                </a:cubicBezTo>
                <a:cubicBezTo>
                  <a:pt x="2046" y="3362"/>
                  <a:pt x="2048" y="3353"/>
                  <a:pt x="2053" y="3346"/>
                </a:cubicBezTo>
                <a:cubicBezTo>
                  <a:pt x="2053" y="3345"/>
                  <a:pt x="2054" y="3343"/>
                  <a:pt x="2053" y="3343"/>
                </a:cubicBezTo>
                <a:cubicBezTo>
                  <a:pt x="2051" y="3342"/>
                  <a:pt x="2051" y="3343"/>
                  <a:pt x="2050" y="3344"/>
                </a:cubicBezTo>
                <a:cubicBezTo>
                  <a:pt x="2046" y="3350"/>
                  <a:pt x="2043" y="3356"/>
                  <a:pt x="2041" y="3362"/>
                </a:cubicBezTo>
                <a:cubicBezTo>
                  <a:pt x="2041" y="3363"/>
                  <a:pt x="2040" y="3364"/>
                  <a:pt x="2040" y="3366"/>
                </a:cubicBezTo>
                <a:cubicBezTo>
                  <a:pt x="2037" y="3360"/>
                  <a:pt x="2038" y="3358"/>
                  <a:pt x="2040" y="3354"/>
                </a:cubicBezTo>
                <a:cubicBezTo>
                  <a:pt x="2044" y="3348"/>
                  <a:pt x="2047" y="3341"/>
                  <a:pt x="2051" y="3334"/>
                </a:cubicBezTo>
                <a:cubicBezTo>
                  <a:pt x="2051" y="3333"/>
                  <a:pt x="2052" y="3332"/>
                  <a:pt x="2051" y="3332"/>
                </a:cubicBezTo>
                <a:cubicBezTo>
                  <a:pt x="2050" y="3331"/>
                  <a:pt x="2049" y="3332"/>
                  <a:pt x="2048" y="3333"/>
                </a:cubicBezTo>
                <a:cubicBezTo>
                  <a:pt x="2045" y="3337"/>
                  <a:pt x="2043" y="3342"/>
                  <a:pt x="2041" y="3347"/>
                </a:cubicBezTo>
                <a:cubicBezTo>
                  <a:pt x="2040" y="3349"/>
                  <a:pt x="2039" y="3351"/>
                  <a:pt x="2038" y="3353"/>
                </a:cubicBezTo>
                <a:cubicBezTo>
                  <a:pt x="2029" y="3336"/>
                  <a:pt x="2029" y="3319"/>
                  <a:pt x="2028" y="3302"/>
                </a:cubicBezTo>
                <a:cubicBezTo>
                  <a:pt x="2028" y="3296"/>
                  <a:pt x="2029" y="3290"/>
                  <a:pt x="2028" y="3284"/>
                </a:cubicBezTo>
                <a:cubicBezTo>
                  <a:pt x="2027" y="3280"/>
                  <a:pt x="2028" y="3277"/>
                  <a:pt x="2029" y="3274"/>
                </a:cubicBezTo>
                <a:cubicBezTo>
                  <a:pt x="2029" y="3274"/>
                  <a:pt x="2029" y="3274"/>
                  <a:pt x="2029" y="3274"/>
                </a:cubicBezTo>
                <a:cubicBezTo>
                  <a:pt x="2029" y="3274"/>
                  <a:pt x="2029" y="3274"/>
                  <a:pt x="2029" y="3274"/>
                </a:cubicBezTo>
                <a:cubicBezTo>
                  <a:pt x="2029" y="3274"/>
                  <a:pt x="2029" y="3274"/>
                  <a:pt x="2029" y="3274"/>
                </a:cubicBezTo>
                <a:cubicBezTo>
                  <a:pt x="2029" y="3274"/>
                  <a:pt x="2029" y="3274"/>
                  <a:pt x="2029" y="3274"/>
                </a:cubicBezTo>
                <a:cubicBezTo>
                  <a:pt x="2029" y="3274"/>
                  <a:pt x="2029" y="3274"/>
                  <a:pt x="2029" y="3274"/>
                </a:cubicBezTo>
                <a:cubicBezTo>
                  <a:pt x="2027" y="3268"/>
                  <a:pt x="2030" y="3261"/>
                  <a:pt x="2028" y="3254"/>
                </a:cubicBezTo>
                <a:cubicBezTo>
                  <a:pt x="2028" y="3253"/>
                  <a:pt x="2029" y="3253"/>
                  <a:pt x="2029" y="3252"/>
                </a:cubicBezTo>
                <a:cubicBezTo>
                  <a:pt x="2035" y="3245"/>
                  <a:pt x="2038" y="3237"/>
                  <a:pt x="2043" y="3229"/>
                </a:cubicBezTo>
                <a:cubicBezTo>
                  <a:pt x="2043" y="3229"/>
                  <a:pt x="2042" y="3228"/>
                  <a:pt x="2042" y="3227"/>
                </a:cubicBezTo>
                <a:cubicBezTo>
                  <a:pt x="2035" y="3234"/>
                  <a:pt x="2033" y="3243"/>
                  <a:pt x="2028" y="3250"/>
                </a:cubicBezTo>
                <a:cubicBezTo>
                  <a:pt x="2027" y="3245"/>
                  <a:pt x="2026" y="3242"/>
                  <a:pt x="2030" y="3238"/>
                </a:cubicBezTo>
                <a:cubicBezTo>
                  <a:pt x="2033" y="3234"/>
                  <a:pt x="2035" y="3229"/>
                  <a:pt x="2037" y="3225"/>
                </a:cubicBezTo>
                <a:cubicBezTo>
                  <a:pt x="2038" y="3222"/>
                  <a:pt x="2039" y="3223"/>
                  <a:pt x="2041" y="3223"/>
                </a:cubicBezTo>
                <a:cubicBezTo>
                  <a:pt x="2044" y="3225"/>
                  <a:pt x="2047" y="3225"/>
                  <a:pt x="2049" y="3227"/>
                </a:cubicBezTo>
                <a:cubicBezTo>
                  <a:pt x="2054" y="3228"/>
                  <a:pt x="2058" y="3228"/>
                  <a:pt x="2061" y="3224"/>
                </a:cubicBezTo>
                <a:cubicBezTo>
                  <a:pt x="2063" y="3221"/>
                  <a:pt x="2066" y="3219"/>
                  <a:pt x="2068" y="3216"/>
                </a:cubicBezTo>
                <a:cubicBezTo>
                  <a:pt x="2069" y="3213"/>
                  <a:pt x="2070" y="3212"/>
                  <a:pt x="2073" y="3214"/>
                </a:cubicBezTo>
                <a:cubicBezTo>
                  <a:pt x="2076" y="3215"/>
                  <a:pt x="2080" y="3215"/>
                  <a:pt x="2084" y="3215"/>
                </a:cubicBezTo>
                <a:cubicBezTo>
                  <a:pt x="2086" y="3215"/>
                  <a:pt x="2089" y="3214"/>
                  <a:pt x="2090" y="3211"/>
                </a:cubicBezTo>
                <a:cubicBezTo>
                  <a:pt x="2092" y="3208"/>
                  <a:pt x="2094" y="3207"/>
                  <a:pt x="2096" y="3208"/>
                </a:cubicBezTo>
                <a:cubicBezTo>
                  <a:pt x="2101" y="3210"/>
                  <a:pt x="2106" y="3209"/>
                  <a:pt x="2111" y="3209"/>
                </a:cubicBezTo>
                <a:cubicBezTo>
                  <a:pt x="2113" y="3210"/>
                  <a:pt x="2116" y="3209"/>
                  <a:pt x="2117" y="3207"/>
                </a:cubicBezTo>
                <a:cubicBezTo>
                  <a:pt x="2118" y="3204"/>
                  <a:pt x="2122" y="3202"/>
                  <a:pt x="2123" y="3199"/>
                </a:cubicBezTo>
                <a:cubicBezTo>
                  <a:pt x="2123" y="3197"/>
                  <a:pt x="2124" y="3199"/>
                  <a:pt x="2125" y="3199"/>
                </a:cubicBezTo>
                <a:cubicBezTo>
                  <a:pt x="2129" y="3200"/>
                  <a:pt x="2132" y="3200"/>
                  <a:pt x="2135" y="3196"/>
                </a:cubicBezTo>
                <a:cubicBezTo>
                  <a:pt x="2135" y="3196"/>
                  <a:pt x="2136" y="3195"/>
                  <a:pt x="2136" y="3195"/>
                </a:cubicBezTo>
                <a:cubicBezTo>
                  <a:pt x="2143" y="3198"/>
                  <a:pt x="2147" y="3193"/>
                  <a:pt x="2151" y="3190"/>
                </a:cubicBezTo>
                <a:cubicBezTo>
                  <a:pt x="2154" y="3188"/>
                  <a:pt x="2156" y="3186"/>
                  <a:pt x="2159" y="3183"/>
                </a:cubicBezTo>
                <a:cubicBezTo>
                  <a:pt x="2162" y="3186"/>
                  <a:pt x="2163" y="3190"/>
                  <a:pt x="2164" y="3193"/>
                </a:cubicBezTo>
                <a:cubicBezTo>
                  <a:pt x="2167" y="3199"/>
                  <a:pt x="2171" y="3205"/>
                  <a:pt x="2174" y="3210"/>
                </a:cubicBezTo>
                <a:cubicBezTo>
                  <a:pt x="2176" y="3215"/>
                  <a:pt x="2180" y="3218"/>
                  <a:pt x="2182" y="3224"/>
                </a:cubicBezTo>
                <a:cubicBezTo>
                  <a:pt x="2182" y="3226"/>
                  <a:pt x="2185" y="3227"/>
                  <a:pt x="2187" y="3228"/>
                </a:cubicBezTo>
                <a:cubicBezTo>
                  <a:pt x="2199" y="3240"/>
                  <a:pt x="2211" y="3253"/>
                  <a:pt x="2221" y="3267"/>
                </a:cubicBezTo>
                <a:cubicBezTo>
                  <a:pt x="2223" y="3270"/>
                  <a:pt x="2223" y="3273"/>
                  <a:pt x="2227" y="3275"/>
                </a:cubicBezTo>
                <a:cubicBezTo>
                  <a:pt x="2227" y="3276"/>
                  <a:pt x="2228" y="3277"/>
                  <a:pt x="2228" y="3278"/>
                </a:cubicBezTo>
                <a:cubicBezTo>
                  <a:pt x="2226" y="3280"/>
                  <a:pt x="2227" y="3280"/>
                  <a:pt x="2229" y="3281"/>
                </a:cubicBezTo>
                <a:cubicBezTo>
                  <a:pt x="2230" y="3282"/>
                  <a:pt x="2231" y="3284"/>
                  <a:pt x="2230" y="3286"/>
                </a:cubicBezTo>
                <a:cubicBezTo>
                  <a:pt x="2229" y="3288"/>
                  <a:pt x="2230" y="3290"/>
                  <a:pt x="2231" y="3291"/>
                </a:cubicBezTo>
                <a:cubicBezTo>
                  <a:pt x="2237" y="3295"/>
                  <a:pt x="2235" y="3302"/>
                  <a:pt x="2238" y="3307"/>
                </a:cubicBezTo>
                <a:cubicBezTo>
                  <a:pt x="2235" y="3305"/>
                  <a:pt x="2232" y="3303"/>
                  <a:pt x="2230" y="3301"/>
                </a:cubicBezTo>
                <a:cubicBezTo>
                  <a:pt x="2222" y="3296"/>
                  <a:pt x="2214" y="3290"/>
                  <a:pt x="2204" y="3290"/>
                </a:cubicBezTo>
                <a:cubicBezTo>
                  <a:pt x="2193" y="3290"/>
                  <a:pt x="2182" y="3295"/>
                  <a:pt x="2176" y="3305"/>
                </a:cubicBezTo>
                <a:cubicBezTo>
                  <a:pt x="2174" y="3309"/>
                  <a:pt x="2176" y="3313"/>
                  <a:pt x="2175" y="3316"/>
                </a:cubicBezTo>
                <a:cubicBezTo>
                  <a:pt x="2175" y="3318"/>
                  <a:pt x="2174" y="3319"/>
                  <a:pt x="2173" y="3319"/>
                </a:cubicBezTo>
                <a:cubicBezTo>
                  <a:pt x="2160" y="3324"/>
                  <a:pt x="2150" y="3342"/>
                  <a:pt x="2153" y="3355"/>
                </a:cubicBezTo>
                <a:cubicBezTo>
                  <a:pt x="2154" y="3359"/>
                  <a:pt x="2155" y="3362"/>
                  <a:pt x="2156" y="3367"/>
                </a:cubicBezTo>
                <a:cubicBezTo>
                  <a:pt x="2154" y="3365"/>
                  <a:pt x="2151" y="3364"/>
                  <a:pt x="2150" y="3362"/>
                </a:cubicBezTo>
                <a:cubicBezTo>
                  <a:pt x="2142" y="3352"/>
                  <a:pt x="2130" y="3345"/>
                  <a:pt x="2119" y="3338"/>
                </a:cubicBezTo>
                <a:cubicBezTo>
                  <a:pt x="2112" y="3334"/>
                  <a:pt x="2106" y="3327"/>
                  <a:pt x="2098" y="3323"/>
                </a:cubicBezTo>
                <a:cubicBezTo>
                  <a:pt x="2090" y="3318"/>
                  <a:pt x="2085" y="3310"/>
                  <a:pt x="2077" y="3306"/>
                </a:cubicBezTo>
                <a:cubicBezTo>
                  <a:pt x="2073" y="3304"/>
                  <a:pt x="2070" y="3301"/>
                  <a:pt x="2067" y="3299"/>
                </a:cubicBezTo>
                <a:cubicBezTo>
                  <a:pt x="2064" y="3297"/>
                  <a:pt x="2062" y="3298"/>
                  <a:pt x="2062" y="3302"/>
                </a:cubicBezTo>
                <a:cubicBezTo>
                  <a:pt x="2061" y="3306"/>
                  <a:pt x="2058" y="3310"/>
                  <a:pt x="2057" y="3315"/>
                </a:cubicBezTo>
                <a:cubicBezTo>
                  <a:pt x="2055" y="3326"/>
                  <a:pt x="2054" y="3337"/>
                  <a:pt x="2055" y="3348"/>
                </a:cubicBezTo>
                <a:cubicBezTo>
                  <a:pt x="2055" y="3351"/>
                  <a:pt x="2055" y="3354"/>
                  <a:pt x="2055" y="3356"/>
                </a:cubicBezTo>
                <a:cubicBezTo>
                  <a:pt x="2055" y="3357"/>
                  <a:pt x="2056" y="3358"/>
                  <a:pt x="2055" y="3358"/>
                </a:cubicBezTo>
                <a:cubicBezTo>
                  <a:pt x="2049" y="3360"/>
                  <a:pt x="2050" y="3366"/>
                  <a:pt x="2047" y="3370"/>
                </a:cubicBezTo>
                <a:cubicBezTo>
                  <a:pt x="2046" y="3373"/>
                  <a:pt x="2045" y="3376"/>
                  <a:pt x="2043" y="3381"/>
                </a:cubicBezTo>
                <a:cubicBezTo>
                  <a:pt x="2043" y="3381"/>
                  <a:pt x="2043" y="3381"/>
                  <a:pt x="2043" y="3381"/>
                </a:cubicBezTo>
                <a:close/>
                <a:moveTo>
                  <a:pt x="2056" y="3405"/>
                </a:moveTo>
                <a:cubicBezTo>
                  <a:pt x="2049" y="3401"/>
                  <a:pt x="2047" y="3392"/>
                  <a:pt x="2043" y="3385"/>
                </a:cubicBezTo>
                <a:cubicBezTo>
                  <a:pt x="2043" y="3385"/>
                  <a:pt x="2043" y="3384"/>
                  <a:pt x="2043" y="3384"/>
                </a:cubicBezTo>
                <a:cubicBezTo>
                  <a:pt x="2049" y="3377"/>
                  <a:pt x="2050" y="3367"/>
                  <a:pt x="2055" y="3360"/>
                </a:cubicBezTo>
                <a:cubicBezTo>
                  <a:pt x="2058" y="3364"/>
                  <a:pt x="2058" y="3364"/>
                  <a:pt x="2055" y="3368"/>
                </a:cubicBezTo>
                <a:cubicBezTo>
                  <a:pt x="2051" y="3373"/>
                  <a:pt x="2049" y="3379"/>
                  <a:pt x="2047" y="3385"/>
                </a:cubicBezTo>
                <a:cubicBezTo>
                  <a:pt x="2047" y="3386"/>
                  <a:pt x="2046" y="3387"/>
                  <a:pt x="2047" y="3387"/>
                </a:cubicBezTo>
                <a:cubicBezTo>
                  <a:pt x="2049" y="3388"/>
                  <a:pt x="2049" y="3387"/>
                  <a:pt x="2050" y="3386"/>
                </a:cubicBezTo>
                <a:cubicBezTo>
                  <a:pt x="2051" y="3382"/>
                  <a:pt x="2053" y="3378"/>
                  <a:pt x="2054" y="3375"/>
                </a:cubicBezTo>
                <a:cubicBezTo>
                  <a:pt x="2055" y="3373"/>
                  <a:pt x="2056" y="3371"/>
                  <a:pt x="2057" y="3369"/>
                </a:cubicBezTo>
                <a:cubicBezTo>
                  <a:pt x="2060" y="3377"/>
                  <a:pt x="2060" y="3377"/>
                  <a:pt x="2056" y="3383"/>
                </a:cubicBezTo>
                <a:cubicBezTo>
                  <a:pt x="2054" y="3388"/>
                  <a:pt x="2053" y="3393"/>
                  <a:pt x="2051" y="3397"/>
                </a:cubicBezTo>
                <a:cubicBezTo>
                  <a:pt x="2051" y="3398"/>
                  <a:pt x="2051" y="3399"/>
                  <a:pt x="2052" y="3400"/>
                </a:cubicBezTo>
                <a:cubicBezTo>
                  <a:pt x="2056" y="3395"/>
                  <a:pt x="2057" y="3387"/>
                  <a:pt x="2061" y="3382"/>
                </a:cubicBezTo>
                <a:cubicBezTo>
                  <a:pt x="2065" y="3389"/>
                  <a:pt x="2065" y="3389"/>
                  <a:pt x="2061" y="3396"/>
                </a:cubicBezTo>
                <a:cubicBezTo>
                  <a:pt x="2059" y="3399"/>
                  <a:pt x="2057" y="3402"/>
                  <a:pt x="2056" y="3405"/>
                </a:cubicBezTo>
                <a:close/>
                <a:moveTo>
                  <a:pt x="2060" y="3403"/>
                </a:moveTo>
                <a:cubicBezTo>
                  <a:pt x="2062" y="3400"/>
                  <a:pt x="2063" y="3397"/>
                  <a:pt x="2065" y="3393"/>
                </a:cubicBezTo>
                <a:cubicBezTo>
                  <a:pt x="2070" y="3398"/>
                  <a:pt x="2071" y="3399"/>
                  <a:pt x="2068" y="3405"/>
                </a:cubicBezTo>
                <a:cubicBezTo>
                  <a:pt x="2066" y="3407"/>
                  <a:pt x="2065" y="3410"/>
                  <a:pt x="2063" y="3413"/>
                </a:cubicBezTo>
                <a:cubicBezTo>
                  <a:pt x="2059" y="3410"/>
                  <a:pt x="2058" y="3407"/>
                  <a:pt x="2060" y="3403"/>
                </a:cubicBezTo>
                <a:close/>
                <a:moveTo>
                  <a:pt x="2067" y="3417"/>
                </a:moveTo>
                <a:cubicBezTo>
                  <a:pt x="2066" y="3416"/>
                  <a:pt x="2064" y="3415"/>
                  <a:pt x="2066" y="3413"/>
                </a:cubicBezTo>
                <a:cubicBezTo>
                  <a:pt x="2066" y="3413"/>
                  <a:pt x="2066" y="3412"/>
                  <a:pt x="2067" y="3412"/>
                </a:cubicBezTo>
                <a:cubicBezTo>
                  <a:pt x="2069" y="3409"/>
                  <a:pt x="2070" y="3406"/>
                  <a:pt x="2072" y="3403"/>
                </a:cubicBezTo>
                <a:cubicBezTo>
                  <a:pt x="2073" y="3405"/>
                  <a:pt x="2076" y="3407"/>
                  <a:pt x="2075" y="3409"/>
                </a:cubicBezTo>
                <a:cubicBezTo>
                  <a:pt x="2074" y="3412"/>
                  <a:pt x="2073" y="3416"/>
                  <a:pt x="2071" y="3418"/>
                </a:cubicBezTo>
                <a:cubicBezTo>
                  <a:pt x="2070" y="3420"/>
                  <a:pt x="2069" y="3417"/>
                  <a:pt x="2067" y="3417"/>
                </a:cubicBezTo>
                <a:close/>
                <a:moveTo>
                  <a:pt x="2076" y="3424"/>
                </a:moveTo>
                <a:cubicBezTo>
                  <a:pt x="2074" y="3423"/>
                  <a:pt x="2072" y="3423"/>
                  <a:pt x="2073" y="3420"/>
                </a:cubicBezTo>
                <a:cubicBezTo>
                  <a:pt x="2075" y="3418"/>
                  <a:pt x="2075" y="3416"/>
                  <a:pt x="2076" y="3414"/>
                </a:cubicBezTo>
                <a:cubicBezTo>
                  <a:pt x="2077" y="3413"/>
                  <a:pt x="2077" y="3412"/>
                  <a:pt x="2077" y="3412"/>
                </a:cubicBezTo>
                <a:cubicBezTo>
                  <a:pt x="2079" y="3412"/>
                  <a:pt x="2082" y="3416"/>
                  <a:pt x="2081" y="3417"/>
                </a:cubicBezTo>
                <a:cubicBezTo>
                  <a:pt x="2080" y="3419"/>
                  <a:pt x="2080" y="3421"/>
                  <a:pt x="2079" y="3423"/>
                </a:cubicBezTo>
                <a:cubicBezTo>
                  <a:pt x="2078" y="3423"/>
                  <a:pt x="2078" y="3426"/>
                  <a:pt x="2076" y="3424"/>
                </a:cubicBezTo>
                <a:close/>
                <a:moveTo>
                  <a:pt x="2084" y="3430"/>
                </a:moveTo>
                <a:cubicBezTo>
                  <a:pt x="2083" y="3429"/>
                  <a:pt x="2079" y="3429"/>
                  <a:pt x="2080" y="3425"/>
                </a:cubicBezTo>
                <a:cubicBezTo>
                  <a:pt x="2081" y="3423"/>
                  <a:pt x="2083" y="3421"/>
                  <a:pt x="2084" y="3419"/>
                </a:cubicBezTo>
                <a:cubicBezTo>
                  <a:pt x="2088" y="3421"/>
                  <a:pt x="2090" y="3424"/>
                  <a:pt x="2087" y="3428"/>
                </a:cubicBezTo>
                <a:cubicBezTo>
                  <a:pt x="2086" y="3429"/>
                  <a:pt x="2086" y="3432"/>
                  <a:pt x="2084" y="3430"/>
                </a:cubicBezTo>
                <a:close/>
                <a:moveTo>
                  <a:pt x="2094" y="3433"/>
                </a:moveTo>
                <a:cubicBezTo>
                  <a:pt x="2092" y="3436"/>
                  <a:pt x="2090" y="3432"/>
                  <a:pt x="2087" y="3433"/>
                </a:cubicBezTo>
                <a:cubicBezTo>
                  <a:pt x="2089" y="3430"/>
                  <a:pt x="2090" y="3428"/>
                  <a:pt x="2091" y="3425"/>
                </a:cubicBezTo>
                <a:cubicBezTo>
                  <a:pt x="2094" y="3427"/>
                  <a:pt x="2097" y="3429"/>
                  <a:pt x="2094" y="3433"/>
                </a:cubicBezTo>
                <a:close/>
                <a:moveTo>
                  <a:pt x="2102" y="3437"/>
                </a:moveTo>
                <a:cubicBezTo>
                  <a:pt x="2099" y="3439"/>
                  <a:pt x="2098" y="3437"/>
                  <a:pt x="2097" y="3435"/>
                </a:cubicBezTo>
                <a:cubicBezTo>
                  <a:pt x="2096" y="3433"/>
                  <a:pt x="2097" y="3431"/>
                  <a:pt x="2099" y="3430"/>
                </a:cubicBezTo>
                <a:cubicBezTo>
                  <a:pt x="2099" y="3430"/>
                  <a:pt x="2105" y="3434"/>
                  <a:pt x="2105" y="3435"/>
                </a:cubicBezTo>
                <a:cubicBezTo>
                  <a:pt x="2105" y="3435"/>
                  <a:pt x="2105" y="3436"/>
                  <a:pt x="2102" y="3437"/>
                </a:cubicBezTo>
                <a:close/>
                <a:moveTo>
                  <a:pt x="2107" y="3438"/>
                </a:moveTo>
                <a:cubicBezTo>
                  <a:pt x="2107" y="3438"/>
                  <a:pt x="2108" y="3436"/>
                  <a:pt x="2108" y="3436"/>
                </a:cubicBezTo>
                <a:cubicBezTo>
                  <a:pt x="2110" y="3436"/>
                  <a:pt x="2110" y="3438"/>
                  <a:pt x="2112" y="3438"/>
                </a:cubicBezTo>
                <a:cubicBezTo>
                  <a:pt x="2110" y="3439"/>
                  <a:pt x="2108" y="3439"/>
                  <a:pt x="2107" y="3438"/>
                </a:cubicBezTo>
                <a:close/>
                <a:moveTo>
                  <a:pt x="2123" y="3439"/>
                </a:moveTo>
                <a:cubicBezTo>
                  <a:pt x="2123" y="3439"/>
                  <a:pt x="2122" y="3438"/>
                  <a:pt x="2122" y="3438"/>
                </a:cubicBezTo>
                <a:cubicBezTo>
                  <a:pt x="2123" y="3436"/>
                  <a:pt x="2125" y="3434"/>
                  <a:pt x="2126" y="3431"/>
                </a:cubicBezTo>
                <a:cubicBezTo>
                  <a:pt x="2127" y="3430"/>
                  <a:pt x="2128" y="3429"/>
                  <a:pt x="2126" y="3427"/>
                </a:cubicBezTo>
                <a:cubicBezTo>
                  <a:pt x="2123" y="3429"/>
                  <a:pt x="2122" y="3432"/>
                  <a:pt x="2121" y="3435"/>
                </a:cubicBezTo>
                <a:cubicBezTo>
                  <a:pt x="2120" y="3436"/>
                  <a:pt x="2121" y="3438"/>
                  <a:pt x="2118" y="3437"/>
                </a:cubicBezTo>
                <a:cubicBezTo>
                  <a:pt x="2116" y="3436"/>
                  <a:pt x="2117" y="3435"/>
                  <a:pt x="2117" y="3433"/>
                </a:cubicBezTo>
                <a:cubicBezTo>
                  <a:pt x="2117" y="3433"/>
                  <a:pt x="2118" y="3433"/>
                  <a:pt x="2118" y="3432"/>
                </a:cubicBezTo>
                <a:cubicBezTo>
                  <a:pt x="2118" y="3431"/>
                  <a:pt x="2120" y="3430"/>
                  <a:pt x="2118" y="3429"/>
                </a:cubicBezTo>
                <a:cubicBezTo>
                  <a:pt x="2117" y="3428"/>
                  <a:pt x="2116" y="3430"/>
                  <a:pt x="2115" y="3431"/>
                </a:cubicBezTo>
                <a:cubicBezTo>
                  <a:pt x="2114" y="3432"/>
                  <a:pt x="2114" y="3435"/>
                  <a:pt x="2112" y="3433"/>
                </a:cubicBezTo>
                <a:cubicBezTo>
                  <a:pt x="2109" y="3431"/>
                  <a:pt x="2111" y="3430"/>
                  <a:pt x="2112" y="3429"/>
                </a:cubicBezTo>
                <a:cubicBezTo>
                  <a:pt x="2112" y="3428"/>
                  <a:pt x="2114" y="3427"/>
                  <a:pt x="2112" y="3426"/>
                </a:cubicBezTo>
                <a:cubicBezTo>
                  <a:pt x="2112" y="3426"/>
                  <a:pt x="2111" y="3426"/>
                  <a:pt x="2110" y="3426"/>
                </a:cubicBezTo>
                <a:cubicBezTo>
                  <a:pt x="2107" y="3433"/>
                  <a:pt x="2104" y="3428"/>
                  <a:pt x="2100" y="3426"/>
                </a:cubicBezTo>
                <a:cubicBezTo>
                  <a:pt x="2101" y="3424"/>
                  <a:pt x="2104" y="3422"/>
                  <a:pt x="2104" y="3419"/>
                </a:cubicBezTo>
                <a:cubicBezTo>
                  <a:pt x="2108" y="3420"/>
                  <a:pt x="2110" y="3422"/>
                  <a:pt x="2113" y="3424"/>
                </a:cubicBezTo>
                <a:cubicBezTo>
                  <a:pt x="2117" y="3426"/>
                  <a:pt x="2122" y="3428"/>
                  <a:pt x="2127" y="3427"/>
                </a:cubicBezTo>
                <a:cubicBezTo>
                  <a:pt x="2128" y="3429"/>
                  <a:pt x="2129" y="3431"/>
                  <a:pt x="2132" y="3431"/>
                </a:cubicBezTo>
                <a:cubicBezTo>
                  <a:pt x="2129" y="3433"/>
                  <a:pt x="2128" y="3439"/>
                  <a:pt x="2123" y="3439"/>
                </a:cubicBezTo>
                <a:close/>
                <a:moveTo>
                  <a:pt x="2130" y="3438"/>
                </a:moveTo>
                <a:cubicBezTo>
                  <a:pt x="2133" y="3435"/>
                  <a:pt x="2134" y="3429"/>
                  <a:pt x="2140" y="3433"/>
                </a:cubicBezTo>
                <a:cubicBezTo>
                  <a:pt x="2137" y="3440"/>
                  <a:pt x="2137" y="3440"/>
                  <a:pt x="2130" y="3438"/>
                </a:cubicBezTo>
                <a:close/>
                <a:moveTo>
                  <a:pt x="2149" y="3437"/>
                </a:moveTo>
                <a:cubicBezTo>
                  <a:pt x="2149" y="3435"/>
                  <a:pt x="2154" y="3433"/>
                  <a:pt x="2151" y="3430"/>
                </a:cubicBezTo>
                <a:cubicBezTo>
                  <a:pt x="2150" y="3429"/>
                  <a:pt x="2148" y="3434"/>
                  <a:pt x="2146" y="3436"/>
                </a:cubicBezTo>
                <a:cubicBezTo>
                  <a:pt x="2145" y="3438"/>
                  <a:pt x="2143" y="3439"/>
                  <a:pt x="2140" y="3438"/>
                </a:cubicBezTo>
                <a:cubicBezTo>
                  <a:pt x="2141" y="3436"/>
                  <a:pt x="2142" y="3434"/>
                  <a:pt x="2143" y="3432"/>
                </a:cubicBezTo>
                <a:cubicBezTo>
                  <a:pt x="2144" y="3430"/>
                  <a:pt x="2147" y="3429"/>
                  <a:pt x="2148" y="3427"/>
                </a:cubicBezTo>
                <a:cubicBezTo>
                  <a:pt x="2150" y="3425"/>
                  <a:pt x="2151" y="3428"/>
                  <a:pt x="2152" y="3429"/>
                </a:cubicBezTo>
                <a:cubicBezTo>
                  <a:pt x="2153" y="3429"/>
                  <a:pt x="2155" y="3429"/>
                  <a:pt x="2155" y="3429"/>
                </a:cubicBezTo>
                <a:cubicBezTo>
                  <a:pt x="2157" y="3425"/>
                  <a:pt x="2161" y="3427"/>
                  <a:pt x="2164" y="3424"/>
                </a:cubicBezTo>
                <a:cubicBezTo>
                  <a:pt x="2165" y="3423"/>
                  <a:pt x="2166" y="3424"/>
                  <a:pt x="2167" y="3424"/>
                </a:cubicBezTo>
                <a:cubicBezTo>
                  <a:pt x="2168" y="3424"/>
                  <a:pt x="2169" y="3424"/>
                  <a:pt x="2170" y="3424"/>
                </a:cubicBezTo>
                <a:cubicBezTo>
                  <a:pt x="2174" y="3419"/>
                  <a:pt x="2180" y="3419"/>
                  <a:pt x="2184" y="3417"/>
                </a:cubicBezTo>
                <a:cubicBezTo>
                  <a:pt x="2185" y="3417"/>
                  <a:pt x="2186" y="3416"/>
                  <a:pt x="2187" y="3415"/>
                </a:cubicBezTo>
                <a:cubicBezTo>
                  <a:pt x="2191" y="3410"/>
                  <a:pt x="2198" y="3409"/>
                  <a:pt x="2203" y="3406"/>
                </a:cubicBezTo>
                <a:cubicBezTo>
                  <a:pt x="2200" y="3416"/>
                  <a:pt x="2192" y="3421"/>
                  <a:pt x="2183" y="3424"/>
                </a:cubicBezTo>
                <a:cubicBezTo>
                  <a:pt x="2181" y="3425"/>
                  <a:pt x="2179" y="3429"/>
                  <a:pt x="2176" y="3426"/>
                </a:cubicBezTo>
                <a:cubicBezTo>
                  <a:pt x="2176" y="3426"/>
                  <a:pt x="2175" y="3426"/>
                  <a:pt x="2175" y="3427"/>
                </a:cubicBezTo>
                <a:cubicBezTo>
                  <a:pt x="2172" y="3430"/>
                  <a:pt x="2168" y="3433"/>
                  <a:pt x="2164" y="3434"/>
                </a:cubicBezTo>
                <a:cubicBezTo>
                  <a:pt x="2164" y="3433"/>
                  <a:pt x="2164" y="3432"/>
                  <a:pt x="2165" y="3430"/>
                </a:cubicBezTo>
                <a:cubicBezTo>
                  <a:pt x="2165" y="3430"/>
                  <a:pt x="2164" y="3430"/>
                  <a:pt x="2164" y="3429"/>
                </a:cubicBezTo>
                <a:cubicBezTo>
                  <a:pt x="2160" y="3434"/>
                  <a:pt x="2156" y="3439"/>
                  <a:pt x="2149" y="3437"/>
                </a:cubicBezTo>
                <a:close/>
                <a:moveTo>
                  <a:pt x="2166" y="3442"/>
                </a:moveTo>
                <a:cubicBezTo>
                  <a:pt x="2165" y="3444"/>
                  <a:pt x="2164" y="3446"/>
                  <a:pt x="2164" y="3447"/>
                </a:cubicBezTo>
                <a:cubicBezTo>
                  <a:pt x="2161" y="3444"/>
                  <a:pt x="2161" y="3444"/>
                  <a:pt x="2166" y="3442"/>
                </a:cubicBezTo>
                <a:close/>
                <a:moveTo>
                  <a:pt x="2182" y="3498"/>
                </a:moveTo>
                <a:cubicBezTo>
                  <a:pt x="2181" y="3498"/>
                  <a:pt x="2181" y="3498"/>
                  <a:pt x="2181" y="3498"/>
                </a:cubicBezTo>
                <a:cubicBezTo>
                  <a:pt x="2181" y="3498"/>
                  <a:pt x="2181" y="3498"/>
                  <a:pt x="2182" y="3498"/>
                </a:cubicBezTo>
                <a:close/>
                <a:moveTo>
                  <a:pt x="2202" y="3554"/>
                </a:moveTo>
                <a:cubicBezTo>
                  <a:pt x="2204" y="3550"/>
                  <a:pt x="2204" y="3545"/>
                  <a:pt x="2205" y="3540"/>
                </a:cubicBezTo>
                <a:cubicBezTo>
                  <a:pt x="2206" y="3539"/>
                  <a:pt x="2206" y="3538"/>
                  <a:pt x="2205" y="3538"/>
                </a:cubicBezTo>
                <a:cubicBezTo>
                  <a:pt x="2204" y="3538"/>
                  <a:pt x="2203" y="3539"/>
                  <a:pt x="2203" y="3539"/>
                </a:cubicBezTo>
                <a:cubicBezTo>
                  <a:pt x="2202" y="3542"/>
                  <a:pt x="2202" y="3545"/>
                  <a:pt x="2201" y="3548"/>
                </a:cubicBezTo>
                <a:cubicBezTo>
                  <a:pt x="2201" y="3550"/>
                  <a:pt x="2201" y="3551"/>
                  <a:pt x="2199" y="3553"/>
                </a:cubicBezTo>
                <a:cubicBezTo>
                  <a:pt x="2197" y="3550"/>
                  <a:pt x="2196" y="3547"/>
                  <a:pt x="2198" y="3543"/>
                </a:cubicBezTo>
                <a:cubicBezTo>
                  <a:pt x="2200" y="3539"/>
                  <a:pt x="2201" y="3533"/>
                  <a:pt x="2201" y="3528"/>
                </a:cubicBezTo>
                <a:cubicBezTo>
                  <a:pt x="2201" y="3527"/>
                  <a:pt x="2201" y="3527"/>
                  <a:pt x="2200" y="3526"/>
                </a:cubicBezTo>
                <a:cubicBezTo>
                  <a:pt x="2199" y="3526"/>
                  <a:pt x="2199" y="3527"/>
                  <a:pt x="2199" y="3528"/>
                </a:cubicBezTo>
                <a:cubicBezTo>
                  <a:pt x="2198" y="3533"/>
                  <a:pt x="2196" y="3537"/>
                  <a:pt x="2195" y="3543"/>
                </a:cubicBezTo>
                <a:cubicBezTo>
                  <a:pt x="2192" y="3537"/>
                  <a:pt x="2191" y="3533"/>
                  <a:pt x="2193" y="3528"/>
                </a:cubicBezTo>
                <a:cubicBezTo>
                  <a:pt x="2195" y="3524"/>
                  <a:pt x="2197" y="3520"/>
                  <a:pt x="2194" y="3515"/>
                </a:cubicBezTo>
                <a:cubicBezTo>
                  <a:pt x="2192" y="3519"/>
                  <a:pt x="2192" y="3524"/>
                  <a:pt x="2189" y="3528"/>
                </a:cubicBezTo>
                <a:cubicBezTo>
                  <a:pt x="2188" y="3524"/>
                  <a:pt x="2184" y="3520"/>
                  <a:pt x="2188" y="3515"/>
                </a:cubicBezTo>
                <a:cubicBezTo>
                  <a:pt x="2190" y="3513"/>
                  <a:pt x="2190" y="3509"/>
                  <a:pt x="2190" y="3506"/>
                </a:cubicBezTo>
                <a:cubicBezTo>
                  <a:pt x="2190" y="3505"/>
                  <a:pt x="2191" y="3504"/>
                  <a:pt x="2189" y="3504"/>
                </a:cubicBezTo>
                <a:cubicBezTo>
                  <a:pt x="2188" y="3504"/>
                  <a:pt x="2188" y="3505"/>
                  <a:pt x="2188" y="3506"/>
                </a:cubicBezTo>
                <a:cubicBezTo>
                  <a:pt x="2187" y="3508"/>
                  <a:pt x="2186" y="3511"/>
                  <a:pt x="2185" y="3515"/>
                </a:cubicBezTo>
                <a:cubicBezTo>
                  <a:pt x="2183" y="3511"/>
                  <a:pt x="2181" y="3508"/>
                  <a:pt x="2183" y="3504"/>
                </a:cubicBezTo>
                <a:cubicBezTo>
                  <a:pt x="2184" y="3502"/>
                  <a:pt x="2185" y="3499"/>
                  <a:pt x="2185" y="3496"/>
                </a:cubicBezTo>
                <a:cubicBezTo>
                  <a:pt x="2186" y="3495"/>
                  <a:pt x="2186" y="3494"/>
                  <a:pt x="2185" y="3493"/>
                </a:cubicBezTo>
                <a:cubicBezTo>
                  <a:pt x="2183" y="3493"/>
                  <a:pt x="2183" y="3494"/>
                  <a:pt x="2183" y="3495"/>
                </a:cubicBezTo>
                <a:cubicBezTo>
                  <a:pt x="2182" y="3496"/>
                  <a:pt x="2182" y="3497"/>
                  <a:pt x="2182" y="3498"/>
                </a:cubicBezTo>
                <a:cubicBezTo>
                  <a:pt x="2182" y="3498"/>
                  <a:pt x="2182" y="3498"/>
                  <a:pt x="2182" y="3498"/>
                </a:cubicBezTo>
                <a:cubicBezTo>
                  <a:pt x="2180" y="3495"/>
                  <a:pt x="2179" y="3492"/>
                  <a:pt x="2181" y="3488"/>
                </a:cubicBezTo>
                <a:cubicBezTo>
                  <a:pt x="2181" y="3487"/>
                  <a:pt x="2183" y="3484"/>
                  <a:pt x="2181" y="3483"/>
                </a:cubicBezTo>
                <a:cubicBezTo>
                  <a:pt x="2179" y="3483"/>
                  <a:pt x="2180" y="3486"/>
                  <a:pt x="2178" y="3487"/>
                </a:cubicBezTo>
                <a:cubicBezTo>
                  <a:pt x="2176" y="3484"/>
                  <a:pt x="2176" y="3482"/>
                  <a:pt x="2178" y="3479"/>
                </a:cubicBezTo>
                <a:cubicBezTo>
                  <a:pt x="2179" y="3477"/>
                  <a:pt x="2180" y="3474"/>
                  <a:pt x="2182" y="3471"/>
                </a:cubicBezTo>
                <a:cubicBezTo>
                  <a:pt x="2182" y="3470"/>
                  <a:pt x="2183" y="3469"/>
                  <a:pt x="2182" y="3469"/>
                </a:cubicBezTo>
                <a:cubicBezTo>
                  <a:pt x="2181" y="3468"/>
                  <a:pt x="2180" y="3469"/>
                  <a:pt x="2180" y="3470"/>
                </a:cubicBezTo>
                <a:cubicBezTo>
                  <a:pt x="2178" y="3472"/>
                  <a:pt x="2177" y="3475"/>
                  <a:pt x="2175" y="3478"/>
                </a:cubicBezTo>
                <a:cubicBezTo>
                  <a:pt x="2173" y="3476"/>
                  <a:pt x="2173" y="3474"/>
                  <a:pt x="2174" y="3472"/>
                </a:cubicBezTo>
                <a:cubicBezTo>
                  <a:pt x="2177" y="3469"/>
                  <a:pt x="2178" y="3465"/>
                  <a:pt x="2180" y="3461"/>
                </a:cubicBezTo>
                <a:cubicBezTo>
                  <a:pt x="2180" y="3460"/>
                  <a:pt x="2181" y="3459"/>
                  <a:pt x="2180" y="3459"/>
                </a:cubicBezTo>
                <a:cubicBezTo>
                  <a:pt x="2179" y="3458"/>
                  <a:pt x="2178" y="3459"/>
                  <a:pt x="2178" y="3460"/>
                </a:cubicBezTo>
                <a:cubicBezTo>
                  <a:pt x="2175" y="3463"/>
                  <a:pt x="2174" y="3466"/>
                  <a:pt x="2172" y="3470"/>
                </a:cubicBezTo>
                <a:cubicBezTo>
                  <a:pt x="2167" y="3463"/>
                  <a:pt x="2171" y="3458"/>
                  <a:pt x="2173" y="3453"/>
                </a:cubicBezTo>
                <a:cubicBezTo>
                  <a:pt x="2174" y="3452"/>
                  <a:pt x="2176" y="3450"/>
                  <a:pt x="2174" y="3449"/>
                </a:cubicBezTo>
                <a:cubicBezTo>
                  <a:pt x="2173" y="3448"/>
                  <a:pt x="2172" y="3451"/>
                  <a:pt x="2171" y="3452"/>
                </a:cubicBezTo>
                <a:cubicBezTo>
                  <a:pt x="2170" y="3454"/>
                  <a:pt x="2169" y="3456"/>
                  <a:pt x="2168" y="3458"/>
                </a:cubicBezTo>
                <a:cubicBezTo>
                  <a:pt x="2162" y="3449"/>
                  <a:pt x="2167" y="3440"/>
                  <a:pt x="2180" y="3438"/>
                </a:cubicBezTo>
                <a:cubicBezTo>
                  <a:pt x="2181" y="3447"/>
                  <a:pt x="2185" y="3455"/>
                  <a:pt x="2188" y="3463"/>
                </a:cubicBezTo>
                <a:cubicBezTo>
                  <a:pt x="2195" y="3483"/>
                  <a:pt x="2201" y="3504"/>
                  <a:pt x="2208" y="3524"/>
                </a:cubicBezTo>
                <a:cubicBezTo>
                  <a:pt x="2212" y="3537"/>
                  <a:pt x="2218" y="3550"/>
                  <a:pt x="2221" y="3563"/>
                </a:cubicBezTo>
                <a:cubicBezTo>
                  <a:pt x="2222" y="3567"/>
                  <a:pt x="2224" y="3570"/>
                  <a:pt x="2225" y="3574"/>
                </a:cubicBezTo>
                <a:cubicBezTo>
                  <a:pt x="2227" y="3577"/>
                  <a:pt x="2231" y="3576"/>
                  <a:pt x="2233" y="3578"/>
                </a:cubicBezTo>
                <a:cubicBezTo>
                  <a:pt x="2234" y="3579"/>
                  <a:pt x="2235" y="3579"/>
                  <a:pt x="2237" y="3580"/>
                </a:cubicBezTo>
                <a:cubicBezTo>
                  <a:pt x="2229" y="3582"/>
                  <a:pt x="2222" y="3586"/>
                  <a:pt x="2213" y="3589"/>
                </a:cubicBezTo>
                <a:cubicBezTo>
                  <a:pt x="2214" y="3586"/>
                  <a:pt x="2215" y="3584"/>
                  <a:pt x="2215" y="3582"/>
                </a:cubicBezTo>
                <a:cubicBezTo>
                  <a:pt x="2215" y="3581"/>
                  <a:pt x="2216" y="3581"/>
                  <a:pt x="2215" y="3580"/>
                </a:cubicBezTo>
                <a:cubicBezTo>
                  <a:pt x="2214" y="3580"/>
                  <a:pt x="2213" y="3580"/>
                  <a:pt x="2213" y="3581"/>
                </a:cubicBezTo>
                <a:cubicBezTo>
                  <a:pt x="2211" y="3583"/>
                  <a:pt x="2211" y="3585"/>
                  <a:pt x="2210" y="3588"/>
                </a:cubicBezTo>
                <a:cubicBezTo>
                  <a:pt x="2209" y="3590"/>
                  <a:pt x="2208" y="3591"/>
                  <a:pt x="2206" y="3591"/>
                </a:cubicBezTo>
                <a:cubicBezTo>
                  <a:pt x="2207" y="3582"/>
                  <a:pt x="2215" y="3575"/>
                  <a:pt x="2211" y="3565"/>
                </a:cubicBezTo>
                <a:cubicBezTo>
                  <a:pt x="2211" y="3569"/>
                  <a:pt x="2210" y="3573"/>
                  <a:pt x="2208" y="3577"/>
                </a:cubicBezTo>
                <a:cubicBezTo>
                  <a:pt x="2205" y="3573"/>
                  <a:pt x="2206" y="3570"/>
                  <a:pt x="2207" y="3567"/>
                </a:cubicBezTo>
                <a:cubicBezTo>
                  <a:pt x="2208" y="3563"/>
                  <a:pt x="2208" y="3560"/>
                  <a:pt x="2209" y="3557"/>
                </a:cubicBezTo>
                <a:cubicBezTo>
                  <a:pt x="2209" y="3556"/>
                  <a:pt x="2209" y="3555"/>
                  <a:pt x="2208" y="3554"/>
                </a:cubicBezTo>
                <a:cubicBezTo>
                  <a:pt x="2207" y="3554"/>
                  <a:pt x="2207" y="3555"/>
                  <a:pt x="2206" y="3556"/>
                </a:cubicBezTo>
                <a:cubicBezTo>
                  <a:pt x="2206" y="3559"/>
                  <a:pt x="2205" y="3562"/>
                  <a:pt x="2204" y="3565"/>
                </a:cubicBezTo>
                <a:cubicBezTo>
                  <a:pt x="2202" y="3561"/>
                  <a:pt x="2200" y="3558"/>
                  <a:pt x="2202" y="3554"/>
                </a:cubicBezTo>
                <a:close/>
                <a:moveTo>
                  <a:pt x="2159" y="3078"/>
                </a:moveTo>
                <a:cubicBezTo>
                  <a:pt x="2159" y="3078"/>
                  <a:pt x="2159" y="3077"/>
                  <a:pt x="2158" y="3076"/>
                </a:cubicBezTo>
                <a:cubicBezTo>
                  <a:pt x="2158" y="3076"/>
                  <a:pt x="2157" y="3077"/>
                  <a:pt x="2157" y="3077"/>
                </a:cubicBezTo>
                <a:cubicBezTo>
                  <a:pt x="2156" y="3079"/>
                  <a:pt x="2154" y="3081"/>
                  <a:pt x="2153" y="3084"/>
                </a:cubicBezTo>
                <a:cubicBezTo>
                  <a:pt x="2157" y="3083"/>
                  <a:pt x="2158" y="3081"/>
                  <a:pt x="2159" y="3078"/>
                </a:cubicBezTo>
                <a:close/>
                <a:moveTo>
                  <a:pt x="2152" y="3070"/>
                </a:moveTo>
                <a:cubicBezTo>
                  <a:pt x="2151" y="3072"/>
                  <a:pt x="2150" y="3073"/>
                  <a:pt x="2150" y="3075"/>
                </a:cubicBezTo>
                <a:cubicBezTo>
                  <a:pt x="2150" y="3076"/>
                  <a:pt x="2151" y="3076"/>
                  <a:pt x="2151" y="3075"/>
                </a:cubicBezTo>
                <a:cubicBezTo>
                  <a:pt x="2153" y="3074"/>
                  <a:pt x="2154" y="3073"/>
                  <a:pt x="2154" y="3071"/>
                </a:cubicBezTo>
                <a:cubicBezTo>
                  <a:pt x="2154" y="3070"/>
                  <a:pt x="2153" y="3070"/>
                  <a:pt x="2152" y="3070"/>
                </a:cubicBezTo>
                <a:close/>
                <a:moveTo>
                  <a:pt x="2169" y="3103"/>
                </a:moveTo>
                <a:cubicBezTo>
                  <a:pt x="2171" y="3101"/>
                  <a:pt x="2174" y="3100"/>
                  <a:pt x="2176" y="3098"/>
                </a:cubicBezTo>
                <a:cubicBezTo>
                  <a:pt x="2177" y="3098"/>
                  <a:pt x="2177" y="3097"/>
                  <a:pt x="2177" y="3096"/>
                </a:cubicBezTo>
                <a:cubicBezTo>
                  <a:pt x="2177" y="3096"/>
                  <a:pt x="2176" y="3096"/>
                  <a:pt x="2176" y="3096"/>
                </a:cubicBezTo>
                <a:cubicBezTo>
                  <a:pt x="2175" y="3095"/>
                  <a:pt x="2168" y="3100"/>
                  <a:pt x="2167" y="3101"/>
                </a:cubicBezTo>
                <a:cubicBezTo>
                  <a:pt x="2167" y="3102"/>
                  <a:pt x="2168" y="3103"/>
                  <a:pt x="2169" y="3103"/>
                </a:cubicBezTo>
                <a:close/>
                <a:moveTo>
                  <a:pt x="2156" y="3109"/>
                </a:moveTo>
                <a:cubicBezTo>
                  <a:pt x="2155" y="3110"/>
                  <a:pt x="2152" y="3110"/>
                  <a:pt x="2152" y="3112"/>
                </a:cubicBezTo>
                <a:cubicBezTo>
                  <a:pt x="2153" y="3114"/>
                  <a:pt x="2154" y="3112"/>
                  <a:pt x="2156" y="3112"/>
                </a:cubicBezTo>
                <a:cubicBezTo>
                  <a:pt x="2157" y="3111"/>
                  <a:pt x="2160" y="3112"/>
                  <a:pt x="2160" y="3110"/>
                </a:cubicBezTo>
                <a:cubicBezTo>
                  <a:pt x="2159" y="3108"/>
                  <a:pt x="2157" y="3109"/>
                  <a:pt x="2156" y="3109"/>
                </a:cubicBezTo>
                <a:close/>
                <a:moveTo>
                  <a:pt x="2161" y="3084"/>
                </a:moveTo>
                <a:cubicBezTo>
                  <a:pt x="2159" y="3088"/>
                  <a:pt x="2155" y="3091"/>
                  <a:pt x="2152" y="3095"/>
                </a:cubicBezTo>
                <a:cubicBezTo>
                  <a:pt x="2152" y="3095"/>
                  <a:pt x="2152" y="3096"/>
                  <a:pt x="2152" y="3097"/>
                </a:cubicBezTo>
                <a:cubicBezTo>
                  <a:pt x="2153" y="3097"/>
                  <a:pt x="2153" y="3097"/>
                  <a:pt x="2154" y="3097"/>
                </a:cubicBezTo>
                <a:cubicBezTo>
                  <a:pt x="2158" y="3094"/>
                  <a:pt x="2161" y="3090"/>
                  <a:pt x="2163" y="3085"/>
                </a:cubicBezTo>
                <a:cubicBezTo>
                  <a:pt x="2163" y="3085"/>
                  <a:pt x="2163" y="3084"/>
                  <a:pt x="2162" y="3084"/>
                </a:cubicBezTo>
                <a:cubicBezTo>
                  <a:pt x="2162" y="3084"/>
                  <a:pt x="2161" y="3084"/>
                  <a:pt x="2161" y="3084"/>
                </a:cubicBezTo>
                <a:close/>
                <a:moveTo>
                  <a:pt x="2118" y="3074"/>
                </a:moveTo>
                <a:cubicBezTo>
                  <a:pt x="2121" y="3077"/>
                  <a:pt x="2121" y="3081"/>
                  <a:pt x="2121" y="3085"/>
                </a:cubicBezTo>
                <a:cubicBezTo>
                  <a:pt x="2122" y="3086"/>
                  <a:pt x="2122" y="3087"/>
                  <a:pt x="2123" y="3087"/>
                </a:cubicBezTo>
                <a:cubicBezTo>
                  <a:pt x="2123" y="3087"/>
                  <a:pt x="2124" y="3086"/>
                  <a:pt x="2124" y="3086"/>
                </a:cubicBezTo>
                <a:cubicBezTo>
                  <a:pt x="2125" y="3083"/>
                  <a:pt x="2121" y="3075"/>
                  <a:pt x="2118" y="3074"/>
                </a:cubicBezTo>
                <a:close/>
                <a:moveTo>
                  <a:pt x="2141" y="3075"/>
                </a:moveTo>
                <a:cubicBezTo>
                  <a:pt x="2143" y="3078"/>
                  <a:pt x="2140" y="3082"/>
                  <a:pt x="2142" y="3085"/>
                </a:cubicBezTo>
                <a:cubicBezTo>
                  <a:pt x="2145" y="3080"/>
                  <a:pt x="2145" y="3077"/>
                  <a:pt x="2141" y="3075"/>
                </a:cubicBezTo>
                <a:close/>
                <a:moveTo>
                  <a:pt x="2047" y="3319"/>
                </a:moveTo>
                <a:cubicBezTo>
                  <a:pt x="2046" y="3319"/>
                  <a:pt x="2046" y="3319"/>
                  <a:pt x="2045" y="3320"/>
                </a:cubicBezTo>
                <a:cubicBezTo>
                  <a:pt x="2040" y="3325"/>
                  <a:pt x="2037" y="3332"/>
                  <a:pt x="2034" y="3338"/>
                </a:cubicBezTo>
                <a:cubicBezTo>
                  <a:pt x="2034" y="3339"/>
                  <a:pt x="2034" y="3339"/>
                  <a:pt x="2034" y="3340"/>
                </a:cubicBezTo>
                <a:cubicBezTo>
                  <a:pt x="2035" y="3340"/>
                  <a:pt x="2035" y="3340"/>
                  <a:pt x="2036" y="3340"/>
                </a:cubicBezTo>
                <a:cubicBezTo>
                  <a:pt x="2036" y="3340"/>
                  <a:pt x="2037" y="3339"/>
                  <a:pt x="2037" y="3339"/>
                </a:cubicBezTo>
                <a:cubicBezTo>
                  <a:pt x="2040" y="3333"/>
                  <a:pt x="2043" y="3327"/>
                  <a:pt x="2047" y="3321"/>
                </a:cubicBezTo>
                <a:cubicBezTo>
                  <a:pt x="2048" y="3320"/>
                  <a:pt x="2048" y="3320"/>
                  <a:pt x="2047" y="3319"/>
                </a:cubicBezTo>
                <a:close/>
                <a:moveTo>
                  <a:pt x="2045" y="3239"/>
                </a:moveTo>
                <a:cubicBezTo>
                  <a:pt x="2044" y="3239"/>
                  <a:pt x="2044" y="3238"/>
                  <a:pt x="2043" y="3238"/>
                </a:cubicBezTo>
                <a:cubicBezTo>
                  <a:pt x="2042" y="3238"/>
                  <a:pt x="2042" y="3239"/>
                  <a:pt x="2042" y="3240"/>
                </a:cubicBezTo>
                <a:cubicBezTo>
                  <a:pt x="2037" y="3247"/>
                  <a:pt x="2034" y="3254"/>
                  <a:pt x="2031" y="3262"/>
                </a:cubicBezTo>
                <a:cubicBezTo>
                  <a:pt x="2031" y="3262"/>
                  <a:pt x="2030" y="3263"/>
                  <a:pt x="2031" y="3264"/>
                </a:cubicBezTo>
                <a:cubicBezTo>
                  <a:pt x="2032" y="3264"/>
                  <a:pt x="2033" y="3263"/>
                  <a:pt x="2033" y="3263"/>
                </a:cubicBezTo>
                <a:cubicBezTo>
                  <a:pt x="2037" y="3255"/>
                  <a:pt x="2040" y="3248"/>
                  <a:pt x="2044" y="3241"/>
                </a:cubicBezTo>
                <a:cubicBezTo>
                  <a:pt x="2044" y="3240"/>
                  <a:pt x="2044" y="3240"/>
                  <a:pt x="2045" y="3239"/>
                </a:cubicBezTo>
                <a:close/>
                <a:moveTo>
                  <a:pt x="2174" y="3107"/>
                </a:moveTo>
                <a:cubicBezTo>
                  <a:pt x="2175" y="3107"/>
                  <a:pt x="2177" y="3106"/>
                  <a:pt x="2176" y="3105"/>
                </a:cubicBezTo>
                <a:cubicBezTo>
                  <a:pt x="2176" y="3104"/>
                  <a:pt x="2174" y="3104"/>
                  <a:pt x="2173" y="3105"/>
                </a:cubicBezTo>
                <a:cubicBezTo>
                  <a:pt x="2171" y="3106"/>
                  <a:pt x="2168" y="3107"/>
                  <a:pt x="2166" y="3109"/>
                </a:cubicBezTo>
                <a:cubicBezTo>
                  <a:pt x="2165" y="3109"/>
                  <a:pt x="2164" y="3109"/>
                  <a:pt x="2164" y="3111"/>
                </a:cubicBezTo>
                <a:cubicBezTo>
                  <a:pt x="2165" y="3112"/>
                  <a:pt x="2166" y="3111"/>
                  <a:pt x="2167" y="3111"/>
                </a:cubicBezTo>
                <a:cubicBezTo>
                  <a:pt x="2169" y="3109"/>
                  <a:pt x="2172" y="3108"/>
                  <a:pt x="2174" y="3107"/>
                </a:cubicBezTo>
                <a:close/>
                <a:moveTo>
                  <a:pt x="2036" y="3311"/>
                </a:moveTo>
                <a:cubicBezTo>
                  <a:pt x="2039" y="3307"/>
                  <a:pt x="2041" y="3302"/>
                  <a:pt x="2044" y="3298"/>
                </a:cubicBezTo>
                <a:cubicBezTo>
                  <a:pt x="2045" y="3297"/>
                  <a:pt x="2047" y="3296"/>
                  <a:pt x="2045" y="3295"/>
                </a:cubicBezTo>
                <a:cubicBezTo>
                  <a:pt x="2043" y="3294"/>
                  <a:pt x="2043" y="3296"/>
                  <a:pt x="2042" y="3297"/>
                </a:cubicBezTo>
                <a:cubicBezTo>
                  <a:pt x="2038" y="3302"/>
                  <a:pt x="2035" y="3307"/>
                  <a:pt x="2031" y="3312"/>
                </a:cubicBezTo>
                <a:cubicBezTo>
                  <a:pt x="2033" y="3314"/>
                  <a:pt x="2035" y="3312"/>
                  <a:pt x="2036" y="3311"/>
                </a:cubicBezTo>
                <a:close/>
                <a:moveTo>
                  <a:pt x="2031" y="3289"/>
                </a:moveTo>
                <a:cubicBezTo>
                  <a:pt x="2033" y="3290"/>
                  <a:pt x="2033" y="3288"/>
                  <a:pt x="2034" y="3287"/>
                </a:cubicBezTo>
                <a:cubicBezTo>
                  <a:pt x="2037" y="3280"/>
                  <a:pt x="2041" y="3272"/>
                  <a:pt x="2045" y="3265"/>
                </a:cubicBezTo>
                <a:cubicBezTo>
                  <a:pt x="2045" y="3264"/>
                  <a:pt x="2045" y="3264"/>
                  <a:pt x="2045" y="3264"/>
                </a:cubicBezTo>
                <a:cubicBezTo>
                  <a:pt x="2044" y="3262"/>
                  <a:pt x="2044" y="3262"/>
                  <a:pt x="2043" y="3263"/>
                </a:cubicBezTo>
                <a:cubicBezTo>
                  <a:pt x="2042" y="3264"/>
                  <a:pt x="2041" y="3266"/>
                  <a:pt x="2040" y="3267"/>
                </a:cubicBezTo>
                <a:cubicBezTo>
                  <a:pt x="2037" y="3273"/>
                  <a:pt x="2034" y="3280"/>
                  <a:pt x="2032" y="3286"/>
                </a:cubicBezTo>
                <a:cubicBezTo>
                  <a:pt x="2031" y="3287"/>
                  <a:pt x="2030" y="3288"/>
                  <a:pt x="2031" y="3289"/>
                </a:cubicBezTo>
                <a:close/>
                <a:moveTo>
                  <a:pt x="2035" y="3326"/>
                </a:moveTo>
                <a:cubicBezTo>
                  <a:pt x="2035" y="3326"/>
                  <a:pt x="2035" y="3326"/>
                  <a:pt x="2035" y="3326"/>
                </a:cubicBezTo>
                <a:cubicBezTo>
                  <a:pt x="2041" y="3321"/>
                  <a:pt x="2044" y="3314"/>
                  <a:pt x="2047" y="3308"/>
                </a:cubicBezTo>
                <a:cubicBezTo>
                  <a:pt x="2047" y="3307"/>
                  <a:pt x="2047" y="3307"/>
                  <a:pt x="2047" y="3307"/>
                </a:cubicBezTo>
                <a:cubicBezTo>
                  <a:pt x="2046" y="3306"/>
                  <a:pt x="2045" y="3307"/>
                  <a:pt x="2045" y="3307"/>
                </a:cubicBezTo>
                <a:cubicBezTo>
                  <a:pt x="2041" y="3313"/>
                  <a:pt x="2037" y="3319"/>
                  <a:pt x="2034" y="3325"/>
                </a:cubicBezTo>
                <a:cubicBezTo>
                  <a:pt x="2033" y="3325"/>
                  <a:pt x="2033" y="3326"/>
                  <a:pt x="2033" y="3326"/>
                </a:cubicBezTo>
                <a:cubicBezTo>
                  <a:pt x="2034" y="3327"/>
                  <a:pt x="2034" y="3327"/>
                  <a:pt x="2035" y="3326"/>
                </a:cubicBezTo>
                <a:close/>
                <a:moveTo>
                  <a:pt x="2033" y="3299"/>
                </a:moveTo>
                <a:cubicBezTo>
                  <a:pt x="2034" y="3300"/>
                  <a:pt x="2035" y="3299"/>
                  <a:pt x="2035" y="3298"/>
                </a:cubicBezTo>
                <a:cubicBezTo>
                  <a:pt x="2038" y="3292"/>
                  <a:pt x="2040" y="3285"/>
                  <a:pt x="2044" y="3278"/>
                </a:cubicBezTo>
                <a:cubicBezTo>
                  <a:pt x="2042" y="3278"/>
                  <a:pt x="2041" y="3278"/>
                  <a:pt x="2041" y="3279"/>
                </a:cubicBezTo>
                <a:cubicBezTo>
                  <a:pt x="2037" y="3284"/>
                  <a:pt x="2035" y="3291"/>
                  <a:pt x="2033" y="3298"/>
                </a:cubicBezTo>
                <a:cubicBezTo>
                  <a:pt x="2032" y="3298"/>
                  <a:pt x="2033" y="3299"/>
                  <a:pt x="2033" y="3299"/>
                </a:cubicBezTo>
                <a:close/>
                <a:moveTo>
                  <a:pt x="2178" y="3120"/>
                </a:moveTo>
                <a:cubicBezTo>
                  <a:pt x="2179" y="3119"/>
                  <a:pt x="2180" y="3119"/>
                  <a:pt x="2181" y="3117"/>
                </a:cubicBezTo>
                <a:cubicBezTo>
                  <a:pt x="2181" y="3117"/>
                  <a:pt x="2180" y="3116"/>
                  <a:pt x="2179" y="3117"/>
                </a:cubicBezTo>
                <a:cubicBezTo>
                  <a:pt x="2176" y="3118"/>
                  <a:pt x="2172" y="3117"/>
                  <a:pt x="2168" y="3118"/>
                </a:cubicBezTo>
                <a:cubicBezTo>
                  <a:pt x="2167" y="3118"/>
                  <a:pt x="2166" y="3119"/>
                  <a:pt x="2167" y="3120"/>
                </a:cubicBezTo>
                <a:cubicBezTo>
                  <a:pt x="2167" y="3121"/>
                  <a:pt x="2168" y="3121"/>
                  <a:pt x="2169" y="3121"/>
                </a:cubicBezTo>
                <a:cubicBezTo>
                  <a:pt x="2172" y="3120"/>
                  <a:pt x="2175" y="3120"/>
                  <a:pt x="2178" y="3120"/>
                </a:cubicBezTo>
                <a:close/>
                <a:moveTo>
                  <a:pt x="2033" y="3274"/>
                </a:moveTo>
                <a:cubicBezTo>
                  <a:pt x="2037" y="3268"/>
                  <a:pt x="2040" y="3261"/>
                  <a:pt x="2043" y="3255"/>
                </a:cubicBezTo>
                <a:cubicBezTo>
                  <a:pt x="2044" y="3254"/>
                  <a:pt x="2044" y="3253"/>
                  <a:pt x="2043" y="3252"/>
                </a:cubicBezTo>
                <a:cubicBezTo>
                  <a:pt x="2042" y="3251"/>
                  <a:pt x="2041" y="3253"/>
                  <a:pt x="2041" y="3254"/>
                </a:cubicBezTo>
                <a:cubicBezTo>
                  <a:pt x="2038" y="3259"/>
                  <a:pt x="2035" y="3265"/>
                  <a:pt x="2032" y="3271"/>
                </a:cubicBezTo>
                <a:cubicBezTo>
                  <a:pt x="2031" y="3272"/>
                  <a:pt x="2031" y="3274"/>
                  <a:pt x="2029" y="3274"/>
                </a:cubicBezTo>
                <a:cubicBezTo>
                  <a:pt x="2030" y="3277"/>
                  <a:pt x="2032" y="3277"/>
                  <a:pt x="2033" y="3274"/>
                </a:cubicBezTo>
                <a:close/>
                <a:moveTo>
                  <a:pt x="2113" y="3080"/>
                </a:moveTo>
                <a:cubicBezTo>
                  <a:pt x="2113" y="3080"/>
                  <a:pt x="2112" y="3079"/>
                  <a:pt x="2111" y="3080"/>
                </a:cubicBezTo>
                <a:cubicBezTo>
                  <a:pt x="2111" y="3080"/>
                  <a:pt x="2111" y="3080"/>
                  <a:pt x="2111" y="3080"/>
                </a:cubicBezTo>
                <a:cubicBezTo>
                  <a:pt x="2110" y="3082"/>
                  <a:pt x="2112" y="3090"/>
                  <a:pt x="2114" y="3090"/>
                </a:cubicBezTo>
                <a:cubicBezTo>
                  <a:pt x="2115" y="3091"/>
                  <a:pt x="2116" y="3090"/>
                  <a:pt x="2117" y="3089"/>
                </a:cubicBezTo>
                <a:cubicBezTo>
                  <a:pt x="2118" y="3089"/>
                  <a:pt x="2117" y="3088"/>
                  <a:pt x="2117" y="3088"/>
                </a:cubicBezTo>
                <a:cubicBezTo>
                  <a:pt x="2115" y="3086"/>
                  <a:pt x="2114" y="3083"/>
                  <a:pt x="2113" y="3080"/>
                </a:cubicBezTo>
                <a:close/>
                <a:moveTo>
                  <a:pt x="2131" y="3074"/>
                </a:moveTo>
                <a:cubicBezTo>
                  <a:pt x="2130" y="3074"/>
                  <a:pt x="2130" y="3075"/>
                  <a:pt x="2130" y="3076"/>
                </a:cubicBezTo>
                <a:cubicBezTo>
                  <a:pt x="2131" y="3080"/>
                  <a:pt x="2131" y="3084"/>
                  <a:pt x="2130" y="3088"/>
                </a:cubicBezTo>
                <a:cubicBezTo>
                  <a:pt x="2130" y="3089"/>
                  <a:pt x="2130" y="3090"/>
                  <a:pt x="2132" y="3091"/>
                </a:cubicBezTo>
                <a:cubicBezTo>
                  <a:pt x="2133" y="3091"/>
                  <a:pt x="2133" y="3090"/>
                  <a:pt x="2133" y="3089"/>
                </a:cubicBezTo>
                <a:cubicBezTo>
                  <a:pt x="2135" y="3085"/>
                  <a:pt x="2133" y="3081"/>
                  <a:pt x="2133" y="3078"/>
                </a:cubicBezTo>
                <a:cubicBezTo>
                  <a:pt x="2132" y="3076"/>
                  <a:pt x="2132" y="3074"/>
                  <a:pt x="2131" y="3074"/>
                </a:cubicBezTo>
                <a:close/>
                <a:moveTo>
                  <a:pt x="2094" y="3326"/>
                </a:moveTo>
                <a:cubicBezTo>
                  <a:pt x="2094" y="3326"/>
                  <a:pt x="2094" y="3326"/>
                  <a:pt x="2094" y="3326"/>
                </a:cubicBezTo>
                <a:cubicBezTo>
                  <a:pt x="2094" y="3326"/>
                  <a:pt x="2094" y="3326"/>
                  <a:pt x="2094" y="3326"/>
                </a:cubicBezTo>
                <a:cubicBezTo>
                  <a:pt x="2094" y="3325"/>
                  <a:pt x="2094" y="3325"/>
                  <a:pt x="2094" y="3325"/>
                </a:cubicBezTo>
                <a:cubicBezTo>
                  <a:pt x="2094" y="3325"/>
                  <a:pt x="2094" y="3325"/>
                  <a:pt x="2094" y="3325"/>
                </a:cubicBezTo>
                <a:cubicBezTo>
                  <a:pt x="2094" y="3325"/>
                  <a:pt x="2094" y="3326"/>
                  <a:pt x="2094" y="3326"/>
                </a:cubicBezTo>
                <a:close/>
                <a:moveTo>
                  <a:pt x="2105" y="3088"/>
                </a:moveTo>
                <a:cubicBezTo>
                  <a:pt x="2105" y="3088"/>
                  <a:pt x="2104" y="3088"/>
                  <a:pt x="2103" y="3088"/>
                </a:cubicBezTo>
                <a:cubicBezTo>
                  <a:pt x="2103" y="3088"/>
                  <a:pt x="2103" y="3089"/>
                  <a:pt x="2103" y="3089"/>
                </a:cubicBezTo>
                <a:cubicBezTo>
                  <a:pt x="2104" y="3092"/>
                  <a:pt x="2105" y="3094"/>
                  <a:pt x="2106" y="3096"/>
                </a:cubicBezTo>
                <a:cubicBezTo>
                  <a:pt x="2107" y="3097"/>
                  <a:pt x="2108" y="3098"/>
                  <a:pt x="2109" y="3097"/>
                </a:cubicBezTo>
                <a:cubicBezTo>
                  <a:pt x="2110" y="3097"/>
                  <a:pt x="2109" y="3096"/>
                  <a:pt x="2109" y="3095"/>
                </a:cubicBezTo>
                <a:cubicBezTo>
                  <a:pt x="2108" y="3093"/>
                  <a:pt x="2107" y="3090"/>
                  <a:pt x="2105" y="3088"/>
                </a:cubicBezTo>
                <a:close/>
                <a:moveTo>
                  <a:pt x="2075" y="3341"/>
                </a:moveTo>
                <a:cubicBezTo>
                  <a:pt x="2084" y="3339"/>
                  <a:pt x="2093" y="3340"/>
                  <a:pt x="2100" y="3336"/>
                </a:cubicBezTo>
                <a:cubicBezTo>
                  <a:pt x="2102" y="3336"/>
                  <a:pt x="2104" y="3336"/>
                  <a:pt x="2103" y="3334"/>
                </a:cubicBezTo>
                <a:cubicBezTo>
                  <a:pt x="2103" y="3333"/>
                  <a:pt x="2101" y="3333"/>
                  <a:pt x="2100" y="3333"/>
                </a:cubicBezTo>
                <a:cubicBezTo>
                  <a:pt x="2092" y="3334"/>
                  <a:pt x="2083" y="3334"/>
                  <a:pt x="2075" y="3334"/>
                </a:cubicBezTo>
                <a:cubicBezTo>
                  <a:pt x="2071" y="3335"/>
                  <a:pt x="2071" y="3337"/>
                  <a:pt x="2070" y="3339"/>
                </a:cubicBezTo>
                <a:cubicBezTo>
                  <a:pt x="2070" y="3341"/>
                  <a:pt x="2073" y="3342"/>
                  <a:pt x="2075" y="3341"/>
                </a:cubicBezTo>
                <a:close/>
                <a:moveTo>
                  <a:pt x="2071" y="3322"/>
                </a:moveTo>
                <a:cubicBezTo>
                  <a:pt x="2070" y="3322"/>
                  <a:pt x="2068" y="3323"/>
                  <a:pt x="2068" y="3324"/>
                </a:cubicBezTo>
                <a:cubicBezTo>
                  <a:pt x="2068" y="3325"/>
                  <a:pt x="2069" y="3326"/>
                  <a:pt x="2070" y="3327"/>
                </a:cubicBezTo>
                <a:cubicBezTo>
                  <a:pt x="2078" y="3331"/>
                  <a:pt x="2085" y="3330"/>
                  <a:pt x="2093" y="3328"/>
                </a:cubicBezTo>
                <a:cubicBezTo>
                  <a:pt x="2094" y="3328"/>
                  <a:pt x="2094" y="3327"/>
                  <a:pt x="2094" y="3326"/>
                </a:cubicBezTo>
                <a:cubicBezTo>
                  <a:pt x="2088" y="3325"/>
                  <a:pt x="2082" y="3325"/>
                  <a:pt x="2077" y="3322"/>
                </a:cubicBezTo>
                <a:cubicBezTo>
                  <a:pt x="2075" y="3321"/>
                  <a:pt x="2073" y="3321"/>
                  <a:pt x="2071" y="3322"/>
                </a:cubicBezTo>
                <a:close/>
                <a:moveTo>
                  <a:pt x="2075" y="3353"/>
                </a:moveTo>
                <a:cubicBezTo>
                  <a:pt x="2076" y="3356"/>
                  <a:pt x="2079" y="3354"/>
                  <a:pt x="2081" y="3355"/>
                </a:cubicBezTo>
                <a:cubicBezTo>
                  <a:pt x="2082" y="3355"/>
                  <a:pt x="2083" y="3354"/>
                  <a:pt x="2084" y="3354"/>
                </a:cubicBezTo>
                <a:cubicBezTo>
                  <a:pt x="2092" y="3350"/>
                  <a:pt x="2100" y="3347"/>
                  <a:pt x="2109" y="3343"/>
                </a:cubicBezTo>
                <a:cubicBezTo>
                  <a:pt x="2110" y="3342"/>
                  <a:pt x="2112" y="3341"/>
                  <a:pt x="2111" y="3340"/>
                </a:cubicBezTo>
                <a:cubicBezTo>
                  <a:pt x="2110" y="3338"/>
                  <a:pt x="2109" y="3339"/>
                  <a:pt x="2108" y="3340"/>
                </a:cubicBezTo>
                <a:cubicBezTo>
                  <a:pt x="2099" y="3343"/>
                  <a:pt x="2089" y="3344"/>
                  <a:pt x="2080" y="3347"/>
                </a:cubicBezTo>
                <a:cubicBezTo>
                  <a:pt x="2077" y="3348"/>
                  <a:pt x="2074" y="3350"/>
                  <a:pt x="2075" y="3353"/>
                </a:cubicBezTo>
                <a:close/>
                <a:moveTo>
                  <a:pt x="2183" y="3394"/>
                </a:moveTo>
                <a:cubicBezTo>
                  <a:pt x="2184" y="3399"/>
                  <a:pt x="2185" y="3403"/>
                  <a:pt x="2190" y="3407"/>
                </a:cubicBezTo>
                <a:cubicBezTo>
                  <a:pt x="2189" y="3401"/>
                  <a:pt x="2186" y="3397"/>
                  <a:pt x="2185" y="3392"/>
                </a:cubicBezTo>
                <a:cubicBezTo>
                  <a:pt x="2184" y="3393"/>
                  <a:pt x="2182" y="3392"/>
                  <a:pt x="2183" y="3394"/>
                </a:cubicBezTo>
                <a:close/>
                <a:moveTo>
                  <a:pt x="2153" y="3406"/>
                </a:moveTo>
                <a:cubicBezTo>
                  <a:pt x="2154" y="3399"/>
                  <a:pt x="2154" y="3391"/>
                  <a:pt x="2154" y="3384"/>
                </a:cubicBezTo>
                <a:cubicBezTo>
                  <a:pt x="2154" y="3382"/>
                  <a:pt x="2155" y="3379"/>
                  <a:pt x="2151" y="3380"/>
                </a:cubicBezTo>
                <a:cubicBezTo>
                  <a:pt x="2151" y="3380"/>
                  <a:pt x="2150" y="3380"/>
                  <a:pt x="2150" y="3380"/>
                </a:cubicBezTo>
                <a:cubicBezTo>
                  <a:pt x="2150" y="3379"/>
                  <a:pt x="2150" y="3379"/>
                  <a:pt x="2150" y="3378"/>
                </a:cubicBezTo>
                <a:cubicBezTo>
                  <a:pt x="2151" y="3377"/>
                  <a:pt x="2151" y="3375"/>
                  <a:pt x="2150" y="3375"/>
                </a:cubicBezTo>
                <a:cubicBezTo>
                  <a:pt x="2148" y="3374"/>
                  <a:pt x="2148" y="3376"/>
                  <a:pt x="2148" y="3378"/>
                </a:cubicBezTo>
                <a:cubicBezTo>
                  <a:pt x="2146" y="3385"/>
                  <a:pt x="2145" y="3392"/>
                  <a:pt x="2143" y="3399"/>
                </a:cubicBezTo>
                <a:cubicBezTo>
                  <a:pt x="2141" y="3402"/>
                  <a:pt x="2141" y="3406"/>
                  <a:pt x="2139" y="3409"/>
                </a:cubicBezTo>
                <a:cubicBezTo>
                  <a:pt x="2137" y="3411"/>
                  <a:pt x="2137" y="3413"/>
                  <a:pt x="2137" y="3415"/>
                </a:cubicBezTo>
                <a:cubicBezTo>
                  <a:pt x="2138" y="3417"/>
                  <a:pt x="2138" y="3418"/>
                  <a:pt x="2140" y="3418"/>
                </a:cubicBezTo>
                <a:cubicBezTo>
                  <a:pt x="2141" y="3418"/>
                  <a:pt x="2142" y="3417"/>
                  <a:pt x="2143" y="3416"/>
                </a:cubicBezTo>
                <a:cubicBezTo>
                  <a:pt x="2144" y="3414"/>
                  <a:pt x="2145" y="3412"/>
                  <a:pt x="2145" y="3409"/>
                </a:cubicBezTo>
                <a:cubicBezTo>
                  <a:pt x="2146" y="3402"/>
                  <a:pt x="2149" y="3396"/>
                  <a:pt x="2150" y="3389"/>
                </a:cubicBezTo>
                <a:cubicBezTo>
                  <a:pt x="2150" y="3389"/>
                  <a:pt x="2150" y="3389"/>
                  <a:pt x="2151" y="3389"/>
                </a:cubicBezTo>
                <a:cubicBezTo>
                  <a:pt x="2151" y="3396"/>
                  <a:pt x="2150" y="3403"/>
                  <a:pt x="2149" y="3410"/>
                </a:cubicBezTo>
                <a:cubicBezTo>
                  <a:pt x="2149" y="3412"/>
                  <a:pt x="2149" y="3414"/>
                  <a:pt x="2150" y="3416"/>
                </a:cubicBezTo>
                <a:cubicBezTo>
                  <a:pt x="2150" y="3417"/>
                  <a:pt x="2151" y="3418"/>
                  <a:pt x="2152" y="3418"/>
                </a:cubicBezTo>
                <a:cubicBezTo>
                  <a:pt x="2153" y="3418"/>
                  <a:pt x="2154" y="3417"/>
                  <a:pt x="2154" y="3416"/>
                </a:cubicBezTo>
                <a:cubicBezTo>
                  <a:pt x="2155" y="3415"/>
                  <a:pt x="2156" y="3413"/>
                  <a:pt x="2154" y="3412"/>
                </a:cubicBezTo>
                <a:cubicBezTo>
                  <a:pt x="2153" y="3410"/>
                  <a:pt x="2153" y="3408"/>
                  <a:pt x="2153" y="3406"/>
                </a:cubicBezTo>
                <a:close/>
                <a:moveTo>
                  <a:pt x="2145" y="3377"/>
                </a:moveTo>
                <a:cubicBezTo>
                  <a:pt x="2145" y="3376"/>
                  <a:pt x="2147" y="3374"/>
                  <a:pt x="2145" y="3373"/>
                </a:cubicBezTo>
                <a:cubicBezTo>
                  <a:pt x="2142" y="3371"/>
                  <a:pt x="2142" y="3375"/>
                  <a:pt x="2141" y="3375"/>
                </a:cubicBezTo>
                <a:cubicBezTo>
                  <a:pt x="2140" y="3375"/>
                  <a:pt x="2140" y="3376"/>
                  <a:pt x="2140" y="3376"/>
                </a:cubicBezTo>
                <a:cubicBezTo>
                  <a:pt x="2135" y="3384"/>
                  <a:pt x="2130" y="3392"/>
                  <a:pt x="2125" y="3400"/>
                </a:cubicBezTo>
                <a:cubicBezTo>
                  <a:pt x="2123" y="3402"/>
                  <a:pt x="2122" y="3404"/>
                  <a:pt x="2121" y="3407"/>
                </a:cubicBezTo>
                <a:cubicBezTo>
                  <a:pt x="2120" y="3408"/>
                  <a:pt x="2119" y="3410"/>
                  <a:pt x="2121" y="3411"/>
                </a:cubicBezTo>
                <a:cubicBezTo>
                  <a:pt x="2123" y="3412"/>
                  <a:pt x="2125" y="3415"/>
                  <a:pt x="2128" y="3414"/>
                </a:cubicBezTo>
                <a:cubicBezTo>
                  <a:pt x="2130" y="3413"/>
                  <a:pt x="2133" y="3411"/>
                  <a:pt x="2132" y="3408"/>
                </a:cubicBezTo>
                <a:cubicBezTo>
                  <a:pt x="2132" y="3407"/>
                  <a:pt x="2132" y="3405"/>
                  <a:pt x="2133" y="3405"/>
                </a:cubicBezTo>
                <a:cubicBezTo>
                  <a:pt x="2138" y="3398"/>
                  <a:pt x="2139" y="3390"/>
                  <a:pt x="2142" y="3383"/>
                </a:cubicBezTo>
                <a:cubicBezTo>
                  <a:pt x="2143" y="3381"/>
                  <a:pt x="2145" y="3380"/>
                  <a:pt x="2145" y="3377"/>
                </a:cubicBezTo>
                <a:close/>
                <a:moveTo>
                  <a:pt x="2114" y="3354"/>
                </a:moveTo>
                <a:cubicBezTo>
                  <a:pt x="2107" y="3357"/>
                  <a:pt x="2101" y="3360"/>
                  <a:pt x="2095" y="3364"/>
                </a:cubicBezTo>
                <a:cubicBezTo>
                  <a:pt x="2092" y="3367"/>
                  <a:pt x="2087" y="3369"/>
                  <a:pt x="2085" y="3374"/>
                </a:cubicBezTo>
                <a:cubicBezTo>
                  <a:pt x="2085" y="3375"/>
                  <a:pt x="2084" y="3376"/>
                  <a:pt x="2085" y="3377"/>
                </a:cubicBezTo>
                <a:cubicBezTo>
                  <a:pt x="2086" y="3378"/>
                  <a:pt x="2087" y="3378"/>
                  <a:pt x="2088" y="3378"/>
                </a:cubicBezTo>
                <a:cubicBezTo>
                  <a:pt x="2090" y="3377"/>
                  <a:pt x="2091" y="3377"/>
                  <a:pt x="2092" y="3376"/>
                </a:cubicBezTo>
                <a:cubicBezTo>
                  <a:pt x="2100" y="3370"/>
                  <a:pt x="2107" y="3363"/>
                  <a:pt x="2114" y="3354"/>
                </a:cubicBezTo>
                <a:close/>
                <a:moveTo>
                  <a:pt x="2110" y="3194"/>
                </a:moveTo>
                <a:cubicBezTo>
                  <a:pt x="2112" y="3193"/>
                  <a:pt x="2114" y="3192"/>
                  <a:pt x="2114" y="3189"/>
                </a:cubicBezTo>
                <a:cubicBezTo>
                  <a:pt x="2114" y="3186"/>
                  <a:pt x="2115" y="3182"/>
                  <a:pt x="2115" y="3178"/>
                </a:cubicBezTo>
                <a:cubicBezTo>
                  <a:pt x="2115" y="3177"/>
                  <a:pt x="2115" y="3176"/>
                  <a:pt x="2114" y="3176"/>
                </a:cubicBezTo>
                <a:cubicBezTo>
                  <a:pt x="2112" y="3175"/>
                  <a:pt x="2112" y="3176"/>
                  <a:pt x="2111" y="3178"/>
                </a:cubicBezTo>
                <a:cubicBezTo>
                  <a:pt x="2111" y="3181"/>
                  <a:pt x="2110" y="3184"/>
                  <a:pt x="2110" y="3187"/>
                </a:cubicBezTo>
                <a:cubicBezTo>
                  <a:pt x="2111" y="3190"/>
                  <a:pt x="2109" y="3191"/>
                  <a:pt x="2107" y="3191"/>
                </a:cubicBezTo>
                <a:cubicBezTo>
                  <a:pt x="2100" y="3191"/>
                  <a:pt x="2093" y="3190"/>
                  <a:pt x="2087" y="3190"/>
                </a:cubicBezTo>
                <a:cubicBezTo>
                  <a:pt x="2086" y="3190"/>
                  <a:pt x="2084" y="3188"/>
                  <a:pt x="2084" y="3190"/>
                </a:cubicBezTo>
                <a:cubicBezTo>
                  <a:pt x="2083" y="3191"/>
                  <a:pt x="2085" y="3192"/>
                  <a:pt x="2086" y="3193"/>
                </a:cubicBezTo>
                <a:cubicBezTo>
                  <a:pt x="2094" y="3194"/>
                  <a:pt x="2102" y="3195"/>
                  <a:pt x="2110" y="3194"/>
                </a:cubicBezTo>
                <a:close/>
                <a:moveTo>
                  <a:pt x="2119" y="3357"/>
                </a:moveTo>
                <a:cubicBezTo>
                  <a:pt x="2118" y="3361"/>
                  <a:pt x="2114" y="3360"/>
                  <a:pt x="2112" y="3362"/>
                </a:cubicBezTo>
                <a:cubicBezTo>
                  <a:pt x="2110" y="3366"/>
                  <a:pt x="2108" y="3369"/>
                  <a:pt x="2105" y="3371"/>
                </a:cubicBezTo>
                <a:cubicBezTo>
                  <a:pt x="2101" y="3376"/>
                  <a:pt x="2098" y="3381"/>
                  <a:pt x="2094" y="3386"/>
                </a:cubicBezTo>
                <a:cubicBezTo>
                  <a:pt x="2094" y="3387"/>
                  <a:pt x="2093" y="3388"/>
                  <a:pt x="2094" y="3389"/>
                </a:cubicBezTo>
                <a:cubicBezTo>
                  <a:pt x="2095" y="3391"/>
                  <a:pt x="2096" y="3390"/>
                  <a:pt x="2098" y="3390"/>
                </a:cubicBezTo>
                <a:cubicBezTo>
                  <a:pt x="2099" y="3389"/>
                  <a:pt x="2099" y="3388"/>
                  <a:pt x="2100" y="3387"/>
                </a:cubicBezTo>
                <a:cubicBezTo>
                  <a:pt x="2105" y="3381"/>
                  <a:pt x="2111" y="3375"/>
                  <a:pt x="2115" y="3368"/>
                </a:cubicBezTo>
                <a:cubicBezTo>
                  <a:pt x="2117" y="3366"/>
                  <a:pt x="2121" y="3363"/>
                  <a:pt x="2119" y="3357"/>
                </a:cubicBezTo>
                <a:close/>
                <a:moveTo>
                  <a:pt x="2083" y="3102"/>
                </a:moveTo>
                <a:cubicBezTo>
                  <a:pt x="2082" y="3103"/>
                  <a:pt x="2081" y="3104"/>
                  <a:pt x="2082" y="3105"/>
                </a:cubicBezTo>
                <a:cubicBezTo>
                  <a:pt x="2085" y="3107"/>
                  <a:pt x="2089" y="3108"/>
                  <a:pt x="2092" y="3110"/>
                </a:cubicBezTo>
                <a:cubicBezTo>
                  <a:pt x="2094" y="3110"/>
                  <a:pt x="2095" y="3109"/>
                  <a:pt x="2095" y="3108"/>
                </a:cubicBezTo>
                <a:cubicBezTo>
                  <a:pt x="2096" y="3107"/>
                  <a:pt x="2096" y="3107"/>
                  <a:pt x="2095" y="3106"/>
                </a:cubicBezTo>
                <a:cubicBezTo>
                  <a:pt x="2094" y="3105"/>
                  <a:pt x="2085" y="3102"/>
                  <a:pt x="2083" y="3102"/>
                </a:cubicBezTo>
                <a:close/>
                <a:moveTo>
                  <a:pt x="2143" y="3178"/>
                </a:moveTo>
                <a:cubicBezTo>
                  <a:pt x="2142" y="3180"/>
                  <a:pt x="2140" y="3180"/>
                  <a:pt x="2138" y="3178"/>
                </a:cubicBezTo>
                <a:cubicBezTo>
                  <a:pt x="2134" y="3175"/>
                  <a:pt x="2132" y="3171"/>
                  <a:pt x="2129" y="3168"/>
                </a:cubicBezTo>
                <a:cubicBezTo>
                  <a:pt x="2127" y="3170"/>
                  <a:pt x="2128" y="3171"/>
                  <a:pt x="2129" y="3173"/>
                </a:cubicBezTo>
                <a:cubicBezTo>
                  <a:pt x="2132" y="3176"/>
                  <a:pt x="2133" y="3180"/>
                  <a:pt x="2137" y="3182"/>
                </a:cubicBezTo>
                <a:cubicBezTo>
                  <a:pt x="2140" y="3184"/>
                  <a:pt x="2144" y="3183"/>
                  <a:pt x="2146" y="3180"/>
                </a:cubicBezTo>
                <a:cubicBezTo>
                  <a:pt x="2147" y="3179"/>
                  <a:pt x="2147" y="3178"/>
                  <a:pt x="2146" y="3177"/>
                </a:cubicBezTo>
                <a:cubicBezTo>
                  <a:pt x="2145" y="3175"/>
                  <a:pt x="2144" y="3177"/>
                  <a:pt x="2143" y="3178"/>
                </a:cubicBezTo>
                <a:close/>
                <a:moveTo>
                  <a:pt x="2178" y="3131"/>
                </a:moveTo>
                <a:cubicBezTo>
                  <a:pt x="2181" y="3131"/>
                  <a:pt x="2181" y="3128"/>
                  <a:pt x="2183" y="3127"/>
                </a:cubicBezTo>
                <a:cubicBezTo>
                  <a:pt x="2182" y="3125"/>
                  <a:pt x="2180" y="3126"/>
                  <a:pt x="2179" y="3126"/>
                </a:cubicBezTo>
                <a:cubicBezTo>
                  <a:pt x="2177" y="3126"/>
                  <a:pt x="2176" y="3126"/>
                  <a:pt x="2175" y="3126"/>
                </a:cubicBezTo>
                <a:cubicBezTo>
                  <a:pt x="2168" y="3127"/>
                  <a:pt x="2168" y="3128"/>
                  <a:pt x="2168" y="3131"/>
                </a:cubicBezTo>
                <a:cubicBezTo>
                  <a:pt x="2172" y="3129"/>
                  <a:pt x="2175" y="3131"/>
                  <a:pt x="2178" y="3131"/>
                </a:cubicBezTo>
                <a:close/>
                <a:moveTo>
                  <a:pt x="2111" y="3398"/>
                </a:moveTo>
                <a:cubicBezTo>
                  <a:pt x="2115" y="3390"/>
                  <a:pt x="2118" y="3382"/>
                  <a:pt x="2124" y="3375"/>
                </a:cubicBezTo>
                <a:cubicBezTo>
                  <a:pt x="2125" y="3375"/>
                  <a:pt x="2125" y="3374"/>
                  <a:pt x="2125" y="3373"/>
                </a:cubicBezTo>
                <a:cubicBezTo>
                  <a:pt x="2124" y="3370"/>
                  <a:pt x="2126" y="3367"/>
                  <a:pt x="2127" y="3364"/>
                </a:cubicBezTo>
                <a:cubicBezTo>
                  <a:pt x="2128" y="3363"/>
                  <a:pt x="2129" y="3362"/>
                  <a:pt x="2127" y="3362"/>
                </a:cubicBezTo>
                <a:cubicBezTo>
                  <a:pt x="2126" y="3361"/>
                  <a:pt x="2125" y="3362"/>
                  <a:pt x="2124" y="3363"/>
                </a:cubicBezTo>
                <a:cubicBezTo>
                  <a:pt x="2123" y="3366"/>
                  <a:pt x="2123" y="3370"/>
                  <a:pt x="2121" y="3371"/>
                </a:cubicBezTo>
                <a:cubicBezTo>
                  <a:pt x="2117" y="3373"/>
                  <a:pt x="2115" y="3377"/>
                  <a:pt x="2112" y="3380"/>
                </a:cubicBezTo>
                <a:cubicBezTo>
                  <a:pt x="2108" y="3386"/>
                  <a:pt x="2105" y="3391"/>
                  <a:pt x="2103" y="3398"/>
                </a:cubicBezTo>
                <a:cubicBezTo>
                  <a:pt x="2102" y="3399"/>
                  <a:pt x="2102" y="3401"/>
                  <a:pt x="2103" y="3402"/>
                </a:cubicBezTo>
                <a:cubicBezTo>
                  <a:pt x="2104" y="3402"/>
                  <a:pt x="2106" y="3403"/>
                  <a:pt x="2106" y="3402"/>
                </a:cubicBezTo>
                <a:cubicBezTo>
                  <a:pt x="2109" y="3401"/>
                  <a:pt x="2110" y="3400"/>
                  <a:pt x="2111" y="3398"/>
                </a:cubicBezTo>
                <a:close/>
                <a:moveTo>
                  <a:pt x="2230" y="3345"/>
                </a:moveTo>
                <a:cubicBezTo>
                  <a:pt x="2230" y="3348"/>
                  <a:pt x="2233" y="3347"/>
                  <a:pt x="2234" y="3347"/>
                </a:cubicBezTo>
                <a:cubicBezTo>
                  <a:pt x="2239" y="3345"/>
                  <a:pt x="2242" y="3341"/>
                  <a:pt x="2241" y="3336"/>
                </a:cubicBezTo>
                <a:cubicBezTo>
                  <a:pt x="2240" y="3333"/>
                  <a:pt x="2238" y="3333"/>
                  <a:pt x="2236" y="3334"/>
                </a:cubicBezTo>
                <a:cubicBezTo>
                  <a:pt x="2231" y="3335"/>
                  <a:pt x="2228" y="3340"/>
                  <a:pt x="2230" y="3345"/>
                </a:cubicBezTo>
                <a:close/>
                <a:moveTo>
                  <a:pt x="2183" y="3365"/>
                </a:moveTo>
                <a:cubicBezTo>
                  <a:pt x="2181" y="3364"/>
                  <a:pt x="2179" y="3364"/>
                  <a:pt x="2177" y="3364"/>
                </a:cubicBezTo>
                <a:cubicBezTo>
                  <a:pt x="2175" y="3364"/>
                  <a:pt x="2174" y="3366"/>
                  <a:pt x="2173" y="3368"/>
                </a:cubicBezTo>
                <a:cubicBezTo>
                  <a:pt x="2172" y="3370"/>
                  <a:pt x="2174" y="3371"/>
                  <a:pt x="2175" y="3372"/>
                </a:cubicBezTo>
                <a:cubicBezTo>
                  <a:pt x="2177" y="3374"/>
                  <a:pt x="2180" y="3374"/>
                  <a:pt x="2183" y="3373"/>
                </a:cubicBezTo>
                <a:cubicBezTo>
                  <a:pt x="2183" y="3373"/>
                  <a:pt x="2184" y="3372"/>
                  <a:pt x="2185" y="3372"/>
                </a:cubicBezTo>
                <a:cubicBezTo>
                  <a:pt x="2187" y="3371"/>
                  <a:pt x="2188" y="3370"/>
                  <a:pt x="2188" y="3368"/>
                </a:cubicBezTo>
                <a:cubicBezTo>
                  <a:pt x="2187" y="3365"/>
                  <a:pt x="2185" y="3365"/>
                  <a:pt x="2183" y="3365"/>
                </a:cubicBezTo>
                <a:close/>
                <a:moveTo>
                  <a:pt x="2168" y="3114"/>
                </a:moveTo>
                <a:cubicBezTo>
                  <a:pt x="2169" y="3117"/>
                  <a:pt x="2173" y="3113"/>
                  <a:pt x="2175" y="3113"/>
                </a:cubicBezTo>
                <a:cubicBezTo>
                  <a:pt x="2177" y="3112"/>
                  <a:pt x="2181" y="3113"/>
                  <a:pt x="2180" y="3110"/>
                </a:cubicBezTo>
                <a:cubicBezTo>
                  <a:pt x="2179" y="3108"/>
                  <a:pt x="2176" y="3110"/>
                  <a:pt x="2174" y="3111"/>
                </a:cubicBezTo>
                <a:cubicBezTo>
                  <a:pt x="2172" y="3112"/>
                  <a:pt x="2167" y="3112"/>
                  <a:pt x="2168" y="3114"/>
                </a:cubicBezTo>
                <a:close/>
                <a:moveTo>
                  <a:pt x="193" y="2727"/>
                </a:moveTo>
                <a:cubicBezTo>
                  <a:pt x="192" y="2726"/>
                  <a:pt x="189" y="2728"/>
                  <a:pt x="189" y="2730"/>
                </a:cubicBezTo>
                <a:cubicBezTo>
                  <a:pt x="189" y="2731"/>
                  <a:pt x="189" y="2732"/>
                  <a:pt x="188" y="2733"/>
                </a:cubicBezTo>
                <a:cubicBezTo>
                  <a:pt x="189" y="2733"/>
                  <a:pt x="189" y="2734"/>
                  <a:pt x="189" y="2735"/>
                </a:cubicBezTo>
                <a:cubicBezTo>
                  <a:pt x="189" y="2736"/>
                  <a:pt x="189" y="2738"/>
                  <a:pt x="190" y="2738"/>
                </a:cubicBezTo>
                <a:cubicBezTo>
                  <a:pt x="192" y="2737"/>
                  <a:pt x="192" y="2736"/>
                  <a:pt x="192" y="2735"/>
                </a:cubicBezTo>
                <a:cubicBezTo>
                  <a:pt x="192" y="2734"/>
                  <a:pt x="193" y="2732"/>
                  <a:pt x="193" y="2731"/>
                </a:cubicBezTo>
                <a:cubicBezTo>
                  <a:pt x="193" y="2729"/>
                  <a:pt x="195" y="2727"/>
                  <a:pt x="193" y="2727"/>
                </a:cubicBezTo>
                <a:close/>
                <a:moveTo>
                  <a:pt x="201" y="2735"/>
                </a:moveTo>
                <a:cubicBezTo>
                  <a:pt x="201" y="2734"/>
                  <a:pt x="202" y="2733"/>
                  <a:pt x="202" y="2733"/>
                </a:cubicBezTo>
                <a:cubicBezTo>
                  <a:pt x="202" y="2731"/>
                  <a:pt x="201" y="2730"/>
                  <a:pt x="200" y="2729"/>
                </a:cubicBezTo>
                <a:cubicBezTo>
                  <a:pt x="199" y="2729"/>
                  <a:pt x="198" y="2729"/>
                  <a:pt x="197" y="2730"/>
                </a:cubicBezTo>
                <a:cubicBezTo>
                  <a:pt x="195" y="2732"/>
                  <a:pt x="197" y="2741"/>
                  <a:pt x="199" y="2742"/>
                </a:cubicBezTo>
                <a:cubicBezTo>
                  <a:pt x="200" y="2743"/>
                  <a:pt x="201" y="2743"/>
                  <a:pt x="202" y="2742"/>
                </a:cubicBezTo>
                <a:cubicBezTo>
                  <a:pt x="203" y="2741"/>
                  <a:pt x="202" y="2741"/>
                  <a:pt x="202" y="2740"/>
                </a:cubicBezTo>
                <a:cubicBezTo>
                  <a:pt x="200" y="2739"/>
                  <a:pt x="201" y="2737"/>
                  <a:pt x="201" y="2735"/>
                </a:cubicBezTo>
                <a:close/>
                <a:moveTo>
                  <a:pt x="226" y="2732"/>
                </a:moveTo>
                <a:cubicBezTo>
                  <a:pt x="224" y="2733"/>
                  <a:pt x="224" y="2734"/>
                  <a:pt x="224" y="2736"/>
                </a:cubicBezTo>
                <a:cubicBezTo>
                  <a:pt x="224" y="2739"/>
                  <a:pt x="225" y="2742"/>
                  <a:pt x="224" y="2745"/>
                </a:cubicBezTo>
                <a:cubicBezTo>
                  <a:pt x="224" y="2746"/>
                  <a:pt x="225" y="2747"/>
                  <a:pt x="226" y="2748"/>
                </a:cubicBezTo>
                <a:cubicBezTo>
                  <a:pt x="227" y="2749"/>
                  <a:pt x="228" y="2747"/>
                  <a:pt x="228" y="2747"/>
                </a:cubicBezTo>
                <a:cubicBezTo>
                  <a:pt x="230" y="2745"/>
                  <a:pt x="231" y="2743"/>
                  <a:pt x="231" y="2740"/>
                </a:cubicBezTo>
                <a:cubicBezTo>
                  <a:pt x="231" y="2738"/>
                  <a:pt x="230" y="2736"/>
                  <a:pt x="229" y="2734"/>
                </a:cubicBezTo>
                <a:cubicBezTo>
                  <a:pt x="229" y="2733"/>
                  <a:pt x="228" y="2732"/>
                  <a:pt x="226" y="2732"/>
                </a:cubicBezTo>
                <a:close/>
                <a:moveTo>
                  <a:pt x="238" y="2796"/>
                </a:moveTo>
                <a:cubicBezTo>
                  <a:pt x="240" y="2795"/>
                  <a:pt x="239" y="2793"/>
                  <a:pt x="240" y="2791"/>
                </a:cubicBezTo>
                <a:cubicBezTo>
                  <a:pt x="240" y="2790"/>
                  <a:pt x="240" y="2788"/>
                  <a:pt x="239" y="2789"/>
                </a:cubicBezTo>
                <a:cubicBezTo>
                  <a:pt x="237" y="2790"/>
                  <a:pt x="237" y="2787"/>
                  <a:pt x="235" y="2788"/>
                </a:cubicBezTo>
                <a:cubicBezTo>
                  <a:pt x="234" y="2789"/>
                  <a:pt x="236" y="2791"/>
                  <a:pt x="236" y="2793"/>
                </a:cubicBezTo>
                <a:cubicBezTo>
                  <a:pt x="235" y="2794"/>
                  <a:pt x="236" y="2796"/>
                  <a:pt x="238" y="2796"/>
                </a:cubicBezTo>
                <a:close/>
                <a:moveTo>
                  <a:pt x="240" y="2735"/>
                </a:moveTo>
                <a:cubicBezTo>
                  <a:pt x="240" y="2734"/>
                  <a:pt x="240" y="2733"/>
                  <a:pt x="239" y="2733"/>
                </a:cubicBezTo>
                <a:cubicBezTo>
                  <a:pt x="238" y="2734"/>
                  <a:pt x="237" y="2734"/>
                  <a:pt x="237" y="2735"/>
                </a:cubicBezTo>
                <a:cubicBezTo>
                  <a:pt x="237" y="2738"/>
                  <a:pt x="236" y="2741"/>
                  <a:pt x="236" y="2744"/>
                </a:cubicBezTo>
                <a:cubicBezTo>
                  <a:pt x="236" y="2745"/>
                  <a:pt x="236" y="2746"/>
                  <a:pt x="237" y="2746"/>
                </a:cubicBezTo>
                <a:cubicBezTo>
                  <a:pt x="238" y="2747"/>
                  <a:pt x="239" y="2746"/>
                  <a:pt x="239" y="2745"/>
                </a:cubicBezTo>
                <a:cubicBezTo>
                  <a:pt x="240" y="2743"/>
                  <a:pt x="241" y="2741"/>
                  <a:pt x="241" y="2739"/>
                </a:cubicBezTo>
                <a:cubicBezTo>
                  <a:pt x="241" y="2738"/>
                  <a:pt x="241" y="2736"/>
                  <a:pt x="240" y="2735"/>
                </a:cubicBezTo>
                <a:close/>
                <a:moveTo>
                  <a:pt x="218" y="2794"/>
                </a:moveTo>
                <a:cubicBezTo>
                  <a:pt x="219" y="2795"/>
                  <a:pt x="220" y="2794"/>
                  <a:pt x="221" y="2793"/>
                </a:cubicBezTo>
                <a:cubicBezTo>
                  <a:pt x="223" y="2790"/>
                  <a:pt x="224" y="2787"/>
                  <a:pt x="225" y="2783"/>
                </a:cubicBezTo>
                <a:cubicBezTo>
                  <a:pt x="225" y="2783"/>
                  <a:pt x="225" y="2781"/>
                  <a:pt x="224" y="2781"/>
                </a:cubicBezTo>
                <a:cubicBezTo>
                  <a:pt x="222" y="2782"/>
                  <a:pt x="219" y="2780"/>
                  <a:pt x="219" y="2784"/>
                </a:cubicBezTo>
                <a:cubicBezTo>
                  <a:pt x="218" y="2787"/>
                  <a:pt x="217" y="2789"/>
                  <a:pt x="217" y="2791"/>
                </a:cubicBezTo>
                <a:cubicBezTo>
                  <a:pt x="217" y="2792"/>
                  <a:pt x="217" y="2793"/>
                  <a:pt x="218" y="2794"/>
                </a:cubicBezTo>
                <a:close/>
                <a:moveTo>
                  <a:pt x="189" y="2752"/>
                </a:moveTo>
                <a:cubicBezTo>
                  <a:pt x="189" y="2751"/>
                  <a:pt x="188" y="2750"/>
                  <a:pt x="187" y="2751"/>
                </a:cubicBezTo>
                <a:cubicBezTo>
                  <a:pt x="184" y="2751"/>
                  <a:pt x="182" y="2753"/>
                  <a:pt x="179" y="2754"/>
                </a:cubicBezTo>
                <a:cubicBezTo>
                  <a:pt x="179" y="2755"/>
                  <a:pt x="179" y="2755"/>
                  <a:pt x="179" y="2756"/>
                </a:cubicBezTo>
                <a:cubicBezTo>
                  <a:pt x="179" y="2757"/>
                  <a:pt x="180" y="2757"/>
                  <a:pt x="181" y="2757"/>
                </a:cubicBezTo>
                <a:cubicBezTo>
                  <a:pt x="182" y="2756"/>
                  <a:pt x="183" y="2756"/>
                  <a:pt x="184" y="2755"/>
                </a:cubicBezTo>
                <a:cubicBezTo>
                  <a:pt x="185" y="2754"/>
                  <a:pt x="186" y="2753"/>
                  <a:pt x="187" y="2753"/>
                </a:cubicBezTo>
                <a:cubicBezTo>
                  <a:pt x="188" y="2753"/>
                  <a:pt x="189" y="2753"/>
                  <a:pt x="189" y="2752"/>
                </a:cubicBezTo>
                <a:close/>
                <a:moveTo>
                  <a:pt x="196" y="2775"/>
                </a:moveTo>
                <a:cubicBezTo>
                  <a:pt x="199" y="2772"/>
                  <a:pt x="202" y="2769"/>
                  <a:pt x="204" y="2765"/>
                </a:cubicBezTo>
                <a:cubicBezTo>
                  <a:pt x="198" y="2764"/>
                  <a:pt x="195" y="2768"/>
                  <a:pt x="193" y="2772"/>
                </a:cubicBezTo>
                <a:cubicBezTo>
                  <a:pt x="192" y="2773"/>
                  <a:pt x="191" y="2774"/>
                  <a:pt x="193" y="2775"/>
                </a:cubicBezTo>
                <a:cubicBezTo>
                  <a:pt x="194" y="2776"/>
                  <a:pt x="195" y="2776"/>
                  <a:pt x="196" y="2775"/>
                </a:cubicBezTo>
                <a:close/>
                <a:moveTo>
                  <a:pt x="296" y="2784"/>
                </a:moveTo>
                <a:cubicBezTo>
                  <a:pt x="296" y="2781"/>
                  <a:pt x="295" y="2779"/>
                  <a:pt x="295" y="2776"/>
                </a:cubicBezTo>
                <a:cubicBezTo>
                  <a:pt x="293" y="2764"/>
                  <a:pt x="288" y="2753"/>
                  <a:pt x="286" y="2741"/>
                </a:cubicBezTo>
                <a:cubicBezTo>
                  <a:pt x="286" y="2739"/>
                  <a:pt x="285" y="2737"/>
                  <a:pt x="283" y="2738"/>
                </a:cubicBezTo>
                <a:cubicBezTo>
                  <a:pt x="282" y="2738"/>
                  <a:pt x="282" y="2740"/>
                  <a:pt x="283" y="2741"/>
                </a:cubicBezTo>
                <a:cubicBezTo>
                  <a:pt x="285" y="2751"/>
                  <a:pt x="287" y="2761"/>
                  <a:pt x="288" y="2770"/>
                </a:cubicBezTo>
                <a:cubicBezTo>
                  <a:pt x="288" y="2773"/>
                  <a:pt x="288" y="2775"/>
                  <a:pt x="288" y="2777"/>
                </a:cubicBezTo>
                <a:cubicBezTo>
                  <a:pt x="287" y="2776"/>
                  <a:pt x="286" y="2775"/>
                  <a:pt x="285" y="2778"/>
                </a:cubicBezTo>
                <a:cubicBezTo>
                  <a:pt x="285" y="2781"/>
                  <a:pt x="284" y="2783"/>
                  <a:pt x="284" y="2785"/>
                </a:cubicBezTo>
                <a:cubicBezTo>
                  <a:pt x="284" y="2788"/>
                  <a:pt x="282" y="2791"/>
                  <a:pt x="284" y="2791"/>
                </a:cubicBezTo>
                <a:cubicBezTo>
                  <a:pt x="286" y="2792"/>
                  <a:pt x="286" y="2788"/>
                  <a:pt x="287" y="2786"/>
                </a:cubicBezTo>
                <a:cubicBezTo>
                  <a:pt x="288" y="2790"/>
                  <a:pt x="291" y="2788"/>
                  <a:pt x="293" y="2788"/>
                </a:cubicBezTo>
                <a:cubicBezTo>
                  <a:pt x="296" y="2789"/>
                  <a:pt x="295" y="2786"/>
                  <a:pt x="296" y="2784"/>
                </a:cubicBezTo>
                <a:close/>
                <a:moveTo>
                  <a:pt x="291" y="2562"/>
                </a:moveTo>
                <a:cubicBezTo>
                  <a:pt x="296" y="2559"/>
                  <a:pt x="299" y="2554"/>
                  <a:pt x="303" y="2551"/>
                </a:cubicBezTo>
                <a:cubicBezTo>
                  <a:pt x="317" y="2540"/>
                  <a:pt x="332" y="2532"/>
                  <a:pt x="346" y="2522"/>
                </a:cubicBezTo>
                <a:cubicBezTo>
                  <a:pt x="351" y="2519"/>
                  <a:pt x="353" y="2512"/>
                  <a:pt x="350" y="2508"/>
                </a:cubicBezTo>
                <a:cubicBezTo>
                  <a:pt x="346" y="2502"/>
                  <a:pt x="340" y="2502"/>
                  <a:pt x="335" y="2506"/>
                </a:cubicBezTo>
                <a:cubicBezTo>
                  <a:pt x="330" y="2510"/>
                  <a:pt x="324" y="2515"/>
                  <a:pt x="319" y="2519"/>
                </a:cubicBezTo>
                <a:cubicBezTo>
                  <a:pt x="304" y="2530"/>
                  <a:pt x="290" y="2541"/>
                  <a:pt x="276" y="2553"/>
                </a:cubicBezTo>
                <a:cubicBezTo>
                  <a:pt x="276" y="2554"/>
                  <a:pt x="275" y="2554"/>
                  <a:pt x="275" y="2555"/>
                </a:cubicBezTo>
                <a:cubicBezTo>
                  <a:pt x="270" y="2569"/>
                  <a:pt x="265" y="2582"/>
                  <a:pt x="262" y="2597"/>
                </a:cubicBezTo>
                <a:cubicBezTo>
                  <a:pt x="261" y="2599"/>
                  <a:pt x="260" y="2600"/>
                  <a:pt x="257" y="2600"/>
                </a:cubicBezTo>
                <a:cubicBezTo>
                  <a:pt x="244" y="2601"/>
                  <a:pt x="230" y="2599"/>
                  <a:pt x="216" y="2600"/>
                </a:cubicBezTo>
                <a:cubicBezTo>
                  <a:pt x="200" y="2601"/>
                  <a:pt x="184" y="2601"/>
                  <a:pt x="167" y="2601"/>
                </a:cubicBezTo>
                <a:cubicBezTo>
                  <a:pt x="166" y="2601"/>
                  <a:pt x="164" y="2601"/>
                  <a:pt x="163" y="2602"/>
                </a:cubicBezTo>
                <a:cubicBezTo>
                  <a:pt x="160" y="2603"/>
                  <a:pt x="157" y="2603"/>
                  <a:pt x="155" y="2602"/>
                </a:cubicBezTo>
                <a:cubicBezTo>
                  <a:pt x="152" y="2602"/>
                  <a:pt x="150" y="2603"/>
                  <a:pt x="148" y="2605"/>
                </a:cubicBezTo>
                <a:cubicBezTo>
                  <a:pt x="140" y="2614"/>
                  <a:pt x="132" y="2624"/>
                  <a:pt x="128" y="2635"/>
                </a:cubicBezTo>
                <a:cubicBezTo>
                  <a:pt x="123" y="2647"/>
                  <a:pt x="119" y="2659"/>
                  <a:pt x="116" y="2671"/>
                </a:cubicBezTo>
                <a:cubicBezTo>
                  <a:pt x="115" y="2675"/>
                  <a:pt x="113" y="2680"/>
                  <a:pt x="114" y="2684"/>
                </a:cubicBezTo>
                <a:cubicBezTo>
                  <a:pt x="116" y="2688"/>
                  <a:pt x="115" y="2693"/>
                  <a:pt x="115" y="2698"/>
                </a:cubicBezTo>
                <a:cubicBezTo>
                  <a:pt x="116" y="2705"/>
                  <a:pt x="118" y="2712"/>
                  <a:pt x="119" y="2719"/>
                </a:cubicBezTo>
                <a:cubicBezTo>
                  <a:pt x="119" y="2726"/>
                  <a:pt x="123" y="2733"/>
                  <a:pt x="125" y="2740"/>
                </a:cubicBezTo>
                <a:cubicBezTo>
                  <a:pt x="131" y="2763"/>
                  <a:pt x="144" y="2782"/>
                  <a:pt x="162" y="2797"/>
                </a:cubicBezTo>
                <a:cubicBezTo>
                  <a:pt x="166" y="2801"/>
                  <a:pt x="169" y="2805"/>
                  <a:pt x="173" y="2807"/>
                </a:cubicBezTo>
                <a:cubicBezTo>
                  <a:pt x="183" y="2812"/>
                  <a:pt x="193" y="2813"/>
                  <a:pt x="204" y="2814"/>
                </a:cubicBezTo>
                <a:cubicBezTo>
                  <a:pt x="207" y="2814"/>
                  <a:pt x="209" y="2815"/>
                  <a:pt x="212" y="2816"/>
                </a:cubicBezTo>
                <a:cubicBezTo>
                  <a:pt x="217" y="2817"/>
                  <a:pt x="223" y="2818"/>
                  <a:pt x="228" y="2817"/>
                </a:cubicBezTo>
                <a:cubicBezTo>
                  <a:pt x="234" y="2817"/>
                  <a:pt x="239" y="2816"/>
                  <a:pt x="245" y="2816"/>
                </a:cubicBezTo>
                <a:cubicBezTo>
                  <a:pt x="251" y="2816"/>
                  <a:pt x="258" y="2817"/>
                  <a:pt x="264" y="2817"/>
                </a:cubicBezTo>
                <a:cubicBezTo>
                  <a:pt x="275" y="2818"/>
                  <a:pt x="287" y="2816"/>
                  <a:pt x="298" y="2815"/>
                </a:cubicBezTo>
                <a:cubicBezTo>
                  <a:pt x="301" y="2815"/>
                  <a:pt x="304" y="2815"/>
                  <a:pt x="307" y="2812"/>
                </a:cubicBezTo>
                <a:cubicBezTo>
                  <a:pt x="308" y="2811"/>
                  <a:pt x="310" y="2811"/>
                  <a:pt x="312" y="2811"/>
                </a:cubicBezTo>
                <a:cubicBezTo>
                  <a:pt x="314" y="2811"/>
                  <a:pt x="315" y="2809"/>
                  <a:pt x="316" y="2808"/>
                </a:cubicBezTo>
                <a:cubicBezTo>
                  <a:pt x="317" y="2807"/>
                  <a:pt x="317" y="2806"/>
                  <a:pt x="318" y="2806"/>
                </a:cubicBezTo>
                <a:cubicBezTo>
                  <a:pt x="331" y="2799"/>
                  <a:pt x="343" y="2790"/>
                  <a:pt x="354" y="2779"/>
                </a:cubicBezTo>
                <a:cubicBezTo>
                  <a:pt x="362" y="2771"/>
                  <a:pt x="370" y="2762"/>
                  <a:pt x="372" y="2750"/>
                </a:cubicBezTo>
                <a:cubicBezTo>
                  <a:pt x="374" y="2742"/>
                  <a:pt x="377" y="2735"/>
                  <a:pt x="379" y="2728"/>
                </a:cubicBezTo>
                <a:cubicBezTo>
                  <a:pt x="383" y="2710"/>
                  <a:pt x="387" y="2692"/>
                  <a:pt x="382" y="2673"/>
                </a:cubicBezTo>
                <a:cubicBezTo>
                  <a:pt x="380" y="2666"/>
                  <a:pt x="380" y="2658"/>
                  <a:pt x="377" y="2651"/>
                </a:cubicBezTo>
                <a:cubicBezTo>
                  <a:pt x="370" y="2637"/>
                  <a:pt x="365" y="2622"/>
                  <a:pt x="357" y="2608"/>
                </a:cubicBezTo>
                <a:cubicBezTo>
                  <a:pt x="354" y="2604"/>
                  <a:pt x="352" y="2602"/>
                  <a:pt x="347" y="2603"/>
                </a:cubicBezTo>
                <a:cubicBezTo>
                  <a:pt x="347" y="2603"/>
                  <a:pt x="347" y="2602"/>
                  <a:pt x="347" y="2602"/>
                </a:cubicBezTo>
                <a:cubicBezTo>
                  <a:pt x="348" y="2599"/>
                  <a:pt x="350" y="2596"/>
                  <a:pt x="351" y="2593"/>
                </a:cubicBezTo>
                <a:cubicBezTo>
                  <a:pt x="353" y="2588"/>
                  <a:pt x="357" y="2585"/>
                  <a:pt x="361" y="2583"/>
                </a:cubicBezTo>
                <a:cubicBezTo>
                  <a:pt x="366" y="2580"/>
                  <a:pt x="371" y="2579"/>
                  <a:pt x="376" y="2576"/>
                </a:cubicBezTo>
                <a:cubicBezTo>
                  <a:pt x="383" y="2573"/>
                  <a:pt x="386" y="2566"/>
                  <a:pt x="382" y="2560"/>
                </a:cubicBezTo>
                <a:cubicBezTo>
                  <a:pt x="379" y="2554"/>
                  <a:pt x="373" y="2553"/>
                  <a:pt x="366" y="2557"/>
                </a:cubicBezTo>
                <a:cubicBezTo>
                  <a:pt x="365" y="2551"/>
                  <a:pt x="362" y="2548"/>
                  <a:pt x="358" y="2548"/>
                </a:cubicBezTo>
                <a:cubicBezTo>
                  <a:pt x="353" y="2548"/>
                  <a:pt x="349" y="2551"/>
                  <a:pt x="347" y="2556"/>
                </a:cubicBezTo>
                <a:cubicBezTo>
                  <a:pt x="347" y="2557"/>
                  <a:pt x="346" y="2557"/>
                  <a:pt x="346" y="2558"/>
                </a:cubicBezTo>
                <a:cubicBezTo>
                  <a:pt x="344" y="2564"/>
                  <a:pt x="346" y="2571"/>
                  <a:pt x="348" y="2577"/>
                </a:cubicBezTo>
                <a:cubicBezTo>
                  <a:pt x="348" y="2579"/>
                  <a:pt x="349" y="2580"/>
                  <a:pt x="348" y="2582"/>
                </a:cubicBezTo>
                <a:cubicBezTo>
                  <a:pt x="345" y="2587"/>
                  <a:pt x="342" y="2592"/>
                  <a:pt x="339" y="2598"/>
                </a:cubicBezTo>
                <a:cubicBezTo>
                  <a:pt x="337" y="2602"/>
                  <a:pt x="334" y="2604"/>
                  <a:pt x="329" y="2602"/>
                </a:cubicBezTo>
                <a:cubicBezTo>
                  <a:pt x="329" y="2602"/>
                  <a:pt x="328" y="2602"/>
                  <a:pt x="327" y="2602"/>
                </a:cubicBezTo>
                <a:cubicBezTo>
                  <a:pt x="317" y="2602"/>
                  <a:pt x="306" y="2601"/>
                  <a:pt x="296" y="2601"/>
                </a:cubicBezTo>
                <a:cubicBezTo>
                  <a:pt x="291" y="2601"/>
                  <a:pt x="286" y="2601"/>
                  <a:pt x="280" y="2601"/>
                </a:cubicBezTo>
                <a:cubicBezTo>
                  <a:pt x="280" y="2600"/>
                  <a:pt x="280" y="2600"/>
                  <a:pt x="280" y="2600"/>
                </a:cubicBezTo>
                <a:cubicBezTo>
                  <a:pt x="284" y="2589"/>
                  <a:pt x="287" y="2578"/>
                  <a:pt x="290" y="2567"/>
                </a:cubicBezTo>
                <a:cubicBezTo>
                  <a:pt x="291" y="2565"/>
                  <a:pt x="289" y="2564"/>
                  <a:pt x="291" y="2562"/>
                </a:cubicBezTo>
                <a:close/>
                <a:moveTo>
                  <a:pt x="349" y="2560"/>
                </a:moveTo>
                <a:cubicBezTo>
                  <a:pt x="350" y="2558"/>
                  <a:pt x="350" y="2556"/>
                  <a:pt x="351" y="2555"/>
                </a:cubicBezTo>
                <a:cubicBezTo>
                  <a:pt x="353" y="2553"/>
                  <a:pt x="356" y="2550"/>
                  <a:pt x="359" y="2552"/>
                </a:cubicBezTo>
                <a:cubicBezTo>
                  <a:pt x="362" y="2553"/>
                  <a:pt x="363" y="2556"/>
                  <a:pt x="363" y="2559"/>
                </a:cubicBezTo>
                <a:cubicBezTo>
                  <a:pt x="363" y="2559"/>
                  <a:pt x="363" y="2560"/>
                  <a:pt x="363" y="2560"/>
                </a:cubicBezTo>
                <a:cubicBezTo>
                  <a:pt x="363" y="2561"/>
                  <a:pt x="363" y="2563"/>
                  <a:pt x="365" y="2563"/>
                </a:cubicBezTo>
                <a:cubicBezTo>
                  <a:pt x="366" y="2564"/>
                  <a:pt x="367" y="2563"/>
                  <a:pt x="368" y="2562"/>
                </a:cubicBezTo>
                <a:cubicBezTo>
                  <a:pt x="369" y="2560"/>
                  <a:pt x="370" y="2558"/>
                  <a:pt x="372" y="2558"/>
                </a:cubicBezTo>
                <a:cubicBezTo>
                  <a:pt x="377" y="2557"/>
                  <a:pt x="380" y="2560"/>
                  <a:pt x="380" y="2566"/>
                </a:cubicBezTo>
                <a:cubicBezTo>
                  <a:pt x="380" y="2569"/>
                  <a:pt x="379" y="2572"/>
                  <a:pt x="375" y="2573"/>
                </a:cubicBezTo>
                <a:cubicBezTo>
                  <a:pt x="369" y="2576"/>
                  <a:pt x="363" y="2578"/>
                  <a:pt x="357" y="2581"/>
                </a:cubicBezTo>
                <a:cubicBezTo>
                  <a:pt x="355" y="2582"/>
                  <a:pt x="352" y="2584"/>
                  <a:pt x="352" y="2580"/>
                </a:cubicBezTo>
                <a:cubicBezTo>
                  <a:pt x="350" y="2573"/>
                  <a:pt x="347" y="2567"/>
                  <a:pt x="349" y="2560"/>
                </a:cubicBezTo>
                <a:close/>
                <a:moveTo>
                  <a:pt x="343" y="2507"/>
                </a:moveTo>
                <a:cubicBezTo>
                  <a:pt x="343" y="2507"/>
                  <a:pt x="344" y="2507"/>
                  <a:pt x="344" y="2507"/>
                </a:cubicBezTo>
                <a:cubicBezTo>
                  <a:pt x="346" y="2509"/>
                  <a:pt x="348" y="2510"/>
                  <a:pt x="348" y="2513"/>
                </a:cubicBezTo>
                <a:cubicBezTo>
                  <a:pt x="348" y="2514"/>
                  <a:pt x="348" y="2514"/>
                  <a:pt x="348" y="2514"/>
                </a:cubicBezTo>
                <a:cubicBezTo>
                  <a:pt x="347" y="2516"/>
                  <a:pt x="347" y="2518"/>
                  <a:pt x="346" y="2518"/>
                </a:cubicBezTo>
                <a:cubicBezTo>
                  <a:pt x="344" y="2518"/>
                  <a:pt x="344" y="2517"/>
                  <a:pt x="343" y="2515"/>
                </a:cubicBezTo>
                <a:cubicBezTo>
                  <a:pt x="343" y="2515"/>
                  <a:pt x="343" y="2514"/>
                  <a:pt x="343" y="2514"/>
                </a:cubicBezTo>
                <a:cubicBezTo>
                  <a:pt x="342" y="2511"/>
                  <a:pt x="342" y="2509"/>
                  <a:pt x="343" y="2507"/>
                </a:cubicBezTo>
                <a:close/>
                <a:moveTo>
                  <a:pt x="284" y="2551"/>
                </a:moveTo>
                <a:cubicBezTo>
                  <a:pt x="286" y="2552"/>
                  <a:pt x="286" y="2554"/>
                  <a:pt x="286" y="2556"/>
                </a:cubicBezTo>
                <a:cubicBezTo>
                  <a:pt x="286" y="2556"/>
                  <a:pt x="286" y="2556"/>
                  <a:pt x="286" y="2556"/>
                </a:cubicBezTo>
                <a:cubicBezTo>
                  <a:pt x="286" y="2556"/>
                  <a:pt x="285" y="2556"/>
                  <a:pt x="285" y="2556"/>
                </a:cubicBezTo>
                <a:cubicBezTo>
                  <a:pt x="285" y="2555"/>
                  <a:pt x="283" y="2554"/>
                  <a:pt x="283" y="2552"/>
                </a:cubicBezTo>
                <a:cubicBezTo>
                  <a:pt x="283" y="2551"/>
                  <a:pt x="284" y="2551"/>
                  <a:pt x="284" y="2551"/>
                </a:cubicBezTo>
                <a:close/>
                <a:moveTo>
                  <a:pt x="262" y="2609"/>
                </a:moveTo>
                <a:cubicBezTo>
                  <a:pt x="262" y="2607"/>
                  <a:pt x="263" y="2607"/>
                  <a:pt x="265" y="2607"/>
                </a:cubicBezTo>
                <a:cubicBezTo>
                  <a:pt x="268" y="2607"/>
                  <a:pt x="271" y="2607"/>
                  <a:pt x="274" y="2607"/>
                </a:cubicBezTo>
                <a:cubicBezTo>
                  <a:pt x="271" y="2615"/>
                  <a:pt x="269" y="2622"/>
                  <a:pt x="266" y="2629"/>
                </a:cubicBezTo>
                <a:cubicBezTo>
                  <a:pt x="265" y="2631"/>
                  <a:pt x="258" y="2632"/>
                  <a:pt x="256" y="2631"/>
                </a:cubicBezTo>
                <a:cubicBezTo>
                  <a:pt x="255" y="2630"/>
                  <a:pt x="256" y="2629"/>
                  <a:pt x="256" y="2628"/>
                </a:cubicBezTo>
                <a:cubicBezTo>
                  <a:pt x="258" y="2622"/>
                  <a:pt x="260" y="2615"/>
                  <a:pt x="262" y="2609"/>
                </a:cubicBezTo>
                <a:close/>
                <a:moveTo>
                  <a:pt x="153" y="2608"/>
                </a:moveTo>
                <a:cubicBezTo>
                  <a:pt x="152" y="2610"/>
                  <a:pt x="150" y="2611"/>
                  <a:pt x="147" y="2613"/>
                </a:cubicBezTo>
                <a:cubicBezTo>
                  <a:pt x="147" y="2612"/>
                  <a:pt x="147" y="2612"/>
                  <a:pt x="147" y="2612"/>
                </a:cubicBezTo>
                <a:cubicBezTo>
                  <a:pt x="148" y="2610"/>
                  <a:pt x="150" y="2607"/>
                  <a:pt x="153" y="2608"/>
                </a:cubicBezTo>
                <a:close/>
                <a:moveTo>
                  <a:pt x="140" y="2623"/>
                </a:moveTo>
                <a:cubicBezTo>
                  <a:pt x="143" y="2617"/>
                  <a:pt x="149" y="2616"/>
                  <a:pt x="153" y="2612"/>
                </a:cubicBezTo>
                <a:cubicBezTo>
                  <a:pt x="155" y="2610"/>
                  <a:pt x="157" y="2610"/>
                  <a:pt x="159" y="2608"/>
                </a:cubicBezTo>
                <a:cubicBezTo>
                  <a:pt x="159" y="2607"/>
                  <a:pt x="160" y="2607"/>
                  <a:pt x="160" y="2607"/>
                </a:cubicBezTo>
                <a:cubicBezTo>
                  <a:pt x="170" y="2607"/>
                  <a:pt x="179" y="2606"/>
                  <a:pt x="189" y="2606"/>
                </a:cubicBezTo>
                <a:cubicBezTo>
                  <a:pt x="195" y="2607"/>
                  <a:pt x="201" y="2606"/>
                  <a:pt x="207" y="2606"/>
                </a:cubicBezTo>
                <a:cubicBezTo>
                  <a:pt x="219" y="2605"/>
                  <a:pt x="231" y="2607"/>
                  <a:pt x="243" y="2607"/>
                </a:cubicBezTo>
                <a:cubicBezTo>
                  <a:pt x="248" y="2607"/>
                  <a:pt x="252" y="2607"/>
                  <a:pt x="257" y="2607"/>
                </a:cubicBezTo>
                <a:cubicBezTo>
                  <a:pt x="255" y="2613"/>
                  <a:pt x="255" y="2620"/>
                  <a:pt x="253" y="2626"/>
                </a:cubicBezTo>
                <a:cubicBezTo>
                  <a:pt x="251" y="2630"/>
                  <a:pt x="248" y="2632"/>
                  <a:pt x="244" y="2630"/>
                </a:cubicBezTo>
                <a:cubicBezTo>
                  <a:pt x="238" y="2628"/>
                  <a:pt x="232" y="2627"/>
                  <a:pt x="225" y="2631"/>
                </a:cubicBezTo>
                <a:cubicBezTo>
                  <a:pt x="224" y="2632"/>
                  <a:pt x="222" y="2632"/>
                  <a:pt x="220" y="2630"/>
                </a:cubicBezTo>
                <a:cubicBezTo>
                  <a:pt x="216" y="2626"/>
                  <a:pt x="212" y="2627"/>
                  <a:pt x="207" y="2629"/>
                </a:cubicBezTo>
                <a:cubicBezTo>
                  <a:pt x="203" y="2631"/>
                  <a:pt x="199" y="2631"/>
                  <a:pt x="195" y="2628"/>
                </a:cubicBezTo>
                <a:cubicBezTo>
                  <a:pt x="192" y="2625"/>
                  <a:pt x="187" y="2626"/>
                  <a:pt x="183" y="2627"/>
                </a:cubicBezTo>
                <a:cubicBezTo>
                  <a:pt x="177" y="2629"/>
                  <a:pt x="172" y="2629"/>
                  <a:pt x="166" y="2627"/>
                </a:cubicBezTo>
                <a:cubicBezTo>
                  <a:pt x="162" y="2626"/>
                  <a:pt x="158" y="2626"/>
                  <a:pt x="154" y="2629"/>
                </a:cubicBezTo>
                <a:cubicBezTo>
                  <a:pt x="152" y="2630"/>
                  <a:pt x="149" y="2629"/>
                  <a:pt x="147" y="2629"/>
                </a:cubicBezTo>
                <a:cubicBezTo>
                  <a:pt x="147" y="2627"/>
                  <a:pt x="150" y="2627"/>
                  <a:pt x="150" y="2625"/>
                </a:cubicBezTo>
                <a:cubicBezTo>
                  <a:pt x="147" y="2624"/>
                  <a:pt x="145" y="2630"/>
                  <a:pt x="140" y="2627"/>
                </a:cubicBezTo>
                <a:cubicBezTo>
                  <a:pt x="145" y="2624"/>
                  <a:pt x="149" y="2621"/>
                  <a:pt x="152" y="2619"/>
                </a:cubicBezTo>
                <a:cubicBezTo>
                  <a:pt x="153" y="2618"/>
                  <a:pt x="155" y="2618"/>
                  <a:pt x="154" y="2617"/>
                </a:cubicBezTo>
                <a:cubicBezTo>
                  <a:pt x="153" y="2616"/>
                  <a:pt x="152" y="2617"/>
                  <a:pt x="151" y="2617"/>
                </a:cubicBezTo>
                <a:cubicBezTo>
                  <a:pt x="148" y="2619"/>
                  <a:pt x="144" y="2622"/>
                  <a:pt x="141" y="2624"/>
                </a:cubicBezTo>
                <a:cubicBezTo>
                  <a:pt x="141" y="2624"/>
                  <a:pt x="140" y="2624"/>
                  <a:pt x="140" y="2623"/>
                </a:cubicBezTo>
                <a:close/>
                <a:moveTo>
                  <a:pt x="136" y="2646"/>
                </a:moveTo>
                <a:cubicBezTo>
                  <a:pt x="137" y="2646"/>
                  <a:pt x="139" y="2645"/>
                  <a:pt x="138" y="2644"/>
                </a:cubicBezTo>
                <a:cubicBezTo>
                  <a:pt x="138" y="2643"/>
                  <a:pt x="136" y="2644"/>
                  <a:pt x="135" y="2643"/>
                </a:cubicBezTo>
                <a:cubicBezTo>
                  <a:pt x="138" y="2641"/>
                  <a:pt x="141" y="2639"/>
                  <a:pt x="143" y="2637"/>
                </a:cubicBezTo>
                <a:cubicBezTo>
                  <a:pt x="144" y="2636"/>
                  <a:pt x="145" y="2636"/>
                  <a:pt x="144" y="2635"/>
                </a:cubicBezTo>
                <a:cubicBezTo>
                  <a:pt x="143" y="2634"/>
                  <a:pt x="142" y="2635"/>
                  <a:pt x="142" y="2636"/>
                </a:cubicBezTo>
                <a:cubicBezTo>
                  <a:pt x="138" y="2639"/>
                  <a:pt x="134" y="2642"/>
                  <a:pt x="130" y="2645"/>
                </a:cubicBezTo>
                <a:cubicBezTo>
                  <a:pt x="130" y="2645"/>
                  <a:pt x="130" y="2646"/>
                  <a:pt x="130" y="2645"/>
                </a:cubicBezTo>
                <a:cubicBezTo>
                  <a:pt x="129" y="2645"/>
                  <a:pt x="130" y="2645"/>
                  <a:pt x="130" y="2644"/>
                </a:cubicBezTo>
                <a:cubicBezTo>
                  <a:pt x="131" y="2638"/>
                  <a:pt x="138" y="2636"/>
                  <a:pt x="142" y="2632"/>
                </a:cubicBezTo>
                <a:cubicBezTo>
                  <a:pt x="143" y="2631"/>
                  <a:pt x="145" y="2632"/>
                  <a:pt x="147" y="2632"/>
                </a:cubicBezTo>
                <a:cubicBezTo>
                  <a:pt x="151" y="2633"/>
                  <a:pt x="154" y="2633"/>
                  <a:pt x="157" y="2631"/>
                </a:cubicBezTo>
                <a:cubicBezTo>
                  <a:pt x="159" y="2629"/>
                  <a:pt x="163" y="2630"/>
                  <a:pt x="166" y="2630"/>
                </a:cubicBezTo>
                <a:cubicBezTo>
                  <a:pt x="172" y="2632"/>
                  <a:pt x="178" y="2633"/>
                  <a:pt x="184" y="2631"/>
                </a:cubicBezTo>
                <a:cubicBezTo>
                  <a:pt x="188" y="2629"/>
                  <a:pt x="192" y="2629"/>
                  <a:pt x="196" y="2633"/>
                </a:cubicBezTo>
                <a:cubicBezTo>
                  <a:pt x="199" y="2636"/>
                  <a:pt x="203" y="2635"/>
                  <a:pt x="207" y="2633"/>
                </a:cubicBezTo>
                <a:cubicBezTo>
                  <a:pt x="211" y="2631"/>
                  <a:pt x="215" y="2630"/>
                  <a:pt x="219" y="2634"/>
                </a:cubicBezTo>
                <a:cubicBezTo>
                  <a:pt x="221" y="2636"/>
                  <a:pt x="224" y="2636"/>
                  <a:pt x="227" y="2634"/>
                </a:cubicBezTo>
                <a:cubicBezTo>
                  <a:pt x="232" y="2632"/>
                  <a:pt x="238" y="2631"/>
                  <a:pt x="243" y="2634"/>
                </a:cubicBezTo>
                <a:cubicBezTo>
                  <a:pt x="245" y="2635"/>
                  <a:pt x="247" y="2633"/>
                  <a:pt x="248" y="2634"/>
                </a:cubicBezTo>
                <a:cubicBezTo>
                  <a:pt x="257" y="2634"/>
                  <a:pt x="265" y="2634"/>
                  <a:pt x="273" y="2635"/>
                </a:cubicBezTo>
                <a:cubicBezTo>
                  <a:pt x="280" y="2636"/>
                  <a:pt x="287" y="2634"/>
                  <a:pt x="295" y="2634"/>
                </a:cubicBezTo>
                <a:cubicBezTo>
                  <a:pt x="297" y="2634"/>
                  <a:pt x="298" y="2633"/>
                  <a:pt x="300" y="2632"/>
                </a:cubicBezTo>
                <a:cubicBezTo>
                  <a:pt x="303" y="2630"/>
                  <a:pt x="306" y="2630"/>
                  <a:pt x="309" y="2632"/>
                </a:cubicBezTo>
                <a:cubicBezTo>
                  <a:pt x="312" y="2633"/>
                  <a:pt x="314" y="2633"/>
                  <a:pt x="316" y="2632"/>
                </a:cubicBezTo>
                <a:cubicBezTo>
                  <a:pt x="318" y="2631"/>
                  <a:pt x="319" y="2631"/>
                  <a:pt x="321" y="2632"/>
                </a:cubicBezTo>
                <a:cubicBezTo>
                  <a:pt x="320" y="2634"/>
                  <a:pt x="318" y="2636"/>
                  <a:pt x="317" y="2638"/>
                </a:cubicBezTo>
                <a:cubicBezTo>
                  <a:pt x="314" y="2642"/>
                  <a:pt x="311" y="2646"/>
                  <a:pt x="309" y="2651"/>
                </a:cubicBezTo>
                <a:cubicBezTo>
                  <a:pt x="308" y="2653"/>
                  <a:pt x="307" y="2654"/>
                  <a:pt x="304" y="2654"/>
                </a:cubicBezTo>
                <a:cubicBezTo>
                  <a:pt x="292" y="2654"/>
                  <a:pt x="281" y="2654"/>
                  <a:pt x="269" y="2655"/>
                </a:cubicBezTo>
                <a:cubicBezTo>
                  <a:pt x="264" y="2655"/>
                  <a:pt x="259" y="2656"/>
                  <a:pt x="253" y="2657"/>
                </a:cubicBezTo>
                <a:cubicBezTo>
                  <a:pt x="252" y="2658"/>
                  <a:pt x="250" y="2658"/>
                  <a:pt x="248" y="2657"/>
                </a:cubicBezTo>
                <a:cubicBezTo>
                  <a:pt x="238" y="2655"/>
                  <a:pt x="227" y="2654"/>
                  <a:pt x="216" y="2657"/>
                </a:cubicBezTo>
                <a:cubicBezTo>
                  <a:pt x="211" y="2658"/>
                  <a:pt x="207" y="2657"/>
                  <a:pt x="203" y="2656"/>
                </a:cubicBezTo>
                <a:cubicBezTo>
                  <a:pt x="197" y="2655"/>
                  <a:pt x="191" y="2654"/>
                  <a:pt x="185" y="2655"/>
                </a:cubicBezTo>
                <a:cubicBezTo>
                  <a:pt x="176" y="2657"/>
                  <a:pt x="168" y="2657"/>
                  <a:pt x="160" y="2656"/>
                </a:cubicBezTo>
                <a:cubicBezTo>
                  <a:pt x="151" y="2654"/>
                  <a:pt x="142" y="2654"/>
                  <a:pt x="133" y="2655"/>
                </a:cubicBezTo>
                <a:cubicBezTo>
                  <a:pt x="135" y="2653"/>
                  <a:pt x="137" y="2652"/>
                  <a:pt x="138" y="2650"/>
                </a:cubicBezTo>
                <a:cubicBezTo>
                  <a:pt x="139" y="2649"/>
                  <a:pt x="141" y="2649"/>
                  <a:pt x="139" y="2648"/>
                </a:cubicBezTo>
                <a:cubicBezTo>
                  <a:pt x="138" y="2647"/>
                  <a:pt x="138" y="2648"/>
                  <a:pt x="137" y="2649"/>
                </a:cubicBezTo>
                <a:cubicBezTo>
                  <a:pt x="135" y="2650"/>
                  <a:pt x="133" y="2652"/>
                  <a:pt x="131" y="2654"/>
                </a:cubicBezTo>
                <a:cubicBezTo>
                  <a:pt x="130" y="2655"/>
                  <a:pt x="129" y="2656"/>
                  <a:pt x="127" y="2654"/>
                </a:cubicBezTo>
                <a:cubicBezTo>
                  <a:pt x="130" y="2652"/>
                  <a:pt x="133" y="2649"/>
                  <a:pt x="136" y="2646"/>
                </a:cubicBezTo>
                <a:close/>
                <a:moveTo>
                  <a:pt x="314" y="2649"/>
                </a:moveTo>
                <a:cubicBezTo>
                  <a:pt x="314" y="2649"/>
                  <a:pt x="314" y="2649"/>
                  <a:pt x="314" y="2649"/>
                </a:cubicBezTo>
                <a:cubicBezTo>
                  <a:pt x="314" y="2649"/>
                  <a:pt x="314" y="2649"/>
                  <a:pt x="315" y="2649"/>
                </a:cubicBezTo>
                <a:cubicBezTo>
                  <a:pt x="314" y="2649"/>
                  <a:pt x="314" y="2649"/>
                  <a:pt x="314" y="2649"/>
                </a:cubicBezTo>
                <a:close/>
                <a:moveTo>
                  <a:pt x="318" y="2658"/>
                </a:moveTo>
                <a:cubicBezTo>
                  <a:pt x="327" y="2657"/>
                  <a:pt x="337" y="2657"/>
                  <a:pt x="348" y="2657"/>
                </a:cubicBezTo>
                <a:cubicBezTo>
                  <a:pt x="346" y="2662"/>
                  <a:pt x="342" y="2666"/>
                  <a:pt x="340" y="2670"/>
                </a:cubicBezTo>
                <a:cubicBezTo>
                  <a:pt x="339" y="2671"/>
                  <a:pt x="338" y="2671"/>
                  <a:pt x="337" y="2671"/>
                </a:cubicBezTo>
                <a:cubicBezTo>
                  <a:pt x="332" y="2672"/>
                  <a:pt x="328" y="2671"/>
                  <a:pt x="323" y="2670"/>
                </a:cubicBezTo>
                <a:cubicBezTo>
                  <a:pt x="319" y="2670"/>
                  <a:pt x="317" y="2666"/>
                  <a:pt x="313" y="2663"/>
                </a:cubicBezTo>
                <a:cubicBezTo>
                  <a:pt x="312" y="2662"/>
                  <a:pt x="316" y="2658"/>
                  <a:pt x="318" y="2658"/>
                </a:cubicBezTo>
                <a:close/>
                <a:moveTo>
                  <a:pt x="317" y="2645"/>
                </a:moveTo>
                <a:cubicBezTo>
                  <a:pt x="317" y="2645"/>
                  <a:pt x="317" y="2645"/>
                  <a:pt x="317" y="2644"/>
                </a:cubicBezTo>
                <a:cubicBezTo>
                  <a:pt x="317" y="2644"/>
                  <a:pt x="317" y="2643"/>
                  <a:pt x="318" y="2642"/>
                </a:cubicBezTo>
                <a:cubicBezTo>
                  <a:pt x="318" y="2642"/>
                  <a:pt x="318" y="2642"/>
                  <a:pt x="319" y="2643"/>
                </a:cubicBezTo>
                <a:cubicBezTo>
                  <a:pt x="318" y="2644"/>
                  <a:pt x="318" y="2644"/>
                  <a:pt x="317" y="2645"/>
                </a:cubicBezTo>
                <a:close/>
                <a:moveTo>
                  <a:pt x="281" y="2710"/>
                </a:moveTo>
                <a:cubicBezTo>
                  <a:pt x="281" y="2712"/>
                  <a:pt x="279" y="2714"/>
                  <a:pt x="277" y="2716"/>
                </a:cubicBezTo>
                <a:cubicBezTo>
                  <a:pt x="277" y="2714"/>
                  <a:pt x="276" y="2712"/>
                  <a:pt x="277" y="2710"/>
                </a:cubicBezTo>
                <a:cubicBezTo>
                  <a:pt x="284" y="2699"/>
                  <a:pt x="290" y="2688"/>
                  <a:pt x="297" y="2677"/>
                </a:cubicBezTo>
                <a:cubicBezTo>
                  <a:pt x="299" y="2674"/>
                  <a:pt x="301" y="2672"/>
                  <a:pt x="302" y="2670"/>
                </a:cubicBezTo>
                <a:cubicBezTo>
                  <a:pt x="303" y="2671"/>
                  <a:pt x="303" y="2672"/>
                  <a:pt x="302" y="2673"/>
                </a:cubicBezTo>
                <a:cubicBezTo>
                  <a:pt x="299" y="2677"/>
                  <a:pt x="297" y="2681"/>
                  <a:pt x="294" y="2685"/>
                </a:cubicBezTo>
                <a:cubicBezTo>
                  <a:pt x="290" y="2691"/>
                  <a:pt x="288" y="2697"/>
                  <a:pt x="284" y="2703"/>
                </a:cubicBezTo>
                <a:cubicBezTo>
                  <a:pt x="282" y="2705"/>
                  <a:pt x="280" y="2707"/>
                  <a:pt x="281" y="2710"/>
                </a:cubicBezTo>
                <a:close/>
                <a:moveTo>
                  <a:pt x="238" y="2687"/>
                </a:moveTo>
                <a:cubicBezTo>
                  <a:pt x="239" y="2681"/>
                  <a:pt x="242" y="2675"/>
                  <a:pt x="243" y="2668"/>
                </a:cubicBezTo>
                <a:cubicBezTo>
                  <a:pt x="247" y="2670"/>
                  <a:pt x="249" y="2673"/>
                  <a:pt x="253" y="2673"/>
                </a:cubicBezTo>
                <a:cubicBezTo>
                  <a:pt x="252" y="2676"/>
                  <a:pt x="251" y="2678"/>
                  <a:pt x="250" y="2681"/>
                </a:cubicBezTo>
                <a:cubicBezTo>
                  <a:pt x="248" y="2689"/>
                  <a:pt x="248" y="2689"/>
                  <a:pt x="240" y="2689"/>
                </a:cubicBezTo>
                <a:cubicBezTo>
                  <a:pt x="238" y="2689"/>
                  <a:pt x="238" y="2689"/>
                  <a:pt x="238" y="2687"/>
                </a:cubicBezTo>
                <a:close/>
                <a:moveTo>
                  <a:pt x="238" y="2670"/>
                </a:moveTo>
                <a:cubicBezTo>
                  <a:pt x="237" y="2669"/>
                  <a:pt x="236" y="2668"/>
                  <a:pt x="235" y="2669"/>
                </a:cubicBezTo>
                <a:cubicBezTo>
                  <a:pt x="234" y="2670"/>
                  <a:pt x="233" y="2670"/>
                  <a:pt x="232" y="2670"/>
                </a:cubicBezTo>
                <a:cubicBezTo>
                  <a:pt x="231" y="2670"/>
                  <a:pt x="230" y="2670"/>
                  <a:pt x="230" y="2669"/>
                </a:cubicBezTo>
                <a:cubicBezTo>
                  <a:pt x="230" y="2668"/>
                  <a:pt x="231" y="2668"/>
                  <a:pt x="231" y="2667"/>
                </a:cubicBezTo>
                <a:cubicBezTo>
                  <a:pt x="233" y="2666"/>
                  <a:pt x="236" y="2665"/>
                  <a:pt x="237" y="2661"/>
                </a:cubicBezTo>
                <a:cubicBezTo>
                  <a:pt x="240" y="2664"/>
                  <a:pt x="240" y="2664"/>
                  <a:pt x="238" y="2670"/>
                </a:cubicBezTo>
                <a:close/>
                <a:moveTo>
                  <a:pt x="262" y="2663"/>
                </a:moveTo>
                <a:cubicBezTo>
                  <a:pt x="263" y="2665"/>
                  <a:pt x="263" y="2666"/>
                  <a:pt x="262" y="2667"/>
                </a:cubicBezTo>
                <a:cubicBezTo>
                  <a:pt x="261" y="2668"/>
                  <a:pt x="260" y="2669"/>
                  <a:pt x="259" y="2668"/>
                </a:cubicBezTo>
                <a:cubicBezTo>
                  <a:pt x="258" y="2667"/>
                  <a:pt x="255" y="2667"/>
                  <a:pt x="254" y="2668"/>
                </a:cubicBezTo>
                <a:cubicBezTo>
                  <a:pt x="252" y="2670"/>
                  <a:pt x="251" y="2669"/>
                  <a:pt x="249" y="2668"/>
                </a:cubicBezTo>
                <a:cubicBezTo>
                  <a:pt x="247" y="2667"/>
                  <a:pt x="246" y="2665"/>
                  <a:pt x="243" y="2665"/>
                </a:cubicBezTo>
                <a:cubicBezTo>
                  <a:pt x="242" y="2664"/>
                  <a:pt x="241" y="2663"/>
                  <a:pt x="241" y="2661"/>
                </a:cubicBezTo>
                <a:cubicBezTo>
                  <a:pt x="241" y="2660"/>
                  <a:pt x="243" y="2659"/>
                  <a:pt x="244" y="2659"/>
                </a:cubicBezTo>
                <a:cubicBezTo>
                  <a:pt x="249" y="2659"/>
                  <a:pt x="253" y="2660"/>
                  <a:pt x="258" y="2658"/>
                </a:cubicBezTo>
                <a:cubicBezTo>
                  <a:pt x="259" y="2658"/>
                  <a:pt x="261" y="2659"/>
                  <a:pt x="262" y="2659"/>
                </a:cubicBezTo>
                <a:cubicBezTo>
                  <a:pt x="259" y="2661"/>
                  <a:pt x="262" y="2662"/>
                  <a:pt x="262" y="2663"/>
                </a:cubicBezTo>
                <a:close/>
                <a:moveTo>
                  <a:pt x="252" y="2687"/>
                </a:moveTo>
                <a:cubicBezTo>
                  <a:pt x="253" y="2683"/>
                  <a:pt x="255" y="2679"/>
                  <a:pt x="256" y="2675"/>
                </a:cubicBezTo>
                <a:cubicBezTo>
                  <a:pt x="256" y="2674"/>
                  <a:pt x="257" y="2673"/>
                  <a:pt x="259" y="2673"/>
                </a:cubicBezTo>
                <a:cubicBezTo>
                  <a:pt x="260" y="2672"/>
                  <a:pt x="261" y="2672"/>
                  <a:pt x="262" y="2671"/>
                </a:cubicBezTo>
                <a:cubicBezTo>
                  <a:pt x="264" y="2669"/>
                  <a:pt x="265" y="2669"/>
                  <a:pt x="267" y="2671"/>
                </a:cubicBezTo>
                <a:cubicBezTo>
                  <a:pt x="270" y="2673"/>
                  <a:pt x="274" y="2672"/>
                  <a:pt x="278" y="2671"/>
                </a:cubicBezTo>
                <a:cubicBezTo>
                  <a:pt x="279" y="2670"/>
                  <a:pt x="279" y="2669"/>
                  <a:pt x="280" y="2670"/>
                </a:cubicBezTo>
                <a:cubicBezTo>
                  <a:pt x="287" y="2671"/>
                  <a:pt x="290" y="2670"/>
                  <a:pt x="293" y="2663"/>
                </a:cubicBezTo>
                <a:cubicBezTo>
                  <a:pt x="295" y="2664"/>
                  <a:pt x="295" y="2667"/>
                  <a:pt x="298" y="2667"/>
                </a:cubicBezTo>
                <a:cubicBezTo>
                  <a:pt x="298" y="2667"/>
                  <a:pt x="298" y="2667"/>
                  <a:pt x="299" y="2667"/>
                </a:cubicBezTo>
                <a:cubicBezTo>
                  <a:pt x="295" y="2674"/>
                  <a:pt x="291" y="2681"/>
                  <a:pt x="287" y="2688"/>
                </a:cubicBezTo>
                <a:cubicBezTo>
                  <a:pt x="283" y="2694"/>
                  <a:pt x="278" y="2700"/>
                  <a:pt x="275" y="2708"/>
                </a:cubicBezTo>
                <a:cubicBezTo>
                  <a:pt x="272" y="2705"/>
                  <a:pt x="271" y="2701"/>
                  <a:pt x="268" y="2699"/>
                </a:cubicBezTo>
                <a:cubicBezTo>
                  <a:pt x="264" y="2695"/>
                  <a:pt x="259" y="2692"/>
                  <a:pt x="254" y="2690"/>
                </a:cubicBezTo>
                <a:cubicBezTo>
                  <a:pt x="252" y="2690"/>
                  <a:pt x="251" y="2689"/>
                  <a:pt x="252" y="2687"/>
                </a:cubicBezTo>
                <a:close/>
                <a:moveTo>
                  <a:pt x="275" y="2668"/>
                </a:moveTo>
                <a:cubicBezTo>
                  <a:pt x="274" y="2669"/>
                  <a:pt x="271" y="2670"/>
                  <a:pt x="269" y="2668"/>
                </a:cubicBezTo>
                <a:cubicBezTo>
                  <a:pt x="267" y="2666"/>
                  <a:pt x="265" y="2663"/>
                  <a:pt x="265" y="2659"/>
                </a:cubicBezTo>
                <a:cubicBezTo>
                  <a:pt x="265" y="2658"/>
                  <a:pt x="266" y="2658"/>
                  <a:pt x="267" y="2658"/>
                </a:cubicBezTo>
                <a:cubicBezTo>
                  <a:pt x="271" y="2658"/>
                  <a:pt x="276" y="2658"/>
                  <a:pt x="280" y="2658"/>
                </a:cubicBezTo>
                <a:cubicBezTo>
                  <a:pt x="283" y="2659"/>
                  <a:pt x="285" y="2658"/>
                  <a:pt x="288" y="2658"/>
                </a:cubicBezTo>
                <a:cubicBezTo>
                  <a:pt x="284" y="2662"/>
                  <a:pt x="280" y="2665"/>
                  <a:pt x="275" y="2668"/>
                </a:cubicBezTo>
                <a:close/>
                <a:moveTo>
                  <a:pt x="291" y="2660"/>
                </a:moveTo>
                <a:cubicBezTo>
                  <a:pt x="291" y="2660"/>
                  <a:pt x="291" y="2659"/>
                  <a:pt x="291" y="2660"/>
                </a:cubicBezTo>
                <a:cubicBezTo>
                  <a:pt x="292" y="2660"/>
                  <a:pt x="292" y="2661"/>
                  <a:pt x="292" y="2661"/>
                </a:cubicBezTo>
                <a:cubicBezTo>
                  <a:pt x="291" y="2665"/>
                  <a:pt x="287" y="2668"/>
                  <a:pt x="282" y="2667"/>
                </a:cubicBezTo>
                <a:cubicBezTo>
                  <a:pt x="285" y="2665"/>
                  <a:pt x="288" y="2663"/>
                  <a:pt x="291" y="2660"/>
                </a:cubicBezTo>
                <a:close/>
                <a:moveTo>
                  <a:pt x="294" y="2658"/>
                </a:moveTo>
                <a:cubicBezTo>
                  <a:pt x="304" y="2658"/>
                  <a:pt x="304" y="2658"/>
                  <a:pt x="304" y="2658"/>
                </a:cubicBezTo>
                <a:cubicBezTo>
                  <a:pt x="298" y="2664"/>
                  <a:pt x="298" y="2664"/>
                  <a:pt x="294" y="2658"/>
                </a:cubicBezTo>
                <a:close/>
                <a:moveTo>
                  <a:pt x="167" y="2666"/>
                </a:moveTo>
                <a:cubicBezTo>
                  <a:pt x="173" y="2670"/>
                  <a:pt x="176" y="2670"/>
                  <a:pt x="181" y="2665"/>
                </a:cubicBezTo>
                <a:cubicBezTo>
                  <a:pt x="182" y="2665"/>
                  <a:pt x="182" y="2665"/>
                  <a:pt x="183" y="2664"/>
                </a:cubicBezTo>
                <a:cubicBezTo>
                  <a:pt x="185" y="2662"/>
                  <a:pt x="187" y="2661"/>
                  <a:pt x="188" y="2664"/>
                </a:cubicBezTo>
                <a:cubicBezTo>
                  <a:pt x="189" y="2666"/>
                  <a:pt x="191" y="2667"/>
                  <a:pt x="193" y="2667"/>
                </a:cubicBezTo>
                <a:cubicBezTo>
                  <a:pt x="190" y="2674"/>
                  <a:pt x="184" y="2673"/>
                  <a:pt x="179" y="2672"/>
                </a:cubicBezTo>
                <a:cubicBezTo>
                  <a:pt x="176" y="2671"/>
                  <a:pt x="173" y="2671"/>
                  <a:pt x="170" y="2670"/>
                </a:cubicBezTo>
                <a:cubicBezTo>
                  <a:pt x="165" y="2670"/>
                  <a:pt x="165" y="2670"/>
                  <a:pt x="166" y="2665"/>
                </a:cubicBezTo>
                <a:cubicBezTo>
                  <a:pt x="166" y="2665"/>
                  <a:pt x="167" y="2665"/>
                  <a:pt x="167" y="2666"/>
                </a:cubicBezTo>
                <a:close/>
                <a:moveTo>
                  <a:pt x="166" y="2660"/>
                </a:moveTo>
                <a:cubicBezTo>
                  <a:pt x="172" y="2662"/>
                  <a:pt x="177" y="2659"/>
                  <a:pt x="182" y="2660"/>
                </a:cubicBezTo>
                <a:cubicBezTo>
                  <a:pt x="177" y="2667"/>
                  <a:pt x="170" y="2668"/>
                  <a:pt x="166" y="2660"/>
                </a:cubicBezTo>
                <a:close/>
                <a:moveTo>
                  <a:pt x="191" y="2663"/>
                </a:moveTo>
                <a:cubicBezTo>
                  <a:pt x="190" y="2663"/>
                  <a:pt x="189" y="2661"/>
                  <a:pt x="189" y="2660"/>
                </a:cubicBezTo>
                <a:cubicBezTo>
                  <a:pt x="191" y="2657"/>
                  <a:pt x="193" y="2659"/>
                  <a:pt x="196" y="2658"/>
                </a:cubicBezTo>
                <a:cubicBezTo>
                  <a:pt x="194" y="2660"/>
                  <a:pt x="194" y="2663"/>
                  <a:pt x="191" y="2663"/>
                </a:cubicBezTo>
                <a:close/>
                <a:moveTo>
                  <a:pt x="199" y="2661"/>
                </a:moveTo>
                <a:cubicBezTo>
                  <a:pt x="200" y="2661"/>
                  <a:pt x="205" y="2665"/>
                  <a:pt x="205" y="2666"/>
                </a:cubicBezTo>
                <a:cubicBezTo>
                  <a:pt x="203" y="2667"/>
                  <a:pt x="201" y="2670"/>
                  <a:pt x="198" y="2670"/>
                </a:cubicBezTo>
                <a:cubicBezTo>
                  <a:pt x="196" y="2671"/>
                  <a:pt x="196" y="2668"/>
                  <a:pt x="195" y="2666"/>
                </a:cubicBezTo>
                <a:cubicBezTo>
                  <a:pt x="194" y="2665"/>
                  <a:pt x="198" y="2661"/>
                  <a:pt x="199" y="2661"/>
                </a:cubicBezTo>
                <a:close/>
                <a:moveTo>
                  <a:pt x="150" y="2660"/>
                </a:moveTo>
                <a:cubicBezTo>
                  <a:pt x="153" y="2657"/>
                  <a:pt x="158" y="2658"/>
                  <a:pt x="162" y="2662"/>
                </a:cubicBezTo>
                <a:cubicBezTo>
                  <a:pt x="164" y="2664"/>
                  <a:pt x="161" y="2666"/>
                  <a:pt x="161" y="2669"/>
                </a:cubicBezTo>
                <a:cubicBezTo>
                  <a:pt x="161" y="2669"/>
                  <a:pt x="161" y="2670"/>
                  <a:pt x="160" y="2670"/>
                </a:cubicBezTo>
                <a:cubicBezTo>
                  <a:pt x="154" y="2671"/>
                  <a:pt x="148" y="2671"/>
                  <a:pt x="143" y="2667"/>
                </a:cubicBezTo>
                <a:cubicBezTo>
                  <a:pt x="146" y="2665"/>
                  <a:pt x="148" y="2663"/>
                  <a:pt x="150" y="2660"/>
                </a:cubicBezTo>
                <a:close/>
                <a:moveTo>
                  <a:pt x="141" y="2664"/>
                </a:moveTo>
                <a:cubicBezTo>
                  <a:pt x="141" y="2665"/>
                  <a:pt x="139" y="2665"/>
                  <a:pt x="139" y="2664"/>
                </a:cubicBezTo>
                <a:cubicBezTo>
                  <a:pt x="138" y="2662"/>
                  <a:pt x="136" y="2661"/>
                  <a:pt x="137" y="2660"/>
                </a:cubicBezTo>
                <a:cubicBezTo>
                  <a:pt x="137" y="2659"/>
                  <a:pt x="138" y="2658"/>
                  <a:pt x="138" y="2658"/>
                </a:cubicBezTo>
                <a:cubicBezTo>
                  <a:pt x="141" y="2658"/>
                  <a:pt x="143" y="2658"/>
                  <a:pt x="145" y="2658"/>
                </a:cubicBezTo>
                <a:cubicBezTo>
                  <a:pt x="146" y="2657"/>
                  <a:pt x="147" y="2658"/>
                  <a:pt x="147" y="2659"/>
                </a:cubicBezTo>
                <a:cubicBezTo>
                  <a:pt x="147" y="2659"/>
                  <a:pt x="147" y="2659"/>
                  <a:pt x="146" y="2660"/>
                </a:cubicBezTo>
                <a:cubicBezTo>
                  <a:pt x="145" y="2662"/>
                  <a:pt x="141" y="2661"/>
                  <a:pt x="141" y="2664"/>
                </a:cubicBezTo>
                <a:close/>
                <a:moveTo>
                  <a:pt x="135" y="2665"/>
                </a:moveTo>
                <a:cubicBezTo>
                  <a:pt x="133" y="2666"/>
                  <a:pt x="132" y="2669"/>
                  <a:pt x="129" y="2667"/>
                </a:cubicBezTo>
                <a:cubicBezTo>
                  <a:pt x="130" y="2666"/>
                  <a:pt x="132" y="2664"/>
                  <a:pt x="133" y="2663"/>
                </a:cubicBezTo>
                <a:cubicBezTo>
                  <a:pt x="133" y="2662"/>
                  <a:pt x="134" y="2662"/>
                  <a:pt x="134" y="2663"/>
                </a:cubicBezTo>
                <a:cubicBezTo>
                  <a:pt x="135" y="2663"/>
                  <a:pt x="136" y="2664"/>
                  <a:pt x="135" y="2665"/>
                </a:cubicBezTo>
                <a:close/>
                <a:moveTo>
                  <a:pt x="126" y="2661"/>
                </a:moveTo>
                <a:cubicBezTo>
                  <a:pt x="128" y="2661"/>
                  <a:pt x="128" y="2659"/>
                  <a:pt x="130" y="2659"/>
                </a:cubicBezTo>
                <a:cubicBezTo>
                  <a:pt x="130" y="2658"/>
                  <a:pt x="132" y="2658"/>
                  <a:pt x="132" y="2660"/>
                </a:cubicBezTo>
                <a:cubicBezTo>
                  <a:pt x="133" y="2661"/>
                  <a:pt x="132" y="2661"/>
                  <a:pt x="131" y="2661"/>
                </a:cubicBezTo>
                <a:cubicBezTo>
                  <a:pt x="130" y="2662"/>
                  <a:pt x="129" y="2663"/>
                  <a:pt x="128" y="2664"/>
                </a:cubicBezTo>
                <a:cubicBezTo>
                  <a:pt x="127" y="2665"/>
                  <a:pt x="127" y="2668"/>
                  <a:pt x="125" y="2666"/>
                </a:cubicBezTo>
                <a:cubicBezTo>
                  <a:pt x="124" y="2664"/>
                  <a:pt x="125" y="2663"/>
                  <a:pt x="126" y="2661"/>
                </a:cubicBezTo>
                <a:close/>
                <a:moveTo>
                  <a:pt x="128" y="2671"/>
                </a:moveTo>
                <a:cubicBezTo>
                  <a:pt x="126" y="2673"/>
                  <a:pt x="124" y="2675"/>
                  <a:pt x="122" y="2677"/>
                </a:cubicBezTo>
                <a:cubicBezTo>
                  <a:pt x="122" y="2673"/>
                  <a:pt x="124" y="2670"/>
                  <a:pt x="128" y="2671"/>
                </a:cubicBezTo>
                <a:close/>
                <a:moveTo>
                  <a:pt x="133" y="2671"/>
                </a:moveTo>
                <a:cubicBezTo>
                  <a:pt x="130" y="2675"/>
                  <a:pt x="126" y="2678"/>
                  <a:pt x="122" y="2682"/>
                </a:cubicBezTo>
                <a:cubicBezTo>
                  <a:pt x="122" y="2680"/>
                  <a:pt x="130" y="2671"/>
                  <a:pt x="133" y="2671"/>
                </a:cubicBezTo>
                <a:close/>
                <a:moveTo>
                  <a:pt x="132" y="2738"/>
                </a:moveTo>
                <a:cubicBezTo>
                  <a:pt x="133" y="2740"/>
                  <a:pt x="134" y="2739"/>
                  <a:pt x="135" y="2738"/>
                </a:cubicBezTo>
                <a:cubicBezTo>
                  <a:pt x="136" y="2737"/>
                  <a:pt x="137" y="2736"/>
                  <a:pt x="139" y="2735"/>
                </a:cubicBezTo>
                <a:cubicBezTo>
                  <a:pt x="138" y="2738"/>
                  <a:pt x="139" y="2741"/>
                  <a:pt x="136" y="2743"/>
                </a:cubicBezTo>
                <a:cubicBezTo>
                  <a:pt x="136" y="2744"/>
                  <a:pt x="134" y="2745"/>
                  <a:pt x="135" y="2746"/>
                </a:cubicBezTo>
                <a:cubicBezTo>
                  <a:pt x="136" y="2748"/>
                  <a:pt x="137" y="2745"/>
                  <a:pt x="138" y="2746"/>
                </a:cubicBezTo>
                <a:cubicBezTo>
                  <a:pt x="138" y="2750"/>
                  <a:pt x="139" y="2754"/>
                  <a:pt x="138" y="2758"/>
                </a:cubicBezTo>
                <a:cubicBezTo>
                  <a:pt x="136" y="2757"/>
                  <a:pt x="136" y="2755"/>
                  <a:pt x="136" y="2753"/>
                </a:cubicBezTo>
                <a:cubicBezTo>
                  <a:pt x="134" y="2747"/>
                  <a:pt x="133" y="2741"/>
                  <a:pt x="129" y="2736"/>
                </a:cubicBezTo>
                <a:cubicBezTo>
                  <a:pt x="129" y="2736"/>
                  <a:pt x="128" y="2735"/>
                  <a:pt x="129" y="2735"/>
                </a:cubicBezTo>
                <a:cubicBezTo>
                  <a:pt x="133" y="2732"/>
                  <a:pt x="136" y="2728"/>
                  <a:pt x="140" y="2725"/>
                </a:cubicBezTo>
                <a:cubicBezTo>
                  <a:pt x="141" y="2731"/>
                  <a:pt x="137" y="2733"/>
                  <a:pt x="134" y="2736"/>
                </a:cubicBezTo>
                <a:cubicBezTo>
                  <a:pt x="133" y="2737"/>
                  <a:pt x="131" y="2737"/>
                  <a:pt x="132" y="2738"/>
                </a:cubicBezTo>
                <a:close/>
                <a:moveTo>
                  <a:pt x="140" y="2721"/>
                </a:moveTo>
                <a:cubicBezTo>
                  <a:pt x="135" y="2725"/>
                  <a:pt x="132" y="2729"/>
                  <a:pt x="128" y="2733"/>
                </a:cubicBezTo>
                <a:cubicBezTo>
                  <a:pt x="127" y="2730"/>
                  <a:pt x="126" y="2729"/>
                  <a:pt x="129" y="2726"/>
                </a:cubicBezTo>
                <a:cubicBezTo>
                  <a:pt x="133" y="2724"/>
                  <a:pt x="135" y="2720"/>
                  <a:pt x="138" y="2717"/>
                </a:cubicBezTo>
                <a:cubicBezTo>
                  <a:pt x="139" y="2715"/>
                  <a:pt x="140" y="2714"/>
                  <a:pt x="141" y="2713"/>
                </a:cubicBezTo>
                <a:cubicBezTo>
                  <a:pt x="142" y="2712"/>
                  <a:pt x="145" y="2712"/>
                  <a:pt x="143" y="2710"/>
                </a:cubicBezTo>
                <a:cubicBezTo>
                  <a:pt x="142" y="2709"/>
                  <a:pt x="141" y="2711"/>
                  <a:pt x="140" y="2712"/>
                </a:cubicBezTo>
                <a:cubicBezTo>
                  <a:pt x="135" y="2716"/>
                  <a:pt x="130" y="2721"/>
                  <a:pt x="126" y="2727"/>
                </a:cubicBezTo>
                <a:cubicBezTo>
                  <a:pt x="124" y="2723"/>
                  <a:pt x="125" y="2721"/>
                  <a:pt x="128" y="2718"/>
                </a:cubicBezTo>
                <a:cubicBezTo>
                  <a:pt x="131" y="2715"/>
                  <a:pt x="134" y="2712"/>
                  <a:pt x="138" y="2708"/>
                </a:cubicBezTo>
                <a:cubicBezTo>
                  <a:pt x="138" y="2708"/>
                  <a:pt x="139" y="2707"/>
                  <a:pt x="138" y="2706"/>
                </a:cubicBezTo>
                <a:cubicBezTo>
                  <a:pt x="137" y="2705"/>
                  <a:pt x="137" y="2706"/>
                  <a:pt x="136" y="2707"/>
                </a:cubicBezTo>
                <a:cubicBezTo>
                  <a:pt x="132" y="2710"/>
                  <a:pt x="129" y="2714"/>
                  <a:pt x="125" y="2717"/>
                </a:cubicBezTo>
                <a:cubicBezTo>
                  <a:pt x="124" y="2714"/>
                  <a:pt x="123" y="2712"/>
                  <a:pt x="126" y="2710"/>
                </a:cubicBezTo>
                <a:cubicBezTo>
                  <a:pt x="129" y="2709"/>
                  <a:pt x="132" y="2707"/>
                  <a:pt x="134" y="2704"/>
                </a:cubicBezTo>
                <a:cubicBezTo>
                  <a:pt x="134" y="2703"/>
                  <a:pt x="135" y="2703"/>
                  <a:pt x="134" y="2702"/>
                </a:cubicBezTo>
                <a:cubicBezTo>
                  <a:pt x="133" y="2701"/>
                  <a:pt x="133" y="2702"/>
                  <a:pt x="132" y="2702"/>
                </a:cubicBezTo>
                <a:cubicBezTo>
                  <a:pt x="129" y="2705"/>
                  <a:pt x="126" y="2707"/>
                  <a:pt x="123" y="2710"/>
                </a:cubicBezTo>
                <a:cubicBezTo>
                  <a:pt x="123" y="2709"/>
                  <a:pt x="123" y="2709"/>
                  <a:pt x="123" y="2709"/>
                </a:cubicBezTo>
                <a:cubicBezTo>
                  <a:pt x="122" y="2706"/>
                  <a:pt x="120" y="2704"/>
                  <a:pt x="125" y="2702"/>
                </a:cubicBezTo>
                <a:cubicBezTo>
                  <a:pt x="128" y="2701"/>
                  <a:pt x="131" y="2697"/>
                  <a:pt x="133" y="2693"/>
                </a:cubicBezTo>
                <a:cubicBezTo>
                  <a:pt x="128" y="2694"/>
                  <a:pt x="126" y="2700"/>
                  <a:pt x="121" y="2702"/>
                </a:cubicBezTo>
                <a:cubicBezTo>
                  <a:pt x="121" y="2699"/>
                  <a:pt x="121" y="2697"/>
                  <a:pt x="123" y="2695"/>
                </a:cubicBezTo>
                <a:cubicBezTo>
                  <a:pt x="126" y="2693"/>
                  <a:pt x="129" y="2690"/>
                  <a:pt x="132" y="2687"/>
                </a:cubicBezTo>
                <a:cubicBezTo>
                  <a:pt x="133" y="2687"/>
                  <a:pt x="133" y="2686"/>
                  <a:pt x="133" y="2685"/>
                </a:cubicBezTo>
                <a:cubicBezTo>
                  <a:pt x="132" y="2684"/>
                  <a:pt x="131" y="2685"/>
                  <a:pt x="131" y="2686"/>
                </a:cubicBezTo>
                <a:cubicBezTo>
                  <a:pt x="128" y="2687"/>
                  <a:pt x="125" y="2689"/>
                  <a:pt x="123" y="2692"/>
                </a:cubicBezTo>
                <a:cubicBezTo>
                  <a:pt x="122" y="2693"/>
                  <a:pt x="122" y="2694"/>
                  <a:pt x="121" y="2693"/>
                </a:cubicBezTo>
                <a:cubicBezTo>
                  <a:pt x="120" y="2692"/>
                  <a:pt x="120" y="2691"/>
                  <a:pt x="121" y="2691"/>
                </a:cubicBezTo>
                <a:cubicBezTo>
                  <a:pt x="123" y="2689"/>
                  <a:pt x="125" y="2687"/>
                  <a:pt x="127" y="2684"/>
                </a:cubicBezTo>
                <a:cubicBezTo>
                  <a:pt x="128" y="2684"/>
                  <a:pt x="131" y="2683"/>
                  <a:pt x="128" y="2681"/>
                </a:cubicBezTo>
                <a:cubicBezTo>
                  <a:pt x="127" y="2680"/>
                  <a:pt x="128" y="2680"/>
                  <a:pt x="129" y="2679"/>
                </a:cubicBezTo>
                <a:cubicBezTo>
                  <a:pt x="132" y="2676"/>
                  <a:pt x="136" y="2673"/>
                  <a:pt x="137" y="2668"/>
                </a:cubicBezTo>
                <a:cubicBezTo>
                  <a:pt x="138" y="2667"/>
                  <a:pt x="139" y="2667"/>
                  <a:pt x="140" y="2668"/>
                </a:cubicBezTo>
                <a:cubicBezTo>
                  <a:pt x="145" y="2675"/>
                  <a:pt x="152" y="2674"/>
                  <a:pt x="159" y="2673"/>
                </a:cubicBezTo>
                <a:cubicBezTo>
                  <a:pt x="164" y="2672"/>
                  <a:pt x="169" y="2673"/>
                  <a:pt x="173" y="2674"/>
                </a:cubicBezTo>
                <a:cubicBezTo>
                  <a:pt x="177" y="2674"/>
                  <a:pt x="181" y="2675"/>
                  <a:pt x="186" y="2676"/>
                </a:cubicBezTo>
                <a:cubicBezTo>
                  <a:pt x="190" y="2676"/>
                  <a:pt x="192" y="2674"/>
                  <a:pt x="194" y="2670"/>
                </a:cubicBezTo>
                <a:cubicBezTo>
                  <a:pt x="196" y="2674"/>
                  <a:pt x="199" y="2674"/>
                  <a:pt x="201" y="2672"/>
                </a:cubicBezTo>
                <a:cubicBezTo>
                  <a:pt x="202" y="2671"/>
                  <a:pt x="202" y="2671"/>
                  <a:pt x="203" y="2671"/>
                </a:cubicBezTo>
                <a:cubicBezTo>
                  <a:pt x="206" y="2668"/>
                  <a:pt x="209" y="2668"/>
                  <a:pt x="213" y="2671"/>
                </a:cubicBezTo>
                <a:cubicBezTo>
                  <a:pt x="214" y="2672"/>
                  <a:pt x="215" y="2673"/>
                  <a:pt x="216" y="2672"/>
                </a:cubicBezTo>
                <a:cubicBezTo>
                  <a:pt x="218" y="2670"/>
                  <a:pt x="215" y="2669"/>
                  <a:pt x="215" y="2669"/>
                </a:cubicBezTo>
                <a:cubicBezTo>
                  <a:pt x="212" y="2666"/>
                  <a:pt x="208" y="2664"/>
                  <a:pt x="205" y="2660"/>
                </a:cubicBezTo>
                <a:cubicBezTo>
                  <a:pt x="216" y="2663"/>
                  <a:pt x="226" y="2657"/>
                  <a:pt x="236" y="2660"/>
                </a:cubicBezTo>
                <a:cubicBezTo>
                  <a:pt x="229" y="2664"/>
                  <a:pt x="225" y="2670"/>
                  <a:pt x="217" y="2673"/>
                </a:cubicBezTo>
                <a:cubicBezTo>
                  <a:pt x="219" y="2675"/>
                  <a:pt x="220" y="2675"/>
                  <a:pt x="224" y="2673"/>
                </a:cubicBezTo>
                <a:cubicBezTo>
                  <a:pt x="226" y="2671"/>
                  <a:pt x="228" y="2670"/>
                  <a:pt x="231" y="2672"/>
                </a:cubicBezTo>
                <a:cubicBezTo>
                  <a:pt x="232" y="2673"/>
                  <a:pt x="233" y="2673"/>
                  <a:pt x="235" y="2672"/>
                </a:cubicBezTo>
                <a:cubicBezTo>
                  <a:pt x="237" y="2671"/>
                  <a:pt x="237" y="2673"/>
                  <a:pt x="237" y="2675"/>
                </a:cubicBezTo>
                <a:cubicBezTo>
                  <a:pt x="236" y="2679"/>
                  <a:pt x="235" y="2683"/>
                  <a:pt x="234" y="2688"/>
                </a:cubicBezTo>
                <a:cubicBezTo>
                  <a:pt x="234" y="2689"/>
                  <a:pt x="233" y="2690"/>
                  <a:pt x="231" y="2691"/>
                </a:cubicBezTo>
                <a:cubicBezTo>
                  <a:pt x="230" y="2691"/>
                  <a:pt x="229" y="2692"/>
                  <a:pt x="227" y="2693"/>
                </a:cubicBezTo>
                <a:cubicBezTo>
                  <a:pt x="225" y="2694"/>
                  <a:pt x="224" y="2696"/>
                  <a:pt x="221" y="2694"/>
                </a:cubicBezTo>
                <a:cubicBezTo>
                  <a:pt x="220" y="2693"/>
                  <a:pt x="217" y="2695"/>
                  <a:pt x="216" y="2696"/>
                </a:cubicBezTo>
                <a:cubicBezTo>
                  <a:pt x="213" y="2698"/>
                  <a:pt x="212" y="2696"/>
                  <a:pt x="211" y="2695"/>
                </a:cubicBezTo>
                <a:cubicBezTo>
                  <a:pt x="207" y="2690"/>
                  <a:pt x="202" y="2686"/>
                  <a:pt x="196" y="2685"/>
                </a:cubicBezTo>
                <a:cubicBezTo>
                  <a:pt x="189" y="2683"/>
                  <a:pt x="183" y="2684"/>
                  <a:pt x="176" y="2686"/>
                </a:cubicBezTo>
                <a:cubicBezTo>
                  <a:pt x="169" y="2689"/>
                  <a:pt x="162" y="2693"/>
                  <a:pt x="156" y="2698"/>
                </a:cubicBezTo>
                <a:cubicBezTo>
                  <a:pt x="151" y="2703"/>
                  <a:pt x="147" y="2709"/>
                  <a:pt x="144" y="2715"/>
                </a:cubicBezTo>
                <a:cubicBezTo>
                  <a:pt x="143" y="2717"/>
                  <a:pt x="142" y="2720"/>
                  <a:pt x="140" y="2721"/>
                </a:cubicBezTo>
                <a:close/>
                <a:moveTo>
                  <a:pt x="149" y="2733"/>
                </a:moveTo>
                <a:cubicBezTo>
                  <a:pt x="147" y="2732"/>
                  <a:pt x="146" y="2734"/>
                  <a:pt x="145" y="2735"/>
                </a:cubicBezTo>
                <a:cubicBezTo>
                  <a:pt x="144" y="2735"/>
                  <a:pt x="143" y="2736"/>
                  <a:pt x="142" y="2737"/>
                </a:cubicBezTo>
                <a:cubicBezTo>
                  <a:pt x="143" y="2733"/>
                  <a:pt x="142" y="2730"/>
                  <a:pt x="145" y="2728"/>
                </a:cubicBezTo>
                <a:cubicBezTo>
                  <a:pt x="146" y="2727"/>
                  <a:pt x="148" y="2727"/>
                  <a:pt x="147" y="2726"/>
                </a:cubicBezTo>
                <a:cubicBezTo>
                  <a:pt x="146" y="2724"/>
                  <a:pt x="145" y="2726"/>
                  <a:pt x="143" y="2726"/>
                </a:cubicBezTo>
                <a:cubicBezTo>
                  <a:pt x="149" y="2710"/>
                  <a:pt x="158" y="2698"/>
                  <a:pt x="174" y="2691"/>
                </a:cubicBezTo>
                <a:cubicBezTo>
                  <a:pt x="174" y="2691"/>
                  <a:pt x="174" y="2691"/>
                  <a:pt x="175" y="2692"/>
                </a:cubicBezTo>
                <a:cubicBezTo>
                  <a:pt x="168" y="2696"/>
                  <a:pt x="163" y="2701"/>
                  <a:pt x="159" y="2708"/>
                </a:cubicBezTo>
                <a:cubicBezTo>
                  <a:pt x="154" y="2715"/>
                  <a:pt x="152" y="2722"/>
                  <a:pt x="150" y="2730"/>
                </a:cubicBezTo>
                <a:cubicBezTo>
                  <a:pt x="150" y="2733"/>
                  <a:pt x="149" y="2735"/>
                  <a:pt x="150" y="2738"/>
                </a:cubicBezTo>
                <a:cubicBezTo>
                  <a:pt x="150" y="2739"/>
                  <a:pt x="150" y="2739"/>
                  <a:pt x="149" y="2740"/>
                </a:cubicBezTo>
                <a:cubicBezTo>
                  <a:pt x="147" y="2742"/>
                  <a:pt x="144" y="2745"/>
                  <a:pt x="142" y="2748"/>
                </a:cubicBezTo>
                <a:cubicBezTo>
                  <a:pt x="140" y="2742"/>
                  <a:pt x="144" y="2740"/>
                  <a:pt x="147" y="2736"/>
                </a:cubicBezTo>
                <a:cubicBezTo>
                  <a:pt x="148" y="2736"/>
                  <a:pt x="150" y="2735"/>
                  <a:pt x="149" y="2733"/>
                </a:cubicBezTo>
                <a:close/>
                <a:moveTo>
                  <a:pt x="144" y="2749"/>
                </a:moveTo>
                <a:cubicBezTo>
                  <a:pt x="146" y="2748"/>
                  <a:pt x="148" y="2746"/>
                  <a:pt x="150" y="2744"/>
                </a:cubicBezTo>
                <a:cubicBezTo>
                  <a:pt x="151" y="2747"/>
                  <a:pt x="150" y="2749"/>
                  <a:pt x="142" y="2756"/>
                </a:cubicBezTo>
                <a:cubicBezTo>
                  <a:pt x="141" y="2753"/>
                  <a:pt x="142" y="2751"/>
                  <a:pt x="144" y="2749"/>
                </a:cubicBezTo>
                <a:close/>
                <a:moveTo>
                  <a:pt x="144" y="2767"/>
                </a:moveTo>
                <a:cubicBezTo>
                  <a:pt x="141" y="2760"/>
                  <a:pt x="145" y="2756"/>
                  <a:pt x="150" y="2753"/>
                </a:cubicBezTo>
                <a:cubicBezTo>
                  <a:pt x="150" y="2755"/>
                  <a:pt x="151" y="2755"/>
                  <a:pt x="149" y="2756"/>
                </a:cubicBezTo>
                <a:cubicBezTo>
                  <a:pt x="148" y="2758"/>
                  <a:pt x="147" y="2760"/>
                  <a:pt x="146" y="2762"/>
                </a:cubicBezTo>
                <a:cubicBezTo>
                  <a:pt x="146" y="2763"/>
                  <a:pt x="145" y="2763"/>
                  <a:pt x="146" y="2764"/>
                </a:cubicBezTo>
                <a:cubicBezTo>
                  <a:pt x="147" y="2764"/>
                  <a:pt x="148" y="2764"/>
                  <a:pt x="148" y="2763"/>
                </a:cubicBezTo>
                <a:cubicBezTo>
                  <a:pt x="149" y="2762"/>
                  <a:pt x="150" y="2760"/>
                  <a:pt x="151" y="2758"/>
                </a:cubicBezTo>
                <a:cubicBezTo>
                  <a:pt x="152" y="2761"/>
                  <a:pt x="153" y="2764"/>
                  <a:pt x="153" y="2766"/>
                </a:cubicBezTo>
                <a:cubicBezTo>
                  <a:pt x="153" y="2768"/>
                  <a:pt x="152" y="2770"/>
                  <a:pt x="151" y="2770"/>
                </a:cubicBezTo>
                <a:cubicBezTo>
                  <a:pt x="148" y="2770"/>
                  <a:pt x="148" y="2772"/>
                  <a:pt x="148" y="2773"/>
                </a:cubicBezTo>
                <a:cubicBezTo>
                  <a:pt x="147" y="2771"/>
                  <a:pt x="145" y="2769"/>
                  <a:pt x="144" y="2767"/>
                </a:cubicBezTo>
                <a:close/>
                <a:moveTo>
                  <a:pt x="154" y="2779"/>
                </a:moveTo>
                <a:cubicBezTo>
                  <a:pt x="154" y="2780"/>
                  <a:pt x="153" y="2780"/>
                  <a:pt x="153" y="2779"/>
                </a:cubicBezTo>
                <a:cubicBezTo>
                  <a:pt x="152" y="2778"/>
                  <a:pt x="151" y="2776"/>
                  <a:pt x="151" y="2776"/>
                </a:cubicBezTo>
                <a:cubicBezTo>
                  <a:pt x="154" y="2774"/>
                  <a:pt x="150" y="2775"/>
                  <a:pt x="150" y="2775"/>
                </a:cubicBezTo>
                <a:cubicBezTo>
                  <a:pt x="149" y="2774"/>
                  <a:pt x="149" y="2774"/>
                  <a:pt x="148" y="2773"/>
                </a:cubicBezTo>
                <a:cubicBezTo>
                  <a:pt x="150" y="2773"/>
                  <a:pt x="152" y="2773"/>
                  <a:pt x="154" y="2771"/>
                </a:cubicBezTo>
                <a:cubicBezTo>
                  <a:pt x="154" y="2773"/>
                  <a:pt x="154" y="2775"/>
                  <a:pt x="155" y="2776"/>
                </a:cubicBezTo>
                <a:cubicBezTo>
                  <a:pt x="155" y="2777"/>
                  <a:pt x="155" y="2778"/>
                  <a:pt x="154" y="2779"/>
                </a:cubicBezTo>
                <a:close/>
                <a:moveTo>
                  <a:pt x="159" y="2772"/>
                </a:moveTo>
                <a:cubicBezTo>
                  <a:pt x="158" y="2769"/>
                  <a:pt x="157" y="2767"/>
                  <a:pt x="159" y="2764"/>
                </a:cubicBezTo>
                <a:cubicBezTo>
                  <a:pt x="160" y="2763"/>
                  <a:pt x="161" y="2762"/>
                  <a:pt x="162" y="2761"/>
                </a:cubicBezTo>
                <a:cubicBezTo>
                  <a:pt x="162" y="2760"/>
                  <a:pt x="164" y="2759"/>
                  <a:pt x="163" y="2758"/>
                </a:cubicBezTo>
                <a:cubicBezTo>
                  <a:pt x="162" y="2757"/>
                  <a:pt x="161" y="2759"/>
                  <a:pt x="159" y="2760"/>
                </a:cubicBezTo>
                <a:cubicBezTo>
                  <a:pt x="161" y="2751"/>
                  <a:pt x="163" y="2743"/>
                  <a:pt x="167" y="2736"/>
                </a:cubicBezTo>
                <a:cubicBezTo>
                  <a:pt x="166" y="2745"/>
                  <a:pt x="166" y="2755"/>
                  <a:pt x="166" y="2764"/>
                </a:cubicBezTo>
                <a:cubicBezTo>
                  <a:pt x="166" y="2766"/>
                  <a:pt x="161" y="2772"/>
                  <a:pt x="160" y="2773"/>
                </a:cubicBezTo>
                <a:cubicBezTo>
                  <a:pt x="159" y="2774"/>
                  <a:pt x="159" y="2773"/>
                  <a:pt x="159" y="2772"/>
                </a:cubicBezTo>
                <a:close/>
                <a:moveTo>
                  <a:pt x="161" y="2777"/>
                </a:moveTo>
                <a:cubicBezTo>
                  <a:pt x="163" y="2775"/>
                  <a:pt x="165" y="2772"/>
                  <a:pt x="168" y="2769"/>
                </a:cubicBezTo>
                <a:cubicBezTo>
                  <a:pt x="170" y="2777"/>
                  <a:pt x="163" y="2779"/>
                  <a:pt x="161" y="2784"/>
                </a:cubicBezTo>
                <a:cubicBezTo>
                  <a:pt x="158" y="2781"/>
                  <a:pt x="159" y="2779"/>
                  <a:pt x="161" y="2777"/>
                </a:cubicBezTo>
                <a:close/>
                <a:moveTo>
                  <a:pt x="162" y="2788"/>
                </a:moveTo>
                <a:cubicBezTo>
                  <a:pt x="161" y="2786"/>
                  <a:pt x="162" y="2786"/>
                  <a:pt x="163" y="2785"/>
                </a:cubicBezTo>
                <a:cubicBezTo>
                  <a:pt x="166" y="2783"/>
                  <a:pt x="167" y="2780"/>
                  <a:pt x="170" y="2778"/>
                </a:cubicBezTo>
                <a:cubicBezTo>
                  <a:pt x="172" y="2780"/>
                  <a:pt x="172" y="2781"/>
                  <a:pt x="170" y="2783"/>
                </a:cubicBezTo>
                <a:cubicBezTo>
                  <a:pt x="168" y="2785"/>
                  <a:pt x="167" y="2787"/>
                  <a:pt x="165" y="2788"/>
                </a:cubicBezTo>
                <a:cubicBezTo>
                  <a:pt x="164" y="2788"/>
                  <a:pt x="163" y="2789"/>
                  <a:pt x="162" y="2788"/>
                </a:cubicBezTo>
                <a:close/>
                <a:moveTo>
                  <a:pt x="184" y="2779"/>
                </a:moveTo>
                <a:cubicBezTo>
                  <a:pt x="183" y="2778"/>
                  <a:pt x="182" y="2780"/>
                  <a:pt x="181" y="2781"/>
                </a:cubicBezTo>
                <a:cubicBezTo>
                  <a:pt x="178" y="2783"/>
                  <a:pt x="178" y="2783"/>
                  <a:pt x="177" y="2779"/>
                </a:cubicBezTo>
                <a:cubicBezTo>
                  <a:pt x="177" y="2778"/>
                  <a:pt x="177" y="2778"/>
                  <a:pt x="176" y="2777"/>
                </a:cubicBezTo>
                <a:cubicBezTo>
                  <a:pt x="172" y="2776"/>
                  <a:pt x="172" y="2775"/>
                  <a:pt x="174" y="2772"/>
                </a:cubicBezTo>
                <a:cubicBezTo>
                  <a:pt x="174" y="2771"/>
                  <a:pt x="175" y="2770"/>
                  <a:pt x="174" y="2769"/>
                </a:cubicBezTo>
                <a:cubicBezTo>
                  <a:pt x="174" y="2769"/>
                  <a:pt x="173" y="2770"/>
                  <a:pt x="172" y="2770"/>
                </a:cubicBezTo>
                <a:cubicBezTo>
                  <a:pt x="171" y="2770"/>
                  <a:pt x="170" y="2767"/>
                  <a:pt x="170" y="2766"/>
                </a:cubicBezTo>
                <a:cubicBezTo>
                  <a:pt x="171" y="2764"/>
                  <a:pt x="174" y="2762"/>
                  <a:pt x="170" y="2762"/>
                </a:cubicBezTo>
                <a:cubicBezTo>
                  <a:pt x="169" y="2762"/>
                  <a:pt x="169" y="2762"/>
                  <a:pt x="169" y="2761"/>
                </a:cubicBezTo>
                <a:cubicBezTo>
                  <a:pt x="169" y="2750"/>
                  <a:pt x="170" y="2739"/>
                  <a:pt x="173" y="2728"/>
                </a:cubicBezTo>
                <a:cubicBezTo>
                  <a:pt x="179" y="2735"/>
                  <a:pt x="185" y="2741"/>
                  <a:pt x="192" y="2747"/>
                </a:cubicBezTo>
                <a:cubicBezTo>
                  <a:pt x="202" y="2756"/>
                  <a:pt x="213" y="2764"/>
                  <a:pt x="223" y="2774"/>
                </a:cubicBezTo>
                <a:cubicBezTo>
                  <a:pt x="226" y="2777"/>
                  <a:pt x="230" y="2779"/>
                  <a:pt x="234" y="2781"/>
                </a:cubicBezTo>
                <a:cubicBezTo>
                  <a:pt x="243" y="2785"/>
                  <a:pt x="251" y="2790"/>
                  <a:pt x="261" y="2792"/>
                </a:cubicBezTo>
                <a:cubicBezTo>
                  <a:pt x="254" y="2800"/>
                  <a:pt x="244" y="2801"/>
                  <a:pt x="235" y="2801"/>
                </a:cubicBezTo>
                <a:cubicBezTo>
                  <a:pt x="225" y="2801"/>
                  <a:pt x="215" y="2799"/>
                  <a:pt x="206" y="2796"/>
                </a:cubicBezTo>
                <a:cubicBezTo>
                  <a:pt x="202" y="2795"/>
                  <a:pt x="198" y="2793"/>
                  <a:pt x="194" y="2792"/>
                </a:cubicBezTo>
                <a:cubicBezTo>
                  <a:pt x="193" y="2791"/>
                  <a:pt x="193" y="2791"/>
                  <a:pt x="192" y="2791"/>
                </a:cubicBezTo>
                <a:cubicBezTo>
                  <a:pt x="190" y="2791"/>
                  <a:pt x="187" y="2791"/>
                  <a:pt x="187" y="2787"/>
                </a:cubicBezTo>
                <a:cubicBezTo>
                  <a:pt x="187" y="2786"/>
                  <a:pt x="186" y="2786"/>
                  <a:pt x="185" y="2787"/>
                </a:cubicBezTo>
                <a:cubicBezTo>
                  <a:pt x="183" y="2789"/>
                  <a:pt x="182" y="2787"/>
                  <a:pt x="181" y="2786"/>
                </a:cubicBezTo>
                <a:cubicBezTo>
                  <a:pt x="180" y="2785"/>
                  <a:pt x="182" y="2784"/>
                  <a:pt x="182" y="2783"/>
                </a:cubicBezTo>
                <a:cubicBezTo>
                  <a:pt x="182" y="2783"/>
                  <a:pt x="183" y="2783"/>
                  <a:pt x="183" y="2782"/>
                </a:cubicBezTo>
                <a:cubicBezTo>
                  <a:pt x="184" y="2781"/>
                  <a:pt x="185" y="2780"/>
                  <a:pt x="184" y="2779"/>
                </a:cubicBezTo>
                <a:close/>
                <a:moveTo>
                  <a:pt x="166" y="2791"/>
                </a:moveTo>
                <a:cubicBezTo>
                  <a:pt x="169" y="2789"/>
                  <a:pt x="171" y="2787"/>
                  <a:pt x="173" y="2784"/>
                </a:cubicBezTo>
                <a:cubicBezTo>
                  <a:pt x="176" y="2788"/>
                  <a:pt x="174" y="2790"/>
                  <a:pt x="171" y="2793"/>
                </a:cubicBezTo>
                <a:cubicBezTo>
                  <a:pt x="169" y="2795"/>
                  <a:pt x="168" y="2792"/>
                  <a:pt x="166" y="2791"/>
                </a:cubicBezTo>
                <a:close/>
                <a:moveTo>
                  <a:pt x="174" y="2797"/>
                </a:moveTo>
                <a:cubicBezTo>
                  <a:pt x="173" y="2797"/>
                  <a:pt x="173" y="2796"/>
                  <a:pt x="172" y="2795"/>
                </a:cubicBezTo>
                <a:cubicBezTo>
                  <a:pt x="172" y="2795"/>
                  <a:pt x="172" y="2794"/>
                  <a:pt x="173" y="2794"/>
                </a:cubicBezTo>
                <a:cubicBezTo>
                  <a:pt x="175" y="2794"/>
                  <a:pt x="176" y="2792"/>
                  <a:pt x="177" y="2790"/>
                </a:cubicBezTo>
                <a:cubicBezTo>
                  <a:pt x="178" y="2788"/>
                  <a:pt x="179" y="2789"/>
                  <a:pt x="181" y="2790"/>
                </a:cubicBezTo>
                <a:cubicBezTo>
                  <a:pt x="183" y="2791"/>
                  <a:pt x="181" y="2792"/>
                  <a:pt x="180" y="2792"/>
                </a:cubicBezTo>
                <a:cubicBezTo>
                  <a:pt x="179" y="2794"/>
                  <a:pt x="177" y="2797"/>
                  <a:pt x="174" y="2797"/>
                </a:cubicBezTo>
                <a:close/>
                <a:moveTo>
                  <a:pt x="179" y="2799"/>
                </a:moveTo>
                <a:cubicBezTo>
                  <a:pt x="180" y="2797"/>
                  <a:pt x="182" y="2796"/>
                  <a:pt x="183" y="2794"/>
                </a:cubicBezTo>
                <a:cubicBezTo>
                  <a:pt x="184" y="2792"/>
                  <a:pt x="186" y="2792"/>
                  <a:pt x="188" y="2794"/>
                </a:cubicBezTo>
                <a:cubicBezTo>
                  <a:pt x="186" y="2795"/>
                  <a:pt x="185" y="2796"/>
                  <a:pt x="184" y="2798"/>
                </a:cubicBezTo>
                <a:cubicBezTo>
                  <a:pt x="183" y="2801"/>
                  <a:pt x="181" y="2801"/>
                  <a:pt x="179" y="2799"/>
                </a:cubicBezTo>
                <a:close/>
                <a:moveTo>
                  <a:pt x="188" y="2801"/>
                </a:moveTo>
                <a:cubicBezTo>
                  <a:pt x="187" y="2801"/>
                  <a:pt x="188" y="2803"/>
                  <a:pt x="186" y="2802"/>
                </a:cubicBezTo>
                <a:cubicBezTo>
                  <a:pt x="185" y="2801"/>
                  <a:pt x="186" y="2801"/>
                  <a:pt x="187" y="2800"/>
                </a:cubicBezTo>
                <a:cubicBezTo>
                  <a:pt x="187" y="2799"/>
                  <a:pt x="187" y="2799"/>
                  <a:pt x="188" y="2799"/>
                </a:cubicBezTo>
                <a:cubicBezTo>
                  <a:pt x="188" y="2797"/>
                  <a:pt x="189" y="2796"/>
                  <a:pt x="190" y="2795"/>
                </a:cubicBezTo>
                <a:cubicBezTo>
                  <a:pt x="190" y="2795"/>
                  <a:pt x="191" y="2795"/>
                  <a:pt x="192" y="2795"/>
                </a:cubicBezTo>
                <a:cubicBezTo>
                  <a:pt x="192" y="2795"/>
                  <a:pt x="191" y="2796"/>
                  <a:pt x="191" y="2796"/>
                </a:cubicBezTo>
                <a:cubicBezTo>
                  <a:pt x="190" y="2797"/>
                  <a:pt x="189" y="2798"/>
                  <a:pt x="188" y="2800"/>
                </a:cubicBezTo>
                <a:cubicBezTo>
                  <a:pt x="188" y="2800"/>
                  <a:pt x="188" y="2800"/>
                  <a:pt x="188" y="2801"/>
                </a:cubicBezTo>
                <a:close/>
                <a:moveTo>
                  <a:pt x="197" y="2805"/>
                </a:moveTo>
                <a:cubicBezTo>
                  <a:pt x="196" y="2805"/>
                  <a:pt x="197" y="2804"/>
                  <a:pt x="198" y="2804"/>
                </a:cubicBezTo>
                <a:cubicBezTo>
                  <a:pt x="198" y="2802"/>
                  <a:pt x="201" y="2800"/>
                  <a:pt x="200" y="2799"/>
                </a:cubicBezTo>
                <a:cubicBezTo>
                  <a:pt x="197" y="2798"/>
                  <a:pt x="197" y="2801"/>
                  <a:pt x="195" y="2802"/>
                </a:cubicBezTo>
                <a:cubicBezTo>
                  <a:pt x="194" y="2803"/>
                  <a:pt x="193" y="2804"/>
                  <a:pt x="190" y="2804"/>
                </a:cubicBezTo>
                <a:cubicBezTo>
                  <a:pt x="194" y="2795"/>
                  <a:pt x="194" y="2795"/>
                  <a:pt x="203" y="2800"/>
                </a:cubicBezTo>
                <a:cubicBezTo>
                  <a:pt x="202" y="2801"/>
                  <a:pt x="201" y="2803"/>
                  <a:pt x="199" y="2805"/>
                </a:cubicBezTo>
                <a:cubicBezTo>
                  <a:pt x="199" y="2806"/>
                  <a:pt x="198" y="2806"/>
                  <a:pt x="197" y="2805"/>
                </a:cubicBezTo>
                <a:close/>
                <a:moveTo>
                  <a:pt x="237" y="2808"/>
                </a:moveTo>
                <a:cubicBezTo>
                  <a:pt x="216" y="2808"/>
                  <a:pt x="216" y="2808"/>
                  <a:pt x="216" y="2808"/>
                </a:cubicBezTo>
                <a:cubicBezTo>
                  <a:pt x="215" y="2807"/>
                  <a:pt x="219" y="2806"/>
                  <a:pt x="217" y="2805"/>
                </a:cubicBezTo>
                <a:cubicBezTo>
                  <a:pt x="215" y="2804"/>
                  <a:pt x="214" y="2805"/>
                  <a:pt x="213" y="2807"/>
                </a:cubicBezTo>
                <a:cubicBezTo>
                  <a:pt x="212" y="2808"/>
                  <a:pt x="211" y="2809"/>
                  <a:pt x="209" y="2808"/>
                </a:cubicBezTo>
                <a:cubicBezTo>
                  <a:pt x="209" y="2807"/>
                  <a:pt x="210" y="2807"/>
                  <a:pt x="210" y="2806"/>
                </a:cubicBezTo>
                <a:cubicBezTo>
                  <a:pt x="211" y="2805"/>
                  <a:pt x="212" y="2804"/>
                  <a:pt x="210" y="2803"/>
                </a:cubicBezTo>
                <a:cubicBezTo>
                  <a:pt x="209" y="2802"/>
                  <a:pt x="209" y="2804"/>
                  <a:pt x="208" y="2805"/>
                </a:cubicBezTo>
                <a:cubicBezTo>
                  <a:pt x="207" y="2806"/>
                  <a:pt x="205" y="2808"/>
                  <a:pt x="203" y="2807"/>
                </a:cubicBezTo>
                <a:cubicBezTo>
                  <a:pt x="203" y="2804"/>
                  <a:pt x="205" y="2803"/>
                  <a:pt x="206" y="2801"/>
                </a:cubicBezTo>
                <a:cubicBezTo>
                  <a:pt x="206" y="2800"/>
                  <a:pt x="207" y="2800"/>
                  <a:pt x="208" y="2800"/>
                </a:cubicBezTo>
                <a:cubicBezTo>
                  <a:pt x="217" y="2803"/>
                  <a:pt x="227" y="2804"/>
                  <a:pt x="237" y="2804"/>
                </a:cubicBezTo>
                <a:cubicBezTo>
                  <a:pt x="236" y="2806"/>
                  <a:pt x="236" y="2807"/>
                  <a:pt x="237" y="2808"/>
                </a:cubicBezTo>
                <a:close/>
                <a:moveTo>
                  <a:pt x="241" y="2808"/>
                </a:moveTo>
                <a:cubicBezTo>
                  <a:pt x="248" y="2804"/>
                  <a:pt x="256" y="2804"/>
                  <a:pt x="263" y="2809"/>
                </a:cubicBezTo>
                <a:cubicBezTo>
                  <a:pt x="256" y="2809"/>
                  <a:pt x="248" y="2812"/>
                  <a:pt x="241" y="2808"/>
                </a:cubicBezTo>
                <a:close/>
                <a:moveTo>
                  <a:pt x="267" y="2807"/>
                </a:moveTo>
                <a:cubicBezTo>
                  <a:pt x="263" y="2806"/>
                  <a:pt x="260" y="2806"/>
                  <a:pt x="257" y="2803"/>
                </a:cubicBezTo>
                <a:cubicBezTo>
                  <a:pt x="262" y="2800"/>
                  <a:pt x="267" y="2801"/>
                  <a:pt x="272" y="2802"/>
                </a:cubicBezTo>
                <a:cubicBezTo>
                  <a:pt x="272" y="2803"/>
                  <a:pt x="271" y="2803"/>
                  <a:pt x="271" y="2804"/>
                </a:cubicBezTo>
                <a:cubicBezTo>
                  <a:pt x="272" y="2809"/>
                  <a:pt x="269" y="2808"/>
                  <a:pt x="267" y="2807"/>
                </a:cubicBezTo>
                <a:close/>
                <a:moveTo>
                  <a:pt x="270" y="2798"/>
                </a:moveTo>
                <a:cubicBezTo>
                  <a:pt x="273" y="2795"/>
                  <a:pt x="273" y="2795"/>
                  <a:pt x="269" y="2792"/>
                </a:cubicBezTo>
                <a:cubicBezTo>
                  <a:pt x="265" y="2790"/>
                  <a:pt x="260" y="2789"/>
                  <a:pt x="255" y="2787"/>
                </a:cubicBezTo>
                <a:cubicBezTo>
                  <a:pt x="246" y="2783"/>
                  <a:pt x="236" y="2779"/>
                  <a:pt x="228" y="2773"/>
                </a:cubicBezTo>
                <a:cubicBezTo>
                  <a:pt x="220" y="2767"/>
                  <a:pt x="213" y="2761"/>
                  <a:pt x="206" y="2754"/>
                </a:cubicBezTo>
                <a:cubicBezTo>
                  <a:pt x="200" y="2749"/>
                  <a:pt x="194" y="2744"/>
                  <a:pt x="188" y="2740"/>
                </a:cubicBezTo>
                <a:cubicBezTo>
                  <a:pt x="183" y="2736"/>
                  <a:pt x="179" y="2731"/>
                  <a:pt x="175" y="2726"/>
                </a:cubicBezTo>
                <a:cubicBezTo>
                  <a:pt x="172" y="2723"/>
                  <a:pt x="172" y="2723"/>
                  <a:pt x="170" y="2727"/>
                </a:cubicBezTo>
                <a:cubicBezTo>
                  <a:pt x="170" y="2727"/>
                  <a:pt x="169" y="2728"/>
                  <a:pt x="169" y="2728"/>
                </a:cubicBezTo>
                <a:cubicBezTo>
                  <a:pt x="164" y="2733"/>
                  <a:pt x="161" y="2740"/>
                  <a:pt x="159" y="2746"/>
                </a:cubicBezTo>
                <a:cubicBezTo>
                  <a:pt x="158" y="2749"/>
                  <a:pt x="157" y="2751"/>
                  <a:pt x="154" y="2753"/>
                </a:cubicBezTo>
                <a:cubicBezTo>
                  <a:pt x="154" y="2750"/>
                  <a:pt x="153" y="2748"/>
                  <a:pt x="155" y="2745"/>
                </a:cubicBezTo>
                <a:cubicBezTo>
                  <a:pt x="156" y="2744"/>
                  <a:pt x="156" y="2744"/>
                  <a:pt x="154" y="2743"/>
                </a:cubicBezTo>
                <a:cubicBezTo>
                  <a:pt x="153" y="2743"/>
                  <a:pt x="153" y="2742"/>
                  <a:pt x="153" y="2742"/>
                </a:cubicBezTo>
                <a:cubicBezTo>
                  <a:pt x="153" y="2733"/>
                  <a:pt x="154" y="2725"/>
                  <a:pt x="157" y="2718"/>
                </a:cubicBezTo>
                <a:cubicBezTo>
                  <a:pt x="162" y="2707"/>
                  <a:pt x="169" y="2699"/>
                  <a:pt x="179" y="2693"/>
                </a:cubicBezTo>
                <a:cubicBezTo>
                  <a:pt x="185" y="2690"/>
                  <a:pt x="192" y="2689"/>
                  <a:pt x="198" y="2689"/>
                </a:cubicBezTo>
                <a:cubicBezTo>
                  <a:pt x="201" y="2689"/>
                  <a:pt x="203" y="2691"/>
                  <a:pt x="205" y="2693"/>
                </a:cubicBezTo>
                <a:cubicBezTo>
                  <a:pt x="206" y="2694"/>
                  <a:pt x="206" y="2695"/>
                  <a:pt x="207" y="2695"/>
                </a:cubicBezTo>
                <a:cubicBezTo>
                  <a:pt x="216" y="2703"/>
                  <a:pt x="218" y="2703"/>
                  <a:pt x="228" y="2696"/>
                </a:cubicBezTo>
                <a:cubicBezTo>
                  <a:pt x="234" y="2693"/>
                  <a:pt x="239" y="2692"/>
                  <a:pt x="245" y="2692"/>
                </a:cubicBezTo>
                <a:cubicBezTo>
                  <a:pt x="245" y="2692"/>
                  <a:pt x="245" y="2692"/>
                  <a:pt x="245" y="2692"/>
                </a:cubicBezTo>
                <a:cubicBezTo>
                  <a:pt x="248" y="2692"/>
                  <a:pt x="247" y="2697"/>
                  <a:pt x="249" y="2695"/>
                </a:cubicBezTo>
                <a:cubicBezTo>
                  <a:pt x="251" y="2694"/>
                  <a:pt x="252" y="2693"/>
                  <a:pt x="254" y="2694"/>
                </a:cubicBezTo>
                <a:cubicBezTo>
                  <a:pt x="266" y="2699"/>
                  <a:pt x="274" y="2708"/>
                  <a:pt x="273" y="2722"/>
                </a:cubicBezTo>
                <a:cubicBezTo>
                  <a:pt x="273" y="2723"/>
                  <a:pt x="273" y="2723"/>
                  <a:pt x="272" y="2723"/>
                </a:cubicBezTo>
                <a:cubicBezTo>
                  <a:pt x="268" y="2724"/>
                  <a:pt x="265" y="2726"/>
                  <a:pt x="261" y="2726"/>
                </a:cubicBezTo>
                <a:cubicBezTo>
                  <a:pt x="256" y="2726"/>
                  <a:pt x="256" y="2727"/>
                  <a:pt x="256" y="2732"/>
                </a:cubicBezTo>
                <a:cubicBezTo>
                  <a:pt x="256" y="2737"/>
                  <a:pt x="255" y="2741"/>
                  <a:pt x="254" y="2746"/>
                </a:cubicBezTo>
                <a:cubicBezTo>
                  <a:pt x="253" y="2752"/>
                  <a:pt x="253" y="2757"/>
                  <a:pt x="252" y="2763"/>
                </a:cubicBezTo>
                <a:cubicBezTo>
                  <a:pt x="252" y="2768"/>
                  <a:pt x="251" y="2774"/>
                  <a:pt x="250" y="2779"/>
                </a:cubicBezTo>
                <a:cubicBezTo>
                  <a:pt x="249" y="2780"/>
                  <a:pt x="248" y="2782"/>
                  <a:pt x="251" y="2782"/>
                </a:cubicBezTo>
                <a:cubicBezTo>
                  <a:pt x="252" y="2783"/>
                  <a:pt x="252" y="2781"/>
                  <a:pt x="253" y="2780"/>
                </a:cubicBezTo>
                <a:cubicBezTo>
                  <a:pt x="256" y="2771"/>
                  <a:pt x="255" y="2762"/>
                  <a:pt x="257" y="2753"/>
                </a:cubicBezTo>
                <a:cubicBezTo>
                  <a:pt x="257" y="2746"/>
                  <a:pt x="259" y="2739"/>
                  <a:pt x="259" y="2732"/>
                </a:cubicBezTo>
                <a:cubicBezTo>
                  <a:pt x="259" y="2730"/>
                  <a:pt x="259" y="2729"/>
                  <a:pt x="261" y="2729"/>
                </a:cubicBezTo>
                <a:cubicBezTo>
                  <a:pt x="262" y="2730"/>
                  <a:pt x="261" y="2731"/>
                  <a:pt x="261" y="2732"/>
                </a:cubicBezTo>
                <a:cubicBezTo>
                  <a:pt x="260" y="2733"/>
                  <a:pt x="260" y="2735"/>
                  <a:pt x="260" y="2736"/>
                </a:cubicBezTo>
                <a:cubicBezTo>
                  <a:pt x="260" y="2737"/>
                  <a:pt x="259" y="2738"/>
                  <a:pt x="260" y="2738"/>
                </a:cubicBezTo>
                <a:cubicBezTo>
                  <a:pt x="261" y="2739"/>
                  <a:pt x="262" y="2738"/>
                  <a:pt x="262" y="2737"/>
                </a:cubicBezTo>
                <a:cubicBezTo>
                  <a:pt x="262" y="2735"/>
                  <a:pt x="263" y="2732"/>
                  <a:pt x="263" y="2730"/>
                </a:cubicBezTo>
                <a:cubicBezTo>
                  <a:pt x="263" y="2730"/>
                  <a:pt x="263" y="2729"/>
                  <a:pt x="264" y="2729"/>
                </a:cubicBezTo>
                <a:cubicBezTo>
                  <a:pt x="265" y="2729"/>
                  <a:pt x="265" y="2730"/>
                  <a:pt x="265" y="2730"/>
                </a:cubicBezTo>
                <a:cubicBezTo>
                  <a:pt x="265" y="2732"/>
                  <a:pt x="265" y="2734"/>
                  <a:pt x="265" y="2736"/>
                </a:cubicBezTo>
                <a:cubicBezTo>
                  <a:pt x="265" y="2737"/>
                  <a:pt x="265" y="2738"/>
                  <a:pt x="266" y="2738"/>
                </a:cubicBezTo>
                <a:cubicBezTo>
                  <a:pt x="267" y="2738"/>
                  <a:pt x="267" y="2737"/>
                  <a:pt x="267" y="2736"/>
                </a:cubicBezTo>
                <a:cubicBezTo>
                  <a:pt x="268" y="2734"/>
                  <a:pt x="268" y="2733"/>
                  <a:pt x="268" y="2730"/>
                </a:cubicBezTo>
                <a:cubicBezTo>
                  <a:pt x="267" y="2728"/>
                  <a:pt x="269" y="2726"/>
                  <a:pt x="273" y="2725"/>
                </a:cubicBezTo>
                <a:cubicBezTo>
                  <a:pt x="276" y="2725"/>
                  <a:pt x="276" y="2727"/>
                  <a:pt x="276" y="2728"/>
                </a:cubicBezTo>
                <a:cubicBezTo>
                  <a:pt x="278" y="2734"/>
                  <a:pt x="278" y="2740"/>
                  <a:pt x="278" y="2746"/>
                </a:cubicBezTo>
                <a:cubicBezTo>
                  <a:pt x="278" y="2754"/>
                  <a:pt x="278" y="2763"/>
                  <a:pt x="279" y="2771"/>
                </a:cubicBezTo>
                <a:cubicBezTo>
                  <a:pt x="279" y="2779"/>
                  <a:pt x="277" y="2787"/>
                  <a:pt x="275" y="2796"/>
                </a:cubicBezTo>
                <a:cubicBezTo>
                  <a:pt x="274" y="2798"/>
                  <a:pt x="272" y="2799"/>
                  <a:pt x="270" y="2798"/>
                </a:cubicBezTo>
                <a:close/>
                <a:moveTo>
                  <a:pt x="281" y="2735"/>
                </a:moveTo>
                <a:cubicBezTo>
                  <a:pt x="284" y="2735"/>
                  <a:pt x="284" y="2735"/>
                  <a:pt x="281" y="2730"/>
                </a:cubicBezTo>
                <a:cubicBezTo>
                  <a:pt x="287" y="2735"/>
                  <a:pt x="293" y="2738"/>
                  <a:pt x="298" y="2741"/>
                </a:cubicBezTo>
                <a:cubicBezTo>
                  <a:pt x="296" y="2742"/>
                  <a:pt x="294" y="2740"/>
                  <a:pt x="293" y="2743"/>
                </a:cubicBezTo>
                <a:cubicBezTo>
                  <a:pt x="292" y="2743"/>
                  <a:pt x="292" y="2742"/>
                  <a:pt x="291" y="2742"/>
                </a:cubicBezTo>
                <a:cubicBezTo>
                  <a:pt x="290" y="2741"/>
                  <a:pt x="290" y="2739"/>
                  <a:pt x="288" y="2740"/>
                </a:cubicBezTo>
                <a:cubicBezTo>
                  <a:pt x="287" y="2741"/>
                  <a:pt x="288" y="2742"/>
                  <a:pt x="288" y="2744"/>
                </a:cubicBezTo>
                <a:cubicBezTo>
                  <a:pt x="290" y="2747"/>
                  <a:pt x="291" y="2751"/>
                  <a:pt x="293" y="2754"/>
                </a:cubicBezTo>
                <a:cubicBezTo>
                  <a:pt x="297" y="2762"/>
                  <a:pt x="301" y="2770"/>
                  <a:pt x="304" y="2779"/>
                </a:cubicBezTo>
                <a:cubicBezTo>
                  <a:pt x="306" y="2782"/>
                  <a:pt x="309" y="2782"/>
                  <a:pt x="311" y="2781"/>
                </a:cubicBezTo>
                <a:cubicBezTo>
                  <a:pt x="314" y="2781"/>
                  <a:pt x="314" y="2778"/>
                  <a:pt x="313" y="2776"/>
                </a:cubicBezTo>
                <a:cubicBezTo>
                  <a:pt x="313" y="2774"/>
                  <a:pt x="312" y="2771"/>
                  <a:pt x="310" y="2770"/>
                </a:cubicBezTo>
                <a:cubicBezTo>
                  <a:pt x="304" y="2762"/>
                  <a:pt x="301" y="2752"/>
                  <a:pt x="294" y="2744"/>
                </a:cubicBezTo>
                <a:cubicBezTo>
                  <a:pt x="297" y="2747"/>
                  <a:pt x="301" y="2747"/>
                  <a:pt x="303" y="2750"/>
                </a:cubicBezTo>
                <a:cubicBezTo>
                  <a:pt x="305" y="2753"/>
                  <a:pt x="306" y="2755"/>
                  <a:pt x="309" y="2755"/>
                </a:cubicBezTo>
                <a:cubicBezTo>
                  <a:pt x="310" y="2755"/>
                  <a:pt x="311" y="2755"/>
                  <a:pt x="311" y="2757"/>
                </a:cubicBezTo>
                <a:cubicBezTo>
                  <a:pt x="311" y="2759"/>
                  <a:pt x="312" y="2761"/>
                  <a:pt x="314" y="2762"/>
                </a:cubicBezTo>
                <a:cubicBezTo>
                  <a:pt x="317" y="2764"/>
                  <a:pt x="318" y="2768"/>
                  <a:pt x="322" y="2769"/>
                </a:cubicBezTo>
                <a:cubicBezTo>
                  <a:pt x="325" y="2771"/>
                  <a:pt x="327" y="2769"/>
                  <a:pt x="327" y="2767"/>
                </a:cubicBezTo>
                <a:cubicBezTo>
                  <a:pt x="328" y="2765"/>
                  <a:pt x="329" y="2762"/>
                  <a:pt x="326" y="2760"/>
                </a:cubicBezTo>
                <a:cubicBezTo>
                  <a:pt x="319" y="2757"/>
                  <a:pt x="313" y="2751"/>
                  <a:pt x="306" y="2746"/>
                </a:cubicBezTo>
                <a:cubicBezTo>
                  <a:pt x="311" y="2747"/>
                  <a:pt x="315" y="2749"/>
                  <a:pt x="319" y="2751"/>
                </a:cubicBezTo>
                <a:cubicBezTo>
                  <a:pt x="324" y="2755"/>
                  <a:pt x="329" y="2759"/>
                  <a:pt x="334" y="2762"/>
                </a:cubicBezTo>
                <a:cubicBezTo>
                  <a:pt x="335" y="2763"/>
                  <a:pt x="335" y="2763"/>
                  <a:pt x="335" y="2765"/>
                </a:cubicBezTo>
                <a:cubicBezTo>
                  <a:pt x="333" y="2768"/>
                  <a:pt x="333" y="2772"/>
                  <a:pt x="328" y="2772"/>
                </a:cubicBezTo>
                <a:cubicBezTo>
                  <a:pt x="326" y="2772"/>
                  <a:pt x="324" y="2774"/>
                  <a:pt x="322" y="2776"/>
                </a:cubicBezTo>
                <a:cubicBezTo>
                  <a:pt x="319" y="2779"/>
                  <a:pt x="316" y="2782"/>
                  <a:pt x="313" y="2785"/>
                </a:cubicBezTo>
                <a:cubicBezTo>
                  <a:pt x="313" y="2785"/>
                  <a:pt x="312" y="2785"/>
                  <a:pt x="312" y="2786"/>
                </a:cubicBezTo>
                <a:cubicBezTo>
                  <a:pt x="305" y="2786"/>
                  <a:pt x="301" y="2792"/>
                  <a:pt x="294" y="2793"/>
                </a:cubicBezTo>
                <a:cubicBezTo>
                  <a:pt x="294" y="2793"/>
                  <a:pt x="293" y="2793"/>
                  <a:pt x="293" y="2793"/>
                </a:cubicBezTo>
                <a:cubicBezTo>
                  <a:pt x="289" y="2798"/>
                  <a:pt x="283" y="2796"/>
                  <a:pt x="277" y="2799"/>
                </a:cubicBezTo>
                <a:cubicBezTo>
                  <a:pt x="285" y="2778"/>
                  <a:pt x="281" y="2756"/>
                  <a:pt x="281" y="2735"/>
                </a:cubicBezTo>
                <a:close/>
                <a:moveTo>
                  <a:pt x="314" y="2736"/>
                </a:moveTo>
                <a:cubicBezTo>
                  <a:pt x="313" y="2736"/>
                  <a:pt x="313" y="2734"/>
                  <a:pt x="311" y="2734"/>
                </a:cubicBezTo>
                <a:cubicBezTo>
                  <a:pt x="314" y="2733"/>
                  <a:pt x="316" y="2731"/>
                  <a:pt x="317" y="2735"/>
                </a:cubicBezTo>
                <a:cubicBezTo>
                  <a:pt x="317" y="2735"/>
                  <a:pt x="318" y="2736"/>
                  <a:pt x="318" y="2736"/>
                </a:cubicBezTo>
                <a:cubicBezTo>
                  <a:pt x="319" y="2736"/>
                  <a:pt x="319" y="2735"/>
                  <a:pt x="320" y="2735"/>
                </a:cubicBezTo>
                <a:cubicBezTo>
                  <a:pt x="318" y="2733"/>
                  <a:pt x="324" y="2732"/>
                  <a:pt x="321" y="2730"/>
                </a:cubicBezTo>
                <a:cubicBezTo>
                  <a:pt x="319" y="2729"/>
                  <a:pt x="319" y="2727"/>
                  <a:pt x="318" y="2726"/>
                </a:cubicBezTo>
                <a:cubicBezTo>
                  <a:pt x="321" y="2727"/>
                  <a:pt x="321" y="2724"/>
                  <a:pt x="322" y="2722"/>
                </a:cubicBezTo>
                <a:cubicBezTo>
                  <a:pt x="322" y="2727"/>
                  <a:pt x="326" y="2728"/>
                  <a:pt x="329" y="2729"/>
                </a:cubicBezTo>
                <a:cubicBezTo>
                  <a:pt x="330" y="2730"/>
                  <a:pt x="331" y="2728"/>
                  <a:pt x="332" y="2726"/>
                </a:cubicBezTo>
                <a:cubicBezTo>
                  <a:pt x="332" y="2727"/>
                  <a:pt x="332" y="2728"/>
                  <a:pt x="332" y="2729"/>
                </a:cubicBezTo>
                <a:cubicBezTo>
                  <a:pt x="332" y="2731"/>
                  <a:pt x="333" y="2731"/>
                  <a:pt x="334" y="2731"/>
                </a:cubicBezTo>
                <a:cubicBezTo>
                  <a:pt x="335" y="2726"/>
                  <a:pt x="339" y="2726"/>
                  <a:pt x="342" y="2725"/>
                </a:cubicBezTo>
                <a:cubicBezTo>
                  <a:pt x="342" y="2725"/>
                  <a:pt x="342" y="2725"/>
                  <a:pt x="342" y="2725"/>
                </a:cubicBezTo>
                <a:cubicBezTo>
                  <a:pt x="340" y="2728"/>
                  <a:pt x="338" y="2729"/>
                  <a:pt x="335" y="2731"/>
                </a:cubicBezTo>
                <a:cubicBezTo>
                  <a:pt x="334" y="2733"/>
                  <a:pt x="335" y="2734"/>
                  <a:pt x="337" y="2733"/>
                </a:cubicBezTo>
                <a:cubicBezTo>
                  <a:pt x="339" y="2732"/>
                  <a:pt x="340" y="2731"/>
                  <a:pt x="342" y="2731"/>
                </a:cubicBezTo>
                <a:cubicBezTo>
                  <a:pt x="341" y="2732"/>
                  <a:pt x="341" y="2734"/>
                  <a:pt x="339" y="2734"/>
                </a:cubicBezTo>
                <a:cubicBezTo>
                  <a:pt x="337" y="2734"/>
                  <a:pt x="337" y="2735"/>
                  <a:pt x="337" y="2737"/>
                </a:cubicBezTo>
                <a:cubicBezTo>
                  <a:pt x="337" y="2739"/>
                  <a:pt x="338" y="2739"/>
                  <a:pt x="340" y="2739"/>
                </a:cubicBezTo>
                <a:cubicBezTo>
                  <a:pt x="341" y="2738"/>
                  <a:pt x="342" y="2738"/>
                  <a:pt x="343" y="2739"/>
                </a:cubicBezTo>
                <a:cubicBezTo>
                  <a:pt x="341" y="2740"/>
                  <a:pt x="340" y="2740"/>
                  <a:pt x="338" y="2740"/>
                </a:cubicBezTo>
                <a:cubicBezTo>
                  <a:pt x="337" y="2740"/>
                  <a:pt x="335" y="2740"/>
                  <a:pt x="335" y="2741"/>
                </a:cubicBezTo>
                <a:cubicBezTo>
                  <a:pt x="335" y="2743"/>
                  <a:pt x="336" y="2743"/>
                  <a:pt x="337" y="2743"/>
                </a:cubicBezTo>
                <a:cubicBezTo>
                  <a:pt x="340" y="2743"/>
                  <a:pt x="343" y="2744"/>
                  <a:pt x="345" y="2746"/>
                </a:cubicBezTo>
                <a:cubicBezTo>
                  <a:pt x="343" y="2747"/>
                  <a:pt x="341" y="2747"/>
                  <a:pt x="338" y="2745"/>
                </a:cubicBezTo>
                <a:cubicBezTo>
                  <a:pt x="336" y="2744"/>
                  <a:pt x="334" y="2746"/>
                  <a:pt x="332" y="2745"/>
                </a:cubicBezTo>
                <a:cubicBezTo>
                  <a:pt x="332" y="2745"/>
                  <a:pt x="332" y="2746"/>
                  <a:pt x="331" y="2746"/>
                </a:cubicBezTo>
                <a:cubicBezTo>
                  <a:pt x="329" y="2744"/>
                  <a:pt x="328" y="2745"/>
                  <a:pt x="328" y="2747"/>
                </a:cubicBezTo>
                <a:cubicBezTo>
                  <a:pt x="328" y="2749"/>
                  <a:pt x="330" y="2748"/>
                  <a:pt x="331" y="2748"/>
                </a:cubicBezTo>
                <a:cubicBezTo>
                  <a:pt x="335" y="2747"/>
                  <a:pt x="337" y="2748"/>
                  <a:pt x="336" y="2752"/>
                </a:cubicBezTo>
                <a:cubicBezTo>
                  <a:pt x="335" y="2753"/>
                  <a:pt x="334" y="2750"/>
                  <a:pt x="333" y="2752"/>
                </a:cubicBezTo>
                <a:cubicBezTo>
                  <a:pt x="332" y="2753"/>
                  <a:pt x="332" y="2755"/>
                  <a:pt x="334" y="2756"/>
                </a:cubicBezTo>
                <a:cubicBezTo>
                  <a:pt x="335" y="2756"/>
                  <a:pt x="335" y="2757"/>
                  <a:pt x="336" y="2759"/>
                </a:cubicBezTo>
                <a:cubicBezTo>
                  <a:pt x="331" y="2756"/>
                  <a:pt x="327" y="2753"/>
                  <a:pt x="323" y="2750"/>
                </a:cubicBezTo>
                <a:cubicBezTo>
                  <a:pt x="321" y="2749"/>
                  <a:pt x="319" y="2747"/>
                  <a:pt x="317" y="2746"/>
                </a:cubicBezTo>
                <a:cubicBezTo>
                  <a:pt x="315" y="2745"/>
                  <a:pt x="313" y="2746"/>
                  <a:pt x="314" y="2743"/>
                </a:cubicBezTo>
                <a:cubicBezTo>
                  <a:pt x="314" y="2742"/>
                  <a:pt x="312" y="2741"/>
                  <a:pt x="311" y="2740"/>
                </a:cubicBezTo>
                <a:cubicBezTo>
                  <a:pt x="310" y="2739"/>
                  <a:pt x="309" y="2738"/>
                  <a:pt x="308" y="2737"/>
                </a:cubicBezTo>
                <a:cubicBezTo>
                  <a:pt x="310" y="2736"/>
                  <a:pt x="311" y="2738"/>
                  <a:pt x="313" y="2739"/>
                </a:cubicBezTo>
                <a:cubicBezTo>
                  <a:pt x="314" y="2739"/>
                  <a:pt x="315" y="2740"/>
                  <a:pt x="316" y="2738"/>
                </a:cubicBezTo>
                <a:cubicBezTo>
                  <a:pt x="317" y="2737"/>
                  <a:pt x="315" y="2736"/>
                  <a:pt x="314" y="2736"/>
                </a:cubicBezTo>
                <a:close/>
                <a:moveTo>
                  <a:pt x="335" y="2784"/>
                </a:moveTo>
                <a:cubicBezTo>
                  <a:pt x="334" y="2786"/>
                  <a:pt x="333" y="2786"/>
                  <a:pt x="331" y="2787"/>
                </a:cubicBezTo>
                <a:cubicBezTo>
                  <a:pt x="329" y="2788"/>
                  <a:pt x="327" y="2790"/>
                  <a:pt x="325" y="2792"/>
                </a:cubicBezTo>
                <a:cubicBezTo>
                  <a:pt x="315" y="2801"/>
                  <a:pt x="305" y="2806"/>
                  <a:pt x="292" y="2806"/>
                </a:cubicBezTo>
                <a:cubicBezTo>
                  <a:pt x="288" y="2806"/>
                  <a:pt x="284" y="2806"/>
                  <a:pt x="279" y="2805"/>
                </a:cubicBezTo>
                <a:cubicBezTo>
                  <a:pt x="279" y="2804"/>
                  <a:pt x="278" y="2804"/>
                  <a:pt x="278" y="2803"/>
                </a:cubicBezTo>
                <a:cubicBezTo>
                  <a:pt x="278" y="2802"/>
                  <a:pt x="279" y="2802"/>
                  <a:pt x="279" y="2802"/>
                </a:cubicBezTo>
                <a:cubicBezTo>
                  <a:pt x="282" y="2801"/>
                  <a:pt x="284" y="2800"/>
                  <a:pt x="286" y="2800"/>
                </a:cubicBezTo>
                <a:cubicBezTo>
                  <a:pt x="287" y="2801"/>
                  <a:pt x="289" y="2800"/>
                  <a:pt x="290" y="2800"/>
                </a:cubicBezTo>
                <a:cubicBezTo>
                  <a:pt x="295" y="2795"/>
                  <a:pt x="302" y="2793"/>
                  <a:pt x="308" y="2791"/>
                </a:cubicBezTo>
                <a:cubicBezTo>
                  <a:pt x="315" y="2788"/>
                  <a:pt x="320" y="2783"/>
                  <a:pt x="325" y="2778"/>
                </a:cubicBezTo>
                <a:cubicBezTo>
                  <a:pt x="327" y="2776"/>
                  <a:pt x="328" y="2775"/>
                  <a:pt x="331" y="2775"/>
                </a:cubicBezTo>
                <a:cubicBezTo>
                  <a:pt x="334" y="2775"/>
                  <a:pt x="336" y="2771"/>
                  <a:pt x="338" y="2766"/>
                </a:cubicBezTo>
                <a:cubicBezTo>
                  <a:pt x="340" y="2766"/>
                  <a:pt x="342" y="2767"/>
                  <a:pt x="343" y="2768"/>
                </a:cubicBezTo>
                <a:cubicBezTo>
                  <a:pt x="345" y="2770"/>
                  <a:pt x="345" y="2772"/>
                  <a:pt x="343" y="2774"/>
                </a:cubicBezTo>
                <a:cubicBezTo>
                  <a:pt x="340" y="2777"/>
                  <a:pt x="337" y="2780"/>
                  <a:pt x="335" y="2784"/>
                </a:cubicBezTo>
                <a:close/>
                <a:moveTo>
                  <a:pt x="363" y="2746"/>
                </a:moveTo>
                <a:cubicBezTo>
                  <a:pt x="361" y="2753"/>
                  <a:pt x="361" y="2760"/>
                  <a:pt x="355" y="2764"/>
                </a:cubicBezTo>
                <a:cubicBezTo>
                  <a:pt x="354" y="2766"/>
                  <a:pt x="353" y="2767"/>
                  <a:pt x="351" y="2767"/>
                </a:cubicBezTo>
                <a:cubicBezTo>
                  <a:pt x="349" y="2767"/>
                  <a:pt x="347" y="2768"/>
                  <a:pt x="348" y="2770"/>
                </a:cubicBezTo>
                <a:cubicBezTo>
                  <a:pt x="348" y="2772"/>
                  <a:pt x="350" y="2770"/>
                  <a:pt x="352" y="2771"/>
                </a:cubicBezTo>
                <a:cubicBezTo>
                  <a:pt x="352" y="2771"/>
                  <a:pt x="352" y="2771"/>
                  <a:pt x="352" y="2771"/>
                </a:cubicBezTo>
                <a:cubicBezTo>
                  <a:pt x="350" y="2774"/>
                  <a:pt x="348" y="2777"/>
                  <a:pt x="344" y="2779"/>
                </a:cubicBezTo>
                <a:cubicBezTo>
                  <a:pt x="344" y="2779"/>
                  <a:pt x="344" y="2778"/>
                  <a:pt x="344" y="2778"/>
                </a:cubicBezTo>
                <a:cubicBezTo>
                  <a:pt x="351" y="2771"/>
                  <a:pt x="347" y="2766"/>
                  <a:pt x="340" y="2762"/>
                </a:cubicBezTo>
                <a:cubicBezTo>
                  <a:pt x="345" y="2760"/>
                  <a:pt x="345" y="2760"/>
                  <a:pt x="340" y="2755"/>
                </a:cubicBezTo>
                <a:cubicBezTo>
                  <a:pt x="342" y="2755"/>
                  <a:pt x="344" y="2754"/>
                  <a:pt x="346" y="2754"/>
                </a:cubicBezTo>
                <a:cubicBezTo>
                  <a:pt x="349" y="2754"/>
                  <a:pt x="349" y="2751"/>
                  <a:pt x="352" y="2750"/>
                </a:cubicBezTo>
                <a:cubicBezTo>
                  <a:pt x="352" y="2750"/>
                  <a:pt x="351" y="2748"/>
                  <a:pt x="350" y="2748"/>
                </a:cubicBezTo>
                <a:cubicBezTo>
                  <a:pt x="348" y="2747"/>
                  <a:pt x="347" y="2746"/>
                  <a:pt x="350" y="2744"/>
                </a:cubicBezTo>
                <a:cubicBezTo>
                  <a:pt x="352" y="2743"/>
                  <a:pt x="351" y="2742"/>
                  <a:pt x="351" y="2740"/>
                </a:cubicBezTo>
                <a:cubicBezTo>
                  <a:pt x="352" y="2737"/>
                  <a:pt x="350" y="2734"/>
                  <a:pt x="351" y="2731"/>
                </a:cubicBezTo>
                <a:cubicBezTo>
                  <a:pt x="352" y="2730"/>
                  <a:pt x="350" y="2728"/>
                  <a:pt x="352" y="2727"/>
                </a:cubicBezTo>
                <a:cubicBezTo>
                  <a:pt x="352" y="2727"/>
                  <a:pt x="351" y="2726"/>
                  <a:pt x="350" y="2726"/>
                </a:cubicBezTo>
                <a:cubicBezTo>
                  <a:pt x="349" y="2727"/>
                  <a:pt x="348" y="2728"/>
                  <a:pt x="347" y="2727"/>
                </a:cubicBezTo>
                <a:cubicBezTo>
                  <a:pt x="347" y="2725"/>
                  <a:pt x="348" y="2725"/>
                  <a:pt x="349" y="2723"/>
                </a:cubicBezTo>
                <a:cubicBezTo>
                  <a:pt x="350" y="2722"/>
                  <a:pt x="352" y="2721"/>
                  <a:pt x="350" y="2719"/>
                </a:cubicBezTo>
                <a:cubicBezTo>
                  <a:pt x="347" y="2717"/>
                  <a:pt x="347" y="2719"/>
                  <a:pt x="345" y="2720"/>
                </a:cubicBezTo>
                <a:cubicBezTo>
                  <a:pt x="345" y="2720"/>
                  <a:pt x="345" y="2720"/>
                  <a:pt x="345" y="2719"/>
                </a:cubicBezTo>
                <a:cubicBezTo>
                  <a:pt x="345" y="2719"/>
                  <a:pt x="345" y="2718"/>
                  <a:pt x="345" y="2718"/>
                </a:cubicBezTo>
                <a:cubicBezTo>
                  <a:pt x="347" y="2716"/>
                  <a:pt x="346" y="2715"/>
                  <a:pt x="344" y="2715"/>
                </a:cubicBezTo>
                <a:cubicBezTo>
                  <a:pt x="343" y="2714"/>
                  <a:pt x="342" y="2714"/>
                  <a:pt x="341" y="2715"/>
                </a:cubicBezTo>
                <a:cubicBezTo>
                  <a:pt x="340" y="2716"/>
                  <a:pt x="339" y="2715"/>
                  <a:pt x="339" y="2714"/>
                </a:cubicBezTo>
                <a:cubicBezTo>
                  <a:pt x="338" y="2713"/>
                  <a:pt x="340" y="2711"/>
                  <a:pt x="337" y="2711"/>
                </a:cubicBezTo>
                <a:cubicBezTo>
                  <a:pt x="335" y="2711"/>
                  <a:pt x="337" y="2713"/>
                  <a:pt x="336" y="2714"/>
                </a:cubicBezTo>
                <a:cubicBezTo>
                  <a:pt x="336" y="2715"/>
                  <a:pt x="336" y="2715"/>
                  <a:pt x="335" y="2716"/>
                </a:cubicBezTo>
                <a:cubicBezTo>
                  <a:pt x="335" y="2714"/>
                  <a:pt x="335" y="2712"/>
                  <a:pt x="334" y="2711"/>
                </a:cubicBezTo>
                <a:cubicBezTo>
                  <a:pt x="332" y="2711"/>
                  <a:pt x="333" y="2713"/>
                  <a:pt x="332" y="2714"/>
                </a:cubicBezTo>
                <a:cubicBezTo>
                  <a:pt x="331" y="2714"/>
                  <a:pt x="330" y="2713"/>
                  <a:pt x="330" y="2711"/>
                </a:cubicBezTo>
                <a:cubicBezTo>
                  <a:pt x="330" y="2710"/>
                  <a:pt x="330" y="2709"/>
                  <a:pt x="328" y="2709"/>
                </a:cubicBezTo>
                <a:cubicBezTo>
                  <a:pt x="327" y="2710"/>
                  <a:pt x="327" y="2711"/>
                  <a:pt x="327" y="2712"/>
                </a:cubicBezTo>
                <a:cubicBezTo>
                  <a:pt x="328" y="2715"/>
                  <a:pt x="328" y="2719"/>
                  <a:pt x="326" y="2723"/>
                </a:cubicBezTo>
                <a:cubicBezTo>
                  <a:pt x="325" y="2719"/>
                  <a:pt x="327" y="2717"/>
                  <a:pt x="327" y="2714"/>
                </a:cubicBezTo>
                <a:cubicBezTo>
                  <a:pt x="327" y="2713"/>
                  <a:pt x="327" y="2712"/>
                  <a:pt x="326" y="2712"/>
                </a:cubicBezTo>
                <a:cubicBezTo>
                  <a:pt x="324" y="2712"/>
                  <a:pt x="325" y="2713"/>
                  <a:pt x="325" y="2714"/>
                </a:cubicBezTo>
                <a:cubicBezTo>
                  <a:pt x="324" y="2715"/>
                  <a:pt x="325" y="2716"/>
                  <a:pt x="324" y="2717"/>
                </a:cubicBezTo>
                <a:cubicBezTo>
                  <a:pt x="323" y="2716"/>
                  <a:pt x="323" y="2715"/>
                  <a:pt x="323" y="2714"/>
                </a:cubicBezTo>
                <a:cubicBezTo>
                  <a:pt x="323" y="2713"/>
                  <a:pt x="322" y="2712"/>
                  <a:pt x="321" y="2712"/>
                </a:cubicBezTo>
                <a:cubicBezTo>
                  <a:pt x="320" y="2712"/>
                  <a:pt x="320" y="2713"/>
                  <a:pt x="320" y="2714"/>
                </a:cubicBezTo>
                <a:cubicBezTo>
                  <a:pt x="319" y="2716"/>
                  <a:pt x="320" y="2718"/>
                  <a:pt x="320" y="2721"/>
                </a:cubicBezTo>
                <a:cubicBezTo>
                  <a:pt x="318" y="2718"/>
                  <a:pt x="314" y="2718"/>
                  <a:pt x="312" y="2715"/>
                </a:cubicBezTo>
                <a:cubicBezTo>
                  <a:pt x="312" y="2714"/>
                  <a:pt x="311" y="2715"/>
                  <a:pt x="311" y="2716"/>
                </a:cubicBezTo>
                <a:cubicBezTo>
                  <a:pt x="310" y="2720"/>
                  <a:pt x="314" y="2721"/>
                  <a:pt x="315" y="2723"/>
                </a:cubicBezTo>
                <a:cubicBezTo>
                  <a:pt x="315" y="2723"/>
                  <a:pt x="315" y="2724"/>
                  <a:pt x="314" y="2724"/>
                </a:cubicBezTo>
                <a:cubicBezTo>
                  <a:pt x="311" y="2725"/>
                  <a:pt x="311" y="2722"/>
                  <a:pt x="309" y="2721"/>
                </a:cubicBezTo>
                <a:cubicBezTo>
                  <a:pt x="308" y="2720"/>
                  <a:pt x="307" y="2719"/>
                  <a:pt x="306" y="2720"/>
                </a:cubicBezTo>
                <a:cubicBezTo>
                  <a:pt x="306" y="2721"/>
                  <a:pt x="304" y="2722"/>
                  <a:pt x="305" y="2723"/>
                </a:cubicBezTo>
                <a:cubicBezTo>
                  <a:pt x="307" y="2725"/>
                  <a:pt x="305" y="2726"/>
                  <a:pt x="304" y="2726"/>
                </a:cubicBezTo>
                <a:cubicBezTo>
                  <a:pt x="303" y="2727"/>
                  <a:pt x="301" y="2727"/>
                  <a:pt x="301" y="2729"/>
                </a:cubicBezTo>
                <a:cubicBezTo>
                  <a:pt x="301" y="2729"/>
                  <a:pt x="302" y="2734"/>
                  <a:pt x="302" y="2735"/>
                </a:cubicBezTo>
                <a:cubicBezTo>
                  <a:pt x="301" y="2735"/>
                  <a:pt x="299" y="2735"/>
                  <a:pt x="298" y="2734"/>
                </a:cubicBezTo>
                <a:cubicBezTo>
                  <a:pt x="297" y="2734"/>
                  <a:pt x="295" y="2732"/>
                  <a:pt x="294" y="2735"/>
                </a:cubicBezTo>
                <a:cubicBezTo>
                  <a:pt x="294" y="2735"/>
                  <a:pt x="293" y="2735"/>
                  <a:pt x="293" y="2734"/>
                </a:cubicBezTo>
                <a:cubicBezTo>
                  <a:pt x="291" y="2733"/>
                  <a:pt x="290" y="2732"/>
                  <a:pt x="288" y="2731"/>
                </a:cubicBezTo>
                <a:cubicBezTo>
                  <a:pt x="286" y="2730"/>
                  <a:pt x="287" y="2728"/>
                  <a:pt x="288" y="2727"/>
                </a:cubicBezTo>
                <a:cubicBezTo>
                  <a:pt x="291" y="2727"/>
                  <a:pt x="290" y="2725"/>
                  <a:pt x="290" y="2723"/>
                </a:cubicBezTo>
                <a:cubicBezTo>
                  <a:pt x="291" y="2719"/>
                  <a:pt x="294" y="2715"/>
                  <a:pt x="297" y="2712"/>
                </a:cubicBezTo>
                <a:cubicBezTo>
                  <a:pt x="307" y="2703"/>
                  <a:pt x="318" y="2700"/>
                  <a:pt x="330" y="2700"/>
                </a:cubicBezTo>
                <a:cubicBezTo>
                  <a:pt x="338" y="2700"/>
                  <a:pt x="346" y="2703"/>
                  <a:pt x="351" y="2710"/>
                </a:cubicBezTo>
                <a:cubicBezTo>
                  <a:pt x="357" y="2717"/>
                  <a:pt x="362" y="2724"/>
                  <a:pt x="364" y="2734"/>
                </a:cubicBezTo>
                <a:cubicBezTo>
                  <a:pt x="364" y="2738"/>
                  <a:pt x="364" y="2742"/>
                  <a:pt x="363" y="2746"/>
                </a:cubicBezTo>
                <a:close/>
                <a:moveTo>
                  <a:pt x="364" y="2755"/>
                </a:moveTo>
                <a:cubicBezTo>
                  <a:pt x="364" y="2754"/>
                  <a:pt x="364" y="2754"/>
                  <a:pt x="364" y="2754"/>
                </a:cubicBezTo>
                <a:cubicBezTo>
                  <a:pt x="364" y="2754"/>
                  <a:pt x="364" y="2754"/>
                  <a:pt x="364" y="2755"/>
                </a:cubicBezTo>
                <a:close/>
                <a:moveTo>
                  <a:pt x="364" y="2754"/>
                </a:moveTo>
                <a:cubicBezTo>
                  <a:pt x="370" y="2740"/>
                  <a:pt x="367" y="2727"/>
                  <a:pt x="359" y="2715"/>
                </a:cubicBezTo>
                <a:cubicBezTo>
                  <a:pt x="353" y="2705"/>
                  <a:pt x="345" y="2697"/>
                  <a:pt x="332" y="2697"/>
                </a:cubicBezTo>
                <a:cubicBezTo>
                  <a:pt x="310" y="2696"/>
                  <a:pt x="288" y="2707"/>
                  <a:pt x="285" y="2728"/>
                </a:cubicBezTo>
                <a:cubicBezTo>
                  <a:pt x="282" y="2727"/>
                  <a:pt x="281" y="2726"/>
                  <a:pt x="283" y="2723"/>
                </a:cubicBezTo>
                <a:cubicBezTo>
                  <a:pt x="285" y="2720"/>
                  <a:pt x="287" y="2717"/>
                  <a:pt x="288" y="2714"/>
                </a:cubicBezTo>
                <a:cubicBezTo>
                  <a:pt x="291" y="2705"/>
                  <a:pt x="299" y="2702"/>
                  <a:pt x="306" y="2699"/>
                </a:cubicBezTo>
                <a:cubicBezTo>
                  <a:pt x="320" y="2692"/>
                  <a:pt x="333" y="2693"/>
                  <a:pt x="347" y="2699"/>
                </a:cubicBezTo>
                <a:cubicBezTo>
                  <a:pt x="351" y="2700"/>
                  <a:pt x="353" y="2703"/>
                  <a:pt x="356" y="2706"/>
                </a:cubicBezTo>
                <a:cubicBezTo>
                  <a:pt x="358" y="2708"/>
                  <a:pt x="360" y="2710"/>
                  <a:pt x="362" y="2712"/>
                </a:cubicBezTo>
                <a:cubicBezTo>
                  <a:pt x="366" y="2716"/>
                  <a:pt x="367" y="2721"/>
                  <a:pt x="368" y="2726"/>
                </a:cubicBezTo>
                <a:cubicBezTo>
                  <a:pt x="368" y="2730"/>
                  <a:pt x="369" y="2735"/>
                  <a:pt x="369" y="2738"/>
                </a:cubicBezTo>
                <a:cubicBezTo>
                  <a:pt x="369" y="2743"/>
                  <a:pt x="370" y="2750"/>
                  <a:pt x="364" y="2754"/>
                </a:cubicBezTo>
                <a:close/>
                <a:moveTo>
                  <a:pt x="378" y="2703"/>
                </a:moveTo>
                <a:cubicBezTo>
                  <a:pt x="377" y="2704"/>
                  <a:pt x="377" y="2706"/>
                  <a:pt x="378" y="2708"/>
                </a:cubicBezTo>
                <a:cubicBezTo>
                  <a:pt x="378" y="2709"/>
                  <a:pt x="378" y="2711"/>
                  <a:pt x="378" y="2712"/>
                </a:cubicBezTo>
                <a:cubicBezTo>
                  <a:pt x="376" y="2719"/>
                  <a:pt x="375" y="2727"/>
                  <a:pt x="371" y="2734"/>
                </a:cubicBezTo>
                <a:cubicBezTo>
                  <a:pt x="371" y="2729"/>
                  <a:pt x="371" y="2724"/>
                  <a:pt x="370" y="2719"/>
                </a:cubicBezTo>
                <a:cubicBezTo>
                  <a:pt x="369" y="2718"/>
                  <a:pt x="369" y="2716"/>
                  <a:pt x="369" y="2715"/>
                </a:cubicBezTo>
                <a:cubicBezTo>
                  <a:pt x="362" y="2708"/>
                  <a:pt x="357" y="2699"/>
                  <a:pt x="348" y="2696"/>
                </a:cubicBezTo>
                <a:cubicBezTo>
                  <a:pt x="340" y="2693"/>
                  <a:pt x="332" y="2691"/>
                  <a:pt x="324" y="2691"/>
                </a:cubicBezTo>
                <a:cubicBezTo>
                  <a:pt x="313" y="2691"/>
                  <a:pt x="304" y="2695"/>
                  <a:pt x="295" y="2701"/>
                </a:cubicBezTo>
                <a:cubicBezTo>
                  <a:pt x="290" y="2704"/>
                  <a:pt x="286" y="2709"/>
                  <a:pt x="284" y="2714"/>
                </a:cubicBezTo>
                <a:cubicBezTo>
                  <a:pt x="283" y="2718"/>
                  <a:pt x="281" y="2721"/>
                  <a:pt x="280" y="2725"/>
                </a:cubicBezTo>
                <a:cubicBezTo>
                  <a:pt x="278" y="2723"/>
                  <a:pt x="276" y="2721"/>
                  <a:pt x="279" y="2718"/>
                </a:cubicBezTo>
                <a:cubicBezTo>
                  <a:pt x="282" y="2715"/>
                  <a:pt x="283" y="2712"/>
                  <a:pt x="285" y="2708"/>
                </a:cubicBezTo>
                <a:cubicBezTo>
                  <a:pt x="289" y="2697"/>
                  <a:pt x="297" y="2688"/>
                  <a:pt x="303" y="2678"/>
                </a:cubicBezTo>
                <a:cubicBezTo>
                  <a:pt x="306" y="2673"/>
                  <a:pt x="309" y="2669"/>
                  <a:pt x="311" y="2665"/>
                </a:cubicBezTo>
                <a:cubicBezTo>
                  <a:pt x="312" y="2665"/>
                  <a:pt x="312" y="2665"/>
                  <a:pt x="312" y="2665"/>
                </a:cubicBezTo>
                <a:cubicBezTo>
                  <a:pt x="316" y="2671"/>
                  <a:pt x="321" y="2674"/>
                  <a:pt x="328" y="2674"/>
                </a:cubicBezTo>
                <a:cubicBezTo>
                  <a:pt x="340" y="2675"/>
                  <a:pt x="340" y="2675"/>
                  <a:pt x="347" y="2665"/>
                </a:cubicBezTo>
                <a:cubicBezTo>
                  <a:pt x="349" y="2662"/>
                  <a:pt x="350" y="2659"/>
                  <a:pt x="352" y="2656"/>
                </a:cubicBezTo>
                <a:cubicBezTo>
                  <a:pt x="353" y="2660"/>
                  <a:pt x="355" y="2662"/>
                  <a:pt x="357" y="2665"/>
                </a:cubicBezTo>
                <a:cubicBezTo>
                  <a:pt x="358" y="2667"/>
                  <a:pt x="360" y="2667"/>
                  <a:pt x="362" y="2666"/>
                </a:cubicBezTo>
                <a:cubicBezTo>
                  <a:pt x="362" y="2665"/>
                  <a:pt x="362" y="2665"/>
                  <a:pt x="363" y="2665"/>
                </a:cubicBezTo>
                <a:cubicBezTo>
                  <a:pt x="369" y="2659"/>
                  <a:pt x="374" y="2660"/>
                  <a:pt x="376" y="2669"/>
                </a:cubicBezTo>
                <a:cubicBezTo>
                  <a:pt x="379" y="2680"/>
                  <a:pt x="378" y="2691"/>
                  <a:pt x="378" y="2703"/>
                </a:cubicBezTo>
                <a:close/>
                <a:moveTo>
                  <a:pt x="354" y="2657"/>
                </a:moveTo>
                <a:cubicBezTo>
                  <a:pt x="358" y="2656"/>
                  <a:pt x="361" y="2657"/>
                  <a:pt x="365" y="2658"/>
                </a:cubicBezTo>
                <a:cubicBezTo>
                  <a:pt x="364" y="2660"/>
                  <a:pt x="361" y="2661"/>
                  <a:pt x="360" y="2663"/>
                </a:cubicBezTo>
                <a:cubicBezTo>
                  <a:pt x="358" y="2661"/>
                  <a:pt x="357" y="2659"/>
                  <a:pt x="354" y="2657"/>
                </a:cubicBezTo>
                <a:close/>
                <a:moveTo>
                  <a:pt x="366" y="2636"/>
                </a:moveTo>
                <a:cubicBezTo>
                  <a:pt x="368" y="2643"/>
                  <a:pt x="373" y="2650"/>
                  <a:pt x="374" y="2658"/>
                </a:cubicBezTo>
                <a:cubicBezTo>
                  <a:pt x="374" y="2659"/>
                  <a:pt x="374" y="2659"/>
                  <a:pt x="374" y="2661"/>
                </a:cubicBezTo>
                <a:cubicBezTo>
                  <a:pt x="370" y="2653"/>
                  <a:pt x="364" y="2654"/>
                  <a:pt x="358" y="2653"/>
                </a:cubicBezTo>
                <a:cubicBezTo>
                  <a:pt x="349" y="2652"/>
                  <a:pt x="341" y="2653"/>
                  <a:pt x="332" y="2653"/>
                </a:cubicBezTo>
                <a:cubicBezTo>
                  <a:pt x="328" y="2653"/>
                  <a:pt x="324" y="2653"/>
                  <a:pt x="319" y="2654"/>
                </a:cubicBezTo>
                <a:cubicBezTo>
                  <a:pt x="322" y="2648"/>
                  <a:pt x="323" y="2643"/>
                  <a:pt x="326" y="2638"/>
                </a:cubicBezTo>
                <a:cubicBezTo>
                  <a:pt x="329" y="2634"/>
                  <a:pt x="333" y="2634"/>
                  <a:pt x="337" y="2631"/>
                </a:cubicBezTo>
                <a:cubicBezTo>
                  <a:pt x="337" y="2631"/>
                  <a:pt x="338" y="2632"/>
                  <a:pt x="339" y="2632"/>
                </a:cubicBezTo>
                <a:cubicBezTo>
                  <a:pt x="341" y="2634"/>
                  <a:pt x="343" y="2635"/>
                  <a:pt x="345" y="2634"/>
                </a:cubicBezTo>
                <a:cubicBezTo>
                  <a:pt x="351" y="2633"/>
                  <a:pt x="357" y="2635"/>
                  <a:pt x="363" y="2634"/>
                </a:cubicBezTo>
                <a:cubicBezTo>
                  <a:pt x="364" y="2634"/>
                  <a:pt x="365" y="2635"/>
                  <a:pt x="366" y="2636"/>
                </a:cubicBezTo>
                <a:close/>
                <a:moveTo>
                  <a:pt x="343" y="2609"/>
                </a:moveTo>
                <a:cubicBezTo>
                  <a:pt x="344" y="2607"/>
                  <a:pt x="349" y="2608"/>
                  <a:pt x="350" y="2610"/>
                </a:cubicBezTo>
                <a:cubicBezTo>
                  <a:pt x="351" y="2611"/>
                  <a:pt x="352" y="2612"/>
                  <a:pt x="352" y="2613"/>
                </a:cubicBezTo>
                <a:cubicBezTo>
                  <a:pt x="353" y="2619"/>
                  <a:pt x="358" y="2623"/>
                  <a:pt x="361" y="2627"/>
                </a:cubicBezTo>
                <a:cubicBezTo>
                  <a:pt x="362" y="2629"/>
                  <a:pt x="363" y="2630"/>
                  <a:pt x="364" y="2632"/>
                </a:cubicBezTo>
                <a:cubicBezTo>
                  <a:pt x="364" y="2632"/>
                  <a:pt x="364" y="2632"/>
                  <a:pt x="363" y="2632"/>
                </a:cubicBezTo>
                <a:cubicBezTo>
                  <a:pt x="363" y="2632"/>
                  <a:pt x="363" y="2632"/>
                  <a:pt x="363" y="2632"/>
                </a:cubicBezTo>
                <a:cubicBezTo>
                  <a:pt x="358" y="2631"/>
                  <a:pt x="352" y="2630"/>
                  <a:pt x="346" y="2630"/>
                </a:cubicBezTo>
                <a:cubicBezTo>
                  <a:pt x="344" y="2631"/>
                  <a:pt x="342" y="2631"/>
                  <a:pt x="341" y="2630"/>
                </a:cubicBezTo>
                <a:cubicBezTo>
                  <a:pt x="338" y="2627"/>
                  <a:pt x="335" y="2627"/>
                  <a:pt x="332" y="2629"/>
                </a:cubicBezTo>
                <a:cubicBezTo>
                  <a:pt x="332" y="2629"/>
                  <a:pt x="332" y="2629"/>
                  <a:pt x="332" y="2629"/>
                </a:cubicBezTo>
                <a:cubicBezTo>
                  <a:pt x="335" y="2622"/>
                  <a:pt x="338" y="2615"/>
                  <a:pt x="343" y="2609"/>
                </a:cubicBezTo>
                <a:close/>
                <a:moveTo>
                  <a:pt x="281" y="2606"/>
                </a:moveTo>
                <a:cubicBezTo>
                  <a:pt x="287" y="2605"/>
                  <a:pt x="293" y="2606"/>
                  <a:pt x="299" y="2606"/>
                </a:cubicBezTo>
                <a:cubicBezTo>
                  <a:pt x="309" y="2607"/>
                  <a:pt x="319" y="2607"/>
                  <a:pt x="330" y="2607"/>
                </a:cubicBezTo>
                <a:cubicBezTo>
                  <a:pt x="330" y="2608"/>
                  <a:pt x="331" y="2608"/>
                  <a:pt x="333" y="2608"/>
                </a:cubicBezTo>
                <a:cubicBezTo>
                  <a:pt x="330" y="2614"/>
                  <a:pt x="327" y="2620"/>
                  <a:pt x="324" y="2626"/>
                </a:cubicBezTo>
                <a:cubicBezTo>
                  <a:pt x="323" y="2627"/>
                  <a:pt x="322" y="2628"/>
                  <a:pt x="321" y="2628"/>
                </a:cubicBezTo>
                <a:cubicBezTo>
                  <a:pt x="316" y="2628"/>
                  <a:pt x="311" y="2629"/>
                  <a:pt x="306" y="2627"/>
                </a:cubicBezTo>
                <a:cubicBezTo>
                  <a:pt x="303" y="2626"/>
                  <a:pt x="301" y="2628"/>
                  <a:pt x="298" y="2629"/>
                </a:cubicBezTo>
                <a:cubicBezTo>
                  <a:pt x="295" y="2631"/>
                  <a:pt x="291" y="2632"/>
                  <a:pt x="287" y="2630"/>
                </a:cubicBezTo>
                <a:cubicBezTo>
                  <a:pt x="284" y="2629"/>
                  <a:pt x="281" y="2630"/>
                  <a:pt x="278" y="2631"/>
                </a:cubicBezTo>
                <a:cubicBezTo>
                  <a:pt x="275" y="2632"/>
                  <a:pt x="273" y="2631"/>
                  <a:pt x="270" y="2631"/>
                </a:cubicBezTo>
                <a:cubicBezTo>
                  <a:pt x="269" y="2630"/>
                  <a:pt x="270" y="2630"/>
                  <a:pt x="270" y="2629"/>
                </a:cubicBezTo>
                <a:cubicBezTo>
                  <a:pt x="272" y="2622"/>
                  <a:pt x="275" y="2615"/>
                  <a:pt x="277" y="2609"/>
                </a:cubicBezTo>
                <a:cubicBezTo>
                  <a:pt x="278" y="2607"/>
                  <a:pt x="280" y="2607"/>
                  <a:pt x="281" y="2606"/>
                </a:cubicBezTo>
                <a:close/>
                <a:moveTo>
                  <a:pt x="286" y="2569"/>
                </a:moveTo>
                <a:cubicBezTo>
                  <a:pt x="282" y="2579"/>
                  <a:pt x="280" y="2589"/>
                  <a:pt x="277" y="2598"/>
                </a:cubicBezTo>
                <a:cubicBezTo>
                  <a:pt x="277" y="2600"/>
                  <a:pt x="276" y="2601"/>
                  <a:pt x="274" y="2600"/>
                </a:cubicBezTo>
                <a:cubicBezTo>
                  <a:pt x="273" y="2600"/>
                  <a:pt x="272" y="2600"/>
                  <a:pt x="271" y="2600"/>
                </a:cubicBezTo>
                <a:cubicBezTo>
                  <a:pt x="265" y="2600"/>
                  <a:pt x="264" y="2600"/>
                  <a:pt x="266" y="2594"/>
                </a:cubicBezTo>
                <a:cubicBezTo>
                  <a:pt x="269" y="2583"/>
                  <a:pt x="272" y="2571"/>
                  <a:pt x="277" y="2560"/>
                </a:cubicBezTo>
                <a:cubicBezTo>
                  <a:pt x="279" y="2563"/>
                  <a:pt x="281" y="2566"/>
                  <a:pt x="285" y="2567"/>
                </a:cubicBezTo>
                <a:cubicBezTo>
                  <a:pt x="286" y="2567"/>
                  <a:pt x="286" y="2568"/>
                  <a:pt x="286" y="2569"/>
                </a:cubicBezTo>
                <a:close/>
                <a:moveTo>
                  <a:pt x="279" y="2556"/>
                </a:moveTo>
                <a:cubicBezTo>
                  <a:pt x="278" y="2555"/>
                  <a:pt x="280" y="2555"/>
                  <a:pt x="281" y="2553"/>
                </a:cubicBezTo>
                <a:cubicBezTo>
                  <a:pt x="282" y="2557"/>
                  <a:pt x="284" y="2560"/>
                  <a:pt x="287" y="2563"/>
                </a:cubicBezTo>
                <a:cubicBezTo>
                  <a:pt x="284" y="2563"/>
                  <a:pt x="279" y="2559"/>
                  <a:pt x="279" y="2556"/>
                </a:cubicBezTo>
                <a:close/>
                <a:moveTo>
                  <a:pt x="287" y="2551"/>
                </a:moveTo>
                <a:cubicBezTo>
                  <a:pt x="286" y="2549"/>
                  <a:pt x="287" y="2548"/>
                  <a:pt x="288" y="2547"/>
                </a:cubicBezTo>
                <a:cubicBezTo>
                  <a:pt x="293" y="2542"/>
                  <a:pt x="300" y="2538"/>
                  <a:pt x="305" y="2534"/>
                </a:cubicBezTo>
                <a:cubicBezTo>
                  <a:pt x="314" y="2527"/>
                  <a:pt x="322" y="2521"/>
                  <a:pt x="330" y="2514"/>
                </a:cubicBezTo>
                <a:cubicBezTo>
                  <a:pt x="331" y="2514"/>
                  <a:pt x="331" y="2513"/>
                  <a:pt x="332" y="2513"/>
                </a:cubicBezTo>
                <a:cubicBezTo>
                  <a:pt x="334" y="2512"/>
                  <a:pt x="335" y="2510"/>
                  <a:pt x="337" y="2510"/>
                </a:cubicBezTo>
                <a:cubicBezTo>
                  <a:pt x="340" y="2510"/>
                  <a:pt x="338" y="2513"/>
                  <a:pt x="339" y="2515"/>
                </a:cubicBezTo>
                <a:cubicBezTo>
                  <a:pt x="340" y="2517"/>
                  <a:pt x="341" y="2519"/>
                  <a:pt x="343" y="2521"/>
                </a:cubicBezTo>
                <a:cubicBezTo>
                  <a:pt x="342" y="2521"/>
                  <a:pt x="341" y="2522"/>
                  <a:pt x="341" y="2522"/>
                </a:cubicBezTo>
                <a:cubicBezTo>
                  <a:pt x="332" y="2527"/>
                  <a:pt x="324" y="2532"/>
                  <a:pt x="316" y="2537"/>
                </a:cubicBezTo>
                <a:cubicBezTo>
                  <a:pt x="308" y="2543"/>
                  <a:pt x="299" y="2548"/>
                  <a:pt x="292" y="2557"/>
                </a:cubicBezTo>
                <a:cubicBezTo>
                  <a:pt x="291" y="2558"/>
                  <a:pt x="291" y="2558"/>
                  <a:pt x="290" y="2557"/>
                </a:cubicBezTo>
                <a:cubicBezTo>
                  <a:pt x="289" y="2555"/>
                  <a:pt x="288" y="2553"/>
                  <a:pt x="287" y="2551"/>
                </a:cubicBezTo>
                <a:close/>
                <a:moveTo>
                  <a:pt x="274" y="2743"/>
                </a:moveTo>
                <a:cubicBezTo>
                  <a:pt x="275" y="2739"/>
                  <a:pt x="275" y="2736"/>
                  <a:pt x="275" y="2732"/>
                </a:cubicBezTo>
                <a:cubicBezTo>
                  <a:pt x="275" y="2731"/>
                  <a:pt x="274" y="2731"/>
                  <a:pt x="273" y="2731"/>
                </a:cubicBezTo>
                <a:cubicBezTo>
                  <a:pt x="272" y="2732"/>
                  <a:pt x="271" y="2732"/>
                  <a:pt x="272" y="2733"/>
                </a:cubicBezTo>
                <a:cubicBezTo>
                  <a:pt x="274" y="2736"/>
                  <a:pt x="272" y="2739"/>
                  <a:pt x="274" y="2743"/>
                </a:cubicBezTo>
                <a:close/>
                <a:moveTo>
                  <a:pt x="297" y="2769"/>
                </a:moveTo>
                <a:cubicBezTo>
                  <a:pt x="296" y="2773"/>
                  <a:pt x="298" y="2776"/>
                  <a:pt x="299" y="2780"/>
                </a:cubicBezTo>
                <a:cubicBezTo>
                  <a:pt x="300" y="2776"/>
                  <a:pt x="299" y="2772"/>
                  <a:pt x="297" y="2769"/>
                </a:cubicBezTo>
                <a:close/>
                <a:moveTo>
                  <a:pt x="274" y="2746"/>
                </a:moveTo>
                <a:cubicBezTo>
                  <a:pt x="271" y="2747"/>
                  <a:pt x="272" y="2745"/>
                  <a:pt x="272" y="2744"/>
                </a:cubicBezTo>
                <a:cubicBezTo>
                  <a:pt x="272" y="2742"/>
                  <a:pt x="272" y="2741"/>
                  <a:pt x="272" y="2739"/>
                </a:cubicBezTo>
                <a:cubicBezTo>
                  <a:pt x="272" y="2738"/>
                  <a:pt x="272" y="2736"/>
                  <a:pt x="270" y="2736"/>
                </a:cubicBezTo>
                <a:cubicBezTo>
                  <a:pt x="268" y="2736"/>
                  <a:pt x="268" y="2738"/>
                  <a:pt x="268" y="2739"/>
                </a:cubicBezTo>
                <a:cubicBezTo>
                  <a:pt x="268" y="2743"/>
                  <a:pt x="269" y="2746"/>
                  <a:pt x="269" y="2749"/>
                </a:cubicBezTo>
                <a:cubicBezTo>
                  <a:pt x="268" y="2754"/>
                  <a:pt x="268" y="2759"/>
                  <a:pt x="267" y="2764"/>
                </a:cubicBezTo>
                <a:cubicBezTo>
                  <a:pt x="267" y="2770"/>
                  <a:pt x="267" y="2775"/>
                  <a:pt x="264" y="2781"/>
                </a:cubicBezTo>
                <a:cubicBezTo>
                  <a:pt x="262" y="2784"/>
                  <a:pt x="264" y="2788"/>
                  <a:pt x="267" y="2789"/>
                </a:cubicBezTo>
                <a:cubicBezTo>
                  <a:pt x="268" y="2790"/>
                  <a:pt x="271" y="2788"/>
                  <a:pt x="272" y="2787"/>
                </a:cubicBezTo>
                <a:cubicBezTo>
                  <a:pt x="275" y="2784"/>
                  <a:pt x="274" y="2780"/>
                  <a:pt x="274" y="2776"/>
                </a:cubicBezTo>
                <a:cubicBezTo>
                  <a:pt x="274" y="2774"/>
                  <a:pt x="274" y="2773"/>
                  <a:pt x="271" y="2773"/>
                </a:cubicBezTo>
                <a:cubicBezTo>
                  <a:pt x="271" y="2773"/>
                  <a:pt x="271" y="2772"/>
                  <a:pt x="271" y="2772"/>
                </a:cubicBezTo>
                <a:cubicBezTo>
                  <a:pt x="272" y="2765"/>
                  <a:pt x="273" y="2758"/>
                  <a:pt x="272" y="2751"/>
                </a:cubicBezTo>
                <a:cubicBezTo>
                  <a:pt x="272" y="2751"/>
                  <a:pt x="272" y="2749"/>
                  <a:pt x="273" y="2749"/>
                </a:cubicBezTo>
                <a:cubicBezTo>
                  <a:pt x="273" y="2767"/>
                  <a:pt x="273" y="2767"/>
                  <a:pt x="273" y="2767"/>
                </a:cubicBezTo>
                <a:cubicBezTo>
                  <a:pt x="274" y="2768"/>
                  <a:pt x="274" y="2768"/>
                  <a:pt x="274" y="2768"/>
                </a:cubicBezTo>
                <a:cubicBezTo>
                  <a:pt x="274" y="2767"/>
                  <a:pt x="275" y="2767"/>
                  <a:pt x="275" y="2767"/>
                </a:cubicBezTo>
                <a:cubicBezTo>
                  <a:pt x="277" y="2760"/>
                  <a:pt x="277" y="2754"/>
                  <a:pt x="275" y="2747"/>
                </a:cubicBezTo>
                <a:cubicBezTo>
                  <a:pt x="275" y="2747"/>
                  <a:pt x="275" y="2746"/>
                  <a:pt x="274" y="2746"/>
                </a:cubicBezTo>
                <a:close/>
                <a:moveTo>
                  <a:pt x="272" y="2775"/>
                </a:moveTo>
                <a:cubicBezTo>
                  <a:pt x="271" y="2779"/>
                  <a:pt x="271" y="2783"/>
                  <a:pt x="271" y="2786"/>
                </a:cubicBezTo>
                <a:cubicBezTo>
                  <a:pt x="271" y="2783"/>
                  <a:pt x="269" y="2779"/>
                  <a:pt x="272" y="2775"/>
                </a:cubicBezTo>
                <a:close/>
                <a:moveTo>
                  <a:pt x="263" y="2741"/>
                </a:moveTo>
                <a:cubicBezTo>
                  <a:pt x="261" y="2741"/>
                  <a:pt x="262" y="2743"/>
                  <a:pt x="261" y="2744"/>
                </a:cubicBezTo>
                <a:cubicBezTo>
                  <a:pt x="260" y="2749"/>
                  <a:pt x="261" y="2753"/>
                  <a:pt x="260" y="2758"/>
                </a:cubicBezTo>
                <a:cubicBezTo>
                  <a:pt x="258" y="2766"/>
                  <a:pt x="259" y="2775"/>
                  <a:pt x="256" y="2783"/>
                </a:cubicBezTo>
                <a:cubicBezTo>
                  <a:pt x="256" y="2784"/>
                  <a:pt x="255" y="2785"/>
                  <a:pt x="257" y="2785"/>
                </a:cubicBezTo>
                <a:cubicBezTo>
                  <a:pt x="258" y="2785"/>
                  <a:pt x="259" y="2787"/>
                  <a:pt x="260" y="2785"/>
                </a:cubicBezTo>
                <a:cubicBezTo>
                  <a:pt x="261" y="2784"/>
                  <a:pt x="261" y="2783"/>
                  <a:pt x="261" y="2781"/>
                </a:cubicBezTo>
                <a:cubicBezTo>
                  <a:pt x="263" y="2769"/>
                  <a:pt x="262" y="2757"/>
                  <a:pt x="264" y="2745"/>
                </a:cubicBezTo>
                <a:cubicBezTo>
                  <a:pt x="264" y="2743"/>
                  <a:pt x="265" y="2741"/>
                  <a:pt x="263" y="2741"/>
                </a:cubicBezTo>
                <a:close/>
                <a:moveTo>
                  <a:pt x="221" y="1491"/>
                </a:moveTo>
                <a:cubicBezTo>
                  <a:pt x="220" y="1491"/>
                  <a:pt x="219" y="1491"/>
                  <a:pt x="219" y="1491"/>
                </a:cubicBezTo>
                <a:cubicBezTo>
                  <a:pt x="217" y="1493"/>
                  <a:pt x="218" y="1494"/>
                  <a:pt x="218" y="1496"/>
                </a:cubicBezTo>
                <a:cubicBezTo>
                  <a:pt x="217" y="1498"/>
                  <a:pt x="219" y="1497"/>
                  <a:pt x="220" y="1497"/>
                </a:cubicBezTo>
                <a:cubicBezTo>
                  <a:pt x="220" y="1496"/>
                  <a:pt x="220" y="1494"/>
                  <a:pt x="221" y="1493"/>
                </a:cubicBezTo>
                <a:cubicBezTo>
                  <a:pt x="222" y="1492"/>
                  <a:pt x="221" y="1492"/>
                  <a:pt x="221" y="1491"/>
                </a:cubicBezTo>
                <a:close/>
                <a:moveTo>
                  <a:pt x="220" y="1497"/>
                </a:moveTo>
                <a:cubicBezTo>
                  <a:pt x="220" y="1497"/>
                  <a:pt x="220" y="1497"/>
                  <a:pt x="220" y="1497"/>
                </a:cubicBezTo>
                <a:cubicBezTo>
                  <a:pt x="220" y="1497"/>
                  <a:pt x="220" y="1497"/>
                  <a:pt x="220" y="1497"/>
                </a:cubicBezTo>
                <a:cubicBezTo>
                  <a:pt x="220" y="1497"/>
                  <a:pt x="220" y="1497"/>
                  <a:pt x="220" y="1497"/>
                </a:cubicBezTo>
                <a:cubicBezTo>
                  <a:pt x="220" y="1497"/>
                  <a:pt x="220" y="1497"/>
                  <a:pt x="220" y="1497"/>
                </a:cubicBezTo>
                <a:close/>
                <a:moveTo>
                  <a:pt x="226" y="1484"/>
                </a:moveTo>
                <a:cubicBezTo>
                  <a:pt x="226" y="1484"/>
                  <a:pt x="226" y="1485"/>
                  <a:pt x="226" y="1485"/>
                </a:cubicBezTo>
                <a:cubicBezTo>
                  <a:pt x="227" y="1486"/>
                  <a:pt x="226" y="1489"/>
                  <a:pt x="228" y="1489"/>
                </a:cubicBezTo>
                <a:cubicBezTo>
                  <a:pt x="230" y="1489"/>
                  <a:pt x="229" y="1486"/>
                  <a:pt x="230" y="1484"/>
                </a:cubicBezTo>
                <a:cubicBezTo>
                  <a:pt x="229" y="1483"/>
                  <a:pt x="230" y="1481"/>
                  <a:pt x="227" y="1481"/>
                </a:cubicBezTo>
                <a:cubicBezTo>
                  <a:pt x="224" y="1481"/>
                  <a:pt x="227" y="1483"/>
                  <a:pt x="226" y="1484"/>
                </a:cubicBezTo>
                <a:close/>
                <a:moveTo>
                  <a:pt x="220" y="1480"/>
                </a:moveTo>
                <a:cubicBezTo>
                  <a:pt x="220" y="1481"/>
                  <a:pt x="220" y="1482"/>
                  <a:pt x="221" y="1482"/>
                </a:cubicBezTo>
                <a:cubicBezTo>
                  <a:pt x="222" y="1482"/>
                  <a:pt x="222" y="1482"/>
                  <a:pt x="223" y="1481"/>
                </a:cubicBezTo>
                <a:cubicBezTo>
                  <a:pt x="223" y="1480"/>
                  <a:pt x="223" y="1479"/>
                  <a:pt x="223" y="1479"/>
                </a:cubicBezTo>
                <a:cubicBezTo>
                  <a:pt x="223" y="1477"/>
                  <a:pt x="224" y="1476"/>
                  <a:pt x="222" y="1475"/>
                </a:cubicBezTo>
                <a:cubicBezTo>
                  <a:pt x="222" y="1475"/>
                  <a:pt x="220" y="1475"/>
                  <a:pt x="220" y="1475"/>
                </a:cubicBezTo>
                <a:cubicBezTo>
                  <a:pt x="218" y="1476"/>
                  <a:pt x="219" y="1477"/>
                  <a:pt x="220" y="1478"/>
                </a:cubicBezTo>
                <a:cubicBezTo>
                  <a:pt x="220" y="1479"/>
                  <a:pt x="220" y="1480"/>
                  <a:pt x="220" y="1480"/>
                </a:cubicBezTo>
                <a:close/>
                <a:moveTo>
                  <a:pt x="195" y="1491"/>
                </a:moveTo>
                <a:cubicBezTo>
                  <a:pt x="195" y="1491"/>
                  <a:pt x="195" y="1491"/>
                  <a:pt x="195" y="1491"/>
                </a:cubicBezTo>
                <a:cubicBezTo>
                  <a:pt x="195" y="1491"/>
                  <a:pt x="195" y="1491"/>
                  <a:pt x="195" y="1491"/>
                </a:cubicBezTo>
                <a:cubicBezTo>
                  <a:pt x="195" y="1491"/>
                  <a:pt x="195" y="1491"/>
                  <a:pt x="195" y="1491"/>
                </a:cubicBezTo>
                <a:cubicBezTo>
                  <a:pt x="195" y="1491"/>
                  <a:pt x="195" y="1491"/>
                  <a:pt x="195" y="1491"/>
                </a:cubicBezTo>
                <a:cubicBezTo>
                  <a:pt x="195" y="1491"/>
                  <a:pt x="195" y="1491"/>
                  <a:pt x="195" y="1491"/>
                </a:cubicBezTo>
                <a:close/>
                <a:moveTo>
                  <a:pt x="213" y="1492"/>
                </a:moveTo>
                <a:cubicBezTo>
                  <a:pt x="214" y="1490"/>
                  <a:pt x="214" y="1487"/>
                  <a:pt x="214" y="1485"/>
                </a:cubicBezTo>
                <a:cubicBezTo>
                  <a:pt x="214" y="1484"/>
                  <a:pt x="213" y="1484"/>
                  <a:pt x="212" y="1484"/>
                </a:cubicBezTo>
                <a:cubicBezTo>
                  <a:pt x="211" y="1484"/>
                  <a:pt x="211" y="1485"/>
                  <a:pt x="212" y="1485"/>
                </a:cubicBezTo>
                <a:cubicBezTo>
                  <a:pt x="212" y="1487"/>
                  <a:pt x="211" y="1490"/>
                  <a:pt x="213" y="1492"/>
                </a:cubicBezTo>
                <a:close/>
                <a:moveTo>
                  <a:pt x="199" y="1488"/>
                </a:moveTo>
                <a:cubicBezTo>
                  <a:pt x="199" y="1487"/>
                  <a:pt x="199" y="1487"/>
                  <a:pt x="198" y="1486"/>
                </a:cubicBezTo>
                <a:cubicBezTo>
                  <a:pt x="197" y="1486"/>
                  <a:pt x="196" y="1487"/>
                  <a:pt x="196" y="1487"/>
                </a:cubicBezTo>
                <a:cubicBezTo>
                  <a:pt x="196" y="1489"/>
                  <a:pt x="195" y="1490"/>
                  <a:pt x="195" y="1491"/>
                </a:cubicBezTo>
                <a:cubicBezTo>
                  <a:pt x="197" y="1491"/>
                  <a:pt x="199" y="1490"/>
                  <a:pt x="199" y="1488"/>
                </a:cubicBezTo>
                <a:close/>
                <a:moveTo>
                  <a:pt x="169" y="1469"/>
                </a:moveTo>
                <a:cubicBezTo>
                  <a:pt x="170" y="1469"/>
                  <a:pt x="176" y="1464"/>
                  <a:pt x="176" y="1463"/>
                </a:cubicBezTo>
                <a:cubicBezTo>
                  <a:pt x="176" y="1463"/>
                  <a:pt x="176" y="1463"/>
                  <a:pt x="177" y="1463"/>
                </a:cubicBezTo>
                <a:cubicBezTo>
                  <a:pt x="176" y="1462"/>
                  <a:pt x="175" y="1462"/>
                  <a:pt x="174" y="1462"/>
                </a:cubicBezTo>
                <a:cubicBezTo>
                  <a:pt x="171" y="1464"/>
                  <a:pt x="169" y="1465"/>
                  <a:pt x="167" y="1467"/>
                </a:cubicBezTo>
                <a:cubicBezTo>
                  <a:pt x="167" y="1467"/>
                  <a:pt x="166" y="1467"/>
                  <a:pt x="166" y="1468"/>
                </a:cubicBezTo>
                <a:cubicBezTo>
                  <a:pt x="167" y="1469"/>
                  <a:pt x="168" y="1469"/>
                  <a:pt x="169" y="1469"/>
                </a:cubicBezTo>
                <a:close/>
                <a:moveTo>
                  <a:pt x="205" y="1460"/>
                </a:moveTo>
                <a:cubicBezTo>
                  <a:pt x="207" y="1460"/>
                  <a:pt x="207" y="1459"/>
                  <a:pt x="208" y="1459"/>
                </a:cubicBezTo>
                <a:cubicBezTo>
                  <a:pt x="209" y="1457"/>
                  <a:pt x="210" y="1456"/>
                  <a:pt x="211" y="1455"/>
                </a:cubicBezTo>
                <a:cubicBezTo>
                  <a:pt x="211" y="1454"/>
                  <a:pt x="211" y="1453"/>
                  <a:pt x="209" y="1453"/>
                </a:cubicBezTo>
                <a:cubicBezTo>
                  <a:pt x="207" y="1454"/>
                  <a:pt x="206" y="1456"/>
                  <a:pt x="205" y="1458"/>
                </a:cubicBezTo>
                <a:cubicBezTo>
                  <a:pt x="205" y="1458"/>
                  <a:pt x="204" y="1459"/>
                  <a:pt x="205" y="1460"/>
                </a:cubicBezTo>
                <a:close/>
                <a:moveTo>
                  <a:pt x="168" y="1540"/>
                </a:moveTo>
                <a:cubicBezTo>
                  <a:pt x="165" y="1538"/>
                  <a:pt x="163" y="1538"/>
                  <a:pt x="161" y="1540"/>
                </a:cubicBezTo>
                <a:cubicBezTo>
                  <a:pt x="160" y="1542"/>
                  <a:pt x="158" y="1545"/>
                  <a:pt x="155" y="1546"/>
                </a:cubicBezTo>
                <a:cubicBezTo>
                  <a:pt x="154" y="1547"/>
                  <a:pt x="154" y="1547"/>
                  <a:pt x="154" y="1548"/>
                </a:cubicBezTo>
                <a:cubicBezTo>
                  <a:pt x="155" y="1549"/>
                  <a:pt x="156" y="1548"/>
                  <a:pt x="157" y="1548"/>
                </a:cubicBezTo>
                <a:cubicBezTo>
                  <a:pt x="160" y="1547"/>
                  <a:pt x="162" y="1544"/>
                  <a:pt x="163" y="1542"/>
                </a:cubicBezTo>
                <a:cubicBezTo>
                  <a:pt x="164" y="1540"/>
                  <a:pt x="165" y="1540"/>
                  <a:pt x="167" y="1542"/>
                </a:cubicBezTo>
                <a:cubicBezTo>
                  <a:pt x="169" y="1544"/>
                  <a:pt x="171" y="1546"/>
                  <a:pt x="172" y="1548"/>
                </a:cubicBezTo>
                <a:cubicBezTo>
                  <a:pt x="173" y="1549"/>
                  <a:pt x="173" y="1550"/>
                  <a:pt x="174" y="1549"/>
                </a:cubicBezTo>
                <a:cubicBezTo>
                  <a:pt x="175" y="1549"/>
                  <a:pt x="175" y="1549"/>
                  <a:pt x="175" y="1549"/>
                </a:cubicBezTo>
                <a:cubicBezTo>
                  <a:pt x="173" y="1545"/>
                  <a:pt x="171" y="1542"/>
                  <a:pt x="168" y="1540"/>
                </a:cubicBezTo>
                <a:close/>
                <a:moveTo>
                  <a:pt x="152" y="1516"/>
                </a:moveTo>
                <a:cubicBezTo>
                  <a:pt x="151" y="1512"/>
                  <a:pt x="150" y="1509"/>
                  <a:pt x="149" y="1506"/>
                </a:cubicBezTo>
                <a:cubicBezTo>
                  <a:pt x="149" y="1505"/>
                  <a:pt x="148" y="1504"/>
                  <a:pt x="147" y="1504"/>
                </a:cubicBezTo>
                <a:cubicBezTo>
                  <a:pt x="146" y="1505"/>
                  <a:pt x="146" y="1505"/>
                  <a:pt x="146" y="1506"/>
                </a:cubicBezTo>
                <a:cubicBezTo>
                  <a:pt x="148" y="1513"/>
                  <a:pt x="151" y="1521"/>
                  <a:pt x="155" y="1527"/>
                </a:cubicBezTo>
                <a:cubicBezTo>
                  <a:pt x="156" y="1529"/>
                  <a:pt x="157" y="1530"/>
                  <a:pt x="155" y="1532"/>
                </a:cubicBezTo>
                <a:cubicBezTo>
                  <a:pt x="153" y="1533"/>
                  <a:pt x="151" y="1535"/>
                  <a:pt x="150" y="1537"/>
                </a:cubicBezTo>
                <a:cubicBezTo>
                  <a:pt x="149" y="1538"/>
                  <a:pt x="149" y="1538"/>
                  <a:pt x="149" y="1539"/>
                </a:cubicBezTo>
                <a:cubicBezTo>
                  <a:pt x="150" y="1539"/>
                  <a:pt x="150" y="1539"/>
                  <a:pt x="151" y="1539"/>
                </a:cubicBezTo>
                <a:cubicBezTo>
                  <a:pt x="153" y="1539"/>
                  <a:pt x="160" y="1532"/>
                  <a:pt x="160" y="1530"/>
                </a:cubicBezTo>
                <a:cubicBezTo>
                  <a:pt x="159" y="1530"/>
                  <a:pt x="159" y="1529"/>
                  <a:pt x="159" y="1528"/>
                </a:cubicBezTo>
                <a:cubicBezTo>
                  <a:pt x="156" y="1524"/>
                  <a:pt x="154" y="1520"/>
                  <a:pt x="152" y="1516"/>
                </a:cubicBezTo>
                <a:close/>
                <a:moveTo>
                  <a:pt x="166" y="1510"/>
                </a:moveTo>
                <a:cubicBezTo>
                  <a:pt x="166" y="1511"/>
                  <a:pt x="166" y="1513"/>
                  <a:pt x="168" y="1513"/>
                </a:cubicBezTo>
                <a:cubicBezTo>
                  <a:pt x="170" y="1513"/>
                  <a:pt x="169" y="1511"/>
                  <a:pt x="169" y="1510"/>
                </a:cubicBezTo>
                <a:cubicBezTo>
                  <a:pt x="169" y="1508"/>
                  <a:pt x="168" y="1506"/>
                  <a:pt x="168" y="1503"/>
                </a:cubicBezTo>
                <a:cubicBezTo>
                  <a:pt x="168" y="1502"/>
                  <a:pt x="167" y="1501"/>
                  <a:pt x="166" y="1501"/>
                </a:cubicBezTo>
                <a:cubicBezTo>
                  <a:pt x="164" y="1501"/>
                  <a:pt x="164" y="1503"/>
                  <a:pt x="164" y="1504"/>
                </a:cubicBezTo>
                <a:cubicBezTo>
                  <a:pt x="165" y="1506"/>
                  <a:pt x="165" y="1508"/>
                  <a:pt x="166" y="1510"/>
                </a:cubicBezTo>
                <a:close/>
                <a:moveTo>
                  <a:pt x="250" y="1497"/>
                </a:moveTo>
                <a:cubicBezTo>
                  <a:pt x="249" y="1497"/>
                  <a:pt x="249" y="1498"/>
                  <a:pt x="249" y="1498"/>
                </a:cubicBezTo>
                <a:cubicBezTo>
                  <a:pt x="250" y="1501"/>
                  <a:pt x="248" y="1504"/>
                  <a:pt x="248" y="1507"/>
                </a:cubicBezTo>
                <a:cubicBezTo>
                  <a:pt x="247" y="1508"/>
                  <a:pt x="247" y="1509"/>
                  <a:pt x="248" y="1509"/>
                </a:cubicBezTo>
                <a:cubicBezTo>
                  <a:pt x="249" y="1509"/>
                  <a:pt x="250" y="1508"/>
                  <a:pt x="250" y="1508"/>
                </a:cubicBezTo>
                <a:cubicBezTo>
                  <a:pt x="252" y="1506"/>
                  <a:pt x="252" y="1504"/>
                  <a:pt x="252" y="1502"/>
                </a:cubicBezTo>
                <a:cubicBezTo>
                  <a:pt x="252" y="1501"/>
                  <a:pt x="252" y="1499"/>
                  <a:pt x="251" y="1498"/>
                </a:cubicBezTo>
                <a:cubicBezTo>
                  <a:pt x="251" y="1498"/>
                  <a:pt x="250" y="1498"/>
                  <a:pt x="250" y="1497"/>
                </a:cubicBezTo>
                <a:close/>
                <a:moveTo>
                  <a:pt x="150" y="1478"/>
                </a:moveTo>
                <a:cubicBezTo>
                  <a:pt x="153" y="1478"/>
                  <a:pt x="155" y="1476"/>
                  <a:pt x="157" y="1474"/>
                </a:cubicBezTo>
                <a:cubicBezTo>
                  <a:pt x="158" y="1474"/>
                  <a:pt x="158" y="1473"/>
                  <a:pt x="157" y="1473"/>
                </a:cubicBezTo>
                <a:cubicBezTo>
                  <a:pt x="157" y="1473"/>
                  <a:pt x="156" y="1473"/>
                  <a:pt x="156" y="1473"/>
                </a:cubicBezTo>
                <a:cubicBezTo>
                  <a:pt x="153" y="1474"/>
                  <a:pt x="151" y="1475"/>
                  <a:pt x="149" y="1477"/>
                </a:cubicBezTo>
                <a:cubicBezTo>
                  <a:pt x="149" y="1477"/>
                  <a:pt x="148" y="1477"/>
                  <a:pt x="149" y="1478"/>
                </a:cubicBezTo>
                <a:cubicBezTo>
                  <a:pt x="149" y="1478"/>
                  <a:pt x="150" y="1478"/>
                  <a:pt x="150" y="1478"/>
                </a:cubicBezTo>
                <a:close/>
                <a:moveTo>
                  <a:pt x="154" y="1485"/>
                </a:moveTo>
                <a:cubicBezTo>
                  <a:pt x="154" y="1486"/>
                  <a:pt x="155" y="1486"/>
                  <a:pt x="156" y="1485"/>
                </a:cubicBezTo>
                <a:cubicBezTo>
                  <a:pt x="158" y="1484"/>
                  <a:pt x="160" y="1483"/>
                  <a:pt x="161" y="1481"/>
                </a:cubicBezTo>
                <a:cubicBezTo>
                  <a:pt x="162" y="1480"/>
                  <a:pt x="161" y="1479"/>
                  <a:pt x="160" y="1479"/>
                </a:cubicBezTo>
                <a:cubicBezTo>
                  <a:pt x="158" y="1481"/>
                  <a:pt x="156" y="1482"/>
                  <a:pt x="155" y="1484"/>
                </a:cubicBezTo>
                <a:cubicBezTo>
                  <a:pt x="154" y="1484"/>
                  <a:pt x="153" y="1484"/>
                  <a:pt x="154" y="1485"/>
                </a:cubicBezTo>
                <a:close/>
                <a:moveTo>
                  <a:pt x="179" y="1539"/>
                </a:moveTo>
                <a:cubicBezTo>
                  <a:pt x="177" y="1533"/>
                  <a:pt x="174" y="1528"/>
                  <a:pt x="172" y="1521"/>
                </a:cubicBezTo>
                <a:cubicBezTo>
                  <a:pt x="172" y="1521"/>
                  <a:pt x="172" y="1520"/>
                  <a:pt x="171" y="1520"/>
                </a:cubicBezTo>
                <a:cubicBezTo>
                  <a:pt x="170" y="1520"/>
                  <a:pt x="169" y="1520"/>
                  <a:pt x="170" y="1522"/>
                </a:cubicBezTo>
                <a:cubicBezTo>
                  <a:pt x="171" y="1528"/>
                  <a:pt x="174" y="1533"/>
                  <a:pt x="176" y="1538"/>
                </a:cubicBezTo>
                <a:cubicBezTo>
                  <a:pt x="177" y="1540"/>
                  <a:pt x="178" y="1542"/>
                  <a:pt x="179" y="1543"/>
                </a:cubicBezTo>
                <a:cubicBezTo>
                  <a:pt x="179" y="1544"/>
                  <a:pt x="180" y="1545"/>
                  <a:pt x="181" y="1544"/>
                </a:cubicBezTo>
                <a:cubicBezTo>
                  <a:pt x="182" y="1544"/>
                  <a:pt x="182" y="1543"/>
                  <a:pt x="181" y="1542"/>
                </a:cubicBezTo>
                <a:cubicBezTo>
                  <a:pt x="180" y="1541"/>
                  <a:pt x="180" y="1540"/>
                  <a:pt x="179" y="1539"/>
                </a:cubicBezTo>
                <a:close/>
                <a:moveTo>
                  <a:pt x="199" y="1549"/>
                </a:moveTo>
                <a:cubicBezTo>
                  <a:pt x="199" y="1548"/>
                  <a:pt x="198" y="1547"/>
                  <a:pt x="197" y="1548"/>
                </a:cubicBezTo>
                <a:cubicBezTo>
                  <a:pt x="195" y="1548"/>
                  <a:pt x="196" y="1549"/>
                  <a:pt x="196" y="1550"/>
                </a:cubicBezTo>
                <a:cubicBezTo>
                  <a:pt x="197" y="1551"/>
                  <a:pt x="197" y="1552"/>
                  <a:pt x="197" y="1554"/>
                </a:cubicBezTo>
                <a:cubicBezTo>
                  <a:pt x="198" y="1556"/>
                  <a:pt x="198" y="1558"/>
                  <a:pt x="198" y="1560"/>
                </a:cubicBezTo>
                <a:cubicBezTo>
                  <a:pt x="198" y="1561"/>
                  <a:pt x="199" y="1562"/>
                  <a:pt x="200" y="1562"/>
                </a:cubicBezTo>
                <a:cubicBezTo>
                  <a:pt x="201" y="1562"/>
                  <a:pt x="202" y="1561"/>
                  <a:pt x="201" y="1561"/>
                </a:cubicBezTo>
                <a:cubicBezTo>
                  <a:pt x="201" y="1557"/>
                  <a:pt x="200" y="1553"/>
                  <a:pt x="199" y="1549"/>
                </a:cubicBezTo>
                <a:close/>
                <a:moveTo>
                  <a:pt x="224" y="1526"/>
                </a:moveTo>
                <a:cubicBezTo>
                  <a:pt x="222" y="1526"/>
                  <a:pt x="222" y="1527"/>
                  <a:pt x="222" y="1528"/>
                </a:cubicBezTo>
                <a:cubicBezTo>
                  <a:pt x="220" y="1537"/>
                  <a:pt x="220" y="1546"/>
                  <a:pt x="218" y="1555"/>
                </a:cubicBezTo>
                <a:cubicBezTo>
                  <a:pt x="218" y="1555"/>
                  <a:pt x="217" y="1557"/>
                  <a:pt x="219" y="1557"/>
                </a:cubicBezTo>
                <a:cubicBezTo>
                  <a:pt x="220" y="1557"/>
                  <a:pt x="220" y="1556"/>
                  <a:pt x="220" y="1555"/>
                </a:cubicBezTo>
                <a:cubicBezTo>
                  <a:pt x="224" y="1546"/>
                  <a:pt x="223" y="1537"/>
                  <a:pt x="225" y="1529"/>
                </a:cubicBezTo>
                <a:cubicBezTo>
                  <a:pt x="225" y="1527"/>
                  <a:pt x="225" y="1526"/>
                  <a:pt x="224" y="1526"/>
                </a:cubicBezTo>
                <a:close/>
                <a:moveTo>
                  <a:pt x="229" y="1506"/>
                </a:moveTo>
                <a:cubicBezTo>
                  <a:pt x="228" y="1505"/>
                  <a:pt x="228" y="1504"/>
                  <a:pt x="226" y="1505"/>
                </a:cubicBezTo>
                <a:cubicBezTo>
                  <a:pt x="225" y="1505"/>
                  <a:pt x="225" y="1505"/>
                  <a:pt x="225" y="1506"/>
                </a:cubicBezTo>
                <a:cubicBezTo>
                  <a:pt x="227" y="1509"/>
                  <a:pt x="226" y="1513"/>
                  <a:pt x="226" y="1516"/>
                </a:cubicBezTo>
                <a:cubicBezTo>
                  <a:pt x="227" y="1517"/>
                  <a:pt x="227" y="1517"/>
                  <a:pt x="228" y="1517"/>
                </a:cubicBezTo>
                <a:cubicBezTo>
                  <a:pt x="228" y="1517"/>
                  <a:pt x="229" y="1517"/>
                  <a:pt x="229" y="1516"/>
                </a:cubicBezTo>
                <a:cubicBezTo>
                  <a:pt x="229" y="1514"/>
                  <a:pt x="229" y="1513"/>
                  <a:pt x="229" y="1511"/>
                </a:cubicBezTo>
                <a:cubicBezTo>
                  <a:pt x="229" y="1509"/>
                  <a:pt x="230" y="1507"/>
                  <a:pt x="229" y="1506"/>
                </a:cubicBezTo>
                <a:close/>
                <a:moveTo>
                  <a:pt x="249" y="1519"/>
                </a:moveTo>
                <a:cubicBezTo>
                  <a:pt x="247" y="1519"/>
                  <a:pt x="248" y="1521"/>
                  <a:pt x="247" y="1522"/>
                </a:cubicBezTo>
                <a:cubicBezTo>
                  <a:pt x="247" y="1523"/>
                  <a:pt x="247" y="1523"/>
                  <a:pt x="247" y="1524"/>
                </a:cubicBezTo>
                <a:cubicBezTo>
                  <a:pt x="245" y="1533"/>
                  <a:pt x="242" y="1541"/>
                  <a:pt x="238" y="1550"/>
                </a:cubicBezTo>
                <a:cubicBezTo>
                  <a:pt x="238" y="1551"/>
                  <a:pt x="236" y="1552"/>
                  <a:pt x="238" y="1553"/>
                </a:cubicBezTo>
                <a:cubicBezTo>
                  <a:pt x="239" y="1553"/>
                  <a:pt x="240" y="1552"/>
                  <a:pt x="241" y="1551"/>
                </a:cubicBezTo>
                <a:cubicBezTo>
                  <a:pt x="241" y="1551"/>
                  <a:pt x="241" y="1550"/>
                  <a:pt x="242" y="1550"/>
                </a:cubicBezTo>
                <a:cubicBezTo>
                  <a:pt x="246" y="1541"/>
                  <a:pt x="249" y="1532"/>
                  <a:pt x="250" y="1523"/>
                </a:cubicBezTo>
                <a:cubicBezTo>
                  <a:pt x="250" y="1522"/>
                  <a:pt x="251" y="1520"/>
                  <a:pt x="249" y="1519"/>
                </a:cubicBezTo>
                <a:close/>
                <a:moveTo>
                  <a:pt x="184" y="1478"/>
                </a:moveTo>
                <a:cubicBezTo>
                  <a:pt x="184" y="1478"/>
                  <a:pt x="185" y="1478"/>
                  <a:pt x="185" y="1478"/>
                </a:cubicBezTo>
                <a:cubicBezTo>
                  <a:pt x="186" y="1476"/>
                  <a:pt x="188" y="1474"/>
                  <a:pt x="189" y="1472"/>
                </a:cubicBezTo>
                <a:cubicBezTo>
                  <a:pt x="189" y="1472"/>
                  <a:pt x="188" y="1471"/>
                  <a:pt x="187" y="1471"/>
                </a:cubicBezTo>
                <a:cubicBezTo>
                  <a:pt x="185" y="1473"/>
                  <a:pt x="184" y="1475"/>
                  <a:pt x="183" y="1477"/>
                </a:cubicBezTo>
                <a:cubicBezTo>
                  <a:pt x="183" y="1477"/>
                  <a:pt x="183" y="1478"/>
                  <a:pt x="184" y="1478"/>
                </a:cubicBezTo>
                <a:close/>
                <a:moveTo>
                  <a:pt x="266" y="1537"/>
                </a:moveTo>
                <a:cubicBezTo>
                  <a:pt x="265" y="1537"/>
                  <a:pt x="264" y="1537"/>
                  <a:pt x="264" y="1538"/>
                </a:cubicBezTo>
                <a:cubicBezTo>
                  <a:pt x="261" y="1543"/>
                  <a:pt x="259" y="1549"/>
                  <a:pt x="255" y="1554"/>
                </a:cubicBezTo>
                <a:cubicBezTo>
                  <a:pt x="255" y="1554"/>
                  <a:pt x="255" y="1555"/>
                  <a:pt x="256" y="1555"/>
                </a:cubicBezTo>
                <a:cubicBezTo>
                  <a:pt x="257" y="1555"/>
                  <a:pt x="258" y="1554"/>
                  <a:pt x="258" y="1554"/>
                </a:cubicBezTo>
                <a:cubicBezTo>
                  <a:pt x="263" y="1549"/>
                  <a:pt x="264" y="1544"/>
                  <a:pt x="266" y="1539"/>
                </a:cubicBezTo>
                <a:cubicBezTo>
                  <a:pt x="266" y="1538"/>
                  <a:pt x="267" y="1537"/>
                  <a:pt x="266" y="1537"/>
                </a:cubicBezTo>
                <a:close/>
                <a:moveTo>
                  <a:pt x="189" y="1520"/>
                </a:moveTo>
                <a:cubicBezTo>
                  <a:pt x="188" y="1513"/>
                  <a:pt x="186" y="1507"/>
                  <a:pt x="187" y="1499"/>
                </a:cubicBezTo>
                <a:cubicBezTo>
                  <a:pt x="184" y="1501"/>
                  <a:pt x="184" y="1502"/>
                  <a:pt x="184" y="1503"/>
                </a:cubicBezTo>
                <a:cubicBezTo>
                  <a:pt x="184" y="1506"/>
                  <a:pt x="184" y="1509"/>
                  <a:pt x="185" y="1511"/>
                </a:cubicBezTo>
                <a:cubicBezTo>
                  <a:pt x="186" y="1516"/>
                  <a:pt x="186" y="1522"/>
                  <a:pt x="188" y="1526"/>
                </a:cubicBezTo>
                <a:cubicBezTo>
                  <a:pt x="188" y="1527"/>
                  <a:pt x="188" y="1528"/>
                  <a:pt x="189" y="1528"/>
                </a:cubicBezTo>
                <a:cubicBezTo>
                  <a:pt x="190" y="1528"/>
                  <a:pt x="190" y="1527"/>
                  <a:pt x="190" y="1526"/>
                </a:cubicBezTo>
                <a:cubicBezTo>
                  <a:pt x="190" y="1524"/>
                  <a:pt x="189" y="1522"/>
                  <a:pt x="189" y="1520"/>
                </a:cubicBezTo>
                <a:close/>
                <a:moveTo>
                  <a:pt x="287" y="1465"/>
                </a:moveTo>
                <a:cubicBezTo>
                  <a:pt x="298" y="1462"/>
                  <a:pt x="300" y="1452"/>
                  <a:pt x="294" y="1445"/>
                </a:cubicBezTo>
                <a:cubicBezTo>
                  <a:pt x="290" y="1440"/>
                  <a:pt x="283" y="1440"/>
                  <a:pt x="276" y="1441"/>
                </a:cubicBezTo>
                <a:cubicBezTo>
                  <a:pt x="270" y="1442"/>
                  <a:pt x="270" y="1442"/>
                  <a:pt x="272" y="1438"/>
                </a:cubicBezTo>
                <a:cubicBezTo>
                  <a:pt x="272" y="1437"/>
                  <a:pt x="273" y="1436"/>
                  <a:pt x="273" y="1435"/>
                </a:cubicBezTo>
                <a:cubicBezTo>
                  <a:pt x="275" y="1427"/>
                  <a:pt x="267" y="1418"/>
                  <a:pt x="257" y="1418"/>
                </a:cubicBezTo>
                <a:cubicBezTo>
                  <a:pt x="256" y="1418"/>
                  <a:pt x="255" y="1419"/>
                  <a:pt x="255" y="1418"/>
                </a:cubicBezTo>
                <a:cubicBezTo>
                  <a:pt x="257" y="1418"/>
                  <a:pt x="258" y="1415"/>
                  <a:pt x="261" y="1416"/>
                </a:cubicBezTo>
                <a:cubicBezTo>
                  <a:pt x="270" y="1419"/>
                  <a:pt x="279" y="1420"/>
                  <a:pt x="286" y="1425"/>
                </a:cubicBezTo>
                <a:cubicBezTo>
                  <a:pt x="288" y="1426"/>
                  <a:pt x="291" y="1426"/>
                  <a:pt x="292" y="1424"/>
                </a:cubicBezTo>
                <a:cubicBezTo>
                  <a:pt x="294" y="1422"/>
                  <a:pt x="295" y="1421"/>
                  <a:pt x="295" y="1419"/>
                </a:cubicBezTo>
                <a:cubicBezTo>
                  <a:pt x="296" y="1413"/>
                  <a:pt x="295" y="1413"/>
                  <a:pt x="289" y="1411"/>
                </a:cubicBezTo>
                <a:cubicBezTo>
                  <a:pt x="279" y="1407"/>
                  <a:pt x="269" y="1405"/>
                  <a:pt x="259" y="1403"/>
                </a:cubicBezTo>
                <a:cubicBezTo>
                  <a:pt x="253" y="1403"/>
                  <a:pt x="244" y="1406"/>
                  <a:pt x="242" y="1410"/>
                </a:cubicBezTo>
                <a:cubicBezTo>
                  <a:pt x="238" y="1417"/>
                  <a:pt x="233" y="1425"/>
                  <a:pt x="230" y="1432"/>
                </a:cubicBezTo>
                <a:cubicBezTo>
                  <a:pt x="228" y="1436"/>
                  <a:pt x="226" y="1437"/>
                  <a:pt x="221" y="1436"/>
                </a:cubicBezTo>
                <a:cubicBezTo>
                  <a:pt x="221" y="1436"/>
                  <a:pt x="221" y="1436"/>
                  <a:pt x="221" y="1436"/>
                </a:cubicBezTo>
                <a:cubicBezTo>
                  <a:pt x="222" y="1435"/>
                  <a:pt x="222" y="1435"/>
                  <a:pt x="223" y="1435"/>
                </a:cubicBezTo>
                <a:cubicBezTo>
                  <a:pt x="230" y="1428"/>
                  <a:pt x="234" y="1421"/>
                  <a:pt x="232" y="1413"/>
                </a:cubicBezTo>
                <a:cubicBezTo>
                  <a:pt x="231" y="1411"/>
                  <a:pt x="227" y="1409"/>
                  <a:pt x="225" y="1410"/>
                </a:cubicBezTo>
                <a:cubicBezTo>
                  <a:pt x="216" y="1415"/>
                  <a:pt x="206" y="1420"/>
                  <a:pt x="199" y="1427"/>
                </a:cubicBezTo>
                <a:cubicBezTo>
                  <a:pt x="193" y="1433"/>
                  <a:pt x="186" y="1437"/>
                  <a:pt x="182" y="1444"/>
                </a:cubicBezTo>
                <a:cubicBezTo>
                  <a:pt x="181" y="1445"/>
                  <a:pt x="181" y="1445"/>
                  <a:pt x="179" y="1445"/>
                </a:cubicBezTo>
                <a:cubicBezTo>
                  <a:pt x="175" y="1447"/>
                  <a:pt x="171" y="1448"/>
                  <a:pt x="168" y="1451"/>
                </a:cubicBezTo>
                <a:cubicBezTo>
                  <a:pt x="163" y="1454"/>
                  <a:pt x="159" y="1458"/>
                  <a:pt x="154" y="1461"/>
                </a:cubicBezTo>
                <a:cubicBezTo>
                  <a:pt x="143" y="1465"/>
                  <a:pt x="138" y="1473"/>
                  <a:pt x="135" y="1483"/>
                </a:cubicBezTo>
                <a:cubicBezTo>
                  <a:pt x="134" y="1489"/>
                  <a:pt x="133" y="1495"/>
                  <a:pt x="133" y="1501"/>
                </a:cubicBezTo>
                <a:cubicBezTo>
                  <a:pt x="133" y="1511"/>
                  <a:pt x="133" y="1522"/>
                  <a:pt x="138" y="1531"/>
                </a:cubicBezTo>
                <a:cubicBezTo>
                  <a:pt x="138" y="1533"/>
                  <a:pt x="136" y="1534"/>
                  <a:pt x="138" y="1535"/>
                </a:cubicBezTo>
                <a:cubicBezTo>
                  <a:pt x="140" y="1535"/>
                  <a:pt x="141" y="1536"/>
                  <a:pt x="141" y="1537"/>
                </a:cubicBezTo>
                <a:cubicBezTo>
                  <a:pt x="146" y="1550"/>
                  <a:pt x="159" y="1558"/>
                  <a:pt x="170" y="1568"/>
                </a:cubicBezTo>
                <a:cubicBezTo>
                  <a:pt x="171" y="1569"/>
                  <a:pt x="174" y="1572"/>
                  <a:pt x="178" y="1570"/>
                </a:cubicBezTo>
                <a:cubicBezTo>
                  <a:pt x="178" y="1569"/>
                  <a:pt x="179" y="1570"/>
                  <a:pt x="180" y="1570"/>
                </a:cubicBezTo>
                <a:cubicBezTo>
                  <a:pt x="190" y="1571"/>
                  <a:pt x="200" y="1572"/>
                  <a:pt x="210" y="1573"/>
                </a:cubicBezTo>
                <a:cubicBezTo>
                  <a:pt x="224" y="1573"/>
                  <a:pt x="237" y="1573"/>
                  <a:pt x="251" y="1571"/>
                </a:cubicBezTo>
                <a:cubicBezTo>
                  <a:pt x="259" y="1570"/>
                  <a:pt x="265" y="1567"/>
                  <a:pt x="269" y="1561"/>
                </a:cubicBezTo>
                <a:cubicBezTo>
                  <a:pt x="280" y="1548"/>
                  <a:pt x="286" y="1534"/>
                  <a:pt x="289" y="1519"/>
                </a:cubicBezTo>
                <a:cubicBezTo>
                  <a:pt x="289" y="1515"/>
                  <a:pt x="290" y="1511"/>
                  <a:pt x="290" y="1508"/>
                </a:cubicBezTo>
                <a:cubicBezTo>
                  <a:pt x="291" y="1499"/>
                  <a:pt x="293" y="1489"/>
                  <a:pt x="291" y="1480"/>
                </a:cubicBezTo>
                <a:cubicBezTo>
                  <a:pt x="290" y="1476"/>
                  <a:pt x="290" y="1472"/>
                  <a:pt x="286" y="1468"/>
                </a:cubicBezTo>
                <a:cubicBezTo>
                  <a:pt x="283" y="1466"/>
                  <a:pt x="284" y="1466"/>
                  <a:pt x="287" y="1465"/>
                </a:cubicBezTo>
                <a:close/>
                <a:moveTo>
                  <a:pt x="266" y="1408"/>
                </a:moveTo>
                <a:cubicBezTo>
                  <a:pt x="273" y="1409"/>
                  <a:pt x="281" y="1412"/>
                  <a:pt x="288" y="1414"/>
                </a:cubicBezTo>
                <a:cubicBezTo>
                  <a:pt x="289" y="1414"/>
                  <a:pt x="291" y="1415"/>
                  <a:pt x="289" y="1416"/>
                </a:cubicBezTo>
                <a:cubicBezTo>
                  <a:pt x="288" y="1417"/>
                  <a:pt x="288" y="1421"/>
                  <a:pt x="285" y="1420"/>
                </a:cubicBezTo>
                <a:cubicBezTo>
                  <a:pt x="279" y="1417"/>
                  <a:pt x="273" y="1416"/>
                  <a:pt x="267" y="1414"/>
                </a:cubicBezTo>
                <a:cubicBezTo>
                  <a:pt x="266" y="1413"/>
                  <a:pt x="264" y="1413"/>
                  <a:pt x="263" y="1413"/>
                </a:cubicBezTo>
                <a:cubicBezTo>
                  <a:pt x="262" y="1412"/>
                  <a:pt x="260" y="1412"/>
                  <a:pt x="261" y="1410"/>
                </a:cubicBezTo>
                <a:cubicBezTo>
                  <a:pt x="261" y="1408"/>
                  <a:pt x="262" y="1407"/>
                  <a:pt x="266" y="1408"/>
                </a:cubicBezTo>
                <a:close/>
                <a:moveTo>
                  <a:pt x="259" y="1422"/>
                </a:moveTo>
                <a:cubicBezTo>
                  <a:pt x="264" y="1423"/>
                  <a:pt x="268" y="1426"/>
                  <a:pt x="269" y="1430"/>
                </a:cubicBezTo>
                <a:cubicBezTo>
                  <a:pt x="270" y="1435"/>
                  <a:pt x="265" y="1443"/>
                  <a:pt x="258" y="1446"/>
                </a:cubicBezTo>
                <a:cubicBezTo>
                  <a:pt x="257" y="1444"/>
                  <a:pt x="259" y="1443"/>
                  <a:pt x="259" y="1441"/>
                </a:cubicBezTo>
                <a:cubicBezTo>
                  <a:pt x="259" y="1440"/>
                  <a:pt x="260" y="1438"/>
                  <a:pt x="258" y="1437"/>
                </a:cubicBezTo>
                <a:cubicBezTo>
                  <a:pt x="256" y="1436"/>
                  <a:pt x="255" y="1438"/>
                  <a:pt x="254" y="1438"/>
                </a:cubicBezTo>
                <a:cubicBezTo>
                  <a:pt x="250" y="1440"/>
                  <a:pt x="250" y="1442"/>
                  <a:pt x="250" y="1445"/>
                </a:cubicBezTo>
                <a:cubicBezTo>
                  <a:pt x="243" y="1441"/>
                  <a:pt x="242" y="1433"/>
                  <a:pt x="247" y="1428"/>
                </a:cubicBezTo>
                <a:cubicBezTo>
                  <a:pt x="247" y="1427"/>
                  <a:pt x="248" y="1427"/>
                  <a:pt x="249" y="1426"/>
                </a:cubicBezTo>
                <a:cubicBezTo>
                  <a:pt x="251" y="1423"/>
                  <a:pt x="254" y="1422"/>
                  <a:pt x="259" y="1422"/>
                </a:cubicBezTo>
                <a:close/>
                <a:moveTo>
                  <a:pt x="251" y="1462"/>
                </a:moveTo>
                <a:cubicBezTo>
                  <a:pt x="253" y="1462"/>
                  <a:pt x="254" y="1460"/>
                  <a:pt x="254" y="1459"/>
                </a:cubicBezTo>
                <a:cubicBezTo>
                  <a:pt x="255" y="1457"/>
                  <a:pt x="255" y="1456"/>
                  <a:pt x="255" y="1455"/>
                </a:cubicBezTo>
                <a:cubicBezTo>
                  <a:pt x="255" y="1453"/>
                  <a:pt x="256" y="1453"/>
                  <a:pt x="257" y="1454"/>
                </a:cubicBezTo>
                <a:cubicBezTo>
                  <a:pt x="262" y="1458"/>
                  <a:pt x="262" y="1471"/>
                  <a:pt x="257" y="1475"/>
                </a:cubicBezTo>
                <a:cubicBezTo>
                  <a:pt x="255" y="1477"/>
                  <a:pt x="253" y="1477"/>
                  <a:pt x="251" y="1479"/>
                </a:cubicBezTo>
                <a:cubicBezTo>
                  <a:pt x="250" y="1480"/>
                  <a:pt x="248" y="1480"/>
                  <a:pt x="247" y="1479"/>
                </a:cubicBezTo>
                <a:cubicBezTo>
                  <a:pt x="246" y="1478"/>
                  <a:pt x="246" y="1477"/>
                  <a:pt x="245" y="1477"/>
                </a:cubicBezTo>
                <a:cubicBezTo>
                  <a:pt x="239" y="1478"/>
                  <a:pt x="240" y="1474"/>
                  <a:pt x="240" y="1471"/>
                </a:cubicBezTo>
                <a:cubicBezTo>
                  <a:pt x="239" y="1464"/>
                  <a:pt x="242" y="1458"/>
                  <a:pt x="248" y="1454"/>
                </a:cubicBezTo>
                <a:cubicBezTo>
                  <a:pt x="249" y="1453"/>
                  <a:pt x="249" y="1453"/>
                  <a:pt x="250" y="1453"/>
                </a:cubicBezTo>
                <a:cubicBezTo>
                  <a:pt x="250" y="1453"/>
                  <a:pt x="250" y="1453"/>
                  <a:pt x="251" y="1452"/>
                </a:cubicBezTo>
                <a:cubicBezTo>
                  <a:pt x="251" y="1455"/>
                  <a:pt x="249" y="1456"/>
                  <a:pt x="249" y="1458"/>
                </a:cubicBezTo>
                <a:cubicBezTo>
                  <a:pt x="249" y="1459"/>
                  <a:pt x="248" y="1461"/>
                  <a:pt x="251" y="1462"/>
                </a:cubicBezTo>
                <a:close/>
                <a:moveTo>
                  <a:pt x="252" y="1408"/>
                </a:moveTo>
                <a:cubicBezTo>
                  <a:pt x="253" y="1409"/>
                  <a:pt x="255" y="1411"/>
                  <a:pt x="253" y="1412"/>
                </a:cubicBezTo>
                <a:cubicBezTo>
                  <a:pt x="251" y="1413"/>
                  <a:pt x="250" y="1410"/>
                  <a:pt x="248" y="1410"/>
                </a:cubicBezTo>
                <a:cubicBezTo>
                  <a:pt x="249" y="1409"/>
                  <a:pt x="250" y="1407"/>
                  <a:pt x="252" y="1408"/>
                </a:cubicBezTo>
                <a:close/>
                <a:moveTo>
                  <a:pt x="233" y="1434"/>
                </a:moveTo>
                <a:cubicBezTo>
                  <a:pt x="237" y="1428"/>
                  <a:pt x="240" y="1421"/>
                  <a:pt x="244" y="1415"/>
                </a:cubicBezTo>
                <a:cubicBezTo>
                  <a:pt x="244" y="1414"/>
                  <a:pt x="245" y="1413"/>
                  <a:pt x="246" y="1414"/>
                </a:cubicBezTo>
                <a:cubicBezTo>
                  <a:pt x="247" y="1415"/>
                  <a:pt x="251" y="1415"/>
                  <a:pt x="249" y="1418"/>
                </a:cubicBezTo>
                <a:cubicBezTo>
                  <a:pt x="248" y="1420"/>
                  <a:pt x="247" y="1423"/>
                  <a:pt x="245" y="1424"/>
                </a:cubicBezTo>
                <a:cubicBezTo>
                  <a:pt x="241" y="1427"/>
                  <a:pt x="240" y="1431"/>
                  <a:pt x="238" y="1435"/>
                </a:cubicBezTo>
                <a:cubicBezTo>
                  <a:pt x="237" y="1436"/>
                  <a:pt x="237" y="1437"/>
                  <a:pt x="236" y="1437"/>
                </a:cubicBezTo>
                <a:cubicBezTo>
                  <a:pt x="234" y="1437"/>
                  <a:pt x="232" y="1437"/>
                  <a:pt x="233" y="1434"/>
                </a:cubicBezTo>
                <a:close/>
                <a:moveTo>
                  <a:pt x="225" y="1440"/>
                </a:moveTo>
                <a:cubicBezTo>
                  <a:pt x="231" y="1439"/>
                  <a:pt x="240" y="1442"/>
                  <a:pt x="244" y="1446"/>
                </a:cubicBezTo>
                <a:cubicBezTo>
                  <a:pt x="241" y="1446"/>
                  <a:pt x="238" y="1447"/>
                  <a:pt x="235" y="1447"/>
                </a:cubicBezTo>
                <a:cubicBezTo>
                  <a:pt x="234" y="1447"/>
                  <a:pt x="232" y="1448"/>
                  <a:pt x="232" y="1449"/>
                </a:cubicBezTo>
                <a:cubicBezTo>
                  <a:pt x="232" y="1450"/>
                  <a:pt x="234" y="1451"/>
                  <a:pt x="235" y="1451"/>
                </a:cubicBezTo>
                <a:cubicBezTo>
                  <a:pt x="237" y="1451"/>
                  <a:pt x="239" y="1451"/>
                  <a:pt x="240" y="1451"/>
                </a:cubicBezTo>
                <a:cubicBezTo>
                  <a:pt x="241" y="1451"/>
                  <a:pt x="243" y="1451"/>
                  <a:pt x="243" y="1452"/>
                </a:cubicBezTo>
                <a:cubicBezTo>
                  <a:pt x="243" y="1453"/>
                  <a:pt x="242" y="1453"/>
                  <a:pt x="242" y="1454"/>
                </a:cubicBezTo>
                <a:cubicBezTo>
                  <a:pt x="237" y="1459"/>
                  <a:pt x="222" y="1458"/>
                  <a:pt x="219" y="1453"/>
                </a:cubicBezTo>
                <a:cubicBezTo>
                  <a:pt x="218" y="1451"/>
                  <a:pt x="216" y="1450"/>
                  <a:pt x="216" y="1448"/>
                </a:cubicBezTo>
                <a:cubicBezTo>
                  <a:pt x="216" y="1446"/>
                  <a:pt x="215" y="1444"/>
                  <a:pt x="219" y="1444"/>
                </a:cubicBezTo>
                <a:cubicBezTo>
                  <a:pt x="219" y="1444"/>
                  <a:pt x="220" y="1443"/>
                  <a:pt x="220" y="1442"/>
                </a:cubicBezTo>
                <a:cubicBezTo>
                  <a:pt x="221" y="1440"/>
                  <a:pt x="223" y="1440"/>
                  <a:pt x="225" y="1440"/>
                </a:cubicBezTo>
                <a:close/>
                <a:moveTo>
                  <a:pt x="224" y="1416"/>
                </a:moveTo>
                <a:cubicBezTo>
                  <a:pt x="221" y="1422"/>
                  <a:pt x="212" y="1427"/>
                  <a:pt x="204" y="1427"/>
                </a:cubicBezTo>
                <a:cubicBezTo>
                  <a:pt x="211" y="1424"/>
                  <a:pt x="216" y="1418"/>
                  <a:pt x="224" y="1416"/>
                </a:cubicBezTo>
                <a:close/>
                <a:moveTo>
                  <a:pt x="204" y="1438"/>
                </a:moveTo>
                <a:cubicBezTo>
                  <a:pt x="204" y="1434"/>
                  <a:pt x="205" y="1431"/>
                  <a:pt x="211" y="1430"/>
                </a:cubicBezTo>
                <a:cubicBezTo>
                  <a:pt x="217" y="1428"/>
                  <a:pt x="223" y="1425"/>
                  <a:pt x="226" y="1420"/>
                </a:cubicBezTo>
                <a:cubicBezTo>
                  <a:pt x="226" y="1420"/>
                  <a:pt x="227" y="1420"/>
                  <a:pt x="228" y="1419"/>
                </a:cubicBezTo>
                <a:cubicBezTo>
                  <a:pt x="228" y="1425"/>
                  <a:pt x="223" y="1429"/>
                  <a:pt x="219" y="1433"/>
                </a:cubicBezTo>
                <a:cubicBezTo>
                  <a:pt x="216" y="1435"/>
                  <a:pt x="212" y="1437"/>
                  <a:pt x="209" y="1440"/>
                </a:cubicBezTo>
                <a:cubicBezTo>
                  <a:pt x="207" y="1441"/>
                  <a:pt x="206" y="1443"/>
                  <a:pt x="204" y="1442"/>
                </a:cubicBezTo>
                <a:cubicBezTo>
                  <a:pt x="202" y="1441"/>
                  <a:pt x="203" y="1440"/>
                  <a:pt x="204" y="1438"/>
                </a:cubicBezTo>
                <a:close/>
                <a:moveTo>
                  <a:pt x="212" y="1447"/>
                </a:moveTo>
                <a:cubicBezTo>
                  <a:pt x="212" y="1448"/>
                  <a:pt x="211" y="1449"/>
                  <a:pt x="210" y="1449"/>
                </a:cubicBezTo>
                <a:cubicBezTo>
                  <a:pt x="207" y="1448"/>
                  <a:pt x="204" y="1450"/>
                  <a:pt x="201" y="1451"/>
                </a:cubicBezTo>
                <a:cubicBezTo>
                  <a:pt x="194" y="1455"/>
                  <a:pt x="192" y="1454"/>
                  <a:pt x="189" y="1447"/>
                </a:cubicBezTo>
                <a:cubicBezTo>
                  <a:pt x="195" y="1447"/>
                  <a:pt x="201" y="1447"/>
                  <a:pt x="207" y="1446"/>
                </a:cubicBezTo>
                <a:cubicBezTo>
                  <a:pt x="208" y="1445"/>
                  <a:pt x="209" y="1446"/>
                  <a:pt x="210" y="1446"/>
                </a:cubicBezTo>
                <a:cubicBezTo>
                  <a:pt x="212" y="1446"/>
                  <a:pt x="212" y="1446"/>
                  <a:pt x="212" y="1447"/>
                </a:cubicBezTo>
                <a:close/>
                <a:moveTo>
                  <a:pt x="199" y="1432"/>
                </a:moveTo>
                <a:cubicBezTo>
                  <a:pt x="202" y="1438"/>
                  <a:pt x="199" y="1441"/>
                  <a:pt x="187" y="1444"/>
                </a:cubicBezTo>
                <a:cubicBezTo>
                  <a:pt x="190" y="1439"/>
                  <a:pt x="195" y="1436"/>
                  <a:pt x="199" y="1432"/>
                </a:cubicBezTo>
                <a:close/>
                <a:moveTo>
                  <a:pt x="146" y="1471"/>
                </a:moveTo>
                <a:cubicBezTo>
                  <a:pt x="150" y="1467"/>
                  <a:pt x="155" y="1464"/>
                  <a:pt x="160" y="1462"/>
                </a:cubicBezTo>
                <a:cubicBezTo>
                  <a:pt x="165" y="1460"/>
                  <a:pt x="167" y="1456"/>
                  <a:pt x="172" y="1453"/>
                </a:cubicBezTo>
                <a:cubicBezTo>
                  <a:pt x="172" y="1452"/>
                  <a:pt x="173" y="1452"/>
                  <a:pt x="174" y="1452"/>
                </a:cubicBezTo>
                <a:cubicBezTo>
                  <a:pt x="175" y="1451"/>
                  <a:pt x="178" y="1449"/>
                  <a:pt x="179" y="1450"/>
                </a:cubicBezTo>
                <a:cubicBezTo>
                  <a:pt x="180" y="1451"/>
                  <a:pt x="184" y="1453"/>
                  <a:pt x="181" y="1456"/>
                </a:cubicBezTo>
                <a:cubicBezTo>
                  <a:pt x="181" y="1456"/>
                  <a:pt x="181" y="1456"/>
                  <a:pt x="182" y="1457"/>
                </a:cubicBezTo>
                <a:cubicBezTo>
                  <a:pt x="182" y="1457"/>
                  <a:pt x="183" y="1457"/>
                  <a:pt x="183" y="1456"/>
                </a:cubicBezTo>
                <a:cubicBezTo>
                  <a:pt x="184" y="1455"/>
                  <a:pt x="185" y="1455"/>
                  <a:pt x="187" y="1456"/>
                </a:cubicBezTo>
                <a:cubicBezTo>
                  <a:pt x="193" y="1459"/>
                  <a:pt x="197" y="1458"/>
                  <a:pt x="203" y="1455"/>
                </a:cubicBezTo>
                <a:cubicBezTo>
                  <a:pt x="207" y="1451"/>
                  <a:pt x="211" y="1451"/>
                  <a:pt x="213" y="1453"/>
                </a:cubicBezTo>
                <a:cubicBezTo>
                  <a:pt x="215" y="1455"/>
                  <a:pt x="217" y="1456"/>
                  <a:pt x="218" y="1457"/>
                </a:cubicBezTo>
                <a:cubicBezTo>
                  <a:pt x="217" y="1458"/>
                  <a:pt x="215" y="1457"/>
                  <a:pt x="215" y="1458"/>
                </a:cubicBezTo>
                <a:cubicBezTo>
                  <a:pt x="217" y="1461"/>
                  <a:pt x="215" y="1464"/>
                  <a:pt x="217" y="1467"/>
                </a:cubicBezTo>
                <a:cubicBezTo>
                  <a:pt x="218" y="1464"/>
                  <a:pt x="220" y="1461"/>
                  <a:pt x="218" y="1457"/>
                </a:cubicBezTo>
                <a:cubicBezTo>
                  <a:pt x="222" y="1458"/>
                  <a:pt x="224" y="1460"/>
                  <a:pt x="227" y="1461"/>
                </a:cubicBezTo>
                <a:cubicBezTo>
                  <a:pt x="229" y="1461"/>
                  <a:pt x="228" y="1461"/>
                  <a:pt x="228" y="1462"/>
                </a:cubicBezTo>
                <a:cubicBezTo>
                  <a:pt x="227" y="1464"/>
                  <a:pt x="228" y="1466"/>
                  <a:pt x="228" y="1467"/>
                </a:cubicBezTo>
                <a:cubicBezTo>
                  <a:pt x="228" y="1468"/>
                  <a:pt x="228" y="1469"/>
                  <a:pt x="229" y="1469"/>
                </a:cubicBezTo>
                <a:cubicBezTo>
                  <a:pt x="230" y="1469"/>
                  <a:pt x="230" y="1468"/>
                  <a:pt x="230" y="1467"/>
                </a:cubicBezTo>
                <a:cubicBezTo>
                  <a:pt x="230" y="1465"/>
                  <a:pt x="230" y="1463"/>
                  <a:pt x="229" y="1461"/>
                </a:cubicBezTo>
                <a:cubicBezTo>
                  <a:pt x="230" y="1461"/>
                  <a:pt x="230" y="1461"/>
                  <a:pt x="230" y="1461"/>
                </a:cubicBezTo>
                <a:cubicBezTo>
                  <a:pt x="237" y="1461"/>
                  <a:pt x="237" y="1460"/>
                  <a:pt x="236" y="1466"/>
                </a:cubicBezTo>
                <a:cubicBezTo>
                  <a:pt x="235" y="1472"/>
                  <a:pt x="234" y="1477"/>
                  <a:pt x="241" y="1481"/>
                </a:cubicBezTo>
                <a:cubicBezTo>
                  <a:pt x="242" y="1482"/>
                  <a:pt x="242" y="1483"/>
                  <a:pt x="241" y="1484"/>
                </a:cubicBezTo>
                <a:cubicBezTo>
                  <a:pt x="235" y="1489"/>
                  <a:pt x="230" y="1495"/>
                  <a:pt x="221" y="1497"/>
                </a:cubicBezTo>
                <a:cubicBezTo>
                  <a:pt x="221" y="1498"/>
                  <a:pt x="220" y="1498"/>
                  <a:pt x="220" y="1497"/>
                </a:cubicBezTo>
                <a:cubicBezTo>
                  <a:pt x="220" y="1499"/>
                  <a:pt x="218" y="1498"/>
                  <a:pt x="217" y="1498"/>
                </a:cubicBezTo>
                <a:cubicBezTo>
                  <a:pt x="216" y="1499"/>
                  <a:pt x="214" y="1499"/>
                  <a:pt x="213" y="1499"/>
                </a:cubicBezTo>
                <a:cubicBezTo>
                  <a:pt x="206" y="1500"/>
                  <a:pt x="198" y="1497"/>
                  <a:pt x="195" y="1493"/>
                </a:cubicBezTo>
                <a:cubicBezTo>
                  <a:pt x="195" y="1492"/>
                  <a:pt x="194" y="1492"/>
                  <a:pt x="195" y="1491"/>
                </a:cubicBezTo>
                <a:cubicBezTo>
                  <a:pt x="191" y="1489"/>
                  <a:pt x="187" y="1486"/>
                  <a:pt x="184" y="1483"/>
                </a:cubicBezTo>
                <a:cubicBezTo>
                  <a:pt x="183" y="1482"/>
                  <a:pt x="182" y="1481"/>
                  <a:pt x="181" y="1483"/>
                </a:cubicBezTo>
                <a:cubicBezTo>
                  <a:pt x="180" y="1483"/>
                  <a:pt x="179" y="1484"/>
                  <a:pt x="178" y="1484"/>
                </a:cubicBezTo>
                <a:cubicBezTo>
                  <a:pt x="174" y="1485"/>
                  <a:pt x="171" y="1487"/>
                  <a:pt x="169" y="1489"/>
                </a:cubicBezTo>
                <a:cubicBezTo>
                  <a:pt x="163" y="1492"/>
                  <a:pt x="153" y="1492"/>
                  <a:pt x="148" y="1489"/>
                </a:cubicBezTo>
                <a:cubicBezTo>
                  <a:pt x="142" y="1484"/>
                  <a:pt x="142" y="1478"/>
                  <a:pt x="146" y="1471"/>
                </a:cubicBezTo>
                <a:close/>
                <a:moveTo>
                  <a:pt x="138" y="1488"/>
                </a:moveTo>
                <a:cubicBezTo>
                  <a:pt x="140" y="1489"/>
                  <a:pt x="140" y="1490"/>
                  <a:pt x="140" y="1490"/>
                </a:cubicBezTo>
                <a:cubicBezTo>
                  <a:pt x="139" y="1492"/>
                  <a:pt x="136" y="1494"/>
                  <a:pt x="142" y="1493"/>
                </a:cubicBezTo>
                <a:cubicBezTo>
                  <a:pt x="142" y="1492"/>
                  <a:pt x="143" y="1494"/>
                  <a:pt x="142" y="1494"/>
                </a:cubicBezTo>
                <a:cubicBezTo>
                  <a:pt x="141" y="1496"/>
                  <a:pt x="139" y="1497"/>
                  <a:pt x="137" y="1498"/>
                </a:cubicBezTo>
                <a:cubicBezTo>
                  <a:pt x="137" y="1495"/>
                  <a:pt x="137" y="1492"/>
                  <a:pt x="138" y="1488"/>
                </a:cubicBezTo>
                <a:close/>
                <a:moveTo>
                  <a:pt x="286" y="1507"/>
                </a:moveTo>
                <a:cubicBezTo>
                  <a:pt x="286" y="1510"/>
                  <a:pt x="285" y="1513"/>
                  <a:pt x="285" y="1516"/>
                </a:cubicBezTo>
                <a:cubicBezTo>
                  <a:pt x="283" y="1529"/>
                  <a:pt x="278" y="1540"/>
                  <a:pt x="272" y="1551"/>
                </a:cubicBezTo>
                <a:cubicBezTo>
                  <a:pt x="269" y="1556"/>
                  <a:pt x="265" y="1561"/>
                  <a:pt x="260" y="1565"/>
                </a:cubicBezTo>
                <a:cubicBezTo>
                  <a:pt x="260" y="1565"/>
                  <a:pt x="259" y="1566"/>
                  <a:pt x="259" y="1566"/>
                </a:cubicBezTo>
                <a:cubicBezTo>
                  <a:pt x="249" y="1568"/>
                  <a:pt x="239" y="1569"/>
                  <a:pt x="229" y="1569"/>
                </a:cubicBezTo>
                <a:cubicBezTo>
                  <a:pt x="228" y="1568"/>
                  <a:pt x="232" y="1567"/>
                  <a:pt x="229" y="1565"/>
                </a:cubicBezTo>
                <a:cubicBezTo>
                  <a:pt x="226" y="1564"/>
                  <a:pt x="225" y="1565"/>
                  <a:pt x="223" y="1566"/>
                </a:cubicBezTo>
                <a:cubicBezTo>
                  <a:pt x="221" y="1567"/>
                  <a:pt x="220" y="1569"/>
                  <a:pt x="218" y="1569"/>
                </a:cubicBezTo>
                <a:cubicBezTo>
                  <a:pt x="217" y="1569"/>
                  <a:pt x="218" y="1569"/>
                  <a:pt x="218" y="1568"/>
                </a:cubicBezTo>
                <a:cubicBezTo>
                  <a:pt x="219" y="1567"/>
                  <a:pt x="222" y="1566"/>
                  <a:pt x="220" y="1565"/>
                </a:cubicBezTo>
                <a:cubicBezTo>
                  <a:pt x="219" y="1564"/>
                  <a:pt x="217" y="1566"/>
                  <a:pt x="215" y="1567"/>
                </a:cubicBezTo>
                <a:cubicBezTo>
                  <a:pt x="214" y="1567"/>
                  <a:pt x="213" y="1568"/>
                  <a:pt x="212" y="1569"/>
                </a:cubicBezTo>
                <a:cubicBezTo>
                  <a:pt x="211" y="1569"/>
                  <a:pt x="210" y="1569"/>
                  <a:pt x="209" y="1569"/>
                </a:cubicBezTo>
                <a:cubicBezTo>
                  <a:pt x="208" y="1568"/>
                  <a:pt x="209" y="1568"/>
                  <a:pt x="210" y="1567"/>
                </a:cubicBezTo>
                <a:cubicBezTo>
                  <a:pt x="210" y="1567"/>
                  <a:pt x="211" y="1566"/>
                  <a:pt x="211" y="1566"/>
                </a:cubicBezTo>
                <a:cubicBezTo>
                  <a:pt x="212" y="1565"/>
                  <a:pt x="212" y="1565"/>
                  <a:pt x="211" y="1564"/>
                </a:cubicBezTo>
                <a:cubicBezTo>
                  <a:pt x="211" y="1564"/>
                  <a:pt x="210" y="1564"/>
                  <a:pt x="209" y="1565"/>
                </a:cubicBezTo>
                <a:cubicBezTo>
                  <a:pt x="208" y="1565"/>
                  <a:pt x="206" y="1566"/>
                  <a:pt x="205" y="1567"/>
                </a:cubicBezTo>
                <a:cubicBezTo>
                  <a:pt x="204" y="1568"/>
                  <a:pt x="204" y="1569"/>
                  <a:pt x="202" y="1569"/>
                </a:cubicBezTo>
                <a:cubicBezTo>
                  <a:pt x="202" y="1567"/>
                  <a:pt x="204" y="1567"/>
                  <a:pt x="205" y="1566"/>
                </a:cubicBezTo>
                <a:cubicBezTo>
                  <a:pt x="205" y="1565"/>
                  <a:pt x="204" y="1565"/>
                  <a:pt x="204" y="1565"/>
                </a:cubicBezTo>
                <a:cubicBezTo>
                  <a:pt x="201" y="1565"/>
                  <a:pt x="199" y="1568"/>
                  <a:pt x="197" y="1564"/>
                </a:cubicBezTo>
                <a:cubicBezTo>
                  <a:pt x="196" y="1563"/>
                  <a:pt x="193" y="1564"/>
                  <a:pt x="192" y="1566"/>
                </a:cubicBezTo>
                <a:cubicBezTo>
                  <a:pt x="190" y="1567"/>
                  <a:pt x="189" y="1568"/>
                  <a:pt x="186" y="1566"/>
                </a:cubicBezTo>
                <a:cubicBezTo>
                  <a:pt x="187" y="1565"/>
                  <a:pt x="189" y="1564"/>
                  <a:pt x="190" y="1563"/>
                </a:cubicBezTo>
                <a:cubicBezTo>
                  <a:pt x="191" y="1562"/>
                  <a:pt x="191" y="1561"/>
                  <a:pt x="190" y="1561"/>
                </a:cubicBezTo>
                <a:cubicBezTo>
                  <a:pt x="189" y="1560"/>
                  <a:pt x="189" y="1561"/>
                  <a:pt x="188" y="1561"/>
                </a:cubicBezTo>
                <a:cubicBezTo>
                  <a:pt x="187" y="1562"/>
                  <a:pt x="185" y="1564"/>
                  <a:pt x="183" y="1562"/>
                </a:cubicBezTo>
                <a:cubicBezTo>
                  <a:pt x="182" y="1562"/>
                  <a:pt x="181" y="1563"/>
                  <a:pt x="180" y="1564"/>
                </a:cubicBezTo>
                <a:cubicBezTo>
                  <a:pt x="178" y="1565"/>
                  <a:pt x="177" y="1566"/>
                  <a:pt x="175" y="1565"/>
                </a:cubicBezTo>
                <a:cubicBezTo>
                  <a:pt x="177" y="1562"/>
                  <a:pt x="178" y="1560"/>
                  <a:pt x="181" y="1557"/>
                </a:cubicBezTo>
                <a:cubicBezTo>
                  <a:pt x="182" y="1557"/>
                  <a:pt x="183" y="1556"/>
                  <a:pt x="184" y="1555"/>
                </a:cubicBezTo>
                <a:cubicBezTo>
                  <a:pt x="185" y="1554"/>
                  <a:pt x="188" y="1553"/>
                  <a:pt x="186" y="1552"/>
                </a:cubicBezTo>
                <a:cubicBezTo>
                  <a:pt x="185" y="1551"/>
                  <a:pt x="183" y="1553"/>
                  <a:pt x="182" y="1554"/>
                </a:cubicBezTo>
                <a:cubicBezTo>
                  <a:pt x="179" y="1556"/>
                  <a:pt x="176" y="1558"/>
                  <a:pt x="174" y="1559"/>
                </a:cubicBezTo>
                <a:cubicBezTo>
                  <a:pt x="173" y="1560"/>
                  <a:pt x="171" y="1561"/>
                  <a:pt x="169" y="1561"/>
                </a:cubicBezTo>
                <a:cubicBezTo>
                  <a:pt x="170" y="1560"/>
                  <a:pt x="171" y="1559"/>
                  <a:pt x="172" y="1558"/>
                </a:cubicBezTo>
                <a:cubicBezTo>
                  <a:pt x="172" y="1557"/>
                  <a:pt x="173" y="1556"/>
                  <a:pt x="172" y="1556"/>
                </a:cubicBezTo>
                <a:cubicBezTo>
                  <a:pt x="171" y="1555"/>
                  <a:pt x="170" y="1556"/>
                  <a:pt x="169" y="1557"/>
                </a:cubicBezTo>
                <a:cubicBezTo>
                  <a:pt x="169" y="1557"/>
                  <a:pt x="168" y="1558"/>
                  <a:pt x="168" y="1558"/>
                </a:cubicBezTo>
                <a:cubicBezTo>
                  <a:pt x="167" y="1559"/>
                  <a:pt x="167" y="1560"/>
                  <a:pt x="166" y="1559"/>
                </a:cubicBezTo>
                <a:cubicBezTo>
                  <a:pt x="165" y="1558"/>
                  <a:pt x="164" y="1558"/>
                  <a:pt x="165" y="1557"/>
                </a:cubicBezTo>
                <a:cubicBezTo>
                  <a:pt x="167" y="1555"/>
                  <a:pt x="169" y="1553"/>
                  <a:pt x="171" y="1552"/>
                </a:cubicBezTo>
                <a:cubicBezTo>
                  <a:pt x="171" y="1551"/>
                  <a:pt x="172" y="1550"/>
                  <a:pt x="171" y="1549"/>
                </a:cubicBezTo>
                <a:cubicBezTo>
                  <a:pt x="170" y="1549"/>
                  <a:pt x="169" y="1550"/>
                  <a:pt x="168" y="1550"/>
                </a:cubicBezTo>
                <a:cubicBezTo>
                  <a:pt x="167" y="1552"/>
                  <a:pt x="165" y="1553"/>
                  <a:pt x="164" y="1555"/>
                </a:cubicBezTo>
                <a:cubicBezTo>
                  <a:pt x="163" y="1555"/>
                  <a:pt x="162" y="1557"/>
                  <a:pt x="161" y="1555"/>
                </a:cubicBezTo>
                <a:cubicBezTo>
                  <a:pt x="160" y="1554"/>
                  <a:pt x="160" y="1554"/>
                  <a:pt x="161" y="1553"/>
                </a:cubicBezTo>
                <a:cubicBezTo>
                  <a:pt x="164" y="1551"/>
                  <a:pt x="164" y="1547"/>
                  <a:pt x="167" y="1545"/>
                </a:cubicBezTo>
                <a:cubicBezTo>
                  <a:pt x="167" y="1544"/>
                  <a:pt x="167" y="1544"/>
                  <a:pt x="166" y="1543"/>
                </a:cubicBezTo>
                <a:cubicBezTo>
                  <a:pt x="165" y="1543"/>
                  <a:pt x="165" y="1543"/>
                  <a:pt x="164" y="1544"/>
                </a:cubicBezTo>
                <a:cubicBezTo>
                  <a:pt x="162" y="1546"/>
                  <a:pt x="161" y="1548"/>
                  <a:pt x="160" y="1550"/>
                </a:cubicBezTo>
                <a:cubicBezTo>
                  <a:pt x="159" y="1552"/>
                  <a:pt x="157" y="1553"/>
                  <a:pt x="155" y="1551"/>
                </a:cubicBezTo>
                <a:cubicBezTo>
                  <a:pt x="154" y="1550"/>
                  <a:pt x="153" y="1549"/>
                  <a:pt x="152" y="1548"/>
                </a:cubicBezTo>
                <a:cubicBezTo>
                  <a:pt x="151" y="1547"/>
                  <a:pt x="151" y="1546"/>
                  <a:pt x="153" y="1544"/>
                </a:cubicBezTo>
                <a:cubicBezTo>
                  <a:pt x="155" y="1542"/>
                  <a:pt x="157" y="1540"/>
                  <a:pt x="160" y="1537"/>
                </a:cubicBezTo>
                <a:cubicBezTo>
                  <a:pt x="160" y="1537"/>
                  <a:pt x="161" y="1535"/>
                  <a:pt x="160" y="1535"/>
                </a:cubicBezTo>
                <a:cubicBezTo>
                  <a:pt x="159" y="1534"/>
                  <a:pt x="158" y="1535"/>
                  <a:pt x="157" y="1536"/>
                </a:cubicBezTo>
                <a:cubicBezTo>
                  <a:pt x="155" y="1538"/>
                  <a:pt x="153" y="1541"/>
                  <a:pt x="150" y="1544"/>
                </a:cubicBezTo>
                <a:cubicBezTo>
                  <a:pt x="149" y="1542"/>
                  <a:pt x="148" y="1541"/>
                  <a:pt x="147" y="1540"/>
                </a:cubicBezTo>
                <a:cubicBezTo>
                  <a:pt x="146" y="1538"/>
                  <a:pt x="146" y="1537"/>
                  <a:pt x="148" y="1536"/>
                </a:cubicBezTo>
                <a:cubicBezTo>
                  <a:pt x="150" y="1534"/>
                  <a:pt x="152" y="1532"/>
                  <a:pt x="154" y="1530"/>
                </a:cubicBezTo>
                <a:cubicBezTo>
                  <a:pt x="154" y="1529"/>
                  <a:pt x="155" y="1528"/>
                  <a:pt x="154" y="1527"/>
                </a:cubicBezTo>
                <a:cubicBezTo>
                  <a:pt x="153" y="1526"/>
                  <a:pt x="152" y="1528"/>
                  <a:pt x="151" y="1528"/>
                </a:cubicBezTo>
                <a:cubicBezTo>
                  <a:pt x="149" y="1530"/>
                  <a:pt x="147" y="1532"/>
                  <a:pt x="145" y="1534"/>
                </a:cubicBezTo>
                <a:cubicBezTo>
                  <a:pt x="143" y="1533"/>
                  <a:pt x="143" y="1532"/>
                  <a:pt x="144" y="1531"/>
                </a:cubicBezTo>
                <a:cubicBezTo>
                  <a:pt x="145" y="1530"/>
                  <a:pt x="145" y="1530"/>
                  <a:pt x="146" y="1529"/>
                </a:cubicBezTo>
                <a:cubicBezTo>
                  <a:pt x="147" y="1528"/>
                  <a:pt x="149" y="1527"/>
                  <a:pt x="148" y="1526"/>
                </a:cubicBezTo>
                <a:cubicBezTo>
                  <a:pt x="146" y="1524"/>
                  <a:pt x="145" y="1527"/>
                  <a:pt x="144" y="1528"/>
                </a:cubicBezTo>
                <a:cubicBezTo>
                  <a:pt x="143" y="1528"/>
                  <a:pt x="142" y="1530"/>
                  <a:pt x="140" y="1529"/>
                </a:cubicBezTo>
                <a:cubicBezTo>
                  <a:pt x="139" y="1528"/>
                  <a:pt x="141" y="1527"/>
                  <a:pt x="142" y="1526"/>
                </a:cubicBezTo>
                <a:cubicBezTo>
                  <a:pt x="144" y="1524"/>
                  <a:pt x="146" y="1522"/>
                  <a:pt x="148" y="1520"/>
                </a:cubicBezTo>
                <a:cubicBezTo>
                  <a:pt x="143" y="1519"/>
                  <a:pt x="143" y="1524"/>
                  <a:pt x="139" y="1524"/>
                </a:cubicBezTo>
                <a:cubicBezTo>
                  <a:pt x="141" y="1522"/>
                  <a:pt x="144" y="1519"/>
                  <a:pt x="146" y="1517"/>
                </a:cubicBezTo>
                <a:cubicBezTo>
                  <a:pt x="146" y="1516"/>
                  <a:pt x="147" y="1515"/>
                  <a:pt x="146" y="1515"/>
                </a:cubicBezTo>
                <a:cubicBezTo>
                  <a:pt x="145" y="1514"/>
                  <a:pt x="144" y="1515"/>
                  <a:pt x="144" y="1515"/>
                </a:cubicBezTo>
                <a:cubicBezTo>
                  <a:pt x="142" y="1517"/>
                  <a:pt x="141" y="1518"/>
                  <a:pt x="139" y="1520"/>
                </a:cubicBezTo>
                <a:cubicBezTo>
                  <a:pt x="138" y="1518"/>
                  <a:pt x="138" y="1517"/>
                  <a:pt x="140" y="1516"/>
                </a:cubicBezTo>
                <a:cubicBezTo>
                  <a:pt x="142" y="1514"/>
                  <a:pt x="144" y="1512"/>
                  <a:pt x="145" y="1510"/>
                </a:cubicBezTo>
                <a:cubicBezTo>
                  <a:pt x="146" y="1510"/>
                  <a:pt x="146" y="1509"/>
                  <a:pt x="145" y="1509"/>
                </a:cubicBezTo>
                <a:cubicBezTo>
                  <a:pt x="145" y="1508"/>
                  <a:pt x="144" y="1509"/>
                  <a:pt x="143" y="1509"/>
                </a:cubicBezTo>
                <a:cubicBezTo>
                  <a:pt x="142" y="1510"/>
                  <a:pt x="140" y="1512"/>
                  <a:pt x="138" y="1514"/>
                </a:cubicBezTo>
                <a:cubicBezTo>
                  <a:pt x="137" y="1512"/>
                  <a:pt x="137" y="1510"/>
                  <a:pt x="139" y="1509"/>
                </a:cubicBezTo>
                <a:cubicBezTo>
                  <a:pt x="140" y="1508"/>
                  <a:pt x="141" y="1506"/>
                  <a:pt x="142" y="1505"/>
                </a:cubicBezTo>
                <a:cubicBezTo>
                  <a:pt x="142" y="1504"/>
                  <a:pt x="143" y="1504"/>
                  <a:pt x="142" y="1503"/>
                </a:cubicBezTo>
                <a:cubicBezTo>
                  <a:pt x="141" y="1502"/>
                  <a:pt x="140" y="1503"/>
                  <a:pt x="139" y="1504"/>
                </a:cubicBezTo>
                <a:cubicBezTo>
                  <a:pt x="139" y="1504"/>
                  <a:pt x="138" y="1505"/>
                  <a:pt x="137" y="1506"/>
                </a:cubicBezTo>
                <a:cubicBezTo>
                  <a:pt x="136" y="1504"/>
                  <a:pt x="136" y="1503"/>
                  <a:pt x="137" y="1502"/>
                </a:cubicBezTo>
                <a:cubicBezTo>
                  <a:pt x="143" y="1495"/>
                  <a:pt x="145" y="1494"/>
                  <a:pt x="154" y="1497"/>
                </a:cubicBezTo>
                <a:cubicBezTo>
                  <a:pt x="162" y="1499"/>
                  <a:pt x="167" y="1497"/>
                  <a:pt x="171" y="1492"/>
                </a:cubicBezTo>
                <a:cubicBezTo>
                  <a:pt x="174" y="1489"/>
                  <a:pt x="179" y="1488"/>
                  <a:pt x="183" y="1485"/>
                </a:cubicBezTo>
                <a:cubicBezTo>
                  <a:pt x="183" y="1493"/>
                  <a:pt x="192" y="1495"/>
                  <a:pt x="196" y="1500"/>
                </a:cubicBezTo>
                <a:cubicBezTo>
                  <a:pt x="197" y="1501"/>
                  <a:pt x="198" y="1501"/>
                  <a:pt x="199" y="1502"/>
                </a:cubicBezTo>
                <a:cubicBezTo>
                  <a:pt x="203" y="1506"/>
                  <a:pt x="209" y="1507"/>
                  <a:pt x="215" y="1506"/>
                </a:cubicBezTo>
                <a:cubicBezTo>
                  <a:pt x="222" y="1504"/>
                  <a:pt x="228" y="1501"/>
                  <a:pt x="233" y="1496"/>
                </a:cubicBezTo>
                <a:cubicBezTo>
                  <a:pt x="236" y="1494"/>
                  <a:pt x="241" y="1492"/>
                  <a:pt x="243" y="1489"/>
                </a:cubicBezTo>
                <a:cubicBezTo>
                  <a:pt x="244" y="1488"/>
                  <a:pt x="245" y="1489"/>
                  <a:pt x="246" y="1489"/>
                </a:cubicBezTo>
                <a:cubicBezTo>
                  <a:pt x="252" y="1493"/>
                  <a:pt x="259" y="1494"/>
                  <a:pt x="266" y="1496"/>
                </a:cubicBezTo>
                <a:cubicBezTo>
                  <a:pt x="269" y="1497"/>
                  <a:pt x="271" y="1498"/>
                  <a:pt x="274" y="1499"/>
                </a:cubicBezTo>
                <a:cubicBezTo>
                  <a:pt x="276" y="1500"/>
                  <a:pt x="278" y="1499"/>
                  <a:pt x="280" y="1498"/>
                </a:cubicBezTo>
                <a:cubicBezTo>
                  <a:pt x="282" y="1496"/>
                  <a:pt x="286" y="1495"/>
                  <a:pt x="288" y="1492"/>
                </a:cubicBezTo>
                <a:cubicBezTo>
                  <a:pt x="287" y="1497"/>
                  <a:pt x="287" y="1502"/>
                  <a:pt x="286" y="1507"/>
                </a:cubicBezTo>
                <a:close/>
                <a:moveTo>
                  <a:pt x="286" y="1477"/>
                </a:moveTo>
                <a:cubicBezTo>
                  <a:pt x="287" y="1479"/>
                  <a:pt x="287" y="1481"/>
                  <a:pt x="285" y="1482"/>
                </a:cubicBezTo>
                <a:cubicBezTo>
                  <a:pt x="284" y="1483"/>
                  <a:pt x="284" y="1484"/>
                  <a:pt x="284" y="1484"/>
                </a:cubicBezTo>
                <a:cubicBezTo>
                  <a:pt x="281" y="1491"/>
                  <a:pt x="274" y="1494"/>
                  <a:pt x="266" y="1491"/>
                </a:cubicBezTo>
                <a:cubicBezTo>
                  <a:pt x="260" y="1490"/>
                  <a:pt x="256" y="1486"/>
                  <a:pt x="251" y="1483"/>
                </a:cubicBezTo>
                <a:cubicBezTo>
                  <a:pt x="252" y="1482"/>
                  <a:pt x="253" y="1482"/>
                  <a:pt x="254" y="1482"/>
                </a:cubicBezTo>
                <a:cubicBezTo>
                  <a:pt x="257" y="1482"/>
                  <a:pt x="258" y="1481"/>
                  <a:pt x="258" y="1479"/>
                </a:cubicBezTo>
                <a:cubicBezTo>
                  <a:pt x="260" y="1476"/>
                  <a:pt x="262" y="1476"/>
                  <a:pt x="265" y="1479"/>
                </a:cubicBezTo>
                <a:cubicBezTo>
                  <a:pt x="266" y="1479"/>
                  <a:pt x="267" y="1482"/>
                  <a:pt x="269" y="1481"/>
                </a:cubicBezTo>
                <a:cubicBezTo>
                  <a:pt x="272" y="1479"/>
                  <a:pt x="269" y="1477"/>
                  <a:pt x="267" y="1477"/>
                </a:cubicBezTo>
                <a:cubicBezTo>
                  <a:pt x="261" y="1474"/>
                  <a:pt x="266" y="1470"/>
                  <a:pt x="265" y="1466"/>
                </a:cubicBezTo>
                <a:cubicBezTo>
                  <a:pt x="268" y="1467"/>
                  <a:pt x="269" y="1468"/>
                  <a:pt x="270" y="1469"/>
                </a:cubicBezTo>
                <a:cubicBezTo>
                  <a:pt x="271" y="1470"/>
                  <a:pt x="271" y="1471"/>
                  <a:pt x="272" y="1470"/>
                </a:cubicBezTo>
                <a:cubicBezTo>
                  <a:pt x="274" y="1470"/>
                  <a:pt x="273" y="1469"/>
                  <a:pt x="273" y="1468"/>
                </a:cubicBezTo>
                <a:cubicBezTo>
                  <a:pt x="271" y="1466"/>
                  <a:pt x="269" y="1465"/>
                  <a:pt x="267" y="1464"/>
                </a:cubicBezTo>
                <a:cubicBezTo>
                  <a:pt x="265" y="1464"/>
                  <a:pt x="264" y="1463"/>
                  <a:pt x="265" y="1461"/>
                </a:cubicBezTo>
                <a:cubicBezTo>
                  <a:pt x="274" y="1465"/>
                  <a:pt x="284" y="1468"/>
                  <a:pt x="286" y="1477"/>
                </a:cubicBezTo>
                <a:close/>
                <a:moveTo>
                  <a:pt x="274" y="1460"/>
                </a:moveTo>
                <a:cubicBezTo>
                  <a:pt x="271" y="1458"/>
                  <a:pt x="267" y="1455"/>
                  <a:pt x="263" y="1453"/>
                </a:cubicBezTo>
                <a:cubicBezTo>
                  <a:pt x="265" y="1453"/>
                  <a:pt x="267" y="1453"/>
                  <a:pt x="270" y="1453"/>
                </a:cubicBezTo>
                <a:cubicBezTo>
                  <a:pt x="271" y="1453"/>
                  <a:pt x="273" y="1452"/>
                  <a:pt x="273" y="1451"/>
                </a:cubicBezTo>
                <a:cubicBezTo>
                  <a:pt x="273" y="1449"/>
                  <a:pt x="272" y="1448"/>
                  <a:pt x="269" y="1448"/>
                </a:cubicBezTo>
                <a:cubicBezTo>
                  <a:pt x="268" y="1447"/>
                  <a:pt x="266" y="1448"/>
                  <a:pt x="264" y="1447"/>
                </a:cubicBezTo>
                <a:cubicBezTo>
                  <a:pt x="265" y="1446"/>
                  <a:pt x="266" y="1446"/>
                  <a:pt x="267" y="1446"/>
                </a:cubicBezTo>
                <a:cubicBezTo>
                  <a:pt x="272" y="1445"/>
                  <a:pt x="276" y="1444"/>
                  <a:pt x="280" y="1444"/>
                </a:cubicBezTo>
                <a:cubicBezTo>
                  <a:pt x="289" y="1443"/>
                  <a:pt x="296" y="1449"/>
                  <a:pt x="293" y="1456"/>
                </a:cubicBezTo>
                <a:cubicBezTo>
                  <a:pt x="292" y="1462"/>
                  <a:pt x="280" y="1464"/>
                  <a:pt x="274" y="1460"/>
                </a:cubicBezTo>
                <a:close/>
                <a:moveTo>
                  <a:pt x="276" y="1481"/>
                </a:moveTo>
                <a:cubicBezTo>
                  <a:pt x="275" y="1481"/>
                  <a:pt x="275" y="1482"/>
                  <a:pt x="275" y="1483"/>
                </a:cubicBezTo>
                <a:cubicBezTo>
                  <a:pt x="276" y="1484"/>
                  <a:pt x="275" y="1486"/>
                  <a:pt x="278" y="1487"/>
                </a:cubicBezTo>
                <a:cubicBezTo>
                  <a:pt x="279" y="1487"/>
                  <a:pt x="280" y="1486"/>
                  <a:pt x="280" y="1485"/>
                </a:cubicBezTo>
                <a:cubicBezTo>
                  <a:pt x="279" y="1483"/>
                  <a:pt x="278" y="1482"/>
                  <a:pt x="276" y="1481"/>
                </a:cubicBezTo>
                <a:close/>
                <a:moveTo>
                  <a:pt x="192" y="1465"/>
                </a:moveTo>
                <a:cubicBezTo>
                  <a:pt x="193" y="1465"/>
                  <a:pt x="194" y="1464"/>
                  <a:pt x="194" y="1463"/>
                </a:cubicBezTo>
                <a:cubicBezTo>
                  <a:pt x="194" y="1462"/>
                  <a:pt x="194" y="1462"/>
                  <a:pt x="193" y="1462"/>
                </a:cubicBezTo>
                <a:cubicBezTo>
                  <a:pt x="191" y="1462"/>
                  <a:pt x="192" y="1463"/>
                  <a:pt x="191" y="1464"/>
                </a:cubicBezTo>
                <a:cubicBezTo>
                  <a:pt x="191" y="1464"/>
                  <a:pt x="191" y="1465"/>
                  <a:pt x="192" y="1465"/>
                </a:cubicBezTo>
                <a:close/>
                <a:moveTo>
                  <a:pt x="205" y="1478"/>
                </a:moveTo>
                <a:cubicBezTo>
                  <a:pt x="206" y="1478"/>
                  <a:pt x="206" y="1478"/>
                  <a:pt x="206" y="1478"/>
                </a:cubicBezTo>
                <a:cubicBezTo>
                  <a:pt x="207" y="1477"/>
                  <a:pt x="210" y="1471"/>
                  <a:pt x="210" y="1471"/>
                </a:cubicBezTo>
                <a:cubicBezTo>
                  <a:pt x="209" y="1471"/>
                  <a:pt x="209" y="1470"/>
                  <a:pt x="208" y="1470"/>
                </a:cubicBezTo>
                <a:cubicBezTo>
                  <a:pt x="207" y="1471"/>
                  <a:pt x="204" y="1476"/>
                  <a:pt x="204" y="1477"/>
                </a:cubicBezTo>
                <a:cubicBezTo>
                  <a:pt x="205" y="1478"/>
                  <a:pt x="205" y="1478"/>
                  <a:pt x="205" y="1478"/>
                </a:cubicBezTo>
                <a:close/>
                <a:moveTo>
                  <a:pt x="200" y="1469"/>
                </a:moveTo>
                <a:cubicBezTo>
                  <a:pt x="201" y="1469"/>
                  <a:pt x="201" y="1469"/>
                  <a:pt x="201" y="1468"/>
                </a:cubicBezTo>
                <a:cubicBezTo>
                  <a:pt x="202" y="1466"/>
                  <a:pt x="203" y="1465"/>
                  <a:pt x="202" y="1463"/>
                </a:cubicBezTo>
                <a:cubicBezTo>
                  <a:pt x="202" y="1463"/>
                  <a:pt x="201" y="1463"/>
                  <a:pt x="200" y="1463"/>
                </a:cubicBezTo>
                <a:cubicBezTo>
                  <a:pt x="199" y="1464"/>
                  <a:pt x="199" y="1466"/>
                  <a:pt x="199" y="1467"/>
                </a:cubicBezTo>
                <a:cubicBezTo>
                  <a:pt x="199" y="1468"/>
                  <a:pt x="198" y="1469"/>
                  <a:pt x="200" y="1469"/>
                </a:cubicBezTo>
                <a:close/>
                <a:moveTo>
                  <a:pt x="170" y="1473"/>
                </a:moveTo>
                <a:cubicBezTo>
                  <a:pt x="169" y="1473"/>
                  <a:pt x="168" y="1474"/>
                  <a:pt x="167" y="1475"/>
                </a:cubicBezTo>
                <a:cubicBezTo>
                  <a:pt x="167" y="1475"/>
                  <a:pt x="168" y="1475"/>
                  <a:pt x="168" y="1475"/>
                </a:cubicBezTo>
                <a:cubicBezTo>
                  <a:pt x="170" y="1475"/>
                  <a:pt x="171" y="1475"/>
                  <a:pt x="171" y="1474"/>
                </a:cubicBezTo>
                <a:cubicBezTo>
                  <a:pt x="172" y="1473"/>
                  <a:pt x="171" y="1473"/>
                  <a:pt x="170" y="1473"/>
                </a:cubicBezTo>
                <a:close/>
                <a:moveTo>
                  <a:pt x="274" y="1505"/>
                </a:moveTo>
                <a:cubicBezTo>
                  <a:pt x="273" y="1505"/>
                  <a:pt x="273" y="1505"/>
                  <a:pt x="273" y="1506"/>
                </a:cubicBezTo>
                <a:cubicBezTo>
                  <a:pt x="272" y="1510"/>
                  <a:pt x="271" y="1515"/>
                  <a:pt x="270" y="1519"/>
                </a:cubicBezTo>
                <a:cubicBezTo>
                  <a:pt x="270" y="1520"/>
                  <a:pt x="270" y="1520"/>
                  <a:pt x="271" y="1520"/>
                </a:cubicBezTo>
                <a:cubicBezTo>
                  <a:pt x="272" y="1520"/>
                  <a:pt x="272" y="1520"/>
                  <a:pt x="272" y="1519"/>
                </a:cubicBezTo>
                <a:cubicBezTo>
                  <a:pt x="273" y="1515"/>
                  <a:pt x="274" y="1512"/>
                  <a:pt x="275" y="1508"/>
                </a:cubicBezTo>
                <a:cubicBezTo>
                  <a:pt x="275" y="1507"/>
                  <a:pt x="276" y="1505"/>
                  <a:pt x="274" y="1505"/>
                </a:cubicBezTo>
                <a:close/>
                <a:moveTo>
                  <a:pt x="347" y="135"/>
                </a:moveTo>
                <a:cubicBezTo>
                  <a:pt x="351" y="134"/>
                  <a:pt x="354" y="133"/>
                  <a:pt x="357" y="131"/>
                </a:cubicBezTo>
                <a:cubicBezTo>
                  <a:pt x="359" y="130"/>
                  <a:pt x="359" y="129"/>
                  <a:pt x="359" y="127"/>
                </a:cubicBezTo>
                <a:cubicBezTo>
                  <a:pt x="358" y="126"/>
                  <a:pt x="357" y="125"/>
                  <a:pt x="355" y="124"/>
                </a:cubicBezTo>
                <a:cubicBezTo>
                  <a:pt x="355" y="125"/>
                  <a:pt x="354" y="124"/>
                  <a:pt x="353" y="125"/>
                </a:cubicBezTo>
                <a:cubicBezTo>
                  <a:pt x="353" y="125"/>
                  <a:pt x="353" y="126"/>
                  <a:pt x="353" y="126"/>
                </a:cubicBezTo>
                <a:cubicBezTo>
                  <a:pt x="356" y="128"/>
                  <a:pt x="354" y="128"/>
                  <a:pt x="353" y="129"/>
                </a:cubicBezTo>
                <a:cubicBezTo>
                  <a:pt x="351" y="130"/>
                  <a:pt x="349" y="131"/>
                  <a:pt x="346" y="132"/>
                </a:cubicBezTo>
                <a:cubicBezTo>
                  <a:pt x="346" y="132"/>
                  <a:pt x="345" y="132"/>
                  <a:pt x="345" y="133"/>
                </a:cubicBezTo>
                <a:cubicBezTo>
                  <a:pt x="345" y="135"/>
                  <a:pt x="346" y="135"/>
                  <a:pt x="347" y="135"/>
                </a:cubicBezTo>
                <a:close/>
                <a:moveTo>
                  <a:pt x="313" y="112"/>
                </a:moveTo>
                <a:cubicBezTo>
                  <a:pt x="312" y="112"/>
                  <a:pt x="311" y="111"/>
                  <a:pt x="311" y="113"/>
                </a:cubicBezTo>
                <a:cubicBezTo>
                  <a:pt x="311" y="114"/>
                  <a:pt x="312" y="114"/>
                  <a:pt x="313" y="114"/>
                </a:cubicBezTo>
                <a:cubicBezTo>
                  <a:pt x="313" y="114"/>
                  <a:pt x="314" y="114"/>
                  <a:pt x="315" y="115"/>
                </a:cubicBezTo>
                <a:cubicBezTo>
                  <a:pt x="316" y="116"/>
                  <a:pt x="318" y="117"/>
                  <a:pt x="317" y="119"/>
                </a:cubicBezTo>
                <a:cubicBezTo>
                  <a:pt x="316" y="120"/>
                  <a:pt x="315" y="122"/>
                  <a:pt x="313" y="123"/>
                </a:cubicBezTo>
                <a:cubicBezTo>
                  <a:pt x="311" y="123"/>
                  <a:pt x="311" y="124"/>
                  <a:pt x="311" y="125"/>
                </a:cubicBezTo>
                <a:cubicBezTo>
                  <a:pt x="311" y="127"/>
                  <a:pt x="313" y="127"/>
                  <a:pt x="314" y="126"/>
                </a:cubicBezTo>
                <a:cubicBezTo>
                  <a:pt x="316" y="126"/>
                  <a:pt x="318" y="124"/>
                  <a:pt x="319" y="122"/>
                </a:cubicBezTo>
                <a:cubicBezTo>
                  <a:pt x="320" y="120"/>
                  <a:pt x="322" y="119"/>
                  <a:pt x="320" y="116"/>
                </a:cubicBezTo>
                <a:cubicBezTo>
                  <a:pt x="319" y="113"/>
                  <a:pt x="316" y="112"/>
                  <a:pt x="313" y="112"/>
                </a:cubicBezTo>
                <a:close/>
                <a:moveTo>
                  <a:pt x="315" y="84"/>
                </a:moveTo>
                <a:cubicBezTo>
                  <a:pt x="315" y="85"/>
                  <a:pt x="316" y="85"/>
                  <a:pt x="316" y="85"/>
                </a:cubicBezTo>
                <a:cubicBezTo>
                  <a:pt x="317" y="86"/>
                  <a:pt x="318" y="87"/>
                  <a:pt x="318" y="88"/>
                </a:cubicBezTo>
                <a:cubicBezTo>
                  <a:pt x="318" y="89"/>
                  <a:pt x="317" y="89"/>
                  <a:pt x="317" y="90"/>
                </a:cubicBezTo>
                <a:cubicBezTo>
                  <a:pt x="315" y="91"/>
                  <a:pt x="313" y="93"/>
                  <a:pt x="311" y="95"/>
                </a:cubicBezTo>
                <a:cubicBezTo>
                  <a:pt x="310" y="95"/>
                  <a:pt x="310" y="96"/>
                  <a:pt x="311" y="97"/>
                </a:cubicBezTo>
                <a:cubicBezTo>
                  <a:pt x="312" y="98"/>
                  <a:pt x="312" y="98"/>
                  <a:pt x="313" y="97"/>
                </a:cubicBezTo>
                <a:cubicBezTo>
                  <a:pt x="315" y="96"/>
                  <a:pt x="318" y="94"/>
                  <a:pt x="320" y="92"/>
                </a:cubicBezTo>
                <a:cubicBezTo>
                  <a:pt x="321" y="90"/>
                  <a:pt x="322" y="89"/>
                  <a:pt x="322" y="87"/>
                </a:cubicBezTo>
                <a:cubicBezTo>
                  <a:pt x="321" y="85"/>
                  <a:pt x="320" y="84"/>
                  <a:pt x="318" y="83"/>
                </a:cubicBezTo>
                <a:cubicBezTo>
                  <a:pt x="317" y="83"/>
                  <a:pt x="316" y="83"/>
                  <a:pt x="315" y="84"/>
                </a:cubicBezTo>
                <a:close/>
                <a:moveTo>
                  <a:pt x="347" y="71"/>
                </a:moveTo>
                <a:cubicBezTo>
                  <a:pt x="350" y="71"/>
                  <a:pt x="354" y="67"/>
                  <a:pt x="354" y="64"/>
                </a:cubicBezTo>
                <a:cubicBezTo>
                  <a:pt x="354" y="63"/>
                  <a:pt x="350" y="57"/>
                  <a:pt x="348" y="57"/>
                </a:cubicBezTo>
                <a:cubicBezTo>
                  <a:pt x="348" y="57"/>
                  <a:pt x="347" y="57"/>
                  <a:pt x="347" y="57"/>
                </a:cubicBezTo>
                <a:cubicBezTo>
                  <a:pt x="347" y="58"/>
                  <a:pt x="347" y="58"/>
                  <a:pt x="348" y="59"/>
                </a:cubicBezTo>
                <a:cubicBezTo>
                  <a:pt x="348" y="60"/>
                  <a:pt x="349" y="61"/>
                  <a:pt x="350" y="62"/>
                </a:cubicBezTo>
                <a:cubicBezTo>
                  <a:pt x="351" y="63"/>
                  <a:pt x="351" y="64"/>
                  <a:pt x="350" y="65"/>
                </a:cubicBezTo>
                <a:cubicBezTo>
                  <a:pt x="349" y="66"/>
                  <a:pt x="348" y="68"/>
                  <a:pt x="346" y="69"/>
                </a:cubicBezTo>
                <a:cubicBezTo>
                  <a:pt x="346" y="69"/>
                  <a:pt x="346" y="70"/>
                  <a:pt x="346" y="71"/>
                </a:cubicBezTo>
                <a:cubicBezTo>
                  <a:pt x="346" y="71"/>
                  <a:pt x="347" y="71"/>
                  <a:pt x="347" y="71"/>
                </a:cubicBezTo>
                <a:close/>
                <a:moveTo>
                  <a:pt x="261" y="114"/>
                </a:moveTo>
                <a:cubicBezTo>
                  <a:pt x="260" y="115"/>
                  <a:pt x="258" y="114"/>
                  <a:pt x="258" y="116"/>
                </a:cubicBezTo>
                <a:cubicBezTo>
                  <a:pt x="258" y="117"/>
                  <a:pt x="260" y="116"/>
                  <a:pt x="260" y="116"/>
                </a:cubicBezTo>
                <a:cubicBezTo>
                  <a:pt x="262" y="117"/>
                  <a:pt x="264" y="117"/>
                  <a:pt x="264" y="118"/>
                </a:cubicBezTo>
                <a:cubicBezTo>
                  <a:pt x="264" y="120"/>
                  <a:pt x="263" y="121"/>
                  <a:pt x="261" y="121"/>
                </a:cubicBezTo>
                <a:cubicBezTo>
                  <a:pt x="260" y="122"/>
                  <a:pt x="259" y="122"/>
                  <a:pt x="258" y="122"/>
                </a:cubicBezTo>
                <a:cubicBezTo>
                  <a:pt x="257" y="122"/>
                  <a:pt x="256" y="123"/>
                  <a:pt x="255" y="124"/>
                </a:cubicBezTo>
                <a:cubicBezTo>
                  <a:pt x="254" y="125"/>
                  <a:pt x="254" y="125"/>
                  <a:pt x="255" y="126"/>
                </a:cubicBezTo>
                <a:cubicBezTo>
                  <a:pt x="255" y="127"/>
                  <a:pt x="256" y="127"/>
                  <a:pt x="256" y="127"/>
                </a:cubicBezTo>
                <a:cubicBezTo>
                  <a:pt x="259" y="126"/>
                  <a:pt x="263" y="126"/>
                  <a:pt x="265" y="124"/>
                </a:cubicBezTo>
                <a:cubicBezTo>
                  <a:pt x="267" y="122"/>
                  <a:pt x="268" y="120"/>
                  <a:pt x="267" y="117"/>
                </a:cubicBezTo>
                <a:cubicBezTo>
                  <a:pt x="266" y="115"/>
                  <a:pt x="263" y="115"/>
                  <a:pt x="261" y="114"/>
                </a:cubicBezTo>
                <a:close/>
                <a:moveTo>
                  <a:pt x="350" y="89"/>
                </a:moveTo>
                <a:cubicBezTo>
                  <a:pt x="350" y="90"/>
                  <a:pt x="351" y="90"/>
                  <a:pt x="352" y="90"/>
                </a:cubicBezTo>
                <a:cubicBezTo>
                  <a:pt x="357" y="92"/>
                  <a:pt x="358" y="94"/>
                  <a:pt x="354" y="98"/>
                </a:cubicBezTo>
                <a:cubicBezTo>
                  <a:pt x="353" y="99"/>
                  <a:pt x="350" y="100"/>
                  <a:pt x="352" y="102"/>
                </a:cubicBezTo>
                <a:cubicBezTo>
                  <a:pt x="353" y="104"/>
                  <a:pt x="356" y="101"/>
                  <a:pt x="357" y="100"/>
                </a:cubicBezTo>
                <a:cubicBezTo>
                  <a:pt x="359" y="98"/>
                  <a:pt x="361" y="97"/>
                  <a:pt x="360" y="93"/>
                </a:cubicBezTo>
                <a:cubicBezTo>
                  <a:pt x="359" y="91"/>
                  <a:pt x="355" y="88"/>
                  <a:pt x="352" y="88"/>
                </a:cubicBezTo>
                <a:cubicBezTo>
                  <a:pt x="351" y="88"/>
                  <a:pt x="350" y="88"/>
                  <a:pt x="350" y="89"/>
                </a:cubicBezTo>
                <a:close/>
                <a:moveTo>
                  <a:pt x="311" y="61"/>
                </a:moveTo>
                <a:cubicBezTo>
                  <a:pt x="314" y="61"/>
                  <a:pt x="316" y="59"/>
                  <a:pt x="318" y="57"/>
                </a:cubicBezTo>
                <a:cubicBezTo>
                  <a:pt x="320" y="55"/>
                  <a:pt x="320" y="52"/>
                  <a:pt x="319" y="50"/>
                </a:cubicBezTo>
                <a:cubicBezTo>
                  <a:pt x="317" y="47"/>
                  <a:pt x="314" y="46"/>
                  <a:pt x="311" y="45"/>
                </a:cubicBezTo>
                <a:cubicBezTo>
                  <a:pt x="310" y="45"/>
                  <a:pt x="310" y="45"/>
                  <a:pt x="310" y="46"/>
                </a:cubicBezTo>
                <a:cubicBezTo>
                  <a:pt x="309" y="47"/>
                  <a:pt x="310" y="47"/>
                  <a:pt x="310" y="48"/>
                </a:cubicBezTo>
                <a:cubicBezTo>
                  <a:pt x="312" y="48"/>
                  <a:pt x="313" y="49"/>
                  <a:pt x="314" y="50"/>
                </a:cubicBezTo>
                <a:cubicBezTo>
                  <a:pt x="317" y="51"/>
                  <a:pt x="317" y="53"/>
                  <a:pt x="315" y="55"/>
                </a:cubicBezTo>
                <a:cubicBezTo>
                  <a:pt x="313" y="56"/>
                  <a:pt x="312" y="57"/>
                  <a:pt x="310" y="58"/>
                </a:cubicBezTo>
                <a:cubicBezTo>
                  <a:pt x="309" y="58"/>
                  <a:pt x="308" y="59"/>
                  <a:pt x="308" y="60"/>
                </a:cubicBezTo>
                <a:cubicBezTo>
                  <a:pt x="309" y="61"/>
                  <a:pt x="310" y="61"/>
                  <a:pt x="311" y="61"/>
                </a:cubicBezTo>
                <a:close/>
                <a:moveTo>
                  <a:pt x="278" y="130"/>
                </a:moveTo>
                <a:cubicBezTo>
                  <a:pt x="277" y="130"/>
                  <a:pt x="276" y="130"/>
                  <a:pt x="276" y="130"/>
                </a:cubicBezTo>
                <a:cubicBezTo>
                  <a:pt x="275" y="131"/>
                  <a:pt x="276" y="131"/>
                  <a:pt x="277" y="132"/>
                </a:cubicBezTo>
                <a:cubicBezTo>
                  <a:pt x="278" y="132"/>
                  <a:pt x="277" y="133"/>
                  <a:pt x="277" y="133"/>
                </a:cubicBezTo>
                <a:cubicBezTo>
                  <a:pt x="276" y="134"/>
                  <a:pt x="274" y="134"/>
                  <a:pt x="273" y="134"/>
                </a:cubicBezTo>
                <a:cubicBezTo>
                  <a:pt x="272" y="134"/>
                  <a:pt x="271" y="135"/>
                  <a:pt x="271" y="136"/>
                </a:cubicBezTo>
                <a:cubicBezTo>
                  <a:pt x="271" y="138"/>
                  <a:pt x="273" y="138"/>
                  <a:pt x="274" y="138"/>
                </a:cubicBezTo>
                <a:cubicBezTo>
                  <a:pt x="277" y="138"/>
                  <a:pt x="279" y="137"/>
                  <a:pt x="280" y="134"/>
                </a:cubicBezTo>
                <a:cubicBezTo>
                  <a:pt x="281" y="132"/>
                  <a:pt x="280" y="130"/>
                  <a:pt x="278" y="130"/>
                </a:cubicBezTo>
                <a:close/>
                <a:moveTo>
                  <a:pt x="246" y="87"/>
                </a:moveTo>
                <a:cubicBezTo>
                  <a:pt x="249" y="88"/>
                  <a:pt x="252" y="87"/>
                  <a:pt x="254" y="86"/>
                </a:cubicBezTo>
                <a:cubicBezTo>
                  <a:pt x="258" y="84"/>
                  <a:pt x="261" y="84"/>
                  <a:pt x="264" y="84"/>
                </a:cubicBezTo>
                <a:cubicBezTo>
                  <a:pt x="267" y="84"/>
                  <a:pt x="268" y="86"/>
                  <a:pt x="269" y="89"/>
                </a:cubicBezTo>
                <a:cubicBezTo>
                  <a:pt x="269" y="91"/>
                  <a:pt x="268" y="92"/>
                  <a:pt x="266" y="93"/>
                </a:cubicBezTo>
                <a:cubicBezTo>
                  <a:pt x="263" y="95"/>
                  <a:pt x="259" y="96"/>
                  <a:pt x="255" y="97"/>
                </a:cubicBezTo>
                <a:cubicBezTo>
                  <a:pt x="254" y="97"/>
                  <a:pt x="252" y="98"/>
                  <a:pt x="251" y="96"/>
                </a:cubicBezTo>
                <a:cubicBezTo>
                  <a:pt x="253" y="95"/>
                  <a:pt x="255" y="94"/>
                  <a:pt x="256" y="95"/>
                </a:cubicBezTo>
                <a:cubicBezTo>
                  <a:pt x="257" y="95"/>
                  <a:pt x="259" y="95"/>
                  <a:pt x="259" y="93"/>
                </a:cubicBezTo>
                <a:cubicBezTo>
                  <a:pt x="258" y="92"/>
                  <a:pt x="257" y="93"/>
                  <a:pt x="256" y="92"/>
                </a:cubicBezTo>
                <a:cubicBezTo>
                  <a:pt x="255" y="92"/>
                  <a:pt x="254" y="93"/>
                  <a:pt x="253" y="92"/>
                </a:cubicBezTo>
                <a:cubicBezTo>
                  <a:pt x="255" y="91"/>
                  <a:pt x="257" y="90"/>
                  <a:pt x="258" y="90"/>
                </a:cubicBezTo>
                <a:cubicBezTo>
                  <a:pt x="259" y="90"/>
                  <a:pt x="260" y="89"/>
                  <a:pt x="260" y="88"/>
                </a:cubicBezTo>
                <a:cubicBezTo>
                  <a:pt x="259" y="87"/>
                  <a:pt x="258" y="87"/>
                  <a:pt x="258" y="87"/>
                </a:cubicBezTo>
                <a:cubicBezTo>
                  <a:pt x="255" y="88"/>
                  <a:pt x="252" y="89"/>
                  <a:pt x="248" y="89"/>
                </a:cubicBezTo>
                <a:cubicBezTo>
                  <a:pt x="248" y="89"/>
                  <a:pt x="247" y="90"/>
                  <a:pt x="247" y="90"/>
                </a:cubicBezTo>
                <a:cubicBezTo>
                  <a:pt x="247" y="91"/>
                  <a:pt x="248" y="91"/>
                  <a:pt x="249" y="92"/>
                </a:cubicBezTo>
                <a:cubicBezTo>
                  <a:pt x="250" y="92"/>
                  <a:pt x="252" y="92"/>
                  <a:pt x="253" y="92"/>
                </a:cubicBezTo>
                <a:cubicBezTo>
                  <a:pt x="252" y="94"/>
                  <a:pt x="248" y="93"/>
                  <a:pt x="249" y="97"/>
                </a:cubicBezTo>
                <a:cubicBezTo>
                  <a:pt x="249" y="101"/>
                  <a:pt x="249" y="101"/>
                  <a:pt x="252" y="101"/>
                </a:cubicBezTo>
                <a:cubicBezTo>
                  <a:pt x="258" y="101"/>
                  <a:pt x="263" y="99"/>
                  <a:pt x="268" y="97"/>
                </a:cubicBezTo>
                <a:cubicBezTo>
                  <a:pt x="274" y="93"/>
                  <a:pt x="274" y="88"/>
                  <a:pt x="270" y="83"/>
                </a:cubicBezTo>
                <a:cubicBezTo>
                  <a:pt x="267" y="80"/>
                  <a:pt x="259" y="79"/>
                  <a:pt x="254" y="82"/>
                </a:cubicBezTo>
                <a:cubicBezTo>
                  <a:pt x="251" y="83"/>
                  <a:pt x="249" y="85"/>
                  <a:pt x="246" y="85"/>
                </a:cubicBezTo>
                <a:cubicBezTo>
                  <a:pt x="245" y="85"/>
                  <a:pt x="244" y="86"/>
                  <a:pt x="244" y="87"/>
                </a:cubicBezTo>
                <a:cubicBezTo>
                  <a:pt x="244" y="88"/>
                  <a:pt x="245" y="87"/>
                  <a:pt x="246" y="87"/>
                </a:cubicBezTo>
                <a:close/>
                <a:moveTo>
                  <a:pt x="217" y="61"/>
                </a:moveTo>
                <a:cubicBezTo>
                  <a:pt x="219" y="61"/>
                  <a:pt x="220" y="62"/>
                  <a:pt x="222" y="62"/>
                </a:cubicBezTo>
                <a:cubicBezTo>
                  <a:pt x="235" y="69"/>
                  <a:pt x="243" y="89"/>
                  <a:pt x="240" y="106"/>
                </a:cubicBezTo>
                <a:cubicBezTo>
                  <a:pt x="239" y="115"/>
                  <a:pt x="236" y="122"/>
                  <a:pt x="230" y="128"/>
                </a:cubicBezTo>
                <a:cubicBezTo>
                  <a:pt x="229" y="129"/>
                  <a:pt x="228" y="131"/>
                  <a:pt x="229" y="132"/>
                </a:cubicBezTo>
                <a:cubicBezTo>
                  <a:pt x="230" y="132"/>
                  <a:pt x="232" y="132"/>
                  <a:pt x="234" y="131"/>
                </a:cubicBezTo>
                <a:cubicBezTo>
                  <a:pt x="242" y="122"/>
                  <a:pt x="244" y="111"/>
                  <a:pt x="245" y="99"/>
                </a:cubicBezTo>
                <a:cubicBezTo>
                  <a:pt x="245" y="89"/>
                  <a:pt x="242" y="80"/>
                  <a:pt x="237" y="72"/>
                </a:cubicBezTo>
                <a:cubicBezTo>
                  <a:pt x="233" y="65"/>
                  <a:pt x="227" y="61"/>
                  <a:pt x="219" y="59"/>
                </a:cubicBezTo>
                <a:cubicBezTo>
                  <a:pt x="219" y="58"/>
                  <a:pt x="218" y="58"/>
                  <a:pt x="218" y="58"/>
                </a:cubicBezTo>
                <a:cubicBezTo>
                  <a:pt x="217" y="58"/>
                  <a:pt x="216" y="58"/>
                  <a:pt x="216" y="59"/>
                </a:cubicBezTo>
                <a:cubicBezTo>
                  <a:pt x="216" y="60"/>
                  <a:pt x="216" y="61"/>
                  <a:pt x="217" y="61"/>
                </a:cubicBezTo>
                <a:close/>
                <a:moveTo>
                  <a:pt x="376" y="121"/>
                </a:moveTo>
                <a:cubicBezTo>
                  <a:pt x="379" y="120"/>
                  <a:pt x="382" y="119"/>
                  <a:pt x="384" y="116"/>
                </a:cubicBezTo>
                <a:cubicBezTo>
                  <a:pt x="385" y="115"/>
                  <a:pt x="385" y="114"/>
                  <a:pt x="384" y="113"/>
                </a:cubicBezTo>
                <a:cubicBezTo>
                  <a:pt x="383" y="111"/>
                  <a:pt x="382" y="110"/>
                  <a:pt x="381" y="110"/>
                </a:cubicBezTo>
                <a:cubicBezTo>
                  <a:pt x="379" y="110"/>
                  <a:pt x="378" y="111"/>
                  <a:pt x="379" y="112"/>
                </a:cubicBezTo>
                <a:cubicBezTo>
                  <a:pt x="382" y="114"/>
                  <a:pt x="379" y="115"/>
                  <a:pt x="378" y="116"/>
                </a:cubicBezTo>
                <a:cubicBezTo>
                  <a:pt x="377" y="117"/>
                  <a:pt x="376" y="118"/>
                  <a:pt x="375" y="118"/>
                </a:cubicBezTo>
                <a:cubicBezTo>
                  <a:pt x="374" y="119"/>
                  <a:pt x="374" y="119"/>
                  <a:pt x="374" y="120"/>
                </a:cubicBezTo>
                <a:cubicBezTo>
                  <a:pt x="374" y="121"/>
                  <a:pt x="375" y="121"/>
                  <a:pt x="376" y="121"/>
                </a:cubicBezTo>
                <a:close/>
                <a:moveTo>
                  <a:pt x="446" y="92"/>
                </a:moveTo>
                <a:cubicBezTo>
                  <a:pt x="451" y="91"/>
                  <a:pt x="456" y="91"/>
                  <a:pt x="462" y="90"/>
                </a:cubicBezTo>
                <a:cubicBezTo>
                  <a:pt x="468" y="90"/>
                  <a:pt x="474" y="89"/>
                  <a:pt x="480" y="86"/>
                </a:cubicBezTo>
                <a:cubicBezTo>
                  <a:pt x="481" y="86"/>
                  <a:pt x="482" y="86"/>
                  <a:pt x="482" y="85"/>
                </a:cubicBezTo>
                <a:cubicBezTo>
                  <a:pt x="481" y="84"/>
                  <a:pt x="480" y="84"/>
                  <a:pt x="480" y="84"/>
                </a:cubicBezTo>
                <a:cubicBezTo>
                  <a:pt x="471" y="86"/>
                  <a:pt x="461" y="86"/>
                  <a:pt x="452" y="87"/>
                </a:cubicBezTo>
                <a:cubicBezTo>
                  <a:pt x="450" y="87"/>
                  <a:pt x="447" y="88"/>
                  <a:pt x="445" y="89"/>
                </a:cubicBezTo>
                <a:cubicBezTo>
                  <a:pt x="444" y="89"/>
                  <a:pt x="443" y="90"/>
                  <a:pt x="443" y="91"/>
                </a:cubicBezTo>
                <a:cubicBezTo>
                  <a:pt x="444" y="93"/>
                  <a:pt x="445" y="92"/>
                  <a:pt x="446" y="92"/>
                </a:cubicBezTo>
                <a:close/>
                <a:moveTo>
                  <a:pt x="480" y="100"/>
                </a:moveTo>
                <a:cubicBezTo>
                  <a:pt x="470" y="99"/>
                  <a:pt x="459" y="99"/>
                  <a:pt x="449" y="99"/>
                </a:cubicBezTo>
                <a:cubicBezTo>
                  <a:pt x="447" y="99"/>
                  <a:pt x="445" y="97"/>
                  <a:pt x="444" y="99"/>
                </a:cubicBezTo>
                <a:cubicBezTo>
                  <a:pt x="444" y="101"/>
                  <a:pt x="447" y="102"/>
                  <a:pt x="448" y="102"/>
                </a:cubicBezTo>
                <a:cubicBezTo>
                  <a:pt x="455" y="104"/>
                  <a:pt x="461" y="103"/>
                  <a:pt x="468" y="103"/>
                </a:cubicBezTo>
                <a:cubicBezTo>
                  <a:pt x="471" y="103"/>
                  <a:pt x="474" y="103"/>
                  <a:pt x="477" y="103"/>
                </a:cubicBezTo>
                <a:cubicBezTo>
                  <a:pt x="478" y="103"/>
                  <a:pt x="479" y="103"/>
                  <a:pt x="481" y="103"/>
                </a:cubicBezTo>
                <a:cubicBezTo>
                  <a:pt x="481" y="102"/>
                  <a:pt x="483" y="102"/>
                  <a:pt x="482" y="101"/>
                </a:cubicBezTo>
                <a:cubicBezTo>
                  <a:pt x="482" y="100"/>
                  <a:pt x="481" y="100"/>
                  <a:pt x="480" y="100"/>
                </a:cubicBezTo>
                <a:close/>
                <a:moveTo>
                  <a:pt x="477" y="110"/>
                </a:moveTo>
                <a:cubicBezTo>
                  <a:pt x="474" y="110"/>
                  <a:pt x="473" y="108"/>
                  <a:pt x="470" y="109"/>
                </a:cubicBezTo>
                <a:cubicBezTo>
                  <a:pt x="462" y="109"/>
                  <a:pt x="454" y="110"/>
                  <a:pt x="446" y="109"/>
                </a:cubicBezTo>
                <a:cubicBezTo>
                  <a:pt x="446" y="109"/>
                  <a:pt x="445" y="110"/>
                  <a:pt x="444" y="110"/>
                </a:cubicBezTo>
                <a:cubicBezTo>
                  <a:pt x="443" y="110"/>
                  <a:pt x="443" y="110"/>
                  <a:pt x="443" y="111"/>
                </a:cubicBezTo>
                <a:cubicBezTo>
                  <a:pt x="443" y="112"/>
                  <a:pt x="444" y="112"/>
                  <a:pt x="444" y="112"/>
                </a:cubicBezTo>
                <a:cubicBezTo>
                  <a:pt x="446" y="113"/>
                  <a:pt x="448" y="113"/>
                  <a:pt x="450" y="113"/>
                </a:cubicBezTo>
                <a:cubicBezTo>
                  <a:pt x="457" y="113"/>
                  <a:pt x="464" y="113"/>
                  <a:pt x="470" y="112"/>
                </a:cubicBezTo>
                <a:cubicBezTo>
                  <a:pt x="472" y="112"/>
                  <a:pt x="474" y="113"/>
                  <a:pt x="476" y="112"/>
                </a:cubicBezTo>
                <a:cubicBezTo>
                  <a:pt x="477" y="112"/>
                  <a:pt x="477" y="112"/>
                  <a:pt x="477" y="111"/>
                </a:cubicBezTo>
                <a:cubicBezTo>
                  <a:pt x="478" y="111"/>
                  <a:pt x="477" y="110"/>
                  <a:pt x="477" y="110"/>
                </a:cubicBezTo>
                <a:close/>
                <a:moveTo>
                  <a:pt x="205" y="90"/>
                </a:moveTo>
                <a:cubicBezTo>
                  <a:pt x="207" y="90"/>
                  <a:pt x="208" y="89"/>
                  <a:pt x="209" y="88"/>
                </a:cubicBezTo>
                <a:cubicBezTo>
                  <a:pt x="210" y="87"/>
                  <a:pt x="210" y="86"/>
                  <a:pt x="209" y="85"/>
                </a:cubicBezTo>
                <a:cubicBezTo>
                  <a:pt x="207" y="83"/>
                  <a:pt x="205" y="82"/>
                  <a:pt x="203" y="82"/>
                </a:cubicBezTo>
                <a:cubicBezTo>
                  <a:pt x="201" y="82"/>
                  <a:pt x="201" y="84"/>
                  <a:pt x="201" y="85"/>
                </a:cubicBezTo>
                <a:cubicBezTo>
                  <a:pt x="200" y="88"/>
                  <a:pt x="203" y="90"/>
                  <a:pt x="205" y="90"/>
                </a:cubicBezTo>
                <a:close/>
                <a:moveTo>
                  <a:pt x="179" y="142"/>
                </a:moveTo>
                <a:cubicBezTo>
                  <a:pt x="187" y="144"/>
                  <a:pt x="195" y="146"/>
                  <a:pt x="203" y="148"/>
                </a:cubicBezTo>
                <a:cubicBezTo>
                  <a:pt x="211" y="151"/>
                  <a:pt x="218" y="154"/>
                  <a:pt x="223" y="160"/>
                </a:cubicBezTo>
                <a:cubicBezTo>
                  <a:pt x="230" y="166"/>
                  <a:pt x="238" y="171"/>
                  <a:pt x="247" y="174"/>
                </a:cubicBezTo>
                <a:cubicBezTo>
                  <a:pt x="249" y="175"/>
                  <a:pt x="252" y="176"/>
                  <a:pt x="255" y="173"/>
                </a:cubicBezTo>
                <a:cubicBezTo>
                  <a:pt x="255" y="173"/>
                  <a:pt x="256" y="173"/>
                  <a:pt x="257" y="173"/>
                </a:cubicBezTo>
                <a:cubicBezTo>
                  <a:pt x="261" y="172"/>
                  <a:pt x="263" y="174"/>
                  <a:pt x="266" y="175"/>
                </a:cubicBezTo>
                <a:cubicBezTo>
                  <a:pt x="268" y="176"/>
                  <a:pt x="270" y="176"/>
                  <a:pt x="271" y="174"/>
                </a:cubicBezTo>
                <a:cubicBezTo>
                  <a:pt x="273" y="171"/>
                  <a:pt x="275" y="171"/>
                  <a:pt x="278" y="171"/>
                </a:cubicBezTo>
                <a:cubicBezTo>
                  <a:pt x="282" y="171"/>
                  <a:pt x="286" y="171"/>
                  <a:pt x="290" y="170"/>
                </a:cubicBezTo>
                <a:cubicBezTo>
                  <a:pt x="297" y="169"/>
                  <a:pt x="304" y="169"/>
                  <a:pt x="311" y="170"/>
                </a:cubicBezTo>
                <a:cubicBezTo>
                  <a:pt x="319" y="172"/>
                  <a:pt x="326" y="171"/>
                  <a:pt x="333" y="169"/>
                </a:cubicBezTo>
                <a:cubicBezTo>
                  <a:pt x="343" y="167"/>
                  <a:pt x="351" y="163"/>
                  <a:pt x="359" y="157"/>
                </a:cubicBezTo>
                <a:cubicBezTo>
                  <a:pt x="361" y="156"/>
                  <a:pt x="362" y="155"/>
                  <a:pt x="364" y="154"/>
                </a:cubicBezTo>
                <a:cubicBezTo>
                  <a:pt x="371" y="150"/>
                  <a:pt x="378" y="148"/>
                  <a:pt x="384" y="144"/>
                </a:cubicBezTo>
                <a:cubicBezTo>
                  <a:pt x="397" y="136"/>
                  <a:pt x="410" y="129"/>
                  <a:pt x="423" y="122"/>
                </a:cubicBezTo>
                <a:cubicBezTo>
                  <a:pt x="434" y="114"/>
                  <a:pt x="442" y="117"/>
                  <a:pt x="452" y="124"/>
                </a:cubicBezTo>
                <a:cubicBezTo>
                  <a:pt x="461" y="132"/>
                  <a:pt x="472" y="138"/>
                  <a:pt x="483" y="141"/>
                </a:cubicBezTo>
                <a:cubicBezTo>
                  <a:pt x="489" y="143"/>
                  <a:pt x="493" y="143"/>
                  <a:pt x="496" y="136"/>
                </a:cubicBezTo>
                <a:cubicBezTo>
                  <a:pt x="498" y="130"/>
                  <a:pt x="501" y="125"/>
                  <a:pt x="504" y="120"/>
                </a:cubicBezTo>
                <a:cubicBezTo>
                  <a:pt x="508" y="115"/>
                  <a:pt x="509" y="109"/>
                  <a:pt x="510" y="102"/>
                </a:cubicBezTo>
                <a:cubicBezTo>
                  <a:pt x="512" y="95"/>
                  <a:pt x="514" y="88"/>
                  <a:pt x="514" y="84"/>
                </a:cubicBezTo>
                <a:cubicBezTo>
                  <a:pt x="514" y="71"/>
                  <a:pt x="512" y="62"/>
                  <a:pt x="508" y="53"/>
                </a:cubicBezTo>
                <a:cubicBezTo>
                  <a:pt x="506" y="49"/>
                  <a:pt x="503" y="47"/>
                  <a:pt x="498" y="48"/>
                </a:cubicBezTo>
                <a:cubicBezTo>
                  <a:pt x="491" y="48"/>
                  <a:pt x="483" y="51"/>
                  <a:pt x="476" y="55"/>
                </a:cubicBezTo>
                <a:cubicBezTo>
                  <a:pt x="468" y="59"/>
                  <a:pt x="460" y="63"/>
                  <a:pt x="451" y="67"/>
                </a:cubicBezTo>
                <a:cubicBezTo>
                  <a:pt x="448" y="68"/>
                  <a:pt x="444" y="68"/>
                  <a:pt x="441" y="70"/>
                </a:cubicBezTo>
                <a:cubicBezTo>
                  <a:pt x="438" y="72"/>
                  <a:pt x="434" y="73"/>
                  <a:pt x="430" y="73"/>
                </a:cubicBezTo>
                <a:cubicBezTo>
                  <a:pt x="423" y="73"/>
                  <a:pt x="416" y="70"/>
                  <a:pt x="410" y="67"/>
                </a:cubicBezTo>
                <a:cubicBezTo>
                  <a:pt x="409" y="67"/>
                  <a:pt x="409" y="67"/>
                  <a:pt x="409" y="66"/>
                </a:cubicBezTo>
                <a:cubicBezTo>
                  <a:pt x="410" y="61"/>
                  <a:pt x="409" y="61"/>
                  <a:pt x="404" y="59"/>
                </a:cubicBezTo>
                <a:cubicBezTo>
                  <a:pt x="397" y="58"/>
                  <a:pt x="392" y="53"/>
                  <a:pt x="388" y="46"/>
                </a:cubicBezTo>
                <a:cubicBezTo>
                  <a:pt x="386" y="42"/>
                  <a:pt x="386" y="42"/>
                  <a:pt x="381" y="42"/>
                </a:cubicBezTo>
                <a:cubicBezTo>
                  <a:pt x="374" y="43"/>
                  <a:pt x="369" y="40"/>
                  <a:pt x="367" y="32"/>
                </a:cubicBezTo>
                <a:cubicBezTo>
                  <a:pt x="367" y="31"/>
                  <a:pt x="367" y="31"/>
                  <a:pt x="367" y="30"/>
                </a:cubicBezTo>
                <a:cubicBezTo>
                  <a:pt x="367" y="27"/>
                  <a:pt x="365" y="26"/>
                  <a:pt x="363" y="26"/>
                </a:cubicBezTo>
                <a:cubicBezTo>
                  <a:pt x="359" y="26"/>
                  <a:pt x="355" y="26"/>
                  <a:pt x="352" y="26"/>
                </a:cubicBezTo>
                <a:cubicBezTo>
                  <a:pt x="344" y="26"/>
                  <a:pt x="337" y="23"/>
                  <a:pt x="333" y="15"/>
                </a:cubicBezTo>
                <a:cubicBezTo>
                  <a:pt x="332" y="12"/>
                  <a:pt x="329" y="11"/>
                  <a:pt x="326" y="11"/>
                </a:cubicBezTo>
                <a:cubicBezTo>
                  <a:pt x="321" y="11"/>
                  <a:pt x="315" y="12"/>
                  <a:pt x="310" y="12"/>
                </a:cubicBezTo>
                <a:cubicBezTo>
                  <a:pt x="304" y="12"/>
                  <a:pt x="299" y="9"/>
                  <a:pt x="295" y="5"/>
                </a:cubicBezTo>
                <a:cubicBezTo>
                  <a:pt x="294" y="4"/>
                  <a:pt x="293" y="2"/>
                  <a:pt x="291" y="1"/>
                </a:cubicBezTo>
                <a:cubicBezTo>
                  <a:pt x="290" y="0"/>
                  <a:pt x="288" y="0"/>
                  <a:pt x="287" y="1"/>
                </a:cubicBezTo>
                <a:cubicBezTo>
                  <a:pt x="283" y="3"/>
                  <a:pt x="279" y="5"/>
                  <a:pt x="275" y="7"/>
                </a:cubicBezTo>
                <a:cubicBezTo>
                  <a:pt x="268" y="9"/>
                  <a:pt x="262" y="10"/>
                  <a:pt x="256" y="6"/>
                </a:cubicBezTo>
                <a:cubicBezTo>
                  <a:pt x="254" y="4"/>
                  <a:pt x="253" y="4"/>
                  <a:pt x="251" y="6"/>
                </a:cubicBezTo>
                <a:cubicBezTo>
                  <a:pt x="238" y="16"/>
                  <a:pt x="228" y="26"/>
                  <a:pt x="217" y="37"/>
                </a:cubicBezTo>
                <a:cubicBezTo>
                  <a:pt x="212" y="43"/>
                  <a:pt x="207" y="49"/>
                  <a:pt x="201" y="52"/>
                </a:cubicBezTo>
                <a:cubicBezTo>
                  <a:pt x="200" y="53"/>
                  <a:pt x="199" y="54"/>
                  <a:pt x="199" y="54"/>
                </a:cubicBezTo>
                <a:cubicBezTo>
                  <a:pt x="188" y="63"/>
                  <a:pt x="179" y="73"/>
                  <a:pt x="169" y="83"/>
                </a:cubicBezTo>
                <a:cubicBezTo>
                  <a:pt x="162" y="89"/>
                  <a:pt x="157" y="95"/>
                  <a:pt x="152" y="103"/>
                </a:cubicBezTo>
                <a:cubicBezTo>
                  <a:pt x="151" y="105"/>
                  <a:pt x="152" y="106"/>
                  <a:pt x="151" y="107"/>
                </a:cubicBezTo>
                <a:cubicBezTo>
                  <a:pt x="147" y="113"/>
                  <a:pt x="147" y="118"/>
                  <a:pt x="151" y="124"/>
                </a:cubicBezTo>
                <a:cubicBezTo>
                  <a:pt x="158" y="135"/>
                  <a:pt x="168" y="139"/>
                  <a:pt x="179" y="142"/>
                </a:cubicBezTo>
                <a:close/>
                <a:moveTo>
                  <a:pt x="277" y="167"/>
                </a:moveTo>
                <a:cubicBezTo>
                  <a:pt x="274" y="167"/>
                  <a:pt x="271" y="168"/>
                  <a:pt x="269" y="170"/>
                </a:cubicBezTo>
                <a:cubicBezTo>
                  <a:pt x="268" y="172"/>
                  <a:pt x="267" y="172"/>
                  <a:pt x="266" y="171"/>
                </a:cubicBezTo>
                <a:cubicBezTo>
                  <a:pt x="262" y="169"/>
                  <a:pt x="258" y="169"/>
                  <a:pt x="254" y="169"/>
                </a:cubicBezTo>
                <a:cubicBezTo>
                  <a:pt x="253" y="169"/>
                  <a:pt x="252" y="169"/>
                  <a:pt x="252" y="169"/>
                </a:cubicBezTo>
                <a:cubicBezTo>
                  <a:pt x="250" y="172"/>
                  <a:pt x="248" y="171"/>
                  <a:pt x="246" y="170"/>
                </a:cubicBezTo>
                <a:cubicBezTo>
                  <a:pt x="238" y="167"/>
                  <a:pt x="232" y="162"/>
                  <a:pt x="226" y="156"/>
                </a:cubicBezTo>
                <a:cubicBezTo>
                  <a:pt x="231" y="157"/>
                  <a:pt x="235" y="158"/>
                  <a:pt x="240" y="160"/>
                </a:cubicBezTo>
                <a:cubicBezTo>
                  <a:pt x="240" y="160"/>
                  <a:pt x="241" y="160"/>
                  <a:pt x="241" y="161"/>
                </a:cubicBezTo>
                <a:cubicBezTo>
                  <a:pt x="244" y="165"/>
                  <a:pt x="248" y="165"/>
                  <a:pt x="252" y="165"/>
                </a:cubicBezTo>
                <a:cubicBezTo>
                  <a:pt x="254" y="165"/>
                  <a:pt x="252" y="163"/>
                  <a:pt x="252" y="162"/>
                </a:cubicBezTo>
                <a:cubicBezTo>
                  <a:pt x="253" y="162"/>
                  <a:pt x="255" y="162"/>
                  <a:pt x="256" y="163"/>
                </a:cubicBezTo>
                <a:cubicBezTo>
                  <a:pt x="259" y="165"/>
                  <a:pt x="264" y="165"/>
                  <a:pt x="266" y="169"/>
                </a:cubicBezTo>
                <a:cubicBezTo>
                  <a:pt x="267" y="169"/>
                  <a:pt x="267" y="169"/>
                  <a:pt x="268" y="169"/>
                </a:cubicBezTo>
                <a:cubicBezTo>
                  <a:pt x="268" y="168"/>
                  <a:pt x="268" y="166"/>
                  <a:pt x="267" y="166"/>
                </a:cubicBezTo>
                <a:cubicBezTo>
                  <a:pt x="266" y="165"/>
                  <a:pt x="264" y="164"/>
                  <a:pt x="263" y="163"/>
                </a:cubicBezTo>
                <a:cubicBezTo>
                  <a:pt x="267" y="164"/>
                  <a:pt x="271" y="163"/>
                  <a:pt x="275" y="166"/>
                </a:cubicBezTo>
                <a:cubicBezTo>
                  <a:pt x="277" y="167"/>
                  <a:pt x="279" y="167"/>
                  <a:pt x="280" y="166"/>
                </a:cubicBezTo>
                <a:cubicBezTo>
                  <a:pt x="283" y="165"/>
                  <a:pt x="285" y="166"/>
                  <a:pt x="287" y="166"/>
                </a:cubicBezTo>
                <a:cubicBezTo>
                  <a:pt x="284" y="166"/>
                  <a:pt x="281" y="167"/>
                  <a:pt x="277" y="167"/>
                </a:cubicBezTo>
                <a:close/>
                <a:moveTo>
                  <a:pt x="387" y="53"/>
                </a:moveTo>
                <a:cubicBezTo>
                  <a:pt x="388" y="53"/>
                  <a:pt x="389" y="54"/>
                  <a:pt x="389" y="54"/>
                </a:cubicBezTo>
                <a:cubicBezTo>
                  <a:pt x="393" y="59"/>
                  <a:pt x="398" y="63"/>
                  <a:pt x="404" y="64"/>
                </a:cubicBezTo>
                <a:cubicBezTo>
                  <a:pt x="405" y="64"/>
                  <a:pt x="406" y="64"/>
                  <a:pt x="406" y="65"/>
                </a:cubicBezTo>
                <a:cubicBezTo>
                  <a:pt x="406" y="66"/>
                  <a:pt x="405" y="66"/>
                  <a:pt x="404" y="66"/>
                </a:cubicBezTo>
                <a:cubicBezTo>
                  <a:pt x="393" y="63"/>
                  <a:pt x="384" y="57"/>
                  <a:pt x="374" y="51"/>
                </a:cubicBezTo>
                <a:cubicBezTo>
                  <a:pt x="376" y="51"/>
                  <a:pt x="378" y="51"/>
                  <a:pt x="380" y="52"/>
                </a:cubicBezTo>
                <a:cubicBezTo>
                  <a:pt x="382" y="53"/>
                  <a:pt x="385" y="54"/>
                  <a:pt x="387" y="53"/>
                </a:cubicBezTo>
                <a:close/>
                <a:moveTo>
                  <a:pt x="382" y="46"/>
                </a:moveTo>
                <a:cubicBezTo>
                  <a:pt x="385" y="46"/>
                  <a:pt x="384" y="49"/>
                  <a:pt x="386" y="50"/>
                </a:cubicBezTo>
                <a:cubicBezTo>
                  <a:pt x="383" y="51"/>
                  <a:pt x="381" y="49"/>
                  <a:pt x="379" y="49"/>
                </a:cubicBezTo>
                <a:cubicBezTo>
                  <a:pt x="377" y="48"/>
                  <a:pt x="374" y="47"/>
                  <a:pt x="372" y="50"/>
                </a:cubicBezTo>
                <a:cubicBezTo>
                  <a:pt x="372" y="50"/>
                  <a:pt x="372" y="50"/>
                  <a:pt x="371" y="50"/>
                </a:cubicBezTo>
                <a:cubicBezTo>
                  <a:pt x="369" y="48"/>
                  <a:pt x="366" y="46"/>
                  <a:pt x="363" y="44"/>
                </a:cubicBezTo>
                <a:cubicBezTo>
                  <a:pt x="364" y="44"/>
                  <a:pt x="364" y="44"/>
                  <a:pt x="364" y="44"/>
                </a:cubicBezTo>
                <a:cubicBezTo>
                  <a:pt x="370" y="46"/>
                  <a:pt x="376" y="46"/>
                  <a:pt x="382" y="46"/>
                </a:cubicBezTo>
                <a:close/>
                <a:moveTo>
                  <a:pt x="344" y="29"/>
                </a:moveTo>
                <a:cubicBezTo>
                  <a:pt x="350" y="30"/>
                  <a:pt x="355" y="29"/>
                  <a:pt x="360" y="30"/>
                </a:cubicBezTo>
                <a:cubicBezTo>
                  <a:pt x="362" y="30"/>
                  <a:pt x="363" y="31"/>
                  <a:pt x="363" y="33"/>
                </a:cubicBezTo>
                <a:cubicBezTo>
                  <a:pt x="364" y="36"/>
                  <a:pt x="365" y="38"/>
                  <a:pt x="366" y="41"/>
                </a:cubicBezTo>
                <a:cubicBezTo>
                  <a:pt x="359" y="42"/>
                  <a:pt x="353" y="42"/>
                  <a:pt x="346" y="38"/>
                </a:cubicBezTo>
                <a:cubicBezTo>
                  <a:pt x="349" y="37"/>
                  <a:pt x="353" y="37"/>
                  <a:pt x="356" y="38"/>
                </a:cubicBezTo>
                <a:cubicBezTo>
                  <a:pt x="357" y="38"/>
                  <a:pt x="358" y="38"/>
                  <a:pt x="358" y="37"/>
                </a:cubicBezTo>
                <a:cubicBezTo>
                  <a:pt x="358" y="35"/>
                  <a:pt x="357" y="35"/>
                  <a:pt x="356" y="35"/>
                </a:cubicBezTo>
                <a:cubicBezTo>
                  <a:pt x="352" y="35"/>
                  <a:pt x="348" y="34"/>
                  <a:pt x="344" y="35"/>
                </a:cubicBezTo>
                <a:cubicBezTo>
                  <a:pt x="338" y="36"/>
                  <a:pt x="334" y="34"/>
                  <a:pt x="329" y="33"/>
                </a:cubicBezTo>
                <a:cubicBezTo>
                  <a:pt x="333" y="33"/>
                  <a:pt x="338" y="31"/>
                  <a:pt x="343" y="32"/>
                </a:cubicBezTo>
                <a:cubicBezTo>
                  <a:pt x="345" y="33"/>
                  <a:pt x="345" y="31"/>
                  <a:pt x="344" y="29"/>
                </a:cubicBezTo>
                <a:close/>
                <a:moveTo>
                  <a:pt x="235" y="25"/>
                </a:moveTo>
                <a:cubicBezTo>
                  <a:pt x="240" y="20"/>
                  <a:pt x="246" y="15"/>
                  <a:pt x="252" y="10"/>
                </a:cubicBezTo>
                <a:cubicBezTo>
                  <a:pt x="253" y="9"/>
                  <a:pt x="254" y="9"/>
                  <a:pt x="255" y="9"/>
                </a:cubicBezTo>
                <a:cubicBezTo>
                  <a:pt x="262" y="14"/>
                  <a:pt x="270" y="13"/>
                  <a:pt x="277" y="10"/>
                </a:cubicBezTo>
                <a:cubicBezTo>
                  <a:pt x="281" y="9"/>
                  <a:pt x="284" y="7"/>
                  <a:pt x="287" y="5"/>
                </a:cubicBezTo>
                <a:cubicBezTo>
                  <a:pt x="289" y="5"/>
                  <a:pt x="289" y="5"/>
                  <a:pt x="290" y="6"/>
                </a:cubicBezTo>
                <a:cubicBezTo>
                  <a:pt x="292" y="7"/>
                  <a:pt x="294" y="9"/>
                  <a:pt x="296" y="11"/>
                </a:cubicBezTo>
                <a:cubicBezTo>
                  <a:pt x="299" y="14"/>
                  <a:pt x="303" y="15"/>
                  <a:pt x="308" y="16"/>
                </a:cubicBezTo>
                <a:cubicBezTo>
                  <a:pt x="313" y="16"/>
                  <a:pt x="319" y="16"/>
                  <a:pt x="324" y="15"/>
                </a:cubicBezTo>
                <a:cubicBezTo>
                  <a:pt x="327" y="14"/>
                  <a:pt x="329" y="15"/>
                  <a:pt x="330" y="18"/>
                </a:cubicBezTo>
                <a:cubicBezTo>
                  <a:pt x="332" y="23"/>
                  <a:pt x="336" y="26"/>
                  <a:pt x="341" y="29"/>
                </a:cubicBezTo>
                <a:cubicBezTo>
                  <a:pt x="337" y="29"/>
                  <a:pt x="332" y="29"/>
                  <a:pt x="328" y="30"/>
                </a:cubicBezTo>
                <a:cubicBezTo>
                  <a:pt x="323" y="30"/>
                  <a:pt x="318" y="31"/>
                  <a:pt x="312" y="29"/>
                </a:cubicBezTo>
                <a:cubicBezTo>
                  <a:pt x="316" y="27"/>
                  <a:pt x="320" y="26"/>
                  <a:pt x="324" y="26"/>
                </a:cubicBezTo>
                <a:cubicBezTo>
                  <a:pt x="326" y="26"/>
                  <a:pt x="329" y="25"/>
                  <a:pt x="328" y="24"/>
                </a:cubicBezTo>
                <a:cubicBezTo>
                  <a:pt x="328" y="22"/>
                  <a:pt x="326" y="23"/>
                  <a:pt x="324" y="23"/>
                </a:cubicBezTo>
                <a:cubicBezTo>
                  <a:pt x="320" y="23"/>
                  <a:pt x="316" y="24"/>
                  <a:pt x="313" y="26"/>
                </a:cubicBezTo>
                <a:cubicBezTo>
                  <a:pt x="308" y="28"/>
                  <a:pt x="302" y="28"/>
                  <a:pt x="296" y="27"/>
                </a:cubicBezTo>
                <a:cubicBezTo>
                  <a:pt x="301" y="26"/>
                  <a:pt x="305" y="22"/>
                  <a:pt x="311" y="23"/>
                </a:cubicBezTo>
                <a:cubicBezTo>
                  <a:pt x="312" y="24"/>
                  <a:pt x="313" y="23"/>
                  <a:pt x="313" y="22"/>
                </a:cubicBezTo>
                <a:cubicBezTo>
                  <a:pt x="313" y="21"/>
                  <a:pt x="313" y="20"/>
                  <a:pt x="312" y="20"/>
                </a:cubicBezTo>
                <a:cubicBezTo>
                  <a:pt x="310" y="20"/>
                  <a:pt x="309" y="20"/>
                  <a:pt x="307" y="20"/>
                </a:cubicBezTo>
                <a:cubicBezTo>
                  <a:pt x="301" y="22"/>
                  <a:pt x="296" y="24"/>
                  <a:pt x="290" y="27"/>
                </a:cubicBezTo>
                <a:cubicBezTo>
                  <a:pt x="286" y="28"/>
                  <a:pt x="283" y="27"/>
                  <a:pt x="279" y="27"/>
                </a:cubicBezTo>
                <a:cubicBezTo>
                  <a:pt x="284" y="24"/>
                  <a:pt x="288" y="21"/>
                  <a:pt x="294" y="21"/>
                </a:cubicBezTo>
                <a:cubicBezTo>
                  <a:pt x="295" y="21"/>
                  <a:pt x="296" y="20"/>
                  <a:pt x="296" y="19"/>
                </a:cubicBezTo>
                <a:cubicBezTo>
                  <a:pt x="296" y="17"/>
                  <a:pt x="294" y="17"/>
                  <a:pt x="293" y="18"/>
                </a:cubicBezTo>
                <a:cubicBezTo>
                  <a:pt x="287" y="18"/>
                  <a:pt x="282" y="21"/>
                  <a:pt x="277" y="25"/>
                </a:cubicBezTo>
                <a:cubicBezTo>
                  <a:pt x="273" y="28"/>
                  <a:pt x="269" y="28"/>
                  <a:pt x="264" y="28"/>
                </a:cubicBezTo>
                <a:cubicBezTo>
                  <a:pt x="269" y="26"/>
                  <a:pt x="274" y="23"/>
                  <a:pt x="279" y="20"/>
                </a:cubicBezTo>
                <a:cubicBezTo>
                  <a:pt x="280" y="20"/>
                  <a:pt x="281" y="19"/>
                  <a:pt x="281" y="18"/>
                </a:cubicBezTo>
                <a:cubicBezTo>
                  <a:pt x="280" y="17"/>
                  <a:pt x="279" y="17"/>
                  <a:pt x="278" y="17"/>
                </a:cubicBezTo>
                <a:cubicBezTo>
                  <a:pt x="274" y="20"/>
                  <a:pt x="269" y="21"/>
                  <a:pt x="266" y="24"/>
                </a:cubicBezTo>
                <a:cubicBezTo>
                  <a:pt x="260" y="29"/>
                  <a:pt x="253" y="31"/>
                  <a:pt x="245" y="32"/>
                </a:cubicBezTo>
                <a:cubicBezTo>
                  <a:pt x="242" y="33"/>
                  <a:pt x="239" y="34"/>
                  <a:pt x="236" y="35"/>
                </a:cubicBezTo>
                <a:cubicBezTo>
                  <a:pt x="236" y="35"/>
                  <a:pt x="235" y="35"/>
                  <a:pt x="235" y="35"/>
                </a:cubicBezTo>
                <a:cubicBezTo>
                  <a:pt x="238" y="32"/>
                  <a:pt x="241" y="30"/>
                  <a:pt x="244" y="28"/>
                </a:cubicBezTo>
                <a:cubicBezTo>
                  <a:pt x="244" y="29"/>
                  <a:pt x="245" y="29"/>
                  <a:pt x="245" y="29"/>
                </a:cubicBezTo>
                <a:cubicBezTo>
                  <a:pt x="244" y="31"/>
                  <a:pt x="245" y="31"/>
                  <a:pt x="247" y="31"/>
                </a:cubicBezTo>
                <a:cubicBezTo>
                  <a:pt x="252" y="27"/>
                  <a:pt x="258" y="24"/>
                  <a:pt x="263" y="21"/>
                </a:cubicBezTo>
                <a:cubicBezTo>
                  <a:pt x="264" y="21"/>
                  <a:pt x="265" y="20"/>
                  <a:pt x="264" y="19"/>
                </a:cubicBezTo>
                <a:cubicBezTo>
                  <a:pt x="264" y="18"/>
                  <a:pt x="263" y="18"/>
                  <a:pt x="262" y="19"/>
                </a:cubicBezTo>
                <a:cubicBezTo>
                  <a:pt x="261" y="19"/>
                  <a:pt x="260" y="19"/>
                  <a:pt x="260" y="20"/>
                </a:cubicBezTo>
                <a:cubicBezTo>
                  <a:pt x="255" y="22"/>
                  <a:pt x="251" y="25"/>
                  <a:pt x="247" y="27"/>
                </a:cubicBezTo>
                <a:cubicBezTo>
                  <a:pt x="247" y="27"/>
                  <a:pt x="247" y="27"/>
                  <a:pt x="247" y="27"/>
                </a:cubicBezTo>
                <a:cubicBezTo>
                  <a:pt x="247" y="26"/>
                  <a:pt x="248" y="26"/>
                  <a:pt x="248" y="26"/>
                </a:cubicBezTo>
                <a:cubicBezTo>
                  <a:pt x="248" y="25"/>
                  <a:pt x="249" y="24"/>
                  <a:pt x="248" y="23"/>
                </a:cubicBezTo>
                <a:cubicBezTo>
                  <a:pt x="247" y="22"/>
                  <a:pt x="247" y="23"/>
                  <a:pt x="246" y="23"/>
                </a:cubicBezTo>
                <a:cubicBezTo>
                  <a:pt x="240" y="27"/>
                  <a:pt x="234" y="31"/>
                  <a:pt x="230" y="36"/>
                </a:cubicBezTo>
                <a:cubicBezTo>
                  <a:pt x="227" y="40"/>
                  <a:pt x="223" y="40"/>
                  <a:pt x="219" y="42"/>
                </a:cubicBezTo>
                <a:cubicBezTo>
                  <a:pt x="224" y="36"/>
                  <a:pt x="229" y="30"/>
                  <a:pt x="235" y="25"/>
                </a:cubicBezTo>
                <a:close/>
                <a:moveTo>
                  <a:pt x="172" y="114"/>
                </a:moveTo>
                <a:cubicBezTo>
                  <a:pt x="168" y="114"/>
                  <a:pt x="163" y="114"/>
                  <a:pt x="159" y="114"/>
                </a:cubicBezTo>
                <a:cubicBezTo>
                  <a:pt x="157" y="114"/>
                  <a:pt x="156" y="114"/>
                  <a:pt x="155" y="112"/>
                </a:cubicBezTo>
                <a:cubicBezTo>
                  <a:pt x="154" y="111"/>
                  <a:pt x="155" y="109"/>
                  <a:pt x="156" y="108"/>
                </a:cubicBezTo>
                <a:cubicBezTo>
                  <a:pt x="162" y="100"/>
                  <a:pt x="167" y="92"/>
                  <a:pt x="173" y="85"/>
                </a:cubicBezTo>
                <a:cubicBezTo>
                  <a:pt x="177" y="79"/>
                  <a:pt x="183" y="75"/>
                  <a:pt x="188" y="70"/>
                </a:cubicBezTo>
                <a:cubicBezTo>
                  <a:pt x="194" y="64"/>
                  <a:pt x="200" y="57"/>
                  <a:pt x="208" y="52"/>
                </a:cubicBezTo>
                <a:cubicBezTo>
                  <a:pt x="216" y="47"/>
                  <a:pt x="225" y="44"/>
                  <a:pt x="234" y="40"/>
                </a:cubicBezTo>
                <a:cubicBezTo>
                  <a:pt x="244" y="36"/>
                  <a:pt x="255" y="34"/>
                  <a:pt x="266" y="33"/>
                </a:cubicBezTo>
                <a:cubicBezTo>
                  <a:pt x="277" y="31"/>
                  <a:pt x="287" y="31"/>
                  <a:pt x="298" y="32"/>
                </a:cubicBezTo>
                <a:cubicBezTo>
                  <a:pt x="317" y="32"/>
                  <a:pt x="334" y="39"/>
                  <a:pt x="351" y="44"/>
                </a:cubicBezTo>
                <a:cubicBezTo>
                  <a:pt x="358" y="46"/>
                  <a:pt x="364" y="50"/>
                  <a:pt x="370" y="54"/>
                </a:cubicBezTo>
                <a:cubicBezTo>
                  <a:pt x="382" y="61"/>
                  <a:pt x="394" y="67"/>
                  <a:pt x="407" y="71"/>
                </a:cubicBezTo>
                <a:cubicBezTo>
                  <a:pt x="411" y="72"/>
                  <a:pt x="416" y="74"/>
                  <a:pt x="420" y="76"/>
                </a:cubicBezTo>
                <a:cubicBezTo>
                  <a:pt x="428" y="78"/>
                  <a:pt x="435" y="77"/>
                  <a:pt x="443" y="74"/>
                </a:cubicBezTo>
                <a:cubicBezTo>
                  <a:pt x="446" y="73"/>
                  <a:pt x="450" y="72"/>
                  <a:pt x="453" y="71"/>
                </a:cubicBezTo>
                <a:cubicBezTo>
                  <a:pt x="464" y="66"/>
                  <a:pt x="474" y="61"/>
                  <a:pt x="484" y="56"/>
                </a:cubicBezTo>
                <a:cubicBezTo>
                  <a:pt x="489" y="54"/>
                  <a:pt x="494" y="52"/>
                  <a:pt x="499" y="52"/>
                </a:cubicBezTo>
                <a:cubicBezTo>
                  <a:pt x="502" y="51"/>
                  <a:pt x="503" y="53"/>
                  <a:pt x="504" y="55"/>
                </a:cubicBezTo>
                <a:cubicBezTo>
                  <a:pt x="510" y="68"/>
                  <a:pt x="512" y="81"/>
                  <a:pt x="508" y="95"/>
                </a:cubicBezTo>
                <a:cubicBezTo>
                  <a:pt x="507" y="99"/>
                  <a:pt x="506" y="102"/>
                  <a:pt x="505" y="106"/>
                </a:cubicBezTo>
                <a:cubicBezTo>
                  <a:pt x="504" y="114"/>
                  <a:pt x="499" y="121"/>
                  <a:pt x="495" y="128"/>
                </a:cubicBezTo>
                <a:cubicBezTo>
                  <a:pt x="494" y="130"/>
                  <a:pt x="492" y="132"/>
                  <a:pt x="491" y="135"/>
                </a:cubicBezTo>
                <a:cubicBezTo>
                  <a:pt x="490" y="137"/>
                  <a:pt x="488" y="138"/>
                  <a:pt x="486" y="137"/>
                </a:cubicBezTo>
                <a:cubicBezTo>
                  <a:pt x="478" y="136"/>
                  <a:pt x="471" y="132"/>
                  <a:pt x="464" y="128"/>
                </a:cubicBezTo>
                <a:cubicBezTo>
                  <a:pt x="461" y="126"/>
                  <a:pt x="458" y="124"/>
                  <a:pt x="456" y="122"/>
                </a:cubicBezTo>
                <a:cubicBezTo>
                  <a:pt x="450" y="117"/>
                  <a:pt x="443" y="113"/>
                  <a:pt x="435" y="113"/>
                </a:cubicBezTo>
                <a:cubicBezTo>
                  <a:pt x="431" y="113"/>
                  <a:pt x="426" y="115"/>
                  <a:pt x="422" y="117"/>
                </a:cubicBezTo>
                <a:cubicBezTo>
                  <a:pt x="415" y="121"/>
                  <a:pt x="408" y="125"/>
                  <a:pt x="401" y="129"/>
                </a:cubicBezTo>
                <a:cubicBezTo>
                  <a:pt x="384" y="139"/>
                  <a:pt x="367" y="148"/>
                  <a:pt x="349" y="155"/>
                </a:cubicBezTo>
                <a:cubicBezTo>
                  <a:pt x="333" y="161"/>
                  <a:pt x="316" y="162"/>
                  <a:pt x="299" y="162"/>
                </a:cubicBezTo>
                <a:cubicBezTo>
                  <a:pt x="285" y="161"/>
                  <a:pt x="271" y="159"/>
                  <a:pt x="257" y="158"/>
                </a:cubicBezTo>
                <a:cubicBezTo>
                  <a:pt x="246" y="158"/>
                  <a:pt x="235" y="154"/>
                  <a:pt x="224" y="151"/>
                </a:cubicBezTo>
                <a:cubicBezTo>
                  <a:pt x="214" y="148"/>
                  <a:pt x="204" y="144"/>
                  <a:pt x="194" y="141"/>
                </a:cubicBezTo>
                <a:cubicBezTo>
                  <a:pt x="187" y="139"/>
                  <a:pt x="181" y="138"/>
                  <a:pt x="175" y="136"/>
                </a:cubicBezTo>
                <a:cubicBezTo>
                  <a:pt x="168" y="133"/>
                  <a:pt x="162" y="131"/>
                  <a:pt x="157" y="125"/>
                </a:cubicBezTo>
                <a:cubicBezTo>
                  <a:pt x="155" y="122"/>
                  <a:pt x="153" y="120"/>
                  <a:pt x="153" y="116"/>
                </a:cubicBezTo>
                <a:cubicBezTo>
                  <a:pt x="157" y="118"/>
                  <a:pt x="160" y="118"/>
                  <a:pt x="164" y="118"/>
                </a:cubicBezTo>
                <a:cubicBezTo>
                  <a:pt x="166" y="118"/>
                  <a:pt x="169" y="118"/>
                  <a:pt x="171" y="119"/>
                </a:cubicBezTo>
                <a:cubicBezTo>
                  <a:pt x="173" y="119"/>
                  <a:pt x="175" y="118"/>
                  <a:pt x="175" y="116"/>
                </a:cubicBezTo>
                <a:cubicBezTo>
                  <a:pt x="175" y="114"/>
                  <a:pt x="174" y="114"/>
                  <a:pt x="172" y="114"/>
                </a:cubicBezTo>
                <a:close/>
                <a:moveTo>
                  <a:pt x="402" y="101"/>
                </a:moveTo>
                <a:cubicBezTo>
                  <a:pt x="406" y="99"/>
                  <a:pt x="409" y="98"/>
                  <a:pt x="412" y="96"/>
                </a:cubicBezTo>
                <a:cubicBezTo>
                  <a:pt x="413" y="94"/>
                  <a:pt x="415" y="93"/>
                  <a:pt x="414" y="91"/>
                </a:cubicBezTo>
                <a:cubicBezTo>
                  <a:pt x="414" y="88"/>
                  <a:pt x="412" y="87"/>
                  <a:pt x="410" y="87"/>
                </a:cubicBezTo>
                <a:cubicBezTo>
                  <a:pt x="408" y="86"/>
                  <a:pt x="406" y="86"/>
                  <a:pt x="404" y="87"/>
                </a:cubicBezTo>
                <a:cubicBezTo>
                  <a:pt x="403" y="87"/>
                  <a:pt x="403" y="87"/>
                  <a:pt x="403" y="88"/>
                </a:cubicBezTo>
                <a:cubicBezTo>
                  <a:pt x="403" y="89"/>
                  <a:pt x="403" y="89"/>
                  <a:pt x="404" y="89"/>
                </a:cubicBezTo>
                <a:cubicBezTo>
                  <a:pt x="406" y="90"/>
                  <a:pt x="408" y="90"/>
                  <a:pt x="410" y="91"/>
                </a:cubicBezTo>
                <a:cubicBezTo>
                  <a:pt x="408" y="94"/>
                  <a:pt x="404" y="96"/>
                  <a:pt x="401" y="98"/>
                </a:cubicBezTo>
                <a:cubicBezTo>
                  <a:pt x="401" y="98"/>
                  <a:pt x="400" y="99"/>
                  <a:pt x="400" y="100"/>
                </a:cubicBezTo>
                <a:cubicBezTo>
                  <a:pt x="400" y="101"/>
                  <a:pt x="402" y="101"/>
                  <a:pt x="402" y="101"/>
                </a:cubicBezTo>
                <a:close/>
                <a:moveTo>
                  <a:pt x="444" y="82"/>
                </a:moveTo>
                <a:cubicBezTo>
                  <a:pt x="444" y="82"/>
                  <a:pt x="445" y="82"/>
                  <a:pt x="445" y="82"/>
                </a:cubicBezTo>
                <a:cubicBezTo>
                  <a:pt x="447" y="82"/>
                  <a:pt x="448" y="82"/>
                  <a:pt x="449" y="82"/>
                </a:cubicBezTo>
                <a:cubicBezTo>
                  <a:pt x="457" y="80"/>
                  <a:pt x="465" y="77"/>
                  <a:pt x="474" y="77"/>
                </a:cubicBezTo>
                <a:cubicBezTo>
                  <a:pt x="478" y="76"/>
                  <a:pt x="481" y="76"/>
                  <a:pt x="485" y="74"/>
                </a:cubicBezTo>
                <a:cubicBezTo>
                  <a:pt x="486" y="74"/>
                  <a:pt x="487" y="74"/>
                  <a:pt x="487" y="72"/>
                </a:cubicBezTo>
                <a:cubicBezTo>
                  <a:pt x="486" y="71"/>
                  <a:pt x="485" y="72"/>
                  <a:pt x="484" y="72"/>
                </a:cubicBezTo>
                <a:cubicBezTo>
                  <a:pt x="483" y="72"/>
                  <a:pt x="481" y="72"/>
                  <a:pt x="480" y="72"/>
                </a:cubicBezTo>
                <a:cubicBezTo>
                  <a:pt x="469" y="73"/>
                  <a:pt x="458" y="75"/>
                  <a:pt x="447" y="79"/>
                </a:cubicBezTo>
                <a:cubicBezTo>
                  <a:pt x="446" y="79"/>
                  <a:pt x="444" y="79"/>
                  <a:pt x="443" y="80"/>
                </a:cubicBezTo>
                <a:cubicBezTo>
                  <a:pt x="443" y="80"/>
                  <a:pt x="442" y="80"/>
                  <a:pt x="442" y="81"/>
                </a:cubicBezTo>
                <a:cubicBezTo>
                  <a:pt x="442" y="82"/>
                  <a:pt x="443" y="82"/>
                  <a:pt x="444" y="82"/>
                </a:cubicBezTo>
                <a:close/>
                <a:moveTo>
                  <a:pt x="376" y="83"/>
                </a:moveTo>
                <a:cubicBezTo>
                  <a:pt x="376" y="84"/>
                  <a:pt x="375" y="84"/>
                  <a:pt x="376" y="85"/>
                </a:cubicBezTo>
                <a:cubicBezTo>
                  <a:pt x="377" y="86"/>
                  <a:pt x="377" y="85"/>
                  <a:pt x="378" y="85"/>
                </a:cubicBezTo>
                <a:cubicBezTo>
                  <a:pt x="380" y="83"/>
                  <a:pt x="383" y="82"/>
                  <a:pt x="384" y="80"/>
                </a:cubicBezTo>
                <a:cubicBezTo>
                  <a:pt x="385" y="79"/>
                  <a:pt x="385" y="78"/>
                  <a:pt x="385" y="77"/>
                </a:cubicBezTo>
                <a:cubicBezTo>
                  <a:pt x="385" y="74"/>
                  <a:pt x="383" y="73"/>
                  <a:pt x="380" y="73"/>
                </a:cubicBezTo>
                <a:cubicBezTo>
                  <a:pt x="379" y="72"/>
                  <a:pt x="377" y="72"/>
                  <a:pt x="376" y="74"/>
                </a:cubicBezTo>
                <a:cubicBezTo>
                  <a:pt x="376" y="75"/>
                  <a:pt x="378" y="75"/>
                  <a:pt x="379" y="76"/>
                </a:cubicBezTo>
                <a:cubicBezTo>
                  <a:pt x="379" y="76"/>
                  <a:pt x="379" y="76"/>
                  <a:pt x="379" y="76"/>
                </a:cubicBezTo>
                <a:cubicBezTo>
                  <a:pt x="381" y="77"/>
                  <a:pt x="381" y="78"/>
                  <a:pt x="380" y="79"/>
                </a:cubicBezTo>
                <a:cubicBezTo>
                  <a:pt x="378" y="80"/>
                  <a:pt x="377" y="82"/>
                  <a:pt x="376" y="83"/>
                </a:cubicBezTo>
                <a:close/>
                <a:moveTo>
                  <a:pt x="279" y="104"/>
                </a:moveTo>
                <a:cubicBezTo>
                  <a:pt x="278" y="105"/>
                  <a:pt x="277" y="105"/>
                  <a:pt x="277" y="105"/>
                </a:cubicBezTo>
                <a:cubicBezTo>
                  <a:pt x="276" y="106"/>
                  <a:pt x="275" y="107"/>
                  <a:pt x="275" y="108"/>
                </a:cubicBezTo>
                <a:cubicBezTo>
                  <a:pt x="275" y="109"/>
                  <a:pt x="276" y="108"/>
                  <a:pt x="277" y="109"/>
                </a:cubicBezTo>
                <a:cubicBezTo>
                  <a:pt x="280" y="108"/>
                  <a:pt x="282" y="108"/>
                  <a:pt x="284" y="106"/>
                </a:cubicBezTo>
                <a:cubicBezTo>
                  <a:pt x="286" y="105"/>
                  <a:pt x="287" y="103"/>
                  <a:pt x="286" y="101"/>
                </a:cubicBezTo>
                <a:cubicBezTo>
                  <a:pt x="285" y="98"/>
                  <a:pt x="284" y="97"/>
                  <a:pt x="281" y="97"/>
                </a:cubicBezTo>
                <a:cubicBezTo>
                  <a:pt x="281" y="97"/>
                  <a:pt x="280" y="96"/>
                  <a:pt x="280" y="97"/>
                </a:cubicBezTo>
                <a:cubicBezTo>
                  <a:pt x="279" y="98"/>
                  <a:pt x="280" y="98"/>
                  <a:pt x="280" y="99"/>
                </a:cubicBezTo>
                <a:cubicBezTo>
                  <a:pt x="284" y="102"/>
                  <a:pt x="283" y="102"/>
                  <a:pt x="279" y="104"/>
                </a:cubicBezTo>
                <a:close/>
                <a:moveTo>
                  <a:pt x="270" y="49"/>
                </a:moveTo>
                <a:cubicBezTo>
                  <a:pt x="271" y="49"/>
                  <a:pt x="273" y="49"/>
                  <a:pt x="274" y="50"/>
                </a:cubicBezTo>
                <a:cubicBezTo>
                  <a:pt x="275" y="52"/>
                  <a:pt x="274" y="53"/>
                  <a:pt x="273" y="55"/>
                </a:cubicBezTo>
                <a:cubicBezTo>
                  <a:pt x="272" y="56"/>
                  <a:pt x="271" y="58"/>
                  <a:pt x="271" y="60"/>
                </a:cubicBezTo>
                <a:cubicBezTo>
                  <a:pt x="271" y="61"/>
                  <a:pt x="271" y="61"/>
                  <a:pt x="271" y="62"/>
                </a:cubicBezTo>
                <a:cubicBezTo>
                  <a:pt x="272" y="62"/>
                  <a:pt x="273" y="62"/>
                  <a:pt x="273" y="61"/>
                </a:cubicBezTo>
                <a:cubicBezTo>
                  <a:pt x="275" y="60"/>
                  <a:pt x="276" y="58"/>
                  <a:pt x="277" y="56"/>
                </a:cubicBezTo>
                <a:cubicBezTo>
                  <a:pt x="280" y="51"/>
                  <a:pt x="277" y="46"/>
                  <a:pt x="271" y="46"/>
                </a:cubicBezTo>
                <a:cubicBezTo>
                  <a:pt x="271" y="46"/>
                  <a:pt x="271" y="46"/>
                  <a:pt x="270" y="46"/>
                </a:cubicBezTo>
                <a:cubicBezTo>
                  <a:pt x="269" y="46"/>
                  <a:pt x="267" y="47"/>
                  <a:pt x="267" y="49"/>
                </a:cubicBezTo>
                <a:cubicBezTo>
                  <a:pt x="267" y="51"/>
                  <a:pt x="269" y="49"/>
                  <a:pt x="270" y="49"/>
                </a:cubicBezTo>
                <a:close/>
                <a:moveTo>
                  <a:pt x="287" y="69"/>
                </a:moveTo>
                <a:cubicBezTo>
                  <a:pt x="289" y="69"/>
                  <a:pt x="290" y="71"/>
                  <a:pt x="288" y="73"/>
                </a:cubicBezTo>
                <a:cubicBezTo>
                  <a:pt x="287" y="75"/>
                  <a:pt x="286" y="76"/>
                  <a:pt x="285" y="78"/>
                </a:cubicBezTo>
                <a:cubicBezTo>
                  <a:pt x="284" y="78"/>
                  <a:pt x="284" y="79"/>
                  <a:pt x="285" y="80"/>
                </a:cubicBezTo>
                <a:cubicBezTo>
                  <a:pt x="286" y="81"/>
                  <a:pt x="287" y="81"/>
                  <a:pt x="287" y="80"/>
                </a:cubicBezTo>
                <a:cubicBezTo>
                  <a:pt x="289" y="79"/>
                  <a:pt x="291" y="77"/>
                  <a:pt x="292" y="75"/>
                </a:cubicBezTo>
                <a:cubicBezTo>
                  <a:pt x="293" y="74"/>
                  <a:pt x="295" y="72"/>
                  <a:pt x="293" y="70"/>
                </a:cubicBezTo>
                <a:cubicBezTo>
                  <a:pt x="292" y="68"/>
                  <a:pt x="290" y="67"/>
                  <a:pt x="288" y="66"/>
                </a:cubicBezTo>
                <a:cubicBezTo>
                  <a:pt x="288" y="66"/>
                  <a:pt x="287" y="66"/>
                  <a:pt x="287" y="66"/>
                </a:cubicBezTo>
                <a:cubicBezTo>
                  <a:pt x="286" y="67"/>
                  <a:pt x="284" y="66"/>
                  <a:pt x="284" y="68"/>
                </a:cubicBezTo>
                <a:cubicBezTo>
                  <a:pt x="284" y="70"/>
                  <a:pt x="286" y="69"/>
                  <a:pt x="287" y="69"/>
                </a:cubicBezTo>
                <a:close/>
                <a:moveTo>
                  <a:pt x="251" y="69"/>
                </a:moveTo>
                <a:cubicBezTo>
                  <a:pt x="251" y="69"/>
                  <a:pt x="250" y="69"/>
                  <a:pt x="250" y="70"/>
                </a:cubicBezTo>
                <a:cubicBezTo>
                  <a:pt x="249" y="71"/>
                  <a:pt x="249" y="72"/>
                  <a:pt x="251" y="73"/>
                </a:cubicBezTo>
                <a:cubicBezTo>
                  <a:pt x="253" y="73"/>
                  <a:pt x="257" y="69"/>
                  <a:pt x="257" y="67"/>
                </a:cubicBezTo>
                <a:cubicBezTo>
                  <a:pt x="257" y="64"/>
                  <a:pt x="255" y="61"/>
                  <a:pt x="252" y="61"/>
                </a:cubicBezTo>
                <a:cubicBezTo>
                  <a:pt x="251" y="61"/>
                  <a:pt x="250" y="61"/>
                  <a:pt x="249" y="63"/>
                </a:cubicBezTo>
                <a:cubicBezTo>
                  <a:pt x="249" y="63"/>
                  <a:pt x="250" y="63"/>
                  <a:pt x="251" y="64"/>
                </a:cubicBezTo>
                <a:cubicBezTo>
                  <a:pt x="252" y="64"/>
                  <a:pt x="254" y="64"/>
                  <a:pt x="254" y="66"/>
                </a:cubicBezTo>
                <a:cubicBezTo>
                  <a:pt x="254" y="67"/>
                  <a:pt x="252" y="68"/>
                  <a:pt x="251" y="69"/>
                </a:cubicBezTo>
                <a:close/>
                <a:moveTo>
                  <a:pt x="2692" y="1684"/>
                </a:moveTo>
                <a:cubicBezTo>
                  <a:pt x="2691" y="1683"/>
                  <a:pt x="2690" y="1682"/>
                  <a:pt x="2689" y="1681"/>
                </a:cubicBezTo>
                <a:cubicBezTo>
                  <a:pt x="2687" y="1677"/>
                  <a:pt x="2682" y="1675"/>
                  <a:pt x="2678" y="1674"/>
                </a:cubicBezTo>
                <a:cubicBezTo>
                  <a:pt x="2670" y="1673"/>
                  <a:pt x="2662" y="1673"/>
                  <a:pt x="2654" y="1670"/>
                </a:cubicBezTo>
                <a:cubicBezTo>
                  <a:pt x="2651" y="1668"/>
                  <a:pt x="2649" y="1667"/>
                  <a:pt x="2647" y="1665"/>
                </a:cubicBezTo>
                <a:cubicBezTo>
                  <a:pt x="2644" y="1661"/>
                  <a:pt x="2643" y="1656"/>
                  <a:pt x="2639" y="1653"/>
                </a:cubicBezTo>
                <a:cubicBezTo>
                  <a:pt x="2634" y="1649"/>
                  <a:pt x="2630" y="1645"/>
                  <a:pt x="2623" y="1643"/>
                </a:cubicBezTo>
                <a:cubicBezTo>
                  <a:pt x="2615" y="1642"/>
                  <a:pt x="2606" y="1640"/>
                  <a:pt x="2598" y="1637"/>
                </a:cubicBezTo>
                <a:cubicBezTo>
                  <a:pt x="2592" y="1635"/>
                  <a:pt x="2586" y="1633"/>
                  <a:pt x="2581" y="1628"/>
                </a:cubicBezTo>
                <a:cubicBezTo>
                  <a:pt x="2577" y="1624"/>
                  <a:pt x="2573" y="1621"/>
                  <a:pt x="2567" y="1619"/>
                </a:cubicBezTo>
                <a:cubicBezTo>
                  <a:pt x="2564" y="1617"/>
                  <a:pt x="2560" y="1616"/>
                  <a:pt x="2558" y="1613"/>
                </a:cubicBezTo>
                <a:cubicBezTo>
                  <a:pt x="2554" y="1609"/>
                  <a:pt x="2549" y="1607"/>
                  <a:pt x="2545" y="1603"/>
                </a:cubicBezTo>
                <a:cubicBezTo>
                  <a:pt x="2541" y="1600"/>
                  <a:pt x="2537" y="1598"/>
                  <a:pt x="2533" y="1595"/>
                </a:cubicBezTo>
                <a:cubicBezTo>
                  <a:pt x="2530" y="1592"/>
                  <a:pt x="2526" y="1590"/>
                  <a:pt x="2522" y="1589"/>
                </a:cubicBezTo>
                <a:cubicBezTo>
                  <a:pt x="2515" y="1586"/>
                  <a:pt x="2507" y="1583"/>
                  <a:pt x="2501" y="1577"/>
                </a:cubicBezTo>
                <a:cubicBezTo>
                  <a:pt x="2499" y="1575"/>
                  <a:pt x="2497" y="1574"/>
                  <a:pt x="2494" y="1573"/>
                </a:cubicBezTo>
                <a:cubicBezTo>
                  <a:pt x="2489" y="1570"/>
                  <a:pt x="2484" y="1569"/>
                  <a:pt x="2479" y="1565"/>
                </a:cubicBezTo>
                <a:cubicBezTo>
                  <a:pt x="2478" y="1564"/>
                  <a:pt x="2476" y="1564"/>
                  <a:pt x="2475" y="1564"/>
                </a:cubicBezTo>
                <a:cubicBezTo>
                  <a:pt x="2473" y="1564"/>
                  <a:pt x="2472" y="1563"/>
                  <a:pt x="2471" y="1562"/>
                </a:cubicBezTo>
                <a:cubicBezTo>
                  <a:pt x="2466" y="1557"/>
                  <a:pt x="2461" y="1554"/>
                  <a:pt x="2454" y="1553"/>
                </a:cubicBezTo>
                <a:cubicBezTo>
                  <a:pt x="2450" y="1551"/>
                  <a:pt x="2445" y="1551"/>
                  <a:pt x="2440" y="1548"/>
                </a:cubicBezTo>
                <a:cubicBezTo>
                  <a:pt x="2437" y="1546"/>
                  <a:pt x="2434" y="1545"/>
                  <a:pt x="2431" y="1544"/>
                </a:cubicBezTo>
                <a:cubicBezTo>
                  <a:pt x="2420" y="1541"/>
                  <a:pt x="2410" y="1537"/>
                  <a:pt x="2400" y="1532"/>
                </a:cubicBezTo>
                <a:cubicBezTo>
                  <a:pt x="2394" y="1529"/>
                  <a:pt x="2390" y="1525"/>
                  <a:pt x="2384" y="1523"/>
                </a:cubicBezTo>
                <a:cubicBezTo>
                  <a:pt x="2383" y="1523"/>
                  <a:pt x="2382" y="1523"/>
                  <a:pt x="2382" y="1522"/>
                </a:cubicBezTo>
                <a:cubicBezTo>
                  <a:pt x="2379" y="1520"/>
                  <a:pt x="2367" y="1521"/>
                  <a:pt x="2365" y="1524"/>
                </a:cubicBezTo>
                <a:cubicBezTo>
                  <a:pt x="2361" y="1528"/>
                  <a:pt x="2357" y="1531"/>
                  <a:pt x="2354" y="1536"/>
                </a:cubicBezTo>
                <a:cubicBezTo>
                  <a:pt x="2353" y="1538"/>
                  <a:pt x="2352" y="1539"/>
                  <a:pt x="2350" y="1540"/>
                </a:cubicBezTo>
                <a:cubicBezTo>
                  <a:pt x="2347" y="1543"/>
                  <a:pt x="2345" y="1547"/>
                  <a:pt x="2341" y="1550"/>
                </a:cubicBezTo>
                <a:cubicBezTo>
                  <a:pt x="2340" y="1552"/>
                  <a:pt x="2338" y="1555"/>
                  <a:pt x="2336" y="1556"/>
                </a:cubicBezTo>
                <a:cubicBezTo>
                  <a:pt x="2335" y="1557"/>
                  <a:pt x="2333" y="1559"/>
                  <a:pt x="2333" y="1561"/>
                </a:cubicBezTo>
                <a:cubicBezTo>
                  <a:pt x="2331" y="1564"/>
                  <a:pt x="2329" y="1567"/>
                  <a:pt x="2327" y="1569"/>
                </a:cubicBezTo>
                <a:cubicBezTo>
                  <a:pt x="2324" y="1571"/>
                  <a:pt x="2321" y="1573"/>
                  <a:pt x="2320" y="1576"/>
                </a:cubicBezTo>
                <a:cubicBezTo>
                  <a:pt x="2317" y="1582"/>
                  <a:pt x="2313" y="1586"/>
                  <a:pt x="2308" y="1590"/>
                </a:cubicBezTo>
                <a:cubicBezTo>
                  <a:pt x="2300" y="1597"/>
                  <a:pt x="2292" y="1604"/>
                  <a:pt x="2284" y="1612"/>
                </a:cubicBezTo>
                <a:cubicBezTo>
                  <a:pt x="2283" y="1613"/>
                  <a:pt x="2281" y="1614"/>
                  <a:pt x="2279" y="1616"/>
                </a:cubicBezTo>
                <a:cubicBezTo>
                  <a:pt x="2274" y="1624"/>
                  <a:pt x="2269" y="1631"/>
                  <a:pt x="2264" y="1639"/>
                </a:cubicBezTo>
                <a:cubicBezTo>
                  <a:pt x="2263" y="1640"/>
                  <a:pt x="2262" y="1642"/>
                  <a:pt x="2262" y="1644"/>
                </a:cubicBezTo>
                <a:cubicBezTo>
                  <a:pt x="2263" y="1647"/>
                  <a:pt x="2263" y="1650"/>
                  <a:pt x="2263" y="1653"/>
                </a:cubicBezTo>
                <a:cubicBezTo>
                  <a:pt x="2263" y="1656"/>
                  <a:pt x="2262" y="1660"/>
                  <a:pt x="2265" y="1662"/>
                </a:cubicBezTo>
                <a:cubicBezTo>
                  <a:pt x="2266" y="1663"/>
                  <a:pt x="2266" y="1664"/>
                  <a:pt x="2266" y="1665"/>
                </a:cubicBezTo>
                <a:cubicBezTo>
                  <a:pt x="2266" y="1670"/>
                  <a:pt x="2266" y="1676"/>
                  <a:pt x="2266" y="1682"/>
                </a:cubicBezTo>
                <a:cubicBezTo>
                  <a:pt x="2267" y="1690"/>
                  <a:pt x="2268" y="1698"/>
                  <a:pt x="2267" y="1705"/>
                </a:cubicBezTo>
                <a:cubicBezTo>
                  <a:pt x="2267" y="1709"/>
                  <a:pt x="2267" y="1709"/>
                  <a:pt x="2271" y="1710"/>
                </a:cubicBezTo>
                <a:cubicBezTo>
                  <a:pt x="2272" y="1711"/>
                  <a:pt x="2273" y="1709"/>
                  <a:pt x="2275" y="1711"/>
                </a:cubicBezTo>
                <a:cubicBezTo>
                  <a:pt x="2276" y="1712"/>
                  <a:pt x="2278" y="1713"/>
                  <a:pt x="2279" y="1713"/>
                </a:cubicBezTo>
                <a:cubicBezTo>
                  <a:pt x="2285" y="1713"/>
                  <a:pt x="2291" y="1715"/>
                  <a:pt x="2297" y="1717"/>
                </a:cubicBezTo>
                <a:cubicBezTo>
                  <a:pt x="2298" y="1717"/>
                  <a:pt x="2299" y="1718"/>
                  <a:pt x="2300" y="1718"/>
                </a:cubicBezTo>
                <a:cubicBezTo>
                  <a:pt x="2305" y="1717"/>
                  <a:pt x="2311" y="1718"/>
                  <a:pt x="2316" y="1720"/>
                </a:cubicBezTo>
                <a:cubicBezTo>
                  <a:pt x="2320" y="1722"/>
                  <a:pt x="2324" y="1722"/>
                  <a:pt x="2328" y="1723"/>
                </a:cubicBezTo>
                <a:cubicBezTo>
                  <a:pt x="2334" y="1724"/>
                  <a:pt x="2339" y="1723"/>
                  <a:pt x="2344" y="1725"/>
                </a:cubicBezTo>
                <a:cubicBezTo>
                  <a:pt x="2352" y="1727"/>
                  <a:pt x="2360" y="1730"/>
                  <a:pt x="2369" y="1732"/>
                </a:cubicBezTo>
                <a:cubicBezTo>
                  <a:pt x="2377" y="1733"/>
                  <a:pt x="2385" y="1733"/>
                  <a:pt x="2394" y="1735"/>
                </a:cubicBezTo>
                <a:cubicBezTo>
                  <a:pt x="2394" y="1735"/>
                  <a:pt x="2394" y="1735"/>
                  <a:pt x="2394" y="1735"/>
                </a:cubicBezTo>
                <a:cubicBezTo>
                  <a:pt x="2396" y="1733"/>
                  <a:pt x="2398" y="1734"/>
                  <a:pt x="2399" y="1734"/>
                </a:cubicBezTo>
                <a:cubicBezTo>
                  <a:pt x="2404" y="1734"/>
                  <a:pt x="2408" y="1734"/>
                  <a:pt x="2413" y="1735"/>
                </a:cubicBezTo>
                <a:cubicBezTo>
                  <a:pt x="2417" y="1735"/>
                  <a:pt x="2421" y="1735"/>
                  <a:pt x="2424" y="1735"/>
                </a:cubicBezTo>
                <a:cubicBezTo>
                  <a:pt x="2433" y="1735"/>
                  <a:pt x="2441" y="1735"/>
                  <a:pt x="2450" y="1736"/>
                </a:cubicBezTo>
                <a:cubicBezTo>
                  <a:pt x="2462" y="1737"/>
                  <a:pt x="2476" y="1738"/>
                  <a:pt x="2489" y="1737"/>
                </a:cubicBezTo>
                <a:cubicBezTo>
                  <a:pt x="2491" y="1737"/>
                  <a:pt x="2493" y="1735"/>
                  <a:pt x="2495" y="1737"/>
                </a:cubicBezTo>
                <a:cubicBezTo>
                  <a:pt x="2495" y="1738"/>
                  <a:pt x="2496" y="1738"/>
                  <a:pt x="2496" y="1737"/>
                </a:cubicBezTo>
                <a:cubicBezTo>
                  <a:pt x="2497" y="1736"/>
                  <a:pt x="2498" y="1736"/>
                  <a:pt x="2499" y="1736"/>
                </a:cubicBezTo>
                <a:cubicBezTo>
                  <a:pt x="2504" y="1736"/>
                  <a:pt x="2508" y="1736"/>
                  <a:pt x="2512" y="1736"/>
                </a:cubicBezTo>
                <a:cubicBezTo>
                  <a:pt x="2519" y="1736"/>
                  <a:pt x="2525" y="1733"/>
                  <a:pt x="2532" y="1734"/>
                </a:cubicBezTo>
                <a:cubicBezTo>
                  <a:pt x="2533" y="1734"/>
                  <a:pt x="2533" y="1734"/>
                  <a:pt x="2533" y="1733"/>
                </a:cubicBezTo>
                <a:cubicBezTo>
                  <a:pt x="2538" y="1730"/>
                  <a:pt x="2543" y="1730"/>
                  <a:pt x="2549" y="1728"/>
                </a:cubicBezTo>
                <a:cubicBezTo>
                  <a:pt x="2551" y="1728"/>
                  <a:pt x="2553" y="1728"/>
                  <a:pt x="2555" y="1727"/>
                </a:cubicBezTo>
                <a:cubicBezTo>
                  <a:pt x="2558" y="1726"/>
                  <a:pt x="2562" y="1726"/>
                  <a:pt x="2565" y="1725"/>
                </a:cubicBezTo>
                <a:cubicBezTo>
                  <a:pt x="2570" y="1723"/>
                  <a:pt x="2575" y="1724"/>
                  <a:pt x="2580" y="1723"/>
                </a:cubicBezTo>
                <a:cubicBezTo>
                  <a:pt x="2589" y="1722"/>
                  <a:pt x="2598" y="1722"/>
                  <a:pt x="2607" y="1719"/>
                </a:cubicBezTo>
                <a:cubicBezTo>
                  <a:pt x="2615" y="1717"/>
                  <a:pt x="2623" y="1716"/>
                  <a:pt x="2632" y="1718"/>
                </a:cubicBezTo>
                <a:cubicBezTo>
                  <a:pt x="2643" y="1719"/>
                  <a:pt x="2653" y="1720"/>
                  <a:pt x="2664" y="1720"/>
                </a:cubicBezTo>
                <a:cubicBezTo>
                  <a:pt x="2668" y="1720"/>
                  <a:pt x="2672" y="1718"/>
                  <a:pt x="2675" y="1717"/>
                </a:cubicBezTo>
                <a:cubicBezTo>
                  <a:pt x="2678" y="1716"/>
                  <a:pt x="2681" y="1714"/>
                  <a:pt x="2685" y="1715"/>
                </a:cubicBezTo>
                <a:cubicBezTo>
                  <a:pt x="2688" y="1716"/>
                  <a:pt x="2691" y="1712"/>
                  <a:pt x="2694" y="1713"/>
                </a:cubicBezTo>
                <a:cubicBezTo>
                  <a:pt x="2694" y="1713"/>
                  <a:pt x="2695" y="1712"/>
                  <a:pt x="2695" y="1712"/>
                </a:cubicBezTo>
                <a:cubicBezTo>
                  <a:pt x="2695" y="1709"/>
                  <a:pt x="2697" y="1706"/>
                  <a:pt x="2697" y="1703"/>
                </a:cubicBezTo>
                <a:cubicBezTo>
                  <a:pt x="2698" y="1697"/>
                  <a:pt x="2696" y="1692"/>
                  <a:pt x="2694" y="1686"/>
                </a:cubicBezTo>
                <a:cubicBezTo>
                  <a:pt x="2694" y="1685"/>
                  <a:pt x="2693" y="1684"/>
                  <a:pt x="2692" y="1684"/>
                </a:cubicBezTo>
                <a:close/>
                <a:moveTo>
                  <a:pt x="2349" y="1549"/>
                </a:moveTo>
                <a:cubicBezTo>
                  <a:pt x="2349" y="1549"/>
                  <a:pt x="2349" y="1549"/>
                  <a:pt x="2349" y="1548"/>
                </a:cubicBezTo>
                <a:cubicBezTo>
                  <a:pt x="2350" y="1545"/>
                  <a:pt x="2353" y="1543"/>
                  <a:pt x="2355" y="1541"/>
                </a:cubicBezTo>
                <a:cubicBezTo>
                  <a:pt x="2359" y="1538"/>
                  <a:pt x="2361" y="1533"/>
                  <a:pt x="2365" y="1530"/>
                </a:cubicBezTo>
                <a:cubicBezTo>
                  <a:pt x="2366" y="1528"/>
                  <a:pt x="2368" y="1527"/>
                  <a:pt x="2370" y="1527"/>
                </a:cubicBezTo>
                <a:cubicBezTo>
                  <a:pt x="2371" y="1527"/>
                  <a:pt x="2372" y="1527"/>
                  <a:pt x="2373" y="1526"/>
                </a:cubicBezTo>
                <a:cubicBezTo>
                  <a:pt x="2373" y="1525"/>
                  <a:pt x="2373" y="1527"/>
                  <a:pt x="2374" y="1527"/>
                </a:cubicBezTo>
                <a:cubicBezTo>
                  <a:pt x="2375" y="1527"/>
                  <a:pt x="2374" y="1528"/>
                  <a:pt x="2374" y="1528"/>
                </a:cubicBezTo>
                <a:cubicBezTo>
                  <a:pt x="2372" y="1529"/>
                  <a:pt x="2371" y="1530"/>
                  <a:pt x="2371" y="1532"/>
                </a:cubicBezTo>
                <a:cubicBezTo>
                  <a:pt x="2371" y="1532"/>
                  <a:pt x="2371" y="1532"/>
                  <a:pt x="2371" y="1532"/>
                </a:cubicBezTo>
                <a:cubicBezTo>
                  <a:pt x="2370" y="1530"/>
                  <a:pt x="2372" y="1530"/>
                  <a:pt x="2372" y="1528"/>
                </a:cubicBezTo>
                <a:cubicBezTo>
                  <a:pt x="2369" y="1529"/>
                  <a:pt x="2367" y="1529"/>
                  <a:pt x="2365" y="1530"/>
                </a:cubicBezTo>
                <a:cubicBezTo>
                  <a:pt x="2360" y="1536"/>
                  <a:pt x="2356" y="1544"/>
                  <a:pt x="2349" y="1549"/>
                </a:cubicBezTo>
                <a:cubicBezTo>
                  <a:pt x="2349" y="1549"/>
                  <a:pt x="2349" y="1549"/>
                  <a:pt x="2349" y="1549"/>
                </a:cubicBezTo>
                <a:cubicBezTo>
                  <a:pt x="2349" y="1550"/>
                  <a:pt x="2349" y="1550"/>
                  <a:pt x="2349" y="1550"/>
                </a:cubicBezTo>
                <a:cubicBezTo>
                  <a:pt x="2349" y="1550"/>
                  <a:pt x="2348" y="1550"/>
                  <a:pt x="2348" y="1550"/>
                </a:cubicBezTo>
                <a:cubicBezTo>
                  <a:pt x="2348" y="1550"/>
                  <a:pt x="2348" y="1549"/>
                  <a:pt x="2349" y="1549"/>
                </a:cubicBezTo>
                <a:close/>
                <a:moveTo>
                  <a:pt x="2371" y="1532"/>
                </a:moveTo>
                <a:cubicBezTo>
                  <a:pt x="2370" y="1532"/>
                  <a:pt x="2370" y="1532"/>
                  <a:pt x="2370" y="1532"/>
                </a:cubicBezTo>
                <a:cubicBezTo>
                  <a:pt x="2370" y="1533"/>
                  <a:pt x="2369" y="1534"/>
                  <a:pt x="2368" y="1534"/>
                </a:cubicBezTo>
                <a:cubicBezTo>
                  <a:pt x="2368" y="1533"/>
                  <a:pt x="2369" y="1532"/>
                  <a:pt x="2370" y="1532"/>
                </a:cubicBezTo>
                <a:cubicBezTo>
                  <a:pt x="2370" y="1531"/>
                  <a:pt x="2370" y="1531"/>
                  <a:pt x="2371" y="1532"/>
                </a:cubicBezTo>
                <a:close/>
                <a:moveTo>
                  <a:pt x="2368" y="1534"/>
                </a:moveTo>
                <a:cubicBezTo>
                  <a:pt x="2368" y="1534"/>
                  <a:pt x="2368" y="1534"/>
                  <a:pt x="2368" y="1534"/>
                </a:cubicBezTo>
                <a:cubicBezTo>
                  <a:pt x="2368" y="1534"/>
                  <a:pt x="2368" y="1534"/>
                  <a:pt x="2368" y="1535"/>
                </a:cubicBezTo>
                <a:cubicBezTo>
                  <a:pt x="2368" y="1535"/>
                  <a:pt x="2367" y="1534"/>
                  <a:pt x="2368" y="1534"/>
                </a:cubicBezTo>
                <a:close/>
                <a:moveTo>
                  <a:pt x="2368" y="1535"/>
                </a:moveTo>
                <a:cubicBezTo>
                  <a:pt x="2367" y="1535"/>
                  <a:pt x="2367" y="1536"/>
                  <a:pt x="2366" y="1537"/>
                </a:cubicBezTo>
                <a:cubicBezTo>
                  <a:pt x="2366" y="1537"/>
                  <a:pt x="2366" y="1537"/>
                  <a:pt x="2366" y="1537"/>
                </a:cubicBezTo>
                <a:cubicBezTo>
                  <a:pt x="2366" y="1535"/>
                  <a:pt x="2367" y="1535"/>
                  <a:pt x="2368" y="1535"/>
                </a:cubicBezTo>
                <a:close/>
                <a:moveTo>
                  <a:pt x="2358" y="1547"/>
                </a:moveTo>
                <a:cubicBezTo>
                  <a:pt x="2356" y="1550"/>
                  <a:pt x="2356" y="1554"/>
                  <a:pt x="2352" y="1557"/>
                </a:cubicBezTo>
                <a:cubicBezTo>
                  <a:pt x="2355" y="1554"/>
                  <a:pt x="2355" y="1550"/>
                  <a:pt x="2358" y="1547"/>
                </a:cubicBezTo>
                <a:close/>
                <a:moveTo>
                  <a:pt x="2348" y="1570"/>
                </a:moveTo>
                <a:cubicBezTo>
                  <a:pt x="2348" y="1567"/>
                  <a:pt x="2349" y="1563"/>
                  <a:pt x="2351" y="1559"/>
                </a:cubicBezTo>
                <a:cubicBezTo>
                  <a:pt x="2351" y="1565"/>
                  <a:pt x="2352" y="1570"/>
                  <a:pt x="2352" y="1575"/>
                </a:cubicBezTo>
                <a:cubicBezTo>
                  <a:pt x="2352" y="1577"/>
                  <a:pt x="2352" y="1579"/>
                  <a:pt x="2351" y="1581"/>
                </a:cubicBezTo>
                <a:cubicBezTo>
                  <a:pt x="2350" y="1584"/>
                  <a:pt x="2351" y="1591"/>
                  <a:pt x="2354" y="1592"/>
                </a:cubicBezTo>
                <a:cubicBezTo>
                  <a:pt x="2355" y="1593"/>
                  <a:pt x="2357" y="1594"/>
                  <a:pt x="2359" y="1594"/>
                </a:cubicBezTo>
                <a:cubicBezTo>
                  <a:pt x="2364" y="1596"/>
                  <a:pt x="2369" y="1599"/>
                  <a:pt x="2373" y="1601"/>
                </a:cubicBezTo>
                <a:cubicBezTo>
                  <a:pt x="2379" y="1604"/>
                  <a:pt x="2384" y="1607"/>
                  <a:pt x="2391" y="1608"/>
                </a:cubicBezTo>
                <a:cubicBezTo>
                  <a:pt x="2395" y="1609"/>
                  <a:pt x="2400" y="1610"/>
                  <a:pt x="2404" y="1612"/>
                </a:cubicBezTo>
                <a:cubicBezTo>
                  <a:pt x="2411" y="1616"/>
                  <a:pt x="2419" y="1617"/>
                  <a:pt x="2427" y="1616"/>
                </a:cubicBezTo>
                <a:cubicBezTo>
                  <a:pt x="2433" y="1616"/>
                  <a:pt x="2439" y="1614"/>
                  <a:pt x="2445" y="1614"/>
                </a:cubicBezTo>
                <a:cubicBezTo>
                  <a:pt x="2452" y="1615"/>
                  <a:pt x="2459" y="1616"/>
                  <a:pt x="2467" y="1619"/>
                </a:cubicBezTo>
                <a:cubicBezTo>
                  <a:pt x="2472" y="1620"/>
                  <a:pt x="2477" y="1623"/>
                  <a:pt x="2482" y="1624"/>
                </a:cubicBezTo>
                <a:cubicBezTo>
                  <a:pt x="2487" y="1624"/>
                  <a:pt x="2492" y="1625"/>
                  <a:pt x="2497" y="1626"/>
                </a:cubicBezTo>
                <a:cubicBezTo>
                  <a:pt x="2505" y="1628"/>
                  <a:pt x="2512" y="1632"/>
                  <a:pt x="2520" y="1633"/>
                </a:cubicBezTo>
                <a:cubicBezTo>
                  <a:pt x="2529" y="1634"/>
                  <a:pt x="2537" y="1637"/>
                  <a:pt x="2545" y="1639"/>
                </a:cubicBezTo>
                <a:cubicBezTo>
                  <a:pt x="2550" y="1640"/>
                  <a:pt x="2555" y="1640"/>
                  <a:pt x="2559" y="1641"/>
                </a:cubicBezTo>
                <a:cubicBezTo>
                  <a:pt x="2563" y="1642"/>
                  <a:pt x="2566" y="1643"/>
                  <a:pt x="2569" y="1645"/>
                </a:cubicBezTo>
                <a:cubicBezTo>
                  <a:pt x="2574" y="1648"/>
                  <a:pt x="2579" y="1650"/>
                  <a:pt x="2584" y="1652"/>
                </a:cubicBezTo>
                <a:cubicBezTo>
                  <a:pt x="2585" y="1652"/>
                  <a:pt x="2587" y="1651"/>
                  <a:pt x="2589" y="1652"/>
                </a:cubicBezTo>
                <a:cubicBezTo>
                  <a:pt x="2592" y="1653"/>
                  <a:pt x="2596" y="1654"/>
                  <a:pt x="2599" y="1656"/>
                </a:cubicBezTo>
                <a:cubicBezTo>
                  <a:pt x="2602" y="1658"/>
                  <a:pt x="2605" y="1658"/>
                  <a:pt x="2608" y="1659"/>
                </a:cubicBezTo>
                <a:cubicBezTo>
                  <a:pt x="2606" y="1661"/>
                  <a:pt x="2605" y="1661"/>
                  <a:pt x="2602" y="1660"/>
                </a:cubicBezTo>
                <a:cubicBezTo>
                  <a:pt x="2595" y="1659"/>
                  <a:pt x="2588" y="1655"/>
                  <a:pt x="2581" y="1652"/>
                </a:cubicBezTo>
                <a:cubicBezTo>
                  <a:pt x="2577" y="1650"/>
                  <a:pt x="2573" y="1649"/>
                  <a:pt x="2569" y="1647"/>
                </a:cubicBezTo>
                <a:cubicBezTo>
                  <a:pt x="2568" y="1647"/>
                  <a:pt x="2566" y="1647"/>
                  <a:pt x="2565" y="1644"/>
                </a:cubicBezTo>
                <a:cubicBezTo>
                  <a:pt x="2565" y="1643"/>
                  <a:pt x="2562" y="1643"/>
                  <a:pt x="2560" y="1642"/>
                </a:cubicBezTo>
                <a:cubicBezTo>
                  <a:pt x="2553" y="1640"/>
                  <a:pt x="2545" y="1641"/>
                  <a:pt x="2539" y="1638"/>
                </a:cubicBezTo>
                <a:cubicBezTo>
                  <a:pt x="2532" y="1636"/>
                  <a:pt x="2525" y="1635"/>
                  <a:pt x="2518" y="1635"/>
                </a:cubicBezTo>
                <a:cubicBezTo>
                  <a:pt x="2513" y="1634"/>
                  <a:pt x="2509" y="1632"/>
                  <a:pt x="2505" y="1631"/>
                </a:cubicBezTo>
                <a:cubicBezTo>
                  <a:pt x="2498" y="1628"/>
                  <a:pt x="2490" y="1626"/>
                  <a:pt x="2483" y="1625"/>
                </a:cubicBezTo>
                <a:cubicBezTo>
                  <a:pt x="2476" y="1623"/>
                  <a:pt x="2470" y="1621"/>
                  <a:pt x="2464" y="1619"/>
                </a:cubicBezTo>
                <a:cubicBezTo>
                  <a:pt x="2457" y="1617"/>
                  <a:pt x="2449" y="1618"/>
                  <a:pt x="2442" y="1618"/>
                </a:cubicBezTo>
                <a:cubicBezTo>
                  <a:pt x="2439" y="1618"/>
                  <a:pt x="2435" y="1619"/>
                  <a:pt x="2431" y="1618"/>
                </a:cubicBezTo>
                <a:cubicBezTo>
                  <a:pt x="2428" y="1618"/>
                  <a:pt x="2425" y="1617"/>
                  <a:pt x="2422" y="1617"/>
                </a:cubicBezTo>
                <a:cubicBezTo>
                  <a:pt x="2415" y="1617"/>
                  <a:pt x="2407" y="1616"/>
                  <a:pt x="2400" y="1615"/>
                </a:cubicBezTo>
                <a:cubicBezTo>
                  <a:pt x="2398" y="1614"/>
                  <a:pt x="2397" y="1612"/>
                  <a:pt x="2394" y="1611"/>
                </a:cubicBezTo>
                <a:cubicBezTo>
                  <a:pt x="2389" y="1610"/>
                  <a:pt x="2383" y="1608"/>
                  <a:pt x="2377" y="1607"/>
                </a:cubicBezTo>
                <a:cubicBezTo>
                  <a:pt x="2372" y="1605"/>
                  <a:pt x="2368" y="1604"/>
                  <a:pt x="2364" y="1601"/>
                </a:cubicBezTo>
                <a:cubicBezTo>
                  <a:pt x="2362" y="1600"/>
                  <a:pt x="2360" y="1599"/>
                  <a:pt x="2358" y="1599"/>
                </a:cubicBezTo>
                <a:cubicBezTo>
                  <a:pt x="2355" y="1599"/>
                  <a:pt x="2351" y="1595"/>
                  <a:pt x="2351" y="1592"/>
                </a:cubicBezTo>
                <a:cubicBezTo>
                  <a:pt x="2350" y="1587"/>
                  <a:pt x="2349" y="1583"/>
                  <a:pt x="2348" y="1579"/>
                </a:cubicBezTo>
                <a:cubicBezTo>
                  <a:pt x="2348" y="1578"/>
                  <a:pt x="2348" y="1577"/>
                  <a:pt x="2347" y="1576"/>
                </a:cubicBezTo>
                <a:cubicBezTo>
                  <a:pt x="2347" y="1576"/>
                  <a:pt x="2346" y="1575"/>
                  <a:pt x="2347" y="1575"/>
                </a:cubicBezTo>
                <a:cubicBezTo>
                  <a:pt x="2349" y="1574"/>
                  <a:pt x="2348" y="1572"/>
                  <a:pt x="2348" y="1570"/>
                </a:cubicBezTo>
                <a:close/>
                <a:moveTo>
                  <a:pt x="2551" y="1647"/>
                </a:moveTo>
                <a:cubicBezTo>
                  <a:pt x="2534" y="1643"/>
                  <a:pt x="2516" y="1640"/>
                  <a:pt x="2499" y="1636"/>
                </a:cubicBezTo>
                <a:cubicBezTo>
                  <a:pt x="2517" y="1639"/>
                  <a:pt x="2534" y="1641"/>
                  <a:pt x="2551" y="1647"/>
                </a:cubicBezTo>
                <a:close/>
                <a:moveTo>
                  <a:pt x="2473" y="1629"/>
                </a:moveTo>
                <a:cubicBezTo>
                  <a:pt x="2472" y="1629"/>
                  <a:pt x="2470" y="1628"/>
                  <a:pt x="2469" y="1628"/>
                </a:cubicBezTo>
                <a:cubicBezTo>
                  <a:pt x="2462" y="1626"/>
                  <a:pt x="2456" y="1625"/>
                  <a:pt x="2449" y="1625"/>
                </a:cubicBezTo>
                <a:cubicBezTo>
                  <a:pt x="2445" y="1624"/>
                  <a:pt x="2440" y="1625"/>
                  <a:pt x="2436" y="1626"/>
                </a:cubicBezTo>
                <a:cubicBezTo>
                  <a:pt x="2428" y="1629"/>
                  <a:pt x="2420" y="1629"/>
                  <a:pt x="2412" y="1628"/>
                </a:cubicBezTo>
                <a:cubicBezTo>
                  <a:pt x="2412" y="1627"/>
                  <a:pt x="2411" y="1627"/>
                  <a:pt x="2411" y="1627"/>
                </a:cubicBezTo>
                <a:cubicBezTo>
                  <a:pt x="2405" y="1628"/>
                  <a:pt x="2399" y="1626"/>
                  <a:pt x="2393" y="1625"/>
                </a:cubicBezTo>
                <a:cubicBezTo>
                  <a:pt x="2392" y="1625"/>
                  <a:pt x="2391" y="1624"/>
                  <a:pt x="2390" y="1624"/>
                </a:cubicBezTo>
                <a:cubicBezTo>
                  <a:pt x="2390" y="1624"/>
                  <a:pt x="2390" y="1624"/>
                  <a:pt x="2390" y="1624"/>
                </a:cubicBezTo>
                <a:cubicBezTo>
                  <a:pt x="2394" y="1624"/>
                  <a:pt x="2400" y="1623"/>
                  <a:pt x="2404" y="1624"/>
                </a:cubicBezTo>
                <a:cubicBezTo>
                  <a:pt x="2410" y="1626"/>
                  <a:pt x="2416" y="1625"/>
                  <a:pt x="2422" y="1626"/>
                </a:cubicBezTo>
                <a:cubicBezTo>
                  <a:pt x="2426" y="1627"/>
                  <a:pt x="2429" y="1624"/>
                  <a:pt x="2433" y="1624"/>
                </a:cubicBezTo>
                <a:cubicBezTo>
                  <a:pt x="2437" y="1624"/>
                  <a:pt x="2440" y="1622"/>
                  <a:pt x="2444" y="1624"/>
                </a:cubicBezTo>
                <a:cubicBezTo>
                  <a:pt x="2447" y="1625"/>
                  <a:pt x="2449" y="1623"/>
                  <a:pt x="2452" y="1623"/>
                </a:cubicBezTo>
                <a:cubicBezTo>
                  <a:pt x="2459" y="1623"/>
                  <a:pt x="2467" y="1624"/>
                  <a:pt x="2473" y="1629"/>
                </a:cubicBezTo>
                <a:close/>
                <a:moveTo>
                  <a:pt x="2347" y="1552"/>
                </a:moveTo>
                <a:cubicBezTo>
                  <a:pt x="2347" y="1552"/>
                  <a:pt x="2348" y="1552"/>
                  <a:pt x="2348" y="1552"/>
                </a:cubicBezTo>
                <a:cubicBezTo>
                  <a:pt x="2348" y="1552"/>
                  <a:pt x="2348" y="1553"/>
                  <a:pt x="2347" y="1553"/>
                </a:cubicBezTo>
                <a:cubicBezTo>
                  <a:pt x="2347" y="1552"/>
                  <a:pt x="2347" y="1552"/>
                  <a:pt x="2347" y="1552"/>
                </a:cubicBezTo>
                <a:close/>
                <a:moveTo>
                  <a:pt x="2268" y="1659"/>
                </a:moveTo>
                <a:cubicBezTo>
                  <a:pt x="2267" y="1659"/>
                  <a:pt x="2267" y="1659"/>
                  <a:pt x="2267" y="1659"/>
                </a:cubicBezTo>
                <a:cubicBezTo>
                  <a:pt x="2268" y="1654"/>
                  <a:pt x="2265" y="1649"/>
                  <a:pt x="2266" y="1644"/>
                </a:cubicBezTo>
                <a:cubicBezTo>
                  <a:pt x="2267" y="1642"/>
                  <a:pt x="2268" y="1640"/>
                  <a:pt x="2269" y="1638"/>
                </a:cubicBezTo>
                <a:cubicBezTo>
                  <a:pt x="2273" y="1632"/>
                  <a:pt x="2277" y="1626"/>
                  <a:pt x="2281" y="1619"/>
                </a:cubicBezTo>
                <a:cubicBezTo>
                  <a:pt x="2283" y="1617"/>
                  <a:pt x="2285" y="1617"/>
                  <a:pt x="2286" y="1615"/>
                </a:cubicBezTo>
                <a:cubicBezTo>
                  <a:pt x="2292" y="1609"/>
                  <a:pt x="2299" y="1604"/>
                  <a:pt x="2305" y="1598"/>
                </a:cubicBezTo>
                <a:cubicBezTo>
                  <a:pt x="2309" y="1594"/>
                  <a:pt x="2314" y="1590"/>
                  <a:pt x="2318" y="1586"/>
                </a:cubicBezTo>
                <a:cubicBezTo>
                  <a:pt x="2320" y="1583"/>
                  <a:pt x="2322" y="1581"/>
                  <a:pt x="2323" y="1578"/>
                </a:cubicBezTo>
                <a:cubicBezTo>
                  <a:pt x="2324" y="1576"/>
                  <a:pt x="2327" y="1574"/>
                  <a:pt x="2329" y="1572"/>
                </a:cubicBezTo>
                <a:cubicBezTo>
                  <a:pt x="2330" y="1570"/>
                  <a:pt x="2331" y="1569"/>
                  <a:pt x="2332" y="1567"/>
                </a:cubicBezTo>
                <a:cubicBezTo>
                  <a:pt x="2333" y="1565"/>
                  <a:pt x="2334" y="1563"/>
                  <a:pt x="2336" y="1562"/>
                </a:cubicBezTo>
                <a:cubicBezTo>
                  <a:pt x="2339" y="1561"/>
                  <a:pt x="2340" y="1558"/>
                  <a:pt x="2342" y="1556"/>
                </a:cubicBezTo>
                <a:cubicBezTo>
                  <a:pt x="2343" y="1555"/>
                  <a:pt x="2345" y="1553"/>
                  <a:pt x="2347" y="1553"/>
                </a:cubicBezTo>
                <a:cubicBezTo>
                  <a:pt x="2344" y="1557"/>
                  <a:pt x="2342" y="1562"/>
                  <a:pt x="2338" y="1565"/>
                </a:cubicBezTo>
                <a:cubicBezTo>
                  <a:pt x="2336" y="1568"/>
                  <a:pt x="2333" y="1571"/>
                  <a:pt x="2332" y="1575"/>
                </a:cubicBezTo>
                <a:cubicBezTo>
                  <a:pt x="2332" y="1576"/>
                  <a:pt x="2330" y="1576"/>
                  <a:pt x="2329" y="1578"/>
                </a:cubicBezTo>
                <a:cubicBezTo>
                  <a:pt x="2325" y="1589"/>
                  <a:pt x="2316" y="1596"/>
                  <a:pt x="2306" y="1601"/>
                </a:cubicBezTo>
                <a:cubicBezTo>
                  <a:pt x="2302" y="1603"/>
                  <a:pt x="2298" y="1606"/>
                  <a:pt x="2295" y="1610"/>
                </a:cubicBezTo>
                <a:cubicBezTo>
                  <a:pt x="2290" y="1615"/>
                  <a:pt x="2288" y="1621"/>
                  <a:pt x="2283" y="1625"/>
                </a:cubicBezTo>
                <a:cubicBezTo>
                  <a:pt x="2280" y="1627"/>
                  <a:pt x="2277" y="1629"/>
                  <a:pt x="2275" y="1632"/>
                </a:cubicBezTo>
                <a:cubicBezTo>
                  <a:pt x="2274" y="1635"/>
                  <a:pt x="2272" y="1638"/>
                  <a:pt x="2270" y="1640"/>
                </a:cubicBezTo>
                <a:cubicBezTo>
                  <a:pt x="2269" y="1641"/>
                  <a:pt x="2269" y="1642"/>
                  <a:pt x="2269" y="1644"/>
                </a:cubicBezTo>
                <a:cubicBezTo>
                  <a:pt x="2269" y="1645"/>
                  <a:pt x="2269" y="1646"/>
                  <a:pt x="2270" y="1647"/>
                </a:cubicBezTo>
                <a:cubicBezTo>
                  <a:pt x="2272" y="1647"/>
                  <a:pt x="2273" y="1647"/>
                  <a:pt x="2273" y="1645"/>
                </a:cubicBezTo>
                <a:cubicBezTo>
                  <a:pt x="2275" y="1641"/>
                  <a:pt x="2279" y="1639"/>
                  <a:pt x="2281" y="1635"/>
                </a:cubicBezTo>
                <a:cubicBezTo>
                  <a:pt x="2282" y="1634"/>
                  <a:pt x="2283" y="1633"/>
                  <a:pt x="2285" y="1633"/>
                </a:cubicBezTo>
                <a:cubicBezTo>
                  <a:pt x="2285" y="1633"/>
                  <a:pt x="2285" y="1633"/>
                  <a:pt x="2286" y="1632"/>
                </a:cubicBezTo>
                <a:cubicBezTo>
                  <a:pt x="2287" y="1629"/>
                  <a:pt x="2290" y="1627"/>
                  <a:pt x="2292" y="1625"/>
                </a:cubicBezTo>
                <a:cubicBezTo>
                  <a:pt x="2296" y="1622"/>
                  <a:pt x="2298" y="1619"/>
                  <a:pt x="2301" y="1616"/>
                </a:cubicBezTo>
                <a:cubicBezTo>
                  <a:pt x="2303" y="1614"/>
                  <a:pt x="2304" y="1613"/>
                  <a:pt x="2307" y="1612"/>
                </a:cubicBezTo>
                <a:cubicBezTo>
                  <a:pt x="2313" y="1610"/>
                  <a:pt x="2319" y="1608"/>
                  <a:pt x="2325" y="1606"/>
                </a:cubicBezTo>
                <a:cubicBezTo>
                  <a:pt x="2327" y="1606"/>
                  <a:pt x="2329" y="1607"/>
                  <a:pt x="2331" y="1607"/>
                </a:cubicBezTo>
                <a:cubicBezTo>
                  <a:pt x="2339" y="1611"/>
                  <a:pt x="2348" y="1613"/>
                  <a:pt x="2357" y="1615"/>
                </a:cubicBezTo>
                <a:cubicBezTo>
                  <a:pt x="2362" y="1615"/>
                  <a:pt x="2366" y="1616"/>
                  <a:pt x="2370" y="1616"/>
                </a:cubicBezTo>
                <a:cubicBezTo>
                  <a:pt x="2373" y="1616"/>
                  <a:pt x="2375" y="1618"/>
                  <a:pt x="2378" y="1619"/>
                </a:cubicBezTo>
                <a:cubicBezTo>
                  <a:pt x="2381" y="1620"/>
                  <a:pt x="2384" y="1622"/>
                  <a:pt x="2387" y="1623"/>
                </a:cubicBezTo>
                <a:cubicBezTo>
                  <a:pt x="2385" y="1624"/>
                  <a:pt x="2383" y="1623"/>
                  <a:pt x="2382" y="1622"/>
                </a:cubicBezTo>
                <a:cubicBezTo>
                  <a:pt x="2377" y="1621"/>
                  <a:pt x="2372" y="1620"/>
                  <a:pt x="2367" y="1619"/>
                </a:cubicBezTo>
                <a:cubicBezTo>
                  <a:pt x="2360" y="1618"/>
                  <a:pt x="2353" y="1617"/>
                  <a:pt x="2347" y="1616"/>
                </a:cubicBezTo>
                <a:cubicBezTo>
                  <a:pt x="2344" y="1616"/>
                  <a:pt x="2342" y="1616"/>
                  <a:pt x="2339" y="1617"/>
                </a:cubicBezTo>
                <a:cubicBezTo>
                  <a:pt x="2332" y="1617"/>
                  <a:pt x="2326" y="1617"/>
                  <a:pt x="2319" y="1615"/>
                </a:cubicBezTo>
                <a:cubicBezTo>
                  <a:pt x="2315" y="1614"/>
                  <a:pt x="2310" y="1615"/>
                  <a:pt x="2306" y="1617"/>
                </a:cubicBezTo>
                <a:cubicBezTo>
                  <a:pt x="2305" y="1617"/>
                  <a:pt x="2304" y="1618"/>
                  <a:pt x="2303" y="1619"/>
                </a:cubicBezTo>
                <a:cubicBezTo>
                  <a:pt x="2298" y="1625"/>
                  <a:pt x="2293" y="1630"/>
                  <a:pt x="2287" y="1635"/>
                </a:cubicBezTo>
                <a:cubicBezTo>
                  <a:pt x="2287" y="1636"/>
                  <a:pt x="2286" y="1636"/>
                  <a:pt x="2285" y="1637"/>
                </a:cubicBezTo>
                <a:cubicBezTo>
                  <a:pt x="2276" y="1642"/>
                  <a:pt x="2273" y="1651"/>
                  <a:pt x="2273" y="1661"/>
                </a:cubicBezTo>
                <a:cubicBezTo>
                  <a:pt x="2273" y="1663"/>
                  <a:pt x="2275" y="1665"/>
                  <a:pt x="2273" y="1667"/>
                </a:cubicBezTo>
                <a:cubicBezTo>
                  <a:pt x="2271" y="1664"/>
                  <a:pt x="2270" y="1662"/>
                  <a:pt x="2268" y="1659"/>
                </a:cubicBezTo>
                <a:close/>
                <a:moveTo>
                  <a:pt x="2278" y="1686"/>
                </a:moveTo>
                <a:cubicBezTo>
                  <a:pt x="2277" y="1688"/>
                  <a:pt x="2277" y="1689"/>
                  <a:pt x="2277" y="1691"/>
                </a:cubicBezTo>
                <a:cubicBezTo>
                  <a:pt x="2277" y="1692"/>
                  <a:pt x="2278" y="1694"/>
                  <a:pt x="2275" y="1695"/>
                </a:cubicBezTo>
                <a:cubicBezTo>
                  <a:pt x="2275" y="1695"/>
                  <a:pt x="2274" y="1697"/>
                  <a:pt x="2274" y="1698"/>
                </a:cubicBezTo>
                <a:cubicBezTo>
                  <a:pt x="2274" y="1701"/>
                  <a:pt x="2274" y="1703"/>
                  <a:pt x="2275" y="1707"/>
                </a:cubicBezTo>
                <a:cubicBezTo>
                  <a:pt x="2273" y="1706"/>
                  <a:pt x="2272" y="1705"/>
                  <a:pt x="2272" y="1703"/>
                </a:cubicBezTo>
                <a:cubicBezTo>
                  <a:pt x="2273" y="1698"/>
                  <a:pt x="2271" y="1693"/>
                  <a:pt x="2271" y="1688"/>
                </a:cubicBezTo>
                <a:cubicBezTo>
                  <a:pt x="2270" y="1687"/>
                  <a:pt x="2270" y="1685"/>
                  <a:pt x="2272" y="1685"/>
                </a:cubicBezTo>
                <a:cubicBezTo>
                  <a:pt x="2274" y="1685"/>
                  <a:pt x="2273" y="1683"/>
                  <a:pt x="2274" y="1682"/>
                </a:cubicBezTo>
                <a:cubicBezTo>
                  <a:pt x="2276" y="1683"/>
                  <a:pt x="2274" y="1685"/>
                  <a:pt x="2276" y="1685"/>
                </a:cubicBezTo>
                <a:cubicBezTo>
                  <a:pt x="2278" y="1684"/>
                  <a:pt x="2277" y="1682"/>
                  <a:pt x="2277" y="1681"/>
                </a:cubicBezTo>
                <a:cubicBezTo>
                  <a:pt x="2277" y="1679"/>
                  <a:pt x="2277" y="1678"/>
                  <a:pt x="2277" y="1676"/>
                </a:cubicBezTo>
                <a:cubicBezTo>
                  <a:pt x="2277" y="1675"/>
                  <a:pt x="2276" y="1675"/>
                  <a:pt x="2277" y="1674"/>
                </a:cubicBezTo>
                <a:cubicBezTo>
                  <a:pt x="2278" y="1674"/>
                  <a:pt x="2279" y="1675"/>
                  <a:pt x="2279" y="1676"/>
                </a:cubicBezTo>
                <a:cubicBezTo>
                  <a:pt x="2279" y="1679"/>
                  <a:pt x="2279" y="1683"/>
                  <a:pt x="2278" y="1686"/>
                </a:cubicBezTo>
                <a:close/>
                <a:moveTo>
                  <a:pt x="2302" y="1691"/>
                </a:moveTo>
                <a:cubicBezTo>
                  <a:pt x="2300" y="1698"/>
                  <a:pt x="2301" y="1706"/>
                  <a:pt x="2301" y="1714"/>
                </a:cubicBezTo>
                <a:cubicBezTo>
                  <a:pt x="2298" y="1713"/>
                  <a:pt x="2299" y="1710"/>
                  <a:pt x="2299" y="1708"/>
                </a:cubicBezTo>
                <a:cubicBezTo>
                  <a:pt x="2298" y="1706"/>
                  <a:pt x="2298" y="1703"/>
                  <a:pt x="2298" y="1700"/>
                </a:cubicBezTo>
                <a:cubicBezTo>
                  <a:pt x="2298" y="1699"/>
                  <a:pt x="2298" y="1697"/>
                  <a:pt x="2296" y="1697"/>
                </a:cubicBezTo>
                <a:cubicBezTo>
                  <a:pt x="2295" y="1698"/>
                  <a:pt x="2295" y="1699"/>
                  <a:pt x="2295" y="1700"/>
                </a:cubicBezTo>
                <a:cubicBezTo>
                  <a:pt x="2295" y="1704"/>
                  <a:pt x="2296" y="1709"/>
                  <a:pt x="2297" y="1713"/>
                </a:cubicBezTo>
                <a:cubicBezTo>
                  <a:pt x="2293" y="1712"/>
                  <a:pt x="2293" y="1712"/>
                  <a:pt x="2293" y="1709"/>
                </a:cubicBezTo>
                <a:cubicBezTo>
                  <a:pt x="2293" y="1701"/>
                  <a:pt x="2293" y="1694"/>
                  <a:pt x="2293" y="1686"/>
                </a:cubicBezTo>
                <a:cubicBezTo>
                  <a:pt x="2293" y="1685"/>
                  <a:pt x="2293" y="1685"/>
                  <a:pt x="2292" y="1684"/>
                </a:cubicBezTo>
                <a:cubicBezTo>
                  <a:pt x="2291" y="1684"/>
                  <a:pt x="2291" y="1685"/>
                  <a:pt x="2291" y="1686"/>
                </a:cubicBezTo>
                <a:cubicBezTo>
                  <a:pt x="2290" y="1688"/>
                  <a:pt x="2291" y="1689"/>
                  <a:pt x="2290" y="1691"/>
                </a:cubicBezTo>
                <a:cubicBezTo>
                  <a:pt x="2290" y="1693"/>
                  <a:pt x="2290" y="1695"/>
                  <a:pt x="2288" y="1697"/>
                </a:cubicBezTo>
                <a:cubicBezTo>
                  <a:pt x="2286" y="1699"/>
                  <a:pt x="2286" y="1703"/>
                  <a:pt x="2287" y="1706"/>
                </a:cubicBezTo>
                <a:cubicBezTo>
                  <a:pt x="2287" y="1707"/>
                  <a:pt x="2287" y="1709"/>
                  <a:pt x="2286" y="1710"/>
                </a:cubicBezTo>
                <a:cubicBezTo>
                  <a:pt x="2284" y="1710"/>
                  <a:pt x="2282" y="1710"/>
                  <a:pt x="2280" y="1709"/>
                </a:cubicBezTo>
                <a:cubicBezTo>
                  <a:pt x="2279" y="1709"/>
                  <a:pt x="2280" y="1708"/>
                  <a:pt x="2280" y="1707"/>
                </a:cubicBezTo>
                <a:cubicBezTo>
                  <a:pt x="2281" y="1701"/>
                  <a:pt x="2281" y="1694"/>
                  <a:pt x="2281" y="1687"/>
                </a:cubicBezTo>
                <a:cubicBezTo>
                  <a:pt x="2281" y="1687"/>
                  <a:pt x="2280" y="1687"/>
                  <a:pt x="2281" y="1686"/>
                </a:cubicBezTo>
                <a:cubicBezTo>
                  <a:pt x="2284" y="1684"/>
                  <a:pt x="2281" y="1680"/>
                  <a:pt x="2282" y="1678"/>
                </a:cubicBezTo>
                <a:cubicBezTo>
                  <a:pt x="2282" y="1677"/>
                  <a:pt x="2281" y="1675"/>
                  <a:pt x="2283" y="1675"/>
                </a:cubicBezTo>
                <a:cubicBezTo>
                  <a:pt x="2285" y="1676"/>
                  <a:pt x="2287" y="1675"/>
                  <a:pt x="2287" y="1677"/>
                </a:cubicBezTo>
                <a:cubicBezTo>
                  <a:pt x="2287" y="1680"/>
                  <a:pt x="2286" y="1682"/>
                  <a:pt x="2286" y="1684"/>
                </a:cubicBezTo>
                <a:cubicBezTo>
                  <a:pt x="2286" y="1685"/>
                  <a:pt x="2286" y="1687"/>
                  <a:pt x="2288" y="1687"/>
                </a:cubicBezTo>
                <a:cubicBezTo>
                  <a:pt x="2290" y="1687"/>
                  <a:pt x="2290" y="1686"/>
                  <a:pt x="2290" y="1684"/>
                </a:cubicBezTo>
                <a:cubicBezTo>
                  <a:pt x="2290" y="1682"/>
                  <a:pt x="2289" y="1680"/>
                  <a:pt x="2289" y="1678"/>
                </a:cubicBezTo>
                <a:cubicBezTo>
                  <a:pt x="2289" y="1677"/>
                  <a:pt x="2289" y="1676"/>
                  <a:pt x="2291" y="1676"/>
                </a:cubicBezTo>
                <a:cubicBezTo>
                  <a:pt x="2292" y="1676"/>
                  <a:pt x="2293" y="1675"/>
                  <a:pt x="2294" y="1678"/>
                </a:cubicBezTo>
                <a:cubicBezTo>
                  <a:pt x="2294" y="1680"/>
                  <a:pt x="2294" y="1682"/>
                  <a:pt x="2294" y="1685"/>
                </a:cubicBezTo>
                <a:cubicBezTo>
                  <a:pt x="2294" y="1686"/>
                  <a:pt x="2293" y="1687"/>
                  <a:pt x="2295" y="1687"/>
                </a:cubicBezTo>
                <a:cubicBezTo>
                  <a:pt x="2296" y="1687"/>
                  <a:pt x="2297" y="1686"/>
                  <a:pt x="2297" y="1685"/>
                </a:cubicBezTo>
                <a:cubicBezTo>
                  <a:pt x="2297" y="1683"/>
                  <a:pt x="2296" y="1681"/>
                  <a:pt x="2296" y="1678"/>
                </a:cubicBezTo>
                <a:cubicBezTo>
                  <a:pt x="2296" y="1677"/>
                  <a:pt x="2297" y="1676"/>
                  <a:pt x="2298" y="1677"/>
                </a:cubicBezTo>
                <a:cubicBezTo>
                  <a:pt x="2299" y="1677"/>
                  <a:pt x="2301" y="1676"/>
                  <a:pt x="2301" y="1678"/>
                </a:cubicBezTo>
                <a:cubicBezTo>
                  <a:pt x="2301" y="1680"/>
                  <a:pt x="2301" y="1681"/>
                  <a:pt x="2301" y="1683"/>
                </a:cubicBezTo>
                <a:cubicBezTo>
                  <a:pt x="2301" y="1685"/>
                  <a:pt x="2300" y="1687"/>
                  <a:pt x="2302" y="1689"/>
                </a:cubicBezTo>
                <a:cubicBezTo>
                  <a:pt x="2302" y="1689"/>
                  <a:pt x="2302" y="1690"/>
                  <a:pt x="2302" y="1691"/>
                </a:cubicBezTo>
                <a:close/>
                <a:moveTo>
                  <a:pt x="2310" y="1698"/>
                </a:moveTo>
                <a:cubicBezTo>
                  <a:pt x="2309" y="1698"/>
                  <a:pt x="2309" y="1701"/>
                  <a:pt x="2309" y="1703"/>
                </a:cubicBezTo>
                <a:cubicBezTo>
                  <a:pt x="2309" y="1707"/>
                  <a:pt x="2309" y="1711"/>
                  <a:pt x="2309" y="1715"/>
                </a:cubicBezTo>
                <a:cubicBezTo>
                  <a:pt x="2308" y="1715"/>
                  <a:pt x="2308" y="1715"/>
                  <a:pt x="2308" y="1715"/>
                </a:cubicBezTo>
                <a:cubicBezTo>
                  <a:pt x="2305" y="1714"/>
                  <a:pt x="2304" y="1714"/>
                  <a:pt x="2304" y="1710"/>
                </a:cubicBezTo>
                <a:cubicBezTo>
                  <a:pt x="2305" y="1703"/>
                  <a:pt x="2305" y="1695"/>
                  <a:pt x="2305" y="1688"/>
                </a:cubicBezTo>
                <a:cubicBezTo>
                  <a:pt x="2305" y="1684"/>
                  <a:pt x="2307" y="1681"/>
                  <a:pt x="2306" y="1678"/>
                </a:cubicBezTo>
                <a:cubicBezTo>
                  <a:pt x="2306" y="1677"/>
                  <a:pt x="2307" y="1677"/>
                  <a:pt x="2307" y="1677"/>
                </a:cubicBezTo>
                <a:cubicBezTo>
                  <a:pt x="2308" y="1677"/>
                  <a:pt x="2308" y="1677"/>
                  <a:pt x="2308" y="1678"/>
                </a:cubicBezTo>
                <a:cubicBezTo>
                  <a:pt x="2308" y="1679"/>
                  <a:pt x="2308" y="1680"/>
                  <a:pt x="2308" y="1681"/>
                </a:cubicBezTo>
                <a:cubicBezTo>
                  <a:pt x="2308" y="1681"/>
                  <a:pt x="2308" y="1682"/>
                  <a:pt x="2308" y="1683"/>
                </a:cubicBezTo>
                <a:cubicBezTo>
                  <a:pt x="2311" y="1686"/>
                  <a:pt x="2312" y="1690"/>
                  <a:pt x="2311" y="1694"/>
                </a:cubicBezTo>
                <a:cubicBezTo>
                  <a:pt x="2311" y="1695"/>
                  <a:pt x="2312" y="1697"/>
                  <a:pt x="2310" y="1698"/>
                </a:cubicBezTo>
                <a:close/>
                <a:moveTo>
                  <a:pt x="2348" y="1722"/>
                </a:moveTo>
                <a:cubicBezTo>
                  <a:pt x="2347" y="1722"/>
                  <a:pt x="2344" y="1722"/>
                  <a:pt x="2344" y="1720"/>
                </a:cubicBezTo>
                <a:cubicBezTo>
                  <a:pt x="2343" y="1717"/>
                  <a:pt x="2343" y="1715"/>
                  <a:pt x="2344" y="1713"/>
                </a:cubicBezTo>
                <a:cubicBezTo>
                  <a:pt x="2345" y="1711"/>
                  <a:pt x="2344" y="1708"/>
                  <a:pt x="2344" y="1706"/>
                </a:cubicBezTo>
                <a:cubicBezTo>
                  <a:pt x="2344" y="1701"/>
                  <a:pt x="2345" y="1697"/>
                  <a:pt x="2344" y="1692"/>
                </a:cubicBezTo>
                <a:cubicBezTo>
                  <a:pt x="2343" y="1691"/>
                  <a:pt x="2343" y="1690"/>
                  <a:pt x="2342" y="1690"/>
                </a:cubicBezTo>
                <a:cubicBezTo>
                  <a:pt x="2342" y="1696"/>
                  <a:pt x="2342" y="1703"/>
                  <a:pt x="2342" y="1709"/>
                </a:cubicBezTo>
                <a:cubicBezTo>
                  <a:pt x="2342" y="1710"/>
                  <a:pt x="2342" y="1711"/>
                  <a:pt x="2341" y="1711"/>
                </a:cubicBezTo>
                <a:cubicBezTo>
                  <a:pt x="2340" y="1712"/>
                  <a:pt x="2340" y="1713"/>
                  <a:pt x="2340" y="1715"/>
                </a:cubicBezTo>
                <a:cubicBezTo>
                  <a:pt x="2340" y="1715"/>
                  <a:pt x="2341" y="1716"/>
                  <a:pt x="2341" y="1717"/>
                </a:cubicBezTo>
                <a:cubicBezTo>
                  <a:pt x="2340" y="1718"/>
                  <a:pt x="2342" y="1720"/>
                  <a:pt x="2340" y="1720"/>
                </a:cubicBezTo>
                <a:cubicBezTo>
                  <a:pt x="2338" y="1720"/>
                  <a:pt x="2335" y="1720"/>
                  <a:pt x="2335" y="1717"/>
                </a:cubicBezTo>
                <a:cubicBezTo>
                  <a:pt x="2335" y="1715"/>
                  <a:pt x="2335" y="1712"/>
                  <a:pt x="2335" y="1710"/>
                </a:cubicBezTo>
                <a:cubicBezTo>
                  <a:pt x="2336" y="1708"/>
                  <a:pt x="2334" y="1706"/>
                  <a:pt x="2334" y="1704"/>
                </a:cubicBezTo>
                <a:cubicBezTo>
                  <a:pt x="2333" y="1701"/>
                  <a:pt x="2333" y="1698"/>
                  <a:pt x="2332" y="1695"/>
                </a:cubicBezTo>
                <a:cubicBezTo>
                  <a:pt x="2332" y="1694"/>
                  <a:pt x="2332" y="1694"/>
                  <a:pt x="2331" y="1694"/>
                </a:cubicBezTo>
                <a:cubicBezTo>
                  <a:pt x="2330" y="1694"/>
                  <a:pt x="2330" y="1695"/>
                  <a:pt x="2330" y="1696"/>
                </a:cubicBezTo>
                <a:cubicBezTo>
                  <a:pt x="2330" y="1702"/>
                  <a:pt x="2330" y="1709"/>
                  <a:pt x="2331" y="1716"/>
                </a:cubicBezTo>
                <a:cubicBezTo>
                  <a:pt x="2331" y="1717"/>
                  <a:pt x="2332" y="1719"/>
                  <a:pt x="2330" y="1719"/>
                </a:cubicBezTo>
                <a:cubicBezTo>
                  <a:pt x="2328" y="1719"/>
                  <a:pt x="2327" y="1719"/>
                  <a:pt x="2327" y="1717"/>
                </a:cubicBezTo>
                <a:cubicBezTo>
                  <a:pt x="2327" y="1714"/>
                  <a:pt x="2327" y="1711"/>
                  <a:pt x="2326" y="1708"/>
                </a:cubicBezTo>
                <a:cubicBezTo>
                  <a:pt x="2324" y="1703"/>
                  <a:pt x="2325" y="1697"/>
                  <a:pt x="2324" y="1691"/>
                </a:cubicBezTo>
                <a:cubicBezTo>
                  <a:pt x="2324" y="1690"/>
                  <a:pt x="2324" y="1689"/>
                  <a:pt x="2323" y="1689"/>
                </a:cubicBezTo>
                <a:cubicBezTo>
                  <a:pt x="2322" y="1689"/>
                  <a:pt x="2322" y="1690"/>
                  <a:pt x="2322" y="1690"/>
                </a:cubicBezTo>
                <a:cubicBezTo>
                  <a:pt x="2322" y="1691"/>
                  <a:pt x="2321" y="1692"/>
                  <a:pt x="2321" y="1693"/>
                </a:cubicBezTo>
                <a:cubicBezTo>
                  <a:pt x="2321" y="1701"/>
                  <a:pt x="2320" y="1709"/>
                  <a:pt x="2322" y="1717"/>
                </a:cubicBezTo>
                <a:cubicBezTo>
                  <a:pt x="2322" y="1717"/>
                  <a:pt x="2322" y="1718"/>
                  <a:pt x="2322" y="1718"/>
                </a:cubicBezTo>
                <a:cubicBezTo>
                  <a:pt x="2321" y="1718"/>
                  <a:pt x="2321" y="1718"/>
                  <a:pt x="2320" y="1717"/>
                </a:cubicBezTo>
                <a:cubicBezTo>
                  <a:pt x="2320" y="1716"/>
                  <a:pt x="2320" y="1715"/>
                  <a:pt x="2320" y="1714"/>
                </a:cubicBezTo>
                <a:cubicBezTo>
                  <a:pt x="2319" y="1711"/>
                  <a:pt x="2319" y="1709"/>
                  <a:pt x="2319" y="1706"/>
                </a:cubicBezTo>
                <a:cubicBezTo>
                  <a:pt x="2319" y="1705"/>
                  <a:pt x="2319" y="1704"/>
                  <a:pt x="2318" y="1704"/>
                </a:cubicBezTo>
                <a:cubicBezTo>
                  <a:pt x="2317" y="1704"/>
                  <a:pt x="2317" y="1705"/>
                  <a:pt x="2317" y="1706"/>
                </a:cubicBezTo>
                <a:cubicBezTo>
                  <a:pt x="2317" y="1708"/>
                  <a:pt x="2317" y="1710"/>
                  <a:pt x="2317" y="1712"/>
                </a:cubicBezTo>
                <a:cubicBezTo>
                  <a:pt x="2317" y="1713"/>
                  <a:pt x="2317" y="1715"/>
                  <a:pt x="2317" y="1716"/>
                </a:cubicBezTo>
                <a:cubicBezTo>
                  <a:pt x="2317" y="1716"/>
                  <a:pt x="2317" y="1716"/>
                  <a:pt x="2317" y="1716"/>
                </a:cubicBezTo>
                <a:cubicBezTo>
                  <a:pt x="2311" y="1715"/>
                  <a:pt x="2311" y="1715"/>
                  <a:pt x="2312" y="1708"/>
                </a:cubicBezTo>
                <a:cubicBezTo>
                  <a:pt x="2312" y="1708"/>
                  <a:pt x="2311" y="1707"/>
                  <a:pt x="2312" y="1706"/>
                </a:cubicBezTo>
                <a:cubicBezTo>
                  <a:pt x="2312" y="1705"/>
                  <a:pt x="2310" y="1703"/>
                  <a:pt x="2313" y="1703"/>
                </a:cubicBezTo>
                <a:cubicBezTo>
                  <a:pt x="2314" y="1702"/>
                  <a:pt x="2315" y="1699"/>
                  <a:pt x="2315" y="1697"/>
                </a:cubicBezTo>
                <a:cubicBezTo>
                  <a:pt x="2314" y="1691"/>
                  <a:pt x="2315" y="1685"/>
                  <a:pt x="2315" y="1679"/>
                </a:cubicBezTo>
                <a:cubicBezTo>
                  <a:pt x="2315" y="1678"/>
                  <a:pt x="2315" y="1678"/>
                  <a:pt x="2316" y="1678"/>
                </a:cubicBezTo>
                <a:cubicBezTo>
                  <a:pt x="2317" y="1678"/>
                  <a:pt x="2317" y="1678"/>
                  <a:pt x="2317" y="1679"/>
                </a:cubicBezTo>
                <a:cubicBezTo>
                  <a:pt x="2317" y="1681"/>
                  <a:pt x="2317" y="1683"/>
                  <a:pt x="2317" y="1686"/>
                </a:cubicBezTo>
                <a:cubicBezTo>
                  <a:pt x="2317" y="1686"/>
                  <a:pt x="2317" y="1688"/>
                  <a:pt x="2318" y="1688"/>
                </a:cubicBezTo>
                <a:cubicBezTo>
                  <a:pt x="2319" y="1688"/>
                  <a:pt x="2320" y="1688"/>
                  <a:pt x="2321" y="1686"/>
                </a:cubicBezTo>
                <a:cubicBezTo>
                  <a:pt x="2321" y="1684"/>
                  <a:pt x="2321" y="1683"/>
                  <a:pt x="2322" y="1681"/>
                </a:cubicBezTo>
                <a:cubicBezTo>
                  <a:pt x="2322" y="1680"/>
                  <a:pt x="2321" y="1679"/>
                  <a:pt x="2323" y="1679"/>
                </a:cubicBezTo>
                <a:cubicBezTo>
                  <a:pt x="2325" y="1679"/>
                  <a:pt x="2326" y="1679"/>
                  <a:pt x="2326" y="1681"/>
                </a:cubicBezTo>
                <a:cubicBezTo>
                  <a:pt x="2326" y="1683"/>
                  <a:pt x="2327" y="1685"/>
                  <a:pt x="2326" y="1687"/>
                </a:cubicBezTo>
                <a:cubicBezTo>
                  <a:pt x="2326" y="1688"/>
                  <a:pt x="2326" y="1689"/>
                  <a:pt x="2327" y="1689"/>
                </a:cubicBezTo>
                <a:cubicBezTo>
                  <a:pt x="2329" y="1690"/>
                  <a:pt x="2328" y="1688"/>
                  <a:pt x="2329" y="1688"/>
                </a:cubicBezTo>
                <a:cubicBezTo>
                  <a:pt x="2329" y="1685"/>
                  <a:pt x="2329" y="1683"/>
                  <a:pt x="2329" y="1680"/>
                </a:cubicBezTo>
                <a:cubicBezTo>
                  <a:pt x="2331" y="1681"/>
                  <a:pt x="2330" y="1682"/>
                  <a:pt x="2330" y="1684"/>
                </a:cubicBezTo>
                <a:cubicBezTo>
                  <a:pt x="2330" y="1684"/>
                  <a:pt x="2330" y="1685"/>
                  <a:pt x="2330" y="1686"/>
                </a:cubicBezTo>
                <a:cubicBezTo>
                  <a:pt x="2330" y="1687"/>
                  <a:pt x="2330" y="1688"/>
                  <a:pt x="2331" y="1688"/>
                </a:cubicBezTo>
                <a:cubicBezTo>
                  <a:pt x="2332" y="1688"/>
                  <a:pt x="2332" y="1687"/>
                  <a:pt x="2332" y="1686"/>
                </a:cubicBezTo>
                <a:cubicBezTo>
                  <a:pt x="2332" y="1685"/>
                  <a:pt x="2332" y="1684"/>
                  <a:pt x="2332" y="1682"/>
                </a:cubicBezTo>
                <a:cubicBezTo>
                  <a:pt x="2332" y="1681"/>
                  <a:pt x="2333" y="1681"/>
                  <a:pt x="2334" y="1681"/>
                </a:cubicBezTo>
                <a:cubicBezTo>
                  <a:pt x="2335" y="1681"/>
                  <a:pt x="2335" y="1681"/>
                  <a:pt x="2335" y="1682"/>
                </a:cubicBezTo>
                <a:cubicBezTo>
                  <a:pt x="2335" y="1685"/>
                  <a:pt x="2335" y="1687"/>
                  <a:pt x="2335" y="1690"/>
                </a:cubicBezTo>
                <a:cubicBezTo>
                  <a:pt x="2335" y="1691"/>
                  <a:pt x="2335" y="1693"/>
                  <a:pt x="2337" y="1693"/>
                </a:cubicBezTo>
                <a:cubicBezTo>
                  <a:pt x="2339" y="1692"/>
                  <a:pt x="2338" y="1691"/>
                  <a:pt x="2338" y="1690"/>
                </a:cubicBezTo>
                <a:cubicBezTo>
                  <a:pt x="2338" y="1687"/>
                  <a:pt x="2339" y="1685"/>
                  <a:pt x="2339" y="1682"/>
                </a:cubicBezTo>
                <a:cubicBezTo>
                  <a:pt x="2340" y="1684"/>
                  <a:pt x="2340" y="1686"/>
                  <a:pt x="2340" y="1688"/>
                </a:cubicBezTo>
                <a:cubicBezTo>
                  <a:pt x="2340" y="1690"/>
                  <a:pt x="2340" y="1691"/>
                  <a:pt x="2342" y="1690"/>
                </a:cubicBezTo>
                <a:cubicBezTo>
                  <a:pt x="2343" y="1688"/>
                  <a:pt x="2342" y="1685"/>
                  <a:pt x="2343" y="1682"/>
                </a:cubicBezTo>
                <a:cubicBezTo>
                  <a:pt x="2347" y="1683"/>
                  <a:pt x="2347" y="1683"/>
                  <a:pt x="2347" y="1686"/>
                </a:cubicBezTo>
                <a:cubicBezTo>
                  <a:pt x="2347" y="1689"/>
                  <a:pt x="2348" y="1692"/>
                  <a:pt x="2348" y="1694"/>
                </a:cubicBezTo>
                <a:cubicBezTo>
                  <a:pt x="2348" y="1703"/>
                  <a:pt x="2350" y="1711"/>
                  <a:pt x="2349" y="1719"/>
                </a:cubicBezTo>
                <a:cubicBezTo>
                  <a:pt x="2349" y="1720"/>
                  <a:pt x="2350" y="1722"/>
                  <a:pt x="2348" y="1722"/>
                </a:cubicBezTo>
                <a:close/>
                <a:moveTo>
                  <a:pt x="2385" y="1728"/>
                </a:moveTo>
                <a:cubicBezTo>
                  <a:pt x="2385" y="1730"/>
                  <a:pt x="2384" y="1730"/>
                  <a:pt x="2382" y="1730"/>
                </a:cubicBezTo>
                <a:cubicBezTo>
                  <a:pt x="2382" y="1730"/>
                  <a:pt x="2382" y="1730"/>
                  <a:pt x="2382" y="1730"/>
                </a:cubicBezTo>
                <a:cubicBezTo>
                  <a:pt x="2380" y="1729"/>
                  <a:pt x="2376" y="1731"/>
                  <a:pt x="2375" y="1728"/>
                </a:cubicBezTo>
                <a:cubicBezTo>
                  <a:pt x="2374" y="1726"/>
                  <a:pt x="2375" y="1723"/>
                  <a:pt x="2374" y="1720"/>
                </a:cubicBezTo>
                <a:cubicBezTo>
                  <a:pt x="2374" y="1719"/>
                  <a:pt x="2375" y="1718"/>
                  <a:pt x="2373" y="1718"/>
                </a:cubicBezTo>
                <a:cubicBezTo>
                  <a:pt x="2372" y="1718"/>
                  <a:pt x="2372" y="1719"/>
                  <a:pt x="2372" y="1720"/>
                </a:cubicBezTo>
                <a:cubicBezTo>
                  <a:pt x="2372" y="1722"/>
                  <a:pt x="2373" y="1724"/>
                  <a:pt x="2372" y="1727"/>
                </a:cubicBezTo>
                <a:cubicBezTo>
                  <a:pt x="2372" y="1727"/>
                  <a:pt x="2373" y="1728"/>
                  <a:pt x="2371" y="1728"/>
                </a:cubicBezTo>
                <a:cubicBezTo>
                  <a:pt x="2370" y="1728"/>
                  <a:pt x="2370" y="1727"/>
                  <a:pt x="2370" y="1726"/>
                </a:cubicBezTo>
                <a:cubicBezTo>
                  <a:pt x="2371" y="1719"/>
                  <a:pt x="2370" y="1712"/>
                  <a:pt x="2369" y="1705"/>
                </a:cubicBezTo>
                <a:cubicBezTo>
                  <a:pt x="2369" y="1704"/>
                  <a:pt x="2369" y="1703"/>
                  <a:pt x="2367" y="1702"/>
                </a:cubicBezTo>
                <a:cubicBezTo>
                  <a:pt x="2367" y="1704"/>
                  <a:pt x="2367" y="1706"/>
                  <a:pt x="2367" y="1708"/>
                </a:cubicBezTo>
                <a:cubicBezTo>
                  <a:pt x="2367" y="1714"/>
                  <a:pt x="2364" y="1720"/>
                  <a:pt x="2366" y="1725"/>
                </a:cubicBezTo>
                <a:cubicBezTo>
                  <a:pt x="2366" y="1727"/>
                  <a:pt x="2365" y="1727"/>
                  <a:pt x="2364" y="1727"/>
                </a:cubicBezTo>
                <a:cubicBezTo>
                  <a:pt x="2363" y="1727"/>
                  <a:pt x="2361" y="1726"/>
                  <a:pt x="2360" y="1726"/>
                </a:cubicBezTo>
                <a:cubicBezTo>
                  <a:pt x="2358" y="1726"/>
                  <a:pt x="2358" y="1725"/>
                  <a:pt x="2358" y="1723"/>
                </a:cubicBezTo>
                <a:cubicBezTo>
                  <a:pt x="2358" y="1719"/>
                  <a:pt x="2358" y="1714"/>
                  <a:pt x="2358" y="1710"/>
                </a:cubicBezTo>
                <a:cubicBezTo>
                  <a:pt x="2358" y="1709"/>
                  <a:pt x="2359" y="1708"/>
                  <a:pt x="2357" y="1708"/>
                </a:cubicBezTo>
                <a:cubicBezTo>
                  <a:pt x="2356" y="1708"/>
                  <a:pt x="2356" y="1709"/>
                  <a:pt x="2356" y="1710"/>
                </a:cubicBezTo>
                <a:cubicBezTo>
                  <a:pt x="2356" y="1715"/>
                  <a:pt x="2355" y="1720"/>
                  <a:pt x="2355" y="1724"/>
                </a:cubicBezTo>
                <a:cubicBezTo>
                  <a:pt x="2352" y="1724"/>
                  <a:pt x="2352" y="1723"/>
                  <a:pt x="2352" y="1720"/>
                </a:cubicBezTo>
                <a:cubicBezTo>
                  <a:pt x="2352" y="1715"/>
                  <a:pt x="2352" y="1709"/>
                  <a:pt x="2351" y="1704"/>
                </a:cubicBezTo>
                <a:cubicBezTo>
                  <a:pt x="2350" y="1698"/>
                  <a:pt x="2351" y="1691"/>
                  <a:pt x="2350" y="1686"/>
                </a:cubicBezTo>
                <a:cubicBezTo>
                  <a:pt x="2349" y="1685"/>
                  <a:pt x="2349" y="1684"/>
                  <a:pt x="2350" y="1683"/>
                </a:cubicBezTo>
                <a:cubicBezTo>
                  <a:pt x="2351" y="1683"/>
                  <a:pt x="2352" y="1684"/>
                  <a:pt x="2352" y="1685"/>
                </a:cubicBezTo>
                <a:cubicBezTo>
                  <a:pt x="2353" y="1687"/>
                  <a:pt x="2352" y="1689"/>
                  <a:pt x="2352" y="1691"/>
                </a:cubicBezTo>
                <a:cubicBezTo>
                  <a:pt x="2353" y="1692"/>
                  <a:pt x="2352" y="1693"/>
                  <a:pt x="2353" y="1693"/>
                </a:cubicBezTo>
                <a:cubicBezTo>
                  <a:pt x="2355" y="1693"/>
                  <a:pt x="2355" y="1692"/>
                  <a:pt x="2355" y="1691"/>
                </a:cubicBezTo>
                <a:cubicBezTo>
                  <a:pt x="2355" y="1689"/>
                  <a:pt x="2355" y="1688"/>
                  <a:pt x="2355" y="1686"/>
                </a:cubicBezTo>
                <a:cubicBezTo>
                  <a:pt x="2355" y="1685"/>
                  <a:pt x="2354" y="1684"/>
                  <a:pt x="2355" y="1684"/>
                </a:cubicBezTo>
                <a:cubicBezTo>
                  <a:pt x="2357" y="1684"/>
                  <a:pt x="2357" y="1685"/>
                  <a:pt x="2357" y="1686"/>
                </a:cubicBezTo>
                <a:cubicBezTo>
                  <a:pt x="2357" y="1689"/>
                  <a:pt x="2356" y="1692"/>
                  <a:pt x="2357" y="1696"/>
                </a:cubicBezTo>
                <a:cubicBezTo>
                  <a:pt x="2357" y="1696"/>
                  <a:pt x="2356" y="1698"/>
                  <a:pt x="2357" y="1698"/>
                </a:cubicBezTo>
                <a:cubicBezTo>
                  <a:pt x="2359" y="1698"/>
                  <a:pt x="2359" y="1697"/>
                  <a:pt x="2359" y="1696"/>
                </a:cubicBezTo>
                <a:cubicBezTo>
                  <a:pt x="2360" y="1692"/>
                  <a:pt x="2359" y="1689"/>
                  <a:pt x="2359" y="1685"/>
                </a:cubicBezTo>
                <a:cubicBezTo>
                  <a:pt x="2360" y="1688"/>
                  <a:pt x="2360" y="1690"/>
                  <a:pt x="2361" y="1693"/>
                </a:cubicBezTo>
                <a:cubicBezTo>
                  <a:pt x="2361" y="1694"/>
                  <a:pt x="2360" y="1694"/>
                  <a:pt x="2361" y="1695"/>
                </a:cubicBezTo>
                <a:cubicBezTo>
                  <a:pt x="2361" y="1696"/>
                  <a:pt x="2362" y="1696"/>
                  <a:pt x="2362" y="1696"/>
                </a:cubicBezTo>
                <a:cubicBezTo>
                  <a:pt x="2363" y="1696"/>
                  <a:pt x="2363" y="1695"/>
                  <a:pt x="2363" y="1695"/>
                </a:cubicBezTo>
                <a:cubicBezTo>
                  <a:pt x="2363" y="1692"/>
                  <a:pt x="2363" y="1689"/>
                  <a:pt x="2363" y="1687"/>
                </a:cubicBezTo>
                <a:cubicBezTo>
                  <a:pt x="2363" y="1686"/>
                  <a:pt x="2362" y="1686"/>
                  <a:pt x="2363" y="1685"/>
                </a:cubicBezTo>
                <a:cubicBezTo>
                  <a:pt x="2364" y="1685"/>
                  <a:pt x="2365" y="1686"/>
                  <a:pt x="2365" y="1687"/>
                </a:cubicBezTo>
                <a:cubicBezTo>
                  <a:pt x="2365" y="1689"/>
                  <a:pt x="2365" y="1692"/>
                  <a:pt x="2365" y="1695"/>
                </a:cubicBezTo>
                <a:cubicBezTo>
                  <a:pt x="2365" y="1696"/>
                  <a:pt x="2364" y="1698"/>
                  <a:pt x="2366" y="1698"/>
                </a:cubicBezTo>
                <a:cubicBezTo>
                  <a:pt x="2367" y="1699"/>
                  <a:pt x="2367" y="1697"/>
                  <a:pt x="2368" y="1696"/>
                </a:cubicBezTo>
                <a:cubicBezTo>
                  <a:pt x="2369" y="1697"/>
                  <a:pt x="2367" y="1699"/>
                  <a:pt x="2369" y="1699"/>
                </a:cubicBezTo>
                <a:cubicBezTo>
                  <a:pt x="2371" y="1699"/>
                  <a:pt x="2371" y="1697"/>
                  <a:pt x="2371" y="1695"/>
                </a:cubicBezTo>
                <a:cubicBezTo>
                  <a:pt x="2370" y="1693"/>
                  <a:pt x="2370" y="1690"/>
                  <a:pt x="2370" y="1687"/>
                </a:cubicBezTo>
                <a:cubicBezTo>
                  <a:pt x="2372" y="1691"/>
                  <a:pt x="2372" y="1695"/>
                  <a:pt x="2372" y="1699"/>
                </a:cubicBezTo>
                <a:cubicBezTo>
                  <a:pt x="2372" y="1701"/>
                  <a:pt x="2372" y="1703"/>
                  <a:pt x="2375" y="1703"/>
                </a:cubicBezTo>
                <a:cubicBezTo>
                  <a:pt x="2376" y="1703"/>
                  <a:pt x="2376" y="1704"/>
                  <a:pt x="2376" y="1704"/>
                </a:cubicBezTo>
                <a:cubicBezTo>
                  <a:pt x="2376" y="1706"/>
                  <a:pt x="2376" y="1709"/>
                  <a:pt x="2375" y="1711"/>
                </a:cubicBezTo>
                <a:cubicBezTo>
                  <a:pt x="2375" y="1712"/>
                  <a:pt x="2375" y="1713"/>
                  <a:pt x="2376" y="1713"/>
                </a:cubicBezTo>
                <a:cubicBezTo>
                  <a:pt x="2377" y="1713"/>
                  <a:pt x="2377" y="1712"/>
                  <a:pt x="2378" y="1712"/>
                </a:cubicBezTo>
                <a:cubicBezTo>
                  <a:pt x="2381" y="1706"/>
                  <a:pt x="2379" y="1701"/>
                  <a:pt x="2379" y="1695"/>
                </a:cubicBezTo>
                <a:cubicBezTo>
                  <a:pt x="2378" y="1693"/>
                  <a:pt x="2378" y="1691"/>
                  <a:pt x="2378" y="1689"/>
                </a:cubicBezTo>
                <a:cubicBezTo>
                  <a:pt x="2380" y="1689"/>
                  <a:pt x="2380" y="1691"/>
                  <a:pt x="2380" y="1692"/>
                </a:cubicBezTo>
                <a:cubicBezTo>
                  <a:pt x="2381" y="1695"/>
                  <a:pt x="2381" y="1697"/>
                  <a:pt x="2381" y="1699"/>
                </a:cubicBezTo>
                <a:cubicBezTo>
                  <a:pt x="2381" y="1700"/>
                  <a:pt x="2381" y="1700"/>
                  <a:pt x="2382" y="1701"/>
                </a:cubicBezTo>
                <a:cubicBezTo>
                  <a:pt x="2385" y="1702"/>
                  <a:pt x="2385" y="1700"/>
                  <a:pt x="2385" y="1699"/>
                </a:cubicBezTo>
                <a:cubicBezTo>
                  <a:pt x="2384" y="1697"/>
                  <a:pt x="2385" y="1695"/>
                  <a:pt x="2385" y="1692"/>
                </a:cubicBezTo>
                <a:cubicBezTo>
                  <a:pt x="2386" y="1696"/>
                  <a:pt x="2385" y="1700"/>
                  <a:pt x="2385" y="1703"/>
                </a:cubicBezTo>
                <a:cubicBezTo>
                  <a:pt x="2387" y="1711"/>
                  <a:pt x="2384" y="1719"/>
                  <a:pt x="2385" y="1728"/>
                </a:cubicBezTo>
                <a:close/>
                <a:moveTo>
                  <a:pt x="2394" y="1716"/>
                </a:moveTo>
                <a:cubicBezTo>
                  <a:pt x="2394" y="1720"/>
                  <a:pt x="2393" y="1724"/>
                  <a:pt x="2393" y="1728"/>
                </a:cubicBezTo>
                <a:cubicBezTo>
                  <a:pt x="2393" y="1731"/>
                  <a:pt x="2390" y="1730"/>
                  <a:pt x="2389" y="1730"/>
                </a:cubicBezTo>
                <a:cubicBezTo>
                  <a:pt x="2386" y="1730"/>
                  <a:pt x="2387" y="1729"/>
                  <a:pt x="2388" y="1728"/>
                </a:cubicBezTo>
                <a:cubicBezTo>
                  <a:pt x="2388" y="1722"/>
                  <a:pt x="2388" y="1715"/>
                  <a:pt x="2388" y="1709"/>
                </a:cubicBezTo>
                <a:cubicBezTo>
                  <a:pt x="2388" y="1704"/>
                  <a:pt x="2388" y="1699"/>
                  <a:pt x="2387" y="1693"/>
                </a:cubicBezTo>
                <a:cubicBezTo>
                  <a:pt x="2388" y="1693"/>
                  <a:pt x="2388" y="1693"/>
                  <a:pt x="2388" y="1693"/>
                </a:cubicBezTo>
                <a:cubicBezTo>
                  <a:pt x="2390" y="1693"/>
                  <a:pt x="2391" y="1694"/>
                  <a:pt x="2391" y="1696"/>
                </a:cubicBezTo>
                <a:cubicBezTo>
                  <a:pt x="2390" y="1702"/>
                  <a:pt x="2390" y="1707"/>
                  <a:pt x="2390" y="1712"/>
                </a:cubicBezTo>
                <a:cubicBezTo>
                  <a:pt x="2390" y="1713"/>
                  <a:pt x="2390" y="1715"/>
                  <a:pt x="2391" y="1715"/>
                </a:cubicBezTo>
                <a:cubicBezTo>
                  <a:pt x="2392" y="1715"/>
                  <a:pt x="2392" y="1714"/>
                  <a:pt x="2392" y="1713"/>
                </a:cubicBezTo>
                <a:cubicBezTo>
                  <a:pt x="2393" y="1711"/>
                  <a:pt x="2393" y="1708"/>
                  <a:pt x="2394" y="1706"/>
                </a:cubicBezTo>
                <a:cubicBezTo>
                  <a:pt x="2395" y="1710"/>
                  <a:pt x="2394" y="1713"/>
                  <a:pt x="2394" y="1716"/>
                </a:cubicBezTo>
                <a:close/>
                <a:moveTo>
                  <a:pt x="2418" y="1731"/>
                </a:moveTo>
                <a:cubicBezTo>
                  <a:pt x="2417" y="1730"/>
                  <a:pt x="2415" y="1732"/>
                  <a:pt x="2414" y="1729"/>
                </a:cubicBezTo>
                <a:cubicBezTo>
                  <a:pt x="2414" y="1727"/>
                  <a:pt x="2414" y="1725"/>
                  <a:pt x="2415" y="1723"/>
                </a:cubicBezTo>
                <a:cubicBezTo>
                  <a:pt x="2415" y="1721"/>
                  <a:pt x="2414" y="1720"/>
                  <a:pt x="2413" y="1719"/>
                </a:cubicBezTo>
                <a:cubicBezTo>
                  <a:pt x="2411" y="1719"/>
                  <a:pt x="2412" y="1721"/>
                  <a:pt x="2411" y="1722"/>
                </a:cubicBezTo>
                <a:cubicBezTo>
                  <a:pt x="2411" y="1724"/>
                  <a:pt x="2411" y="1727"/>
                  <a:pt x="2411" y="1729"/>
                </a:cubicBezTo>
                <a:cubicBezTo>
                  <a:pt x="2411" y="1731"/>
                  <a:pt x="2409" y="1730"/>
                  <a:pt x="2408" y="1730"/>
                </a:cubicBezTo>
                <a:cubicBezTo>
                  <a:pt x="2407" y="1731"/>
                  <a:pt x="2406" y="1731"/>
                  <a:pt x="2406" y="1729"/>
                </a:cubicBezTo>
                <a:cubicBezTo>
                  <a:pt x="2406" y="1724"/>
                  <a:pt x="2405" y="1720"/>
                  <a:pt x="2405" y="1715"/>
                </a:cubicBezTo>
                <a:cubicBezTo>
                  <a:pt x="2405" y="1714"/>
                  <a:pt x="2405" y="1713"/>
                  <a:pt x="2403" y="1713"/>
                </a:cubicBezTo>
                <a:cubicBezTo>
                  <a:pt x="2402" y="1713"/>
                  <a:pt x="2402" y="1714"/>
                  <a:pt x="2402" y="1715"/>
                </a:cubicBezTo>
                <a:cubicBezTo>
                  <a:pt x="2402" y="1719"/>
                  <a:pt x="2402" y="1723"/>
                  <a:pt x="2402" y="1727"/>
                </a:cubicBezTo>
                <a:cubicBezTo>
                  <a:pt x="2402" y="1729"/>
                  <a:pt x="2402" y="1730"/>
                  <a:pt x="2400" y="1730"/>
                </a:cubicBezTo>
                <a:cubicBezTo>
                  <a:pt x="2399" y="1729"/>
                  <a:pt x="2396" y="1731"/>
                  <a:pt x="2396" y="1727"/>
                </a:cubicBezTo>
                <a:cubicBezTo>
                  <a:pt x="2397" y="1723"/>
                  <a:pt x="2397" y="1719"/>
                  <a:pt x="2397" y="1714"/>
                </a:cubicBezTo>
                <a:cubicBezTo>
                  <a:pt x="2397" y="1708"/>
                  <a:pt x="2395" y="1702"/>
                  <a:pt x="2395" y="1697"/>
                </a:cubicBezTo>
                <a:cubicBezTo>
                  <a:pt x="2395" y="1696"/>
                  <a:pt x="2395" y="1696"/>
                  <a:pt x="2395" y="1695"/>
                </a:cubicBezTo>
                <a:cubicBezTo>
                  <a:pt x="2400" y="1696"/>
                  <a:pt x="2400" y="1696"/>
                  <a:pt x="2400" y="1702"/>
                </a:cubicBezTo>
                <a:cubicBezTo>
                  <a:pt x="2400" y="1704"/>
                  <a:pt x="2400" y="1705"/>
                  <a:pt x="2400" y="1707"/>
                </a:cubicBezTo>
                <a:cubicBezTo>
                  <a:pt x="2399" y="1708"/>
                  <a:pt x="2399" y="1709"/>
                  <a:pt x="2400" y="1710"/>
                </a:cubicBezTo>
                <a:cubicBezTo>
                  <a:pt x="2401" y="1710"/>
                  <a:pt x="2402" y="1709"/>
                  <a:pt x="2402" y="1708"/>
                </a:cubicBezTo>
                <a:cubicBezTo>
                  <a:pt x="2402" y="1708"/>
                  <a:pt x="2402" y="1708"/>
                  <a:pt x="2402" y="1707"/>
                </a:cubicBezTo>
                <a:cubicBezTo>
                  <a:pt x="2403" y="1708"/>
                  <a:pt x="2403" y="1709"/>
                  <a:pt x="2404" y="1709"/>
                </a:cubicBezTo>
                <a:cubicBezTo>
                  <a:pt x="2405" y="1708"/>
                  <a:pt x="2405" y="1707"/>
                  <a:pt x="2405" y="1706"/>
                </a:cubicBezTo>
                <a:cubicBezTo>
                  <a:pt x="2404" y="1704"/>
                  <a:pt x="2405" y="1701"/>
                  <a:pt x="2404" y="1698"/>
                </a:cubicBezTo>
                <a:cubicBezTo>
                  <a:pt x="2407" y="1698"/>
                  <a:pt x="2408" y="1699"/>
                  <a:pt x="2408" y="1702"/>
                </a:cubicBezTo>
                <a:cubicBezTo>
                  <a:pt x="2409" y="1706"/>
                  <a:pt x="2408" y="1710"/>
                  <a:pt x="2407" y="1714"/>
                </a:cubicBezTo>
                <a:cubicBezTo>
                  <a:pt x="2407" y="1715"/>
                  <a:pt x="2406" y="1715"/>
                  <a:pt x="2407" y="1716"/>
                </a:cubicBezTo>
                <a:cubicBezTo>
                  <a:pt x="2408" y="1716"/>
                  <a:pt x="2408" y="1715"/>
                  <a:pt x="2409" y="1715"/>
                </a:cubicBezTo>
                <a:cubicBezTo>
                  <a:pt x="2409" y="1714"/>
                  <a:pt x="2410" y="1713"/>
                  <a:pt x="2410" y="1712"/>
                </a:cubicBezTo>
                <a:cubicBezTo>
                  <a:pt x="2410" y="1712"/>
                  <a:pt x="2410" y="1711"/>
                  <a:pt x="2411" y="1711"/>
                </a:cubicBezTo>
                <a:cubicBezTo>
                  <a:pt x="2415" y="1712"/>
                  <a:pt x="2413" y="1710"/>
                  <a:pt x="2413" y="1708"/>
                </a:cubicBezTo>
                <a:cubicBezTo>
                  <a:pt x="2413" y="1706"/>
                  <a:pt x="2412" y="1703"/>
                  <a:pt x="2412" y="1700"/>
                </a:cubicBezTo>
                <a:cubicBezTo>
                  <a:pt x="2414" y="1700"/>
                  <a:pt x="2415" y="1701"/>
                  <a:pt x="2415" y="1703"/>
                </a:cubicBezTo>
                <a:cubicBezTo>
                  <a:pt x="2415" y="1705"/>
                  <a:pt x="2415" y="1707"/>
                  <a:pt x="2415" y="1709"/>
                </a:cubicBezTo>
                <a:cubicBezTo>
                  <a:pt x="2415" y="1710"/>
                  <a:pt x="2415" y="1711"/>
                  <a:pt x="2416" y="1711"/>
                </a:cubicBezTo>
                <a:cubicBezTo>
                  <a:pt x="2417" y="1711"/>
                  <a:pt x="2417" y="1710"/>
                  <a:pt x="2417" y="1709"/>
                </a:cubicBezTo>
                <a:cubicBezTo>
                  <a:pt x="2417" y="1707"/>
                  <a:pt x="2417" y="1706"/>
                  <a:pt x="2418" y="1704"/>
                </a:cubicBezTo>
                <a:cubicBezTo>
                  <a:pt x="2418" y="1707"/>
                  <a:pt x="2420" y="1709"/>
                  <a:pt x="2419" y="1712"/>
                </a:cubicBezTo>
                <a:cubicBezTo>
                  <a:pt x="2419" y="1715"/>
                  <a:pt x="2419" y="1718"/>
                  <a:pt x="2419" y="1721"/>
                </a:cubicBezTo>
                <a:cubicBezTo>
                  <a:pt x="2419" y="1724"/>
                  <a:pt x="2419" y="1726"/>
                  <a:pt x="2419" y="1729"/>
                </a:cubicBezTo>
                <a:cubicBezTo>
                  <a:pt x="2420" y="1731"/>
                  <a:pt x="2419" y="1731"/>
                  <a:pt x="2418" y="1731"/>
                </a:cubicBezTo>
                <a:close/>
                <a:moveTo>
                  <a:pt x="2438" y="1723"/>
                </a:moveTo>
                <a:cubicBezTo>
                  <a:pt x="2438" y="1725"/>
                  <a:pt x="2438" y="1727"/>
                  <a:pt x="2438" y="1729"/>
                </a:cubicBezTo>
                <a:cubicBezTo>
                  <a:pt x="2438" y="1731"/>
                  <a:pt x="2438" y="1731"/>
                  <a:pt x="2436" y="1731"/>
                </a:cubicBezTo>
                <a:cubicBezTo>
                  <a:pt x="2434" y="1731"/>
                  <a:pt x="2431" y="1732"/>
                  <a:pt x="2432" y="1728"/>
                </a:cubicBezTo>
                <a:cubicBezTo>
                  <a:pt x="2432" y="1727"/>
                  <a:pt x="2432" y="1725"/>
                  <a:pt x="2432" y="1724"/>
                </a:cubicBezTo>
                <a:cubicBezTo>
                  <a:pt x="2432" y="1723"/>
                  <a:pt x="2431" y="1722"/>
                  <a:pt x="2430" y="1722"/>
                </a:cubicBezTo>
                <a:cubicBezTo>
                  <a:pt x="2429" y="1722"/>
                  <a:pt x="2429" y="1723"/>
                  <a:pt x="2429" y="1724"/>
                </a:cubicBezTo>
                <a:cubicBezTo>
                  <a:pt x="2429" y="1725"/>
                  <a:pt x="2428" y="1726"/>
                  <a:pt x="2428" y="1727"/>
                </a:cubicBezTo>
                <a:cubicBezTo>
                  <a:pt x="2429" y="1731"/>
                  <a:pt x="2428" y="1732"/>
                  <a:pt x="2424" y="1731"/>
                </a:cubicBezTo>
                <a:cubicBezTo>
                  <a:pt x="2424" y="1731"/>
                  <a:pt x="2423" y="1730"/>
                  <a:pt x="2423" y="1730"/>
                </a:cubicBezTo>
                <a:cubicBezTo>
                  <a:pt x="2423" y="1721"/>
                  <a:pt x="2421" y="1712"/>
                  <a:pt x="2420" y="1704"/>
                </a:cubicBezTo>
                <a:cubicBezTo>
                  <a:pt x="2420" y="1703"/>
                  <a:pt x="2420" y="1702"/>
                  <a:pt x="2421" y="1703"/>
                </a:cubicBezTo>
                <a:cubicBezTo>
                  <a:pt x="2422" y="1703"/>
                  <a:pt x="2423" y="1702"/>
                  <a:pt x="2423" y="1704"/>
                </a:cubicBezTo>
                <a:cubicBezTo>
                  <a:pt x="2423" y="1704"/>
                  <a:pt x="2423" y="1705"/>
                  <a:pt x="2423" y="1705"/>
                </a:cubicBezTo>
                <a:cubicBezTo>
                  <a:pt x="2423" y="1708"/>
                  <a:pt x="2423" y="1710"/>
                  <a:pt x="2423" y="1712"/>
                </a:cubicBezTo>
                <a:cubicBezTo>
                  <a:pt x="2423" y="1714"/>
                  <a:pt x="2422" y="1716"/>
                  <a:pt x="2425" y="1717"/>
                </a:cubicBezTo>
                <a:cubicBezTo>
                  <a:pt x="2425" y="1717"/>
                  <a:pt x="2425" y="1718"/>
                  <a:pt x="2425" y="1718"/>
                </a:cubicBezTo>
                <a:cubicBezTo>
                  <a:pt x="2425" y="1719"/>
                  <a:pt x="2425" y="1721"/>
                  <a:pt x="2425" y="1722"/>
                </a:cubicBezTo>
                <a:cubicBezTo>
                  <a:pt x="2424" y="1723"/>
                  <a:pt x="2424" y="1724"/>
                  <a:pt x="2426" y="1725"/>
                </a:cubicBezTo>
                <a:cubicBezTo>
                  <a:pt x="2427" y="1725"/>
                  <a:pt x="2427" y="1723"/>
                  <a:pt x="2427" y="1723"/>
                </a:cubicBezTo>
                <a:cubicBezTo>
                  <a:pt x="2429" y="1717"/>
                  <a:pt x="2429" y="1712"/>
                  <a:pt x="2427" y="1706"/>
                </a:cubicBezTo>
                <a:cubicBezTo>
                  <a:pt x="2427" y="1705"/>
                  <a:pt x="2427" y="1705"/>
                  <a:pt x="2426" y="1704"/>
                </a:cubicBezTo>
                <a:cubicBezTo>
                  <a:pt x="2428" y="1704"/>
                  <a:pt x="2428" y="1704"/>
                  <a:pt x="2428" y="1705"/>
                </a:cubicBezTo>
                <a:cubicBezTo>
                  <a:pt x="2428" y="1708"/>
                  <a:pt x="2429" y="1710"/>
                  <a:pt x="2429" y="1712"/>
                </a:cubicBezTo>
                <a:cubicBezTo>
                  <a:pt x="2429" y="1713"/>
                  <a:pt x="2430" y="1714"/>
                  <a:pt x="2430" y="1713"/>
                </a:cubicBezTo>
                <a:cubicBezTo>
                  <a:pt x="2431" y="1713"/>
                  <a:pt x="2432" y="1713"/>
                  <a:pt x="2432" y="1712"/>
                </a:cubicBezTo>
                <a:cubicBezTo>
                  <a:pt x="2431" y="1710"/>
                  <a:pt x="2431" y="1708"/>
                  <a:pt x="2431" y="1707"/>
                </a:cubicBezTo>
                <a:cubicBezTo>
                  <a:pt x="2431" y="1706"/>
                  <a:pt x="2430" y="1705"/>
                  <a:pt x="2431" y="1704"/>
                </a:cubicBezTo>
                <a:cubicBezTo>
                  <a:pt x="2432" y="1704"/>
                  <a:pt x="2433" y="1705"/>
                  <a:pt x="2433" y="1706"/>
                </a:cubicBezTo>
                <a:cubicBezTo>
                  <a:pt x="2434" y="1709"/>
                  <a:pt x="2434" y="1711"/>
                  <a:pt x="2434" y="1713"/>
                </a:cubicBezTo>
                <a:cubicBezTo>
                  <a:pt x="2434" y="1714"/>
                  <a:pt x="2434" y="1715"/>
                  <a:pt x="2435" y="1715"/>
                </a:cubicBezTo>
                <a:cubicBezTo>
                  <a:pt x="2435" y="1715"/>
                  <a:pt x="2436" y="1714"/>
                  <a:pt x="2436" y="1714"/>
                </a:cubicBezTo>
                <a:cubicBezTo>
                  <a:pt x="2437" y="1711"/>
                  <a:pt x="2435" y="1708"/>
                  <a:pt x="2436" y="1706"/>
                </a:cubicBezTo>
                <a:cubicBezTo>
                  <a:pt x="2438" y="1711"/>
                  <a:pt x="2439" y="1717"/>
                  <a:pt x="2438" y="1723"/>
                </a:cubicBezTo>
                <a:close/>
                <a:moveTo>
                  <a:pt x="2494" y="1711"/>
                </a:moveTo>
                <a:cubicBezTo>
                  <a:pt x="2493" y="1713"/>
                  <a:pt x="2494" y="1716"/>
                  <a:pt x="2494" y="1719"/>
                </a:cubicBezTo>
                <a:cubicBezTo>
                  <a:pt x="2493" y="1723"/>
                  <a:pt x="2493" y="1727"/>
                  <a:pt x="2493" y="1731"/>
                </a:cubicBezTo>
                <a:cubicBezTo>
                  <a:pt x="2493" y="1732"/>
                  <a:pt x="2492" y="1733"/>
                  <a:pt x="2491" y="1733"/>
                </a:cubicBezTo>
                <a:cubicBezTo>
                  <a:pt x="2489" y="1733"/>
                  <a:pt x="2487" y="1733"/>
                  <a:pt x="2484" y="1733"/>
                </a:cubicBezTo>
                <a:cubicBezTo>
                  <a:pt x="2484" y="1728"/>
                  <a:pt x="2484" y="1723"/>
                  <a:pt x="2484" y="1719"/>
                </a:cubicBezTo>
                <a:cubicBezTo>
                  <a:pt x="2483" y="1717"/>
                  <a:pt x="2483" y="1715"/>
                  <a:pt x="2483" y="1714"/>
                </a:cubicBezTo>
                <a:cubicBezTo>
                  <a:pt x="2483" y="1713"/>
                  <a:pt x="2483" y="1712"/>
                  <a:pt x="2482" y="1712"/>
                </a:cubicBezTo>
                <a:cubicBezTo>
                  <a:pt x="2481" y="1712"/>
                  <a:pt x="2481" y="1713"/>
                  <a:pt x="2481" y="1714"/>
                </a:cubicBezTo>
                <a:cubicBezTo>
                  <a:pt x="2481" y="1719"/>
                  <a:pt x="2480" y="1725"/>
                  <a:pt x="2481" y="1730"/>
                </a:cubicBezTo>
                <a:cubicBezTo>
                  <a:pt x="2481" y="1733"/>
                  <a:pt x="2480" y="1734"/>
                  <a:pt x="2478" y="1733"/>
                </a:cubicBezTo>
                <a:cubicBezTo>
                  <a:pt x="2477" y="1733"/>
                  <a:pt x="2476" y="1733"/>
                  <a:pt x="2475" y="1733"/>
                </a:cubicBezTo>
                <a:cubicBezTo>
                  <a:pt x="2474" y="1733"/>
                  <a:pt x="2474" y="1733"/>
                  <a:pt x="2474" y="1732"/>
                </a:cubicBezTo>
                <a:cubicBezTo>
                  <a:pt x="2474" y="1727"/>
                  <a:pt x="2475" y="1723"/>
                  <a:pt x="2475" y="1718"/>
                </a:cubicBezTo>
                <a:cubicBezTo>
                  <a:pt x="2475" y="1716"/>
                  <a:pt x="2476" y="1713"/>
                  <a:pt x="2475" y="1710"/>
                </a:cubicBezTo>
                <a:cubicBezTo>
                  <a:pt x="2475" y="1710"/>
                  <a:pt x="2474" y="1708"/>
                  <a:pt x="2473" y="1708"/>
                </a:cubicBezTo>
                <a:cubicBezTo>
                  <a:pt x="2472" y="1709"/>
                  <a:pt x="2473" y="1710"/>
                  <a:pt x="2473" y="1711"/>
                </a:cubicBezTo>
                <a:cubicBezTo>
                  <a:pt x="2473" y="1715"/>
                  <a:pt x="2472" y="1719"/>
                  <a:pt x="2471" y="1724"/>
                </a:cubicBezTo>
                <a:cubicBezTo>
                  <a:pt x="2471" y="1726"/>
                  <a:pt x="2470" y="1728"/>
                  <a:pt x="2471" y="1731"/>
                </a:cubicBezTo>
                <a:cubicBezTo>
                  <a:pt x="2471" y="1732"/>
                  <a:pt x="2471" y="1733"/>
                  <a:pt x="2469" y="1733"/>
                </a:cubicBezTo>
                <a:cubicBezTo>
                  <a:pt x="2467" y="1733"/>
                  <a:pt x="2465" y="1733"/>
                  <a:pt x="2464" y="1733"/>
                </a:cubicBezTo>
                <a:cubicBezTo>
                  <a:pt x="2463" y="1732"/>
                  <a:pt x="2464" y="1730"/>
                  <a:pt x="2464" y="1728"/>
                </a:cubicBezTo>
                <a:cubicBezTo>
                  <a:pt x="2464" y="1724"/>
                  <a:pt x="2463" y="1720"/>
                  <a:pt x="2463" y="1716"/>
                </a:cubicBezTo>
                <a:cubicBezTo>
                  <a:pt x="2463" y="1715"/>
                  <a:pt x="2463" y="1713"/>
                  <a:pt x="2462" y="1712"/>
                </a:cubicBezTo>
                <a:cubicBezTo>
                  <a:pt x="2461" y="1714"/>
                  <a:pt x="2461" y="1715"/>
                  <a:pt x="2461" y="1717"/>
                </a:cubicBezTo>
                <a:cubicBezTo>
                  <a:pt x="2461" y="1721"/>
                  <a:pt x="2461" y="1726"/>
                  <a:pt x="2460" y="1731"/>
                </a:cubicBezTo>
                <a:cubicBezTo>
                  <a:pt x="2460" y="1732"/>
                  <a:pt x="2460" y="1733"/>
                  <a:pt x="2459" y="1733"/>
                </a:cubicBezTo>
                <a:cubicBezTo>
                  <a:pt x="2459" y="1733"/>
                  <a:pt x="2459" y="1733"/>
                  <a:pt x="2459" y="1733"/>
                </a:cubicBezTo>
                <a:cubicBezTo>
                  <a:pt x="2450" y="1733"/>
                  <a:pt x="2451" y="1734"/>
                  <a:pt x="2452" y="1725"/>
                </a:cubicBezTo>
                <a:cubicBezTo>
                  <a:pt x="2452" y="1722"/>
                  <a:pt x="2452" y="1719"/>
                  <a:pt x="2451" y="1715"/>
                </a:cubicBezTo>
                <a:cubicBezTo>
                  <a:pt x="2449" y="1720"/>
                  <a:pt x="2448" y="1725"/>
                  <a:pt x="2448" y="1730"/>
                </a:cubicBezTo>
                <a:cubicBezTo>
                  <a:pt x="2448" y="1732"/>
                  <a:pt x="2448" y="1733"/>
                  <a:pt x="2446" y="1732"/>
                </a:cubicBezTo>
                <a:cubicBezTo>
                  <a:pt x="2446" y="1732"/>
                  <a:pt x="2446" y="1732"/>
                  <a:pt x="2445" y="1732"/>
                </a:cubicBezTo>
                <a:cubicBezTo>
                  <a:pt x="2441" y="1731"/>
                  <a:pt x="2441" y="1731"/>
                  <a:pt x="2441" y="1727"/>
                </a:cubicBezTo>
                <a:cubicBezTo>
                  <a:pt x="2442" y="1720"/>
                  <a:pt x="2441" y="1713"/>
                  <a:pt x="2439" y="1706"/>
                </a:cubicBezTo>
                <a:cubicBezTo>
                  <a:pt x="2440" y="1706"/>
                  <a:pt x="2441" y="1706"/>
                  <a:pt x="2442" y="1706"/>
                </a:cubicBezTo>
                <a:cubicBezTo>
                  <a:pt x="2444" y="1706"/>
                  <a:pt x="2444" y="1707"/>
                  <a:pt x="2444" y="1708"/>
                </a:cubicBezTo>
                <a:cubicBezTo>
                  <a:pt x="2444" y="1711"/>
                  <a:pt x="2445" y="1713"/>
                  <a:pt x="2444" y="1716"/>
                </a:cubicBezTo>
                <a:cubicBezTo>
                  <a:pt x="2444" y="1717"/>
                  <a:pt x="2444" y="1717"/>
                  <a:pt x="2445" y="1718"/>
                </a:cubicBezTo>
                <a:cubicBezTo>
                  <a:pt x="2445" y="1718"/>
                  <a:pt x="2446" y="1717"/>
                  <a:pt x="2446" y="1716"/>
                </a:cubicBezTo>
                <a:cubicBezTo>
                  <a:pt x="2446" y="1715"/>
                  <a:pt x="2447" y="1715"/>
                  <a:pt x="2448" y="1714"/>
                </a:cubicBezTo>
                <a:cubicBezTo>
                  <a:pt x="2449" y="1714"/>
                  <a:pt x="2448" y="1712"/>
                  <a:pt x="2448" y="1711"/>
                </a:cubicBezTo>
                <a:cubicBezTo>
                  <a:pt x="2448" y="1709"/>
                  <a:pt x="2448" y="1708"/>
                  <a:pt x="2451" y="1708"/>
                </a:cubicBezTo>
                <a:cubicBezTo>
                  <a:pt x="2455" y="1709"/>
                  <a:pt x="2455" y="1709"/>
                  <a:pt x="2455" y="1713"/>
                </a:cubicBezTo>
                <a:cubicBezTo>
                  <a:pt x="2455" y="1715"/>
                  <a:pt x="2455" y="1717"/>
                  <a:pt x="2455" y="1720"/>
                </a:cubicBezTo>
                <a:cubicBezTo>
                  <a:pt x="2455" y="1721"/>
                  <a:pt x="2456" y="1722"/>
                  <a:pt x="2457" y="1721"/>
                </a:cubicBezTo>
                <a:cubicBezTo>
                  <a:pt x="2458" y="1721"/>
                  <a:pt x="2457" y="1720"/>
                  <a:pt x="2457" y="1720"/>
                </a:cubicBezTo>
                <a:cubicBezTo>
                  <a:pt x="2458" y="1716"/>
                  <a:pt x="2458" y="1713"/>
                  <a:pt x="2458" y="1709"/>
                </a:cubicBezTo>
                <a:cubicBezTo>
                  <a:pt x="2458" y="1708"/>
                  <a:pt x="2459" y="1707"/>
                  <a:pt x="2460" y="1708"/>
                </a:cubicBezTo>
                <a:cubicBezTo>
                  <a:pt x="2461" y="1708"/>
                  <a:pt x="2462" y="1708"/>
                  <a:pt x="2464" y="1708"/>
                </a:cubicBezTo>
                <a:cubicBezTo>
                  <a:pt x="2465" y="1708"/>
                  <a:pt x="2465" y="1709"/>
                  <a:pt x="2465" y="1709"/>
                </a:cubicBezTo>
                <a:cubicBezTo>
                  <a:pt x="2465" y="1711"/>
                  <a:pt x="2465" y="1713"/>
                  <a:pt x="2465" y="1715"/>
                </a:cubicBezTo>
                <a:cubicBezTo>
                  <a:pt x="2465" y="1716"/>
                  <a:pt x="2463" y="1719"/>
                  <a:pt x="2467" y="1719"/>
                </a:cubicBezTo>
                <a:cubicBezTo>
                  <a:pt x="2467" y="1719"/>
                  <a:pt x="2467" y="1722"/>
                  <a:pt x="2467" y="1724"/>
                </a:cubicBezTo>
                <a:cubicBezTo>
                  <a:pt x="2467" y="1725"/>
                  <a:pt x="2466" y="1726"/>
                  <a:pt x="2468" y="1726"/>
                </a:cubicBezTo>
                <a:cubicBezTo>
                  <a:pt x="2469" y="1726"/>
                  <a:pt x="2469" y="1725"/>
                  <a:pt x="2470" y="1723"/>
                </a:cubicBezTo>
                <a:cubicBezTo>
                  <a:pt x="2470" y="1718"/>
                  <a:pt x="2470" y="1713"/>
                  <a:pt x="2469" y="1708"/>
                </a:cubicBezTo>
                <a:cubicBezTo>
                  <a:pt x="2469" y="1708"/>
                  <a:pt x="2469" y="1708"/>
                  <a:pt x="2469" y="1708"/>
                </a:cubicBezTo>
                <a:cubicBezTo>
                  <a:pt x="2477" y="1708"/>
                  <a:pt x="2475" y="1705"/>
                  <a:pt x="2478" y="1715"/>
                </a:cubicBezTo>
                <a:cubicBezTo>
                  <a:pt x="2478" y="1717"/>
                  <a:pt x="2477" y="1719"/>
                  <a:pt x="2479" y="1719"/>
                </a:cubicBezTo>
                <a:cubicBezTo>
                  <a:pt x="2481" y="1718"/>
                  <a:pt x="2480" y="1716"/>
                  <a:pt x="2480" y="1715"/>
                </a:cubicBezTo>
                <a:cubicBezTo>
                  <a:pt x="2480" y="1713"/>
                  <a:pt x="2481" y="1711"/>
                  <a:pt x="2480" y="1709"/>
                </a:cubicBezTo>
                <a:cubicBezTo>
                  <a:pt x="2480" y="1708"/>
                  <a:pt x="2480" y="1707"/>
                  <a:pt x="2481" y="1707"/>
                </a:cubicBezTo>
                <a:cubicBezTo>
                  <a:pt x="2482" y="1707"/>
                  <a:pt x="2483" y="1707"/>
                  <a:pt x="2484" y="1707"/>
                </a:cubicBezTo>
                <a:cubicBezTo>
                  <a:pt x="2486" y="1707"/>
                  <a:pt x="2486" y="1708"/>
                  <a:pt x="2487" y="1710"/>
                </a:cubicBezTo>
                <a:cubicBezTo>
                  <a:pt x="2488" y="1713"/>
                  <a:pt x="2487" y="1717"/>
                  <a:pt x="2488" y="1721"/>
                </a:cubicBezTo>
                <a:cubicBezTo>
                  <a:pt x="2488" y="1722"/>
                  <a:pt x="2487" y="1723"/>
                  <a:pt x="2489" y="1723"/>
                </a:cubicBezTo>
                <a:cubicBezTo>
                  <a:pt x="2490" y="1722"/>
                  <a:pt x="2491" y="1722"/>
                  <a:pt x="2491" y="1720"/>
                </a:cubicBezTo>
                <a:cubicBezTo>
                  <a:pt x="2490" y="1717"/>
                  <a:pt x="2492" y="1712"/>
                  <a:pt x="2490" y="1709"/>
                </a:cubicBezTo>
                <a:cubicBezTo>
                  <a:pt x="2489" y="1708"/>
                  <a:pt x="2490" y="1707"/>
                  <a:pt x="2491" y="1707"/>
                </a:cubicBezTo>
                <a:cubicBezTo>
                  <a:pt x="2491" y="1707"/>
                  <a:pt x="2492" y="1707"/>
                  <a:pt x="2492" y="1707"/>
                </a:cubicBezTo>
                <a:cubicBezTo>
                  <a:pt x="2493" y="1707"/>
                  <a:pt x="2495" y="1706"/>
                  <a:pt x="2495" y="1708"/>
                </a:cubicBezTo>
                <a:cubicBezTo>
                  <a:pt x="2496" y="1709"/>
                  <a:pt x="2495" y="1710"/>
                  <a:pt x="2494" y="1711"/>
                </a:cubicBezTo>
                <a:close/>
                <a:moveTo>
                  <a:pt x="2506" y="1732"/>
                </a:moveTo>
                <a:cubicBezTo>
                  <a:pt x="2505" y="1732"/>
                  <a:pt x="2504" y="1732"/>
                  <a:pt x="2502" y="1732"/>
                </a:cubicBezTo>
                <a:cubicBezTo>
                  <a:pt x="2496" y="1732"/>
                  <a:pt x="2497" y="1732"/>
                  <a:pt x="2497" y="1726"/>
                </a:cubicBezTo>
                <a:cubicBezTo>
                  <a:pt x="2497" y="1723"/>
                  <a:pt x="2497" y="1721"/>
                  <a:pt x="2497" y="1719"/>
                </a:cubicBezTo>
                <a:cubicBezTo>
                  <a:pt x="2498" y="1717"/>
                  <a:pt x="2497" y="1715"/>
                  <a:pt x="2499" y="1714"/>
                </a:cubicBezTo>
                <a:cubicBezTo>
                  <a:pt x="2500" y="1713"/>
                  <a:pt x="2499" y="1711"/>
                  <a:pt x="2499" y="1709"/>
                </a:cubicBezTo>
                <a:cubicBezTo>
                  <a:pt x="2499" y="1709"/>
                  <a:pt x="2498" y="1707"/>
                  <a:pt x="2499" y="1707"/>
                </a:cubicBezTo>
                <a:cubicBezTo>
                  <a:pt x="2501" y="1707"/>
                  <a:pt x="2500" y="1708"/>
                  <a:pt x="2500" y="1709"/>
                </a:cubicBezTo>
                <a:cubicBezTo>
                  <a:pt x="2501" y="1711"/>
                  <a:pt x="2501" y="1713"/>
                  <a:pt x="2500" y="1715"/>
                </a:cubicBezTo>
                <a:cubicBezTo>
                  <a:pt x="2500" y="1718"/>
                  <a:pt x="2501" y="1722"/>
                  <a:pt x="2501" y="1725"/>
                </a:cubicBezTo>
                <a:cubicBezTo>
                  <a:pt x="2501" y="1726"/>
                  <a:pt x="2502" y="1726"/>
                  <a:pt x="2502" y="1726"/>
                </a:cubicBezTo>
                <a:cubicBezTo>
                  <a:pt x="2503" y="1726"/>
                  <a:pt x="2503" y="1726"/>
                  <a:pt x="2503" y="1725"/>
                </a:cubicBezTo>
                <a:cubicBezTo>
                  <a:pt x="2505" y="1720"/>
                  <a:pt x="2506" y="1715"/>
                  <a:pt x="2506" y="1710"/>
                </a:cubicBezTo>
                <a:cubicBezTo>
                  <a:pt x="2505" y="1709"/>
                  <a:pt x="2504" y="1707"/>
                  <a:pt x="2506" y="1706"/>
                </a:cubicBezTo>
                <a:cubicBezTo>
                  <a:pt x="2508" y="1706"/>
                  <a:pt x="2507" y="1709"/>
                  <a:pt x="2508" y="1710"/>
                </a:cubicBezTo>
                <a:cubicBezTo>
                  <a:pt x="2509" y="1713"/>
                  <a:pt x="2508" y="1716"/>
                  <a:pt x="2508" y="1718"/>
                </a:cubicBezTo>
                <a:cubicBezTo>
                  <a:pt x="2508" y="1722"/>
                  <a:pt x="2508" y="1726"/>
                  <a:pt x="2508" y="1730"/>
                </a:cubicBezTo>
                <a:cubicBezTo>
                  <a:pt x="2509" y="1732"/>
                  <a:pt x="2508" y="1733"/>
                  <a:pt x="2506" y="1732"/>
                </a:cubicBezTo>
                <a:close/>
                <a:moveTo>
                  <a:pt x="2522" y="1726"/>
                </a:moveTo>
                <a:cubicBezTo>
                  <a:pt x="2522" y="1730"/>
                  <a:pt x="2521" y="1731"/>
                  <a:pt x="2517" y="1731"/>
                </a:cubicBezTo>
                <a:cubicBezTo>
                  <a:pt x="2515" y="1731"/>
                  <a:pt x="2514" y="1733"/>
                  <a:pt x="2513" y="1732"/>
                </a:cubicBezTo>
                <a:cubicBezTo>
                  <a:pt x="2511" y="1731"/>
                  <a:pt x="2512" y="1729"/>
                  <a:pt x="2512" y="1728"/>
                </a:cubicBezTo>
                <a:cubicBezTo>
                  <a:pt x="2511" y="1725"/>
                  <a:pt x="2510" y="1723"/>
                  <a:pt x="2511" y="1720"/>
                </a:cubicBezTo>
                <a:cubicBezTo>
                  <a:pt x="2512" y="1716"/>
                  <a:pt x="2511" y="1712"/>
                  <a:pt x="2510" y="1707"/>
                </a:cubicBezTo>
                <a:cubicBezTo>
                  <a:pt x="2510" y="1705"/>
                  <a:pt x="2512" y="1707"/>
                  <a:pt x="2513" y="1705"/>
                </a:cubicBezTo>
                <a:cubicBezTo>
                  <a:pt x="2514" y="1711"/>
                  <a:pt x="2515" y="1716"/>
                  <a:pt x="2515" y="1721"/>
                </a:cubicBezTo>
                <a:cubicBezTo>
                  <a:pt x="2516" y="1722"/>
                  <a:pt x="2516" y="1723"/>
                  <a:pt x="2517" y="1723"/>
                </a:cubicBezTo>
                <a:cubicBezTo>
                  <a:pt x="2518" y="1723"/>
                  <a:pt x="2518" y="1722"/>
                  <a:pt x="2518" y="1721"/>
                </a:cubicBezTo>
                <a:cubicBezTo>
                  <a:pt x="2518" y="1716"/>
                  <a:pt x="2520" y="1711"/>
                  <a:pt x="2517" y="1706"/>
                </a:cubicBezTo>
                <a:cubicBezTo>
                  <a:pt x="2517" y="1706"/>
                  <a:pt x="2517" y="1705"/>
                  <a:pt x="2517" y="1705"/>
                </a:cubicBezTo>
                <a:cubicBezTo>
                  <a:pt x="2519" y="1704"/>
                  <a:pt x="2520" y="1704"/>
                  <a:pt x="2522" y="1704"/>
                </a:cubicBezTo>
                <a:cubicBezTo>
                  <a:pt x="2524" y="1704"/>
                  <a:pt x="2523" y="1706"/>
                  <a:pt x="2523" y="1706"/>
                </a:cubicBezTo>
                <a:cubicBezTo>
                  <a:pt x="2524" y="1713"/>
                  <a:pt x="2522" y="1720"/>
                  <a:pt x="2522" y="1726"/>
                </a:cubicBezTo>
                <a:close/>
                <a:moveTo>
                  <a:pt x="2531" y="1727"/>
                </a:moveTo>
                <a:cubicBezTo>
                  <a:pt x="2531" y="1731"/>
                  <a:pt x="2528" y="1729"/>
                  <a:pt x="2526" y="1730"/>
                </a:cubicBezTo>
                <a:cubicBezTo>
                  <a:pt x="2524" y="1730"/>
                  <a:pt x="2525" y="1728"/>
                  <a:pt x="2525" y="1727"/>
                </a:cubicBezTo>
                <a:cubicBezTo>
                  <a:pt x="2525" y="1722"/>
                  <a:pt x="2525" y="1717"/>
                  <a:pt x="2528" y="1713"/>
                </a:cubicBezTo>
                <a:cubicBezTo>
                  <a:pt x="2528" y="1714"/>
                  <a:pt x="2528" y="1716"/>
                  <a:pt x="2529" y="1718"/>
                </a:cubicBezTo>
                <a:cubicBezTo>
                  <a:pt x="2529" y="1719"/>
                  <a:pt x="2529" y="1720"/>
                  <a:pt x="2530" y="1720"/>
                </a:cubicBezTo>
                <a:cubicBezTo>
                  <a:pt x="2532" y="1720"/>
                  <a:pt x="2531" y="1718"/>
                  <a:pt x="2531" y="1718"/>
                </a:cubicBezTo>
                <a:cubicBezTo>
                  <a:pt x="2531" y="1713"/>
                  <a:pt x="2531" y="1709"/>
                  <a:pt x="2530" y="1705"/>
                </a:cubicBezTo>
                <a:cubicBezTo>
                  <a:pt x="2530" y="1704"/>
                  <a:pt x="2530" y="1704"/>
                  <a:pt x="2531" y="1703"/>
                </a:cubicBezTo>
                <a:cubicBezTo>
                  <a:pt x="2531" y="1703"/>
                  <a:pt x="2532" y="1703"/>
                  <a:pt x="2532" y="1703"/>
                </a:cubicBezTo>
                <a:cubicBezTo>
                  <a:pt x="2533" y="1704"/>
                  <a:pt x="2532" y="1704"/>
                  <a:pt x="2532" y="1705"/>
                </a:cubicBezTo>
                <a:cubicBezTo>
                  <a:pt x="2532" y="1706"/>
                  <a:pt x="2532" y="1706"/>
                  <a:pt x="2532" y="1707"/>
                </a:cubicBezTo>
                <a:cubicBezTo>
                  <a:pt x="2533" y="1708"/>
                  <a:pt x="2531" y="1710"/>
                  <a:pt x="2534" y="1710"/>
                </a:cubicBezTo>
                <a:cubicBezTo>
                  <a:pt x="2534" y="1712"/>
                  <a:pt x="2535" y="1713"/>
                  <a:pt x="2534" y="1715"/>
                </a:cubicBezTo>
                <a:cubicBezTo>
                  <a:pt x="2533" y="1719"/>
                  <a:pt x="2532" y="1723"/>
                  <a:pt x="2531" y="1727"/>
                </a:cubicBezTo>
                <a:close/>
                <a:moveTo>
                  <a:pt x="2579" y="1714"/>
                </a:moveTo>
                <a:cubicBezTo>
                  <a:pt x="2579" y="1715"/>
                  <a:pt x="2579" y="1716"/>
                  <a:pt x="2579" y="1717"/>
                </a:cubicBezTo>
                <a:cubicBezTo>
                  <a:pt x="2579" y="1720"/>
                  <a:pt x="2578" y="1720"/>
                  <a:pt x="2576" y="1720"/>
                </a:cubicBezTo>
                <a:cubicBezTo>
                  <a:pt x="2573" y="1720"/>
                  <a:pt x="2572" y="1719"/>
                  <a:pt x="2572" y="1716"/>
                </a:cubicBezTo>
                <a:cubicBezTo>
                  <a:pt x="2572" y="1715"/>
                  <a:pt x="2573" y="1713"/>
                  <a:pt x="2572" y="1712"/>
                </a:cubicBezTo>
                <a:cubicBezTo>
                  <a:pt x="2571" y="1711"/>
                  <a:pt x="2571" y="1710"/>
                  <a:pt x="2571" y="1710"/>
                </a:cubicBezTo>
                <a:cubicBezTo>
                  <a:pt x="2570" y="1710"/>
                  <a:pt x="2569" y="1711"/>
                  <a:pt x="2569" y="1712"/>
                </a:cubicBezTo>
                <a:cubicBezTo>
                  <a:pt x="2570" y="1714"/>
                  <a:pt x="2569" y="1715"/>
                  <a:pt x="2569" y="1717"/>
                </a:cubicBezTo>
                <a:cubicBezTo>
                  <a:pt x="2568" y="1720"/>
                  <a:pt x="2568" y="1720"/>
                  <a:pt x="2564" y="1720"/>
                </a:cubicBezTo>
                <a:cubicBezTo>
                  <a:pt x="2565" y="1717"/>
                  <a:pt x="2565" y="1714"/>
                  <a:pt x="2565" y="1711"/>
                </a:cubicBezTo>
                <a:cubicBezTo>
                  <a:pt x="2565" y="1711"/>
                  <a:pt x="2566" y="1709"/>
                  <a:pt x="2565" y="1709"/>
                </a:cubicBezTo>
                <a:cubicBezTo>
                  <a:pt x="2563" y="1709"/>
                  <a:pt x="2563" y="1710"/>
                  <a:pt x="2563" y="1711"/>
                </a:cubicBezTo>
                <a:cubicBezTo>
                  <a:pt x="2562" y="1714"/>
                  <a:pt x="2562" y="1716"/>
                  <a:pt x="2561" y="1719"/>
                </a:cubicBezTo>
                <a:cubicBezTo>
                  <a:pt x="2561" y="1721"/>
                  <a:pt x="2560" y="1722"/>
                  <a:pt x="2558" y="1722"/>
                </a:cubicBezTo>
                <a:cubicBezTo>
                  <a:pt x="2556" y="1722"/>
                  <a:pt x="2555" y="1723"/>
                  <a:pt x="2553" y="1724"/>
                </a:cubicBezTo>
                <a:cubicBezTo>
                  <a:pt x="2553" y="1720"/>
                  <a:pt x="2554" y="1717"/>
                  <a:pt x="2554" y="1714"/>
                </a:cubicBezTo>
                <a:cubicBezTo>
                  <a:pt x="2554" y="1713"/>
                  <a:pt x="2554" y="1712"/>
                  <a:pt x="2553" y="1712"/>
                </a:cubicBezTo>
                <a:cubicBezTo>
                  <a:pt x="2552" y="1712"/>
                  <a:pt x="2552" y="1713"/>
                  <a:pt x="2552" y="1714"/>
                </a:cubicBezTo>
                <a:cubicBezTo>
                  <a:pt x="2551" y="1717"/>
                  <a:pt x="2550" y="1720"/>
                  <a:pt x="2550" y="1723"/>
                </a:cubicBezTo>
                <a:cubicBezTo>
                  <a:pt x="2550" y="1724"/>
                  <a:pt x="2549" y="1725"/>
                  <a:pt x="2548" y="1725"/>
                </a:cubicBezTo>
                <a:cubicBezTo>
                  <a:pt x="2547" y="1724"/>
                  <a:pt x="2546" y="1725"/>
                  <a:pt x="2546" y="1725"/>
                </a:cubicBezTo>
                <a:cubicBezTo>
                  <a:pt x="2544" y="1725"/>
                  <a:pt x="2543" y="1726"/>
                  <a:pt x="2544" y="1723"/>
                </a:cubicBezTo>
                <a:cubicBezTo>
                  <a:pt x="2545" y="1720"/>
                  <a:pt x="2544" y="1717"/>
                  <a:pt x="2545" y="1714"/>
                </a:cubicBezTo>
                <a:cubicBezTo>
                  <a:pt x="2545" y="1713"/>
                  <a:pt x="2545" y="1712"/>
                  <a:pt x="2543" y="1712"/>
                </a:cubicBezTo>
                <a:cubicBezTo>
                  <a:pt x="2542" y="1712"/>
                  <a:pt x="2543" y="1713"/>
                  <a:pt x="2542" y="1714"/>
                </a:cubicBezTo>
                <a:cubicBezTo>
                  <a:pt x="2541" y="1717"/>
                  <a:pt x="2541" y="1721"/>
                  <a:pt x="2540" y="1724"/>
                </a:cubicBezTo>
                <a:cubicBezTo>
                  <a:pt x="2540" y="1726"/>
                  <a:pt x="2540" y="1727"/>
                  <a:pt x="2537" y="1727"/>
                </a:cubicBezTo>
                <a:cubicBezTo>
                  <a:pt x="2536" y="1727"/>
                  <a:pt x="2535" y="1728"/>
                  <a:pt x="2534" y="1728"/>
                </a:cubicBezTo>
                <a:cubicBezTo>
                  <a:pt x="2534" y="1724"/>
                  <a:pt x="2535" y="1720"/>
                  <a:pt x="2536" y="1716"/>
                </a:cubicBezTo>
                <a:cubicBezTo>
                  <a:pt x="2537" y="1712"/>
                  <a:pt x="2537" y="1708"/>
                  <a:pt x="2536" y="1704"/>
                </a:cubicBezTo>
                <a:cubicBezTo>
                  <a:pt x="2536" y="1703"/>
                  <a:pt x="2536" y="1703"/>
                  <a:pt x="2536" y="1702"/>
                </a:cubicBezTo>
                <a:cubicBezTo>
                  <a:pt x="2537" y="1702"/>
                  <a:pt x="2537" y="1702"/>
                  <a:pt x="2538" y="1702"/>
                </a:cubicBezTo>
                <a:cubicBezTo>
                  <a:pt x="2539" y="1702"/>
                  <a:pt x="2538" y="1703"/>
                  <a:pt x="2538" y="1704"/>
                </a:cubicBezTo>
                <a:cubicBezTo>
                  <a:pt x="2538" y="1707"/>
                  <a:pt x="2539" y="1710"/>
                  <a:pt x="2538" y="1713"/>
                </a:cubicBezTo>
                <a:cubicBezTo>
                  <a:pt x="2538" y="1714"/>
                  <a:pt x="2538" y="1715"/>
                  <a:pt x="2539" y="1715"/>
                </a:cubicBezTo>
                <a:cubicBezTo>
                  <a:pt x="2539" y="1715"/>
                  <a:pt x="2540" y="1714"/>
                  <a:pt x="2540" y="1714"/>
                </a:cubicBezTo>
                <a:cubicBezTo>
                  <a:pt x="2541" y="1712"/>
                  <a:pt x="2541" y="1709"/>
                  <a:pt x="2541" y="1707"/>
                </a:cubicBezTo>
                <a:cubicBezTo>
                  <a:pt x="2541" y="1705"/>
                  <a:pt x="2541" y="1703"/>
                  <a:pt x="2541" y="1701"/>
                </a:cubicBezTo>
                <a:cubicBezTo>
                  <a:pt x="2543" y="1703"/>
                  <a:pt x="2543" y="1704"/>
                  <a:pt x="2543" y="1706"/>
                </a:cubicBezTo>
                <a:cubicBezTo>
                  <a:pt x="2542" y="1706"/>
                  <a:pt x="2542" y="1707"/>
                  <a:pt x="2542" y="1708"/>
                </a:cubicBezTo>
                <a:cubicBezTo>
                  <a:pt x="2543" y="1709"/>
                  <a:pt x="2542" y="1710"/>
                  <a:pt x="2543" y="1711"/>
                </a:cubicBezTo>
                <a:cubicBezTo>
                  <a:pt x="2545" y="1711"/>
                  <a:pt x="2545" y="1709"/>
                  <a:pt x="2545" y="1708"/>
                </a:cubicBezTo>
                <a:cubicBezTo>
                  <a:pt x="2546" y="1706"/>
                  <a:pt x="2547" y="1704"/>
                  <a:pt x="2546" y="1702"/>
                </a:cubicBezTo>
                <a:cubicBezTo>
                  <a:pt x="2546" y="1701"/>
                  <a:pt x="2546" y="1701"/>
                  <a:pt x="2547" y="1701"/>
                </a:cubicBezTo>
                <a:cubicBezTo>
                  <a:pt x="2548" y="1701"/>
                  <a:pt x="2548" y="1701"/>
                  <a:pt x="2548" y="1702"/>
                </a:cubicBezTo>
                <a:cubicBezTo>
                  <a:pt x="2548" y="1705"/>
                  <a:pt x="2548" y="1709"/>
                  <a:pt x="2549" y="1712"/>
                </a:cubicBezTo>
                <a:cubicBezTo>
                  <a:pt x="2549" y="1713"/>
                  <a:pt x="2549" y="1714"/>
                  <a:pt x="2550" y="1714"/>
                </a:cubicBezTo>
                <a:cubicBezTo>
                  <a:pt x="2551" y="1714"/>
                  <a:pt x="2551" y="1713"/>
                  <a:pt x="2551" y="1712"/>
                </a:cubicBezTo>
                <a:cubicBezTo>
                  <a:pt x="2551" y="1709"/>
                  <a:pt x="2551" y="1706"/>
                  <a:pt x="2552" y="1703"/>
                </a:cubicBezTo>
                <a:cubicBezTo>
                  <a:pt x="2552" y="1704"/>
                  <a:pt x="2552" y="1706"/>
                  <a:pt x="2552" y="1708"/>
                </a:cubicBezTo>
                <a:cubicBezTo>
                  <a:pt x="2552" y="1709"/>
                  <a:pt x="2552" y="1709"/>
                  <a:pt x="2553" y="1709"/>
                </a:cubicBezTo>
                <a:cubicBezTo>
                  <a:pt x="2554" y="1709"/>
                  <a:pt x="2554" y="1708"/>
                  <a:pt x="2554" y="1708"/>
                </a:cubicBezTo>
                <a:cubicBezTo>
                  <a:pt x="2554" y="1706"/>
                  <a:pt x="2555" y="1704"/>
                  <a:pt x="2555" y="1702"/>
                </a:cubicBezTo>
                <a:cubicBezTo>
                  <a:pt x="2554" y="1700"/>
                  <a:pt x="2555" y="1700"/>
                  <a:pt x="2557" y="1700"/>
                </a:cubicBezTo>
                <a:cubicBezTo>
                  <a:pt x="2558" y="1700"/>
                  <a:pt x="2558" y="1701"/>
                  <a:pt x="2558" y="1702"/>
                </a:cubicBezTo>
                <a:cubicBezTo>
                  <a:pt x="2558" y="1704"/>
                  <a:pt x="2558" y="1707"/>
                  <a:pt x="2558" y="1709"/>
                </a:cubicBezTo>
                <a:cubicBezTo>
                  <a:pt x="2558" y="1710"/>
                  <a:pt x="2557" y="1711"/>
                  <a:pt x="2558" y="1711"/>
                </a:cubicBezTo>
                <a:cubicBezTo>
                  <a:pt x="2559" y="1711"/>
                  <a:pt x="2560" y="1710"/>
                  <a:pt x="2560" y="1709"/>
                </a:cubicBezTo>
                <a:cubicBezTo>
                  <a:pt x="2561" y="1706"/>
                  <a:pt x="2563" y="1704"/>
                  <a:pt x="2563" y="1701"/>
                </a:cubicBezTo>
                <a:cubicBezTo>
                  <a:pt x="2563" y="1700"/>
                  <a:pt x="2562" y="1699"/>
                  <a:pt x="2563" y="1699"/>
                </a:cubicBezTo>
                <a:cubicBezTo>
                  <a:pt x="2564" y="1700"/>
                  <a:pt x="2563" y="1701"/>
                  <a:pt x="2564" y="1702"/>
                </a:cubicBezTo>
                <a:cubicBezTo>
                  <a:pt x="2564" y="1703"/>
                  <a:pt x="2564" y="1704"/>
                  <a:pt x="2565" y="1704"/>
                </a:cubicBezTo>
                <a:cubicBezTo>
                  <a:pt x="2567" y="1704"/>
                  <a:pt x="2566" y="1703"/>
                  <a:pt x="2566" y="1702"/>
                </a:cubicBezTo>
                <a:cubicBezTo>
                  <a:pt x="2567" y="1701"/>
                  <a:pt x="2566" y="1698"/>
                  <a:pt x="2568" y="1698"/>
                </a:cubicBezTo>
                <a:cubicBezTo>
                  <a:pt x="2569" y="1698"/>
                  <a:pt x="2569" y="1701"/>
                  <a:pt x="2569" y="1702"/>
                </a:cubicBezTo>
                <a:cubicBezTo>
                  <a:pt x="2568" y="1704"/>
                  <a:pt x="2570" y="1706"/>
                  <a:pt x="2569" y="1709"/>
                </a:cubicBezTo>
                <a:cubicBezTo>
                  <a:pt x="2569" y="1709"/>
                  <a:pt x="2570" y="1710"/>
                  <a:pt x="2571" y="1710"/>
                </a:cubicBezTo>
                <a:cubicBezTo>
                  <a:pt x="2572" y="1710"/>
                  <a:pt x="2572" y="1709"/>
                  <a:pt x="2572" y="1709"/>
                </a:cubicBezTo>
                <a:cubicBezTo>
                  <a:pt x="2572" y="1706"/>
                  <a:pt x="2573" y="1703"/>
                  <a:pt x="2573" y="1701"/>
                </a:cubicBezTo>
                <a:cubicBezTo>
                  <a:pt x="2572" y="1697"/>
                  <a:pt x="2573" y="1696"/>
                  <a:pt x="2577" y="1696"/>
                </a:cubicBezTo>
                <a:cubicBezTo>
                  <a:pt x="2577" y="1698"/>
                  <a:pt x="2577" y="1700"/>
                  <a:pt x="2577" y="1701"/>
                </a:cubicBezTo>
                <a:cubicBezTo>
                  <a:pt x="2577" y="1703"/>
                  <a:pt x="2578" y="1704"/>
                  <a:pt x="2579" y="1706"/>
                </a:cubicBezTo>
                <a:cubicBezTo>
                  <a:pt x="2580" y="1707"/>
                  <a:pt x="2580" y="1706"/>
                  <a:pt x="2581" y="1705"/>
                </a:cubicBezTo>
                <a:cubicBezTo>
                  <a:pt x="2581" y="1702"/>
                  <a:pt x="2582" y="1699"/>
                  <a:pt x="2582" y="1696"/>
                </a:cubicBezTo>
                <a:cubicBezTo>
                  <a:pt x="2582" y="1696"/>
                  <a:pt x="2582" y="1695"/>
                  <a:pt x="2583" y="1695"/>
                </a:cubicBezTo>
                <a:cubicBezTo>
                  <a:pt x="2582" y="1698"/>
                  <a:pt x="2585" y="1701"/>
                  <a:pt x="2582" y="1705"/>
                </a:cubicBezTo>
                <a:cubicBezTo>
                  <a:pt x="2580" y="1707"/>
                  <a:pt x="2580" y="1711"/>
                  <a:pt x="2579" y="1714"/>
                </a:cubicBezTo>
                <a:close/>
                <a:moveTo>
                  <a:pt x="2589" y="1699"/>
                </a:moveTo>
                <a:cubicBezTo>
                  <a:pt x="2589" y="1704"/>
                  <a:pt x="2587" y="1709"/>
                  <a:pt x="2587" y="1714"/>
                </a:cubicBezTo>
                <a:cubicBezTo>
                  <a:pt x="2587" y="1715"/>
                  <a:pt x="2587" y="1716"/>
                  <a:pt x="2587" y="1717"/>
                </a:cubicBezTo>
                <a:cubicBezTo>
                  <a:pt x="2588" y="1718"/>
                  <a:pt x="2587" y="1719"/>
                  <a:pt x="2586" y="1719"/>
                </a:cubicBezTo>
                <a:cubicBezTo>
                  <a:pt x="2582" y="1719"/>
                  <a:pt x="2582" y="1719"/>
                  <a:pt x="2583" y="1716"/>
                </a:cubicBezTo>
                <a:cubicBezTo>
                  <a:pt x="2583" y="1713"/>
                  <a:pt x="2584" y="1710"/>
                  <a:pt x="2584" y="1707"/>
                </a:cubicBezTo>
                <a:cubicBezTo>
                  <a:pt x="2584" y="1707"/>
                  <a:pt x="2584" y="1707"/>
                  <a:pt x="2584" y="1707"/>
                </a:cubicBezTo>
                <a:cubicBezTo>
                  <a:pt x="2589" y="1704"/>
                  <a:pt x="2586" y="1699"/>
                  <a:pt x="2587" y="1695"/>
                </a:cubicBezTo>
                <a:cubicBezTo>
                  <a:pt x="2587" y="1694"/>
                  <a:pt x="2586" y="1693"/>
                  <a:pt x="2588" y="1693"/>
                </a:cubicBezTo>
                <a:cubicBezTo>
                  <a:pt x="2589" y="1693"/>
                  <a:pt x="2589" y="1695"/>
                  <a:pt x="2589" y="1695"/>
                </a:cubicBezTo>
                <a:cubicBezTo>
                  <a:pt x="2589" y="1697"/>
                  <a:pt x="2589" y="1698"/>
                  <a:pt x="2589" y="1699"/>
                </a:cubicBezTo>
                <a:close/>
                <a:moveTo>
                  <a:pt x="2617" y="1697"/>
                </a:moveTo>
                <a:cubicBezTo>
                  <a:pt x="2617" y="1697"/>
                  <a:pt x="2617" y="1698"/>
                  <a:pt x="2617" y="1699"/>
                </a:cubicBezTo>
                <a:cubicBezTo>
                  <a:pt x="2617" y="1703"/>
                  <a:pt x="2615" y="1707"/>
                  <a:pt x="2616" y="1712"/>
                </a:cubicBezTo>
                <a:cubicBezTo>
                  <a:pt x="2616" y="1715"/>
                  <a:pt x="2613" y="1714"/>
                  <a:pt x="2611" y="1714"/>
                </a:cubicBezTo>
                <a:cubicBezTo>
                  <a:pt x="2610" y="1715"/>
                  <a:pt x="2610" y="1713"/>
                  <a:pt x="2610" y="1712"/>
                </a:cubicBezTo>
                <a:cubicBezTo>
                  <a:pt x="2609" y="1709"/>
                  <a:pt x="2609" y="1706"/>
                  <a:pt x="2609" y="1702"/>
                </a:cubicBezTo>
                <a:cubicBezTo>
                  <a:pt x="2609" y="1701"/>
                  <a:pt x="2609" y="1700"/>
                  <a:pt x="2608" y="1700"/>
                </a:cubicBezTo>
                <a:cubicBezTo>
                  <a:pt x="2607" y="1700"/>
                  <a:pt x="2606" y="1701"/>
                  <a:pt x="2606" y="1702"/>
                </a:cubicBezTo>
                <a:cubicBezTo>
                  <a:pt x="2606" y="1706"/>
                  <a:pt x="2606" y="1709"/>
                  <a:pt x="2606" y="1713"/>
                </a:cubicBezTo>
                <a:cubicBezTo>
                  <a:pt x="2607" y="1714"/>
                  <a:pt x="2607" y="1715"/>
                  <a:pt x="2606" y="1715"/>
                </a:cubicBezTo>
                <a:cubicBezTo>
                  <a:pt x="2605" y="1716"/>
                  <a:pt x="2603" y="1716"/>
                  <a:pt x="2602" y="1716"/>
                </a:cubicBezTo>
                <a:cubicBezTo>
                  <a:pt x="2601" y="1716"/>
                  <a:pt x="2602" y="1715"/>
                  <a:pt x="2602" y="1714"/>
                </a:cubicBezTo>
                <a:cubicBezTo>
                  <a:pt x="2602" y="1712"/>
                  <a:pt x="2602" y="1709"/>
                  <a:pt x="2602" y="1706"/>
                </a:cubicBezTo>
                <a:cubicBezTo>
                  <a:pt x="2602" y="1706"/>
                  <a:pt x="2602" y="1705"/>
                  <a:pt x="2601" y="1704"/>
                </a:cubicBezTo>
                <a:cubicBezTo>
                  <a:pt x="2599" y="1704"/>
                  <a:pt x="2599" y="1706"/>
                  <a:pt x="2599" y="1706"/>
                </a:cubicBezTo>
                <a:cubicBezTo>
                  <a:pt x="2599" y="1709"/>
                  <a:pt x="2598" y="1712"/>
                  <a:pt x="2598" y="1716"/>
                </a:cubicBezTo>
                <a:cubicBezTo>
                  <a:pt x="2598" y="1717"/>
                  <a:pt x="2598" y="1717"/>
                  <a:pt x="2596" y="1717"/>
                </a:cubicBezTo>
                <a:cubicBezTo>
                  <a:pt x="2591" y="1718"/>
                  <a:pt x="2592" y="1718"/>
                  <a:pt x="2591" y="1713"/>
                </a:cubicBezTo>
                <a:cubicBezTo>
                  <a:pt x="2590" y="1706"/>
                  <a:pt x="2593" y="1701"/>
                  <a:pt x="2594" y="1695"/>
                </a:cubicBezTo>
                <a:cubicBezTo>
                  <a:pt x="2594" y="1693"/>
                  <a:pt x="2594" y="1691"/>
                  <a:pt x="2596" y="1691"/>
                </a:cubicBezTo>
                <a:cubicBezTo>
                  <a:pt x="2597" y="1691"/>
                  <a:pt x="2598" y="1691"/>
                  <a:pt x="2598" y="1692"/>
                </a:cubicBezTo>
                <a:cubicBezTo>
                  <a:pt x="2598" y="1695"/>
                  <a:pt x="2598" y="1698"/>
                  <a:pt x="2598" y="1701"/>
                </a:cubicBezTo>
                <a:cubicBezTo>
                  <a:pt x="2598" y="1703"/>
                  <a:pt x="2598" y="1704"/>
                  <a:pt x="2600" y="1704"/>
                </a:cubicBezTo>
                <a:cubicBezTo>
                  <a:pt x="2601" y="1704"/>
                  <a:pt x="2600" y="1703"/>
                  <a:pt x="2600" y="1702"/>
                </a:cubicBezTo>
                <a:cubicBezTo>
                  <a:pt x="2601" y="1700"/>
                  <a:pt x="2602" y="1697"/>
                  <a:pt x="2602" y="1695"/>
                </a:cubicBezTo>
                <a:cubicBezTo>
                  <a:pt x="2602" y="1694"/>
                  <a:pt x="2602" y="1693"/>
                  <a:pt x="2602" y="1691"/>
                </a:cubicBezTo>
                <a:cubicBezTo>
                  <a:pt x="2601" y="1690"/>
                  <a:pt x="2602" y="1690"/>
                  <a:pt x="2603" y="1690"/>
                </a:cubicBezTo>
                <a:cubicBezTo>
                  <a:pt x="2604" y="1690"/>
                  <a:pt x="2604" y="1690"/>
                  <a:pt x="2604" y="1691"/>
                </a:cubicBezTo>
                <a:cubicBezTo>
                  <a:pt x="2604" y="1694"/>
                  <a:pt x="2604" y="1696"/>
                  <a:pt x="2604" y="1699"/>
                </a:cubicBezTo>
                <a:cubicBezTo>
                  <a:pt x="2604" y="1699"/>
                  <a:pt x="2603" y="1700"/>
                  <a:pt x="2604" y="1701"/>
                </a:cubicBezTo>
                <a:cubicBezTo>
                  <a:pt x="2606" y="1701"/>
                  <a:pt x="2606" y="1700"/>
                  <a:pt x="2607" y="1699"/>
                </a:cubicBezTo>
                <a:cubicBezTo>
                  <a:pt x="2608" y="1697"/>
                  <a:pt x="2608" y="1695"/>
                  <a:pt x="2608" y="1693"/>
                </a:cubicBezTo>
                <a:cubicBezTo>
                  <a:pt x="2608" y="1692"/>
                  <a:pt x="2608" y="1691"/>
                  <a:pt x="2608" y="1691"/>
                </a:cubicBezTo>
                <a:cubicBezTo>
                  <a:pt x="2608" y="1690"/>
                  <a:pt x="2608" y="1690"/>
                  <a:pt x="2608" y="1689"/>
                </a:cubicBezTo>
                <a:cubicBezTo>
                  <a:pt x="2609" y="1689"/>
                  <a:pt x="2609" y="1690"/>
                  <a:pt x="2609" y="1690"/>
                </a:cubicBezTo>
                <a:cubicBezTo>
                  <a:pt x="2610" y="1694"/>
                  <a:pt x="2611" y="1697"/>
                  <a:pt x="2611" y="1700"/>
                </a:cubicBezTo>
                <a:cubicBezTo>
                  <a:pt x="2611" y="1701"/>
                  <a:pt x="2611" y="1702"/>
                  <a:pt x="2611" y="1702"/>
                </a:cubicBezTo>
                <a:cubicBezTo>
                  <a:pt x="2612" y="1703"/>
                  <a:pt x="2612" y="1702"/>
                  <a:pt x="2613" y="1701"/>
                </a:cubicBezTo>
                <a:cubicBezTo>
                  <a:pt x="2617" y="1699"/>
                  <a:pt x="2613" y="1695"/>
                  <a:pt x="2614" y="1692"/>
                </a:cubicBezTo>
                <a:cubicBezTo>
                  <a:pt x="2614" y="1692"/>
                  <a:pt x="2614" y="1691"/>
                  <a:pt x="2613" y="1690"/>
                </a:cubicBezTo>
                <a:cubicBezTo>
                  <a:pt x="2612" y="1688"/>
                  <a:pt x="2613" y="1688"/>
                  <a:pt x="2615" y="1688"/>
                </a:cubicBezTo>
                <a:cubicBezTo>
                  <a:pt x="2619" y="1687"/>
                  <a:pt x="2619" y="1687"/>
                  <a:pt x="2619" y="1693"/>
                </a:cubicBezTo>
                <a:cubicBezTo>
                  <a:pt x="2619" y="1694"/>
                  <a:pt x="2620" y="1696"/>
                  <a:pt x="2617" y="1697"/>
                </a:cubicBezTo>
                <a:close/>
                <a:moveTo>
                  <a:pt x="2630" y="1712"/>
                </a:moveTo>
                <a:cubicBezTo>
                  <a:pt x="2630" y="1713"/>
                  <a:pt x="2629" y="1713"/>
                  <a:pt x="2628" y="1713"/>
                </a:cubicBezTo>
                <a:cubicBezTo>
                  <a:pt x="2627" y="1713"/>
                  <a:pt x="2627" y="1713"/>
                  <a:pt x="2626" y="1713"/>
                </a:cubicBezTo>
                <a:cubicBezTo>
                  <a:pt x="2624" y="1713"/>
                  <a:pt x="2620" y="1714"/>
                  <a:pt x="2619" y="1713"/>
                </a:cubicBezTo>
                <a:cubicBezTo>
                  <a:pt x="2618" y="1711"/>
                  <a:pt x="2619" y="1707"/>
                  <a:pt x="2619" y="1704"/>
                </a:cubicBezTo>
                <a:cubicBezTo>
                  <a:pt x="2619" y="1702"/>
                  <a:pt x="2621" y="1700"/>
                  <a:pt x="2623" y="1697"/>
                </a:cubicBezTo>
                <a:cubicBezTo>
                  <a:pt x="2623" y="1700"/>
                  <a:pt x="2622" y="1701"/>
                  <a:pt x="2622" y="1703"/>
                </a:cubicBezTo>
                <a:cubicBezTo>
                  <a:pt x="2622" y="1704"/>
                  <a:pt x="2623" y="1705"/>
                  <a:pt x="2624" y="1705"/>
                </a:cubicBezTo>
                <a:cubicBezTo>
                  <a:pt x="2626" y="1705"/>
                  <a:pt x="2625" y="1704"/>
                  <a:pt x="2625" y="1703"/>
                </a:cubicBezTo>
                <a:cubicBezTo>
                  <a:pt x="2626" y="1701"/>
                  <a:pt x="2626" y="1699"/>
                  <a:pt x="2626" y="1697"/>
                </a:cubicBezTo>
                <a:cubicBezTo>
                  <a:pt x="2626" y="1697"/>
                  <a:pt x="2626" y="1697"/>
                  <a:pt x="2626" y="1697"/>
                </a:cubicBezTo>
                <a:cubicBezTo>
                  <a:pt x="2627" y="1697"/>
                  <a:pt x="2627" y="1699"/>
                  <a:pt x="2629" y="1699"/>
                </a:cubicBezTo>
                <a:cubicBezTo>
                  <a:pt x="2630" y="1698"/>
                  <a:pt x="2630" y="1696"/>
                  <a:pt x="2629" y="1695"/>
                </a:cubicBezTo>
                <a:cubicBezTo>
                  <a:pt x="2629" y="1692"/>
                  <a:pt x="2628" y="1689"/>
                  <a:pt x="2626" y="1687"/>
                </a:cubicBezTo>
                <a:cubicBezTo>
                  <a:pt x="2628" y="1687"/>
                  <a:pt x="2628" y="1687"/>
                  <a:pt x="2629" y="1687"/>
                </a:cubicBezTo>
                <a:cubicBezTo>
                  <a:pt x="2631" y="1686"/>
                  <a:pt x="2631" y="1687"/>
                  <a:pt x="2632" y="1689"/>
                </a:cubicBezTo>
                <a:cubicBezTo>
                  <a:pt x="2632" y="1697"/>
                  <a:pt x="2630" y="1704"/>
                  <a:pt x="2630" y="1712"/>
                </a:cubicBezTo>
                <a:close/>
                <a:moveTo>
                  <a:pt x="2622" y="1681"/>
                </a:moveTo>
                <a:cubicBezTo>
                  <a:pt x="2622" y="1681"/>
                  <a:pt x="2621" y="1681"/>
                  <a:pt x="2620" y="1681"/>
                </a:cubicBezTo>
                <a:cubicBezTo>
                  <a:pt x="2618" y="1684"/>
                  <a:pt x="2614" y="1684"/>
                  <a:pt x="2611" y="1684"/>
                </a:cubicBezTo>
                <a:cubicBezTo>
                  <a:pt x="2605" y="1684"/>
                  <a:pt x="2600" y="1684"/>
                  <a:pt x="2594" y="1685"/>
                </a:cubicBezTo>
                <a:cubicBezTo>
                  <a:pt x="2591" y="1685"/>
                  <a:pt x="2588" y="1684"/>
                  <a:pt x="2585" y="1685"/>
                </a:cubicBezTo>
                <a:cubicBezTo>
                  <a:pt x="2581" y="1687"/>
                  <a:pt x="2578" y="1688"/>
                  <a:pt x="2575" y="1692"/>
                </a:cubicBezTo>
                <a:cubicBezTo>
                  <a:pt x="2574" y="1693"/>
                  <a:pt x="2572" y="1694"/>
                  <a:pt x="2570" y="1694"/>
                </a:cubicBezTo>
                <a:cubicBezTo>
                  <a:pt x="2566" y="1694"/>
                  <a:pt x="2563" y="1694"/>
                  <a:pt x="2560" y="1693"/>
                </a:cubicBezTo>
                <a:cubicBezTo>
                  <a:pt x="2549" y="1691"/>
                  <a:pt x="2538" y="1690"/>
                  <a:pt x="2528" y="1696"/>
                </a:cubicBezTo>
                <a:cubicBezTo>
                  <a:pt x="2523" y="1699"/>
                  <a:pt x="2518" y="1700"/>
                  <a:pt x="2512" y="1699"/>
                </a:cubicBezTo>
                <a:cubicBezTo>
                  <a:pt x="2509" y="1699"/>
                  <a:pt x="2506" y="1700"/>
                  <a:pt x="2503" y="1699"/>
                </a:cubicBezTo>
                <a:cubicBezTo>
                  <a:pt x="2500" y="1699"/>
                  <a:pt x="2496" y="1699"/>
                  <a:pt x="2493" y="1698"/>
                </a:cubicBezTo>
                <a:cubicBezTo>
                  <a:pt x="2489" y="1696"/>
                  <a:pt x="2484" y="1697"/>
                  <a:pt x="2480" y="1698"/>
                </a:cubicBezTo>
                <a:cubicBezTo>
                  <a:pt x="2472" y="1700"/>
                  <a:pt x="2465" y="1701"/>
                  <a:pt x="2457" y="1700"/>
                </a:cubicBezTo>
                <a:cubicBezTo>
                  <a:pt x="2453" y="1699"/>
                  <a:pt x="2448" y="1701"/>
                  <a:pt x="2444" y="1699"/>
                </a:cubicBezTo>
                <a:cubicBezTo>
                  <a:pt x="2440" y="1698"/>
                  <a:pt x="2435" y="1698"/>
                  <a:pt x="2431" y="1697"/>
                </a:cubicBezTo>
                <a:cubicBezTo>
                  <a:pt x="2427" y="1697"/>
                  <a:pt x="2424" y="1694"/>
                  <a:pt x="2421" y="1694"/>
                </a:cubicBezTo>
                <a:cubicBezTo>
                  <a:pt x="2417" y="1693"/>
                  <a:pt x="2414" y="1693"/>
                  <a:pt x="2411" y="1693"/>
                </a:cubicBezTo>
                <a:cubicBezTo>
                  <a:pt x="2406" y="1694"/>
                  <a:pt x="2401" y="1694"/>
                  <a:pt x="2397" y="1692"/>
                </a:cubicBezTo>
                <a:cubicBezTo>
                  <a:pt x="2396" y="1691"/>
                  <a:pt x="2394" y="1691"/>
                  <a:pt x="2394" y="1690"/>
                </a:cubicBezTo>
                <a:cubicBezTo>
                  <a:pt x="2391" y="1685"/>
                  <a:pt x="2385" y="1683"/>
                  <a:pt x="2380" y="1681"/>
                </a:cubicBezTo>
                <a:cubicBezTo>
                  <a:pt x="2374" y="1679"/>
                  <a:pt x="2368" y="1677"/>
                  <a:pt x="2362" y="1677"/>
                </a:cubicBezTo>
                <a:cubicBezTo>
                  <a:pt x="2356" y="1676"/>
                  <a:pt x="2351" y="1675"/>
                  <a:pt x="2346" y="1673"/>
                </a:cubicBezTo>
                <a:cubicBezTo>
                  <a:pt x="2344" y="1672"/>
                  <a:pt x="2342" y="1672"/>
                  <a:pt x="2340" y="1673"/>
                </a:cubicBezTo>
                <a:cubicBezTo>
                  <a:pt x="2335" y="1675"/>
                  <a:pt x="2331" y="1674"/>
                  <a:pt x="2327" y="1672"/>
                </a:cubicBezTo>
                <a:cubicBezTo>
                  <a:pt x="2320" y="1670"/>
                  <a:pt x="2313" y="1668"/>
                  <a:pt x="2306" y="1669"/>
                </a:cubicBezTo>
                <a:cubicBezTo>
                  <a:pt x="2300" y="1669"/>
                  <a:pt x="2293" y="1669"/>
                  <a:pt x="2287" y="1670"/>
                </a:cubicBezTo>
                <a:cubicBezTo>
                  <a:pt x="2284" y="1670"/>
                  <a:pt x="2280" y="1669"/>
                  <a:pt x="2279" y="1666"/>
                </a:cubicBezTo>
                <a:cubicBezTo>
                  <a:pt x="2277" y="1663"/>
                  <a:pt x="2276" y="1659"/>
                  <a:pt x="2277" y="1655"/>
                </a:cubicBezTo>
                <a:cubicBezTo>
                  <a:pt x="2279" y="1649"/>
                  <a:pt x="2281" y="1643"/>
                  <a:pt x="2287" y="1640"/>
                </a:cubicBezTo>
                <a:cubicBezTo>
                  <a:pt x="2291" y="1638"/>
                  <a:pt x="2295" y="1634"/>
                  <a:pt x="2298" y="1630"/>
                </a:cubicBezTo>
                <a:cubicBezTo>
                  <a:pt x="2301" y="1626"/>
                  <a:pt x="2305" y="1625"/>
                  <a:pt x="2310" y="1623"/>
                </a:cubicBezTo>
                <a:cubicBezTo>
                  <a:pt x="2314" y="1622"/>
                  <a:pt x="2318" y="1622"/>
                  <a:pt x="2323" y="1620"/>
                </a:cubicBezTo>
                <a:cubicBezTo>
                  <a:pt x="2325" y="1620"/>
                  <a:pt x="2327" y="1621"/>
                  <a:pt x="2329" y="1621"/>
                </a:cubicBezTo>
                <a:cubicBezTo>
                  <a:pt x="2338" y="1623"/>
                  <a:pt x="2347" y="1625"/>
                  <a:pt x="2357" y="1625"/>
                </a:cubicBezTo>
                <a:cubicBezTo>
                  <a:pt x="2362" y="1624"/>
                  <a:pt x="2367" y="1625"/>
                  <a:pt x="2373" y="1625"/>
                </a:cubicBezTo>
                <a:cubicBezTo>
                  <a:pt x="2377" y="1625"/>
                  <a:pt x="2382" y="1627"/>
                  <a:pt x="2386" y="1628"/>
                </a:cubicBezTo>
                <a:cubicBezTo>
                  <a:pt x="2395" y="1630"/>
                  <a:pt x="2403" y="1631"/>
                  <a:pt x="2412" y="1632"/>
                </a:cubicBezTo>
                <a:cubicBezTo>
                  <a:pt x="2414" y="1632"/>
                  <a:pt x="2416" y="1632"/>
                  <a:pt x="2419" y="1632"/>
                </a:cubicBezTo>
                <a:cubicBezTo>
                  <a:pt x="2418" y="1633"/>
                  <a:pt x="2417" y="1633"/>
                  <a:pt x="2417" y="1634"/>
                </a:cubicBezTo>
                <a:cubicBezTo>
                  <a:pt x="2416" y="1635"/>
                  <a:pt x="2415" y="1637"/>
                  <a:pt x="2413" y="1636"/>
                </a:cubicBezTo>
                <a:cubicBezTo>
                  <a:pt x="2412" y="1635"/>
                  <a:pt x="2411" y="1636"/>
                  <a:pt x="2411" y="1637"/>
                </a:cubicBezTo>
                <a:cubicBezTo>
                  <a:pt x="2403" y="1642"/>
                  <a:pt x="2396" y="1648"/>
                  <a:pt x="2389" y="1655"/>
                </a:cubicBezTo>
                <a:cubicBezTo>
                  <a:pt x="2387" y="1648"/>
                  <a:pt x="2385" y="1641"/>
                  <a:pt x="2383" y="1634"/>
                </a:cubicBezTo>
                <a:cubicBezTo>
                  <a:pt x="2382" y="1632"/>
                  <a:pt x="2382" y="1630"/>
                  <a:pt x="2380" y="1631"/>
                </a:cubicBezTo>
                <a:cubicBezTo>
                  <a:pt x="2378" y="1631"/>
                  <a:pt x="2379" y="1633"/>
                  <a:pt x="2379" y="1635"/>
                </a:cubicBezTo>
                <a:cubicBezTo>
                  <a:pt x="2380" y="1642"/>
                  <a:pt x="2383" y="1649"/>
                  <a:pt x="2386" y="1656"/>
                </a:cubicBezTo>
                <a:cubicBezTo>
                  <a:pt x="2386" y="1658"/>
                  <a:pt x="2386" y="1659"/>
                  <a:pt x="2385" y="1660"/>
                </a:cubicBezTo>
                <a:cubicBezTo>
                  <a:pt x="2382" y="1663"/>
                  <a:pt x="2378" y="1666"/>
                  <a:pt x="2375" y="1669"/>
                </a:cubicBezTo>
                <a:cubicBezTo>
                  <a:pt x="2374" y="1670"/>
                  <a:pt x="2373" y="1670"/>
                  <a:pt x="2373" y="1671"/>
                </a:cubicBezTo>
                <a:cubicBezTo>
                  <a:pt x="2374" y="1672"/>
                  <a:pt x="2375" y="1672"/>
                  <a:pt x="2376" y="1672"/>
                </a:cubicBezTo>
                <a:cubicBezTo>
                  <a:pt x="2379" y="1672"/>
                  <a:pt x="2381" y="1670"/>
                  <a:pt x="2383" y="1668"/>
                </a:cubicBezTo>
                <a:cubicBezTo>
                  <a:pt x="2388" y="1663"/>
                  <a:pt x="2388" y="1663"/>
                  <a:pt x="2390" y="1670"/>
                </a:cubicBezTo>
                <a:cubicBezTo>
                  <a:pt x="2391" y="1673"/>
                  <a:pt x="2392" y="1676"/>
                  <a:pt x="2393" y="1679"/>
                </a:cubicBezTo>
                <a:cubicBezTo>
                  <a:pt x="2393" y="1680"/>
                  <a:pt x="2394" y="1681"/>
                  <a:pt x="2395" y="1681"/>
                </a:cubicBezTo>
                <a:cubicBezTo>
                  <a:pt x="2396" y="1681"/>
                  <a:pt x="2396" y="1680"/>
                  <a:pt x="2396" y="1679"/>
                </a:cubicBezTo>
                <a:cubicBezTo>
                  <a:pt x="2397" y="1676"/>
                  <a:pt x="2396" y="1675"/>
                  <a:pt x="2395" y="1672"/>
                </a:cubicBezTo>
                <a:cubicBezTo>
                  <a:pt x="2394" y="1670"/>
                  <a:pt x="2393" y="1667"/>
                  <a:pt x="2392" y="1664"/>
                </a:cubicBezTo>
                <a:cubicBezTo>
                  <a:pt x="2391" y="1662"/>
                  <a:pt x="2391" y="1661"/>
                  <a:pt x="2393" y="1660"/>
                </a:cubicBezTo>
                <a:cubicBezTo>
                  <a:pt x="2399" y="1654"/>
                  <a:pt x="2403" y="1648"/>
                  <a:pt x="2409" y="1643"/>
                </a:cubicBezTo>
                <a:cubicBezTo>
                  <a:pt x="2412" y="1641"/>
                  <a:pt x="2415" y="1639"/>
                  <a:pt x="2418" y="1637"/>
                </a:cubicBezTo>
                <a:cubicBezTo>
                  <a:pt x="2419" y="1636"/>
                  <a:pt x="2421" y="1635"/>
                  <a:pt x="2419" y="1633"/>
                </a:cubicBezTo>
                <a:cubicBezTo>
                  <a:pt x="2427" y="1633"/>
                  <a:pt x="2435" y="1631"/>
                  <a:pt x="2443" y="1629"/>
                </a:cubicBezTo>
                <a:cubicBezTo>
                  <a:pt x="2447" y="1628"/>
                  <a:pt x="2452" y="1629"/>
                  <a:pt x="2456" y="1629"/>
                </a:cubicBezTo>
                <a:cubicBezTo>
                  <a:pt x="2474" y="1632"/>
                  <a:pt x="2491" y="1638"/>
                  <a:pt x="2509" y="1643"/>
                </a:cubicBezTo>
                <a:cubicBezTo>
                  <a:pt x="2515" y="1644"/>
                  <a:pt x="2522" y="1645"/>
                  <a:pt x="2529" y="1646"/>
                </a:cubicBezTo>
                <a:cubicBezTo>
                  <a:pt x="2543" y="1650"/>
                  <a:pt x="2558" y="1652"/>
                  <a:pt x="2572" y="1658"/>
                </a:cubicBezTo>
                <a:cubicBezTo>
                  <a:pt x="2579" y="1661"/>
                  <a:pt x="2587" y="1661"/>
                  <a:pt x="2595" y="1663"/>
                </a:cubicBezTo>
                <a:cubicBezTo>
                  <a:pt x="2601" y="1665"/>
                  <a:pt x="2607" y="1665"/>
                  <a:pt x="2613" y="1667"/>
                </a:cubicBezTo>
                <a:cubicBezTo>
                  <a:pt x="2618" y="1665"/>
                  <a:pt x="2621" y="1668"/>
                  <a:pt x="2625" y="1669"/>
                </a:cubicBezTo>
                <a:cubicBezTo>
                  <a:pt x="2629" y="1669"/>
                  <a:pt x="2633" y="1670"/>
                  <a:pt x="2636" y="1671"/>
                </a:cubicBezTo>
                <a:cubicBezTo>
                  <a:pt x="2638" y="1671"/>
                  <a:pt x="2639" y="1671"/>
                  <a:pt x="2640" y="1670"/>
                </a:cubicBezTo>
                <a:cubicBezTo>
                  <a:pt x="2640" y="1668"/>
                  <a:pt x="2639" y="1667"/>
                  <a:pt x="2638" y="1666"/>
                </a:cubicBezTo>
                <a:cubicBezTo>
                  <a:pt x="2636" y="1665"/>
                  <a:pt x="2633" y="1665"/>
                  <a:pt x="2631" y="1664"/>
                </a:cubicBezTo>
                <a:cubicBezTo>
                  <a:pt x="2628" y="1663"/>
                  <a:pt x="2625" y="1663"/>
                  <a:pt x="2623" y="1662"/>
                </a:cubicBezTo>
                <a:cubicBezTo>
                  <a:pt x="2616" y="1656"/>
                  <a:pt x="2607" y="1655"/>
                  <a:pt x="2599" y="1651"/>
                </a:cubicBezTo>
                <a:cubicBezTo>
                  <a:pt x="2594" y="1649"/>
                  <a:pt x="2588" y="1647"/>
                  <a:pt x="2582" y="1645"/>
                </a:cubicBezTo>
                <a:cubicBezTo>
                  <a:pt x="2571" y="1642"/>
                  <a:pt x="2561" y="1639"/>
                  <a:pt x="2550" y="1637"/>
                </a:cubicBezTo>
                <a:cubicBezTo>
                  <a:pt x="2544" y="1635"/>
                  <a:pt x="2538" y="1634"/>
                  <a:pt x="2532" y="1632"/>
                </a:cubicBezTo>
                <a:cubicBezTo>
                  <a:pt x="2533" y="1631"/>
                  <a:pt x="2534" y="1631"/>
                  <a:pt x="2534" y="1629"/>
                </a:cubicBezTo>
                <a:cubicBezTo>
                  <a:pt x="2533" y="1627"/>
                  <a:pt x="2535" y="1625"/>
                  <a:pt x="2533" y="1623"/>
                </a:cubicBezTo>
                <a:cubicBezTo>
                  <a:pt x="2533" y="1622"/>
                  <a:pt x="2534" y="1622"/>
                  <a:pt x="2534" y="1621"/>
                </a:cubicBezTo>
                <a:cubicBezTo>
                  <a:pt x="2536" y="1619"/>
                  <a:pt x="2538" y="1618"/>
                  <a:pt x="2540" y="1617"/>
                </a:cubicBezTo>
                <a:cubicBezTo>
                  <a:pt x="2541" y="1616"/>
                  <a:pt x="2542" y="1616"/>
                  <a:pt x="2541" y="1615"/>
                </a:cubicBezTo>
                <a:cubicBezTo>
                  <a:pt x="2540" y="1614"/>
                  <a:pt x="2539" y="1613"/>
                  <a:pt x="2538" y="1614"/>
                </a:cubicBezTo>
                <a:cubicBezTo>
                  <a:pt x="2538" y="1615"/>
                  <a:pt x="2537" y="1615"/>
                  <a:pt x="2536" y="1616"/>
                </a:cubicBezTo>
                <a:cubicBezTo>
                  <a:pt x="2535" y="1616"/>
                  <a:pt x="2535" y="1618"/>
                  <a:pt x="2533" y="1616"/>
                </a:cubicBezTo>
                <a:cubicBezTo>
                  <a:pt x="2533" y="1616"/>
                  <a:pt x="2533" y="1616"/>
                  <a:pt x="2533" y="1616"/>
                </a:cubicBezTo>
                <a:cubicBezTo>
                  <a:pt x="2530" y="1619"/>
                  <a:pt x="2530" y="1616"/>
                  <a:pt x="2529" y="1614"/>
                </a:cubicBezTo>
                <a:cubicBezTo>
                  <a:pt x="2527" y="1611"/>
                  <a:pt x="2525" y="1607"/>
                  <a:pt x="2524" y="1604"/>
                </a:cubicBezTo>
                <a:cubicBezTo>
                  <a:pt x="2523" y="1601"/>
                  <a:pt x="2520" y="1599"/>
                  <a:pt x="2519" y="1596"/>
                </a:cubicBezTo>
                <a:cubicBezTo>
                  <a:pt x="2518" y="1595"/>
                  <a:pt x="2517" y="1594"/>
                  <a:pt x="2517" y="1595"/>
                </a:cubicBezTo>
                <a:cubicBezTo>
                  <a:pt x="2515" y="1596"/>
                  <a:pt x="2516" y="1598"/>
                  <a:pt x="2516" y="1599"/>
                </a:cubicBezTo>
                <a:cubicBezTo>
                  <a:pt x="2521" y="1603"/>
                  <a:pt x="2522" y="1610"/>
                  <a:pt x="2525" y="1616"/>
                </a:cubicBezTo>
                <a:cubicBezTo>
                  <a:pt x="2527" y="1620"/>
                  <a:pt x="2527" y="1620"/>
                  <a:pt x="2523" y="1623"/>
                </a:cubicBezTo>
                <a:cubicBezTo>
                  <a:pt x="2522" y="1624"/>
                  <a:pt x="2522" y="1625"/>
                  <a:pt x="2521" y="1625"/>
                </a:cubicBezTo>
                <a:cubicBezTo>
                  <a:pt x="2521" y="1626"/>
                  <a:pt x="2519" y="1627"/>
                  <a:pt x="2521" y="1628"/>
                </a:cubicBezTo>
                <a:cubicBezTo>
                  <a:pt x="2522" y="1629"/>
                  <a:pt x="2523" y="1629"/>
                  <a:pt x="2524" y="1628"/>
                </a:cubicBezTo>
                <a:cubicBezTo>
                  <a:pt x="2524" y="1628"/>
                  <a:pt x="2525" y="1628"/>
                  <a:pt x="2525" y="1628"/>
                </a:cubicBezTo>
                <a:cubicBezTo>
                  <a:pt x="2529" y="1624"/>
                  <a:pt x="2529" y="1625"/>
                  <a:pt x="2531" y="1630"/>
                </a:cubicBezTo>
                <a:cubicBezTo>
                  <a:pt x="2531" y="1630"/>
                  <a:pt x="2531" y="1631"/>
                  <a:pt x="2531" y="1631"/>
                </a:cubicBezTo>
                <a:cubicBezTo>
                  <a:pt x="2530" y="1632"/>
                  <a:pt x="2530" y="1631"/>
                  <a:pt x="2529" y="1631"/>
                </a:cubicBezTo>
                <a:cubicBezTo>
                  <a:pt x="2517" y="1629"/>
                  <a:pt x="2506" y="1624"/>
                  <a:pt x="2494" y="1621"/>
                </a:cubicBezTo>
                <a:cubicBezTo>
                  <a:pt x="2487" y="1620"/>
                  <a:pt x="2480" y="1619"/>
                  <a:pt x="2473" y="1617"/>
                </a:cubicBezTo>
                <a:cubicBezTo>
                  <a:pt x="2467" y="1615"/>
                  <a:pt x="2461" y="1613"/>
                  <a:pt x="2454" y="1612"/>
                </a:cubicBezTo>
                <a:cubicBezTo>
                  <a:pt x="2457" y="1610"/>
                  <a:pt x="2455" y="1608"/>
                  <a:pt x="2455" y="1606"/>
                </a:cubicBezTo>
                <a:cubicBezTo>
                  <a:pt x="2454" y="1601"/>
                  <a:pt x="2454" y="1601"/>
                  <a:pt x="2458" y="1598"/>
                </a:cubicBezTo>
                <a:cubicBezTo>
                  <a:pt x="2463" y="1596"/>
                  <a:pt x="2466" y="1592"/>
                  <a:pt x="2470" y="1589"/>
                </a:cubicBezTo>
                <a:cubicBezTo>
                  <a:pt x="2472" y="1587"/>
                  <a:pt x="2475" y="1585"/>
                  <a:pt x="2477" y="1583"/>
                </a:cubicBezTo>
                <a:cubicBezTo>
                  <a:pt x="2478" y="1582"/>
                  <a:pt x="2479" y="1582"/>
                  <a:pt x="2479" y="1584"/>
                </a:cubicBezTo>
                <a:cubicBezTo>
                  <a:pt x="2481" y="1591"/>
                  <a:pt x="2482" y="1599"/>
                  <a:pt x="2485" y="1606"/>
                </a:cubicBezTo>
                <a:cubicBezTo>
                  <a:pt x="2487" y="1609"/>
                  <a:pt x="2486" y="1611"/>
                  <a:pt x="2484" y="1612"/>
                </a:cubicBezTo>
                <a:cubicBezTo>
                  <a:pt x="2483" y="1613"/>
                  <a:pt x="2482" y="1614"/>
                  <a:pt x="2483" y="1615"/>
                </a:cubicBezTo>
                <a:cubicBezTo>
                  <a:pt x="2484" y="1617"/>
                  <a:pt x="2485" y="1616"/>
                  <a:pt x="2486" y="1615"/>
                </a:cubicBezTo>
                <a:cubicBezTo>
                  <a:pt x="2487" y="1614"/>
                  <a:pt x="2488" y="1614"/>
                  <a:pt x="2489" y="1616"/>
                </a:cubicBezTo>
                <a:cubicBezTo>
                  <a:pt x="2489" y="1617"/>
                  <a:pt x="2490" y="1618"/>
                  <a:pt x="2491" y="1617"/>
                </a:cubicBezTo>
                <a:cubicBezTo>
                  <a:pt x="2493" y="1617"/>
                  <a:pt x="2492" y="1615"/>
                  <a:pt x="2492" y="1614"/>
                </a:cubicBezTo>
                <a:cubicBezTo>
                  <a:pt x="2491" y="1612"/>
                  <a:pt x="2491" y="1610"/>
                  <a:pt x="2494" y="1609"/>
                </a:cubicBezTo>
                <a:cubicBezTo>
                  <a:pt x="2497" y="1607"/>
                  <a:pt x="2500" y="1603"/>
                  <a:pt x="2503" y="1600"/>
                </a:cubicBezTo>
                <a:cubicBezTo>
                  <a:pt x="2504" y="1598"/>
                  <a:pt x="2507" y="1597"/>
                  <a:pt x="2507" y="1595"/>
                </a:cubicBezTo>
                <a:cubicBezTo>
                  <a:pt x="2506" y="1594"/>
                  <a:pt x="2504" y="1594"/>
                  <a:pt x="2503" y="1595"/>
                </a:cubicBezTo>
                <a:cubicBezTo>
                  <a:pt x="2499" y="1599"/>
                  <a:pt x="2496" y="1601"/>
                  <a:pt x="2492" y="1604"/>
                </a:cubicBezTo>
                <a:cubicBezTo>
                  <a:pt x="2490" y="1606"/>
                  <a:pt x="2489" y="1605"/>
                  <a:pt x="2488" y="1603"/>
                </a:cubicBezTo>
                <a:cubicBezTo>
                  <a:pt x="2487" y="1596"/>
                  <a:pt x="2485" y="1589"/>
                  <a:pt x="2482" y="1583"/>
                </a:cubicBezTo>
                <a:cubicBezTo>
                  <a:pt x="2482" y="1582"/>
                  <a:pt x="2482" y="1581"/>
                  <a:pt x="2481" y="1581"/>
                </a:cubicBezTo>
                <a:cubicBezTo>
                  <a:pt x="2480" y="1578"/>
                  <a:pt x="2479" y="1578"/>
                  <a:pt x="2477" y="1579"/>
                </a:cubicBezTo>
                <a:cubicBezTo>
                  <a:pt x="2470" y="1584"/>
                  <a:pt x="2464" y="1590"/>
                  <a:pt x="2457" y="1594"/>
                </a:cubicBezTo>
                <a:cubicBezTo>
                  <a:pt x="2453" y="1596"/>
                  <a:pt x="2453" y="1596"/>
                  <a:pt x="2452" y="1591"/>
                </a:cubicBezTo>
                <a:cubicBezTo>
                  <a:pt x="2451" y="1585"/>
                  <a:pt x="2449" y="1578"/>
                  <a:pt x="2448" y="1571"/>
                </a:cubicBezTo>
                <a:cubicBezTo>
                  <a:pt x="2447" y="1568"/>
                  <a:pt x="2446" y="1565"/>
                  <a:pt x="2443" y="1563"/>
                </a:cubicBezTo>
                <a:cubicBezTo>
                  <a:pt x="2443" y="1562"/>
                  <a:pt x="2442" y="1561"/>
                  <a:pt x="2441" y="1562"/>
                </a:cubicBezTo>
                <a:cubicBezTo>
                  <a:pt x="2440" y="1563"/>
                  <a:pt x="2441" y="1563"/>
                  <a:pt x="2441" y="1564"/>
                </a:cubicBezTo>
                <a:cubicBezTo>
                  <a:pt x="2443" y="1568"/>
                  <a:pt x="2444" y="1573"/>
                  <a:pt x="2445" y="1578"/>
                </a:cubicBezTo>
                <a:cubicBezTo>
                  <a:pt x="2445" y="1584"/>
                  <a:pt x="2447" y="1589"/>
                  <a:pt x="2449" y="1595"/>
                </a:cubicBezTo>
                <a:cubicBezTo>
                  <a:pt x="2450" y="1596"/>
                  <a:pt x="2450" y="1597"/>
                  <a:pt x="2448" y="1598"/>
                </a:cubicBezTo>
                <a:cubicBezTo>
                  <a:pt x="2446" y="1600"/>
                  <a:pt x="2444" y="1602"/>
                  <a:pt x="2441" y="1604"/>
                </a:cubicBezTo>
                <a:cubicBezTo>
                  <a:pt x="2441" y="1604"/>
                  <a:pt x="2440" y="1604"/>
                  <a:pt x="2440" y="1604"/>
                </a:cubicBezTo>
                <a:cubicBezTo>
                  <a:pt x="2439" y="1605"/>
                  <a:pt x="2438" y="1606"/>
                  <a:pt x="2439" y="1608"/>
                </a:cubicBezTo>
                <a:cubicBezTo>
                  <a:pt x="2440" y="1609"/>
                  <a:pt x="2441" y="1608"/>
                  <a:pt x="2442" y="1607"/>
                </a:cubicBezTo>
                <a:cubicBezTo>
                  <a:pt x="2444" y="1606"/>
                  <a:pt x="2445" y="1605"/>
                  <a:pt x="2447" y="1604"/>
                </a:cubicBezTo>
                <a:cubicBezTo>
                  <a:pt x="2449" y="1603"/>
                  <a:pt x="2451" y="1604"/>
                  <a:pt x="2451" y="1606"/>
                </a:cubicBezTo>
                <a:cubicBezTo>
                  <a:pt x="2451" y="1608"/>
                  <a:pt x="2451" y="1610"/>
                  <a:pt x="2452" y="1612"/>
                </a:cubicBezTo>
                <a:cubicBezTo>
                  <a:pt x="2447" y="1610"/>
                  <a:pt x="2442" y="1610"/>
                  <a:pt x="2438" y="1611"/>
                </a:cubicBezTo>
                <a:cubicBezTo>
                  <a:pt x="2433" y="1611"/>
                  <a:pt x="2429" y="1613"/>
                  <a:pt x="2424" y="1613"/>
                </a:cubicBezTo>
                <a:cubicBezTo>
                  <a:pt x="2417" y="1612"/>
                  <a:pt x="2409" y="1611"/>
                  <a:pt x="2403" y="1607"/>
                </a:cubicBezTo>
                <a:cubicBezTo>
                  <a:pt x="2398" y="1605"/>
                  <a:pt x="2393" y="1604"/>
                  <a:pt x="2388" y="1603"/>
                </a:cubicBezTo>
                <a:cubicBezTo>
                  <a:pt x="2385" y="1603"/>
                  <a:pt x="2382" y="1601"/>
                  <a:pt x="2379" y="1600"/>
                </a:cubicBezTo>
                <a:cubicBezTo>
                  <a:pt x="2373" y="1596"/>
                  <a:pt x="2367" y="1593"/>
                  <a:pt x="2360" y="1590"/>
                </a:cubicBezTo>
                <a:cubicBezTo>
                  <a:pt x="2354" y="1589"/>
                  <a:pt x="2354" y="1584"/>
                  <a:pt x="2356" y="1580"/>
                </a:cubicBezTo>
                <a:cubicBezTo>
                  <a:pt x="2357" y="1578"/>
                  <a:pt x="2356" y="1577"/>
                  <a:pt x="2356" y="1576"/>
                </a:cubicBezTo>
                <a:cubicBezTo>
                  <a:pt x="2355" y="1568"/>
                  <a:pt x="2354" y="1560"/>
                  <a:pt x="2359" y="1553"/>
                </a:cubicBezTo>
                <a:cubicBezTo>
                  <a:pt x="2362" y="1548"/>
                  <a:pt x="2366" y="1543"/>
                  <a:pt x="2370" y="1539"/>
                </a:cubicBezTo>
                <a:cubicBezTo>
                  <a:pt x="2371" y="1538"/>
                  <a:pt x="2372" y="1538"/>
                  <a:pt x="2372" y="1537"/>
                </a:cubicBezTo>
                <a:cubicBezTo>
                  <a:pt x="2373" y="1535"/>
                  <a:pt x="2373" y="1533"/>
                  <a:pt x="2376" y="1533"/>
                </a:cubicBezTo>
                <a:cubicBezTo>
                  <a:pt x="2379" y="1532"/>
                  <a:pt x="2383" y="1531"/>
                  <a:pt x="2386" y="1533"/>
                </a:cubicBezTo>
                <a:cubicBezTo>
                  <a:pt x="2390" y="1535"/>
                  <a:pt x="2393" y="1535"/>
                  <a:pt x="2396" y="1535"/>
                </a:cubicBezTo>
                <a:cubicBezTo>
                  <a:pt x="2398" y="1535"/>
                  <a:pt x="2399" y="1535"/>
                  <a:pt x="2399" y="1536"/>
                </a:cubicBezTo>
                <a:cubicBezTo>
                  <a:pt x="2400" y="1537"/>
                  <a:pt x="2399" y="1538"/>
                  <a:pt x="2399" y="1538"/>
                </a:cubicBezTo>
                <a:cubicBezTo>
                  <a:pt x="2397" y="1539"/>
                  <a:pt x="2398" y="1540"/>
                  <a:pt x="2399" y="1540"/>
                </a:cubicBezTo>
                <a:cubicBezTo>
                  <a:pt x="2401" y="1542"/>
                  <a:pt x="2404" y="1541"/>
                  <a:pt x="2406" y="1542"/>
                </a:cubicBezTo>
                <a:cubicBezTo>
                  <a:pt x="2410" y="1542"/>
                  <a:pt x="2413" y="1543"/>
                  <a:pt x="2416" y="1544"/>
                </a:cubicBezTo>
                <a:cubicBezTo>
                  <a:pt x="2418" y="1545"/>
                  <a:pt x="2419" y="1547"/>
                  <a:pt x="2420" y="1549"/>
                </a:cubicBezTo>
                <a:cubicBezTo>
                  <a:pt x="2423" y="1553"/>
                  <a:pt x="2426" y="1556"/>
                  <a:pt x="2432" y="1556"/>
                </a:cubicBezTo>
                <a:cubicBezTo>
                  <a:pt x="2431" y="1559"/>
                  <a:pt x="2428" y="1561"/>
                  <a:pt x="2426" y="1562"/>
                </a:cubicBezTo>
                <a:cubicBezTo>
                  <a:pt x="2422" y="1565"/>
                  <a:pt x="2418" y="1567"/>
                  <a:pt x="2414" y="1571"/>
                </a:cubicBezTo>
                <a:cubicBezTo>
                  <a:pt x="2413" y="1571"/>
                  <a:pt x="2412" y="1572"/>
                  <a:pt x="2412" y="1570"/>
                </a:cubicBezTo>
                <a:cubicBezTo>
                  <a:pt x="2410" y="1564"/>
                  <a:pt x="2408" y="1558"/>
                  <a:pt x="2407" y="1552"/>
                </a:cubicBezTo>
                <a:cubicBezTo>
                  <a:pt x="2406" y="1549"/>
                  <a:pt x="2404" y="1548"/>
                  <a:pt x="2404" y="1546"/>
                </a:cubicBezTo>
                <a:cubicBezTo>
                  <a:pt x="2403" y="1545"/>
                  <a:pt x="2403" y="1545"/>
                  <a:pt x="2402" y="1545"/>
                </a:cubicBezTo>
                <a:cubicBezTo>
                  <a:pt x="2402" y="1545"/>
                  <a:pt x="2402" y="1546"/>
                  <a:pt x="2402" y="1546"/>
                </a:cubicBezTo>
                <a:cubicBezTo>
                  <a:pt x="2402" y="1556"/>
                  <a:pt x="2404" y="1565"/>
                  <a:pt x="2407" y="1574"/>
                </a:cubicBezTo>
                <a:cubicBezTo>
                  <a:pt x="2408" y="1576"/>
                  <a:pt x="2407" y="1576"/>
                  <a:pt x="2406" y="1577"/>
                </a:cubicBezTo>
                <a:cubicBezTo>
                  <a:pt x="2400" y="1580"/>
                  <a:pt x="2394" y="1585"/>
                  <a:pt x="2388" y="1589"/>
                </a:cubicBezTo>
                <a:cubicBezTo>
                  <a:pt x="2387" y="1590"/>
                  <a:pt x="2385" y="1590"/>
                  <a:pt x="2386" y="1592"/>
                </a:cubicBezTo>
                <a:cubicBezTo>
                  <a:pt x="2387" y="1594"/>
                  <a:pt x="2388" y="1594"/>
                  <a:pt x="2390" y="1593"/>
                </a:cubicBezTo>
                <a:cubicBezTo>
                  <a:pt x="2394" y="1590"/>
                  <a:pt x="2400" y="1589"/>
                  <a:pt x="2403" y="1584"/>
                </a:cubicBezTo>
                <a:cubicBezTo>
                  <a:pt x="2403" y="1584"/>
                  <a:pt x="2403" y="1584"/>
                  <a:pt x="2403" y="1584"/>
                </a:cubicBezTo>
                <a:cubicBezTo>
                  <a:pt x="2405" y="1582"/>
                  <a:pt x="2407" y="1581"/>
                  <a:pt x="2409" y="1581"/>
                </a:cubicBezTo>
                <a:cubicBezTo>
                  <a:pt x="2411" y="1581"/>
                  <a:pt x="2410" y="1584"/>
                  <a:pt x="2410" y="1585"/>
                </a:cubicBezTo>
                <a:cubicBezTo>
                  <a:pt x="2412" y="1590"/>
                  <a:pt x="2413" y="1595"/>
                  <a:pt x="2414" y="1600"/>
                </a:cubicBezTo>
                <a:cubicBezTo>
                  <a:pt x="2414" y="1601"/>
                  <a:pt x="2415" y="1603"/>
                  <a:pt x="2417" y="1602"/>
                </a:cubicBezTo>
                <a:cubicBezTo>
                  <a:pt x="2418" y="1602"/>
                  <a:pt x="2418" y="1600"/>
                  <a:pt x="2418" y="1599"/>
                </a:cubicBezTo>
                <a:cubicBezTo>
                  <a:pt x="2416" y="1592"/>
                  <a:pt x="2414" y="1586"/>
                  <a:pt x="2413" y="1579"/>
                </a:cubicBezTo>
                <a:cubicBezTo>
                  <a:pt x="2413" y="1578"/>
                  <a:pt x="2413" y="1578"/>
                  <a:pt x="2414" y="1577"/>
                </a:cubicBezTo>
                <a:cubicBezTo>
                  <a:pt x="2419" y="1574"/>
                  <a:pt x="2423" y="1570"/>
                  <a:pt x="2428" y="1566"/>
                </a:cubicBezTo>
                <a:cubicBezTo>
                  <a:pt x="2429" y="1565"/>
                  <a:pt x="2431" y="1564"/>
                  <a:pt x="2432" y="1563"/>
                </a:cubicBezTo>
                <a:cubicBezTo>
                  <a:pt x="2434" y="1562"/>
                  <a:pt x="2437" y="1563"/>
                  <a:pt x="2435" y="1559"/>
                </a:cubicBezTo>
                <a:cubicBezTo>
                  <a:pt x="2435" y="1559"/>
                  <a:pt x="2437" y="1557"/>
                  <a:pt x="2439" y="1557"/>
                </a:cubicBezTo>
                <a:cubicBezTo>
                  <a:pt x="2440" y="1557"/>
                  <a:pt x="2441" y="1558"/>
                  <a:pt x="2442" y="1557"/>
                </a:cubicBezTo>
                <a:cubicBezTo>
                  <a:pt x="2449" y="1557"/>
                  <a:pt x="2455" y="1559"/>
                  <a:pt x="2461" y="1562"/>
                </a:cubicBezTo>
                <a:cubicBezTo>
                  <a:pt x="2463" y="1564"/>
                  <a:pt x="2466" y="1565"/>
                  <a:pt x="2469" y="1566"/>
                </a:cubicBezTo>
                <a:cubicBezTo>
                  <a:pt x="2472" y="1567"/>
                  <a:pt x="2475" y="1569"/>
                  <a:pt x="2478" y="1571"/>
                </a:cubicBezTo>
                <a:cubicBezTo>
                  <a:pt x="2480" y="1573"/>
                  <a:pt x="2484" y="1574"/>
                  <a:pt x="2487" y="1576"/>
                </a:cubicBezTo>
                <a:cubicBezTo>
                  <a:pt x="2492" y="1578"/>
                  <a:pt x="2496" y="1581"/>
                  <a:pt x="2499" y="1585"/>
                </a:cubicBezTo>
                <a:cubicBezTo>
                  <a:pt x="2500" y="1586"/>
                  <a:pt x="2501" y="1587"/>
                  <a:pt x="2503" y="1587"/>
                </a:cubicBezTo>
                <a:cubicBezTo>
                  <a:pt x="2506" y="1587"/>
                  <a:pt x="2509" y="1588"/>
                  <a:pt x="2512" y="1588"/>
                </a:cubicBezTo>
                <a:cubicBezTo>
                  <a:pt x="2516" y="1588"/>
                  <a:pt x="2518" y="1591"/>
                  <a:pt x="2521" y="1592"/>
                </a:cubicBezTo>
                <a:cubicBezTo>
                  <a:pt x="2522" y="1592"/>
                  <a:pt x="2524" y="1593"/>
                  <a:pt x="2525" y="1594"/>
                </a:cubicBezTo>
                <a:cubicBezTo>
                  <a:pt x="2527" y="1594"/>
                  <a:pt x="2529" y="1595"/>
                  <a:pt x="2530" y="1596"/>
                </a:cubicBezTo>
                <a:cubicBezTo>
                  <a:pt x="2533" y="1601"/>
                  <a:pt x="2537" y="1604"/>
                  <a:pt x="2541" y="1607"/>
                </a:cubicBezTo>
                <a:cubicBezTo>
                  <a:pt x="2545" y="1609"/>
                  <a:pt x="2548" y="1613"/>
                  <a:pt x="2550" y="1617"/>
                </a:cubicBezTo>
                <a:cubicBezTo>
                  <a:pt x="2552" y="1619"/>
                  <a:pt x="2554" y="1621"/>
                  <a:pt x="2557" y="1622"/>
                </a:cubicBezTo>
                <a:cubicBezTo>
                  <a:pt x="2560" y="1622"/>
                  <a:pt x="2564" y="1623"/>
                  <a:pt x="2567" y="1624"/>
                </a:cubicBezTo>
                <a:cubicBezTo>
                  <a:pt x="2568" y="1625"/>
                  <a:pt x="2569" y="1625"/>
                  <a:pt x="2569" y="1626"/>
                </a:cubicBezTo>
                <a:cubicBezTo>
                  <a:pt x="2569" y="1628"/>
                  <a:pt x="2571" y="1628"/>
                  <a:pt x="2572" y="1629"/>
                </a:cubicBezTo>
                <a:cubicBezTo>
                  <a:pt x="2582" y="1634"/>
                  <a:pt x="2591" y="1639"/>
                  <a:pt x="2599" y="1646"/>
                </a:cubicBezTo>
                <a:cubicBezTo>
                  <a:pt x="2602" y="1649"/>
                  <a:pt x="2606" y="1649"/>
                  <a:pt x="2609" y="1649"/>
                </a:cubicBezTo>
                <a:cubicBezTo>
                  <a:pt x="2616" y="1648"/>
                  <a:pt x="2622" y="1650"/>
                  <a:pt x="2628" y="1652"/>
                </a:cubicBezTo>
                <a:cubicBezTo>
                  <a:pt x="2631" y="1654"/>
                  <a:pt x="2634" y="1656"/>
                  <a:pt x="2636" y="1659"/>
                </a:cubicBezTo>
                <a:cubicBezTo>
                  <a:pt x="2640" y="1662"/>
                  <a:pt x="2643" y="1666"/>
                  <a:pt x="2646" y="1670"/>
                </a:cubicBezTo>
                <a:cubicBezTo>
                  <a:pt x="2650" y="1674"/>
                  <a:pt x="2655" y="1675"/>
                  <a:pt x="2660" y="1675"/>
                </a:cubicBezTo>
                <a:cubicBezTo>
                  <a:pt x="2668" y="1677"/>
                  <a:pt x="2676" y="1679"/>
                  <a:pt x="2683" y="1682"/>
                </a:cubicBezTo>
                <a:cubicBezTo>
                  <a:pt x="2681" y="1682"/>
                  <a:pt x="2678" y="1681"/>
                  <a:pt x="2675" y="1682"/>
                </a:cubicBezTo>
                <a:cubicBezTo>
                  <a:pt x="2672" y="1683"/>
                  <a:pt x="2669" y="1682"/>
                  <a:pt x="2666" y="1682"/>
                </a:cubicBezTo>
                <a:cubicBezTo>
                  <a:pt x="2660" y="1682"/>
                  <a:pt x="2654" y="1682"/>
                  <a:pt x="2648" y="1681"/>
                </a:cubicBezTo>
                <a:cubicBezTo>
                  <a:pt x="2640" y="1680"/>
                  <a:pt x="2631" y="1681"/>
                  <a:pt x="2622" y="1681"/>
                </a:cubicBezTo>
                <a:close/>
                <a:moveTo>
                  <a:pt x="2692" y="1707"/>
                </a:moveTo>
                <a:cubicBezTo>
                  <a:pt x="2691" y="1708"/>
                  <a:pt x="2691" y="1707"/>
                  <a:pt x="2690" y="1707"/>
                </a:cubicBezTo>
                <a:cubicBezTo>
                  <a:pt x="2688" y="1707"/>
                  <a:pt x="2685" y="1706"/>
                  <a:pt x="2683" y="1707"/>
                </a:cubicBezTo>
                <a:cubicBezTo>
                  <a:pt x="2683" y="1707"/>
                  <a:pt x="2682" y="1707"/>
                  <a:pt x="2682" y="1707"/>
                </a:cubicBezTo>
                <a:cubicBezTo>
                  <a:pt x="2682" y="1705"/>
                  <a:pt x="2683" y="1703"/>
                  <a:pt x="2682" y="1701"/>
                </a:cubicBezTo>
                <a:cubicBezTo>
                  <a:pt x="2681" y="1700"/>
                  <a:pt x="2681" y="1699"/>
                  <a:pt x="2680" y="1699"/>
                </a:cubicBezTo>
                <a:cubicBezTo>
                  <a:pt x="2678" y="1700"/>
                  <a:pt x="2679" y="1701"/>
                  <a:pt x="2679" y="1702"/>
                </a:cubicBezTo>
                <a:cubicBezTo>
                  <a:pt x="2680" y="1706"/>
                  <a:pt x="2679" y="1709"/>
                  <a:pt x="2676" y="1711"/>
                </a:cubicBezTo>
                <a:cubicBezTo>
                  <a:pt x="2675" y="1709"/>
                  <a:pt x="2675" y="1707"/>
                  <a:pt x="2675" y="1706"/>
                </a:cubicBezTo>
                <a:cubicBezTo>
                  <a:pt x="2675" y="1705"/>
                  <a:pt x="2674" y="1704"/>
                  <a:pt x="2673" y="1704"/>
                </a:cubicBezTo>
                <a:cubicBezTo>
                  <a:pt x="2673" y="1704"/>
                  <a:pt x="2673" y="1705"/>
                  <a:pt x="2673" y="1706"/>
                </a:cubicBezTo>
                <a:cubicBezTo>
                  <a:pt x="2673" y="1708"/>
                  <a:pt x="2672" y="1709"/>
                  <a:pt x="2673" y="1711"/>
                </a:cubicBezTo>
                <a:cubicBezTo>
                  <a:pt x="2673" y="1713"/>
                  <a:pt x="2671" y="1713"/>
                  <a:pt x="2670" y="1713"/>
                </a:cubicBezTo>
                <a:cubicBezTo>
                  <a:pt x="2668" y="1713"/>
                  <a:pt x="2670" y="1712"/>
                  <a:pt x="2670" y="1711"/>
                </a:cubicBezTo>
                <a:cubicBezTo>
                  <a:pt x="2669" y="1709"/>
                  <a:pt x="2670" y="1707"/>
                  <a:pt x="2669" y="1705"/>
                </a:cubicBezTo>
                <a:cubicBezTo>
                  <a:pt x="2668" y="1704"/>
                  <a:pt x="2668" y="1703"/>
                  <a:pt x="2667" y="1703"/>
                </a:cubicBezTo>
                <a:cubicBezTo>
                  <a:pt x="2666" y="1704"/>
                  <a:pt x="2666" y="1705"/>
                  <a:pt x="2666" y="1706"/>
                </a:cubicBezTo>
                <a:cubicBezTo>
                  <a:pt x="2666" y="1708"/>
                  <a:pt x="2665" y="1710"/>
                  <a:pt x="2665" y="1712"/>
                </a:cubicBezTo>
                <a:cubicBezTo>
                  <a:pt x="2665" y="1713"/>
                  <a:pt x="2665" y="1713"/>
                  <a:pt x="2664" y="1713"/>
                </a:cubicBezTo>
                <a:cubicBezTo>
                  <a:pt x="2663" y="1713"/>
                  <a:pt x="2663" y="1713"/>
                  <a:pt x="2663" y="1712"/>
                </a:cubicBezTo>
                <a:cubicBezTo>
                  <a:pt x="2663" y="1711"/>
                  <a:pt x="2664" y="1709"/>
                  <a:pt x="2664" y="1708"/>
                </a:cubicBezTo>
                <a:cubicBezTo>
                  <a:pt x="2664" y="1707"/>
                  <a:pt x="2663" y="1706"/>
                  <a:pt x="2662" y="1706"/>
                </a:cubicBezTo>
                <a:cubicBezTo>
                  <a:pt x="2661" y="1706"/>
                  <a:pt x="2662" y="1707"/>
                  <a:pt x="2661" y="1708"/>
                </a:cubicBezTo>
                <a:cubicBezTo>
                  <a:pt x="2660" y="1710"/>
                  <a:pt x="2661" y="1713"/>
                  <a:pt x="2659" y="1715"/>
                </a:cubicBezTo>
                <a:cubicBezTo>
                  <a:pt x="2659" y="1716"/>
                  <a:pt x="2658" y="1716"/>
                  <a:pt x="2657" y="1716"/>
                </a:cubicBezTo>
                <a:cubicBezTo>
                  <a:pt x="2656" y="1716"/>
                  <a:pt x="2656" y="1715"/>
                  <a:pt x="2656" y="1714"/>
                </a:cubicBezTo>
                <a:cubicBezTo>
                  <a:pt x="2655" y="1711"/>
                  <a:pt x="2655" y="1708"/>
                  <a:pt x="2654" y="1705"/>
                </a:cubicBezTo>
                <a:cubicBezTo>
                  <a:pt x="2654" y="1705"/>
                  <a:pt x="2655" y="1703"/>
                  <a:pt x="2654" y="1703"/>
                </a:cubicBezTo>
                <a:cubicBezTo>
                  <a:pt x="2652" y="1703"/>
                  <a:pt x="2653" y="1705"/>
                  <a:pt x="2652" y="1705"/>
                </a:cubicBezTo>
                <a:cubicBezTo>
                  <a:pt x="2652" y="1707"/>
                  <a:pt x="2653" y="1709"/>
                  <a:pt x="2653" y="1710"/>
                </a:cubicBezTo>
                <a:cubicBezTo>
                  <a:pt x="2654" y="1712"/>
                  <a:pt x="2653" y="1714"/>
                  <a:pt x="2651" y="1715"/>
                </a:cubicBezTo>
                <a:cubicBezTo>
                  <a:pt x="2650" y="1715"/>
                  <a:pt x="2649" y="1715"/>
                  <a:pt x="2648" y="1714"/>
                </a:cubicBezTo>
                <a:cubicBezTo>
                  <a:pt x="2647" y="1714"/>
                  <a:pt x="2648" y="1713"/>
                  <a:pt x="2648" y="1711"/>
                </a:cubicBezTo>
                <a:cubicBezTo>
                  <a:pt x="2649" y="1709"/>
                  <a:pt x="2649" y="1707"/>
                  <a:pt x="2649" y="1705"/>
                </a:cubicBezTo>
                <a:cubicBezTo>
                  <a:pt x="2649" y="1704"/>
                  <a:pt x="2649" y="1703"/>
                  <a:pt x="2648" y="1703"/>
                </a:cubicBezTo>
                <a:cubicBezTo>
                  <a:pt x="2647" y="1703"/>
                  <a:pt x="2647" y="1704"/>
                  <a:pt x="2647" y="1705"/>
                </a:cubicBezTo>
                <a:cubicBezTo>
                  <a:pt x="2646" y="1707"/>
                  <a:pt x="2646" y="1709"/>
                  <a:pt x="2646" y="1711"/>
                </a:cubicBezTo>
                <a:cubicBezTo>
                  <a:pt x="2646" y="1712"/>
                  <a:pt x="2646" y="1712"/>
                  <a:pt x="2645" y="1712"/>
                </a:cubicBezTo>
                <a:cubicBezTo>
                  <a:pt x="2644" y="1712"/>
                  <a:pt x="2644" y="1712"/>
                  <a:pt x="2644" y="1711"/>
                </a:cubicBezTo>
                <a:cubicBezTo>
                  <a:pt x="2645" y="1708"/>
                  <a:pt x="2645" y="1705"/>
                  <a:pt x="2645" y="1702"/>
                </a:cubicBezTo>
                <a:cubicBezTo>
                  <a:pt x="2645" y="1701"/>
                  <a:pt x="2645" y="1701"/>
                  <a:pt x="2645" y="1700"/>
                </a:cubicBezTo>
                <a:cubicBezTo>
                  <a:pt x="2645" y="1699"/>
                  <a:pt x="2645" y="1698"/>
                  <a:pt x="2644" y="1698"/>
                </a:cubicBezTo>
                <a:cubicBezTo>
                  <a:pt x="2643" y="1698"/>
                  <a:pt x="2643" y="1699"/>
                  <a:pt x="2643" y="1699"/>
                </a:cubicBezTo>
                <a:cubicBezTo>
                  <a:pt x="2642" y="1703"/>
                  <a:pt x="2641" y="1707"/>
                  <a:pt x="2641" y="1710"/>
                </a:cubicBezTo>
                <a:cubicBezTo>
                  <a:pt x="2641" y="1713"/>
                  <a:pt x="2638" y="1715"/>
                  <a:pt x="2636" y="1713"/>
                </a:cubicBezTo>
                <a:cubicBezTo>
                  <a:pt x="2635" y="1713"/>
                  <a:pt x="2634" y="1711"/>
                  <a:pt x="2633" y="1715"/>
                </a:cubicBezTo>
                <a:cubicBezTo>
                  <a:pt x="2632" y="1710"/>
                  <a:pt x="2633" y="1707"/>
                  <a:pt x="2633" y="1704"/>
                </a:cubicBezTo>
                <a:cubicBezTo>
                  <a:pt x="2633" y="1701"/>
                  <a:pt x="2633" y="1698"/>
                  <a:pt x="2635" y="1696"/>
                </a:cubicBezTo>
                <a:cubicBezTo>
                  <a:pt x="2636" y="1694"/>
                  <a:pt x="2635" y="1692"/>
                  <a:pt x="2635" y="1689"/>
                </a:cubicBezTo>
                <a:cubicBezTo>
                  <a:pt x="2634" y="1689"/>
                  <a:pt x="2634" y="1688"/>
                  <a:pt x="2634" y="1687"/>
                </a:cubicBezTo>
                <a:cubicBezTo>
                  <a:pt x="2635" y="1686"/>
                  <a:pt x="2637" y="1687"/>
                  <a:pt x="2638" y="1687"/>
                </a:cubicBezTo>
                <a:cubicBezTo>
                  <a:pt x="2639" y="1687"/>
                  <a:pt x="2638" y="1689"/>
                  <a:pt x="2639" y="1689"/>
                </a:cubicBezTo>
                <a:cubicBezTo>
                  <a:pt x="2639" y="1693"/>
                  <a:pt x="2638" y="1696"/>
                  <a:pt x="2638" y="1700"/>
                </a:cubicBezTo>
                <a:cubicBezTo>
                  <a:pt x="2638" y="1700"/>
                  <a:pt x="2637" y="1702"/>
                  <a:pt x="2638" y="1702"/>
                </a:cubicBezTo>
                <a:cubicBezTo>
                  <a:pt x="2639" y="1702"/>
                  <a:pt x="2640" y="1701"/>
                  <a:pt x="2640" y="1700"/>
                </a:cubicBezTo>
                <a:cubicBezTo>
                  <a:pt x="2641" y="1696"/>
                  <a:pt x="2644" y="1693"/>
                  <a:pt x="2642" y="1688"/>
                </a:cubicBezTo>
                <a:cubicBezTo>
                  <a:pt x="2642" y="1687"/>
                  <a:pt x="2642" y="1686"/>
                  <a:pt x="2643" y="1687"/>
                </a:cubicBezTo>
                <a:cubicBezTo>
                  <a:pt x="2644" y="1687"/>
                  <a:pt x="2646" y="1685"/>
                  <a:pt x="2647" y="1688"/>
                </a:cubicBezTo>
                <a:cubicBezTo>
                  <a:pt x="2647" y="1689"/>
                  <a:pt x="2647" y="1690"/>
                  <a:pt x="2647" y="1691"/>
                </a:cubicBezTo>
                <a:cubicBezTo>
                  <a:pt x="2645" y="1694"/>
                  <a:pt x="2648" y="1696"/>
                  <a:pt x="2648" y="1699"/>
                </a:cubicBezTo>
                <a:cubicBezTo>
                  <a:pt x="2648" y="1699"/>
                  <a:pt x="2648" y="1699"/>
                  <a:pt x="2649" y="1699"/>
                </a:cubicBezTo>
                <a:cubicBezTo>
                  <a:pt x="2650" y="1699"/>
                  <a:pt x="2650" y="1698"/>
                  <a:pt x="2650" y="1698"/>
                </a:cubicBezTo>
                <a:cubicBezTo>
                  <a:pt x="2650" y="1695"/>
                  <a:pt x="2650" y="1693"/>
                  <a:pt x="2650" y="1691"/>
                </a:cubicBezTo>
                <a:cubicBezTo>
                  <a:pt x="2650" y="1690"/>
                  <a:pt x="2650" y="1688"/>
                  <a:pt x="2650" y="1687"/>
                </a:cubicBezTo>
                <a:cubicBezTo>
                  <a:pt x="2653" y="1687"/>
                  <a:pt x="2655" y="1687"/>
                  <a:pt x="2655" y="1691"/>
                </a:cubicBezTo>
                <a:cubicBezTo>
                  <a:pt x="2655" y="1693"/>
                  <a:pt x="2656" y="1696"/>
                  <a:pt x="2657" y="1698"/>
                </a:cubicBezTo>
                <a:cubicBezTo>
                  <a:pt x="2657" y="1700"/>
                  <a:pt x="2658" y="1699"/>
                  <a:pt x="2659" y="1700"/>
                </a:cubicBezTo>
                <a:cubicBezTo>
                  <a:pt x="2660" y="1700"/>
                  <a:pt x="2660" y="1699"/>
                  <a:pt x="2661" y="1698"/>
                </a:cubicBezTo>
                <a:cubicBezTo>
                  <a:pt x="2661" y="1695"/>
                  <a:pt x="2661" y="1692"/>
                  <a:pt x="2660" y="1689"/>
                </a:cubicBezTo>
                <a:cubicBezTo>
                  <a:pt x="2660" y="1688"/>
                  <a:pt x="2659" y="1688"/>
                  <a:pt x="2660" y="1687"/>
                </a:cubicBezTo>
                <a:cubicBezTo>
                  <a:pt x="2661" y="1687"/>
                  <a:pt x="2661" y="1687"/>
                  <a:pt x="2661" y="1687"/>
                </a:cubicBezTo>
                <a:cubicBezTo>
                  <a:pt x="2662" y="1687"/>
                  <a:pt x="2662" y="1688"/>
                  <a:pt x="2662" y="1689"/>
                </a:cubicBezTo>
                <a:cubicBezTo>
                  <a:pt x="2661" y="1692"/>
                  <a:pt x="2662" y="1695"/>
                  <a:pt x="2663" y="1698"/>
                </a:cubicBezTo>
                <a:cubicBezTo>
                  <a:pt x="2663" y="1699"/>
                  <a:pt x="2663" y="1700"/>
                  <a:pt x="2664" y="1700"/>
                </a:cubicBezTo>
                <a:cubicBezTo>
                  <a:pt x="2665" y="1700"/>
                  <a:pt x="2666" y="1699"/>
                  <a:pt x="2666" y="1697"/>
                </a:cubicBezTo>
                <a:cubicBezTo>
                  <a:pt x="2665" y="1695"/>
                  <a:pt x="2665" y="1692"/>
                  <a:pt x="2665" y="1689"/>
                </a:cubicBezTo>
                <a:cubicBezTo>
                  <a:pt x="2665" y="1688"/>
                  <a:pt x="2664" y="1687"/>
                  <a:pt x="2665" y="1687"/>
                </a:cubicBezTo>
                <a:cubicBezTo>
                  <a:pt x="2666" y="1687"/>
                  <a:pt x="2668" y="1686"/>
                  <a:pt x="2668" y="1688"/>
                </a:cubicBezTo>
                <a:cubicBezTo>
                  <a:pt x="2668" y="1691"/>
                  <a:pt x="2669" y="1695"/>
                  <a:pt x="2670" y="1698"/>
                </a:cubicBezTo>
                <a:cubicBezTo>
                  <a:pt x="2670" y="1699"/>
                  <a:pt x="2670" y="1701"/>
                  <a:pt x="2671" y="1700"/>
                </a:cubicBezTo>
                <a:cubicBezTo>
                  <a:pt x="2672" y="1700"/>
                  <a:pt x="2672" y="1699"/>
                  <a:pt x="2672" y="1698"/>
                </a:cubicBezTo>
                <a:cubicBezTo>
                  <a:pt x="2673" y="1694"/>
                  <a:pt x="2672" y="1691"/>
                  <a:pt x="2672" y="1688"/>
                </a:cubicBezTo>
                <a:cubicBezTo>
                  <a:pt x="2672" y="1688"/>
                  <a:pt x="2672" y="1688"/>
                  <a:pt x="2672" y="1688"/>
                </a:cubicBezTo>
                <a:cubicBezTo>
                  <a:pt x="2676" y="1688"/>
                  <a:pt x="2677" y="1689"/>
                  <a:pt x="2677" y="1694"/>
                </a:cubicBezTo>
                <a:cubicBezTo>
                  <a:pt x="2677" y="1695"/>
                  <a:pt x="2676" y="1696"/>
                  <a:pt x="2678" y="1696"/>
                </a:cubicBezTo>
                <a:cubicBezTo>
                  <a:pt x="2679" y="1696"/>
                  <a:pt x="2680" y="1695"/>
                  <a:pt x="2680" y="1694"/>
                </a:cubicBezTo>
                <a:cubicBezTo>
                  <a:pt x="2680" y="1692"/>
                  <a:pt x="2679" y="1690"/>
                  <a:pt x="2679" y="1688"/>
                </a:cubicBezTo>
                <a:cubicBezTo>
                  <a:pt x="2682" y="1689"/>
                  <a:pt x="2683" y="1690"/>
                  <a:pt x="2683" y="1693"/>
                </a:cubicBezTo>
                <a:cubicBezTo>
                  <a:pt x="2683" y="1694"/>
                  <a:pt x="2683" y="1695"/>
                  <a:pt x="2684" y="1695"/>
                </a:cubicBezTo>
                <a:cubicBezTo>
                  <a:pt x="2685" y="1696"/>
                  <a:pt x="2685" y="1694"/>
                  <a:pt x="2686" y="1694"/>
                </a:cubicBezTo>
                <a:cubicBezTo>
                  <a:pt x="2686" y="1693"/>
                  <a:pt x="2686" y="1691"/>
                  <a:pt x="2688" y="1693"/>
                </a:cubicBezTo>
                <a:cubicBezTo>
                  <a:pt x="2688" y="1693"/>
                  <a:pt x="2689" y="1693"/>
                  <a:pt x="2689" y="1692"/>
                </a:cubicBezTo>
                <a:cubicBezTo>
                  <a:pt x="2691" y="1692"/>
                  <a:pt x="2691" y="1692"/>
                  <a:pt x="2691" y="1694"/>
                </a:cubicBezTo>
                <a:cubicBezTo>
                  <a:pt x="2691" y="1695"/>
                  <a:pt x="2691" y="1697"/>
                  <a:pt x="2691" y="1699"/>
                </a:cubicBezTo>
                <a:cubicBezTo>
                  <a:pt x="2690" y="1700"/>
                  <a:pt x="2690" y="1701"/>
                  <a:pt x="2691" y="1701"/>
                </a:cubicBezTo>
                <a:cubicBezTo>
                  <a:pt x="2692" y="1702"/>
                  <a:pt x="2692" y="1700"/>
                  <a:pt x="2693" y="1699"/>
                </a:cubicBezTo>
                <a:cubicBezTo>
                  <a:pt x="2693" y="1699"/>
                  <a:pt x="2693" y="1699"/>
                  <a:pt x="2693" y="1698"/>
                </a:cubicBezTo>
                <a:cubicBezTo>
                  <a:pt x="2694" y="1702"/>
                  <a:pt x="2693" y="1704"/>
                  <a:pt x="2692" y="1707"/>
                </a:cubicBezTo>
                <a:close/>
                <a:moveTo>
                  <a:pt x="2573" y="1632"/>
                </a:moveTo>
                <a:cubicBezTo>
                  <a:pt x="2570" y="1634"/>
                  <a:pt x="2568" y="1635"/>
                  <a:pt x="2565" y="1637"/>
                </a:cubicBezTo>
                <a:cubicBezTo>
                  <a:pt x="2565" y="1638"/>
                  <a:pt x="2565" y="1638"/>
                  <a:pt x="2565" y="1639"/>
                </a:cubicBezTo>
                <a:cubicBezTo>
                  <a:pt x="2565" y="1639"/>
                  <a:pt x="2566" y="1639"/>
                  <a:pt x="2567" y="1639"/>
                </a:cubicBezTo>
                <a:cubicBezTo>
                  <a:pt x="2569" y="1638"/>
                  <a:pt x="2572" y="1637"/>
                  <a:pt x="2575" y="1635"/>
                </a:cubicBezTo>
                <a:cubicBezTo>
                  <a:pt x="2575" y="1634"/>
                  <a:pt x="2575" y="1633"/>
                  <a:pt x="2575" y="1633"/>
                </a:cubicBezTo>
                <a:cubicBezTo>
                  <a:pt x="2574" y="1632"/>
                  <a:pt x="2574" y="1632"/>
                  <a:pt x="2573" y="1632"/>
                </a:cubicBezTo>
                <a:close/>
                <a:moveTo>
                  <a:pt x="2376" y="1560"/>
                </a:moveTo>
                <a:cubicBezTo>
                  <a:pt x="2382" y="1558"/>
                  <a:pt x="2385" y="1553"/>
                  <a:pt x="2390" y="1550"/>
                </a:cubicBezTo>
                <a:cubicBezTo>
                  <a:pt x="2392" y="1549"/>
                  <a:pt x="2393" y="1548"/>
                  <a:pt x="2394" y="1546"/>
                </a:cubicBezTo>
                <a:cubicBezTo>
                  <a:pt x="2395" y="1545"/>
                  <a:pt x="2397" y="1544"/>
                  <a:pt x="2395" y="1543"/>
                </a:cubicBezTo>
                <a:cubicBezTo>
                  <a:pt x="2394" y="1541"/>
                  <a:pt x="2392" y="1542"/>
                  <a:pt x="2391" y="1543"/>
                </a:cubicBezTo>
                <a:cubicBezTo>
                  <a:pt x="2388" y="1545"/>
                  <a:pt x="2384" y="1548"/>
                  <a:pt x="2380" y="1550"/>
                </a:cubicBezTo>
                <a:cubicBezTo>
                  <a:pt x="2379" y="1551"/>
                  <a:pt x="2377" y="1553"/>
                  <a:pt x="2376" y="1555"/>
                </a:cubicBezTo>
                <a:cubicBezTo>
                  <a:pt x="2376" y="1556"/>
                  <a:pt x="2375" y="1557"/>
                  <a:pt x="2373" y="1558"/>
                </a:cubicBezTo>
                <a:cubicBezTo>
                  <a:pt x="2372" y="1556"/>
                  <a:pt x="2372" y="1554"/>
                  <a:pt x="2371" y="1551"/>
                </a:cubicBezTo>
                <a:cubicBezTo>
                  <a:pt x="2371" y="1550"/>
                  <a:pt x="2370" y="1549"/>
                  <a:pt x="2369" y="1549"/>
                </a:cubicBezTo>
                <a:cubicBezTo>
                  <a:pt x="2367" y="1549"/>
                  <a:pt x="2367" y="1551"/>
                  <a:pt x="2368" y="1552"/>
                </a:cubicBezTo>
                <a:cubicBezTo>
                  <a:pt x="2368" y="1555"/>
                  <a:pt x="2368" y="1558"/>
                  <a:pt x="2369" y="1560"/>
                </a:cubicBezTo>
                <a:cubicBezTo>
                  <a:pt x="2370" y="1561"/>
                  <a:pt x="2369" y="1562"/>
                  <a:pt x="2368" y="1563"/>
                </a:cubicBezTo>
                <a:cubicBezTo>
                  <a:pt x="2366" y="1565"/>
                  <a:pt x="2364" y="1568"/>
                  <a:pt x="2363" y="1570"/>
                </a:cubicBezTo>
                <a:cubicBezTo>
                  <a:pt x="2362" y="1571"/>
                  <a:pt x="2361" y="1572"/>
                  <a:pt x="2362" y="1573"/>
                </a:cubicBezTo>
                <a:cubicBezTo>
                  <a:pt x="2363" y="1573"/>
                  <a:pt x="2364" y="1573"/>
                  <a:pt x="2364" y="1572"/>
                </a:cubicBezTo>
                <a:cubicBezTo>
                  <a:pt x="2366" y="1572"/>
                  <a:pt x="2366" y="1571"/>
                  <a:pt x="2367" y="1570"/>
                </a:cubicBezTo>
                <a:cubicBezTo>
                  <a:pt x="2368" y="1569"/>
                  <a:pt x="2368" y="1568"/>
                  <a:pt x="2370" y="1568"/>
                </a:cubicBezTo>
                <a:cubicBezTo>
                  <a:pt x="2370" y="1573"/>
                  <a:pt x="2371" y="1579"/>
                  <a:pt x="2372" y="1584"/>
                </a:cubicBezTo>
                <a:cubicBezTo>
                  <a:pt x="2372" y="1586"/>
                  <a:pt x="2373" y="1588"/>
                  <a:pt x="2373" y="1590"/>
                </a:cubicBezTo>
                <a:cubicBezTo>
                  <a:pt x="2373" y="1591"/>
                  <a:pt x="2372" y="1592"/>
                  <a:pt x="2375" y="1592"/>
                </a:cubicBezTo>
                <a:cubicBezTo>
                  <a:pt x="2377" y="1592"/>
                  <a:pt x="2377" y="1591"/>
                  <a:pt x="2377" y="1589"/>
                </a:cubicBezTo>
                <a:cubicBezTo>
                  <a:pt x="2376" y="1583"/>
                  <a:pt x="2376" y="1576"/>
                  <a:pt x="2374" y="1570"/>
                </a:cubicBezTo>
                <a:cubicBezTo>
                  <a:pt x="2374" y="1567"/>
                  <a:pt x="2372" y="1562"/>
                  <a:pt x="2376" y="1560"/>
                </a:cubicBezTo>
                <a:close/>
                <a:moveTo>
                  <a:pt x="2363" y="1626"/>
                </a:moveTo>
                <a:cubicBezTo>
                  <a:pt x="2361" y="1627"/>
                  <a:pt x="2361" y="1628"/>
                  <a:pt x="2361" y="1629"/>
                </a:cubicBezTo>
                <a:cubicBezTo>
                  <a:pt x="2361" y="1630"/>
                  <a:pt x="2361" y="1630"/>
                  <a:pt x="2360" y="1631"/>
                </a:cubicBezTo>
                <a:cubicBezTo>
                  <a:pt x="2356" y="1635"/>
                  <a:pt x="2351" y="1639"/>
                  <a:pt x="2347" y="1644"/>
                </a:cubicBezTo>
                <a:cubicBezTo>
                  <a:pt x="2345" y="1640"/>
                  <a:pt x="2343" y="1636"/>
                  <a:pt x="2342" y="1631"/>
                </a:cubicBezTo>
                <a:cubicBezTo>
                  <a:pt x="2341" y="1630"/>
                  <a:pt x="2341" y="1628"/>
                  <a:pt x="2339" y="1629"/>
                </a:cubicBezTo>
                <a:cubicBezTo>
                  <a:pt x="2337" y="1630"/>
                  <a:pt x="2338" y="1631"/>
                  <a:pt x="2338" y="1633"/>
                </a:cubicBezTo>
                <a:cubicBezTo>
                  <a:pt x="2339" y="1637"/>
                  <a:pt x="2341" y="1641"/>
                  <a:pt x="2342" y="1645"/>
                </a:cubicBezTo>
                <a:cubicBezTo>
                  <a:pt x="2343" y="1647"/>
                  <a:pt x="2343" y="1648"/>
                  <a:pt x="2341" y="1649"/>
                </a:cubicBezTo>
                <a:cubicBezTo>
                  <a:pt x="2338" y="1651"/>
                  <a:pt x="2336" y="1653"/>
                  <a:pt x="2334" y="1656"/>
                </a:cubicBezTo>
                <a:cubicBezTo>
                  <a:pt x="2331" y="1660"/>
                  <a:pt x="2328" y="1664"/>
                  <a:pt x="2323" y="1666"/>
                </a:cubicBezTo>
                <a:cubicBezTo>
                  <a:pt x="2322" y="1666"/>
                  <a:pt x="2321" y="1667"/>
                  <a:pt x="2322" y="1668"/>
                </a:cubicBezTo>
                <a:cubicBezTo>
                  <a:pt x="2323" y="1669"/>
                  <a:pt x="2324" y="1669"/>
                  <a:pt x="2325" y="1668"/>
                </a:cubicBezTo>
                <a:cubicBezTo>
                  <a:pt x="2328" y="1666"/>
                  <a:pt x="2331" y="1664"/>
                  <a:pt x="2334" y="1661"/>
                </a:cubicBezTo>
                <a:cubicBezTo>
                  <a:pt x="2337" y="1659"/>
                  <a:pt x="2339" y="1656"/>
                  <a:pt x="2342" y="1654"/>
                </a:cubicBezTo>
                <a:cubicBezTo>
                  <a:pt x="2343" y="1652"/>
                  <a:pt x="2344" y="1652"/>
                  <a:pt x="2345" y="1654"/>
                </a:cubicBezTo>
                <a:cubicBezTo>
                  <a:pt x="2347" y="1660"/>
                  <a:pt x="2347" y="1666"/>
                  <a:pt x="2352" y="1671"/>
                </a:cubicBezTo>
                <a:cubicBezTo>
                  <a:pt x="2352" y="1671"/>
                  <a:pt x="2352" y="1673"/>
                  <a:pt x="2353" y="1672"/>
                </a:cubicBezTo>
                <a:cubicBezTo>
                  <a:pt x="2355" y="1672"/>
                  <a:pt x="2354" y="1671"/>
                  <a:pt x="2354" y="1670"/>
                </a:cubicBezTo>
                <a:cubicBezTo>
                  <a:pt x="2352" y="1663"/>
                  <a:pt x="2350" y="1657"/>
                  <a:pt x="2348" y="1651"/>
                </a:cubicBezTo>
                <a:cubicBezTo>
                  <a:pt x="2348" y="1650"/>
                  <a:pt x="2347" y="1649"/>
                  <a:pt x="2349" y="1648"/>
                </a:cubicBezTo>
                <a:cubicBezTo>
                  <a:pt x="2353" y="1644"/>
                  <a:pt x="2357" y="1639"/>
                  <a:pt x="2361" y="1636"/>
                </a:cubicBezTo>
                <a:cubicBezTo>
                  <a:pt x="2363" y="1634"/>
                  <a:pt x="2365" y="1632"/>
                  <a:pt x="2368" y="1630"/>
                </a:cubicBezTo>
                <a:cubicBezTo>
                  <a:pt x="2368" y="1629"/>
                  <a:pt x="2369" y="1627"/>
                  <a:pt x="2368" y="1627"/>
                </a:cubicBezTo>
                <a:cubicBezTo>
                  <a:pt x="2366" y="1626"/>
                  <a:pt x="2365" y="1626"/>
                  <a:pt x="2363" y="1626"/>
                </a:cubicBezTo>
                <a:close/>
                <a:moveTo>
                  <a:pt x="2576" y="1663"/>
                </a:moveTo>
                <a:cubicBezTo>
                  <a:pt x="2571" y="1666"/>
                  <a:pt x="2565" y="1669"/>
                  <a:pt x="2561" y="1674"/>
                </a:cubicBezTo>
                <a:cubicBezTo>
                  <a:pt x="2559" y="1676"/>
                  <a:pt x="2558" y="1675"/>
                  <a:pt x="2557" y="1673"/>
                </a:cubicBezTo>
                <a:cubicBezTo>
                  <a:pt x="2555" y="1669"/>
                  <a:pt x="2553" y="1665"/>
                  <a:pt x="2551" y="1661"/>
                </a:cubicBezTo>
                <a:cubicBezTo>
                  <a:pt x="2551" y="1660"/>
                  <a:pt x="2549" y="1659"/>
                  <a:pt x="2551" y="1657"/>
                </a:cubicBezTo>
                <a:cubicBezTo>
                  <a:pt x="2551" y="1657"/>
                  <a:pt x="2551" y="1656"/>
                  <a:pt x="2550" y="1656"/>
                </a:cubicBezTo>
                <a:cubicBezTo>
                  <a:pt x="2547" y="1657"/>
                  <a:pt x="2546" y="1654"/>
                  <a:pt x="2544" y="1653"/>
                </a:cubicBezTo>
                <a:cubicBezTo>
                  <a:pt x="2543" y="1652"/>
                  <a:pt x="2542" y="1652"/>
                  <a:pt x="2541" y="1652"/>
                </a:cubicBezTo>
                <a:cubicBezTo>
                  <a:pt x="2540" y="1653"/>
                  <a:pt x="2541" y="1654"/>
                  <a:pt x="2541" y="1655"/>
                </a:cubicBezTo>
                <a:cubicBezTo>
                  <a:pt x="2542" y="1656"/>
                  <a:pt x="2542" y="1658"/>
                  <a:pt x="2541" y="1659"/>
                </a:cubicBezTo>
                <a:cubicBezTo>
                  <a:pt x="2534" y="1665"/>
                  <a:pt x="2526" y="1669"/>
                  <a:pt x="2519" y="1676"/>
                </a:cubicBezTo>
                <a:cubicBezTo>
                  <a:pt x="2519" y="1676"/>
                  <a:pt x="2519" y="1676"/>
                  <a:pt x="2519" y="1675"/>
                </a:cubicBezTo>
                <a:cubicBezTo>
                  <a:pt x="2516" y="1669"/>
                  <a:pt x="2514" y="1662"/>
                  <a:pt x="2510" y="1657"/>
                </a:cubicBezTo>
                <a:cubicBezTo>
                  <a:pt x="2509" y="1654"/>
                  <a:pt x="2507" y="1651"/>
                  <a:pt x="2510" y="1649"/>
                </a:cubicBezTo>
                <a:cubicBezTo>
                  <a:pt x="2511" y="1649"/>
                  <a:pt x="2511" y="1648"/>
                  <a:pt x="2511" y="1647"/>
                </a:cubicBezTo>
                <a:cubicBezTo>
                  <a:pt x="2510" y="1647"/>
                  <a:pt x="2509" y="1647"/>
                  <a:pt x="2509" y="1647"/>
                </a:cubicBezTo>
                <a:cubicBezTo>
                  <a:pt x="2507" y="1650"/>
                  <a:pt x="2505" y="1648"/>
                  <a:pt x="2503" y="1646"/>
                </a:cubicBezTo>
                <a:cubicBezTo>
                  <a:pt x="2503" y="1646"/>
                  <a:pt x="2502" y="1645"/>
                  <a:pt x="2502" y="1646"/>
                </a:cubicBezTo>
                <a:cubicBezTo>
                  <a:pt x="2501" y="1647"/>
                  <a:pt x="2501" y="1647"/>
                  <a:pt x="2502" y="1648"/>
                </a:cubicBezTo>
                <a:cubicBezTo>
                  <a:pt x="2502" y="1649"/>
                  <a:pt x="2503" y="1649"/>
                  <a:pt x="2502" y="1650"/>
                </a:cubicBezTo>
                <a:cubicBezTo>
                  <a:pt x="2500" y="1652"/>
                  <a:pt x="2499" y="1653"/>
                  <a:pt x="2497" y="1655"/>
                </a:cubicBezTo>
                <a:cubicBezTo>
                  <a:pt x="2491" y="1660"/>
                  <a:pt x="2485" y="1665"/>
                  <a:pt x="2479" y="1670"/>
                </a:cubicBezTo>
                <a:cubicBezTo>
                  <a:pt x="2477" y="1668"/>
                  <a:pt x="2477" y="1666"/>
                  <a:pt x="2476" y="1663"/>
                </a:cubicBezTo>
                <a:cubicBezTo>
                  <a:pt x="2474" y="1655"/>
                  <a:pt x="2470" y="1647"/>
                  <a:pt x="2467" y="1638"/>
                </a:cubicBezTo>
                <a:cubicBezTo>
                  <a:pt x="2466" y="1636"/>
                  <a:pt x="2465" y="1636"/>
                  <a:pt x="2463" y="1638"/>
                </a:cubicBezTo>
                <a:cubicBezTo>
                  <a:pt x="2460" y="1641"/>
                  <a:pt x="2458" y="1644"/>
                  <a:pt x="2455" y="1646"/>
                </a:cubicBezTo>
                <a:cubicBezTo>
                  <a:pt x="2449" y="1649"/>
                  <a:pt x="2444" y="1654"/>
                  <a:pt x="2438" y="1658"/>
                </a:cubicBezTo>
                <a:cubicBezTo>
                  <a:pt x="2436" y="1659"/>
                  <a:pt x="2436" y="1659"/>
                  <a:pt x="2435" y="1657"/>
                </a:cubicBezTo>
                <a:cubicBezTo>
                  <a:pt x="2434" y="1654"/>
                  <a:pt x="2434" y="1651"/>
                  <a:pt x="2433" y="1648"/>
                </a:cubicBezTo>
                <a:cubicBezTo>
                  <a:pt x="2432" y="1646"/>
                  <a:pt x="2431" y="1643"/>
                  <a:pt x="2429" y="1642"/>
                </a:cubicBezTo>
                <a:cubicBezTo>
                  <a:pt x="2428" y="1641"/>
                  <a:pt x="2427" y="1640"/>
                  <a:pt x="2426" y="1638"/>
                </a:cubicBezTo>
                <a:cubicBezTo>
                  <a:pt x="2426" y="1638"/>
                  <a:pt x="2426" y="1637"/>
                  <a:pt x="2425" y="1636"/>
                </a:cubicBezTo>
                <a:cubicBezTo>
                  <a:pt x="2425" y="1635"/>
                  <a:pt x="2424" y="1635"/>
                  <a:pt x="2424" y="1635"/>
                </a:cubicBezTo>
                <a:cubicBezTo>
                  <a:pt x="2423" y="1636"/>
                  <a:pt x="2423" y="1636"/>
                  <a:pt x="2423" y="1637"/>
                </a:cubicBezTo>
                <a:cubicBezTo>
                  <a:pt x="2424" y="1638"/>
                  <a:pt x="2424" y="1638"/>
                  <a:pt x="2424" y="1639"/>
                </a:cubicBezTo>
                <a:cubicBezTo>
                  <a:pt x="2426" y="1646"/>
                  <a:pt x="2428" y="1653"/>
                  <a:pt x="2431" y="1660"/>
                </a:cubicBezTo>
                <a:cubicBezTo>
                  <a:pt x="2432" y="1661"/>
                  <a:pt x="2432" y="1662"/>
                  <a:pt x="2430" y="1663"/>
                </a:cubicBezTo>
                <a:cubicBezTo>
                  <a:pt x="2428" y="1664"/>
                  <a:pt x="2426" y="1667"/>
                  <a:pt x="2424" y="1668"/>
                </a:cubicBezTo>
                <a:cubicBezTo>
                  <a:pt x="2420" y="1671"/>
                  <a:pt x="2417" y="1676"/>
                  <a:pt x="2413" y="1679"/>
                </a:cubicBezTo>
                <a:cubicBezTo>
                  <a:pt x="2412" y="1681"/>
                  <a:pt x="2410" y="1682"/>
                  <a:pt x="2409" y="1683"/>
                </a:cubicBezTo>
                <a:cubicBezTo>
                  <a:pt x="2408" y="1684"/>
                  <a:pt x="2407" y="1684"/>
                  <a:pt x="2408" y="1685"/>
                </a:cubicBezTo>
                <a:cubicBezTo>
                  <a:pt x="2409" y="1686"/>
                  <a:pt x="2409" y="1685"/>
                  <a:pt x="2410" y="1685"/>
                </a:cubicBezTo>
                <a:cubicBezTo>
                  <a:pt x="2417" y="1680"/>
                  <a:pt x="2423" y="1674"/>
                  <a:pt x="2430" y="1669"/>
                </a:cubicBezTo>
                <a:cubicBezTo>
                  <a:pt x="2434" y="1667"/>
                  <a:pt x="2433" y="1666"/>
                  <a:pt x="2434" y="1671"/>
                </a:cubicBezTo>
                <a:cubicBezTo>
                  <a:pt x="2435" y="1671"/>
                  <a:pt x="2434" y="1671"/>
                  <a:pt x="2435" y="1671"/>
                </a:cubicBezTo>
                <a:cubicBezTo>
                  <a:pt x="2435" y="1676"/>
                  <a:pt x="2436" y="1680"/>
                  <a:pt x="2437" y="1685"/>
                </a:cubicBezTo>
                <a:cubicBezTo>
                  <a:pt x="2437" y="1686"/>
                  <a:pt x="2437" y="1688"/>
                  <a:pt x="2439" y="1688"/>
                </a:cubicBezTo>
                <a:cubicBezTo>
                  <a:pt x="2441" y="1688"/>
                  <a:pt x="2441" y="1689"/>
                  <a:pt x="2442" y="1690"/>
                </a:cubicBezTo>
                <a:cubicBezTo>
                  <a:pt x="2443" y="1692"/>
                  <a:pt x="2444" y="1692"/>
                  <a:pt x="2446" y="1691"/>
                </a:cubicBezTo>
                <a:cubicBezTo>
                  <a:pt x="2446" y="1691"/>
                  <a:pt x="2446" y="1690"/>
                  <a:pt x="2446" y="1690"/>
                </a:cubicBezTo>
                <a:cubicBezTo>
                  <a:pt x="2446" y="1687"/>
                  <a:pt x="2444" y="1686"/>
                  <a:pt x="2443" y="1683"/>
                </a:cubicBezTo>
                <a:cubicBezTo>
                  <a:pt x="2443" y="1677"/>
                  <a:pt x="2442" y="1671"/>
                  <a:pt x="2439" y="1665"/>
                </a:cubicBezTo>
                <a:cubicBezTo>
                  <a:pt x="2438" y="1664"/>
                  <a:pt x="2438" y="1663"/>
                  <a:pt x="2440" y="1662"/>
                </a:cubicBezTo>
                <a:cubicBezTo>
                  <a:pt x="2445" y="1658"/>
                  <a:pt x="2450" y="1654"/>
                  <a:pt x="2455" y="1650"/>
                </a:cubicBezTo>
                <a:cubicBezTo>
                  <a:pt x="2459" y="1648"/>
                  <a:pt x="2461" y="1644"/>
                  <a:pt x="2464" y="1642"/>
                </a:cubicBezTo>
                <a:cubicBezTo>
                  <a:pt x="2467" y="1652"/>
                  <a:pt x="2471" y="1662"/>
                  <a:pt x="2475" y="1672"/>
                </a:cubicBezTo>
                <a:cubicBezTo>
                  <a:pt x="2476" y="1673"/>
                  <a:pt x="2475" y="1673"/>
                  <a:pt x="2474" y="1674"/>
                </a:cubicBezTo>
                <a:cubicBezTo>
                  <a:pt x="2470" y="1679"/>
                  <a:pt x="2465" y="1684"/>
                  <a:pt x="2461" y="1689"/>
                </a:cubicBezTo>
                <a:cubicBezTo>
                  <a:pt x="2461" y="1689"/>
                  <a:pt x="2460" y="1690"/>
                  <a:pt x="2460" y="1690"/>
                </a:cubicBezTo>
                <a:cubicBezTo>
                  <a:pt x="2461" y="1691"/>
                  <a:pt x="2462" y="1691"/>
                  <a:pt x="2462" y="1691"/>
                </a:cubicBezTo>
                <a:cubicBezTo>
                  <a:pt x="2463" y="1690"/>
                  <a:pt x="2463" y="1690"/>
                  <a:pt x="2464" y="1690"/>
                </a:cubicBezTo>
                <a:cubicBezTo>
                  <a:pt x="2467" y="1685"/>
                  <a:pt x="2472" y="1683"/>
                  <a:pt x="2476" y="1679"/>
                </a:cubicBezTo>
                <a:cubicBezTo>
                  <a:pt x="2478" y="1678"/>
                  <a:pt x="2478" y="1678"/>
                  <a:pt x="2478" y="1679"/>
                </a:cubicBezTo>
                <a:cubicBezTo>
                  <a:pt x="2480" y="1682"/>
                  <a:pt x="2481" y="1685"/>
                  <a:pt x="2483" y="1688"/>
                </a:cubicBezTo>
                <a:cubicBezTo>
                  <a:pt x="2483" y="1689"/>
                  <a:pt x="2483" y="1691"/>
                  <a:pt x="2486" y="1690"/>
                </a:cubicBezTo>
                <a:cubicBezTo>
                  <a:pt x="2488" y="1689"/>
                  <a:pt x="2487" y="1688"/>
                  <a:pt x="2486" y="1686"/>
                </a:cubicBezTo>
                <a:cubicBezTo>
                  <a:pt x="2485" y="1683"/>
                  <a:pt x="2483" y="1680"/>
                  <a:pt x="2481" y="1677"/>
                </a:cubicBezTo>
                <a:cubicBezTo>
                  <a:pt x="2480" y="1676"/>
                  <a:pt x="2481" y="1675"/>
                  <a:pt x="2482" y="1673"/>
                </a:cubicBezTo>
                <a:cubicBezTo>
                  <a:pt x="2488" y="1668"/>
                  <a:pt x="2494" y="1665"/>
                  <a:pt x="2500" y="1659"/>
                </a:cubicBezTo>
                <a:cubicBezTo>
                  <a:pt x="2502" y="1658"/>
                  <a:pt x="2503" y="1656"/>
                  <a:pt x="2505" y="1655"/>
                </a:cubicBezTo>
                <a:cubicBezTo>
                  <a:pt x="2509" y="1662"/>
                  <a:pt x="2511" y="1670"/>
                  <a:pt x="2515" y="1678"/>
                </a:cubicBezTo>
                <a:cubicBezTo>
                  <a:pt x="2516" y="1679"/>
                  <a:pt x="2516" y="1680"/>
                  <a:pt x="2514" y="1681"/>
                </a:cubicBezTo>
                <a:cubicBezTo>
                  <a:pt x="2511" y="1683"/>
                  <a:pt x="2509" y="1686"/>
                  <a:pt x="2506" y="1689"/>
                </a:cubicBezTo>
                <a:cubicBezTo>
                  <a:pt x="2506" y="1689"/>
                  <a:pt x="2505" y="1690"/>
                  <a:pt x="2506" y="1691"/>
                </a:cubicBezTo>
                <a:cubicBezTo>
                  <a:pt x="2506" y="1692"/>
                  <a:pt x="2507" y="1692"/>
                  <a:pt x="2508" y="1692"/>
                </a:cubicBezTo>
                <a:cubicBezTo>
                  <a:pt x="2509" y="1692"/>
                  <a:pt x="2510" y="1691"/>
                  <a:pt x="2511" y="1690"/>
                </a:cubicBezTo>
                <a:cubicBezTo>
                  <a:pt x="2513" y="1688"/>
                  <a:pt x="2515" y="1687"/>
                  <a:pt x="2516" y="1685"/>
                </a:cubicBezTo>
                <a:cubicBezTo>
                  <a:pt x="2518" y="1684"/>
                  <a:pt x="2519" y="1683"/>
                  <a:pt x="2519" y="1685"/>
                </a:cubicBezTo>
                <a:cubicBezTo>
                  <a:pt x="2520" y="1687"/>
                  <a:pt x="2521" y="1688"/>
                  <a:pt x="2522" y="1690"/>
                </a:cubicBezTo>
                <a:cubicBezTo>
                  <a:pt x="2522" y="1691"/>
                  <a:pt x="2523" y="1691"/>
                  <a:pt x="2524" y="1690"/>
                </a:cubicBezTo>
                <a:cubicBezTo>
                  <a:pt x="2525" y="1690"/>
                  <a:pt x="2526" y="1689"/>
                  <a:pt x="2525" y="1688"/>
                </a:cubicBezTo>
                <a:cubicBezTo>
                  <a:pt x="2525" y="1687"/>
                  <a:pt x="2524" y="1687"/>
                  <a:pt x="2524" y="1686"/>
                </a:cubicBezTo>
                <a:cubicBezTo>
                  <a:pt x="2522" y="1681"/>
                  <a:pt x="2522" y="1681"/>
                  <a:pt x="2526" y="1678"/>
                </a:cubicBezTo>
                <a:cubicBezTo>
                  <a:pt x="2527" y="1677"/>
                  <a:pt x="2527" y="1677"/>
                  <a:pt x="2528" y="1676"/>
                </a:cubicBezTo>
                <a:cubicBezTo>
                  <a:pt x="2534" y="1672"/>
                  <a:pt x="2538" y="1666"/>
                  <a:pt x="2545" y="1663"/>
                </a:cubicBezTo>
                <a:cubicBezTo>
                  <a:pt x="2546" y="1662"/>
                  <a:pt x="2546" y="1662"/>
                  <a:pt x="2547" y="1664"/>
                </a:cubicBezTo>
                <a:cubicBezTo>
                  <a:pt x="2550" y="1667"/>
                  <a:pt x="2551" y="1672"/>
                  <a:pt x="2554" y="1675"/>
                </a:cubicBezTo>
                <a:cubicBezTo>
                  <a:pt x="2556" y="1677"/>
                  <a:pt x="2555" y="1679"/>
                  <a:pt x="2553" y="1680"/>
                </a:cubicBezTo>
                <a:cubicBezTo>
                  <a:pt x="2551" y="1681"/>
                  <a:pt x="2549" y="1682"/>
                  <a:pt x="2549" y="1684"/>
                </a:cubicBezTo>
                <a:cubicBezTo>
                  <a:pt x="2551" y="1684"/>
                  <a:pt x="2553" y="1685"/>
                  <a:pt x="2555" y="1683"/>
                </a:cubicBezTo>
                <a:cubicBezTo>
                  <a:pt x="2557" y="1681"/>
                  <a:pt x="2558" y="1682"/>
                  <a:pt x="2560" y="1684"/>
                </a:cubicBezTo>
                <a:cubicBezTo>
                  <a:pt x="2561" y="1686"/>
                  <a:pt x="2562" y="1687"/>
                  <a:pt x="2564" y="1687"/>
                </a:cubicBezTo>
                <a:cubicBezTo>
                  <a:pt x="2566" y="1687"/>
                  <a:pt x="2566" y="1687"/>
                  <a:pt x="2566" y="1686"/>
                </a:cubicBezTo>
                <a:cubicBezTo>
                  <a:pt x="2565" y="1684"/>
                  <a:pt x="2564" y="1682"/>
                  <a:pt x="2563" y="1680"/>
                </a:cubicBezTo>
                <a:cubicBezTo>
                  <a:pt x="2562" y="1679"/>
                  <a:pt x="2562" y="1679"/>
                  <a:pt x="2563" y="1678"/>
                </a:cubicBezTo>
                <a:cubicBezTo>
                  <a:pt x="2567" y="1675"/>
                  <a:pt x="2570" y="1671"/>
                  <a:pt x="2574" y="1668"/>
                </a:cubicBezTo>
                <a:cubicBezTo>
                  <a:pt x="2576" y="1668"/>
                  <a:pt x="2577" y="1667"/>
                  <a:pt x="2578" y="1666"/>
                </a:cubicBezTo>
                <a:cubicBezTo>
                  <a:pt x="2579" y="1665"/>
                  <a:pt x="2580" y="1664"/>
                  <a:pt x="2579" y="1663"/>
                </a:cubicBezTo>
                <a:cubicBezTo>
                  <a:pt x="2578" y="1662"/>
                  <a:pt x="2577" y="1662"/>
                  <a:pt x="2576" y="1663"/>
                </a:cubicBezTo>
                <a:close/>
                <a:moveTo>
                  <a:pt x="2318" y="1624"/>
                </a:moveTo>
                <a:cubicBezTo>
                  <a:pt x="2317" y="1625"/>
                  <a:pt x="2315" y="1627"/>
                  <a:pt x="2314" y="1629"/>
                </a:cubicBezTo>
                <a:cubicBezTo>
                  <a:pt x="2311" y="1632"/>
                  <a:pt x="2309" y="1636"/>
                  <a:pt x="2306" y="1639"/>
                </a:cubicBezTo>
                <a:cubicBezTo>
                  <a:pt x="2304" y="1637"/>
                  <a:pt x="2303" y="1635"/>
                  <a:pt x="2302" y="1633"/>
                </a:cubicBezTo>
                <a:cubicBezTo>
                  <a:pt x="2302" y="1632"/>
                  <a:pt x="2301" y="1632"/>
                  <a:pt x="2301" y="1632"/>
                </a:cubicBezTo>
                <a:cubicBezTo>
                  <a:pt x="2300" y="1632"/>
                  <a:pt x="2299" y="1633"/>
                  <a:pt x="2300" y="1634"/>
                </a:cubicBezTo>
                <a:cubicBezTo>
                  <a:pt x="2301" y="1636"/>
                  <a:pt x="2301" y="1638"/>
                  <a:pt x="2302" y="1640"/>
                </a:cubicBezTo>
                <a:cubicBezTo>
                  <a:pt x="2303" y="1641"/>
                  <a:pt x="2303" y="1642"/>
                  <a:pt x="2301" y="1642"/>
                </a:cubicBezTo>
                <a:cubicBezTo>
                  <a:pt x="2299" y="1645"/>
                  <a:pt x="2297" y="1647"/>
                  <a:pt x="2295" y="1650"/>
                </a:cubicBezTo>
                <a:cubicBezTo>
                  <a:pt x="2294" y="1652"/>
                  <a:pt x="2293" y="1654"/>
                  <a:pt x="2293" y="1657"/>
                </a:cubicBezTo>
                <a:cubicBezTo>
                  <a:pt x="2293" y="1658"/>
                  <a:pt x="2293" y="1659"/>
                  <a:pt x="2294" y="1659"/>
                </a:cubicBezTo>
                <a:cubicBezTo>
                  <a:pt x="2295" y="1660"/>
                  <a:pt x="2295" y="1658"/>
                  <a:pt x="2296" y="1658"/>
                </a:cubicBezTo>
                <a:cubicBezTo>
                  <a:pt x="2297" y="1653"/>
                  <a:pt x="2301" y="1650"/>
                  <a:pt x="2304" y="1647"/>
                </a:cubicBezTo>
                <a:cubicBezTo>
                  <a:pt x="2308" y="1652"/>
                  <a:pt x="2311" y="1657"/>
                  <a:pt x="2312" y="1663"/>
                </a:cubicBezTo>
                <a:cubicBezTo>
                  <a:pt x="2312" y="1664"/>
                  <a:pt x="2313" y="1665"/>
                  <a:pt x="2314" y="1666"/>
                </a:cubicBezTo>
                <a:cubicBezTo>
                  <a:pt x="2314" y="1667"/>
                  <a:pt x="2315" y="1667"/>
                  <a:pt x="2316" y="1667"/>
                </a:cubicBezTo>
                <a:cubicBezTo>
                  <a:pt x="2317" y="1666"/>
                  <a:pt x="2317" y="1665"/>
                  <a:pt x="2316" y="1665"/>
                </a:cubicBezTo>
                <a:cubicBezTo>
                  <a:pt x="2314" y="1659"/>
                  <a:pt x="2312" y="1653"/>
                  <a:pt x="2309" y="1647"/>
                </a:cubicBezTo>
                <a:cubicBezTo>
                  <a:pt x="2308" y="1645"/>
                  <a:pt x="2307" y="1643"/>
                  <a:pt x="2310" y="1641"/>
                </a:cubicBezTo>
                <a:cubicBezTo>
                  <a:pt x="2311" y="1641"/>
                  <a:pt x="2311" y="1640"/>
                  <a:pt x="2312" y="1639"/>
                </a:cubicBezTo>
                <a:cubicBezTo>
                  <a:pt x="2315" y="1635"/>
                  <a:pt x="2317" y="1630"/>
                  <a:pt x="2321" y="1627"/>
                </a:cubicBezTo>
                <a:cubicBezTo>
                  <a:pt x="2322" y="1626"/>
                  <a:pt x="2322" y="1625"/>
                  <a:pt x="2321" y="1624"/>
                </a:cubicBezTo>
                <a:cubicBezTo>
                  <a:pt x="2320" y="1624"/>
                  <a:pt x="2319" y="1624"/>
                  <a:pt x="2318" y="1624"/>
                </a:cubicBezTo>
                <a:close/>
              </a:path>
            </a:pathLst>
          </a:custGeom>
          <a:solidFill>
            <a:srgbClr val="F3E3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5">
            <a:extLst>
              <a:ext uri="{FF2B5EF4-FFF2-40B4-BE49-F238E27FC236}">
                <a16:creationId xmlns:a16="http://schemas.microsoft.com/office/drawing/2014/main" id="{2C7B4817-B654-474E-853A-1EC88F7B5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5850" y="2195513"/>
            <a:ext cx="2138363" cy="4763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0565B430-F24F-434D-B362-4CA0FCB49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5850" y="9228138"/>
            <a:ext cx="2138363" cy="3175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7">
            <a:extLst>
              <a:ext uri="{FF2B5EF4-FFF2-40B4-BE49-F238E27FC236}">
                <a16:creationId xmlns:a16="http://schemas.microsoft.com/office/drawing/2014/main" id="{E9846151-829B-4C65-8580-8071D448D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5850" y="5711825"/>
            <a:ext cx="2138363" cy="3175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8">
            <a:extLst>
              <a:ext uri="{FF2B5EF4-FFF2-40B4-BE49-F238E27FC236}">
                <a16:creationId xmlns:a16="http://schemas.microsoft.com/office/drawing/2014/main" id="{89A21647-26B1-4A9E-B11F-5FF76034E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963" y="3954463"/>
            <a:ext cx="2138363" cy="3175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9">
            <a:extLst>
              <a:ext uri="{FF2B5EF4-FFF2-40B4-BE49-F238E27FC236}">
                <a16:creationId xmlns:a16="http://schemas.microsoft.com/office/drawing/2014/main" id="{2F4873EE-E7DA-41D9-A472-B779C7C9F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963" y="7470775"/>
            <a:ext cx="2138363" cy="3175"/>
          </a:xfrm>
          <a:prstGeom prst="rect">
            <a:avLst/>
          </a:pr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>
            <a:extLst>
              <a:ext uri="{FF2B5EF4-FFF2-40B4-BE49-F238E27FC236}">
                <a16:creationId xmlns:a16="http://schemas.microsoft.com/office/drawing/2014/main" id="{DEFF64E0-E28F-4FCB-A795-23B4E57BBB1F}"/>
              </a:ext>
            </a:extLst>
          </p:cNvPr>
          <p:cNvSpPr>
            <a:spLocks noEditPoints="1"/>
          </p:cNvSpPr>
          <p:nvPr/>
        </p:nvSpPr>
        <p:spPr bwMode="auto">
          <a:xfrm>
            <a:off x="5178425" y="603250"/>
            <a:ext cx="211138" cy="209550"/>
          </a:xfrm>
          <a:custGeom>
            <a:avLst/>
            <a:gdLst>
              <a:gd name="T0" fmla="*/ 18 w 64"/>
              <a:gd name="T1" fmla="*/ 61 h 64"/>
              <a:gd name="T2" fmla="*/ 48 w 64"/>
              <a:gd name="T3" fmla="*/ 60 h 64"/>
              <a:gd name="T4" fmla="*/ 19 w 64"/>
              <a:gd name="T5" fmla="*/ 60 h 64"/>
              <a:gd name="T6" fmla="*/ 0 w 64"/>
              <a:gd name="T7" fmla="*/ 32 h 64"/>
              <a:gd name="T8" fmla="*/ 15 w 64"/>
              <a:gd name="T9" fmla="*/ 58 h 64"/>
              <a:gd name="T10" fmla="*/ 27 w 64"/>
              <a:gd name="T11" fmla="*/ 38 h 64"/>
              <a:gd name="T12" fmla="*/ 19 w 64"/>
              <a:gd name="T13" fmla="*/ 35 h 64"/>
              <a:gd name="T14" fmla="*/ 8 w 64"/>
              <a:gd name="T15" fmla="*/ 22 h 64"/>
              <a:gd name="T16" fmla="*/ 15 w 64"/>
              <a:gd name="T17" fmla="*/ 28 h 64"/>
              <a:gd name="T18" fmla="*/ 10 w 64"/>
              <a:gd name="T19" fmla="*/ 20 h 64"/>
              <a:gd name="T20" fmla="*/ 16 w 64"/>
              <a:gd name="T21" fmla="*/ 26 h 64"/>
              <a:gd name="T22" fmla="*/ 11 w 64"/>
              <a:gd name="T23" fmla="*/ 19 h 64"/>
              <a:gd name="T24" fmla="*/ 19 w 64"/>
              <a:gd name="T25" fmla="*/ 25 h 64"/>
              <a:gd name="T26" fmla="*/ 14 w 64"/>
              <a:gd name="T27" fmla="*/ 17 h 64"/>
              <a:gd name="T28" fmla="*/ 26 w 64"/>
              <a:gd name="T29" fmla="*/ 34 h 64"/>
              <a:gd name="T30" fmla="*/ 30 w 64"/>
              <a:gd name="T31" fmla="*/ 37 h 64"/>
              <a:gd name="T32" fmla="*/ 54 w 64"/>
              <a:gd name="T33" fmla="*/ 15 h 64"/>
              <a:gd name="T34" fmla="*/ 55 w 64"/>
              <a:gd name="T35" fmla="*/ 16 h 64"/>
              <a:gd name="T36" fmla="*/ 55 w 64"/>
              <a:gd name="T37" fmla="*/ 17 h 64"/>
              <a:gd name="T38" fmla="*/ 55 w 64"/>
              <a:gd name="T39" fmla="*/ 18 h 64"/>
              <a:gd name="T40" fmla="*/ 55 w 64"/>
              <a:gd name="T41" fmla="*/ 20 h 64"/>
              <a:gd name="T42" fmla="*/ 54 w 64"/>
              <a:gd name="T43" fmla="*/ 21 h 64"/>
              <a:gd name="T44" fmla="*/ 54 w 64"/>
              <a:gd name="T45" fmla="*/ 23 h 64"/>
              <a:gd name="T46" fmla="*/ 54 w 64"/>
              <a:gd name="T47" fmla="*/ 24 h 64"/>
              <a:gd name="T48" fmla="*/ 53 w 64"/>
              <a:gd name="T49" fmla="*/ 26 h 64"/>
              <a:gd name="T50" fmla="*/ 52 w 64"/>
              <a:gd name="T51" fmla="*/ 27 h 64"/>
              <a:gd name="T52" fmla="*/ 51 w 64"/>
              <a:gd name="T53" fmla="*/ 29 h 64"/>
              <a:gd name="T54" fmla="*/ 50 w 64"/>
              <a:gd name="T55" fmla="*/ 30 h 64"/>
              <a:gd name="T56" fmla="*/ 49 w 64"/>
              <a:gd name="T57" fmla="*/ 32 h 64"/>
              <a:gd name="T58" fmla="*/ 47 w 64"/>
              <a:gd name="T59" fmla="*/ 33 h 64"/>
              <a:gd name="T60" fmla="*/ 47 w 64"/>
              <a:gd name="T61" fmla="*/ 34 h 64"/>
              <a:gd name="T62" fmla="*/ 46 w 64"/>
              <a:gd name="T63" fmla="*/ 35 h 64"/>
              <a:gd name="T64" fmla="*/ 44 w 64"/>
              <a:gd name="T65" fmla="*/ 36 h 64"/>
              <a:gd name="T66" fmla="*/ 43 w 64"/>
              <a:gd name="T67" fmla="*/ 37 h 64"/>
              <a:gd name="T68" fmla="*/ 42 w 64"/>
              <a:gd name="T69" fmla="*/ 39 h 64"/>
              <a:gd name="T70" fmla="*/ 42 w 64"/>
              <a:gd name="T71" fmla="*/ 40 h 64"/>
              <a:gd name="T72" fmla="*/ 41 w 64"/>
              <a:gd name="T73" fmla="*/ 41 h 64"/>
              <a:gd name="T74" fmla="*/ 40 w 64"/>
              <a:gd name="T75" fmla="*/ 42 h 64"/>
              <a:gd name="T76" fmla="*/ 35 w 64"/>
              <a:gd name="T77" fmla="*/ 42 h 64"/>
              <a:gd name="T78" fmla="*/ 51 w 64"/>
              <a:gd name="T79" fmla="*/ 57 h 64"/>
              <a:gd name="T80" fmla="*/ 32 w 64"/>
              <a:gd name="T81" fmla="*/ 0 h 64"/>
              <a:gd name="T82" fmla="*/ 23 w 64"/>
              <a:gd name="T83" fmla="*/ 16 h 64"/>
              <a:gd name="T84" fmla="*/ 22 w 64"/>
              <a:gd name="T85" fmla="*/ 15 h 64"/>
              <a:gd name="T86" fmla="*/ 22 w 64"/>
              <a:gd name="T87" fmla="*/ 13 h 64"/>
              <a:gd name="T88" fmla="*/ 24 w 64"/>
              <a:gd name="T89" fmla="*/ 13 h 64"/>
              <a:gd name="T90" fmla="*/ 24 w 64"/>
              <a:gd name="T91" fmla="*/ 15 h 64"/>
              <a:gd name="T92" fmla="*/ 35 w 64"/>
              <a:gd name="T93" fmla="*/ 16 h 64"/>
              <a:gd name="T94" fmla="*/ 30 w 64"/>
              <a:gd name="T95" fmla="*/ 16 h 64"/>
              <a:gd name="T96" fmla="*/ 28 w 64"/>
              <a:gd name="T97" fmla="*/ 10 h 64"/>
              <a:gd name="T98" fmla="*/ 33 w 64"/>
              <a:gd name="T99" fmla="*/ 7 h 64"/>
              <a:gd name="T100" fmla="*/ 37 w 64"/>
              <a:gd name="T101" fmla="*/ 10 h 64"/>
              <a:gd name="T102" fmla="*/ 35 w 64"/>
              <a:gd name="T103" fmla="*/ 16 h 64"/>
              <a:gd name="T104" fmla="*/ 43 w 64"/>
              <a:gd name="T105" fmla="*/ 16 h 64"/>
              <a:gd name="T106" fmla="*/ 42 w 64"/>
              <a:gd name="T107" fmla="*/ 15 h 64"/>
              <a:gd name="T108" fmla="*/ 42 w 64"/>
              <a:gd name="T109" fmla="*/ 13 h 64"/>
              <a:gd name="T110" fmla="*/ 44 w 64"/>
              <a:gd name="T111" fmla="*/ 13 h 64"/>
              <a:gd name="T112" fmla="*/ 44 w 64"/>
              <a:gd name="T113" fmla="*/ 1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" h="64">
                <a:moveTo>
                  <a:pt x="19" y="60"/>
                </a:moveTo>
                <a:cubicBezTo>
                  <a:pt x="18" y="60"/>
                  <a:pt x="18" y="60"/>
                  <a:pt x="18" y="61"/>
                </a:cubicBezTo>
                <a:cubicBezTo>
                  <a:pt x="22" y="63"/>
                  <a:pt x="27" y="64"/>
                  <a:pt x="32" y="64"/>
                </a:cubicBezTo>
                <a:cubicBezTo>
                  <a:pt x="38" y="64"/>
                  <a:pt x="43" y="63"/>
                  <a:pt x="48" y="60"/>
                </a:cubicBezTo>
                <a:cubicBezTo>
                  <a:pt x="46" y="58"/>
                  <a:pt x="38" y="50"/>
                  <a:pt x="33" y="44"/>
                </a:cubicBezTo>
                <a:cubicBezTo>
                  <a:pt x="28" y="49"/>
                  <a:pt x="21" y="57"/>
                  <a:pt x="19" y="60"/>
                </a:cubicBezTo>
                <a:close/>
                <a:moveTo>
                  <a:pt x="32" y="0"/>
                </a:moveTo>
                <a:cubicBezTo>
                  <a:pt x="14" y="0"/>
                  <a:pt x="0" y="15"/>
                  <a:pt x="0" y="32"/>
                </a:cubicBezTo>
                <a:cubicBezTo>
                  <a:pt x="0" y="43"/>
                  <a:pt x="6" y="53"/>
                  <a:pt x="14" y="59"/>
                </a:cubicBezTo>
                <a:cubicBezTo>
                  <a:pt x="14" y="58"/>
                  <a:pt x="14" y="58"/>
                  <a:pt x="15" y="58"/>
                </a:cubicBezTo>
                <a:cubicBezTo>
                  <a:pt x="30" y="41"/>
                  <a:pt x="30" y="41"/>
                  <a:pt x="30" y="41"/>
                </a:cubicBezTo>
                <a:cubicBezTo>
                  <a:pt x="28" y="39"/>
                  <a:pt x="27" y="38"/>
                  <a:pt x="27" y="38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1" y="38"/>
                  <a:pt x="19" y="35"/>
                </a:cubicBezTo>
                <a:cubicBezTo>
                  <a:pt x="19" y="35"/>
                  <a:pt x="8" y="23"/>
                  <a:pt x="7" y="23"/>
                </a:cubicBezTo>
                <a:cubicBezTo>
                  <a:pt x="7" y="22"/>
                  <a:pt x="7" y="22"/>
                  <a:pt x="8" y="22"/>
                </a:cubicBezTo>
                <a:cubicBezTo>
                  <a:pt x="8" y="23"/>
                  <a:pt x="14" y="28"/>
                  <a:pt x="14" y="28"/>
                </a:cubicBezTo>
                <a:cubicBezTo>
                  <a:pt x="15" y="29"/>
                  <a:pt x="16" y="28"/>
                  <a:pt x="15" y="28"/>
                </a:cubicBezTo>
                <a:cubicBezTo>
                  <a:pt x="15" y="28"/>
                  <a:pt x="9" y="22"/>
                  <a:pt x="9" y="21"/>
                </a:cubicBezTo>
                <a:cubicBezTo>
                  <a:pt x="8" y="20"/>
                  <a:pt x="9" y="20"/>
                  <a:pt x="10" y="20"/>
                </a:cubicBezTo>
                <a:cubicBezTo>
                  <a:pt x="10" y="20"/>
                  <a:pt x="15" y="26"/>
                  <a:pt x="16" y="26"/>
                </a:cubicBezTo>
                <a:cubicBezTo>
                  <a:pt x="17" y="27"/>
                  <a:pt x="17" y="26"/>
                  <a:pt x="16" y="26"/>
                </a:cubicBezTo>
                <a:cubicBezTo>
                  <a:pt x="16" y="26"/>
                  <a:pt x="12" y="20"/>
                  <a:pt x="11" y="20"/>
                </a:cubicBezTo>
                <a:cubicBezTo>
                  <a:pt x="11" y="19"/>
                  <a:pt x="10" y="18"/>
                  <a:pt x="11" y="19"/>
                </a:cubicBezTo>
                <a:cubicBezTo>
                  <a:pt x="11" y="19"/>
                  <a:pt x="17" y="24"/>
                  <a:pt x="18" y="25"/>
                </a:cubicBezTo>
                <a:cubicBezTo>
                  <a:pt x="19" y="25"/>
                  <a:pt x="19" y="26"/>
                  <a:pt x="19" y="25"/>
                </a:cubicBezTo>
                <a:cubicBezTo>
                  <a:pt x="19" y="25"/>
                  <a:pt x="14" y="19"/>
                  <a:pt x="13" y="17"/>
                </a:cubicBezTo>
                <a:cubicBezTo>
                  <a:pt x="11" y="16"/>
                  <a:pt x="13" y="16"/>
                  <a:pt x="14" y="17"/>
                </a:cubicBezTo>
                <a:cubicBezTo>
                  <a:pt x="15" y="18"/>
                  <a:pt x="26" y="29"/>
                  <a:pt x="26" y="29"/>
                </a:cubicBezTo>
                <a:cubicBezTo>
                  <a:pt x="27" y="30"/>
                  <a:pt x="28" y="32"/>
                  <a:pt x="26" y="34"/>
                </a:cubicBezTo>
                <a:cubicBezTo>
                  <a:pt x="26" y="34"/>
                  <a:pt x="28" y="35"/>
                  <a:pt x="28" y="36"/>
                </a:cubicBezTo>
                <a:cubicBezTo>
                  <a:pt x="29" y="36"/>
                  <a:pt x="29" y="36"/>
                  <a:pt x="30" y="37"/>
                </a:cubicBezTo>
                <a:cubicBezTo>
                  <a:pt x="30" y="37"/>
                  <a:pt x="31" y="38"/>
                  <a:pt x="32" y="39"/>
                </a:cubicBezTo>
                <a:cubicBezTo>
                  <a:pt x="54" y="15"/>
                  <a:pt x="54" y="15"/>
                  <a:pt x="54" y="15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5"/>
                  <a:pt x="54" y="25"/>
                  <a:pt x="54" y="25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7"/>
                  <a:pt x="53" y="27"/>
                  <a:pt x="53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8"/>
                  <a:pt x="52" y="28"/>
                  <a:pt x="52" y="28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50" y="32"/>
                  <a:pt x="50" y="32"/>
                  <a:pt x="50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7" y="35"/>
                  <a:pt x="47" y="35"/>
                </a:cubicBezTo>
                <a:cubicBezTo>
                  <a:pt x="46" y="35"/>
                  <a:pt x="46" y="35"/>
                  <a:pt x="46" y="35"/>
                </a:cubicBezTo>
                <a:cubicBezTo>
                  <a:pt x="46" y="37"/>
                  <a:pt x="46" y="37"/>
                  <a:pt x="46" y="37"/>
                </a:cubicBezTo>
                <a:cubicBezTo>
                  <a:pt x="44" y="36"/>
                  <a:pt x="44" y="36"/>
                  <a:pt x="44" y="36"/>
                </a:cubicBezTo>
                <a:cubicBezTo>
                  <a:pt x="45" y="37"/>
                  <a:pt x="45" y="37"/>
                  <a:pt x="45" y="37"/>
                </a:cubicBezTo>
                <a:cubicBezTo>
                  <a:pt x="43" y="37"/>
                  <a:pt x="43" y="37"/>
                  <a:pt x="43" y="37"/>
                </a:cubicBezTo>
                <a:cubicBezTo>
                  <a:pt x="44" y="39"/>
                  <a:pt x="44" y="39"/>
                  <a:pt x="44" y="39"/>
                </a:cubicBezTo>
                <a:cubicBezTo>
                  <a:pt x="42" y="39"/>
                  <a:pt x="42" y="39"/>
                  <a:pt x="42" y="39"/>
                </a:cubicBezTo>
                <a:cubicBezTo>
                  <a:pt x="43" y="40"/>
                  <a:pt x="43" y="40"/>
                  <a:pt x="43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2"/>
                  <a:pt x="41" y="42"/>
                  <a:pt x="40" y="42"/>
                </a:cubicBezTo>
                <a:cubicBezTo>
                  <a:pt x="38" y="39"/>
                  <a:pt x="38" y="39"/>
                  <a:pt x="38" y="39"/>
                </a:cubicBezTo>
                <a:cubicBezTo>
                  <a:pt x="38" y="39"/>
                  <a:pt x="37" y="40"/>
                  <a:pt x="35" y="42"/>
                </a:cubicBezTo>
                <a:cubicBezTo>
                  <a:pt x="41" y="47"/>
                  <a:pt x="49" y="55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9" y="52"/>
                  <a:pt x="64" y="42"/>
                  <a:pt x="64" y="32"/>
                </a:cubicBezTo>
                <a:cubicBezTo>
                  <a:pt x="64" y="15"/>
                  <a:pt x="50" y="0"/>
                  <a:pt x="32" y="0"/>
                </a:cubicBezTo>
                <a:close/>
                <a:moveTo>
                  <a:pt x="24" y="16"/>
                </a:moveTo>
                <a:cubicBezTo>
                  <a:pt x="23" y="16"/>
                  <a:pt x="23" y="16"/>
                  <a:pt x="23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2" y="15"/>
                  <a:pt x="22" y="15"/>
                  <a:pt x="22" y="15"/>
                </a:cubicBezTo>
                <a:cubicBezTo>
                  <a:pt x="20" y="13"/>
                  <a:pt x="20" y="13"/>
                  <a:pt x="20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3" y="12"/>
                  <a:pt x="23" y="12"/>
                  <a:pt x="23" y="12"/>
                </a:cubicBezTo>
                <a:cubicBezTo>
                  <a:pt x="24" y="13"/>
                  <a:pt x="24" y="13"/>
                  <a:pt x="24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5"/>
                  <a:pt x="24" y="15"/>
                  <a:pt x="24" y="15"/>
                </a:cubicBezTo>
                <a:lnTo>
                  <a:pt x="24" y="16"/>
                </a:lnTo>
                <a:close/>
                <a:moveTo>
                  <a:pt x="35" y="16"/>
                </a:moveTo>
                <a:cubicBezTo>
                  <a:pt x="33" y="14"/>
                  <a:pt x="33" y="14"/>
                  <a:pt x="33" y="14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3"/>
                  <a:pt x="30" y="13"/>
                  <a:pt x="30" y="13"/>
                </a:cubicBezTo>
                <a:cubicBezTo>
                  <a:pt x="28" y="10"/>
                  <a:pt x="28" y="10"/>
                  <a:pt x="28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3" y="7"/>
                  <a:pt x="33" y="7"/>
                  <a:pt x="33" y="7"/>
                </a:cubicBezTo>
                <a:cubicBezTo>
                  <a:pt x="34" y="10"/>
                  <a:pt x="34" y="10"/>
                  <a:pt x="34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5" y="13"/>
                  <a:pt x="35" y="13"/>
                  <a:pt x="35" y="13"/>
                </a:cubicBezTo>
                <a:lnTo>
                  <a:pt x="35" y="16"/>
                </a:lnTo>
                <a:close/>
                <a:moveTo>
                  <a:pt x="44" y="16"/>
                </a:moveTo>
                <a:cubicBezTo>
                  <a:pt x="43" y="16"/>
                  <a:pt x="43" y="16"/>
                  <a:pt x="43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5"/>
                  <a:pt x="42" y="15"/>
                  <a:pt x="42" y="15"/>
                </a:cubicBezTo>
                <a:cubicBezTo>
                  <a:pt x="40" y="13"/>
                  <a:pt x="40" y="13"/>
                  <a:pt x="40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4" y="13"/>
                  <a:pt x="44" y="13"/>
                  <a:pt x="44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5"/>
                  <a:pt x="44" y="15"/>
                  <a:pt x="44" y="15"/>
                </a:cubicBezTo>
                <a:lnTo>
                  <a:pt x="4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A8BAF7A6-5C2B-4557-A5AB-F8D63C4444F9}"/>
              </a:ext>
            </a:extLst>
          </p:cNvPr>
          <p:cNvSpPr>
            <a:spLocks/>
          </p:cNvSpPr>
          <p:nvPr/>
        </p:nvSpPr>
        <p:spPr bwMode="auto">
          <a:xfrm>
            <a:off x="6090285" y="527050"/>
            <a:ext cx="211138" cy="365125"/>
          </a:xfrm>
          <a:custGeom>
            <a:avLst/>
            <a:gdLst>
              <a:gd name="T0" fmla="*/ 0 w 133"/>
              <a:gd name="T1" fmla="*/ 230 h 230"/>
              <a:gd name="T2" fmla="*/ 8 w 133"/>
              <a:gd name="T3" fmla="*/ 230 h 230"/>
              <a:gd name="T4" fmla="*/ 133 w 133"/>
              <a:gd name="T5" fmla="*/ 0 h 230"/>
              <a:gd name="T6" fmla="*/ 124 w 133"/>
              <a:gd name="T7" fmla="*/ 0 h 230"/>
              <a:gd name="T8" fmla="*/ 0 w 133"/>
              <a:gd name="T9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230">
                <a:moveTo>
                  <a:pt x="0" y="230"/>
                </a:moveTo>
                <a:lnTo>
                  <a:pt x="8" y="230"/>
                </a:lnTo>
                <a:lnTo>
                  <a:pt x="133" y="0"/>
                </a:lnTo>
                <a:lnTo>
                  <a:pt x="124" y="0"/>
                </a:lnTo>
                <a:lnTo>
                  <a:pt x="0" y="2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6D761FC-459D-4001-887B-175C40607E41}"/>
              </a:ext>
            </a:extLst>
          </p:cNvPr>
          <p:cNvGrpSpPr/>
          <p:nvPr/>
        </p:nvGrpSpPr>
        <p:grpSpPr>
          <a:xfrm>
            <a:off x="6937375" y="593725"/>
            <a:ext cx="263526" cy="268288"/>
            <a:chOff x="6965950" y="603250"/>
            <a:chExt cx="263526" cy="268288"/>
          </a:xfrm>
        </p:grpSpPr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3BFB05E1-AD33-48B5-9F00-F7102456A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950" y="668338"/>
              <a:ext cx="238125" cy="203200"/>
            </a:xfrm>
            <a:custGeom>
              <a:avLst/>
              <a:gdLst>
                <a:gd name="T0" fmla="*/ 6 w 72"/>
                <a:gd name="T1" fmla="*/ 27 h 62"/>
                <a:gd name="T2" fmla="*/ 52 w 72"/>
                <a:gd name="T3" fmla="*/ 11 h 62"/>
                <a:gd name="T4" fmla="*/ 42 w 72"/>
                <a:gd name="T5" fmla="*/ 52 h 62"/>
                <a:gd name="T6" fmla="*/ 34 w 72"/>
                <a:gd name="T7" fmla="*/ 50 h 62"/>
                <a:gd name="T8" fmla="*/ 41 w 72"/>
                <a:gd name="T9" fmla="*/ 57 h 62"/>
                <a:gd name="T10" fmla="*/ 62 w 72"/>
                <a:gd name="T11" fmla="*/ 16 h 62"/>
                <a:gd name="T12" fmla="*/ 4 w 72"/>
                <a:gd name="T13" fmla="*/ 25 h 62"/>
                <a:gd name="T14" fmla="*/ 6 w 72"/>
                <a:gd name="T15" fmla="*/ 2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62">
                  <a:moveTo>
                    <a:pt x="6" y="27"/>
                  </a:moveTo>
                  <a:cubicBezTo>
                    <a:pt x="12" y="16"/>
                    <a:pt x="33" y="3"/>
                    <a:pt x="52" y="11"/>
                  </a:cubicBezTo>
                  <a:cubicBezTo>
                    <a:pt x="70" y="19"/>
                    <a:pt x="63" y="47"/>
                    <a:pt x="42" y="52"/>
                  </a:cubicBezTo>
                  <a:cubicBezTo>
                    <a:pt x="38" y="53"/>
                    <a:pt x="39" y="50"/>
                    <a:pt x="34" y="50"/>
                  </a:cubicBezTo>
                  <a:cubicBezTo>
                    <a:pt x="29" y="51"/>
                    <a:pt x="29" y="62"/>
                    <a:pt x="41" y="57"/>
                  </a:cubicBezTo>
                  <a:cubicBezTo>
                    <a:pt x="53" y="52"/>
                    <a:pt x="72" y="39"/>
                    <a:pt x="62" y="16"/>
                  </a:cubicBezTo>
                  <a:cubicBezTo>
                    <a:pt x="54" y="1"/>
                    <a:pt x="21" y="0"/>
                    <a:pt x="4" y="25"/>
                  </a:cubicBezTo>
                  <a:cubicBezTo>
                    <a:pt x="0" y="32"/>
                    <a:pt x="6" y="27"/>
                    <a:pt x="6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85F38CAE-A39F-4BA2-9322-B22B0F0B5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988" y="603250"/>
              <a:ext cx="217488" cy="182563"/>
            </a:xfrm>
            <a:custGeom>
              <a:avLst/>
              <a:gdLst>
                <a:gd name="T0" fmla="*/ 0 w 66"/>
                <a:gd name="T1" fmla="*/ 56 h 56"/>
                <a:gd name="T2" fmla="*/ 36 w 66"/>
                <a:gd name="T3" fmla="*/ 35 h 56"/>
                <a:gd name="T4" fmla="*/ 56 w 66"/>
                <a:gd name="T5" fmla="*/ 8 h 56"/>
                <a:gd name="T6" fmla="*/ 51 w 66"/>
                <a:gd name="T7" fmla="*/ 2 h 56"/>
                <a:gd name="T8" fmla="*/ 61 w 66"/>
                <a:gd name="T9" fmla="*/ 20 h 56"/>
                <a:gd name="T10" fmla="*/ 35 w 66"/>
                <a:gd name="T11" fmla="*/ 39 h 56"/>
                <a:gd name="T12" fmla="*/ 0 w 6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6">
                  <a:moveTo>
                    <a:pt x="0" y="56"/>
                  </a:moveTo>
                  <a:cubicBezTo>
                    <a:pt x="4" y="39"/>
                    <a:pt x="17" y="36"/>
                    <a:pt x="36" y="35"/>
                  </a:cubicBezTo>
                  <a:cubicBezTo>
                    <a:pt x="56" y="35"/>
                    <a:pt x="66" y="16"/>
                    <a:pt x="56" y="8"/>
                  </a:cubicBezTo>
                  <a:cubicBezTo>
                    <a:pt x="50" y="10"/>
                    <a:pt x="48" y="5"/>
                    <a:pt x="51" y="2"/>
                  </a:cubicBezTo>
                  <a:cubicBezTo>
                    <a:pt x="55" y="0"/>
                    <a:pt x="63" y="8"/>
                    <a:pt x="61" y="20"/>
                  </a:cubicBezTo>
                  <a:cubicBezTo>
                    <a:pt x="59" y="32"/>
                    <a:pt x="48" y="38"/>
                    <a:pt x="35" y="39"/>
                  </a:cubicBezTo>
                  <a:cubicBezTo>
                    <a:pt x="22" y="40"/>
                    <a:pt x="7" y="41"/>
                    <a:pt x="0" y="5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7704CAE-A07E-436F-A731-71191E94B40B}"/>
              </a:ext>
            </a:extLst>
          </p:cNvPr>
          <p:cNvSpPr txBox="1"/>
          <p:nvPr/>
        </p:nvSpPr>
        <p:spPr>
          <a:xfrm>
            <a:off x="635952" y="585758"/>
            <a:ext cx="2396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2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OTHER.FOODS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967082-A551-4903-A976-904DF79FB5EB}"/>
              </a:ext>
            </a:extLst>
          </p:cNvPr>
          <p:cNvSpPr txBox="1"/>
          <p:nvPr/>
        </p:nvSpPr>
        <p:spPr>
          <a:xfrm>
            <a:off x="5335986" y="534522"/>
            <a:ext cx="838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100" dirty="0" err="1">
                <a:solidFill>
                  <a:sysClr val="windowText" lastClr="000000"/>
                </a:solidFill>
                <a:latin typeface="Bebas Neue" panose="020B0606020202050201" pitchFamily="34" charset="0"/>
              </a:rPr>
              <a:t>Foodrest</a:t>
            </a:r>
            <a:r>
              <a:rPr lang="en-US" sz="1400" spc="100" dirty="0">
                <a:solidFill>
                  <a:sysClr val="windowText" lastClr="000000"/>
                </a:solidFill>
                <a:latin typeface="Bebas Neue" panose="020B0606020202050201" pitchFamily="34" charset="0"/>
              </a:rPr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B599D3F-716F-480A-954D-0B48F9042658}"/>
              </a:ext>
            </a:extLst>
          </p:cNvPr>
          <p:cNvSpPr txBox="1"/>
          <p:nvPr/>
        </p:nvSpPr>
        <p:spPr>
          <a:xfrm>
            <a:off x="6192456" y="579436"/>
            <a:ext cx="899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pc="220" dirty="0">
                <a:solidFill>
                  <a:sysClr val="windowText" lastClr="000000"/>
                </a:solidFill>
                <a:latin typeface="Dream American Diner demo" pitchFamily="2" charset="0"/>
              </a:rPr>
              <a:t>Menu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2F211E-0954-4653-836C-7F8AFF7010BC}"/>
              </a:ext>
            </a:extLst>
          </p:cNvPr>
          <p:cNvSpPr txBox="1"/>
          <p:nvPr/>
        </p:nvSpPr>
        <p:spPr>
          <a:xfrm>
            <a:off x="3514725" y="1973104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EBF3F2-CA5C-43C5-93D1-8488D8A9A675}"/>
              </a:ext>
            </a:extLst>
          </p:cNvPr>
          <p:cNvSpPr txBox="1"/>
          <p:nvPr/>
        </p:nvSpPr>
        <p:spPr>
          <a:xfrm>
            <a:off x="5337176" y="1965035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295001-AA4C-4E0C-B6C2-4B1900D5671E}"/>
              </a:ext>
            </a:extLst>
          </p:cNvPr>
          <p:cNvSpPr txBox="1"/>
          <p:nvPr/>
        </p:nvSpPr>
        <p:spPr>
          <a:xfrm>
            <a:off x="3533775" y="2246033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26BBBD7-3218-4958-81BC-6F386296191E}"/>
              </a:ext>
            </a:extLst>
          </p:cNvPr>
          <p:cNvSpPr txBox="1"/>
          <p:nvPr/>
        </p:nvSpPr>
        <p:spPr>
          <a:xfrm>
            <a:off x="1765302" y="3706709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994467B-E56B-46B1-A273-AF24E00534B4}"/>
              </a:ext>
            </a:extLst>
          </p:cNvPr>
          <p:cNvSpPr txBox="1"/>
          <p:nvPr/>
        </p:nvSpPr>
        <p:spPr>
          <a:xfrm>
            <a:off x="3587753" y="3698640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194CB82-46C7-486D-8AB8-0A1E1C0F21A9}"/>
              </a:ext>
            </a:extLst>
          </p:cNvPr>
          <p:cNvSpPr txBox="1"/>
          <p:nvPr/>
        </p:nvSpPr>
        <p:spPr>
          <a:xfrm>
            <a:off x="1784352" y="3979638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F30DBF6-E32C-45B5-B578-9980499B2DA5}"/>
              </a:ext>
            </a:extLst>
          </p:cNvPr>
          <p:cNvSpPr txBox="1"/>
          <p:nvPr/>
        </p:nvSpPr>
        <p:spPr>
          <a:xfrm>
            <a:off x="3536953" y="5491005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D814E84-4C1E-4FA4-93CB-2BAF79EA62DD}"/>
              </a:ext>
            </a:extLst>
          </p:cNvPr>
          <p:cNvSpPr txBox="1"/>
          <p:nvPr/>
        </p:nvSpPr>
        <p:spPr>
          <a:xfrm>
            <a:off x="5359404" y="5482936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2DD796-775D-40A9-BCB2-97790F0BD780}"/>
              </a:ext>
            </a:extLst>
          </p:cNvPr>
          <p:cNvSpPr txBox="1"/>
          <p:nvPr/>
        </p:nvSpPr>
        <p:spPr>
          <a:xfrm>
            <a:off x="3556003" y="5763934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E69664-A37C-42C8-9CE7-DF735454389E}"/>
              </a:ext>
            </a:extLst>
          </p:cNvPr>
          <p:cNvSpPr txBox="1"/>
          <p:nvPr/>
        </p:nvSpPr>
        <p:spPr>
          <a:xfrm>
            <a:off x="1783557" y="7245270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33EBD1-9643-477D-B4FB-9D82C222B32C}"/>
              </a:ext>
            </a:extLst>
          </p:cNvPr>
          <p:cNvSpPr txBox="1"/>
          <p:nvPr/>
        </p:nvSpPr>
        <p:spPr>
          <a:xfrm>
            <a:off x="3606008" y="7237201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4869F3F-D8B7-4309-8C1A-C227DB72818A}"/>
              </a:ext>
            </a:extLst>
          </p:cNvPr>
          <p:cNvSpPr txBox="1"/>
          <p:nvPr/>
        </p:nvSpPr>
        <p:spPr>
          <a:xfrm>
            <a:off x="1802607" y="7518199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1811DA4-3212-44B0-B9FD-99ED595C23C5}"/>
              </a:ext>
            </a:extLst>
          </p:cNvPr>
          <p:cNvSpPr txBox="1"/>
          <p:nvPr/>
        </p:nvSpPr>
        <p:spPr>
          <a:xfrm>
            <a:off x="3543303" y="9000677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F9091E4-1937-455B-81E1-5C793286524F}"/>
              </a:ext>
            </a:extLst>
          </p:cNvPr>
          <p:cNvSpPr txBox="1"/>
          <p:nvPr/>
        </p:nvSpPr>
        <p:spPr>
          <a:xfrm>
            <a:off x="5365754" y="8992608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1742AC-EACD-46A4-A5B4-B4978B94FBB9}"/>
              </a:ext>
            </a:extLst>
          </p:cNvPr>
          <p:cNvSpPr txBox="1"/>
          <p:nvPr/>
        </p:nvSpPr>
        <p:spPr>
          <a:xfrm>
            <a:off x="3562353" y="9273606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66F7A614-A632-4DFA-ADE3-0CFF775068A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" t="825" r="7949" b="23385"/>
          <a:stretch/>
        </p:blipFill>
        <p:spPr>
          <a:xfrm>
            <a:off x="676275" y="1436689"/>
            <a:ext cx="2662238" cy="1668461"/>
          </a:xfrm>
        </p:spPr>
      </p:pic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34232C3A-B087-4DE7-AC44-99DDB9A1FCD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8" t="33196" r="21831" b="12154"/>
          <a:stretch/>
        </p:blipFill>
        <p:spPr>
          <a:xfrm>
            <a:off x="4314825" y="3205165"/>
            <a:ext cx="2662238" cy="1668461"/>
          </a:xfrm>
        </p:spPr>
      </p:pic>
      <p:pic>
        <p:nvPicPr>
          <p:cNvPr id="56" name="Picture Placeholder 55">
            <a:extLst>
              <a:ext uri="{FF2B5EF4-FFF2-40B4-BE49-F238E27FC236}">
                <a16:creationId xmlns:a16="http://schemas.microsoft.com/office/drawing/2014/main" id="{8E966D7A-0C56-4FA8-B6BC-A87FB4CCFBD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4" t="29800" r="20032" b="4598"/>
          <a:stretch/>
        </p:blipFill>
        <p:spPr>
          <a:xfrm>
            <a:off x="676275" y="4970464"/>
            <a:ext cx="2662238" cy="1668461"/>
          </a:xfrm>
        </p:spPr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5D134DDB-96CD-4BE8-ABD5-BBB84B72F2BC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5" t="1203" r="2471" b="26497"/>
          <a:stretch/>
        </p:blipFill>
        <p:spPr>
          <a:xfrm>
            <a:off x="4314825" y="6731000"/>
            <a:ext cx="2662238" cy="1668461"/>
          </a:xfrm>
        </p:spPr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33F89154-6872-4EF1-8278-D9885AF975B5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4" t="14978" r="7498" b="22802"/>
          <a:stretch/>
        </p:blipFill>
        <p:spPr>
          <a:xfrm>
            <a:off x="676275" y="8499477"/>
            <a:ext cx="2662238" cy="1668461"/>
          </a:xfrm>
        </p:spPr>
      </p:pic>
      <p:sp>
        <p:nvSpPr>
          <p:cNvPr id="38" name="Line 5">
            <a:extLst>
              <a:ext uri="{FF2B5EF4-FFF2-40B4-BE49-F238E27FC236}">
                <a16:creationId xmlns:a16="http://schemas.microsoft.com/office/drawing/2014/main" id="{30D74D55-A689-46F7-9F57-8D5D7619F0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2630" y="919164"/>
            <a:ext cx="1997869" cy="17461"/>
          </a:xfrm>
          <a:prstGeom prst="line">
            <a:avLst/>
          </a:prstGeom>
          <a:noFill/>
          <a:ln w="14288" cap="flat">
            <a:solidFill>
              <a:srgbClr val="6F361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61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>
            <a:extLst>
              <a:ext uri="{FF2B5EF4-FFF2-40B4-BE49-F238E27FC236}">
                <a16:creationId xmlns:a16="http://schemas.microsoft.com/office/drawing/2014/main" id="{B986B47D-115F-4523-A0DF-8CD2B0959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256"/>
            <a:ext cx="7589838" cy="10701338"/>
          </a:xfrm>
          <a:prstGeom prst="rect">
            <a:avLst/>
          </a:prstGeom>
          <a:solidFill>
            <a:srgbClr val="6F36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A9C9B68F-1E72-4D9D-BAA1-AF1078424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17788"/>
            <a:ext cx="3846513" cy="54562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56EB1569-148D-4B50-BF91-A2B05A3B2017}"/>
              </a:ext>
            </a:extLst>
          </p:cNvPr>
          <p:cNvSpPr>
            <a:spLocks noEditPoints="1"/>
          </p:cNvSpPr>
          <p:nvPr/>
        </p:nvSpPr>
        <p:spPr bwMode="auto">
          <a:xfrm>
            <a:off x="5198746" y="-267964"/>
            <a:ext cx="10160001" cy="11728127"/>
          </a:xfrm>
          <a:custGeom>
            <a:avLst/>
            <a:gdLst>
              <a:gd name="T0" fmla="*/ 1694 w 2500"/>
              <a:gd name="T1" fmla="*/ 49 h 2892"/>
              <a:gd name="T2" fmla="*/ 1539 w 2500"/>
              <a:gd name="T3" fmla="*/ 1271 h 2892"/>
              <a:gd name="T4" fmla="*/ 2488 w 2500"/>
              <a:gd name="T5" fmla="*/ 1227 h 2892"/>
              <a:gd name="T6" fmla="*/ 1601 w 2500"/>
              <a:gd name="T7" fmla="*/ 1690 h 2892"/>
              <a:gd name="T8" fmla="*/ 686 w 2500"/>
              <a:gd name="T9" fmla="*/ 2484 h 2892"/>
              <a:gd name="T10" fmla="*/ 174 w 2500"/>
              <a:gd name="T11" fmla="*/ 2842 h 2892"/>
              <a:gd name="T12" fmla="*/ 160 w 2500"/>
              <a:gd name="T13" fmla="*/ 1777 h 2892"/>
              <a:gd name="T14" fmla="*/ 488 w 2500"/>
              <a:gd name="T15" fmla="*/ 474 h 2892"/>
              <a:gd name="T16" fmla="*/ 458 w 2500"/>
              <a:gd name="T17" fmla="*/ 195 h 2892"/>
              <a:gd name="T18" fmla="*/ 337 w 2500"/>
              <a:gd name="T19" fmla="*/ 2501 h 2892"/>
              <a:gd name="T20" fmla="*/ 1145 w 2500"/>
              <a:gd name="T21" fmla="*/ 1880 h 2892"/>
              <a:gd name="T22" fmla="*/ 407 w 2500"/>
              <a:gd name="T23" fmla="*/ 2492 h 2892"/>
              <a:gd name="T24" fmla="*/ 1122 w 2500"/>
              <a:gd name="T25" fmla="*/ 1935 h 2892"/>
              <a:gd name="T26" fmla="*/ 1288 w 2500"/>
              <a:gd name="T27" fmla="*/ 1850 h 2892"/>
              <a:gd name="T28" fmla="*/ 2299 w 2500"/>
              <a:gd name="T29" fmla="*/ 1316 h 2892"/>
              <a:gd name="T30" fmla="*/ 1455 w 2500"/>
              <a:gd name="T31" fmla="*/ 1433 h 2892"/>
              <a:gd name="T32" fmla="*/ 289 w 2500"/>
              <a:gd name="T33" fmla="*/ 2322 h 2892"/>
              <a:gd name="T34" fmla="*/ 895 w 2500"/>
              <a:gd name="T35" fmla="*/ 1848 h 2892"/>
              <a:gd name="T36" fmla="*/ 488 w 2500"/>
              <a:gd name="T37" fmla="*/ 2159 h 2892"/>
              <a:gd name="T38" fmla="*/ 518 w 2500"/>
              <a:gd name="T39" fmla="*/ 1892 h 2892"/>
              <a:gd name="T40" fmla="*/ 727 w 2500"/>
              <a:gd name="T41" fmla="*/ 973 h 2892"/>
              <a:gd name="T42" fmla="*/ 489 w 2500"/>
              <a:gd name="T43" fmla="*/ 263 h 2892"/>
              <a:gd name="T44" fmla="*/ 621 w 2500"/>
              <a:gd name="T45" fmla="*/ 862 h 2892"/>
              <a:gd name="T46" fmla="*/ 128 w 2500"/>
              <a:gd name="T47" fmla="*/ 2243 h 2892"/>
              <a:gd name="T48" fmla="*/ 569 w 2500"/>
              <a:gd name="T49" fmla="*/ 1401 h 2892"/>
              <a:gd name="T50" fmla="*/ 160 w 2500"/>
              <a:gd name="T51" fmla="*/ 2388 h 2892"/>
              <a:gd name="T52" fmla="*/ 1282 w 2500"/>
              <a:gd name="T53" fmla="*/ 1022 h 2892"/>
              <a:gd name="T54" fmla="*/ 904 w 2500"/>
              <a:gd name="T55" fmla="*/ 908 h 2892"/>
              <a:gd name="T56" fmla="*/ 1024 w 2500"/>
              <a:gd name="T57" fmla="*/ 1418 h 2892"/>
              <a:gd name="T58" fmla="*/ 267 w 2500"/>
              <a:gd name="T59" fmla="*/ 1829 h 2892"/>
              <a:gd name="T60" fmla="*/ 1137 w 2500"/>
              <a:gd name="T61" fmla="*/ 1532 h 2892"/>
              <a:gd name="T62" fmla="*/ 962 w 2500"/>
              <a:gd name="T63" fmla="*/ 1209 h 2892"/>
              <a:gd name="T64" fmla="*/ 1159 w 2500"/>
              <a:gd name="T65" fmla="*/ 1290 h 2892"/>
              <a:gd name="T66" fmla="*/ 993 w 2500"/>
              <a:gd name="T67" fmla="*/ 1162 h 2892"/>
              <a:gd name="T68" fmla="*/ 1085 w 2500"/>
              <a:gd name="T69" fmla="*/ 659 h 2892"/>
              <a:gd name="T70" fmla="*/ 1259 w 2500"/>
              <a:gd name="T71" fmla="*/ 956 h 2892"/>
              <a:gd name="T72" fmla="*/ 870 w 2500"/>
              <a:gd name="T73" fmla="*/ 1032 h 2892"/>
              <a:gd name="T74" fmla="*/ 1205 w 2500"/>
              <a:gd name="T75" fmla="*/ 1179 h 2892"/>
              <a:gd name="T76" fmla="*/ 825 w 2500"/>
              <a:gd name="T77" fmla="*/ 1448 h 2892"/>
              <a:gd name="T78" fmla="*/ 866 w 2500"/>
              <a:gd name="T79" fmla="*/ 865 h 2892"/>
              <a:gd name="T80" fmla="*/ 894 w 2500"/>
              <a:gd name="T81" fmla="*/ 1627 h 2892"/>
              <a:gd name="T82" fmla="*/ 830 w 2500"/>
              <a:gd name="T83" fmla="*/ 2165 h 2892"/>
              <a:gd name="T84" fmla="*/ 1143 w 2500"/>
              <a:gd name="T85" fmla="*/ 451 h 2892"/>
              <a:gd name="T86" fmla="*/ 1237 w 2500"/>
              <a:gd name="T87" fmla="*/ 355 h 2892"/>
              <a:gd name="T88" fmla="*/ 1231 w 2500"/>
              <a:gd name="T89" fmla="*/ 777 h 2892"/>
              <a:gd name="T90" fmla="*/ 1039 w 2500"/>
              <a:gd name="T91" fmla="*/ 605 h 2892"/>
              <a:gd name="T92" fmla="*/ 981 w 2500"/>
              <a:gd name="T93" fmla="*/ 667 h 2892"/>
              <a:gd name="T94" fmla="*/ 1485 w 2500"/>
              <a:gd name="T95" fmla="*/ 530 h 2892"/>
              <a:gd name="T96" fmla="*/ 806 w 2500"/>
              <a:gd name="T97" fmla="*/ 1743 h 2892"/>
              <a:gd name="T98" fmla="*/ 1448 w 2500"/>
              <a:gd name="T99" fmla="*/ 649 h 2892"/>
              <a:gd name="T100" fmla="*/ 735 w 2500"/>
              <a:gd name="T101" fmla="*/ 1789 h 2892"/>
              <a:gd name="T102" fmla="*/ 1664 w 2500"/>
              <a:gd name="T103" fmla="*/ 668 h 2892"/>
              <a:gd name="T104" fmla="*/ 1708 w 2500"/>
              <a:gd name="T105" fmla="*/ 316 h 2892"/>
              <a:gd name="T106" fmla="*/ 1537 w 2500"/>
              <a:gd name="T107" fmla="*/ 408 h 2892"/>
              <a:gd name="T108" fmla="*/ 1655 w 2500"/>
              <a:gd name="T109" fmla="*/ 719 h 2892"/>
              <a:gd name="T110" fmla="*/ 1708 w 2500"/>
              <a:gd name="T111" fmla="*/ 448 h 2892"/>
              <a:gd name="T112" fmla="*/ 1372 w 2500"/>
              <a:gd name="T113" fmla="*/ 301 h 2892"/>
              <a:gd name="T114" fmla="*/ 1021 w 2500"/>
              <a:gd name="T115" fmla="*/ 1674 h 2892"/>
              <a:gd name="T116" fmla="*/ 1378 w 2500"/>
              <a:gd name="T117" fmla="*/ 502 h 2892"/>
              <a:gd name="T118" fmla="*/ 1378 w 2500"/>
              <a:gd name="T119" fmla="*/ 502 h 2892"/>
              <a:gd name="T120" fmla="*/ 1408 w 2500"/>
              <a:gd name="T121" fmla="*/ 260 h 2892"/>
              <a:gd name="T122" fmla="*/ 1467 w 2500"/>
              <a:gd name="T123" fmla="*/ 129 h 2892"/>
              <a:gd name="T124" fmla="*/ 814 w 2500"/>
              <a:gd name="T125" fmla="*/ 941 h 2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0" h="2892">
                <a:moveTo>
                  <a:pt x="802" y="654"/>
                </a:moveTo>
                <a:cubicBezTo>
                  <a:pt x="827" y="609"/>
                  <a:pt x="850" y="562"/>
                  <a:pt x="878" y="519"/>
                </a:cubicBezTo>
                <a:cubicBezTo>
                  <a:pt x="916" y="462"/>
                  <a:pt x="950" y="399"/>
                  <a:pt x="1000" y="352"/>
                </a:cubicBezTo>
                <a:cubicBezTo>
                  <a:pt x="1058" y="298"/>
                  <a:pt x="1118" y="242"/>
                  <a:pt x="1191" y="203"/>
                </a:cubicBezTo>
                <a:cubicBezTo>
                  <a:pt x="1235" y="180"/>
                  <a:pt x="1274" y="145"/>
                  <a:pt x="1312" y="113"/>
                </a:cubicBezTo>
                <a:cubicBezTo>
                  <a:pt x="1370" y="63"/>
                  <a:pt x="1436" y="29"/>
                  <a:pt x="1508" y="6"/>
                </a:cubicBezTo>
                <a:cubicBezTo>
                  <a:pt x="1523" y="1"/>
                  <a:pt x="1541" y="0"/>
                  <a:pt x="1556" y="4"/>
                </a:cubicBezTo>
                <a:cubicBezTo>
                  <a:pt x="1603" y="17"/>
                  <a:pt x="1649" y="31"/>
                  <a:pt x="1694" y="49"/>
                </a:cubicBezTo>
                <a:cubicBezTo>
                  <a:pt x="1771" y="78"/>
                  <a:pt x="1803" y="139"/>
                  <a:pt x="1807" y="218"/>
                </a:cubicBezTo>
                <a:cubicBezTo>
                  <a:pt x="1811" y="303"/>
                  <a:pt x="1808" y="385"/>
                  <a:pt x="1779" y="468"/>
                </a:cubicBezTo>
                <a:cubicBezTo>
                  <a:pt x="1758" y="527"/>
                  <a:pt x="1755" y="593"/>
                  <a:pt x="1743" y="656"/>
                </a:cubicBezTo>
                <a:cubicBezTo>
                  <a:pt x="1734" y="700"/>
                  <a:pt x="1725" y="745"/>
                  <a:pt x="1715" y="789"/>
                </a:cubicBezTo>
                <a:cubicBezTo>
                  <a:pt x="1704" y="840"/>
                  <a:pt x="1694" y="892"/>
                  <a:pt x="1680" y="942"/>
                </a:cubicBezTo>
                <a:cubicBezTo>
                  <a:pt x="1673" y="967"/>
                  <a:pt x="1659" y="990"/>
                  <a:pt x="1649" y="1014"/>
                </a:cubicBezTo>
                <a:cubicBezTo>
                  <a:pt x="1633" y="1056"/>
                  <a:pt x="1619" y="1099"/>
                  <a:pt x="1601" y="1141"/>
                </a:cubicBezTo>
                <a:cubicBezTo>
                  <a:pt x="1583" y="1183"/>
                  <a:pt x="1562" y="1224"/>
                  <a:pt x="1539" y="1271"/>
                </a:cubicBezTo>
                <a:cubicBezTo>
                  <a:pt x="1549" y="1268"/>
                  <a:pt x="1557" y="1267"/>
                  <a:pt x="1563" y="1263"/>
                </a:cubicBezTo>
                <a:cubicBezTo>
                  <a:pt x="1646" y="1205"/>
                  <a:pt x="1734" y="1158"/>
                  <a:pt x="1833" y="1135"/>
                </a:cubicBezTo>
                <a:cubicBezTo>
                  <a:pt x="1854" y="1130"/>
                  <a:pt x="1879" y="1131"/>
                  <a:pt x="1901" y="1135"/>
                </a:cubicBezTo>
                <a:cubicBezTo>
                  <a:pt x="1950" y="1143"/>
                  <a:pt x="1998" y="1156"/>
                  <a:pt x="2046" y="1166"/>
                </a:cubicBezTo>
                <a:cubicBezTo>
                  <a:pt x="2065" y="1170"/>
                  <a:pt x="2085" y="1170"/>
                  <a:pt x="2105" y="1171"/>
                </a:cubicBezTo>
                <a:cubicBezTo>
                  <a:pt x="2162" y="1173"/>
                  <a:pt x="2219" y="1174"/>
                  <a:pt x="2276" y="1178"/>
                </a:cubicBezTo>
                <a:cubicBezTo>
                  <a:pt x="2331" y="1183"/>
                  <a:pt x="2385" y="1199"/>
                  <a:pt x="2441" y="1177"/>
                </a:cubicBezTo>
                <a:cubicBezTo>
                  <a:pt x="2470" y="1166"/>
                  <a:pt x="2500" y="1198"/>
                  <a:pt x="2488" y="1227"/>
                </a:cubicBezTo>
                <a:cubicBezTo>
                  <a:pt x="2465" y="1285"/>
                  <a:pt x="2447" y="1349"/>
                  <a:pt x="2381" y="1375"/>
                </a:cubicBezTo>
                <a:cubicBezTo>
                  <a:pt x="2361" y="1382"/>
                  <a:pt x="2339" y="1386"/>
                  <a:pt x="2319" y="1385"/>
                </a:cubicBezTo>
                <a:cubicBezTo>
                  <a:pt x="2274" y="1384"/>
                  <a:pt x="2229" y="1376"/>
                  <a:pt x="2184" y="1376"/>
                </a:cubicBezTo>
                <a:cubicBezTo>
                  <a:pt x="2135" y="1377"/>
                  <a:pt x="2088" y="1381"/>
                  <a:pt x="2040" y="1401"/>
                </a:cubicBezTo>
                <a:cubicBezTo>
                  <a:pt x="2004" y="1416"/>
                  <a:pt x="1961" y="1419"/>
                  <a:pt x="1920" y="1420"/>
                </a:cubicBezTo>
                <a:cubicBezTo>
                  <a:pt x="1879" y="1421"/>
                  <a:pt x="1846" y="1438"/>
                  <a:pt x="1826" y="1470"/>
                </a:cubicBezTo>
                <a:cubicBezTo>
                  <a:pt x="1788" y="1533"/>
                  <a:pt x="1745" y="1586"/>
                  <a:pt x="1676" y="1619"/>
                </a:cubicBezTo>
                <a:cubicBezTo>
                  <a:pt x="1646" y="1634"/>
                  <a:pt x="1626" y="1666"/>
                  <a:pt x="1601" y="1690"/>
                </a:cubicBezTo>
                <a:cubicBezTo>
                  <a:pt x="1546" y="1743"/>
                  <a:pt x="1493" y="1798"/>
                  <a:pt x="1434" y="1846"/>
                </a:cubicBezTo>
                <a:cubicBezTo>
                  <a:pt x="1398" y="1876"/>
                  <a:pt x="1350" y="1891"/>
                  <a:pt x="1310" y="1918"/>
                </a:cubicBezTo>
                <a:cubicBezTo>
                  <a:pt x="1281" y="1937"/>
                  <a:pt x="1255" y="1963"/>
                  <a:pt x="1231" y="1989"/>
                </a:cubicBezTo>
                <a:cubicBezTo>
                  <a:pt x="1185" y="2036"/>
                  <a:pt x="1136" y="2078"/>
                  <a:pt x="1075" y="2105"/>
                </a:cubicBezTo>
                <a:cubicBezTo>
                  <a:pt x="1036" y="2122"/>
                  <a:pt x="1002" y="2148"/>
                  <a:pt x="966" y="2170"/>
                </a:cubicBezTo>
                <a:cubicBezTo>
                  <a:pt x="949" y="2180"/>
                  <a:pt x="931" y="2192"/>
                  <a:pt x="913" y="2201"/>
                </a:cubicBezTo>
                <a:cubicBezTo>
                  <a:pt x="860" y="2228"/>
                  <a:pt x="837" y="2282"/>
                  <a:pt x="803" y="2326"/>
                </a:cubicBezTo>
                <a:cubicBezTo>
                  <a:pt x="762" y="2377"/>
                  <a:pt x="728" y="2433"/>
                  <a:pt x="686" y="2484"/>
                </a:cubicBezTo>
                <a:cubicBezTo>
                  <a:pt x="657" y="2519"/>
                  <a:pt x="618" y="2544"/>
                  <a:pt x="574" y="2564"/>
                </a:cubicBezTo>
                <a:cubicBezTo>
                  <a:pt x="515" y="2591"/>
                  <a:pt x="453" y="2586"/>
                  <a:pt x="394" y="2600"/>
                </a:cubicBezTo>
                <a:cubicBezTo>
                  <a:pt x="374" y="2604"/>
                  <a:pt x="359" y="2638"/>
                  <a:pt x="346" y="2661"/>
                </a:cubicBezTo>
                <a:cubicBezTo>
                  <a:pt x="337" y="2679"/>
                  <a:pt x="336" y="2701"/>
                  <a:pt x="332" y="2721"/>
                </a:cubicBezTo>
                <a:cubicBezTo>
                  <a:pt x="326" y="2750"/>
                  <a:pt x="325" y="2781"/>
                  <a:pt x="315" y="2808"/>
                </a:cubicBezTo>
                <a:cubicBezTo>
                  <a:pt x="306" y="2835"/>
                  <a:pt x="294" y="2869"/>
                  <a:pt x="272" y="2880"/>
                </a:cubicBezTo>
                <a:cubicBezTo>
                  <a:pt x="248" y="2892"/>
                  <a:pt x="211" y="2887"/>
                  <a:pt x="192" y="2853"/>
                </a:cubicBezTo>
                <a:cubicBezTo>
                  <a:pt x="189" y="2848"/>
                  <a:pt x="180" y="2843"/>
                  <a:pt x="174" y="2842"/>
                </a:cubicBezTo>
                <a:cubicBezTo>
                  <a:pt x="115" y="2836"/>
                  <a:pt x="79" y="2792"/>
                  <a:pt x="39" y="2758"/>
                </a:cubicBezTo>
                <a:cubicBezTo>
                  <a:pt x="27" y="2749"/>
                  <a:pt x="24" y="2716"/>
                  <a:pt x="32" y="2700"/>
                </a:cubicBezTo>
                <a:cubicBezTo>
                  <a:pt x="60" y="2638"/>
                  <a:pt x="93" y="2578"/>
                  <a:pt x="125" y="2517"/>
                </a:cubicBezTo>
                <a:cubicBezTo>
                  <a:pt x="145" y="2480"/>
                  <a:pt x="142" y="2462"/>
                  <a:pt x="109" y="2435"/>
                </a:cubicBezTo>
                <a:cubicBezTo>
                  <a:pt x="63" y="2397"/>
                  <a:pt x="38" y="2345"/>
                  <a:pt x="18" y="2290"/>
                </a:cubicBezTo>
                <a:cubicBezTo>
                  <a:pt x="0" y="2241"/>
                  <a:pt x="19" y="2195"/>
                  <a:pt x="31" y="2149"/>
                </a:cubicBezTo>
                <a:cubicBezTo>
                  <a:pt x="47" y="2089"/>
                  <a:pt x="64" y="2029"/>
                  <a:pt x="84" y="1970"/>
                </a:cubicBezTo>
                <a:cubicBezTo>
                  <a:pt x="107" y="1905"/>
                  <a:pt x="132" y="1840"/>
                  <a:pt x="160" y="1777"/>
                </a:cubicBezTo>
                <a:cubicBezTo>
                  <a:pt x="183" y="1724"/>
                  <a:pt x="214" y="1673"/>
                  <a:pt x="239" y="1620"/>
                </a:cubicBezTo>
                <a:cubicBezTo>
                  <a:pt x="255" y="1587"/>
                  <a:pt x="265" y="1552"/>
                  <a:pt x="281" y="1520"/>
                </a:cubicBezTo>
                <a:cubicBezTo>
                  <a:pt x="294" y="1496"/>
                  <a:pt x="318" y="1477"/>
                  <a:pt x="330" y="1452"/>
                </a:cubicBezTo>
                <a:cubicBezTo>
                  <a:pt x="378" y="1352"/>
                  <a:pt x="428" y="1252"/>
                  <a:pt x="470" y="1149"/>
                </a:cubicBezTo>
                <a:cubicBezTo>
                  <a:pt x="501" y="1075"/>
                  <a:pt x="522" y="997"/>
                  <a:pt x="543" y="920"/>
                </a:cubicBezTo>
                <a:cubicBezTo>
                  <a:pt x="560" y="861"/>
                  <a:pt x="573" y="800"/>
                  <a:pt x="582" y="739"/>
                </a:cubicBezTo>
                <a:cubicBezTo>
                  <a:pt x="589" y="690"/>
                  <a:pt x="582" y="641"/>
                  <a:pt x="558" y="597"/>
                </a:cubicBezTo>
                <a:cubicBezTo>
                  <a:pt x="535" y="555"/>
                  <a:pt x="517" y="511"/>
                  <a:pt x="488" y="474"/>
                </a:cubicBezTo>
                <a:cubicBezTo>
                  <a:pt x="464" y="444"/>
                  <a:pt x="429" y="420"/>
                  <a:pt x="395" y="401"/>
                </a:cubicBezTo>
                <a:cubicBezTo>
                  <a:pt x="384" y="395"/>
                  <a:pt x="358" y="409"/>
                  <a:pt x="343" y="420"/>
                </a:cubicBezTo>
                <a:cubicBezTo>
                  <a:pt x="317" y="439"/>
                  <a:pt x="292" y="462"/>
                  <a:pt x="269" y="486"/>
                </a:cubicBezTo>
                <a:cubicBezTo>
                  <a:pt x="253" y="502"/>
                  <a:pt x="235" y="514"/>
                  <a:pt x="218" y="499"/>
                </a:cubicBezTo>
                <a:cubicBezTo>
                  <a:pt x="207" y="487"/>
                  <a:pt x="198" y="458"/>
                  <a:pt x="205" y="445"/>
                </a:cubicBezTo>
                <a:cubicBezTo>
                  <a:pt x="225" y="406"/>
                  <a:pt x="254" y="370"/>
                  <a:pt x="279" y="333"/>
                </a:cubicBezTo>
                <a:cubicBezTo>
                  <a:pt x="281" y="331"/>
                  <a:pt x="283" y="330"/>
                  <a:pt x="284" y="328"/>
                </a:cubicBezTo>
                <a:cubicBezTo>
                  <a:pt x="317" y="251"/>
                  <a:pt x="394" y="231"/>
                  <a:pt x="458" y="195"/>
                </a:cubicBezTo>
                <a:cubicBezTo>
                  <a:pt x="489" y="178"/>
                  <a:pt x="536" y="188"/>
                  <a:pt x="555" y="221"/>
                </a:cubicBezTo>
                <a:cubicBezTo>
                  <a:pt x="566" y="239"/>
                  <a:pt x="587" y="251"/>
                  <a:pt x="605" y="264"/>
                </a:cubicBezTo>
                <a:cubicBezTo>
                  <a:pt x="712" y="342"/>
                  <a:pt x="773" y="443"/>
                  <a:pt x="776" y="577"/>
                </a:cubicBezTo>
                <a:cubicBezTo>
                  <a:pt x="777" y="589"/>
                  <a:pt x="778" y="602"/>
                  <a:pt x="780" y="614"/>
                </a:cubicBezTo>
                <a:cubicBezTo>
                  <a:pt x="783" y="626"/>
                  <a:pt x="787" y="638"/>
                  <a:pt x="791" y="650"/>
                </a:cubicBezTo>
                <a:cubicBezTo>
                  <a:pt x="795" y="651"/>
                  <a:pt x="798" y="653"/>
                  <a:pt x="802" y="654"/>
                </a:cubicBezTo>
                <a:close/>
                <a:moveTo>
                  <a:pt x="323" y="2490"/>
                </a:moveTo>
                <a:cubicBezTo>
                  <a:pt x="328" y="2494"/>
                  <a:pt x="332" y="2497"/>
                  <a:pt x="337" y="2501"/>
                </a:cubicBezTo>
                <a:cubicBezTo>
                  <a:pt x="373" y="2466"/>
                  <a:pt x="415" y="2435"/>
                  <a:pt x="443" y="2395"/>
                </a:cubicBezTo>
                <a:cubicBezTo>
                  <a:pt x="471" y="2356"/>
                  <a:pt x="484" y="2307"/>
                  <a:pt x="504" y="2263"/>
                </a:cubicBezTo>
                <a:cubicBezTo>
                  <a:pt x="538" y="2188"/>
                  <a:pt x="606" y="2148"/>
                  <a:pt x="666" y="2099"/>
                </a:cubicBezTo>
                <a:cubicBezTo>
                  <a:pt x="683" y="2085"/>
                  <a:pt x="704" y="2075"/>
                  <a:pt x="723" y="2064"/>
                </a:cubicBezTo>
                <a:cubicBezTo>
                  <a:pt x="776" y="2037"/>
                  <a:pt x="837" y="2019"/>
                  <a:pt x="879" y="1980"/>
                </a:cubicBezTo>
                <a:cubicBezTo>
                  <a:pt x="942" y="1923"/>
                  <a:pt x="1018" y="1888"/>
                  <a:pt x="1086" y="1841"/>
                </a:cubicBezTo>
                <a:cubicBezTo>
                  <a:pt x="1106" y="1827"/>
                  <a:pt x="1141" y="1838"/>
                  <a:pt x="1149" y="1858"/>
                </a:cubicBezTo>
                <a:cubicBezTo>
                  <a:pt x="1151" y="1865"/>
                  <a:pt x="1147" y="1880"/>
                  <a:pt x="1145" y="1880"/>
                </a:cubicBezTo>
                <a:cubicBezTo>
                  <a:pt x="1107" y="1881"/>
                  <a:pt x="1079" y="1905"/>
                  <a:pt x="1050" y="1923"/>
                </a:cubicBezTo>
                <a:cubicBezTo>
                  <a:pt x="1020" y="1941"/>
                  <a:pt x="991" y="1963"/>
                  <a:pt x="962" y="1983"/>
                </a:cubicBezTo>
                <a:cubicBezTo>
                  <a:pt x="942" y="1997"/>
                  <a:pt x="923" y="2015"/>
                  <a:pt x="902" y="2027"/>
                </a:cubicBezTo>
                <a:cubicBezTo>
                  <a:pt x="847" y="2057"/>
                  <a:pt x="790" y="2083"/>
                  <a:pt x="737" y="2114"/>
                </a:cubicBezTo>
                <a:cubicBezTo>
                  <a:pt x="702" y="2134"/>
                  <a:pt x="671" y="2160"/>
                  <a:pt x="640" y="2185"/>
                </a:cubicBezTo>
                <a:cubicBezTo>
                  <a:pt x="618" y="2202"/>
                  <a:pt x="594" y="2221"/>
                  <a:pt x="579" y="2244"/>
                </a:cubicBezTo>
                <a:cubicBezTo>
                  <a:pt x="553" y="2285"/>
                  <a:pt x="534" y="2330"/>
                  <a:pt x="510" y="2372"/>
                </a:cubicBezTo>
                <a:cubicBezTo>
                  <a:pt x="483" y="2418"/>
                  <a:pt x="460" y="2468"/>
                  <a:pt x="407" y="2492"/>
                </a:cubicBezTo>
                <a:cubicBezTo>
                  <a:pt x="399" y="2496"/>
                  <a:pt x="393" y="2508"/>
                  <a:pt x="387" y="2516"/>
                </a:cubicBezTo>
                <a:cubicBezTo>
                  <a:pt x="409" y="2519"/>
                  <a:pt x="433" y="2522"/>
                  <a:pt x="445" y="2512"/>
                </a:cubicBezTo>
                <a:cubicBezTo>
                  <a:pt x="495" y="2466"/>
                  <a:pt x="545" y="2419"/>
                  <a:pt x="589" y="2368"/>
                </a:cubicBezTo>
                <a:cubicBezTo>
                  <a:pt x="636" y="2315"/>
                  <a:pt x="677" y="2257"/>
                  <a:pt x="719" y="2199"/>
                </a:cubicBezTo>
                <a:cubicBezTo>
                  <a:pt x="766" y="2133"/>
                  <a:pt x="839" y="2097"/>
                  <a:pt x="901" y="2049"/>
                </a:cubicBezTo>
                <a:cubicBezTo>
                  <a:pt x="933" y="2023"/>
                  <a:pt x="971" y="2006"/>
                  <a:pt x="1006" y="1984"/>
                </a:cubicBezTo>
                <a:cubicBezTo>
                  <a:pt x="1034" y="1967"/>
                  <a:pt x="1061" y="1949"/>
                  <a:pt x="1090" y="1934"/>
                </a:cubicBezTo>
                <a:cubicBezTo>
                  <a:pt x="1098" y="1929"/>
                  <a:pt x="1111" y="1934"/>
                  <a:pt x="1122" y="1935"/>
                </a:cubicBezTo>
                <a:cubicBezTo>
                  <a:pt x="1121" y="1943"/>
                  <a:pt x="1122" y="1955"/>
                  <a:pt x="1118" y="1959"/>
                </a:cubicBezTo>
                <a:cubicBezTo>
                  <a:pt x="1069" y="1994"/>
                  <a:pt x="1019" y="2027"/>
                  <a:pt x="969" y="2062"/>
                </a:cubicBezTo>
                <a:cubicBezTo>
                  <a:pt x="943" y="2080"/>
                  <a:pt x="917" y="2099"/>
                  <a:pt x="891" y="2118"/>
                </a:cubicBezTo>
                <a:cubicBezTo>
                  <a:pt x="905" y="2120"/>
                  <a:pt x="915" y="2118"/>
                  <a:pt x="924" y="2113"/>
                </a:cubicBezTo>
                <a:cubicBezTo>
                  <a:pt x="933" y="2108"/>
                  <a:pt x="940" y="2099"/>
                  <a:pt x="949" y="2094"/>
                </a:cubicBezTo>
                <a:cubicBezTo>
                  <a:pt x="965" y="2083"/>
                  <a:pt x="980" y="2071"/>
                  <a:pt x="998" y="2063"/>
                </a:cubicBezTo>
                <a:cubicBezTo>
                  <a:pt x="1079" y="2028"/>
                  <a:pt x="1149" y="1980"/>
                  <a:pt x="1207" y="1912"/>
                </a:cubicBezTo>
                <a:cubicBezTo>
                  <a:pt x="1229" y="1887"/>
                  <a:pt x="1257" y="1862"/>
                  <a:pt x="1288" y="1850"/>
                </a:cubicBezTo>
                <a:cubicBezTo>
                  <a:pt x="1362" y="1822"/>
                  <a:pt x="1418" y="1769"/>
                  <a:pt x="1477" y="1720"/>
                </a:cubicBezTo>
                <a:cubicBezTo>
                  <a:pt x="1510" y="1692"/>
                  <a:pt x="1538" y="1657"/>
                  <a:pt x="1569" y="1626"/>
                </a:cubicBezTo>
                <a:cubicBezTo>
                  <a:pt x="1591" y="1604"/>
                  <a:pt x="1610" y="1576"/>
                  <a:pt x="1637" y="1563"/>
                </a:cubicBezTo>
                <a:cubicBezTo>
                  <a:pt x="1702" y="1531"/>
                  <a:pt x="1743" y="1480"/>
                  <a:pt x="1779" y="1420"/>
                </a:cubicBezTo>
                <a:cubicBezTo>
                  <a:pt x="1807" y="1374"/>
                  <a:pt x="1856" y="1352"/>
                  <a:pt x="1914" y="1352"/>
                </a:cubicBezTo>
                <a:cubicBezTo>
                  <a:pt x="1947" y="1352"/>
                  <a:pt x="1984" y="1351"/>
                  <a:pt x="2014" y="1337"/>
                </a:cubicBezTo>
                <a:cubicBezTo>
                  <a:pt x="2067" y="1314"/>
                  <a:pt x="2121" y="1308"/>
                  <a:pt x="2177" y="1306"/>
                </a:cubicBezTo>
                <a:cubicBezTo>
                  <a:pt x="2217" y="1305"/>
                  <a:pt x="2258" y="1312"/>
                  <a:pt x="2299" y="1316"/>
                </a:cubicBezTo>
                <a:cubicBezTo>
                  <a:pt x="2350" y="1322"/>
                  <a:pt x="2386" y="1302"/>
                  <a:pt x="2389" y="1261"/>
                </a:cubicBezTo>
                <a:cubicBezTo>
                  <a:pt x="2328" y="1255"/>
                  <a:pt x="2268" y="1247"/>
                  <a:pt x="2208" y="1242"/>
                </a:cubicBezTo>
                <a:cubicBezTo>
                  <a:pt x="2171" y="1239"/>
                  <a:pt x="2135" y="1239"/>
                  <a:pt x="2098" y="1238"/>
                </a:cubicBezTo>
                <a:cubicBezTo>
                  <a:pt x="2081" y="1237"/>
                  <a:pt x="2064" y="1239"/>
                  <a:pt x="2048" y="1236"/>
                </a:cubicBezTo>
                <a:cubicBezTo>
                  <a:pt x="2009" y="1228"/>
                  <a:pt x="1971" y="1215"/>
                  <a:pt x="1932" y="1210"/>
                </a:cubicBezTo>
                <a:cubicBezTo>
                  <a:pt x="1898" y="1205"/>
                  <a:pt x="1861" y="1199"/>
                  <a:pt x="1829" y="1208"/>
                </a:cubicBezTo>
                <a:cubicBezTo>
                  <a:pt x="1779" y="1223"/>
                  <a:pt x="1734" y="1252"/>
                  <a:pt x="1686" y="1272"/>
                </a:cubicBezTo>
                <a:cubicBezTo>
                  <a:pt x="1596" y="1308"/>
                  <a:pt x="1521" y="1367"/>
                  <a:pt x="1455" y="1433"/>
                </a:cubicBezTo>
                <a:cubicBezTo>
                  <a:pt x="1401" y="1487"/>
                  <a:pt x="1354" y="1547"/>
                  <a:pt x="1295" y="1597"/>
                </a:cubicBezTo>
                <a:cubicBezTo>
                  <a:pt x="1237" y="1647"/>
                  <a:pt x="1170" y="1681"/>
                  <a:pt x="1103" y="1716"/>
                </a:cubicBezTo>
                <a:cubicBezTo>
                  <a:pt x="1060" y="1738"/>
                  <a:pt x="1013" y="1752"/>
                  <a:pt x="969" y="1770"/>
                </a:cubicBezTo>
                <a:cubicBezTo>
                  <a:pt x="931" y="1786"/>
                  <a:pt x="894" y="1802"/>
                  <a:pt x="857" y="1818"/>
                </a:cubicBezTo>
                <a:cubicBezTo>
                  <a:pt x="794" y="1846"/>
                  <a:pt x="731" y="1871"/>
                  <a:pt x="670" y="1902"/>
                </a:cubicBezTo>
                <a:cubicBezTo>
                  <a:pt x="630" y="1921"/>
                  <a:pt x="595" y="1953"/>
                  <a:pt x="555" y="1970"/>
                </a:cubicBezTo>
                <a:cubicBezTo>
                  <a:pt x="485" y="2000"/>
                  <a:pt x="435" y="2052"/>
                  <a:pt x="392" y="2109"/>
                </a:cubicBezTo>
                <a:cubicBezTo>
                  <a:pt x="344" y="2172"/>
                  <a:pt x="308" y="2242"/>
                  <a:pt x="289" y="2322"/>
                </a:cubicBezTo>
                <a:cubicBezTo>
                  <a:pt x="278" y="2372"/>
                  <a:pt x="256" y="2419"/>
                  <a:pt x="237" y="2471"/>
                </a:cubicBezTo>
                <a:cubicBezTo>
                  <a:pt x="239" y="2472"/>
                  <a:pt x="249" y="2478"/>
                  <a:pt x="264" y="2487"/>
                </a:cubicBezTo>
                <a:cubicBezTo>
                  <a:pt x="281" y="2454"/>
                  <a:pt x="299" y="2423"/>
                  <a:pt x="312" y="2391"/>
                </a:cubicBezTo>
                <a:cubicBezTo>
                  <a:pt x="320" y="2369"/>
                  <a:pt x="315" y="2341"/>
                  <a:pt x="326" y="2321"/>
                </a:cubicBezTo>
                <a:cubicBezTo>
                  <a:pt x="374" y="2222"/>
                  <a:pt x="423" y="2122"/>
                  <a:pt x="520" y="2060"/>
                </a:cubicBezTo>
                <a:cubicBezTo>
                  <a:pt x="577" y="2024"/>
                  <a:pt x="635" y="1989"/>
                  <a:pt x="693" y="1954"/>
                </a:cubicBezTo>
                <a:cubicBezTo>
                  <a:pt x="702" y="1948"/>
                  <a:pt x="710" y="1938"/>
                  <a:pt x="719" y="1937"/>
                </a:cubicBezTo>
                <a:cubicBezTo>
                  <a:pt x="788" y="1926"/>
                  <a:pt x="836" y="1876"/>
                  <a:pt x="895" y="1848"/>
                </a:cubicBezTo>
                <a:cubicBezTo>
                  <a:pt x="927" y="1833"/>
                  <a:pt x="961" y="1823"/>
                  <a:pt x="995" y="1812"/>
                </a:cubicBezTo>
                <a:cubicBezTo>
                  <a:pt x="1001" y="1810"/>
                  <a:pt x="1011" y="1814"/>
                  <a:pt x="1018" y="1817"/>
                </a:cubicBezTo>
                <a:cubicBezTo>
                  <a:pt x="1023" y="1819"/>
                  <a:pt x="1027" y="1826"/>
                  <a:pt x="1027" y="1831"/>
                </a:cubicBezTo>
                <a:cubicBezTo>
                  <a:pt x="1027" y="1835"/>
                  <a:pt x="1023" y="1842"/>
                  <a:pt x="1019" y="1844"/>
                </a:cubicBezTo>
                <a:cubicBezTo>
                  <a:pt x="993" y="1857"/>
                  <a:pt x="966" y="1868"/>
                  <a:pt x="940" y="1881"/>
                </a:cubicBezTo>
                <a:cubicBezTo>
                  <a:pt x="851" y="1929"/>
                  <a:pt x="763" y="1977"/>
                  <a:pt x="674" y="2025"/>
                </a:cubicBezTo>
                <a:cubicBezTo>
                  <a:pt x="663" y="2031"/>
                  <a:pt x="654" y="2043"/>
                  <a:pt x="642" y="2047"/>
                </a:cubicBezTo>
                <a:cubicBezTo>
                  <a:pt x="580" y="2069"/>
                  <a:pt x="536" y="2117"/>
                  <a:pt x="488" y="2159"/>
                </a:cubicBezTo>
                <a:cubicBezTo>
                  <a:pt x="465" y="2179"/>
                  <a:pt x="450" y="2209"/>
                  <a:pt x="432" y="2234"/>
                </a:cubicBezTo>
                <a:cubicBezTo>
                  <a:pt x="414" y="2261"/>
                  <a:pt x="387" y="2286"/>
                  <a:pt x="379" y="2315"/>
                </a:cubicBezTo>
                <a:cubicBezTo>
                  <a:pt x="364" y="2375"/>
                  <a:pt x="367" y="2439"/>
                  <a:pt x="323" y="2490"/>
                </a:cubicBezTo>
                <a:close/>
                <a:moveTo>
                  <a:pt x="198" y="2422"/>
                </a:moveTo>
                <a:cubicBezTo>
                  <a:pt x="207" y="2377"/>
                  <a:pt x="207" y="2336"/>
                  <a:pt x="222" y="2303"/>
                </a:cubicBezTo>
                <a:cubicBezTo>
                  <a:pt x="261" y="2216"/>
                  <a:pt x="300" y="2128"/>
                  <a:pt x="352" y="2048"/>
                </a:cubicBezTo>
                <a:cubicBezTo>
                  <a:pt x="383" y="2001"/>
                  <a:pt x="438" y="1969"/>
                  <a:pt x="482" y="1929"/>
                </a:cubicBezTo>
                <a:cubicBezTo>
                  <a:pt x="495" y="1918"/>
                  <a:pt x="510" y="1907"/>
                  <a:pt x="518" y="1892"/>
                </a:cubicBezTo>
                <a:cubicBezTo>
                  <a:pt x="554" y="1822"/>
                  <a:pt x="586" y="1750"/>
                  <a:pt x="622" y="1680"/>
                </a:cubicBezTo>
                <a:cubicBezTo>
                  <a:pt x="655" y="1617"/>
                  <a:pt x="691" y="1556"/>
                  <a:pt x="725" y="1494"/>
                </a:cubicBezTo>
                <a:cubicBezTo>
                  <a:pt x="730" y="1485"/>
                  <a:pt x="732" y="1475"/>
                  <a:pt x="734" y="1465"/>
                </a:cubicBezTo>
                <a:cubicBezTo>
                  <a:pt x="741" y="1421"/>
                  <a:pt x="745" y="1378"/>
                  <a:pt x="755" y="1335"/>
                </a:cubicBezTo>
                <a:cubicBezTo>
                  <a:pt x="761" y="1312"/>
                  <a:pt x="758" y="1295"/>
                  <a:pt x="751" y="1273"/>
                </a:cubicBezTo>
                <a:cubicBezTo>
                  <a:pt x="738" y="1236"/>
                  <a:pt x="715" y="1200"/>
                  <a:pt x="724" y="1158"/>
                </a:cubicBezTo>
                <a:cubicBezTo>
                  <a:pt x="734" y="1115"/>
                  <a:pt x="750" y="1073"/>
                  <a:pt x="734" y="1027"/>
                </a:cubicBezTo>
                <a:cubicBezTo>
                  <a:pt x="728" y="1010"/>
                  <a:pt x="729" y="991"/>
                  <a:pt x="727" y="973"/>
                </a:cubicBezTo>
                <a:cubicBezTo>
                  <a:pt x="726" y="951"/>
                  <a:pt x="727" y="930"/>
                  <a:pt x="725" y="908"/>
                </a:cubicBezTo>
                <a:cubicBezTo>
                  <a:pt x="721" y="859"/>
                  <a:pt x="711" y="810"/>
                  <a:pt x="729" y="762"/>
                </a:cubicBezTo>
                <a:cubicBezTo>
                  <a:pt x="733" y="750"/>
                  <a:pt x="733" y="735"/>
                  <a:pt x="732" y="722"/>
                </a:cubicBezTo>
                <a:cubicBezTo>
                  <a:pt x="725" y="669"/>
                  <a:pt x="719" y="616"/>
                  <a:pt x="710" y="564"/>
                </a:cubicBezTo>
                <a:cubicBezTo>
                  <a:pt x="704" y="531"/>
                  <a:pt x="694" y="498"/>
                  <a:pt x="683" y="467"/>
                </a:cubicBezTo>
                <a:cubicBezTo>
                  <a:pt x="663" y="412"/>
                  <a:pt x="632" y="366"/>
                  <a:pt x="580" y="337"/>
                </a:cubicBezTo>
                <a:cubicBezTo>
                  <a:pt x="576" y="335"/>
                  <a:pt x="576" y="328"/>
                  <a:pt x="573" y="325"/>
                </a:cubicBezTo>
                <a:cubicBezTo>
                  <a:pt x="545" y="303"/>
                  <a:pt x="520" y="277"/>
                  <a:pt x="489" y="263"/>
                </a:cubicBezTo>
                <a:cubicBezTo>
                  <a:pt x="477" y="258"/>
                  <a:pt x="452" y="280"/>
                  <a:pt x="433" y="289"/>
                </a:cubicBezTo>
                <a:cubicBezTo>
                  <a:pt x="430" y="291"/>
                  <a:pt x="426" y="288"/>
                  <a:pt x="423" y="290"/>
                </a:cubicBezTo>
                <a:cubicBezTo>
                  <a:pt x="405" y="300"/>
                  <a:pt x="387" y="311"/>
                  <a:pt x="366" y="323"/>
                </a:cubicBezTo>
                <a:cubicBezTo>
                  <a:pt x="392" y="329"/>
                  <a:pt x="417" y="329"/>
                  <a:pt x="434" y="340"/>
                </a:cubicBezTo>
                <a:cubicBezTo>
                  <a:pt x="469" y="363"/>
                  <a:pt x="506" y="389"/>
                  <a:pt x="532" y="421"/>
                </a:cubicBezTo>
                <a:cubicBezTo>
                  <a:pt x="564" y="460"/>
                  <a:pt x="582" y="509"/>
                  <a:pt x="610" y="552"/>
                </a:cubicBezTo>
                <a:cubicBezTo>
                  <a:pt x="665" y="637"/>
                  <a:pt x="659" y="726"/>
                  <a:pt x="634" y="818"/>
                </a:cubicBezTo>
                <a:cubicBezTo>
                  <a:pt x="630" y="833"/>
                  <a:pt x="622" y="847"/>
                  <a:pt x="621" y="862"/>
                </a:cubicBezTo>
                <a:cubicBezTo>
                  <a:pt x="621" y="946"/>
                  <a:pt x="586" y="1022"/>
                  <a:pt x="562" y="1100"/>
                </a:cubicBezTo>
                <a:cubicBezTo>
                  <a:pt x="542" y="1168"/>
                  <a:pt x="505" y="1231"/>
                  <a:pt x="480" y="1297"/>
                </a:cubicBezTo>
                <a:cubicBezTo>
                  <a:pt x="463" y="1344"/>
                  <a:pt x="436" y="1384"/>
                  <a:pt x="442" y="1442"/>
                </a:cubicBezTo>
                <a:cubicBezTo>
                  <a:pt x="447" y="1497"/>
                  <a:pt x="424" y="1556"/>
                  <a:pt x="407" y="1611"/>
                </a:cubicBezTo>
                <a:cubicBezTo>
                  <a:pt x="395" y="1650"/>
                  <a:pt x="370" y="1685"/>
                  <a:pt x="355" y="1723"/>
                </a:cubicBezTo>
                <a:cubicBezTo>
                  <a:pt x="334" y="1774"/>
                  <a:pt x="321" y="1827"/>
                  <a:pt x="296" y="1875"/>
                </a:cubicBezTo>
                <a:cubicBezTo>
                  <a:pt x="251" y="1963"/>
                  <a:pt x="198" y="2047"/>
                  <a:pt x="153" y="2135"/>
                </a:cubicBezTo>
                <a:cubicBezTo>
                  <a:pt x="137" y="2167"/>
                  <a:pt x="136" y="2206"/>
                  <a:pt x="128" y="2243"/>
                </a:cubicBezTo>
                <a:cubicBezTo>
                  <a:pt x="139" y="2240"/>
                  <a:pt x="144" y="2235"/>
                  <a:pt x="146" y="2229"/>
                </a:cubicBezTo>
                <a:cubicBezTo>
                  <a:pt x="162" y="2188"/>
                  <a:pt x="175" y="2145"/>
                  <a:pt x="195" y="2105"/>
                </a:cubicBezTo>
                <a:cubicBezTo>
                  <a:pt x="222" y="2051"/>
                  <a:pt x="259" y="2004"/>
                  <a:pt x="300" y="1958"/>
                </a:cubicBezTo>
                <a:cubicBezTo>
                  <a:pt x="352" y="1899"/>
                  <a:pt x="390" y="1826"/>
                  <a:pt x="431" y="1758"/>
                </a:cubicBezTo>
                <a:cubicBezTo>
                  <a:pt x="442" y="1739"/>
                  <a:pt x="445" y="1714"/>
                  <a:pt x="451" y="1691"/>
                </a:cubicBezTo>
                <a:cubicBezTo>
                  <a:pt x="456" y="1670"/>
                  <a:pt x="456" y="1648"/>
                  <a:pt x="464" y="1628"/>
                </a:cubicBezTo>
                <a:cubicBezTo>
                  <a:pt x="492" y="1560"/>
                  <a:pt x="554" y="1507"/>
                  <a:pt x="548" y="1424"/>
                </a:cubicBezTo>
                <a:cubicBezTo>
                  <a:pt x="547" y="1417"/>
                  <a:pt x="561" y="1409"/>
                  <a:pt x="569" y="1401"/>
                </a:cubicBezTo>
                <a:cubicBezTo>
                  <a:pt x="575" y="1410"/>
                  <a:pt x="585" y="1418"/>
                  <a:pt x="585" y="1427"/>
                </a:cubicBezTo>
                <a:cubicBezTo>
                  <a:pt x="589" y="1476"/>
                  <a:pt x="582" y="1522"/>
                  <a:pt x="556" y="1566"/>
                </a:cubicBezTo>
                <a:cubicBezTo>
                  <a:pt x="531" y="1610"/>
                  <a:pt x="504" y="1657"/>
                  <a:pt x="498" y="1705"/>
                </a:cubicBezTo>
                <a:cubicBezTo>
                  <a:pt x="491" y="1750"/>
                  <a:pt x="479" y="1788"/>
                  <a:pt x="454" y="1823"/>
                </a:cubicBezTo>
                <a:cubicBezTo>
                  <a:pt x="407" y="1891"/>
                  <a:pt x="368" y="1963"/>
                  <a:pt x="309" y="2024"/>
                </a:cubicBezTo>
                <a:cubicBezTo>
                  <a:pt x="259" y="2077"/>
                  <a:pt x="234" y="2153"/>
                  <a:pt x="199" y="2219"/>
                </a:cubicBezTo>
                <a:cubicBezTo>
                  <a:pt x="190" y="2235"/>
                  <a:pt x="183" y="2252"/>
                  <a:pt x="179" y="2269"/>
                </a:cubicBezTo>
                <a:cubicBezTo>
                  <a:pt x="171" y="2308"/>
                  <a:pt x="166" y="2348"/>
                  <a:pt x="160" y="2388"/>
                </a:cubicBezTo>
                <a:cubicBezTo>
                  <a:pt x="170" y="2397"/>
                  <a:pt x="180" y="2406"/>
                  <a:pt x="198" y="2422"/>
                </a:cubicBezTo>
                <a:close/>
                <a:moveTo>
                  <a:pt x="239" y="2800"/>
                </a:moveTo>
                <a:cubicBezTo>
                  <a:pt x="261" y="2725"/>
                  <a:pt x="282" y="2651"/>
                  <a:pt x="303" y="2579"/>
                </a:cubicBezTo>
                <a:cubicBezTo>
                  <a:pt x="272" y="2562"/>
                  <a:pt x="241" y="2544"/>
                  <a:pt x="213" y="2528"/>
                </a:cubicBezTo>
                <a:cubicBezTo>
                  <a:pt x="176" y="2594"/>
                  <a:pt x="140" y="2657"/>
                  <a:pt x="103" y="2723"/>
                </a:cubicBezTo>
                <a:cubicBezTo>
                  <a:pt x="153" y="2751"/>
                  <a:pt x="198" y="2777"/>
                  <a:pt x="239" y="2800"/>
                </a:cubicBezTo>
                <a:close/>
                <a:moveTo>
                  <a:pt x="1423" y="1066"/>
                </a:moveTo>
                <a:cubicBezTo>
                  <a:pt x="1373" y="1050"/>
                  <a:pt x="1328" y="1036"/>
                  <a:pt x="1282" y="1022"/>
                </a:cubicBezTo>
                <a:cubicBezTo>
                  <a:pt x="1264" y="1059"/>
                  <a:pt x="1250" y="1091"/>
                  <a:pt x="1236" y="1119"/>
                </a:cubicBezTo>
                <a:cubicBezTo>
                  <a:pt x="1284" y="1139"/>
                  <a:pt x="1325" y="1156"/>
                  <a:pt x="1363" y="1172"/>
                </a:cubicBezTo>
                <a:cubicBezTo>
                  <a:pt x="1384" y="1136"/>
                  <a:pt x="1401" y="1106"/>
                  <a:pt x="1423" y="1066"/>
                </a:cubicBezTo>
                <a:close/>
                <a:moveTo>
                  <a:pt x="904" y="908"/>
                </a:moveTo>
                <a:cubicBezTo>
                  <a:pt x="944" y="946"/>
                  <a:pt x="983" y="983"/>
                  <a:pt x="1025" y="1022"/>
                </a:cubicBezTo>
                <a:cubicBezTo>
                  <a:pt x="1046" y="984"/>
                  <a:pt x="1063" y="954"/>
                  <a:pt x="1079" y="926"/>
                </a:cubicBezTo>
                <a:cubicBezTo>
                  <a:pt x="1033" y="894"/>
                  <a:pt x="991" y="863"/>
                  <a:pt x="947" y="832"/>
                </a:cubicBezTo>
                <a:cubicBezTo>
                  <a:pt x="933" y="857"/>
                  <a:pt x="919" y="881"/>
                  <a:pt x="904" y="908"/>
                </a:cubicBezTo>
                <a:close/>
                <a:moveTo>
                  <a:pt x="1151" y="798"/>
                </a:moveTo>
                <a:cubicBezTo>
                  <a:pt x="1111" y="764"/>
                  <a:pt x="1072" y="732"/>
                  <a:pt x="1029" y="696"/>
                </a:cubicBezTo>
                <a:cubicBezTo>
                  <a:pt x="1017" y="717"/>
                  <a:pt x="1011" y="735"/>
                  <a:pt x="999" y="749"/>
                </a:cubicBezTo>
                <a:cubicBezTo>
                  <a:pt x="980" y="770"/>
                  <a:pt x="990" y="791"/>
                  <a:pt x="1003" y="803"/>
                </a:cubicBezTo>
                <a:cubicBezTo>
                  <a:pt x="1035" y="830"/>
                  <a:pt x="1071" y="851"/>
                  <a:pt x="1107" y="876"/>
                </a:cubicBezTo>
                <a:cubicBezTo>
                  <a:pt x="1123" y="847"/>
                  <a:pt x="1136" y="825"/>
                  <a:pt x="1151" y="798"/>
                </a:cubicBezTo>
                <a:close/>
                <a:moveTo>
                  <a:pt x="992" y="1478"/>
                </a:moveTo>
                <a:cubicBezTo>
                  <a:pt x="1005" y="1454"/>
                  <a:pt x="1017" y="1437"/>
                  <a:pt x="1024" y="1418"/>
                </a:cubicBezTo>
                <a:cubicBezTo>
                  <a:pt x="1028" y="1409"/>
                  <a:pt x="1025" y="1390"/>
                  <a:pt x="1019" y="1386"/>
                </a:cubicBezTo>
                <a:cubicBezTo>
                  <a:pt x="977" y="1364"/>
                  <a:pt x="934" y="1344"/>
                  <a:pt x="887" y="1321"/>
                </a:cubicBezTo>
                <a:cubicBezTo>
                  <a:pt x="877" y="1344"/>
                  <a:pt x="865" y="1369"/>
                  <a:pt x="852" y="1399"/>
                </a:cubicBezTo>
                <a:cubicBezTo>
                  <a:pt x="901" y="1426"/>
                  <a:pt x="946" y="1452"/>
                  <a:pt x="992" y="1478"/>
                </a:cubicBezTo>
                <a:close/>
                <a:moveTo>
                  <a:pt x="393" y="1502"/>
                </a:moveTo>
                <a:cubicBezTo>
                  <a:pt x="389" y="1500"/>
                  <a:pt x="385" y="1498"/>
                  <a:pt x="380" y="1496"/>
                </a:cubicBezTo>
                <a:cubicBezTo>
                  <a:pt x="306" y="1647"/>
                  <a:pt x="227" y="1796"/>
                  <a:pt x="177" y="1958"/>
                </a:cubicBezTo>
                <a:cubicBezTo>
                  <a:pt x="209" y="1917"/>
                  <a:pt x="245" y="1876"/>
                  <a:pt x="267" y="1829"/>
                </a:cubicBezTo>
                <a:cubicBezTo>
                  <a:pt x="302" y="1756"/>
                  <a:pt x="326" y="1679"/>
                  <a:pt x="355" y="1603"/>
                </a:cubicBezTo>
                <a:cubicBezTo>
                  <a:pt x="368" y="1569"/>
                  <a:pt x="381" y="1536"/>
                  <a:pt x="393" y="1502"/>
                </a:cubicBezTo>
                <a:close/>
                <a:moveTo>
                  <a:pt x="1137" y="1532"/>
                </a:moveTo>
                <a:cubicBezTo>
                  <a:pt x="1151" y="1520"/>
                  <a:pt x="1166" y="1509"/>
                  <a:pt x="1177" y="1496"/>
                </a:cubicBezTo>
                <a:cubicBezTo>
                  <a:pt x="1190" y="1481"/>
                  <a:pt x="1201" y="1465"/>
                  <a:pt x="1216" y="1444"/>
                </a:cubicBezTo>
                <a:cubicBezTo>
                  <a:pt x="1168" y="1433"/>
                  <a:pt x="1127" y="1422"/>
                  <a:pt x="1084" y="1412"/>
                </a:cubicBezTo>
                <a:cubicBezTo>
                  <a:pt x="1068" y="1440"/>
                  <a:pt x="1052" y="1469"/>
                  <a:pt x="1036" y="1497"/>
                </a:cubicBezTo>
                <a:cubicBezTo>
                  <a:pt x="1071" y="1510"/>
                  <a:pt x="1105" y="1521"/>
                  <a:pt x="1137" y="1532"/>
                </a:cubicBezTo>
                <a:close/>
                <a:moveTo>
                  <a:pt x="1185" y="1098"/>
                </a:moveTo>
                <a:cubicBezTo>
                  <a:pt x="1199" y="1067"/>
                  <a:pt x="1213" y="1037"/>
                  <a:pt x="1226" y="1009"/>
                </a:cubicBezTo>
                <a:cubicBezTo>
                  <a:pt x="1198" y="993"/>
                  <a:pt x="1172" y="977"/>
                  <a:pt x="1145" y="964"/>
                </a:cubicBezTo>
                <a:cubicBezTo>
                  <a:pt x="1139" y="961"/>
                  <a:pt x="1123" y="966"/>
                  <a:pt x="1119" y="971"/>
                </a:cubicBezTo>
                <a:cubicBezTo>
                  <a:pt x="1103" y="997"/>
                  <a:pt x="1089" y="1023"/>
                  <a:pt x="1073" y="1052"/>
                </a:cubicBezTo>
                <a:cubicBezTo>
                  <a:pt x="1112" y="1068"/>
                  <a:pt x="1148" y="1083"/>
                  <a:pt x="1185" y="1098"/>
                </a:cubicBezTo>
                <a:close/>
                <a:moveTo>
                  <a:pt x="1094" y="1273"/>
                </a:moveTo>
                <a:cubicBezTo>
                  <a:pt x="1049" y="1251"/>
                  <a:pt x="1007" y="1231"/>
                  <a:pt x="962" y="1209"/>
                </a:cubicBezTo>
                <a:cubicBezTo>
                  <a:pt x="949" y="1230"/>
                  <a:pt x="936" y="1250"/>
                  <a:pt x="922" y="1273"/>
                </a:cubicBezTo>
                <a:cubicBezTo>
                  <a:pt x="967" y="1298"/>
                  <a:pt x="1009" y="1322"/>
                  <a:pt x="1052" y="1347"/>
                </a:cubicBezTo>
                <a:cubicBezTo>
                  <a:pt x="1067" y="1321"/>
                  <a:pt x="1080" y="1299"/>
                  <a:pt x="1094" y="1273"/>
                </a:cubicBezTo>
                <a:close/>
                <a:moveTo>
                  <a:pt x="1110" y="1365"/>
                </a:moveTo>
                <a:cubicBezTo>
                  <a:pt x="1151" y="1374"/>
                  <a:pt x="1190" y="1384"/>
                  <a:pt x="1229" y="1392"/>
                </a:cubicBezTo>
                <a:cubicBezTo>
                  <a:pt x="1235" y="1393"/>
                  <a:pt x="1245" y="1389"/>
                  <a:pt x="1248" y="1383"/>
                </a:cubicBezTo>
                <a:cubicBezTo>
                  <a:pt x="1260" y="1366"/>
                  <a:pt x="1269" y="1348"/>
                  <a:pt x="1282" y="1326"/>
                </a:cubicBezTo>
                <a:cubicBezTo>
                  <a:pt x="1236" y="1312"/>
                  <a:pt x="1198" y="1300"/>
                  <a:pt x="1159" y="1290"/>
                </a:cubicBezTo>
                <a:cubicBezTo>
                  <a:pt x="1154" y="1288"/>
                  <a:pt x="1144" y="1295"/>
                  <a:pt x="1141" y="1300"/>
                </a:cubicBezTo>
                <a:cubicBezTo>
                  <a:pt x="1130" y="1319"/>
                  <a:pt x="1121" y="1340"/>
                  <a:pt x="1110" y="1365"/>
                </a:cubicBezTo>
                <a:close/>
                <a:moveTo>
                  <a:pt x="993" y="1162"/>
                </a:moveTo>
                <a:cubicBezTo>
                  <a:pt x="1037" y="1184"/>
                  <a:pt x="1078" y="1204"/>
                  <a:pt x="1122" y="1226"/>
                </a:cubicBezTo>
                <a:cubicBezTo>
                  <a:pt x="1135" y="1196"/>
                  <a:pt x="1144" y="1172"/>
                  <a:pt x="1155" y="1147"/>
                </a:cubicBezTo>
                <a:cubicBezTo>
                  <a:pt x="1119" y="1132"/>
                  <a:pt x="1086" y="1116"/>
                  <a:pt x="1052" y="1105"/>
                </a:cubicBezTo>
                <a:cubicBezTo>
                  <a:pt x="1043" y="1102"/>
                  <a:pt x="1028" y="1109"/>
                  <a:pt x="1020" y="1116"/>
                </a:cubicBezTo>
                <a:cubicBezTo>
                  <a:pt x="1010" y="1127"/>
                  <a:pt x="1004" y="1142"/>
                  <a:pt x="993" y="1162"/>
                </a:cubicBezTo>
                <a:close/>
                <a:moveTo>
                  <a:pt x="1469" y="929"/>
                </a:moveTo>
                <a:cubicBezTo>
                  <a:pt x="1435" y="919"/>
                  <a:pt x="1408" y="913"/>
                  <a:pt x="1380" y="904"/>
                </a:cubicBezTo>
                <a:cubicBezTo>
                  <a:pt x="1348" y="894"/>
                  <a:pt x="1330" y="903"/>
                  <a:pt x="1323" y="937"/>
                </a:cubicBezTo>
                <a:cubicBezTo>
                  <a:pt x="1321" y="947"/>
                  <a:pt x="1321" y="957"/>
                  <a:pt x="1319" y="970"/>
                </a:cubicBezTo>
                <a:cubicBezTo>
                  <a:pt x="1356" y="984"/>
                  <a:pt x="1393" y="997"/>
                  <a:pt x="1433" y="1012"/>
                </a:cubicBezTo>
                <a:cubicBezTo>
                  <a:pt x="1446" y="982"/>
                  <a:pt x="1458" y="955"/>
                  <a:pt x="1469" y="929"/>
                </a:cubicBezTo>
                <a:close/>
                <a:moveTo>
                  <a:pt x="1108" y="598"/>
                </a:moveTo>
                <a:cubicBezTo>
                  <a:pt x="1100" y="617"/>
                  <a:pt x="1078" y="650"/>
                  <a:pt x="1085" y="659"/>
                </a:cubicBezTo>
                <a:cubicBezTo>
                  <a:pt x="1111" y="693"/>
                  <a:pt x="1147" y="719"/>
                  <a:pt x="1182" y="751"/>
                </a:cubicBezTo>
                <a:cubicBezTo>
                  <a:pt x="1200" y="721"/>
                  <a:pt x="1213" y="698"/>
                  <a:pt x="1226" y="674"/>
                </a:cubicBezTo>
                <a:cubicBezTo>
                  <a:pt x="1189" y="650"/>
                  <a:pt x="1152" y="626"/>
                  <a:pt x="1108" y="598"/>
                </a:cubicBezTo>
                <a:close/>
                <a:moveTo>
                  <a:pt x="1259" y="956"/>
                </a:moveTo>
                <a:cubicBezTo>
                  <a:pt x="1268" y="935"/>
                  <a:pt x="1279" y="917"/>
                  <a:pt x="1286" y="897"/>
                </a:cubicBezTo>
                <a:cubicBezTo>
                  <a:pt x="1288" y="890"/>
                  <a:pt x="1284" y="875"/>
                  <a:pt x="1277" y="871"/>
                </a:cubicBezTo>
                <a:cubicBezTo>
                  <a:pt x="1253" y="855"/>
                  <a:pt x="1227" y="842"/>
                  <a:pt x="1203" y="828"/>
                </a:cubicBezTo>
                <a:cubicBezTo>
                  <a:pt x="1142" y="911"/>
                  <a:pt x="1142" y="911"/>
                  <a:pt x="1259" y="956"/>
                </a:cubicBezTo>
                <a:close/>
                <a:moveTo>
                  <a:pt x="918" y="1182"/>
                </a:moveTo>
                <a:cubicBezTo>
                  <a:pt x="883" y="1140"/>
                  <a:pt x="850" y="1100"/>
                  <a:pt x="814" y="1057"/>
                </a:cubicBezTo>
                <a:cubicBezTo>
                  <a:pt x="808" y="1093"/>
                  <a:pt x="802" y="1124"/>
                  <a:pt x="797" y="1156"/>
                </a:cubicBezTo>
                <a:cubicBezTo>
                  <a:pt x="797" y="1160"/>
                  <a:pt x="799" y="1166"/>
                  <a:pt x="802" y="1168"/>
                </a:cubicBezTo>
                <a:cubicBezTo>
                  <a:pt x="828" y="1188"/>
                  <a:pt x="854" y="1208"/>
                  <a:pt x="883" y="1230"/>
                </a:cubicBezTo>
                <a:cubicBezTo>
                  <a:pt x="896" y="1212"/>
                  <a:pt x="909" y="1196"/>
                  <a:pt x="918" y="1182"/>
                </a:cubicBezTo>
                <a:close/>
                <a:moveTo>
                  <a:pt x="877" y="958"/>
                </a:moveTo>
                <a:cubicBezTo>
                  <a:pt x="851" y="985"/>
                  <a:pt x="840" y="1007"/>
                  <a:pt x="870" y="1032"/>
                </a:cubicBezTo>
                <a:cubicBezTo>
                  <a:pt x="875" y="1035"/>
                  <a:pt x="875" y="1044"/>
                  <a:pt x="879" y="1049"/>
                </a:cubicBezTo>
                <a:cubicBezTo>
                  <a:pt x="900" y="1076"/>
                  <a:pt x="920" y="1103"/>
                  <a:pt x="943" y="1131"/>
                </a:cubicBezTo>
                <a:cubicBezTo>
                  <a:pt x="989" y="1067"/>
                  <a:pt x="989" y="1068"/>
                  <a:pt x="938" y="1022"/>
                </a:cubicBezTo>
                <a:cubicBezTo>
                  <a:pt x="917" y="1003"/>
                  <a:pt x="898" y="980"/>
                  <a:pt x="877" y="958"/>
                </a:cubicBezTo>
                <a:close/>
                <a:moveTo>
                  <a:pt x="1176" y="1237"/>
                </a:moveTo>
                <a:cubicBezTo>
                  <a:pt x="1202" y="1246"/>
                  <a:pt x="1228" y="1253"/>
                  <a:pt x="1252" y="1265"/>
                </a:cubicBezTo>
                <a:cubicBezTo>
                  <a:pt x="1300" y="1289"/>
                  <a:pt x="1330" y="1269"/>
                  <a:pt x="1336" y="1221"/>
                </a:cubicBezTo>
                <a:cubicBezTo>
                  <a:pt x="1289" y="1217"/>
                  <a:pt x="1257" y="1166"/>
                  <a:pt x="1205" y="1179"/>
                </a:cubicBezTo>
                <a:cubicBezTo>
                  <a:pt x="1196" y="1196"/>
                  <a:pt x="1187" y="1211"/>
                  <a:pt x="1178" y="1226"/>
                </a:cubicBezTo>
                <a:cubicBezTo>
                  <a:pt x="1177" y="1228"/>
                  <a:pt x="1177" y="1231"/>
                  <a:pt x="1176" y="1237"/>
                </a:cubicBezTo>
                <a:close/>
                <a:moveTo>
                  <a:pt x="825" y="1448"/>
                </a:moveTo>
                <a:cubicBezTo>
                  <a:pt x="805" y="1481"/>
                  <a:pt x="809" y="1506"/>
                  <a:pt x="839" y="1527"/>
                </a:cubicBezTo>
                <a:cubicBezTo>
                  <a:pt x="860" y="1542"/>
                  <a:pt x="883" y="1554"/>
                  <a:pt x="903" y="1570"/>
                </a:cubicBezTo>
                <a:cubicBezTo>
                  <a:pt x="921" y="1583"/>
                  <a:pt x="934" y="1578"/>
                  <a:pt x="945" y="1562"/>
                </a:cubicBezTo>
                <a:cubicBezTo>
                  <a:pt x="952" y="1551"/>
                  <a:pt x="958" y="1540"/>
                  <a:pt x="966" y="1528"/>
                </a:cubicBezTo>
                <a:cubicBezTo>
                  <a:pt x="919" y="1501"/>
                  <a:pt x="873" y="1475"/>
                  <a:pt x="825" y="1448"/>
                </a:cubicBezTo>
                <a:close/>
                <a:moveTo>
                  <a:pt x="1196" y="499"/>
                </a:moveTo>
                <a:cubicBezTo>
                  <a:pt x="1184" y="508"/>
                  <a:pt x="1173" y="514"/>
                  <a:pt x="1164" y="522"/>
                </a:cubicBezTo>
                <a:cubicBezTo>
                  <a:pt x="1143" y="538"/>
                  <a:pt x="1144" y="558"/>
                  <a:pt x="1167" y="572"/>
                </a:cubicBezTo>
                <a:cubicBezTo>
                  <a:pt x="1196" y="590"/>
                  <a:pt x="1225" y="606"/>
                  <a:pt x="1255" y="623"/>
                </a:cubicBezTo>
                <a:cubicBezTo>
                  <a:pt x="1267" y="601"/>
                  <a:pt x="1278" y="582"/>
                  <a:pt x="1289" y="563"/>
                </a:cubicBezTo>
                <a:cubicBezTo>
                  <a:pt x="1256" y="540"/>
                  <a:pt x="1225" y="519"/>
                  <a:pt x="1196" y="499"/>
                </a:cubicBezTo>
                <a:close/>
                <a:moveTo>
                  <a:pt x="852" y="867"/>
                </a:moveTo>
                <a:cubicBezTo>
                  <a:pt x="857" y="866"/>
                  <a:pt x="861" y="865"/>
                  <a:pt x="866" y="865"/>
                </a:cubicBezTo>
                <a:cubicBezTo>
                  <a:pt x="878" y="842"/>
                  <a:pt x="892" y="820"/>
                  <a:pt x="903" y="797"/>
                </a:cubicBezTo>
                <a:cubicBezTo>
                  <a:pt x="906" y="791"/>
                  <a:pt x="902" y="779"/>
                  <a:pt x="898" y="773"/>
                </a:cubicBezTo>
                <a:cubicBezTo>
                  <a:pt x="879" y="748"/>
                  <a:pt x="859" y="726"/>
                  <a:pt x="834" y="696"/>
                </a:cubicBezTo>
                <a:cubicBezTo>
                  <a:pt x="826" y="730"/>
                  <a:pt x="811" y="760"/>
                  <a:pt x="814" y="788"/>
                </a:cubicBezTo>
                <a:cubicBezTo>
                  <a:pt x="817" y="815"/>
                  <a:pt x="839" y="841"/>
                  <a:pt x="852" y="867"/>
                </a:cubicBezTo>
                <a:close/>
                <a:moveTo>
                  <a:pt x="751" y="1593"/>
                </a:moveTo>
                <a:cubicBezTo>
                  <a:pt x="787" y="1626"/>
                  <a:pt x="820" y="1655"/>
                  <a:pt x="853" y="1686"/>
                </a:cubicBezTo>
                <a:cubicBezTo>
                  <a:pt x="867" y="1666"/>
                  <a:pt x="881" y="1646"/>
                  <a:pt x="894" y="1627"/>
                </a:cubicBezTo>
                <a:cubicBezTo>
                  <a:pt x="852" y="1598"/>
                  <a:pt x="813" y="1570"/>
                  <a:pt x="773" y="1542"/>
                </a:cubicBezTo>
                <a:cubicBezTo>
                  <a:pt x="766" y="1559"/>
                  <a:pt x="758" y="1577"/>
                  <a:pt x="751" y="1593"/>
                </a:cubicBezTo>
                <a:close/>
                <a:moveTo>
                  <a:pt x="830" y="2165"/>
                </a:moveTo>
                <a:cubicBezTo>
                  <a:pt x="827" y="2163"/>
                  <a:pt x="824" y="2161"/>
                  <a:pt x="820" y="2158"/>
                </a:cubicBezTo>
                <a:cubicBezTo>
                  <a:pt x="729" y="2269"/>
                  <a:pt x="637" y="2381"/>
                  <a:pt x="546" y="2492"/>
                </a:cubicBezTo>
                <a:cubicBezTo>
                  <a:pt x="565" y="2487"/>
                  <a:pt x="588" y="2480"/>
                  <a:pt x="600" y="2465"/>
                </a:cubicBezTo>
                <a:cubicBezTo>
                  <a:pt x="655" y="2396"/>
                  <a:pt x="707" y="2325"/>
                  <a:pt x="761" y="2254"/>
                </a:cubicBezTo>
                <a:cubicBezTo>
                  <a:pt x="784" y="2225"/>
                  <a:pt x="807" y="2195"/>
                  <a:pt x="830" y="2165"/>
                </a:cubicBezTo>
                <a:close/>
                <a:moveTo>
                  <a:pt x="1228" y="454"/>
                </a:moveTo>
                <a:cubicBezTo>
                  <a:pt x="1254" y="472"/>
                  <a:pt x="1283" y="491"/>
                  <a:pt x="1311" y="510"/>
                </a:cubicBezTo>
                <a:cubicBezTo>
                  <a:pt x="1327" y="481"/>
                  <a:pt x="1340" y="458"/>
                  <a:pt x="1352" y="436"/>
                </a:cubicBezTo>
                <a:cubicBezTo>
                  <a:pt x="1276" y="383"/>
                  <a:pt x="1276" y="383"/>
                  <a:pt x="1230" y="446"/>
                </a:cubicBezTo>
                <a:cubicBezTo>
                  <a:pt x="1229" y="447"/>
                  <a:pt x="1229" y="448"/>
                  <a:pt x="1228" y="454"/>
                </a:cubicBezTo>
                <a:close/>
                <a:moveTo>
                  <a:pt x="1099" y="508"/>
                </a:moveTo>
                <a:cubicBezTo>
                  <a:pt x="1109" y="501"/>
                  <a:pt x="1121" y="498"/>
                  <a:pt x="1126" y="490"/>
                </a:cubicBezTo>
                <a:cubicBezTo>
                  <a:pt x="1134" y="478"/>
                  <a:pt x="1147" y="458"/>
                  <a:pt x="1143" y="451"/>
                </a:cubicBezTo>
                <a:cubicBezTo>
                  <a:pt x="1124" y="424"/>
                  <a:pt x="1100" y="400"/>
                  <a:pt x="1075" y="373"/>
                </a:cubicBezTo>
                <a:cubicBezTo>
                  <a:pt x="1063" y="388"/>
                  <a:pt x="1049" y="403"/>
                  <a:pt x="1040" y="420"/>
                </a:cubicBezTo>
                <a:cubicBezTo>
                  <a:pt x="1036" y="428"/>
                  <a:pt x="1038" y="444"/>
                  <a:pt x="1044" y="452"/>
                </a:cubicBezTo>
                <a:cubicBezTo>
                  <a:pt x="1060" y="472"/>
                  <a:pt x="1080" y="489"/>
                  <a:pt x="1099" y="508"/>
                </a:cubicBezTo>
                <a:close/>
                <a:moveTo>
                  <a:pt x="1113" y="345"/>
                </a:moveTo>
                <a:cubicBezTo>
                  <a:pt x="1133" y="369"/>
                  <a:pt x="1146" y="396"/>
                  <a:pt x="1167" y="407"/>
                </a:cubicBezTo>
                <a:cubicBezTo>
                  <a:pt x="1203" y="427"/>
                  <a:pt x="1198" y="371"/>
                  <a:pt x="1226" y="368"/>
                </a:cubicBezTo>
                <a:cubicBezTo>
                  <a:pt x="1230" y="367"/>
                  <a:pt x="1233" y="360"/>
                  <a:pt x="1237" y="355"/>
                </a:cubicBezTo>
                <a:cubicBezTo>
                  <a:pt x="1217" y="334"/>
                  <a:pt x="1198" y="314"/>
                  <a:pt x="1177" y="291"/>
                </a:cubicBezTo>
                <a:cubicBezTo>
                  <a:pt x="1154" y="311"/>
                  <a:pt x="1133" y="328"/>
                  <a:pt x="1113" y="345"/>
                </a:cubicBezTo>
                <a:close/>
                <a:moveTo>
                  <a:pt x="1492" y="1023"/>
                </a:moveTo>
                <a:cubicBezTo>
                  <a:pt x="1550" y="1056"/>
                  <a:pt x="1591" y="1035"/>
                  <a:pt x="1592" y="939"/>
                </a:cubicBezTo>
                <a:cubicBezTo>
                  <a:pt x="1566" y="937"/>
                  <a:pt x="1541" y="935"/>
                  <a:pt x="1523" y="934"/>
                </a:cubicBezTo>
                <a:cubicBezTo>
                  <a:pt x="1511" y="968"/>
                  <a:pt x="1502" y="995"/>
                  <a:pt x="1492" y="1023"/>
                </a:cubicBezTo>
                <a:close/>
                <a:moveTo>
                  <a:pt x="1280" y="703"/>
                </a:moveTo>
                <a:cubicBezTo>
                  <a:pt x="1263" y="728"/>
                  <a:pt x="1249" y="751"/>
                  <a:pt x="1231" y="777"/>
                </a:cubicBezTo>
                <a:cubicBezTo>
                  <a:pt x="1261" y="791"/>
                  <a:pt x="1287" y="804"/>
                  <a:pt x="1315" y="817"/>
                </a:cubicBezTo>
                <a:cubicBezTo>
                  <a:pt x="1328" y="789"/>
                  <a:pt x="1340" y="766"/>
                  <a:pt x="1351" y="743"/>
                </a:cubicBezTo>
                <a:cubicBezTo>
                  <a:pt x="1325" y="729"/>
                  <a:pt x="1303" y="716"/>
                  <a:pt x="1280" y="703"/>
                </a:cubicBezTo>
                <a:close/>
                <a:moveTo>
                  <a:pt x="1039" y="605"/>
                </a:moveTo>
                <a:cubicBezTo>
                  <a:pt x="1050" y="588"/>
                  <a:pt x="1060" y="574"/>
                  <a:pt x="1071" y="557"/>
                </a:cubicBezTo>
                <a:cubicBezTo>
                  <a:pt x="1050" y="532"/>
                  <a:pt x="1029" y="508"/>
                  <a:pt x="1002" y="477"/>
                </a:cubicBezTo>
                <a:cubicBezTo>
                  <a:pt x="987" y="497"/>
                  <a:pt x="962" y="515"/>
                  <a:pt x="965" y="528"/>
                </a:cubicBezTo>
                <a:cubicBezTo>
                  <a:pt x="972" y="565"/>
                  <a:pt x="999" y="591"/>
                  <a:pt x="1039" y="605"/>
                </a:cubicBezTo>
                <a:close/>
                <a:moveTo>
                  <a:pt x="1482" y="856"/>
                </a:moveTo>
                <a:cubicBezTo>
                  <a:pt x="1502" y="798"/>
                  <a:pt x="1502" y="796"/>
                  <a:pt x="1431" y="772"/>
                </a:cubicBezTo>
                <a:cubicBezTo>
                  <a:pt x="1379" y="755"/>
                  <a:pt x="1394" y="813"/>
                  <a:pt x="1364" y="831"/>
                </a:cubicBezTo>
                <a:cubicBezTo>
                  <a:pt x="1390" y="838"/>
                  <a:pt x="1407" y="844"/>
                  <a:pt x="1426" y="848"/>
                </a:cubicBezTo>
                <a:cubicBezTo>
                  <a:pt x="1443" y="852"/>
                  <a:pt x="1462" y="853"/>
                  <a:pt x="1482" y="856"/>
                </a:cubicBezTo>
                <a:close/>
                <a:moveTo>
                  <a:pt x="920" y="593"/>
                </a:moveTo>
                <a:cubicBezTo>
                  <a:pt x="874" y="658"/>
                  <a:pt x="874" y="658"/>
                  <a:pt x="942" y="735"/>
                </a:cubicBezTo>
                <a:cubicBezTo>
                  <a:pt x="955" y="713"/>
                  <a:pt x="967" y="690"/>
                  <a:pt x="981" y="667"/>
                </a:cubicBezTo>
                <a:cubicBezTo>
                  <a:pt x="961" y="643"/>
                  <a:pt x="941" y="619"/>
                  <a:pt x="920" y="593"/>
                </a:cubicBezTo>
                <a:close/>
                <a:moveTo>
                  <a:pt x="1420" y="1189"/>
                </a:moveTo>
                <a:cubicBezTo>
                  <a:pt x="1450" y="1187"/>
                  <a:pt x="1481" y="1193"/>
                  <a:pt x="1493" y="1181"/>
                </a:cubicBezTo>
                <a:cubicBezTo>
                  <a:pt x="1515" y="1159"/>
                  <a:pt x="1527" y="1125"/>
                  <a:pt x="1546" y="1091"/>
                </a:cubicBezTo>
                <a:cubicBezTo>
                  <a:pt x="1516" y="1088"/>
                  <a:pt x="1494" y="1086"/>
                  <a:pt x="1473" y="1084"/>
                </a:cubicBezTo>
                <a:cubicBezTo>
                  <a:pt x="1457" y="1116"/>
                  <a:pt x="1442" y="1146"/>
                  <a:pt x="1420" y="1189"/>
                </a:cubicBezTo>
                <a:close/>
                <a:moveTo>
                  <a:pt x="1566" y="545"/>
                </a:moveTo>
                <a:cubicBezTo>
                  <a:pt x="1537" y="539"/>
                  <a:pt x="1510" y="527"/>
                  <a:pt x="1485" y="530"/>
                </a:cubicBezTo>
                <a:cubicBezTo>
                  <a:pt x="1476" y="531"/>
                  <a:pt x="1461" y="577"/>
                  <a:pt x="1468" y="586"/>
                </a:cubicBezTo>
                <a:cubicBezTo>
                  <a:pt x="1484" y="606"/>
                  <a:pt x="1513" y="615"/>
                  <a:pt x="1543" y="632"/>
                </a:cubicBezTo>
                <a:cubicBezTo>
                  <a:pt x="1551" y="601"/>
                  <a:pt x="1557" y="577"/>
                  <a:pt x="1566" y="545"/>
                </a:cubicBezTo>
                <a:close/>
                <a:moveTo>
                  <a:pt x="1415" y="1346"/>
                </a:moveTo>
                <a:cubicBezTo>
                  <a:pt x="1391" y="1343"/>
                  <a:pt x="1361" y="1331"/>
                  <a:pt x="1343" y="1340"/>
                </a:cubicBezTo>
                <a:cubicBezTo>
                  <a:pt x="1323" y="1350"/>
                  <a:pt x="1312" y="1380"/>
                  <a:pt x="1297" y="1402"/>
                </a:cubicBezTo>
                <a:cubicBezTo>
                  <a:pt x="1355" y="1437"/>
                  <a:pt x="1391" y="1418"/>
                  <a:pt x="1415" y="1346"/>
                </a:cubicBezTo>
                <a:close/>
                <a:moveTo>
                  <a:pt x="806" y="1743"/>
                </a:moveTo>
                <a:cubicBezTo>
                  <a:pt x="810" y="1737"/>
                  <a:pt x="813" y="1730"/>
                  <a:pt x="816" y="1723"/>
                </a:cubicBezTo>
                <a:cubicBezTo>
                  <a:pt x="786" y="1697"/>
                  <a:pt x="756" y="1671"/>
                  <a:pt x="724" y="1643"/>
                </a:cubicBezTo>
                <a:cubicBezTo>
                  <a:pt x="708" y="1671"/>
                  <a:pt x="696" y="1693"/>
                  <a:pt x="681" y="1719"/>
                </a:cubicBezTo>
                <a:cubicBezTo>
                  <a:pt x="725" y="1727"/>
                  <a:pt x="766" y="1735"/>
                  <a:pt x="806" y="1743"/>
                </a:cubicBezTo>
                <a:close/>
                <a:moveTo>
                  <a:pt x="1448" y="649"/>
                </a:moveTo>
                <a:cubicBezTo>
                  <a:pt x="1411" y="711"/>
                  <a:pt x="1428" y="734"/>
                  <a:pt x="1516" y="743"/>
                </a:cubicBezTo>
                <a:cubicBezTo>
                  <a:pt x="1519" y="721"/>
                  <a:pt x="1522" y="700"/>
                  <a:pt x="1525" y="679"/>
                </a:cubicBezTo>
                <a:cubicBezTo>
                  <a:pt x="1498" y="669"/>
                  <a:pt x="1473" y="659"/>
                  <a:pt x="1448" y="649"/>
                </a:cubicBezTo>
                <a:close/>
                <a:moveTo>
                  <a:pt x="1108" y="1580"/>
                </a:moveTo>
                <a:cubicBezTo>
                  <a:pt x="998" y="1532"/>
                  <a:pt x="1009" y="1529"/>
                  <a:pt x="977" y="1607"/>
                </a:cubicBezTo>
                <a:cubicBezTo>
                  <a:pt x="994" y="1607"/>
                  <a:pt x="1011" y="1604"/>
                  <a:pt x="1025" y="1609"/>
                </a:cubicBezTo>
                <a:cubicBezTo>
                  <a:pt x="1069" y="1625"/>
                  <a:pt x="1078" y="1624"/>
                  <a:pt x="1108" y="1580"/>
                </a:cubicBezTo>
                <a:close/>
                <a:moveTo>
                  <a:pt x="735" y="1789"/>
                </a:moveTo>
                <a:cubicBezTo>
                  <a:pt x="707" y="1774"/>
                  <a:pt x="685" y="1761"/>
                  <a:pt x="660" y="1747"/>
                </a:cubicBezTo>
                <a:cubicBezTo>
                  <a:pt x="642" y="1780"/>
                  <a:pt x="624" y="1812"/>
                  <a:pt x="602" y="1851"/>
                </a:cubicBezTo>
                <a:cubicBezTo>
                  <a:pt x="649" y="1829"/>
                  <a:pt x="690" y="1810"/>
                  <a:pt x="735" y="1789"/>
                </a:cubicBezTo>
                <a:close/>
                <a:moveTo>
                  <a:pt x="1741" y="265"/>
                </a:moveTo>
                <a:cubicBezTo>
                  <a:pt x="1728" y="152"/>
                  <a:pt x="1728" y="152"/>
                  <a:pt x="1689" y="130"/>
                </a:cubicBezTo>
                <a:cubicBezTo>
                  <a:pt x="1686" y="171"/>
                  <a:pt x="1683" y="210"/>
                  <a:pt x="1680" y="245"/>
                </a:cubicBezTo>
                <a:cubicBezTo>
                  <a:pt x="1701" y="252"/>
                  <a:pt x="1720" y="258"/>
                  <a:pt x="1741" y="265"/>
                </a:cubicBezTo>
                <a:close/>
                <a:moveTo>
                  <a:pt x="1678" y="576"/>
                </a:moveTo>
                <a:cubicBezTo>
                  <a:pt x="1657" y="576"/>
                  <a:pt x="1632" y="568"/>
                  <a:pt x="1620" y="577"/>
                </a:cubicBezTo>
                <a:cubicBezTo>
                  <a:pt x="1607" y="587"/>
                  <a:pt x="1595" y="619"/>
                  <a:pt x="1601" y="630"/>
                </a:cubicBezTo>
                <a:cubicBezTo>
                  <a:pt x="1612" y="647"/>
                  <a:pt x="1638" y="654"/>
                  <a:pt x="1664" y="668"/>
                </a:cubicBezTo>
                <a:cubicBezTo>
                  <a:pt x="1669" y="634"/>
                  <a:pt x="1673" y="608"/>
                  <a:pt x="1678" y="576"/>
                </a:cubicBezTo>
                <a:close/>
                <a:moveTo>
                  <a:pt x="1277" y="317"/>
                </a:moveTo>
                <a:cubicBezTo>
                  <a:pt x="1295" y="295"/>
                  <a:pt x="1312" y="275"/>
                  <a:pt x="1329" y="255"/>
                </a:cubicBezTo>
                <a:cubicBezTo>
                  <a:pt x="1316" y="245"/>
                  <a:pt x="1300" y="225"/>
                  <a:pt x="1291" y="228"/>
                </a:cubicBezTo>
                <a:cubicBezTo>
                  <a:pt x="1265" y="236"/>
                  <a:pt x="1241" y="253"/>
                  <a:pt x="1213" y="269"/>
                </a:cubicBezTo>
                <a:cubicBezTo>
                  <a:pt x="1237" y="287"/>
                  <a:pt x="1254" y="300"/>
                  <a:pt x="1277" y="317"/>
                </a:cubicBezTo>
                <a:close/>
                <a:moveTo>
                  <a:pt x="1745" y="339"/>
                </a:moveTo>
                <a:cubicBezTo>
                  <a:pt x="1728" y="328"/>
                  <a:pt x="1719" y="321"/>
                  <a:pt x="1708" y="316"/>
                </a:cubicBezTo>
                <a:cubicBezTo>
                  <a:pt x="1698" y="309"/>
                  <a:pt x="1686" y="304"/>
                  <a:pt x="1675" y="298"/>
                </a:cubicBezTo>
                <a:cubicBezTo>
                  <a:pt x="1647" y="369"/>
                  <a:pt x="1652" y="382"/>
                  <a:pt x="1713" y="395"/>
                </a:cubicBezTo>
                <a:cubicBezTo>
                  <a:pt x="1723" y="377"/>
                  <a:pt x="1733" y="359"/>
                  <a:pt x="1745" y="339"/>
                </a:cubicBezTo>
                <a:close/>
                <a:moveTo>
                  <a:pt x="1537" y="408"/>
                </a:moveTo>
                <a:cubicBezTo>
                  <a:pt x="1527" y="431"/>
                  <a:pt x="1517" y="451"/>
                  <a:pt x="1507" y="475"/>
                </a:cubicBezTo>
                <a:cubicBezTo>
                  <a:pt x="1534" y="482"/>
                  <a:pt x="1558" y="489"/>
                  <a:pt x="1587" y="496"/>
                </a:cubicBezTo>
                <a:cubicBezTo>
                  <a:pt x="1590" y="472"/>
                  <a:pt x="1593" y="450"/>
                  <a:pt x="1596" y="427"/>
                </a:cubicBezTo>
                <a:cubicBezTo>
                  <a:pt x="1576" y="421"/>
                  <a:pt x="1559" y="415"/>
                  <a:pt x="1537" y="408"/>
                </a:cubicBezTo>
                <a:close/>
                <a:moveTo>
                  <a:pt x="1397" y="1237"/>
                </a:moveTo>
                <a:cubicBezTo>
                  <a:pt x="1386" y="1256"/>
                  <a:pt x="1375" y="1274"/>
                  <a:pt x="1364" y="1295"/>
                </a:cubicBezTo>
                <a:cubicBezTo>
                  <a:pt x="1391" y="1300"/>
                  <a:pt x="1416" y="1304"/>
                  <a:pt x="1438" y="1309"/>
                </a:cubicBezTo>
                <a:cubicBezTo>
                  <a:pt x="1451" y="1286"/>
                  <a:pt x="1462" y="1267"/>
                  <a:pt x="1473" y="1247"/>
                </a:cubicBezTo>
                <a:cubicBezTo>
                  <a:pt x="1447" y="1244"/>
                  <a:pt x="1424" y="1240"/>
                  <a:pt x="1397" y="1237"/>
                </a:cubicBezTo>
                <a:close/>
                <a:moveTo>
                  <a:pt x="1569" y="761"/>
                </a:moveTo>
                <a:cubicBezTo>
                  <a:pt x="1596" y="768"/>
                  <a:pt x="1619" y="773"/>
                  <a:pt x="1647" y="780"/>
                </a:cubicBezTo>
                <a:cubicBezTo>
                  <a:pt x="1650" y="758"/>
                  <a:pt x="1652" y="739"/>
                  <a:pt x="1655" y="719"/>
                </a:cubicBezTo>
                <a:cubicBezTo>
                  <a:pt x="1630" y="711"/>
                  <a:pt x="1607" y="705"/>
                  <a:pt x="1577" y="696"/>
                </a:cubicBezTo>
                <a:cubicBezTo>
                  <a:pt x="1574" y="719"/>
                  <a:pt x="1571" y="741"/>
                  <a:pt x="1569" y="761"/>
                </a:cubicBezTo>
                <a:close/>
                <a:moveTo>
                  <a:pt x="1308" y="650"/>
                </a:moveTo>
                <a:cubicBezTo>
                  <a:pt x="1333" y="664"/>
                  <a:pt x="1354" y="676"/>
                  <a:pt x="1376" y="688"/>
                </a:cubicBezTo>
                <a:cubicBezTo>
                  <a:pt x="1382" y="664"/>
                  <a:pt x="1387" y="643"/>
                  <a:pt x="1393" y="621"/>
                </a:cubicBezTo>
                <a:cubicBezTo>
                  <a:pt x="1377" y="612"/>
                  <a:pt x="1360" y="602"/>
                  <a:pt x="1341" y="592"/>
                </a:cubicBezTo>
                <a:cubicBezTo>
                  <a:pt x="1330" y="612"/>
                  <a:pt x="1319" y="631"/>
                  <a:pt x="1308" y="650"/>
                </a:cubicBezTo>
                <a:close/>
                <a:moveTo>
                  <a:pt x="1708" y="448"/>
                </a:moveTo>
                <a:cubicBezTo>
                  <a:pt x="1686" y="449"/>
                  <a:pt x="1659" y="441"/>
                  <a:pt x="1651" y="450"/>
                </a:cubicBezTo>
                <a:cubicBezTo>
                  <a:pt x="1640" y="464"/>
                  <a:pt x="1635" y="493"/>
                  <a:pt x="1642" y="508"/>
                </a:cubicBezTo>
                <a:cubicBezTo>
                  <a:pt x="1648" y="521"/>
                  <a:pt x="1676" y="522"/>
                  <a:pt x="1696" y="530"/>
                </a:cubicBezTo>
                <a:cubicBezTo>
                  <a:pt x="1701" y="500"/>
                  <a:pt x="1704" y="478"/>
                  <a:pt x="1708" y="448"/>
                </a:cubicBezTo>
                <a:close/>
                <a:moveTo>
                  <a:pt x="1319" y="349"/>
                </a:moveTo>
                <a:cubicBezTo>
                  <a:pt x="1343" y="364"/>
                  <a:pt x="1363" y="387"/>
                  <a:pt x="1377" y="384"/>
                </a:cubicBezTo>
                <a:cubicBezTo>
                  <a:pt x="1394" y="381"/>
                  <a:pt x="1406" y="354"/>
                  <a:pt x="1421" y="336"/>
                </a:cubicBezTo>
                <a:cubicBezTo>
                  <a:pt x="1403" y="322"/>
                  <a:pt x="1387" y="311"/>
                  <a:pt x="1372" y="301"/>
                </a:cubicBezTo>
                <a:cubicBezTo>
                  <a:pt x="1354" y="318"/>
                  <a:pt x="1338" y="332"/>
                  <a:pt x="1319" y="349"/>
                </a:cubicBezTo>
                <a:close/>
                <a:moveTo>
                  <a:pt x="1271" y="1455"/>
                </a:moveTo>
                <a:cubicBezTo>
                  <a:pt x="1249" y="1488"/>
                  <a:pt x="1229" y="1518"/>
                  <a:pt x="1209" y="1548"/>
                </a:cubicBezTo>
                <a:cubicBezTo>
                  <a:pt x="1239" y="1560"/>
                  <a:pt x="1288" y="1526"/>
                  <a:pt x="1312" y="1478"/>
                </a:cubicBezTo>
                <a:cubicBezTo>
                  <a:pt x="1308" y="1474"/>
                  <a:pt x="1304" y="1470"/>
                  <a:pt x="1299" y="1467"/>
                </a:cubicBezTo>
                <a:cubicBezTo>
                  <a:pt x="1290" y="1463"/>
                  <a:pt x="1282" y="1460"/>
                  <a:pt x="1271" y="1455"/>
                </a:cubicBezTo>
                <a:close/>
                <a:moveTo>
                  <a:pt x="1022" y="1685"/>
                </a:moveTo>
                <a:cubicBezTo>
                  <a:pt x="1022" y="1682"/>
                  <a:pt x="1021" y="1678"/>
                  <a:pt x="1021" y="1674"/>
                </a:cubicBezTo>
                <a:cubicBezTo>
                  <a:pt x="951" y="1631"/>
                  <a:pt x="942" y="1634"/>
                  <a:pt x="908" y="1711"/>
                </a:cubicBezTo>
                <a:cubicBezTo>
                  <a:pt x="949" y="1702"/>
                  <a:pt x="986" y="1694"/>
                  <a:pt x="1022" y="1685"/>
                </a:cubicBezTo>
                <a:close/>
                <a:moveTo>
                  <a:pt x="1620" y="886"/>
                </a:moveTo>
                <a:cubicBezTo>
                  <a:pt x="1622" y="868"/>
                  <a:pt x="1629" y="841"/>
                  <a:pt x="1625" y="839"/>
                </a:cubicBezTo>
                <a:cubicBezTo>
                  <a:pt x="1603" y="829"/>
                  <a:pt x="1578" y="823"/>
                  <a:pt x="1554" y="823"/>
                </a:cubicBezTo>
                <a:cubicBezTo>
                  <a:pt x="1549" y="823"/>
                  <a:pt x="1543" y="850"/>
                  <a:pt x="1536" y="868"/>
                </a:cubicBezTo>
                <a:cubicBezTo>
                  <a:pt x="1566" y="875"/>
                  <a:pt x="1589" y="879"/>
                  <a:pt x="1620" y="886"/>
                </a:cubicBezTo>
                <a:close/>
                <a:moveTo>
                  <a:pt x="1378" y="502"/>
                </a:moveTo>
                <a:cubicBezTo>
                  <a:pt x="1379" y="503"/>
                  <a:pt x="1380" y="504"/>
                  <a:pt x="1381" y="505"/>
                </a:cubicBezTo>
                <a:cubicBezTo>
                  <a:pt x="1378" y="510"/>
                  <a:pt x="1373" y="515"/>
                  <a:pt x="1373" y="520"/>
                </a:cubicBezTo>
                <a:cubicBezTo>
                  <a:pt x="1373" y="532"/>
                  <a:pt x="1371" y="546"/>
                  <a:pt x="1377" y="554"/>
                </a:cubicBezTo>
                <a:cubicBezTo>
                  <a:pt x="1382" y="562"/>
                  <a:pt x="1400" y="569"/>
                  <a:pt x="1406" y="566"/>
                </a:cubicBezTo>
                <a:cubicBezTo>
                  <a:pt x="1414" y="560"/>
                  <a:pt x="1417" y="545"/>
                  <a:pt x="1422" y="534"/>
                </a:cubicBezTo>
                <a:cubicBezTo>
                  <a:pt x="1425" y="525"/>
                  <a:pt x="1431" y="514"/>
                  <a:pt x="1429" y="505"/>
                </a:cubicBezTo>
                <a:cubicBezTo>
                  <a:pt x="1427" y="494"/>
                  <a:pt x="1417" y="484"/>
                  <a:pt x="1411" y="473"/>
                </a:cubicBezTo>
                <a:cubicBezTo>
                  <a:pt x="1400" y="483"/>
                  <a:pt x="1389" y="492"/>
                  <a:pt x="1378" y="502"/>
                </a:cubicBezTo>
                <a:close/>
                <a:moveTo>
                  <a:pt x="1421" y="184"/>
                </a:moveTo>
                <a:cubicBezTo>
                  <a:pt x="1414" y="166"/>
                  <a:pt x="1412" y="153"/>
                  <a:pt x="1404" y="145"/>
                </a:cubicBezTo>
                <a:cubicBezTo>
                  <a:pt x="1394" y="134"/>
                  <a:pt x="1350" y="158"/>
                  <a:pt x="1341" y="181"/>
                </a:cubicBezTo>
                <a:cubicBezTo>
                  <a:pt x="1337" y="191"/>
                  <a:pt x="1346" y="206"/>
                  <a:pt x="1349" y="219"/>
                </a:cubicBezTo>
                <a:cubicBezTo>
                  <a:pt x="1371" y="209"/>
                  <a:pt x="1393" y="198"/>
                  <a:pt x="1421" y="184"/>
                </a:cubicBezTo>
                <a:close/>
                <a:moveTo>
                  <a:pt x="1506" y="229"/>
                </a:moveTo>
                <a:cubicBezTo>
                  <a:pt x="1490" y="219"/>
                  <a:pt x="1477" y="212"/>
                  <a:pt x="1466" y="206"/>
                </a:cubicBezTo>
                <a:cubicBezTo>
                  <a:pt x="1446" y="225"/>
                  <a:pt x="1428" y="242"/>
                  <a:pt x="1408" y="260"/>
                </a:cubicBezTo>
                <a:cubicBezTo>
                  <a:pt x="1423" y="269"/>
                  <a:pt x="1438" y="279"/>
                  <a:pt x="1452" y="288"/>
                </a:cubicBezTo>
                <a:cubicBezTo>
                  <a:pt x="1471" y="268"/>
                  <a:pt x="1487" y="249"/>
                  <a:pt x="1506" y="229"/>
                </a:cubicBezTo>
                <a:close/>
                <a:moveTo>
                  <a:pt x="1589" y="277"/>
                </a:moveTo>
                <a:cubicBezTo>
                  <a:pt x="1552" y="357"/>
                  <a:pt x="1552" y="357"/>
                  <a:pt x="1604" y="367"/>
                </a:cubicBezTo>
                <a:cubicBezTo>
                  <a:pt x="1628" y="295"/>
                  <a:pt x="1626" y="283"/>
                  <a:pt x="1589" y="277"/>
                </a:cubicBezTo>
                <a:close/>
                <a:moveTo>
                  <a:pt x="1544" y="78"/>
                </a:moveTo>
                <a:cubicBezTo>
                  <a:pt x="1508" y="72"/>
                  <a:pt x="1480" y="82"/>
                  <a:pt x="1437" y="118"/>
                </a:cubicBezTo>
                <a:cubicBezTo>
                  <a:pt x="1449" y="123"/>
                  <a:pt x="1462" y="132"/>
                  <a:pt x="1467" y="129"/>
                </a:cubicBezTo>
                <a:cubicBezTo>
                  <a:pt x="1493" y="115"/>
                  <a:pt x="1517" y="96"/>
                  <a:pt x="1544" y="78"/>
                </a:cubicBezTo>
                <a:close/>
                <a:moveTo>
                  <a:pt x="1491" y="382"/>
                </a:moveTo>
                <a:cubicBezTo>
                  <a:pt x="1459" y="357"/>
                  <a:pt x="1451" y="387"/>
                  <a:pt x="1440" y="403"/>
                </a:cubicBezTo>
                <a:cubicBezTo>
                  <a:pt x="1426" y="423"/>
                  <a:pt x="1438" y="433"/>
                  <a:pt x="1457" y="441"/>
                </a:cubicBezTo>
                <a:cubicBezTo>
                  <a:pt x="1469" y="421"/>
                  <a:pt x="1479" y="403"/>
                  <a:pt x="1491" y="382"/>
                </a:cubicBezTo>
                <a:close/>
                <a:moveTo>
                  <a:pt x="799" y="885"/>
                </a:moveTo>
                <a:cubicBezTo>
                  <a:pt x="795" y="887"/>
                  <a:pt x="791" y="889"/>
                  <a:pt x="786" y="891"/>
                </a:cubicBezTo>
                <a:cubicBezTo>
                  <a:pt x="795" y="906"/>
                  <a:pt x="804" y="922"/>
                  <a:pt x="814" y="941"/>
                </a:cubicBezTo>
                <a:cubicBezTo>
                  <a:pt x="848" y="903"/>
                  <a:pt x="801" y="904"/>
                  <a:pt x="799" y="885"/>
                </a:cubicBezTo>
                <a:close/>
              </a:path>
            </a:pathLst>
          </a:custGeom>
          <a:solidFill>
            <a:srgbClr val="6832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7">
            <a:extLst>
              <a:ext uri="{FF2B5EF4-FFF2-40B4-BE49-F238E27FC236}">
                <a16:creationId xmlns:a16="http://schemas.microsoft.com/office/drawing/2014/main" id="{0A7F1AC6-2C67-400F-9B1A-F7A3669EFF89}"/>
              </a:ext>
            </a:extLst>
          </p:cNvPr>
          <p:cNvSpPr>
            <a:spLocks noEditPoints="1"/>
          </p:cNvSpPr>
          <p:nvPr/>
        </p:nvSpPr>
        <p:spPr bwMode="auto">
          <a:xfrm>
            <a:off x="787403" y="9727112"/>
            <a:ext cx="395921" cy="393954"/>
          </a:xfrm>
          <a:custGeom>
            <a:avLst/>
            <a:gdLst>
              <a:gd name="T0" fmla="*/ 49 w 175"/>
              <a:gd name="T1" fmla="*/ 165 h 174"/>
              <a:gd name="T2" fmla="*/ 130 w 175"/>
              <a:gd name="T3" fmla="*/ 163 h 174"/>
              <a:gd name="T4" fmla="*/ 51 w 175"/>
              <a:gd name="T5" fmla="*/ 163 h 174"/>
              <a:gd name="T6" fmla="*/ 0 w 175"/>
              <a:gd name="T7" fmla="*/ 87 h 174"/>
              <a:gd name="T8" fmla="*/ 40 w 175"/>
              <a:gd name="T9" fmla="*/ 158 h 174"/>
              <a:gd name="T10" fmla="*/ 74 w 175"/>
              <a:gd name="T11" fmla="*/ 103 h 174"/>
              <a:gd name="T12" fmla="*/ 51 w 175"/>
              <a:gd name="T13" fmla="*/ 95 h 174"/>
              <a:gd name="T14" fmla="*/ 21 w 175"/>
              <a:gd name="T15" fmla="*/ 60 h 174"/>
              <a:gd name="T16" fmla="*/ 41 w 175"/>
              <a:gd name="T17" fmla="*/ 74 h 174"/>
              <a:gd name="T18" fmla="*/ 26 w 175"/>
              <a:gd name="T19" fmla="*/ 55 h 174"/>
              <a:gd name="T20" fmla="*/ 45 w 175"/>
              <a:gd name="T21" fmla="*/ 69 h 174"/>
              <a:gd name="T22" fmla="*/ 30 w 175"/>
              <a:gd name="T23" fmla="*/ 50 h 174"/>
              <a:gd name="T24" fmla="*/ 51 w 175"/>
              <a:gd name="T25" fmla="*/ 66 h 174"/>
              <a:gd name="T26" fmla="*/ 39 w 175"/>
              <a:gd name="T27" fmla="*/ 46 h 174"/>
              <a:gd name="T28" fmla="*/ 72 w 175"/>
              <a:gd name="T29" fmla="*/ 93 h 174"/>
              <a:gd name="T30" fmla="*/ 82 w 175"/>
              <a:gd name="T31" fmla="*/ 99 h 174"/>
              <a:gd name="T32" fmla="*/ 148 w 175"/>
              <a:gd name="T33" fmla="*/ 41 h 174"/>
              <a:gd name="T34" fmla="*/ 150 w 175"/>
              <a:gd name="T35" fmla="*/ 42 h 174"/>
              <a:gd name="T36" fmla="*/ 150 w 175"/>
              <a:gd name="T37" fmla="*/ 44 h 174"/>
              <a:gd name="T38" fmla="*/ 150 w 175"/>
              <a:gd name="T39" fmla="*/ 48 h 174"/>
              <a:gd name="T40" fmla="*/ 150 w 175"/>
              <a:gd name="T41" fmla="*/ 53 h 174"/>
              <a:gd name="T42" fmla="*/ 149 w 175"/>
              <a:gd name="T43" fmla="*/ 57 h 174"/>
              <a:gd name="T44" fmla="*/ 148 w 175"/>
              <a:gd name="T45" fmla="*/ 61 h 174"/>
              <a:gd name="T46" fmla="*/ 147 w 175"/>
              <a:gd name="T47" fmla="*/ 65 h 174"/>
              <a:gd name="T48" fmla="*/ 144 w 175"/>
              <a:gd name="T49" fmla="*/ 70 h 174"/>
              <a:gd name="T50" fmla="*/ 142 w 175"/>
              <a:gd name="T51" fmla="*/ 74 h 174"/>
              <a:gd name="T52" fmla="*/ 140 w 175"/>
              <a:gd name="T53" fmla="*/ 78 h 174"/>
              <a:gd name="T54" fmla="*/ 137 w 175"/>
              <a:gd name="T55" fmla="*/ 82 h 174"/>
              <a:gd name="T56" fmla="*/ 133 w 175"/>
              <a:gd name="T57" fmla="*/ 85 h 174"/>
              <a:gd name="T58" fmla="*/ 130 w 175"/>
              <a:gd name="T59" fmla="*/ 89 h 174"/>
              <a:gd name="T60" fmla="*/ 128 w 175"/>
              <a:gd name="T61" fmla="*/ 92 h 174"/>
              <a:gd name="T62" fmla="*/ 125 w 175"/>
              <a:gd name="T63" fmla="*/ 95 h 174"/>
              <a:gd name="T64" fmla="*/ 122 w 175"/>
              <a:gd name="T65" fmla="*/ 98 h 174"/>
              <a:gd name="T66" fmla="*/ 119 w 175"/>
              <a:gd name="T67" fmla="*/ 101 h 174"/>
              <a:gd name="T68" fmla="*/ 116 w 175"/>
              <a:gd name="T69" fmla="*/ 104 h 174"/>
              <a:gd name="T70" fmla="*/ 114 w 175"/>
              <a:gd name="T71" fmla="*/ 108 h 174"/>
              <a:gd name="T72" fmla="*/ 111 w 175"/>
              <a:gd name="T73" fmla="*/ 110 h 174"/>
              <a:gd name="T74" fmla="*/ 111 w 175"/>
              <a:gd name="T75" fmla="*/ 114 h 174"/>
              <a:gd name="T76" fmla="*/ 96 w 175"/>
              <a:gd name="T77" fmla="*/ 113 h 174"/>
              <a:gd name="T78" fmla="*/ 141 w 175"/>
              <a:gd name="T79" fmla="*/ 156 h 174"/>
              <a:gd name="T80" fmla="*/ 88 w 175"/>
              <a:gd name="T81" fmla="*/ 0 h 174"/>
              <a:gd name="T82" fmla="*/ 63 w 175"/>
              <a:gd name="T83" fmla="*/ 41 h 174"/>
              <a:gd name="T84" fmla="*/ 59 w 175"/>
              <a:gd name="T85" fmla="*/ 39 h 174"/>
              <a:gd name="T86" fmla="*/ 61 w 175"/>
              <a:gd name="T87" fmla="*/ 35 h 174"/>
              <a:gd name="T88" fmla="*/ 65 w 175"/>
              <a:gd name="T89" fmla="*/ 35 h 174"/>
              <a:gd name="T90" fmla="*/ 66 w 175"/>
              <a:gd name="T91" fmla="*/ 39 h 174"/>
              <a:gd name="T92" fmla="*/ 97 w 175"/>
              <a:gd name="T93" fmla="*/ 42 h 174"/>
              <a:gd name="T94" fmla="*/ 82 w 175"/>
              <a:gd name="T95" fmla="*/ 42 h 174"/>
              <a:gd name="T96" fmla="*/ 77 w 175"/>
              <a:gd name="T97" fmla="*/ 27 h 174"/>
              <a:gd name="T98" fmla="*/ 89 w 175"/>
              <a:gd name="T99" fmla="*/ 19 h 174"/>
              <a:gd name="T100" fmla="*/ 101 w 175"/>
              <a:gd name="T101" fmla="*/ 27 h 174"/>
              <a:gd name="T102" fmla="*/ 97 w 175"/>
              <a:gd name="T103" fmla="*/ 42 h 174"/>
              <a:gd name="T104" fmla="*/ 117 w 175"/>
              <a:gd name="T105" fmla="*/ 41 h 174"/>
              <a:gd name="T106" fmla="*/ 114 w 175"/>
              <a:gd name="T107" fmla="*/ 39 h 174"/>
              <a:gd name="T108" fmla="*/ 115 w 175"/>
              <a:gd name="T109" fmla="*/ 35 h 174"/>
              <a:gd name="T110" fmla="*/ 119 w 175"/>
              <a:gd name="T111" fmla="*/ 35 h 174"/>
              <a:gd name="T112" fmla="*/ 121 w 175"/>
              <a:gd name="T113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5" h="174">
                <a:moveTo>
                  <a:pt x="51" y="163"/>
                </a:moveTo>
                <a:cubicBezTo>
                  <a:pt x="50" y="164"/>
                  <a:pt x="49" y="165"/>
                  <a:pt x="49" y="165"/>
                </a:cubicBezTo>
                <a:cubicBezTo>
                  <a:pt x="60" y="171"/>
                  <a:pt x="74" y="174"/>
                  <a:pt x="88" y="174"/>
                </a:cubicBezTo>
                <a:cubicBezTo>
                  <a:pt x="103" y="174"/>
                  <a:pt x="118" y="170"/>
                  <a:pt x="130" y="163"/>
                </a:cubicBezTo>
                <a:cubicBezTo>
                  <a:pt x="125" y="158"/>
                  <a:pt x="105" y="136"/>
                  <a:pt x="90" y="120"/>
                </a:cubicBezTo>
                <a:cubicBezTo>
                  <a:pt x="77" y="135"/>
                  <a:pt x="59" y="155"/>
                  <a:pt x="51" y="163"/>
                </a:cubicBezTo>
                <a:close/>
                <a:moveTo>
                  <a:pt x="88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17"/>
                  <a:pt x="16" y="144"/>
                  <a:pt x="39" y="159"/>
                </a:cubicBezTo>
                <a:cubicBezTo>
                  <a:pt x="39" y="159"/>
                  <a:pt x="39" y="159"/>
                  <a:pt x="40" y="158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78" y="107"/>
                  <a:pt x="74" y="103"/>
                  <a:pt x="74" y="103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7"/>
                  <a:pt x="59" y="103"/>
                  <a:pt x="51" y="95"/>
                </a:cubicBezTo>
                <a:cubicBezTo>
                  <a:pt x="51" y="95"/>
                  <a:pt x="20" y="62"/>
                  <a:pt x="19" y="61"/>
                </a:cubicBezTo>
                <a:cubicBezTo>
                  <a:pt x="18" y="60"/>
                  <a:pt x="19" y="59"/>
                  <a:pt x="21" y="60"/>
                </a:cubicBezTo>
                <a:cubicBezTo>
                  <a:pt x="23" y="61"/>
                  <a:pt x="38" y="74"/>
                  <a:pt x="39" y="76"/>
                </a:cubicBezTo>
                <a:cubicBezTo>
                  <a:pt x="41" y="77"/>
                  <a:pt x="43" y="77"/>
                  <a:pt x="41" y="74"/>
                </a:cubicBezTo>
                <a:cubicBezTo>
                  <a:pt x="41" y="74"/>
                  <a:pt x="26" y="58"/>
                  <a:pt x="24" y="56"/>
                </a:cubicBezTo>
                <a:cubicBezTo>
                  <a:pt x="23" y="55"/>
                  <a:pt x="24" y="53"/>
                  <a:pt x="26" y="55"/>
                </a:cubicBezTo>
                <a:cubicBezTo>
                  <a:pt x="26" y="55"/>
                  <a:pt x="42" y="70"/>
                  <a:pt x="44" y="71"/>
                </a:cubicBezTo>
                <a:cubicBezTo>
                  <a:pt x="45" y="73"/>
                  <a:pt x="46" y="71"/>
                  <a:pt x="45" y="69"/>
                </a:cubicBezTo>
                <a:cubicBezTo>
                  <a:pt x="45" y="69"/>
                  <a:pt x="32" y="55"/>
                  <a:pt x="30" y="53"/>
                </a:cubicBezTo>
                <a:cubicBezTo>
                  <a:pt x="29" y="50"/>
                  <a:pt x="27" y="48"/>
                  <a:pt x="30" y="50"/>
                </a:cubicBezTo>
                <a:cubicBezTo>
                  <a:pt x="31" y="50"/>
                  <a:pt x="46" y="65"/>
                  <a:pt x="49" y="67"/>
                </a:cubicBezTo>
                <a:cubicBezTo>
                  <a:pt x="51" y="69"/>
                  <a:pt x="53" y="69"/>
                  <a:pt x="51" y="66"/>
                </a:cubicBezTo>
                <a:cubicBezTo>
                  <a:pt x="51" y="66"/>
                  <a:pt x="38" y="51"/>
                  <a:pt x="35" y="46"/>
                </a:cubicBezTo>
                <a:cubicBezTo>
                  <a:pt x="31" y="42"/>
                  <a:pt x="35" y="42"/>
                  <a:pt x="39" y="46"/>
                </a:cubicBezTo>
                <a:cubicBezTo>
                  <a:pt x="41" y="48"/>
                  <a:pt x="71" y="77"/>
                  <a:pt x="71" y="77"/>
                </a:cubicBezTo>
                <a:cubicBezTo>
                  <a:pt x="75" y="81"/>
                  <a:pt x="76" y="87"/>
                  <a:pt x="72" y="93"/>
                </a:cubicBezTo>
                <a:cubicBezTo>
                  <a:pt x="72" y="93"/>
                  <a:pt x="76" y="95"/>
                  <a:pt x="78" y="97"/>
                </a:cubicBezTo>
                <a:cubicBezTo>
                  <a:pt x="80" y="99"/>
                  <a:pt x="80" y="97"/>
                  <a:pt x="82" y="99"/>
                </a:cubicBezTo>
                <a:cubicBezTo>
                  <a:pt x="82" y="99"/>
                  <a:pt x="84" y="102"/>
                  <a:pt x="88" y="106"/>
                </a:cubicBezTo>
                <a:cubicBezTo>
                  <a:pt x="148" y="41"/>
                  <a:pt x="148" y="41"/>
                  <a:pt x="148" y="41"/>
                </a:cubicBezTo>
                <a:cubicBezTo>
                  <a:pt x="150" y="39"/>
                  <a:pt x="150" y="39"/>
                  <a:pt x="150" y="39"/>
                </a:cubicBezTo>
                <a:cubicBezTo>
                  <a:pt x="150" y="42"/>
                  <a:pt x="150" y="42"/>
                  <a:pt x="150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152" y="47"/>
                  <a:pt x="152" y="47"/>
                  <a:pt x="152" y="47"/>
                </a:cubicBezTo>
                <a:cubicBezTo>
                  <a:pt x="150" y="48"/>
                  <a:pt x="150" y="48"/>
                  <a:pt x="150" y="48"/>
                </a:cubicBezTo>
                <a:cubicBezTo>
                  <a:pt x="152" y="51"/>
                  <a:pt x="152" y="51"/>
                  <a:pt x="152" y="51"/>
                </a:cubicBezTo>
                <a:cubicBezTo>
                  <a:pt x="150" y="53"/>
                  <a:pt x="150" y="53"/>
                  <a:pt x="150" y="53"/>
                </a:cubicBezTo>
                <a:cubicBezTo>
                  <a:pt x="152" y="55"/>
                  <a:pt x="152" y="55"/>
                  <a:pt x="152" y="55"/>
                </a:cubicBezTo>
                <a:cubicBezTo>
                  <a:pt x="149" y="57"/>
                  <a:pt x="149" y="57"/>
                  <a:pt x="149" y="57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48" y="61"/>
                  <a:pt x="148" y="61"/>
                  <a:pt x="148" y="61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47" y="65"/>
                  <a:pt x="147" y="65"/>
                  <a:pt x="147" y="65"/>
                </a:cubicBezTo>
                <a:cubicBezTo>
                  <a:pt x="147" y="68"/>
                  <a:pt x="147" y="68"/>
                  <a:pt x="147" y="68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2" y="74"/>
                  <a:pt x="142" y="74"/>
                  <a:pt x="142" y="74"/>
                </a:cubicBezTo>
                <a:cubicBezTo>
                  <a:pt x="142" y="77"/>
                  <a:pt x="142" y="77"/>
                  <a:pt x="142" y="77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37" y="82"/>
                  <a:pt x="137" y="82"/>
                  <a:pt x="137" y="82"/>
                </a:cubicBezTo>
                <a:cubicBezTo>
                  <a:pt x="136" y="86"/>
                  <a:pt x="136" y="86"/>
                  <a:pt x="136" y="86"/>
                </a:cubicBezTo>
                <a:cubicBezTo>
                  <a:pt x="133" y="85"/>
                  <a:pt x="133" y="85"/>
                  <a:pt x="133" y="85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0" y="89"/>
                  <a:pt x="130" y="89"/>
                  <a:pt x="130" y="89"/>
                </a:cubicBezTo>
                <a:cubicBezTo>
                  <a:pt x="130" y="92"/>
                  <a:pt x="130" y="92"/>
                  <a:pt x="130" y="92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5" y="99"/>
                  <a:pt x="125" y="99"/>
                  <a:pt x="125" y="99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102"/>
                  <a:pt x="122" y="102"/>
                  <a:pt x="122" y="102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20" y="105"/>
                  <a:pt x="120" y="105"/>
                  <a:pt x="120" y="105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7" y="109"/>
                  <a:pt x="117" y="109"/>
                  <a:pt x="117" y="109"/>
                </a:cubicBezTo>
                <a:cubicBezTo>
                  <a:pt x="114" y="108"/>
                  <a:pt x="114" y="108"/>
                  <a:pt x="114" y="108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11" y="110"/>
                  <a:pt x="111" y="110"/>
                  <a:pt x="111" y="110"/>
                </a:cubicBezTo>
                <a:cubicBezTo>
                  <a:pt x="111" y="110"/>
                  <a:pt x="111" y="110"/>
                  <a:pt x="111" y="111"/>
                </a:cubicBezTo>
                <a:cubicBezTo>
                  <a:pt x="111" y="113"/>
                  <a:pt x="111" y="114"/>
                  <a:pt x="111" y="114"/>
                </a:cubicBezTo>
                <a:cubicBezTo>
                  <a:pt x="103" y="106"/>
                  <a:pt x="103" y="106"/>
                  <a:pt x="103" y="106"/>
                </a:cubicBezTo>
                <a:cubicBezTo>
                  <a:pt x="103" y="106"/>
                  <a:pt x="100" y="109"/>
                  <a:pt x="96" y="113"/>
                </a:cubicBezTo>
                <a:cubicBezTo>
                  <a:pt x="112" y="128"/>
                  <a:pt x="135" y="151"/>
                  <a:pt x="141" y="156"/>
                </a:cubicBezTo>
                <a:cubicBezTo>
                  <a:pt x="141" y="156"/>
                  <a:pt x="141" y="156"/>
                  <a:pt x="141" y="156"/>
                </a:cubicBezTo>
                <a:cubicBezTo>
                  <a:pt x="162" y="140"/>
                  <a:pt x="175" y="115"/>
                  <a:pt x="175" y="87"/>
                </a:cubicBezTo>
                <a:cubicBezTo>
                  <a:pt x="175" y="39"/>
                  <a:pt x="136" y="0"/>
                  <a:pt x="88" y="0"/>
                </a:cubicBezTo>
                <a:close/>
                <a:moveTo>
                  <a:pt x="67" y="44"/>
                </a:moveTo>
                <a:cubicBezTo>
                  <a:pt x="63" y="41"/>
                  <a:pt x="63" y="41"/>
                  <a:pt x="63" y="41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39"/>
                  <a:pt x="59" y="39"/>
                  <a:pt x="59" y="39"/>
                </a:cubicBezTo>
                <a:cubicBezTo>
                  <a:pt x="56" y="35"/>
                  <a:pt x="56" y="35"/>
                  <a:pt x="56" y="35"/>
                </a:cubicBezTo>
                <a:cubicBezTo>
                  <a:pt x="61" y="35"/>
                  <a:pt x="61" y="35"/>
                  <a:pt x="61" y="35"/>
                </a:cubicBezTo>
                <a:cubicBezTo>
                  <a:pt x="63" y="30"/>
                  <a:pt x="63" y="30"/>
                  <a:pt x="63" y="30"/>
                </a:cubicBezTo>
                <a:cubicBezTo>
                  <a:pt x="65" y="35"/>
                  <a:pt x="65" y="35"/>
                  <a:pt x="65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66" y="39"/>
                  <a:pt x="66" y="39"/>
                  <a:pt x="66" y="39"/>
                </a:cubicBezTo>
                <a:lnTo>
                  <a:pt x="67" y="44"/>
                </a:lnTo>
                <a:close/>
                <a:moveTo>
                  <a:pt x="97" y="42"/>
                </a:moveTo>
                <a:cubicBezTo>
                  <a:pt x="89" y="38"/>
                  <a:pt x="89" y="38"/>
                  <a:pt x="89" y="38"/>
                </a:cubicBezTo>
                <a:cubicBezTo>
                  <a:pt x="82" y="42"/>
                  <a:pt x="82" y="42"/>
                  <a:pt x="82" y="42"/>
                </a:cubicBezTo>
                <a:cubicBezTo>
                  <a:pt x="83" y="33"/>
                  <a:pt x="83" y="33"/>
                  <a:pt x="83" y="33"/>
                </a:cubicBezTo>
                <a:cubicBezTo>
                  <a:pt x="77" y="27"/>
                  <a:pt x="77" y="27"/>
                  <a:pt x="77" y="27"/>
                </a:cubicBezTo>
                <a:cubicBezTo>
                  <a:pt x="86" y="26"/>
                  <a:pt x="86" y="26"/>
                  <a:pt x="86" y="26"/>
                </a:cubicBezTo>
                <a:cubicBezTo>
                  <a:pt x="89" y="19"/>
                  <a:pt x="89" y="19"/>
                  <a:pt x="89" y="19"/>
                </a:cubicBezTo>
                <a:cubicBezTo>
                  <a:pt x="93" y="26"/>
                  <a:pt x="93" y="26"/>
                  <a:pt x="93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95" y="33"/>
                  <a:pt x="95" y="33"/>
                  <a:pt x="95" y="33"/>
                </a:cubicBezTo>
                <a:lnTo>
                  <a:pt x="97" y="42"/>
                </a:lnTo>
                <a:close/>
                <a:moveTo>
                  <a:pt x="122" y="44"/>
                </a:moveTo>
                <a:cubicBezTo>
                  <a:pt x="117" y="41"/>
                  <a:pt x="117" y="41"/>
                  <a:pt x="117" y="41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4" y="39"/>
                  <a:pt x="114" y="39"/>
                  <a:pt x="114" y="39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117" y="30"/>
                  <a:pt x="117" y="30"/>
                  <a:pt x="117" y="30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21" y="39"/>
                  <a:pt x="121" y="39"/>
                  <a:pt x="121" y="39"/>
                </a:cubicBezTo>
                <a:lnTo>
                  <a:pt x="122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5EBA4AB-FA78-48BF-92FD-42AA792E07BB}"/>
              </a:ext>
            </a:extLst>
          </p:cNvPr>
          <p:cNvSpPr txBox="1"/>
          <p:nvPr/>
        </p:nvSpPr>
        <p:spPr>
          <a:xfrm>
            <a:off x="1183324" y="9667641"/>
            <a:ext cx="1245869" cy="51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33" dirty="0" err="1">
                <a:solidFill>
                  <a:schemeClr val="bg1"/>
                </a:solidFill>
                <a:latin typeface="Bebas Neue" panose="020B0606020202050201" pitchFamily="34" charset="0"/>
              </a:rPr>
              <a:t>Foodrest</a:t>
            </a:r>
            <a:endParaRPr lang="en-US" sz="2733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07235C-A2E2-4E70-856D-F62530766F3C}"/>
              </a:ext>
            </a:extLst>
          </p:cNvPr>
          <p:cNvSpPr txBox="1"/>
          <p:nvPr/>
        </p:nvSpPr>
        <p:spPr>
          <a:xfrm>
            <a:off x="2825114" y="9785589"/>
            <a:ext cx="2322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www.website.com</a:t>
            </a: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51D91440-741A-4E49-9C0B-52D52BAE3E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9578" y="3665538"/>
            <a:ext cx="2347913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CF327A6E-0A2B-4055-A3B3-7ED321573D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9578" y="4638675"/>
            <a:ext cx="2347913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7">
            <a:extLst>
              <a:ext uri="{FF2B5EF4-FFF2-40B4-BE49-F238E27FC236}">
                <a16:creationId xmlns:a16="http://schemas.microsoft.com/office/drawing/2014/main" id="{DA616169-4B4F-4490-9D8C-C3D5118C2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9578" y="5611813"/>
            <a:ext cx="2347913" cy="95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8">
            <a:extLst>
              <a:ext uri="{FF2B5EF4-FFF2-40B4-BE49-F238E27FC236}">
                <a16:creationId xmlns:a16="http://schemas.microsoft.com/office/drawing/2014/main" id="{C27C435E-2D0C-47C0-B025-5253231BF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9578" y="6584950"/>
            <a:ext cx="2347913" cy="95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9">
            <a:extLst>
              <a:ext uri="{FF2B5EF4-FFF2-40B4-BE49-F238E27FC236}">
                <a16:creationId xmlns:a16="http://schemas.microsoft.com/office/drawing/2014/main" id="{E299A977-B903-4BBC-B8F0-12CBB759C6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9578" y="7556500"/>
            <a:ext cx="2347913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20">
            <a:extLst>
              <a:ext uri="{FF2B5EF4-FFF2-40B4-BE49-F238E27FC236}">
                <a16:creationId xmlns:a16="http://schemas.microsoft.com/office/drawing/2014/main" id="{B4B54452-D00B-4891-BB12-A87FBDD68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9578" y="2844800"/>
            <a:ext cx="828675" cy="22225"/>
          </a:xfrm>
          <a:prstGeom prst="rect">
            <a:avLst/>
          </a:prstGeom>
          <a:solidFill>
            <a:srgbClr val="F3C7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895BD92A-8607-4AE4-8A99-C3EB685A5FB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6" t="22362" r="34620" b="10822"/>
          <a:stretch/>
        </p:blipFill>
        <p:spPr>
          <a:xfrm>
            <a:off x="2" y="2617788"/>
            <a:ext cx="3846511" cy="5456236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BFD1F85-3399-48C3-8CEF-E9420B1E68E1}"/>
              </a:ext>
            </a:extLst>
          </p:cNvPr>
          <p:cNvSpPr txBox="1"/>
          <p:nvPr/>
        </p:nvSpPr>
        <p:spPr>
          <a:xfrm>
            <a:off x="4139566" y="2590801"/>
            <a:ext cx="885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SPECIAL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481CFA-CA61-4D78-892F-428326A528AA}"/>
              </a:ext>
            </a:extLst>
          </p:cNvPr>
          <p:cNvSpPr txBox="1"/>
          <p:nvPr/>
        </p:nvSpPr>
        <p:spPr>
          <a:xfrm>
            <a:off x="4148138" y="3430906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220A016-F162-4971-AB94-C3C983B41C37}"/>
              </a:ext>
            </a:extLst>
          </p:cNvPr>
          <p:cNvSpPr txBox="1"/>
          <p:nvPr/>
        </p:nvSpPr>
        <p:spPr>
          <a:xfrm>
            <a:off x="4148138" y="4395470"/>
            <a:ext cx="1288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Third One is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8B6DFD-59F8-46BD-9D81-1C01020E576D}"/>
              </a:ext>
            </a:extLst>
          </p:cNvPr>
          <p:cNvSpPr txBox="1"/>
          <p:nvPr/>
        </p:nvSpPr>
        <p:spPr>
          <a:xfrm>
            <a:off x="4148138" y="5383031"/>
            <a:ext cx="1288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Fourth Product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5DDC2CB-1A04-497A-8D2D-F31203C4EC69}"/>
              </a:ext>
            </a:extLst>
          </p:cNvPr>
          <p:cNvSpPr txBox="1"/>
          <p:nvPr/>
        </p:nvSpPr>
        <p:spPr>
          <a:xfrm>
            <a:off x="4148138" y="6336986"/>
            <a:ext cx="1288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Third One is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ADA102B-3799-4C9D-9D7F-4BD6EA8A1277}"/>
              </a:ext>
            </a:extLst>
          </p:cNvPr>
          <p:cNvSpPr txBox="1"/>
          <p:nvPr/>
        </p:nvSpPr>
        <p:spPr>
          <a:xfrm>
            <a:off x="4148138" y="7317705"/>
            <a:ext cx="1288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Fourth Product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07A92DE-D86E-4B0E-BCD2-9585D886F441}"/>
              </a:ext>
            </a:extLst>
          </p:cNvPr>
          <p:cNvSpPr txBox="1"/>
          <p:nvPr/>
        </p:nvSpPr>
        <p:spPr>
          <a:xfrm>
            <a:off x="6065839" y="3422837"/>
            <a:ext cx="5816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$13.00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A9CD0E-8F70-4FA9-8FC7-F49A9E225A71}"/>
              </a:ext>
            </a:extLst>
          </p:cNvPr>
          <p:cNvSpPr txBox="1"/>
          <p:nvPr/>
        </p:nvSpPr>
        <p:spPr>
          <a:xfrm>
            <a:off x="6065839" y="4389280"/>
            <a:ext cx="5816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$7.00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E32CE73-3A52-4700-89B5-51FEFD3FA7FD}"/>
              </a:ext>
            </a:extLst>
          </p:cNvPr>
          <p:cNvSpPr txBox="1"/>
          <p:nvPr/>
        </p:nvSpPr>
        <p:spPr>
          <a:xfrm>
            <a:off x="6065839" y="5371965"/>
            <a:ext cx="5816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$6.50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8AB403F-4FA8-4948-8617-6F679725881A}"/>
              </a:ext>
            </a:extLst>
          </p:cNvPr>
          <p:cNvSpPr txBox="1"/>
          <p:nvPr/>
        </p:nvSpPr>
        <p:spPr>
          <a:xfrm>
            <a:off x="6065839" y="6338868"/>
            <a:ext cx="5816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$7.50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FB54FFF-82AC-44D5-9A19-DD30933D9565}"/>
              </a:ext>
            </a:extLst>
          </p:cNvPr>
          <p:cNvSpPr txBox="1"/>
          <p:nvPr/>
        </p:nvSpPr>
        <p:spPr>
          <a:xfrm>
            <a:off x="6065839" y="7303651"/>
            <a:ext cx="5816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$6.50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ECBDC61-4BCC-44E9-8699-283156E7DD98}"/>
              </a:ext>
            </a:extLst>
          </p:cNvPr>
          <p:cNvSpPr txBox="1"/>
          <p:nvPr/>
        </p:nvSpPr>
        <p:spPr>
          <a:xfrm>
            <a:off x="4167188" y="3703835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3F71089-1462-45A5-A5DB-AE8B2E43D07F}"/>
              </a:ext>
            </a:extLst>
          </p:cNvPr>
          <p:cNvSpPr txBox="1"/>
          <p:nvPr/>
        </p:nvSpPr>
        <p:spPr>
          <a:xfrm>
            <a:off x="4167188" y="4676284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55E082A-0BCF-4B47-B5C9-8CF286100836}"/>
              </a:ext>
            </a:extLst>
          </p:cNvPr>
          <p:cNvSpPr txBox="1"/>
          <p:nvPr/>
        </p:nvSpPr>
        <p:spPr>
          <a:xfrm>
            <a:off x="4167188" y="6611658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27B07BF-DB43-4302-95AE-1771CB5936CB}"/>
              </a:ext>
            </a:extLst>
          </p:cNvPr>
          <p:cNvSpPr txBox="1"/>
          <p:nvPr/>
        </p:nvSpPr>
        <p:spPr>
          <a:xfrm>
            <a:off x="4167188" y="5643063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2513C63-71CB-4918-B5E6-3B16377F10EF}"/>
              </a:ext>
            </a:extLst>
          </p:cNvPr>
          <p:cNvSpPr txBox="1"/>
          <p:nvPr/>
        </p:nvSpPr>
        <p:spPr>
          <a:xfrm>
            <a:off x="4167188" y="7588257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</p:spTree>
    <p:extLst>
      <p:ext uri="{BB962C8B-B14F-4D97-AF65-F5344CB8AC3E}">
        <p14:creationId xmlns:p14="http://schemas.microsoft.com/office/powerpoint/2010/main" val="2227818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D9FA2"/>
      </a:accent1>
      <a:accent2>
        <a:srgbClr val="6F3618"/>
      </a:accent2>
      <a:accent3>
        <a:srgbClr val="F3C736"/>
      </a:accent3>
      <a:accent4>
        <a:srgbClr val="F58220"/>
      </a:accent4>
      <a:accent5>
        <a:srgbClr val="F5EBE0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558</TotalTime>
  <Words>271</Words>
  <Application>Microsoft Office PowerPoint</Application>
  <PresentationFormat>Custom</PresentationFormat>
  <Paragraphs>73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Bebas Neue</vt:lpstr>
      <vt:lpstr>Calibri</vt:lpstr>
      <vt:lpstr>Calibri Light</vt:lpstr>
      <vt:lpstr>Dream American Diner demo</vt:lpstr>
      <vt:lpstr>Montserrat Light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Biplob Rahman</dc:creator>
  <cp:lastModifiedBy> src</cp:lastModifiedBy>
  <cp:revision>113</cp:revision>
  <dcterms:created xsi:type="dcterms:W3CDTF">2018-01-22T17:02:39Z</dcterms:created>
  <dcterms:modified xsi:type="dcterms:W3CDTF">2018-11-14T11:19:42Z</dcterms:modified>
</cp:coreProperties>
</file>