
<file path=[Content_Types].xml><?xml version="1.0" encoding="utf-8"?>
<Types xmlns="http://schemas.openxmlformats.org/package/2006/content-types">
  <Default Extension="png" ContentType="image/png"/>
  <Default Extension="xlsm" ContentType="application/vnd.ms-excel.sheet.macroEnabled.12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69" r:id="rId4"/>
    <p:sldId id="257" r:id="rId5"/>
    <p:sldId id="270" r:id="rId6"/>
    <p:sldId id="259" r:id="rId7"/>
    <p:sldId id="276" r:id="rId8"/>
    <p:sldId id="258" r:id="rId9"/>
    <p:sldId id="271" r:id="rId10"/>
    <p:sldId id="272" r:id="rId11"/>
    <p:sldId id="273" r:id="rId12"/>
    <p:sldId id="260" r:id="rId13"/>
    <p:sldId id="262" r:id="rId14"/>
    <p:sldId id="274" r:id="rId15"/>
    <p:sldId id="275" r:id="rId16"/>
    <p:sldId id="278" r:id="rId17"/>
    <p:sldId id="279" r:id="rId18"/>
    <p:sldId id="280" r:id="rId19"/>
    <p:sldId id="266" r:id="rId20"/>
    <p:sldId id="277" r:id="rId21"/>
    <p:sldId id="26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1" autoAdjust="0"/>
    <p:restoredTop sz="94374" autoAdjust="0"/>
  </p:normalViewPr>
  <p:slideViewPr>
    <p:cSldViewPr snapToGrid="0">
      <p:cViewPr>
        <p:scale>
          <a:sx n="50" d="100"/>
          <a:sy n="50" d="100"/>
        </p:scale>
        <p:origin x="72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Macro-Enabled_Worksheet.xlsm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776824034335"/>
          <c:y val="0.23430962343096201"/>
          <c:w val="0.82403433476394805"/>
          <c:h val="0.577405857740585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D5-4F11-A577-CE26747AD39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AD5-4F11-A577-CE26747AD39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AD5-4F11-A577-CE26747AD39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AD5-4F11-A577-CE26747AD393}"/>
              </c:ext>
            </c:extLst>
          </c:dPt>
          <c:cat>
            <c:strRef>
              <c:f>Sheet1!$B$1:$E$1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D5-4F11-A577-CE26747AD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124235056"/>
        <c:axId val="2123706624"/>
      </c:barChart>
      <c:catAx>
        <c:axId val="2124235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706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23706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23505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15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10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11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41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59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98BBBB-523A-4352-A22C-E491512349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0803" y="1885950"/>
            <a:ext cx="3208647" cy="3086100"/>
          </a:xfrm>
          <a:custGeom>
            <a:avLst/>
            <a:gdLst>
              <a:gd name="connsiteX0" fmla="*/ 0 w 3208647"/>
              <a:gd name="connsiteY0" fmla="*/ 0 h 3086100"/>
              <a:gd name="connsiteX1" fmla="*/ 3208647 w 3208647"/>
              <a:gd name="connsiteY1" fmla="*/ 0 h 3086100"/>
              <a:gd name="connsiteX2" fmla="*/ 3208647 w 3208647"/>
              <a:gd name="connsiteY2" fmla="*/ 3086100 h 3086100"/>
              <a:gd name="connsiteX3" fmla="*/ 0 w 3208647"/>
              <a:gd name="connsiteY3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647" h="3086100">
                <a:moveTo>
                  <a:pt x="0" y="0"/>
                </a:moveTo>
                <a:lnTo>
                  <a:pt x="3208647" y="0"/>
                </a:lnTo>
                <a:lnTo>
                  <a:pt x="3208647" y="3086100"/>
                </a:lnTo>
                <a:lnTo>
                  <a:pt x="0" y="3086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035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E43BE-888A-4409-A292-346EC0C3A0D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06883" y="3429000"/>
            <a:ext cx="2798060" cy="2692402"/>
          </a:xfrm>
          <a:custGeom>
            <a:avLst/>
            <a:gdLst>
              <a:gd name="connsiteX0" fmla="*/ 0 w 2798060"/>
              <a:gd name="connsiteY0" fmla="*/ 0 h 2692402"/>
              <a:gd name="connsiteX1" fmla="*/ 2798060 w 2798060"/>
              <a:gd name="connsiteY1" fmla="*/ 0 h 2692402"/>
              <a:gd name="connsiteX2" fmla="*/ 2798060 w 2798060"/>
              <a:gd name="connsiteY2" fmla="*/ 2692402 h 2692402"/>
              <a:gd name="connsiteX3" fmla="*/ 0 w 2798060"/>
              <a:gd name="connsiteY3" fmla="*/ 2692402 h 2692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8060" h="2692402">
                <a:moveTo>
                  <a:pt x="0" y="0"/>
                </a:moveTo>
                <a:lnTo>
                  <a:pt x="2798060" y="0"/>
                </a:lnTo>
                <a:lnTo>
                  <a:pt x="2798060" y="2692402"/>
                </a:lnTo>
                <a:lnTo>
                  <a:pt x="0" y="2692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21E740-3451-440F-910A-C351C7DFB07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04943" y="736598"/>
            <a:ext cx="2798060" cy="2692402"/>
          </a:xfrm>
          <a:custGeom>
            <a:avLst/>
            <a:gdLst>
              <a:gd name="connsiteX0" fmla="*/ 0 w 2798060"/>
              <a:gd name="connsiteY0" fmla="*/ 0 h 2692402"/>
              <a:gd name="connsiteX1" fmla="*/ 2798060 w 2798060"/>
              <a:gd name="connsiteY1" fmla="*/ 0 h 2692402"/>
              <a:gd name="connsiteX2" fmla="*/ 2798060 w 2798060"/>
              <a:gd name="connsiteY2" fmla="*/ 2692402 h 2692402"/>
              <a:gd name="connsiteX3" fmla="*/ 0 w 2798060"/>
              <a:gd name="connsiteY3" fmla="*/ 2692402 h 2692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8060" h="2692402">
                <a:moveTo>
                  <a:pt x="0" y="0"/>
                </a:moveTo>
                <a:lnTo>
                  <a:pt x="2798060" y="0"/>
                </a:lnTo>
                <a:lnTo>
                  <a:pt x="2798060" y="2692402"/>
                </a:lnTo>
                <a:lnTo>
                  <a:pt x="0" y="2692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84194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EE28C4-95D3-478C-9A33-1D3211C4027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1"/>
            <a:ext cx="7105650" cy="6858000"/>
          </a:xfrm>
          <a:custGeom>
            <a:avLst/>
            <a:gdLst>
              <a:gd name="connsiteX0" fmla="*/ 0 w 7105650"/>
              <a:gd name="connsiteY0" fmla="*/ 0 h 6858000"/>
              <a:gd name="connsiteX1" fmla="*/ 7105650 w 7105650"/>
              <a:gd name="connsiteY1" fmla="*/ 0 h 6858000"/>
              <a:gd name="connsiteX2" fmla="*/ 4802186 w 7105650"/>
              <a:gd name="connsiteY2" fmla="*/ 6858000 h 6858000"/>
              <a:gd name="connsiteX3" fmla="*/ 0 w 7105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6858000">
                <a:moveTo>
                  <a:pt x="0" y="0"/>
                </a:moveTo>
                <a:lnTo>
                  <a:pt x="7105650" y="0"/>
                </a:lnTo>
                <a:lnTo>
                  <a:pt x="48021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6797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481650-1DA8-4586-94BE-92838A59501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5827" y="2245633"/>
            <a:ext cx="3181350" cy="3371850"/>
          </a:xfrm>
          <a:custGeom>
            <a:avLst/>
            <a:gdLst>
              <a:gd name="connsiteX0" fmla="*/ 0 w 3181350"/>
              <a:gd name="connsiteY0" fmla="*/ 0 h 3371850"/>
              <a:gd name="connsiteX1" fmla="*/ 3181350 w 3181350"/>
              <a:gd name="connsiteY1" fmla="*/ 0 h 3371850"/>
              <a:gd name="connsiteX2" fmla="*/ 3181350 w 3181350"/>
              <a:gd name="connsiteY2" fmla="*/ 3371850 h 3371850"/>
              <a:gd name="connsiteX3" fmla="*/ 0 w 3181350"/>
              <a:gd name="connsiteY3" fmla="*/ 337185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371850">
                <a:moveTo>
                  <a:pt x="0" y="0"/>
                </a:moveTo>
                <a:lnTo>
                  <a:pt x="3181350" y="0"/>
                </a:lnTo>
                <a:lnTo>
                  <a:pt x="3181350" y="3371850"/>
                </a:lnTo>
                <a:lnTo>
                  <a:pt x="0" y="3371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2540E13-27BF-404F-B52D-392A43CE51B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154113" y="1393371"/>
            <a:ext cx="3181350" cy="4224112"/>
          </a:xfrm>
          <a:custGeom>
            <a:avLst/>
            <a:gdLst>
              <a:gd name="connsiteX0" fmla="*/ 0 w 3181350"/>
              <a:gd name="connsiteY0" fmla="*/ 0 h 4224112"/>
              <a:gd name="connsiteX1" fmla="*/ 3181350 w 3181350"/>
              <a:gd name="connsiteY1" fmla="*/ 0 h 4224112"/>
              <a:gd name="connsiteX2" fmla="*/ 3181350 w 3181350"/>
              <a:gd name="connsiteY2" fmla="*/ 4224112 h 4224112"/>
              <a:gd name="connsiteX3" fmla="*/ 0 w 3181350"/>
              <a:gd name="connsiteY3" fmla="*/ 4224112 h 422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4224112">
                <a:moveTo>
                  <a:pt x="0" y="0"/>
                </a:moveTo>
                <a:lnTo>
                  <a:pt x="3181350" y="0"/>
                </a:lnTo>
                <a:lnTo>
                  <a:pt x="3181350" y="4224112"/>
                </a:lnTo>
                <a:lnTo>
                  <a:pt x="0" y="42241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35912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35DABA-F847-4CA8-8256-67858D3AF23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613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856A7E5-751E-4817-BA15-7CA7F80883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661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2C25B8B-FD5C-4C35-B9CB-DC7E7B9E423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709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42932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1465590-42F4-4BEC-9BF2-889C4A94D2F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589" y="-1588"/>
            <a:ext cx="5027613" cy="6858000"/>
          </a:xfrm>
          <a:custGeom>
            <a:avLst/>
            <a:gdLst>
              <a:gd name="connsiteX0" fmla="*/ 0 w 5027613"/>
              <a:gd name="connsiteY0" fmla="*/ 0 h 6858000"/>
              <a:gd name="connsiteX1" fmla="*/ 3457575 w 5027613"/>
              <a:gd name="connsiteY1" fmla="*/ 0 h 6858000"/>
              <a:gd name="connsiteX2" fmla="*/ 5027613 w 5027613"/>
              <a:gd name="connsiteY2" fmla="*/ 3005138 h 6858000"/>
              <a:gd name="connsiteX3" fmla="*/ 4392613 w 5027613"/>
              <a:gd name="connsiteY3" fmla="*/ 6858000 h 6858000"/>
              <a:gd name="connsiteX4" fmla="*/ 0 w 502761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7613" h="6858000">
                <a:moveTo>
                  <a:pt x="0" y="0"/>
                </a:moveTo>
                <a:lnTo>
                  <a:pt x="3457575" y="0"/>
                </a:lnTo>
                <a:lnTo>
                  <a:pt x="5027613" y="3005138"/>
                </a:lnTo>
                <a:lnTo>
                  <a:pt x="439261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69A5ED5-9ABF-4F08-B173-82BC4FF46FA9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394200" y="3003550"/>
            <a:ext cx="3724130" cy="3852863"/>
          </a:xfrm>
          <a:custGeom>
            <a:avLst/>
            <a:gdLst>
              <a:gd name="connsiteX0" fmla="*/ 635000 w 3724130"/>
              <a:gd name="connsiteY0" fmla="*/ 0 h 3852863"/>
              <a:gd name="connsiteX1" fmla="*/ 3724130 w 3724130"/>
              <a:gd name="connsiteY1" fmla="*/ 3613166 h 3852863"/>
              <a:gd name="connsiteX2" fmla="*/ 3724130 w 3724130"/>
              <a:gd name="connsiteY2" fmla="*/ 3852863 h 3852863"/>
              <a:gd name="connsiteX3" fmla="*/ 0 w 3724130"/>
              <a:gd name="connsiteY3" fmla="*/ 3852863 h 385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130" h="3852863">
                <a:moveTo>
                  <a:pt x="635000" y="0"/>
                </a:moveTo>
                <a:lnTo>
                  <a:pt x="3724130" y="3613166"/>
                </a:lnTo>
                <a:lnTo>
                  <a:pt x="3724130" y="3852863"/>
                </a:lnTo>
                <a:lnTo>
                  <a:pt x="0" y="3852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509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AC65E7-2626-47FE-9C2A-891894C7332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65043" y="2102577"/>
            <a:ext cx="2915478" cy="2513342"/>
          </a:xfrm>
          <a:custGeom>
            <a:avLst/>
            <a:gdLst>
              <a:gd name="connsiteX0" fmla="*/ 628336 w 2915478"/>
              <a:gd name="connsiteY0" fmla="*/ 0 h 2513342"/>
              <a:gd name="connsiteX1" fmla="*/ 2287142 w 2915478"/>
              <a:gd name="connsiteY1" fmla="*/ 0 h 2513342"/>
              <a:gd name="connsiteX2" fmla="*/ 2915478 w 2915478"/>
              <a:gd name="connsiteY2" fmla="*/ 1256671 h 2513342"/>
              <a:gd name="connsiteX3" fmla="*/ 2287142 w 2915478"/>
              <a:gd name="connsiteY3" fmla="*/ 2513342 h 2513342"/>
              <a:gd name="connsiteX4" fmla="*/ 628336 w 2915478"/>
              <a:gd name="connsiteY4" fmla="*/ 2513342 h 2513342"/>
              <a:gd name="connsiteX5" fmla="*/ 0 w 2915478"/>
              <a:gd name="connsiteY5" fmla="*/ 1256671 h 251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478" h="2513342">
                <a:moveTo>
                  <a:pt x="628336" y="0"/>
                </a:moveTo>
                <a:lnTo>
                  <a:pt x="2287142" y="0"/>
                </a:lnTo>
                <a:lnTo>
                  <a:pt x="2915478" y="1256671"/>
                </a:lnTo>
                <a:lnTo>
                  <a:pt x="2287142" y="2513342"/>
                </a:lnTo>
                <a:lnTo>
                  <a:pt x="628336" y="2513342"/>
                </a:lnTo>
                <a:lnTo>
                  <a:pt x="0" y="1256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92B3FB-4938-4BD5-A2A6-1F2A7E0FECF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95999" y="2102577"/>
            <a:ext cx="2915478" cy="2513342"/>
          </a:xfrm>
          <a:custGeom>
            <a:avLst/>
            <a:gdLst>
              <a:gd name="connsiteX0" fmla="*/ 628336 w 2915478"/>
              <a:gd name="connsiteY0" fmla="*/ 0 h 2513342"/>
              <a:gd name="connsiteX1" fmla="*/ 2287142 w 2915478"/>
              <a:gd name="connsiteY1" fmla="*/ 0 h 2513342"/>
              <a:gd name="connsiteX2" fmla="*/ 2915478 w 2915478"/>
              <a:gd name="connsiteY2" fmla="*/ 1256671 h 2513342"/>
              <a:gd name="connsiteX3" fmla="*/ 2287142 w 2915478"/>
              <a:gd name="connsiteY3" fmla="*/ 2513342 h 2513342"/>
              <a:gd name="connsiteX4" fmla="*/ 628336 w 2915478"/>
              <a:gd name="connsiteY4" fmla="*/ 2513342 h 2513342"/>
              <a:gd name="connsiteX5" fmla="*/ 0 w 2915478"/>
              <a:gd name="connsiteY5" fmla="*/ 1256671 h 251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478" h="2513342">
                <a:moveTo>
                  <a:pt x="628336" y="0"/>
                </a:moveTo>
                <a:lnTo>
                  <a:pt x="2287142" y="0"/>
                </a:lnTo>
                <a:lnTo>
                  <a:pt x="2915478" y="1256671"/>
                </a:lnTo>
                <a:lnTo>
                  <a:pt x="2287142" y="2513342"/>
                </a:lnTo>
                <a:lnTo>
                  <a:pt x="628336" y="2513342"/>
                </a:lnTo>
                <a:lnTo>
                  <a:pt x="0" y="1256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33793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61CF1D-EF5A-432D-8266-3D564F2E093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7029" y="327680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540C769-10B0-4D11-80C4-717F82268605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64115" y="181451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C40E99-55AB-4AA2-8B96-1E66A40DF17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791200" y="327680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58149EC-E363-45BC-9ADC-361765BAD4C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8286" y="1814514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77069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31276E6-488E-4D11-940F-ABCD4E495A5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55372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B35B4AD-F04E-4F4C-938C-96F3EC64D85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905464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88F821B-8E0D-4C53-A13D-590E152CB99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72070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04F4D85-7E15-44F6-9C54-DC2D1979D57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188767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9193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C2B61B-3FEB-46A5-BD96-1DEE095DF18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55075" y="2190290"/>
            <a:ext cx="4616811" cy="1878612"/>
          </a:xfrm>
          <a:custGeom>
            <a:avLst/>
            <a:gdLst>
              <a:gd name="connsiteX0" fmla="*/ 0 w 4616811"/>
              <a:gd name="connsiteY0" fmla="*/ 0 h 1878612"/>
              <a:gd name="connsiteX1" fmla="*/ 4616811 w 4616811"/>
              <a:gd name="connsiteY1" fmla="*/ 0 h 1878612"/>
              <a:gd name="connsiteX2" fmla="*/ 4616811 w 4616811"/>
              <a:gd name="connsiteY2" fmla="*/ 1878612 h 1878612"/>
              <a:gd name="connsiteX3" fmla="*/ 0 w 4616811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6811" h="1878612">
                <a:moveTo>
                  <a:pt x="0" y="0"/>
                </a:moveTo>
                <a:lnTo>
                  <a:pt x="4616811" y="0"/>
                </a:lnTo>
                <a:lnTo>
                  <a:pt x="4616811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23B7796-0785-4C95-97B8-62548B7914D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55075" y="4206813"/>
            <a:ext cx="6380612" cy="1878612"/>
          </a:xfrm>
          <a:custGeom>
            <a:avLst/>
            <a:gdLst>
              <a:gd name="connsiteX0" fmla="*/ 0 w 6380612"/>
              <a:gd name="connsiteY0" fmla="*/ 0 h 1878612"/>
              <a:gd name="connsiteX1" fmla="*/ 6380612 w 6380612"/>
              <a:gd name="connsiteY1" fmla="*/ 0 h 1878612"/>
              <a:gd name="connsiteX2" fmla="*/ 6380612 w 6380612"/>
              <a:gd name="connsiteY2" fmla="*/ 1878612 h 1878612"/>
              <a:gd name="connsiteX3" fmla="*/ 0 w 638061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0612" h="1878612">
                <a:moveTo>
                  <a:pt x="0" y="0"/>
                </a:moveTo>
                <a:lnTo>
                  <a:pt x="6380612" y="0"/>
                </a:lnTo>
                <a:lnTo>
                  <a:pt x="638061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DEB535B-09B7-435A-93DB-EC7F10020D49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586733" y="2190290"/>
            <a:ext cx="3063782" cy="1878612"/>
          </a:xfrm>
          <a:custGeom>
            <a:avLst/>
            <a:gdLst>
              <a:gd name="connsiteX0" fmla="*/ 0 w 3063782"/>
              <a:gd name="connsiteY0" fmla="*/ 0 h 1878612"/>
              <a:gd name="connsiteX1" fmla="*/ 3063782 w 3063782"/>
              <a:gd name="connsiteY1" fmla="*/ 0 h 1878612"/>
              <a:gd name="connsiteX2" fmla="*/ 3063782 w 3063782"/>
              <a:gd name="connsiteY2" fmla="*/ 1878612 h 1878612"/>
              <a:gd name="connsiteX3" fmla="*/ 0 w 306378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3782" h="1878612">
                <a:moveTo>
                  <a:pt x="0" y="0"/>
                </a:moveTo>
                <a:lnTo>
                  <a:pt x="3063782" y="0"/>
                </a:lnTo>
                <a:lnTo>
                  <a:pt x="306378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2BE1712-BF10-4B04-80C4-AD349472300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765363" y="2190290"/>
            <a:ext cx="2571563" cy="1878612"/>
          </a:xfrm>
          <a:custGeom>
            <a:avLst/>
            <a:gdLst>
              <a:gd name="connsiteX0" fmla="*/ 0 w 2571563"/>
              <a:gd name="connsiteY0" fmla="*/ 0 h 1878612"/>
              <a:gd name="connsiteX1" fmla="*/ 2571563 w 2571563"/>
              <a:gd name="connsiteY1" fmla="*/ 0 h 1878612"/>
              <a:gd name="connsiteX2" fmla="*/ 2571563 w 2571563"/>
              <a:gd name="connsiteY2" fmla="*/ 1878612 h 1878612"/>
              <a:gd name="connsiteX3" fmla="*/ 0 w 2571563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563" h="1878612">
                <a:moveTo>
                  <a:pt x="0" y="0"/>
                </a:moveTo>
                <a:lnTo>
                  <a:pt x="2571563" y="0"/>
                </a:lnTo>
                <a:lnTo>
                  <a:pt x="2571563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9A01022-A5B6-4A89-BB99-14955D5BBB89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364733" y="4206813"/>
            <a:ext cx="3972192" cy="1878612"/>
          </a:xfrm>
          <a:custGeom>
            <a:avLst/>
            <a:gdLst>
              <a:gd name="connsiteX0" fmla="*/ 0 w 3972192"/>
              <a:gd name="connsiteY0" fmla="*/ 0 h 1878612"/>
              <a:gd name="connsiteX1" fmla="*/ 3972192 w 3972192"/>
              <a:gd name="connsiteY1" fmla="*/ 0 h 1878612"/>
              <a:gd name="connsiteX2" fmla="*/ 3972192 w 3972192"/>
              <a:gd name="connsiteY2" fmla="*/ 1878612 h 1878612"/>
              <a:gd name="connsiteX3" fmla="*/ 0 w 397219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2192" h="1878612">
                <a:moveTo>
                  <a:pt x="0" y="0"/>
                </a:moveTo>
                <a:lnTo>
                  <a:pt x="3972192" y="0"/>
                </a:lnTo>
                <a:lnTo>
                  <a:pt x="397219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2768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7FB2BD0-253B-4500-AE8A-2D08648B2F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40977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FA1E250-8B11-4435-BFBA-8421857546F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186795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764E4BE-F110-4BE7-ADAA-47A0C1FBD29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556250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1715E8-2ED0-46CC-B7A3-15243A27DCA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371523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00900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F98531C-9479-416F-9AEC-8C9D853BE24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296463" y="1921515"/>
            <a:ext cx="3786414" cy="3936716"/>
          </a:xfrm>
          <a:custGeom>
            <a:avLst/>
            <a:gdLst>
              <a:gd name="connsiteX0" fmla="*/ 0 w 3786414"/>
              <a:gd name="connsiteY0" fmla="*/ 0 h 3936716"/>
              <a:gd name="connsiteX1" fmla="*/ 3786414 w 3786414"/>
              <a:gd name="connsiteY1" fmla="*/ 0 h 3936716"/>
              <a:gd name="connsiteX2" fmla="*/ 3786414 w 3786414"/>
              <a:gd name="connsiteY2" fmla="*/ 3936716 h 3936716"/>
              <a:gd name="connsiteX3" fmla="*/ 0 w 3786414"/>
              <a:gd name="connsiteY3" fmla="*/ 3936716 h 393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6414" h="3936716">
                <a:moveTo>
                  <a:pt x="0" y="0"/>
                </a:moveTo>
                <a:lnTo>
                  <a:pt x="3786414" y="0"/>
                </a:lnTo>
                <a:lnTo>
                  <a:pt x="3786414" y="3936716"/>
                </a:lnTo>
                <a:lnTo>
                  <a:pt x="0" y="3936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71594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6F6051-8455-4540-BB45-B2D7DE67316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62829" y="5000694"/>
            <a:ext cx="4704522" cy="1444487"/>
          </a:xfrm>
          <a:custGeom>
            <a:avLst/>
            <a:gdLst>
              <a:gd name="connsiteX0" fmla="*/ 0 w 4704522"/>
              <a:gd name="connsiteY0" fmla="*/ 0 h 1444487"/>
              <a:gd name="connsiteX1" fmla="*/ 4704522 w 4704522"/>
              <a:gd name="connsiteY1" fmla="*/ 0 h 1444487"/>
              <a:gd name="connsiteX2" fmla="*/ 4704522 w 4704522"/>
              <a:gd name="connsiteY2" fmla="*/ 1444487 h 1444487"/>
              <a:gd name="connsiteX3" fmla="*/ 0 w 4704522"/>
              <a:gd name="connsiteY3" fmla="*/ 1444487 h 144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4522" h="1444487">
                <a:moveTo>
                  <a:pt x="0" y="0"/>
                </a:moveTo>
                <a:lnTo>
                  <a:pt x="4704522" y="0"/>
                </a:lnTo>
                <a:lnTo>
                  <a:pt x="4704522" y="1444487"/>
                </a:lnTo>
                <a:lnTo>
                  <a:pt x="0" y="1444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844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32FF0FB-9F58-4AFC-9DBD-3F027C2B4C8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281715" y="2052646"/>
            <a:ext cx="3193142" cy="2752708"/>
          </a:xfrm>
          <a:custGeom>
            <a:avLst/>
            <a:gdLst>
              <a:gd name="connsiteX0" fmla="*/ 688178 w 3193142"/>
              <a:gd name="connsiteY0" fmla="*/ 0 h 2752708"/>
              <a:gd name="connsiteX1" fmla="*/ 2504965 w 3193142"/>
              <a:gd name="connsiteY1" fmla="*/ 0 h 2752708"/>
              <a:gd name="connsiteX2" fmla="*/ 3193142 w 3193142"/>
              <a:gd name="connsiteY2" fmla="*/ 1376354 h 2752708"/>
              <a:gd name="connsiteX3" fmla="*/ 2504965 w 3193142"/>
              <a:gd name="connsiteY3" fmla="*/ 2752708 h 2752708"/>
              <a:gd name="connsiteX4" fmla="*/ 688178 w 3193142"/>
              <a:gd name="connsiteY4" fmla="*/ 2752708 h 2752708"/>
              <a:gd name="connsiteX5" fmla="*/ 0 w 3193142"/>
              <a:gd name="connsiteY5" fmla="*/ 1376354 h 275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93142" h="2752708">
                <a:moveTo>
                  <a:pt x="688178" y="0"/>
                </a:moveTo>
                <a:lnTo>
                  <a:pt x="2504965" y="0"/>
                </a:lnTo>
                <a:lnTo>
                  <a:pt x="3193142" y="1376354"/>
                </a:lnTo>
                <a:lnTo>
                  <a:pt x="2504965" y="2752708"/>
                </a:lnTo>
                <a:lnTo>
                  <a:pt x="688178" y="2752708"/>
                </a:lnTo>
                <a:lnTo>
                  <a:pt x="0" y="13763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7663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6849F8-9D92-4CED-BC9F-C5DCB1E26FB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4192" y="2846"/>
            <a:ext cx="8027988" cy="6855154"/>
          </a:xfrm>
          <a:custGeom>
            <a:avLst/>
            <a:gdLst>
              <a:gd name="connsiteX0" fmla="*/ 5230549 w 8027988"/>
              <a:gd name="connsiteY0" fmla="*/ 1933 h 6855154"/>
              <a:gd name="connsiteX1" fmla="*/ 5445025 w 8027988"/>
              <a:gd name="connsiteY1" fmla="*/ 162849 h 6855154"/>
              <a:gd name="connsiteX2" fmla="*/ 8027988 w 8027988"/>
              <a:gd name="connsiteY2" fmla="*/ 3618044 h 6855154"/>
              <a:gd name="connsiteX3" fmla="*/ 5616169 w 8027988"/>
              <a:gd name="connsiteY3" fmla="*/ 6855154 h 6855154"/>
              <a:gd name="connsiteX4" fmla="*/ 0 w 8027988"/>
              <a:gd name="connsiteY4" fmla="*/ 6855154 h 6855154"/>
              <a:gd name="connsiteX5" fmla="*/ 5081672 w 8027988"/>
              <a:gd name="connsiteY5" fmla="*/ 63003 h 6855154"/>
              <a:gd name="connsiteX6" fmla="*/ 5230549 w 8027988"/>
              <a:gd name="connsiteY6" fmla="*/ 1933 h 685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7988" h="6855154">
                <a:moveTo>
                  <a:pt x="5230549" y="1933"/>
                </a:moveTo>
                <a:cubicBezTo>
                  <a:pt x="5287786" y="10863"/>
                  <a:pt x="5360111" y="52493"/>
                  <a:pt x="5445025" y="162849"/>
                </a:cubicBezTo>
                <a:cubicBezTo>
                  <a:pt x="8027988" y="3618044"/>
                  <a:pt x="8027988" y="3618044"/>
                  <a:pt x="8027988" y="3618044"/>
                </a:cubicBezTo>
                <a:cubicBezTo>
                  <a:pt x="5616169" y="6855154"/>
                  <a:pt x="5616169" y="6855154"/>
                  <a:pt x="5616169" y="6855154"/>
                </a:cubicBezTo>
                <a:lnTo>
                  <a:pt x="0" y="6855154"/>
                </a:lnTo>
                <a:cubicBezTo>
                  <a:pt x="5081672" y="63003"/>
                  <a:pt x="5081672" y="63003"/>
                  <a:pt x="5081672" y="63003"/>
                </a:cubicBezTo>
                <a:cubicBezTo>
                  <a:pt x="5081672" y="63003"/>
                  <a:pt x="5135154" y="-12949"/>
                  <a:pt x="5230549" y="193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31400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2FC569-6EF3-47E0-9E6E-5962433D26F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198898" y="2221519"/>
            <a:ext cx="2414964" cy="2414964"/>
          </a:xfrm>
          <a:custGeom>
            <a:avLst/>
            <a:gdLst>
              <a:gd name="connsiteX0" fmla="*/ 1207482 w 2414964"/>
              <a:gd name="connsiteY0" fmla="*/ 0 h 2414964"/>
              <a:gd name="connsiteX1" fmla="*/ 2414964 w 2414964"/>
              <a:gd name="connsiteY1" fmla="*/ 1207482 h 2414964"/>
              <a:gd name="connsiteX2" fmla="*/ 1207482 w 2414964"/>
              <a:gd name="connsiteY2" fmla="*/ 2414964 h 2414964"/>
              <a:gd name="connsiteX3" fmla="*/ 0 w 2414964"/>
              <a:gd name="connsiteY3" fmla="*/ 1207482 h 2414964"/>
              <a:gd name="connsiteX4" fmla="*/ 1207482 w 2414964"/>
              <a:gd name="connsiteY4" fmla="*/ 0 h 241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4964" h="2414964">
                <a:moveTo>
                  <a:pt x="1207482" y="0"/>
                </a:moveTo>
                <a:cubicBezTo>
                  <a:pt x="1874356" y="0"/>
                  <a:pt x="2414964" y="540608"/>
                  <a:pt x="2414964" y="1207482"/>
                </a:cubicBezTo>
                <a:cubicBezTo>
                  <a:pt x="2414964" y="1874356"/>
                  <a:pt x="1874356" y="2414964"/>
                  <a:pt x="1207482" y="2414964"/>
                </a:cubicBezTo>
                <a:cubicBezTo>
                  <a:pt x="540608" y="2414964"/>
                  <a:pt x="0" y="1874356"/>
                  <a:pt x="0" y="1207482"/>
                </a:cubicBezTo>
                <a:cubicBezTo>
                  <a:pt x="0" y="540608"/>
                  <a:pt x="540608" y="0"/>
                  <a:pt x="1207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5826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9709864-4E2D-43D9-9CAF-FE7C8F8D7E5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586329" y="2169886"/>
            <a:ext cx="2590190" cy="2518228"/>
          </a:xfrm>
          <a:custGeom>
            <a:avLst/>
            <a:gdLst>
              <a:gd name="connsiteX0" fmla="*/ 0 w 2590190"/>
              <a:gd name="connsiteY0" fmla="*/ 0 h 2518228"/>
              <a:gd name="connsiteX1" fmla="*/ 2590190 w 2590190"/>
              <a:gd name="connsiteY1" fmla="*/ 0 h 2518228"/>
              <a:gd name="connsiteX2" fmla="*/ 2590190 w 2590190"/>
              <a:gd name="connsiteY2" fmla="*/ 2518228 h 2518228"/>
              <a:gd name="connsiteX3" fmla="*/ 0 w 2590190"/>
              <a:gd name="connsiteY3" fmla="*/ 2518228 h 251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190" h="2518228">
                <a:moveTo>
                  <a:pt x="0" y="0"/>
                </a:moveTo>
                <a:lnTo>
                  <a:pt x="2590190" y="0"/>
                </a:lnTo>
                <a:lnTo>
                  <a:pt x="2590190" y="2518228"/>
                </a:lnTo>
                <a:lnTo>
                  <a:pt x="0" y="2518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4605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98BBBB-523A-4352-A22C-E491512349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0803" y="1885950"/>
            <a:ext cx="3208647" cy="3086100"/>
          </a:xfrm>
          <a:custGeom>
            <a:avLst/>
            <a:gdLst>
              <a:gd name="connsiteX0" fmla="*/ 0 w 3208647"/>
              <a:gd name="connsiteY0" fmla="*/ 0 h 3086100"/>
              <a:gd name="connsiteX1" fmla="*/ 3208647 w 3208647"/>
              <a:gd name="connsiteY1" fmla="*/ 0 h 3086100"/>
              <a:gd name="connsiteX2" fmla="*/ 3208647 w 3208647"/>
              <a:gd name="connsiteY2" fmla="*/ 3086100 h 3086100"/>
              <a:gd name="connsiteX3" fmla="*/ 0 w 3208647"/>
              <a:gd name="connsiteY3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647" h="3086100">
                <a:moveTo>
                  <a:pt x="0" y="0"/>
                </a:moveTo>
                <a:lnTo>
                  <a:pt x="3208647" y="0"/>
                </a:lnTo>
                <a:lnTo>
                  <a:pt x="3208647" y="3086100"/>
                </a:lnTo>
                <a:lnTo>
                  <a:pt x="0" y="3086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17796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6C56275-39FF-4B6E-B346-A033D9C3968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" y="1789042"/>
            <a:ext cx="3283017" cy="4078357"/>
          </a:xfrm>
          <a:custGeom>
            <a:avLst/>
            <a:gdLst>
              <a:gd name="connsiteX0" fmla="*/ 0 w 3283017"/>
              <a:gd name="connsiteY0" fmla="*/ 0 h 4078357"/>
              <a:gd name="connsiteX1" fmla="*/ 3283017 w 3283017"/>
              <a:gd name="connsiteY1" fmla="*/ 0 h 4078357"/>
              <a:gd name="connsiteX2" fmla="*/ 3283017 w 3283017"/>
              <a:gd name="connsiteY2" fmla="*/ 4078357 h 4078357"/>
              <a:gd name="connsiteX3" fmla="*/ 0 w 3283017"/>
              <a:gd name="connsiteY3" fmla="*/ 4078357 h 4078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3017" h="4078357">
                <a:moveTo>
                  <a:pt x="0" y="0"/>
                </a:moveTo>
                <a:lnTo>
                  <a:pt x="3283017" y="0"/>
                </a:lnTo>
                <a:lnTo>
                  <a:pt x="3283017" y="4078357"/>
                </a:lnTo>
                <a:lnTo>
                  <a:pt x="0" y="40783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6D4F809-2463-4262-B70E-8104E8A6316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68915" y="1789043"/>
            <a:ext cx="3283017" cy="3279914"/>
          </a:xfrm>
          <a:custGeom>
            <a:avLst/>
            <a:gdLst>
              <a:gd name="connsiteX0" fmla="*/ 0 w 3283017"/>
              <a:gd name="connsiteY0" fmla="*/ 0 h 3279914"/>
              <a:gd name="connsiteX1" fmla="*/ 3283017 w 3283017"/>
              <a:gd name="connsiteY1" fmla="*/ 0 h 3279914"/>
              <a:gd name="connsiteX2" fmla="*/ 3283017 w 3283017"/>
              <a:gd name="connsiteY2" fmla="*/ 3279914 h 3279914"/>
              <a:gd name="connsiteX3" fmla="*/ 0 w 3283017"/>
              <a:gd name="connsiteY3" fmla="*/ 3279914 h 327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3017" h="3279914">
                <a:moveTo>
                  <a:pt x="0" y="0"/>
                </a:moveTo>
                <a:lnTo>
                  <a:pt x="3283017" y="0"/>
                </a:lnTo>
                <a:lnTo>
                  <a:pt x="3283017" y="3279914"/>
                </a:lnTo>
                <a:lnTo>
                  <a:pt x="0" y="3279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738792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F751DD1-F72D-4521-BA10-2B1EBD56E11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49308" y="381965"/>
            <a:ext cx="8360865" cy="6094070"/>
          </a:xfrm>
          <a:custGeom>
            <a:avLst/>
            <a:gdLst>
              <a:gd name="connsiteX0" fmla="*/ 0 w 8360865"/>
              <a:gd name="connsiteY0" fmla="*/ 0 h 6094070"/>
              <a:gd name="connsiteX1" fmla="*/ 8360865 w 8360865"/>
              <a:gd name="connsiteY1" fmla="*/ 0 h 6094070"/>
              <a:gd name="connsiteX2" fmla="*/ 8360865 w 8360865"/>
              <a:gd name="connsiteY2" fmla="*/ 6094070 h 6094070"/>
              <a:gd name="connsiteX3" fmla="*/ 0 w 8360865"/>
              <a:gd name="connsiteY3" fmla="*/ 6094070 h 6094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60865" h="6094070">
                <a:moveTo>
                  <a:pt x="0" y="0"/>
                </a:moveTo>
                <a:lnTo>
                  <a:pt x="8360865" y="0"/>
                </a:lnTo>
                <a:lnTo>
                  <a:pt x="8360865" y="6094070"/>
                </a:lnTo>
                <a:lnTo>
                  <a:pt x="0" y="60940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58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2AA8D6-EEF2-406E-93CA-563B05EED24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985750" y="2459389"/>
            <a:ext cx="3333750" cy="2836512"/>
          </a:xfrm>
          <a:custGeom>
            <a:avLst/>
            <a:gdLst>
              <a:gd name="connsiteX0" fmla="*/ 0 w 3333750"/>
              <a:gd name="connsiteY0" fmla="*/ 0 h 2836512"/>
              <a:gd name="connsiteX1" fmla="*/ 3333750 w 3333750"/>
              <a:gd name="connsiteY1" fmla="*/ 0 h 2836512"/>
              <a:gd name="connsiteX2" fmla="*/ 3333750 w 3333750"/>
              <a:gd name="connsiteY2" fmla="*/ 2836512 h 2836512"/>
              <a:gd name="connsiteX3" fmla="*/ 0 w 3333750"/>
              <a:gd name="connsiteY3" fmla="*/ 2836512 h 283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750" h="2836512">
                <a:moveTo>
                  <a:pt x="0" y="0"/>
                </a:moveTo>
                <a:lnTo>
                  <a:pt x="3333750" y="0"/>
                </a:lnTo>
                <a:lnTo>
                  <a:pt x="3333750" y="2836512"/>
                </a:lnTo>
                <a:lnTo>
                  <a:pt x="0" y="28365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DDF88F3-2A42-4B09-81D8-7ED55C41ED1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523187" y="2459388"/>
            <a:ext cx="3333750" cy="2836512"/>
          </a:xfrm>
          <a:custGeom>
            <a:avLst/>
            <a:gdLst>
              <a:gd name="connsiteX0" fmla="*/ 0 w 3333750"/>
              <a:gd name="connsiteY0" fmla="*/ 0 h 2836512"/>
              <a:gd name="connsiteX1" fmla="*/ 3333750 w 3333750"/>
              <a:gd name="connsiteY1" fmla="*/ 0 h 2836512"/>
              <a:gd name="connsiteX2" fmla="*/ 3333750 w 3333750"/>
              <a:gd name="connsiteY2" fmla="*/ 2836512 h 2836512"/>
              <a:gd name="connsiteX3" fmla="*/ 0 w 3333750"/>
              <a:gd name="connsiteY3" fmla="*/ 2836512 h 283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750" h="2836512">
                <a:moveTo>
                  <a:pt x="0" y="0"/>
                </a:moveTo>
                <a:lnTo>
                  <a:pt x="3333750" y="0"/>
                </a:lnTo>
                <a:lnTo>
                  <a:pt x="3333750" y="2836512"/>
                </a:lnTo>
                <a:lnTo>
                  <a:pt x="0" y="28365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9D85B30-831C-4F3C-A39E-468BA203F63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315934" y="1"/>
            <a:ext cx="8003566" cy="2358887"/>
          </a:xfrm>
          <a:custGeom>
            <a:avLst/>
            <a:gdLst>
              <a:gd name="connsiteX0" fmla="*/ 0 w 8003566"/>
              <a:gd name="connsiteY0" fmla="*/ 0 h 2358887"/>
              <a:gd name="connsiteX1" fmla="*/ 8003566 w 8003566"/>
              <a:gd name="connsiteY1" fmla="*/ 0 h 2358887"/>
              <a:gd name="connsiteX2" fmla="*/ 8003566 w 8003566"/>
              <a:gd name="connsiteY2" fmla="*/ 2358887 h 2358887"/>
              <a:gd name="connsiteX3" fmla="*/ 0 w 8003566"/>
              <a:gd name="connsiteY3" fmla="*/ 2358887 h 235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3566" h="2358887">
                <a:moveTo>
                  <a:pt x="0" y="0"/>
                </a:moveTo>
                <a:lnTo>
                  <a:pt x="8003566" y="0"/>
                </a:lnTo>
                <a:lnTo>
                  <a:pt x="8003566" y="2358887"/>
                </a:lnTo>
                <a:lnTo>
                  <a:pt x="0" y="23588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86929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1125C2-2B93-4D90-86B6-D48B3E38572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096000" y="1437928"/>
            <a:ext cx="5007428" cy="2595332"/>
          </a:xfrm>
          <a:custGeom>
            <a:avLst/>
            <a:gdLst>
              <a:gd name="connsiteX0" fmla="*/ 0 w 5007428"/>
              <a:gd name="connsiteY0" fmla="*/ 0 h 2595332"/>
              <a:gd name="connsiteX1" fmla="*/ 5007428 w 5007428"/>
              <a:gd name="connsiteY1" fmla="*/ 0 h 2595332"/>
              <a:gd name="connsiteX2" fmla="*/ 5007428 w 5007428"/>
              <a:gd name="connsiteY2" fmla="*/ 2595332 h 2595332"/>
              <a:gd name="connsiteX3" fmla="*/ 0 w 5007428"/>
              <a:gd name="connsiteY3" fmla="*/ 2595332 h 259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7428" h="2595332">
                <a:moveTo>
                  <a:pt x="0" y="0"/>
                </a:moveTo>
                <a:lnTo>
                  <a:pt x="5007428" y="0"/>
                </a:lnTo>
                <a:lnTo>
                  <a:pt x="5007428" y="2595332"/>
                </a:lnTo>
                <a:lnTo>
                  <a:pt x="0" y="25953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C9BA306-01C4-49B5-B837-A9BFD0E5019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72440" y="440870"/>
            <a:ext cx="5144589" cy="5974445"/>
          </a:xfrm>
          <a:custGeom>
            <a:avLst/>
            <a:gdLst>
              <a:gd name="connsiteX0" fmla="*/ 0 w 5144589"/>
              <a:gd name="connsiteY0" fmla="*/ 0 h 5974445"/>
              <a:gd name="connsiteX1" fmla="*/ 5144589 w 5144589"/>
              <a:gd name="connsiteY1" fmla="*/ 0 h 5974445"/>
              <a:gd name="connsiteX2" fmla="*/ 5144589 w 5144589"/>
              <a:gd name="connsiteY2" fmla="*/ 5974445 h 5974445"/>
              <a:gd name="connsiteX3" fmla="*/ 0 w 5144589"/>
              <a:gd name="connsiteY3" fmla="*/ 5974445 h 5974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589" h="5974445">
                <a:moveTo>
                  <a:pt x="0" y="0"/>
                </a:moveTo>
                <a:lnTo>
                  <a:pt x="5144589" y="0"/>
                </a:lnTo>
                <a:lnTo>
                  <a:pt x="5144589" y="5974445"/>
                </a:lnTo>
                <a:lnTo>
                  <a:pt x="0" y="59744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2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FB64350-8ED4-4916-9080-840AFEDE25F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359382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7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E6E20E4-452F-4BFD-AB94-D173DF9872B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42135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6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905BE01-5D00-4D07-94E2-449683B914F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076627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7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72349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D1AF67B-B5AB-44AD-AC6C-3C0D585BC28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835346" y="2221175"/>
            <a:ext cx="2970368" cy="2970368"/>
          </a:xfrm>
          <a:custGeom>
            <a:avLst/>
            <a:gdLst>
              <a:gd name="connsiteX0" fmla="*/ 1485184 w 2970368"/>
              <a:gd name="connsiteY0" fmla="*/ 0 h 2970368"/>
              <a:gd name="connsiteX1" fmla="*/ 2970368 w 2970368"/>
              <a:gd name="connsiteY1" fmla="*/ 1485184 h 2970368"/>
              <a:gd name="connsiteX2" fmla="*/ 1485184 w 2970368"/>
              <a:gd name="connsiteY2" fmla="*/ 2970368 h 2970368"/>
              <a:gd name="connsiteX3" fmla="*/ 0 w 2970368"/>
              <a:gd name="connsiteY3" fmla="*/ 1485184 h 2970368"/>
              <a:gd name="connsiteX4" fmla="*/ 1485184 w 2970368"/>
              <a:gd name="connsiteY4" fmla="*/ 0 h 2970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0368" h="2970368">
                <a:moveTo>
                  <a:pt x="1485184" y="0"/>
                </a:moveTo>
                <a:cubicBezTo>
                  <a:pt x="2305428" y="0"/>
                  <a:pt x="2970368" y="664940"/>
                  <a:pt x="2970368" y="1485184"/>
                </a:cubicBezTo>
                <a:cubicBezTo>
                  <a:pt x="2970368" y="2305428"/>
                  <a:pt x="2305428" y="2970368"/>
                  <a:pt x="1485184" y="2970368"/>
                </a:cubicBezTo>
                <a:cubicBezTo>
                  <a:pt x="664940" y="2970368"/>
                  <a:pt x="0" y="2305428"/>
                  <a:pt x="0" y="1485184"/>
                </a:cubicBezTo>
                <a:cubicBezTo>
                  <a:pt x="0" y="664940"/>
                  <a:pt x="664940" y="0"/>
                  <a:pt x="14851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232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D774DF3-2250-44ED-BAF3-01EF8D9AA8A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958158" y="859971"/>
            <a:ext cx="5239570" cy="2931886"/>
          </a:xfrm>
          <a:custGeom>
            <a:avLst/>
            <a:gdLst>
              <a:gd name="connsiteX0" fmla="*/ 0 w 5239570"/>
              <a:gd name="connsiteY0" fmla="*/ 0 h 2931886"/>
              <a:gd name="connsiteX1" fmla="*/ 5239570 w 5239570"/>
              <a:gd name="connsiteY1" fmla="*/ 0 h 2931886"/>
              <a:gd name="connsiteX2" fmla="*/ 5239570 w 5239570"/>
              <a:gd name="connsiteY2" fmla="*/ 2931886 h 2931886"/>
              <a:gd name="connsiteX3" fmla="*/ 0 w 5239570"/>
              <a:gd name="connsiteY3" fmla="*/ 2931886 h 29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9570" h="2931886">
                <a:moveTo>
                  <a:pt x="0" y="0"/>
                </a:moveTo>
                <a:lnTo>
                  <a:pt x="5239570" y="0"/>
                </a:lnTo>
                <a:lnTo>
                  <a:pt x="5239570" y="2931886"/>
                </a:lnTo>
                <a:lnTo>
                  <a:pt x="0" y="2931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1AD4E7C-A108-4D51-BA41-F92C07BAD8E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80444" y="3915231"/>
            <a:ext cx="2917284" cy="2082799"/>
          </a:xfrm>
          <a:custGeom>
            <a:avLst/>
            <a:gdLst>
              <a:gd name="connsiteX0" fmla="*/ 0 w 2917284"/>
              <a:gd name="connsiteY0" fmla="*/ 0 h 2082799"/>
              <a:gd name="connsiteX1" fmla="*/ 2917284 w 2917284"/>
              <a:gd name="connsiteY1" fmla="*/ 0 h 2082799"/>
              <a:gd name="connsiteX2" fmla="*/ 2917284 w 2917284"/>
              <a:gd name="connsiteY2" fmla="*/ 2082799 h 2082799"/>
              <a:gd name="connsiteX3" fmla="*/ 0 w 2917284"/>
              <a:gd name="connsiteY3" fmla="*/ 2082799 h 208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284" h="2082799">
                <a:moveTo>
                  <a:pt x="0" y="0"/>
                </a:moveTo>
                <a:lnTo>
                  <a:pt x="2917284" y="0"/>
                </a:lnTo>
                <a:lnTo>
                  <a:pt x="2917284" y="2082799"/>
                </a:lnTo>
                <a:lnTo>
                  <a:pt x="0" y="20827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9C2B4DA-7D3B-44A8-9F2A-866D36B2375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958158" y="3915230"/>
            <a:ext cx="2191614" cy="2082799"/>
          </a:xfrm>
          <a:custGeom>
            <a:avLst/>
            <a:gdLst>
              <a:gd name="connsiteX0" fmla="*/ 0 w 2191614"/>
              <a:gd name="connsiteY0" fmla="*/ 0 h 2082799"/>
              <a:gd name="connsiteX1" fmla="*/ 2191614 w 2191614"/>
              <a:gd name="connsiteY1" fmla="*/ 0 h 2082799"/>
              <a:gd name="connsiteX2" fmla="*/ 2191614 w 2191614"/>
              <a:gd name="connsiteY2" fmla="*/ 2082799 h 2082799"/>
              <a:gd name="connsiteX3" fmla="*/ 0 w 2191614"/>
              <a:gd name="connsiteY3" fmla="*/ 2082799 h 208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14" h="2082799">
                <a:moveTo>
                  <a:pt x="0" y="0"/>
                </a:moveTo>
                <a:lnTo>
                  <a:pt x="2191614" y="0"/>
                </a:lnTo>
                <a:lnTo>
                  <a:pt x="2191614" y="2082799"/>
                </a:lnTo>
                <a:lnTo>
                  <a:pt x="0" y="20827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180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43ED77A-0601-4166-97A4-691D77B3EDC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0" y="3164114"/>
            <a:ext cx="4362450" cy="3693886"/>
          </a:xfrm>
          <a:custGeom>
            <a:avLst/>
            <a:gdLst>
              <a:gd name="connsiteX0" fmla="*/ 0 w 4362450"/>
              <a:gd name="connsiteY0" fmla="*/ 0 h 3693886"/>
              <a:gd name="connsiteX1" fmla="*/ 4362450 w 4362450"/>
              <a:gd name="connsiteY1" fmla="*/ 0 h 3693886"/>
              <a:gd name="connsiteX2" fmla="*/ 4362450 w 4362450"/>
              <a:gd name="connsiteY2" fmla="*/ 3693886 h 3693886"/>
              <a:gd name="connsiteX3" fmla="*/ 0 w 4362450"/>
              <a:gd name="connsiteY3" fmla="*/ 3693886 h 369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0" h="3693886">
                <a:moveTo>
                  <a:pt x="0" y="0"/>
                </a:moveTo>
                <a:lnTo>
                  <a:pt x="4362450" y="0"/>
                </a:lnTo>
                <a:lnTo>
                  <a:pt x="4362450" y="3693886"/>
                </a:lnTo>
                <a:lnTo>
                  <a:pt x="0" y="3693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1427B62-E370-4F62-9C04-81AE90DC978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764065" y="0"/>
            <a:ext cx="3223440" cy="3009900"/>
          </a:xfrm>
          <a:custGeom>
            <a:avLst/>
            <a:gdLst>
              <a:gd name="connsiteX0" fmla="*/ 0 w 3223440"/>
              <a:gd name="connsiteY0" fmla="*/ 0 h 3009900"/>
              <a:gd name="connsiteX1" fmla="*/ 3223440 w 3223440"/>
              <a:gd name="connsiteY1" fmla="*/ 0 h 3009900"/>
              <a:gd name="connsiteX2" fmla="*/ 3223440 w 3223440"/>
              <a:gd name="connsiteY2" fmla="*/ 3009900 h 3009900"/>
              <a:gd name="connsiteX3" fmla="*/ 0 w 3223440"/>
              <a:gd name="connsiteY3" fmla="*/ 300990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3440" h="3009900">
                <a:moveTo>
                  <a:pt x="0" y="0"/>
                </a:moveTo>
                <a:lnTo>
                  <a:pt x="3223440" y="0"/>
                </a:lnTo>
                <a:lnTo>
                  <a:pt x="3223440" y="3009900"/>
                </a:lnTo>
                <a:lnTo>
                  <a:pt x="0" y="3009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3CA5489-1108-4BAC-85C4-241688F27F7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128385" y="0"/>
            <a:ext cx="4730115" cy="3009900"/>
          </a:xfrm>
          <a:custGeom>
            <a:avLst/>
            <a:gdLst>
              <a:gd name="connsiteX0" fmla="*/ 0 w 4730115"/>
              <a:gd name="connsiteY0" fmla="*/ 0 h 3009900"/>
              <a:gd name="connsiteX1" fmla="*/ 4730115 w 4730115"/>
              <a:gd name="connsiteY1" fmla="*/ 0 h 3009900"/>
              <a:gd name="connsiteX2" fmla="*/ 4730115 w 4730115"/>
              <a:gd name="connsiteY2" fmla="*/ 3009900 h 3009900"/>
              <a:gd name="connsiteX3" fmla="*/ 0 w 4730115"/>
              <a:gd name="connsiteY3" fmla="*/ 300990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0115" h="3009900">
                <a:moveTo>
                  <a:pt x="0" y="0"/>
                </a:moveTo>
                <a:lnTo>
                  <a:pt x="4730115" y="0"/>
                </a:lnTo>
                <a:lnTo>
                  <a:pt x="4730115" y="3009900"/>
                </a:lnTo>
                <a:lnTo>
                  <a:pt x="0" y="3009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550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AB7B7E3-7C16-4B64-8AF9-D4DA7EE751A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969192" y="3893005"/>
            <a:ext cx="2097484" cy="2097484"/>
          </a:xfrm>
          <a:custGeom>
            <a:avLst/>
            <a:gdLst>
              <a:gd name="connsiteX0" fmla="*/ 1048742 w 2097484"/>
              <a:gd name="connsiteY0" fmla="*/ 0 h 2097484"/>
              <a:gd name="connsiteX1" fmla="*/ 2097484 w 2097484"/>
              <a:gd name="connsiteY1" fmla="*/ 1048742 h 2097484"/>
              <a:gd name="connsiteX2" fmla="*/ 1048742 w 2097484"/>
              <a:gd name="connsiteY2" fmla="*/ 2097484 h 2097484"/>
              <a:gd name="connsiteX3" fmla="*/ 0 w 2097484"/>
              <a:gd name="connsiteY3" fmla="*/ 1048742 h 2097484"/>
              <a:gd name="connsiteX4" fmla="*/ 1048742 w 2097484"/>
              <a:gd name="connsiteY4" fmla="*/ 0 h 209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7484" h="2097484">
                <a:moveTo>
                  <a:pt x="1048742" y="0"/>
                </a:moveTo>
                <a:cubicBezTo>
                  <a:pt x="1627946" y="0"/>
                  <a:pt x="2097484" y="469538"/>
                  <a:pt x="2097484" y="1048742"/>
                </a:cubicBezTo>
                <a:cubicBezTo>
                  <a:pt x="2097484" y="1627946"/>
                  <a:pt x="1627946" y="2097484"/>
                  <a:pt x="1048742" y="2097484"/>
                </a:cubicBezTo>
                <a:cubicBezTo>
                  <a:pt x="469538" y="2097484"/>
                  <a:pt x="0" y="1627946"/>
                  <a:pt x="0" y="1048742"/>
                </a:cubicBezTo>
                <a:cubicBezTo>
                  <a:pt x="0" y="469538"/>
                  <a:pt x="469538" y="0"/>
                  <a:pt x="10487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BB46AFB-F595-4822-A189-2D4099603213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0"/>
            <a:ext cx="6569105" cy="6858000"/>
          </a:xfrm>
          <a:custGeom>
            <a:avLst/>
            <a:gdLst>
              <a:gd name="connsiteX0" fmla="*/ 0 w 6569105"/>
              <a:gd name="connsiteY0" fmla="*/ 0 h 6858000"/>
              <a:gd name="connsiteX1" fmla="*/ 6569105 w 6569105"/>
              <a:gd name="connsiteY1" fmla="*/ 0 h 6858000"/>
              <a:gd name="connsiteX2" fmla="*/ 3034698 w 6569105"/>
              <a:gd name="connsiteY2" fmla="*/ 6858000 h 6858000"/>
              <a:gd name="connsiteX3" fmla="*/ 0 w 656910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105" h="6858000">
                <a:moveTo>
                  <a:pt x="0" y="0"/>
                </a:moveTo>
                <a:lnTo>
                  <a:pt x="6569105" y="0"/>
                </a:lnTo>
                <a:lnTo>
                  <a:pt x="303469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2F6FB45-0596-4D40-85E2-A13671FDF8F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510969" y="674375"/>
            <a:ext cx="2097484" cy="2097484"/>
          </a:xfrm>
          <a:custGeom>
            <a:avLst/>
            <a:gdLst>
              <a:gd name="connsiteX0" fmla="*/ 1048742 w 2097484"/>
              <a:gd name="connsiteY0" fmla="*/ 0 h 2097484"/>
              <a:gd name="connsiteX1" fmla="*/ 2097484 w 2097484"/>
              <a:gd name="connsiteY1" fmla="*/ 1048742 h 2097484"/>
              <a:gd name="connsiteX2" fmla="*/ 1048742 w 2097484"/>
              <a:gd name="connsiteY2" fmla="*/ 2097484 h 2097484"/>
              <a:gd name="connsiteX3" fmla="*/ 0 w 2097484"/>
              <a:gd name="connsiteY3" fmla="*/ 1048742 h 2097484"/>
              <a:gd name="connsiteX4" fmla="*/ 1048742 w 2097484"/>
              <a:gd name="connsiteY4" fmla="*/ 0 h 209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7484" h="2097484">
                <a:moveTo>
                  <a:pt x="1048742" y="0"/>
                </a:moveTo>
                <a:cubicBezTo>
                  <a:pt x="1627946" y="0"/>
                  <a:pt x="2097484" y="469538"/>
                  <a:pt x="2097484" y="1048742"/>
                </a:cubicBezTo>
                <a:cubicBezTo>
                  <a:pt x="2097484" y="1627946"/>
                  <a:pt x="1627946" y="2097484"/>
                  <a:pt x="1048742" y="2097484"/>
                </a:cubicBezTo>
                <a:cubicBezTo>
                  <a:pt x="469538" y="2097484"/>
                  <a:pt x="0" y="1627946"/>
                  <a:pt x="0" y="1048742"/>
                </a:cubicBezTo>
                <a:cubicBezTo>
                  <a:pt x="0" y="469538"/>
                  <a:pt x="469538" y="0"/>
                  <a:pt x="10487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249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F3A5FA5-5D39-4FE2-A83B-552A712F74C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524500" y="2033588"/>
            <a:ext cx="2906566" cy="3976915"/>
          </a:xfrm>
          <a:custGeom>
            <a:avLst/>
            <a:gdLst>
              <a:gd name="connsiteX0" fmla="*/ 0 w 2906566"/>
              <a:gd name="connsiteY0" fmla="*/ 0 h 3976915"/>
              <a:gd name="connsiteX1" fmla="*/ 2906566 w 2906566"/>
              <a:gd name="connsiteY1" fmla="*/ 0 h 3976915"/>
              <a:gd name="connsiteX2" fmla="*/ 2906566 w 2906566"/>
              <a:gd name="connsiteY2" fmla="*/ 3976915 h 3976915"/>
              <a:gd name="connsiteX3" fmla="*/ 0 w 2906566"/>
              <a:gd name="connsiteY3" fmla="*/ 3976915 h 397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6566" h="3976915">
                <a:moveTo>
                  <a:pt x="0" y="0"/>
                </a:moveTo>
                <a:lnTo>
                  <a:pt x="2906566" y="0"/>
                </a:lnTo>
                <a:lnTo>
                  <a:pt x="2906566" y="3976915"/>
                </a:lnTo>
                <a:lnTo>
                  <a:pt x="0" y="3976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715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2BA42EF-1107-4181-A67C-CC2803884C5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-2387475" y="-300300"/>
            <a:ext cx="9173229" cy="8856467"/>
          </a:xfrm>
          <a:custGeom>
            <a:avLst/>
            <a:gdLst>
              <a:gd name="connsiteX0" fmla="*/ 6740450 w 9173229"/>
              <a:gd name="connsiteY0" fmla="*/ 1 h 8856467"/>
              <a:gd name="connsiteX1" fmla="*/ 8527425 w 9173229"/>
              <a:gd name="connsiteY1" fmla="*/ 163077 h 8856467"/>
              <a:gd name="connsiteX2" fmla="*/ 7366928 w 9173229"/>
              <a:gd name="connsiteY2" fmla="*/ 8856467 h 8856467"/>
              <a:gd name="connsiteX3" fmla="*/ 4014938 w 9173229"/>
              <a:gd name="connsiteY3" fmla="*/ 6031653 h 8856467"/>
              <a:gd name="connsiteX4" fmla="*/ 3486069 w 9173229"/>
              <a:gd name="connsiteY4" fmla="*/ 5585960 h 8856467"/>
              <a:gd name="connsiteX5" fmla="*/ 0 w 9173229"/>
              <a:gd name="connsiteY5" fmla="*/ 2648154 h 8856467"/>
              <a:gd name="connsiteX6" fmla="*/ 6740450 w 9173229"/>
              <a:gd name="connsiteY6" fmla="*/ 1 h 885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3229" h="8856467">
                <a:moveTo>
                  <a:pt x="6740450" y="1"/>
                </a:moveTo>
                <a:cubicBezTo>
                  <a:pt x="7327936" y="87"/>
                  <a:pt x="7925046" y="53087"/>
                  <a:pt x="8527425" y="163077"/>
                </a:cubicBezTo>
                <a:cubicBezTo>
                  <a:pt x="8527425" y="163077"/>
                  <a:pt x="10579839" y="3834644"/>
                  <a:pt x="7366928" y="8856467"/>
                </a:cubicBezTo>
                <a:cubicBezTo>
                  <a:pt x="7366928" y="8856467"/>
                  <a:pt x="7366928" y="8856467"/>
                  <a:pt x="4014938" y="6031653"/>
                </a:cubicBezTo>
                <a:lnTo>
                  <a:pt x="3486069" y="5585960"/>
                </a:lnTo>
                <a:cubicBezTo>
                  <a:pt x="3486069" y="5585960"/>
                  <a:pt x="3486069" y="5585960"/>
                  <a:pt x="0" y="2648154"/>
                </a:cubicBezTo>
                <a:cubicBezTo>
                  <a:pt x="1829659" y="992883"/>
                  <a:pt x="4194681" y="-369"/>
                  <a:pt x="6740450" y="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512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5D69D89-6CAE-4F8C-AF5C-8141B2753D7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-1538434" y="-1508249"/>
            <a:ext cx="6803694" cy="6803694"/>
          </a:xfrm>
          <a:custGeom>
            <a:avLst/>
            <a:gdLst>
              <a:gd name="connsiteX0" fmla="*/ 3401847 w 6803694"/>
              <a:gd name="connsiteY0" fmla="*/ 0 h 6803694"/>
              <a:gd name="connsiteX1" fmla="*/ 6803694 w 6803694"/>
              <a:gd name="connsiteY1" fmla="*/ 3401847 h 6803694"/>
              <a:gd name="connsiteX2" fmla="*/ 3401847 w 6803694"/>
              <a:gd name="connsiteY2" fmla="*/ 6803694 h 6803694"/>
              <a:gd name="connsiteX3" fmla="*/ 0 w 6803694"/>
              <a:gd name="connsiteY3" fmla="*/ 3401847 h 6803694"/>
              <a:gd name="connsiteX4" fmla="*/ 3401847 w 6803694"/>
              <a:gd name="connsiteY4" fmla="*/ 0 h 680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694" h="6803694">
                <a:moveTo>
                  <a:pt x="3401847" y="0"/>
                </a:moveTo>
                <a:cubicBezTo>
                  <a:pt x="5280635" y="0"/>
                  <a:pt x="6803694" y="1523059"/>
                  <a:pt x="6803694" y="3401847"/>
                </a:cubicBezTo>
                <a:cubicBezTo>
                  <a:pt x="6803694" y="5280635"/>
                  <a:pt x="5280635" y="6803694"/>
                  <a:pt x="3401847" y="6803694"/>
                </a:cubicBezTo>
                <a:cubicBezTo>
                  <a:pt x="1523059" y="6803694"/>
                  <a:pt x="0" y="5280635"/>
                  <a:pt x="0" y="3401847"/>
                </a:cubicBezTo>
                <a:cubicBezTo>
                  <a:pt x="0" y="1523059"/>
                  <a:pt x="1523059" y="0"/>
                  <a:pt x="340184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32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9EEC4E-BE64-4C5C-8D56-CDE3C9756B9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1"/>
            <a:ext cx="7105650" cy="6858000"/>
          </a:xfrm>
          <a:custGeom>
            <a:avLst/>
            <a:gdLst>
              <a:gd name="connsiteX0" fmla="*/ 0 w 7105650"/>
              <a:gd name="connsiteY0" fmla="*/ 0 h 6858000"/>
              <a:gd name="connsiteX1" fmla="*/ 7105650 w 7105650"/>
              <a:gd name="connsiteY1" fmla="*/ 0 h 6858000"/>
              <a:gd name="connsiteX2" fmla="*/ 4802186 w 7105650"/>
              <a:gd name="connsiteY2" fmla="*/ 6858000 h 6858000"/>
              <a:gd name="connsiteX3" fmla="*/ 0 w 7105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6858000">
                <a:moveTo>
                  <a:pt x="0" y="0"/>
                </a:moveTo>
                <a:lnTo>
                  <a:pt x="7105650" y="0"/>
                </a:lnTo>
                <a:lnTo>
                  <a:pt x="48021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080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56A176-88E0-446B-85C1-DA142779B1A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48224" y="2918039"/>
            <a:ext cx="2662436" cy="2662436"/>
          </a:xfrm>
          <a:custGeom>
            <a:avLst/>
            <a:gdLst>
              <a:gd name="connsiteX0" fmla="*/ 1331218 w 2662436"/>
              <a:gd name="connsiteY0" fmla="*/ 0 h 2662436"/>
              <a:gd name="connsiteX1" fmla="*/ 2662436 w 2662436"/>
              <a:gd name="connsiteY1" fmla="*/ 1331218 h 2662436"/>
              <a:gd name="connsiteX2" fmla="*/ 1331218 w 2662436"/>
              <a:gd name="connsiteY2" fmla="*/ 2662436 h 2662436"/>
              <a:gd name="connsiteX3" fmla="*/ 0 w 2662436"/>
              <a:gd name="connsiteY3" fmla="*/ 1331218 h 2662436"/>
              <a:gd name="connsiteX4" fmla="*/ 1331218 w 2662436"/>
              <a:gd name="connsiteY4" fmla="*/ 0 h 266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2436" h="2662436">
                <a:moveTo>
                  <a:pt x="1331218" y="0"/>
                </a:moveTo>
                <a:cubicBezTo>
                  <a:pt x="2066429" y="0"/>
                  <a:pt x="2662436" y="596007"/>
                  <a:pt x="2662436" y="1331218"/>
                </a:cubicBezTo>
                <a:cubicBezTo>
                  <a:pt x="2662436" y="2066429"/>
                  <a:pt x="2066429" y="2662436"/>
                  <a:pt x="1331218" y="2662436"/>
                </a:cubicBezTo>
                <a:cubicBezTo>
                  <a:pt x="596007" y="2662436"/>
                  <a:pt x="0" y="2066429"/>
                  <a:pt x="0" y="1331218"/>
                </a:cubicBezTo>
                <a:cubicBezTo>
                  <a:pt x="0" y="596007"/>
                  <a:pt x="596007" y="0"/>
                  <a:pt x="13312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091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D581891-4938-4C40-A973-94FB51C8A4D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021012" y="-1588"/>
            <a:ext cx="9170988" cy="6858000"/>
          </a:xfrm>
          <a:custGeom>
            <a:avLst/>
            <a:gdLst>
              <a:gd name="connsiteX0" fmla="*/ 0 w 9170988"/>
              <a:gd name="connsiteY0" fmla="*/ 0 h 6858000"/>
              <a:gd name="connsiteX1" fmla="*/ 9170988 w 9170988"/>
              <a:gd name="connsiteY1" fmla="*/ 0 h 6858000"/>
              <a:gd name="connsiteX2" fmla="*/ 9170988 w 9170988"/>
              <a:gd name="connsiteY2" fmla="*/ 6858000 h 6858000"/>
              <a:gd name="connsiteX3" fmla="*/ 935038 w 9170988"/>
              <a:gd name="connsiteY3" fmla="*/ 6858000 h 6858000"/>
              <a:gd name="connsiteX4" fmla="*/ 1570038 w 9170988"/>
              <a:gd name="connsiteY4" fmla="*/ 30051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0988" h="6858000">
                <a:moveTo>
                  <a:pt x="0" y="0"/>
                </a:moveTo>
                <a:lnTo>
                  <a:pt x="9170988" y="0"/>
                </a:lnTo>
                <a:lnTo>
                  <a:pt x="9170988" y="6858000"/>
                </a:lnTo>
                <a:lnTo>
                  <a:pt x="935038" y="6858000"/>
                </a:lnTo>
                <a:lnTo>
                  <a:pt x="1570038" y="30051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7555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81" r:id="rId7"/>
    <p:sldLayoutId id="2147484082" r:id="rId8"/>
    <p:sldLayoutId id="2147484083" r:id="rId9"/>
    <p:sldLayoutId id="2147484084" r:id="rId10"/>
    <p:sldLayoutId id="2147484085" r:id="rId11"/>
    <p:sldLayoutId id="2147484086" r:id="rId12"/>
    <p:sldLayoutId id="2147484087" r:id="rId13"/>
    <p:sldLayoutId id="2147484088" r:id="rId14"/>
    <p:sldLayoutId id="2147484089" r:id="rId15"/>
    <p:sldLayoutId id="2147484090" r:id="rId16"/>
    <p:sldLayoutId id="2147484091" r:id="rId17"/>
    <p:sldLayoutId id="2147484092" r:id="rId18"/>
    <p:sldLayoutId id="2147484093" r:id="rId19"/>
    <p:sldLayoutId id="2147484094" r:id="rId20"/>
    <p:sldLayoutId id="2147484095" r:id="rId21"/>
    <p:sldLayoutId id="2147484096" r:id="rId22"/>
    <p:sldLayoutId id="2147484097" r:id="rId23"/>
    <p:sldLayoutId id="2147484098" r:id="rId24"/>
    <p:sldLayoutId id="2147484099" r:id="rId25"/>
    <p:sldLayoutId id="2147484100" r:id="rId26"/>
    <p:sldLayoutId id="2147484101" r:id="rId27"/>
    <p:sldLayoutId id="2147484102" r:id="rId28"/>
    <p:sldLayoutId id="2147484103" r:id="rId29"/>
    <p:sldLayoutId id="2147484104" r:id="rId30"/>
    <p:sldLayoutId id="2147484105" r:id="rId31"/>
    <p:sldLayoutId id="2147484106" r:id="rId32"/>
    <p:sldLayoutId id="2147484107" r:id="rId33"/>
    <p:sldLayoutId id="2147484108" r:id="rId34"/>
    <p:sldLayoutId id="2147484109" r:id="rId35"/>
    <p:sldLayoutId id="2147484110" r:id="rId36"/>
    <p:sldLayoutId id="2147484111" r:id="rId37"/>
    <p:sldLayoutId id="2147484112" r:id="rId38"/>
    <p:sldLayoutId id="2147484113" r:id="rId3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5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7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>
            <a:extLst>
              <a:ext uri="{FF2B5EF4-FFF2-40B4-BE49-F238E27FC236}">
                <a16:creationId xmlns:a16="http://schemas.microsoft.com/office/drawing/2014/main" id="{8056E8FF-DE4E-4DC9-96B7-75C83D838474}"/>
              </a:ext>
            </a:extLst>
          </p:cNvPr>
          <p:cNvSpPr>
            <a:spLocks/>
          </p:cNvSpPr>
          <p:nvPr/>
        </p:nvSpPr>
        <p:spPr bwMode="auto">
          <a:xfrm rot="5400000">
            <a:off x="2987589" y="815889"/>
            <a:ext cx="5247861" cy="6836361"/>
          </a:xfrm>
          <a:custGeom>
            <a:avLst/>
            <a:gdLst>
              <a:gd name="T0" fmla="*/ 757 w 757"/>
              <a:gd name="T1" fmla="*/ 450 h 989"/>
              <a:gd name="T2" fmla="*/ 757 w 757"/>
              <a:gd name="T3" fmla="*/ 0 h 989"/>
              <a:gd name="T4" fmla="*/ 0 w 757"/>
              <a:gd name="T5" fmla="*/ 484 h 989"/>
              <a:gd name="T6" fmla="*/ 757 w 757"/>
              <a:gd name="T7" fmla="*/ 989 h 989"/>
              <a:gd name="T8" fmla="*/ 757 w 757"/>
              <a:gd name="T9" fmla="*/ 521 h 989"/>
              <a:gd name="T10" fmla="*/ 757 w 757"/>
              <a:gd name="T11" fmla="*/ 450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7" h="989">
                <a:moveTo>
                  <a:pt x="757" y="450"/>
                </a:moveTo>
                <a:cubicBezTo>
                  <a:pt x="757" y="0"/>
                  <a:pt x="757" y="0"/>
                  <a:pt x="757" y="0"/>
                </a:cubicBezTo>
                <a:cubicBezTo>
                  <a:pt x="152" y="80"/>
                  <a:pt x="0" y="484"/>
                  <a:pt x="0" y="484"/>
                </a:cubicBezTo>
                <a:cubicBezTo>
                  <a:pt x="166" y="775"/>
                  <a:pt x="449" y="947"/>
                  <a:pt x="757" y="989"/>
                </a:cubicBezTo>
                <a:cubicBezTo>
                  <a:pt x="757" y="521"/>
                  <a:pt x="757" y="521"/>
                  <a:pt x="757" y="521"/>
                </a:cubicBezTo>
                <a:lnTo>
                  <a:pt x="757" y="4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B4E007-DD2C-498A-A647-785C7DA68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023D26-4AB7-4E49-901C-03948C01CC20}"/>
              </a:ext>
            </a:extLst>
          </p:cNvPr>
          <p:cNvSpPr txBox="1"/>
          <p:nvPr/>
        </p:nvSpPr>
        <p:spPr>
          <a:xfrm>
            <a:off x="5804789" y="937539"/>
            <a:ext cx="326664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Our Services</a:t>
            </a:r>
            <a:endParaRPr lang="en-US" sz="4000" dirty="0">
              <a:solidFill>
                <a:schemeClr val="accent4"/>
              </a:solidFill>
            </a:endParaRPr>
          </a:p>
        </p:txBody>
      </p:sp>
      <p:sp>
        <p:nvSpPr>
          <p:cNvPr id="26" name="Freeform 15">
            <a:extLst>
              <a:ext uri="{FF2B5EF4-FFF2-40B4-BE49-F238E27FC236}">
                <a16:creationId xmlns:a16="http://schemas.microsoft.com/office/drawing/2014/main" id="{31C784AF-BCF9-4953-BC23-DDAFE165524F}"/>
              </a:ext>
            </a:extLst>
          </p:cNvPr>
          <p:cNvSpPr>
            <a:spLocks/>
          </p:cNvSpPr>
          <p:nvPr/>
        </p:nvSpPr>
        <p:spPr bwMode="auto">
          <a:xfrm>
            <a:off x="1093106" y="-1590"/>
            <a:ext cx="4156339" cy="6859589"/>
          </a:xfrm>
          <a:custGeom>
            <a:avLst/>
            <a:gdLst>
              <a:gd name="T0" fmla="*/ 0 w 1147"/>
              <a:gd name="T1" fmla="*/ 0 h 1893"/>
              <a:gd name="T2" fmla="*/ 989 w 1147"/>
              <a:gd name="T3" fmla="*/ 1893 h 1893"/>
              <a:gd name="T4" fmla="*/ 1147 w 1147"/>
              <a:gd name="T5" fmla="*/ 0 h 1893"/>
              <a:gd name="T6" fmla="*/ 0 w 1147"/>
              <a:gd name="T7" fmla="*/ 0 h 1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7" h="1893">
                <a:moveTo>
                  <a:pt x="0" y="0"/>
                </a:moveTo>
                <a:lnTo>
                  <a:pt x="989" y="1893"/>
                </a:lnTo>
                <a:lnTo>
                  <a:pt x="114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9627865-E8AF-4B01-A917-9B3092CFEF49}"/>
              </a:ext>
            </a:extLst>
          </p:cNvPr>
          <p:cNvSpPr/>
          <p:nvPr/>
        </p:nvSpPr>
        <p:spPr>
          <a:xfrm>
            <a:off x="5804789" y="1779544"/>
            <a:ext cx="4378997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typesetting industry. Lorem Ipsum has been the industry's standard dummy text ever since the 1500s, when an unknown printer took a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88FFA0-0434-4B75-A021-9280760EE505}"/>
              </a:ext>
            </a:extLst>
          </p:cNvPr>
          <p:cNvSpPr txBox="1"/>
          <p:nvPr/>
        </p:nvSpPr>
        <p:spPr>
          <a:xfrm>
            <a:off x="1529766" y="3281380"/>
            <a:ext cx="32830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We have so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Many food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Recipes that so</a:t>
            </a:r>
          </a:p>
          <a:p>
            <a:pPr>
              <a:lnSpc>
                <a:spcPts val="3600"/>
              </a:lnSpc>
            </a:pPr>
            <a:r>
              <a:rPr lang="en-US" sz="3000" dirty="0" err="1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deleciuos</a:t>
            </a:r>
            <a:endParaRPr lang="en-US" sz="3000" dirty="0">
              <a:solidFill>
                <a:schemeClr val="tx2"/>
              </a:solidFill>
              <a:latin typeface="Roboto Slab" pitchFamily="2" charset="0"/>
              <a:ea typeface="Roboto Slab" pitchFamily="2" charset="0"/>
              <a:cs typeface="spinwerad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C55FA8D-9E3A-417A-9A55-EC505A3F2CF6}"/>
              </a:ext>
            </a:extLst>
          </p:cNvPr>
          <p:cNvGrpSpPr/>
          <p:nvPr/>
        </p:nvGrpSpPr>
        <p:grpSpPr>
          <a:xfrm>
            <a:off x="5804789" y="3550999"/>
            <a:ext cx="3854451" cy="2469423"/>
            <a:chOff x="5413252" y="3768713"/>
            <a:chExt cx="3854451" cy="246942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3020187-D441-4CF5-88A8-5EF10EC93D46}"/>
                </a:ext>
              </a:extLst>
            </p:cNvPr>
            <p:cNvSpPr/>
            <p:nvPr/>
          </p:nvSpPr>
          <p:spPr>
            <a:xfrm>
              <a:off x="6427252" y="3768713"/>
              <a:ext cx="2420856" cy="3539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700" b="1" dirty="0">
                  <a:solidFill>
                    <a:schemeClr val="accent6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Food And Restaurant </a:t>
              </a:r>
            </a:p>
          </p:txBody>
        </p:sp>
        <p:sp>
          <p:nvSpPr>
            <p:cNvPr id="19" name="TextBox 114">
              <a:extLst>
                <a:ext uri="{FF2B5EF4-FFF2-40B4-BE49-F238E27FC236}">
                  <a16:creationId xmlns:a16="http://schemas.microsoft.com/office/drawing/2014/main" id="{2CE2331A-899D-4BA4-A9B3-4789B30E81CC}"/>
                </a:ext>
              </a:extLst>
            </p:cNvPr>
            <p:cNvSpPr txBox="1"/>
            <p:nvPr/>
          </p:nvSpPr>
          <p:spPr>
            <a:xfrm>
              <a:off x="6427252" y="4114647"/>
              <a:ext cx="284045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44CCB8-DBD9-4F77-8970-59A2713AE02E}"/>
                </a:ext>
              </a:extLst>
            </p:cNvPr>
            <p:cNvGrpSpPr/>
            <p:nvPr/>
          </p:nvGrpSpPr>
          <p:grpSpPr>
            <a:xfrm>
              <a:off x="5413252" y="3768713"/>
              <a:ext cx="883944" cy="678514"/>
              <a:chOff x="-5854700" y="3695700"/>
              <a:chExt cx="2841624" cy="2181226"/>
            </a:xfrm>
          </p:grpSpPr>
          <p:sp>
            <p:nvSpPr>
              <p:cNvPr id="21" name="Freeform 12">
                <a:extLst>
                  <a:ext uri="{FF2B5EF4-FFF2-40B4-BE49-F238E27FC236}">
                    <a16:creationId xmlns:a16="http://schemas.microsoft.com/office/drawing/2014/main" id="{9DDA4FF3-BEF7-4E7B-AC3D-FD1BFCB5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3695700"/>
                <a:ext cx="2481262" cy="942975"/>
              </a:xfrm>
              <a:custGeom>
                <a:avLst/>
                <a:gdLst>
                  <a:gd name="T0" fmla="*/ 5951 w 11902"/>
                  <a:gd name="T1" fmla="*/ 0 h 4534"/>
                  <a:gd name="T2" fmla="*/ 0 w 11902"/>
                  <a:gd name="T3" fmla="*/ 4250 h 4534"/>
                  <a:gd name="T4" fmla="*/ 284 w 11902"/>
                  <a:gd name="T5" fmla="*/ 4534 h 4534"/>
                  <a:gd name="T6" fmla="*/ 11619 w 11902"/>
                  <a:gd name="T7" fmla="*/ 4534 h 4534"/>
                  <a:gd name="T8" fmla="*/ 11902 w 11902"/>
                  <a:gd name="T9" fmla="*/ 4250 h 4534"/>
                  <a:gd name="T10" fmla="*/ 5951 w 11902"/>
                  <a:gd name="T11" fmla="*/ 0 h 4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2" h="4534">
                    <a:moveTo>
                      <a:pt x="5951" y="0"/>
                    </a:moveTo>
                    <a:cubicBezTo>
                      <a:pt x="2726" y="0"/>
                      <a:pt x="0" y="1946"/>
                      <a:pt x="0" y="4250"/>
                    </a:cubicBezTo>
                    <a:cubicBezTo>
                      <a:pt x="0" y="4407"/>
                      <a:pt x="127" y="4534"/>
                      <a:pt x="284" y="4534"/>
                    </a:cubicBezTo>
                    <a:cubicBezTo>
                      <a:pt x="11619" y="4534"/>
                      <a:pt x="11619" y="4534"/>
                      <a:pt x="11619" y="4534"/>
                    </a:cubicBezTo>
                    <a:cubicBezTo>
                      <a:pt x="11775" y="4534"/>
                      <a:pt x="11902" y="4407"/>
                      <a:pt x="11902" y="4250"/>
                    </a:cubicBezTo>
                    <a:cubicBezTo>
                      <a:pt x="11902" y="1946"/>
                      <a:pt x="9177" y="0"/>
                      <a:pt x="595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8E51C8AD-EBB8-41BE-8AEB-84E12578D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80088" y="4627563"/>
                <a:ext cx="2760662" cy="777875"/>
              </a:xfrm>
              <a:custGeom>
                <a:avLst/>
                <a:gdLst>
                  <a:gd name="T0" fmla="*/ 12903 w 13243"/>
                  <a:gd name="T1" fmla="*/ 1030 h 3739"/>
                  <a:gd name="T2" fmla="*/ 6725 w 13243"/>
                  <a:gd name="T3" fmla="*/ 0 h 3739"/>
                  <a:gd name="T4" fmla="*/ 596 w 13243"/>
                  <a:gd name="T5" fmla="*/ 963 h 3739"/>
                  <a:gd name="T6" fmla="*/ 821 w 13243"/>
                  <a:gd name="T7" fmla="*/ 3348 h 3739"/>
                  <a:gd name="T8" fmla="*/ 1908 w 13243"/>
                  <a:gd name="T9" fmla="*/ 3737 h 3739"/>
                  <a:gd name="T10" fmla="*/ 11543 w 13243"/>
                  <a:gd name="T11" fmla="*/ 3737 h 3739"/>
                  <a:gd name="T12" fmla="*/ 13243 w 13243"/>
                  <a:gd name="T13" fmla="*/ 2037 h 3739"/>
                  <a:gd name="T14" fmla="*/ 12903 w 13243"/>
                  <a:gd name="T15" fmla="*/ 1030 h 3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43" h="3739">
                    <a:moveTo>
                      <a:pt x="12903" y="1030"/>
                    </a:moveTo>
                    <a:cubicBezTo>
                      <a:pt x="12724" y="604"/>
                      <a:pt x="11607" y="0"/>
                      <a:pt x="6725" y="0"/>
                    </a:cubicBezTo>
                    <a:cubicBezTo>
                      <a:pt x="4074" y="0"/>
                      <a:pt x="929" y="170"/>
                      <a:pt x="596" y="963"/>
                    </a:cubicBezTo>
                    <a:cubicBezTo>
                      <a:pt x="0" y="1684"/>
                      <a:pt x="100" y="2752"/>
                      <a:pt x="821" y="3348"/>
                    </a:cubicBezTo>
                    <a:cubicBezTo>
                      <a:pt x="1127" y="3601"/>
                      <a:pt x="1511" y="3739"/>
                      <a:pt x="1908" y="3737"/>
                    </a:cubicBezTo>
                    <a:cubicBezTo>
                      <a:pt x="11543" y="3737"/>
                      <a:pt x="11543" y="3737"/>
                      <a:pt x="11543" y="3737"/>
                    </a:cubicBezTo>
                    <a:cubicBezTo>
                      <a:pt x="12482" y="3737"/>
                      <a:pt x="13243" y="2976"/>
                      <a:pt x="13243" y="2037"/>
                    </a:cubicBezTo>
                    <a:cubicBezTo>
                      <a:pt x="13242" y="1673"/>
                      <a:pt x="13123" y="1320"/>
                      <a:pt x="12903" y="103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8226FD4E-02AA-40F1-BAAC-6708E86FE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54700" y="4521200"/>
                <a:ext cx="2841624" cy="442913"/>
              </a:xfrm>
              <a:custGeom>
                <a:avLst/>
                <a:gdLst>
                  <a:gd name="T0" fmla="*/ 12808 w 13628"/>
                  <a:gd name="T1" fmla="*/ 6 h 2130"/>
                  <a:gd name="T2" fmla="*/ 12752 w 13628"/>
                  <a:gd name="T3" fmla="*/ 0 h 2130"/>
                  <a:gd name="T4" fmla="*/ 1417 w 13628"/>
                  <a:gd name="T5" fmla="*/ 0 h 2130"/>
                  <a:gd name="T6" fmla="*/ 0 w 13628"/>
                  <a:gd name="T7" fmla="*/ 1417 h 2130"/>
                  <a:gd name="T8" fmla="*/ 313 w 13628"/>
                  <a:gd name="T9" fmla="*/ 1884 h 2130"/>
                  <a:gd name="T10" fmla="*/ 783 w 13628"/>
                  <a:gd name="T11" fmla="*/ 1977 h 2130"/>
                  <a:gd name="T12" fmla="*/ 1690 w 13628"/>
                  <a:gd name="T13" fmla="*/ 1510 h 2130"/>
                  <a:gd name="T14" fmla="*/ 2540 w 13628"/>
                  <a:gd name="T15" fmla="*/ 1358 h 2130"/>
                  <a:gd name="T16" fmla="*/ 2836 w 13628"/>
                  <a:gd name="T17" fmla="*/ 1414 h 2130"/>
                  <a:gd name="T18" fmla="*/ 3243 w 13628"/>
                  <a:gd name="T19" fmla="*/ 1977 h 2130"/>
                  <a:gd name="T20" fmla="*/ 3899 w 13628"/>
                  <a:gd name="T21" fmla="*/ 2097 h 2130"/>
                  <a:gd name="T22" fmla="*/ 5089 w 13628"/>
                  <a:gd name="T23" fmla="*/ 1458 h 2130"/>
                  <a:gd name="T24" fmla="*/ 5792 w 13628"/>
                  <a:gd name="T25" fmla="*/ 1308 h 2130"/>
                  <a:gd name="T26" fmla="*/ 6234 w 13628"/>
                  <a:gd name="T27" fmla="*/ 1417 h 2130"/>
                  <a:gd name="T28" fmla="*/ 7354 w 13628"/>
                  <a:gd name="T29" fmla="*/ 2116 h 2130"/>
                  <a:gd name="T30" fmla="*/ 8496 w 13628"/>
                  <a:gd name="T31" fmla="*/ 1436 h 2130"/>
                  <a:gd name="T32" fmla="*/ 9034 w 13628"/>
                  <a:gd name="T33" fmla="*/ 1303 h 2130"/>
                  <a:gd name="T34" fmla="*/ 9635 w 13628"/>
                  <a:gd name="T35" fmla="*/ 1416 h 2130"/>
                  <a:gd name="T36" fmla="*/ 10402 w 13628"/>
                  <a:gd name="T37" fmla="*/ 2054 h 2130"/>
                  <a:gd name="T38" fmla="*/ 11891 w 13628"/>
                  <a:gd name="T39" fmla="*/ 1494 h 2130"/>
                  <a:gd name="T40" fmla="*/ 11920 w 13628"/>
                  <a:gd name="T41" fmla="*/ 1415 h 2130"/>
                  <a:gd name="T42" fmla="*/ 12463 w 13628"/>
                  <a:gd name="T43" fmla="*/ 1690 h 2130"/>
                  <a:gd name="T44" fmla="*/ 13358 w 13628"/>
                  <a:gd name="T45" fmla="*/ 1943 h 2130"/>
                  <a:gd name="T46" fmla="*/ 13602 w 13628"/>
                  <a:gd name="T47" fmla="*/ 1417 h 2130"/>
                  <a:gd name="T48" fmla="*/ 12808 w 13628"/>
                  <a:gd name="T49" fmla="*/ 6 h 2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28" h="2130">
                    <a:moveTo>
                      <a:pt x="12808" y="6"/>
                    </a:moveTo>
                    <a:cubicBezTo>
                      <a:pt x="12790" y="2"/>
                      <a:pt x="12771" y="0"/>
                      <a:pt x="12752" y="0"/>
                    </a:cubicBezTo>
                    <a:cubicBezTo>
                      <a:pt x="1417" y="0"/>
                      <a:pt x="1417" y="0"/>
                      <a:pt x="1417" y="0"/>
                    </a:cubicBezTo>
                    <a:cubicBezTo>
                      <a:pt x="636" y="4"/>
                      <a:pt x="4" y="636"/>
                      <a:pt x="0" y="1417"/>
                    </a:cubicBezTo>
                    <a:cubicBezTo>
                      <a:pt x="1" y="1621"/>
                      <a:pt x="124" y="1805"/>
                      <a:pt x="313" y="1884"/>
                    </a:cubicBezTo>
                    <a:cubicBezTo>
                      <a:pt x="461" y="1948"/>
                      <a:pt x="621" y="1980"/>
                      <a:pt x="783" y="1977"/>
                    </a:cubicBezTo>
                    <a:cubicBezTo>
                      <a:pt x="1188" y="1977"/>
                      <a:pt x="1620" y="1830"/>
                      <a:pt x="1690" y="1510"/>
                    </a:cubicBezTo>
                    <a:cubicBezTo>
                      <a:pt x="1958" y="1395"/>
                      <a:pt x="2249" y="1343"/>
                      <a:pt x="2540" y="1358"/>
                    </a:cubicBezTo>
                    <a:cubicBezTo>
                      <a:pt x="2641" y="1358"/>
                      <a:pt x="2742" y="1378"/>
                      <a:pt x="2836" y="1414"/>
                    </a:cubicBezTo>
                    <a:cubicBezTo>
                      <a:pt x="2844" y="1668"/>
                      <a:pt x="3005" y="1890"/>
                      <a:pt x="3243" y="1977"/>
                    </a:cubicBezTo>
                    <a:cubicBezTo>
                      <a:pt x="3451" y="2061"/>
                      <a:pt x="3674" y="2102"/>
                      <a:pt x="3899" y="2097"/>
                    </a:cubicBezTo>
                    <a:cubicBezTo>
                      <a:pt x="4479" y="2097"/>
                      <a:pt x="5103" y="1884"/>
                      <a:pt x="5089" y="1458"/>
                    </a:cubicBezTo>
                    <a:cubicBezTo>
                      <a:pt x="5301" y="1332"/>
                      <a:pt x="5548" y="1280"/>
                      <a:pt x="5792" y="1308"/>
                    </a:cubicBezTo>
                    <a:cubicBezTo>
                      <a:pt x="5947" y="1302"/>
                      <a:pt x="6100" y="1340"/>
                      <a:pt x="6234" y="1417"/>
                    </a:cubicBezTo>
                    <a:cubicBezTo>
                      <a:pt x="6234" y="1842"/>
                      <a:pt x="6674" y="2116"/>
                      <a:pt x="7354" y="2116"/>
                    </a:cubicBezTo>
                    <a:cubicBezTo>
                      <a:pt x="8034" y="2116"/>
                      <a:pt x="8501" y="1833"/>
                      <a:pt x="8496" y="1436"/>
                    </a:cubicBezTo>
                    <a:cubicBezTo>
                      <a:pt x="8654" y="1331"/>
                      <a:pt x="8845" y="1283"/>
                      <a:pt x="9034" y="1303"/>
                    </a:cubicBezTo>
                    <a:cubicBezTo>
                      <a:pt x="9240" y="1292"/>
                      <a:pt x="9446" y="1331"/>
                      <a:pt x="9635" y="1416"/>
                    </a:cubicBezTo>
                    <a:cubicBezTo>
                      <a:pt x="9635" y="1541"/>
                      <a:pt x="9691" y="1954"/>
                      <a:pt x="10402" y="2054"/>
                    </a:cubicBezTo>
                    <a:cubicBezTo>
                      <a:pt x="10931" y="2130"/>
                      <a:pt x="11746" y="2003"/>
                      <a:pt x="11891" y="1494"/>
                    </a:cubicBezTo>
                    <a:cubicBezTo>
                      <a:pt x="11906" y="1441"/>
                      <a:pt x="11920" y="1419"/>
                      <a:pt x="11920" y="1415"/>
                    </a:cubicBezTo>
                    <a:cubicBezTo>
                      <a:pt x="12116" y="1474"/>
                      <a:pt x="12300" y="1567"/>
                      <a:pt x="12463" y="1690"/>
                    </a:cubicBezTo>
                    <a:cubicBezTo>
                      <a:pt x="12784" y="1897"/>
                      <a:pt x="13087" y="2092"/>
                      <a:pt x="13358" y="1943"/>
                    </a:cubicBezTo>
                    <a:cubicBezTo>
                      <a:pt x="13533" y="1829"/>
                      <a:pt x="13628" y="1624"/>
                      <a:pt x="13602" y="1417"/>
                    </a:cubicBezTo>
                    <a:cubicBezTo>
                      <a:pt x="13602" y="185"/>
                      <a:pt x="12842" y="12"/>
                      <a:pt x="12808" y="6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5">
                <a:extLst>
                  <a:ext uri="{FF2B5EF4-FFF2-40B4-BE49-F238E27FC236}">
                    <a16:creationId xmlns:a16="http://schemas.microsoft.com/office/drawing/2014/main" id="{BC23026B-10AF-40F8-B569-1938649B6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4863" y="3924300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6">
                <a:extLst>
                  <a:ext uri="{FF2B5EF4-FFF2-40B4-BE49-F238E27FC236}">
                    <a16:creationId xmlns:a16="http://schemas.microsoft.com/office/drawing/2014/main" id="{B5C39902-E023-4E9C-B924-08CF50E57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6550" y="3986213"/>
                <a:ext cx="188912" cy="180975"/>
              </a:xfrm>
              <a:custGeom>
                <a:avLst/>
                <a:gdLst>
                  <a:gd name="T0" fmla="*/ 593 w 904"/>
                  <a:gd name="T1" fmla="*/ 873 h 873"/>
                  <a:gd name="T2" fmla="*/ 392 w 904"/>
                  <a:gd name="T3" fmla="*/ 790 h 873"/>
                  <a:gd name="T4" fmla="*/ 109 w 904"/>
                  <a:gd name="T5" fmla="*/ 506 h 873"/>
                  <a:gd name="T6" fmla="*/ 115 w 904"/>
                  <a:gd name="T7" fmla="*/ 106 h 873"/>
                  <a:gd name="T8" fmla="*/ 509 w 904"/>
                  <a:gd name="T9" fmla="*/ 106 h 873"/>
                  <a:gd name="T10" fmla="*/ 793 w 904"/>
                  <a:gd name="T11" fmla="*/ 389 h 873"/>
                  <a:gd name="T12" fmla="*/ 793 w 904"/>
                  <a:gd name="T13" fmla="*/ 790 h 873"/>
                  <a:gd name="T14" fmla="*/ 592 w 904"/>
                  <a:gd name="T15" fmla="*/ 873 h 873"/>
                  <a:gd name="T16" fmla="*/ 593 w 904"/>
                  <a:gd name="T17" fmla="*/ 873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3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6"/>
                      <a:pt x="109" y="506"/>
                      <a:pt x="109" y="506"/>
                    </a:cubicBezTo>
                    <a:cubicBezTo>
                      <a:pt x="0" y="394"/>
                      <a:pt x="3" y="214"/>
                      <a:pt x="115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89"/>
                      <a:pt x="793" y="389"/>
                      <a:pt x="793" y="389"/>
                    </a:cubicBezTo>
                    <a:cubicBezTo>
                      <a:pt x="903" y="500"/>
                      <a:pt x="904" y="679"/>
                      <a:pt x="793" y="790"/>
                    </a:cubicBezTo>
                    <a:cubicBezTo>
                      <a:pt x="740" y="843"/>
                      <a:pt x="667" y="873"/>
                      <a:pt x="592" y="873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7">
                <a:extLst>
                  <a:ext uri="{FF2B5EF4-FFF2-40B4-BE49-F238E27FC236}">
                    <a16:creationId xmlns:a16="http://schemas.microsoft.com/office/drawing/2014/main" id="{84A60F17-C1B3-4232-9101-BA4A30810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73475" y="4221163"/>
                <a:ext cx="187325" cy="182563"/>
              </a:xfrm>
              <a:custGeom>
                <a:avLst/>
                <a:gdLst>
                  <a:gd name="T0" fmla="*/ 593 w 904"/>
                  <a:gd name="T1" fmla="*/ 873 h 874"/>
                  <a:gd name="T2" fmla="*/ 392 w 904"/>
                  <a:gd name="T3" fmla="*/ 790 h 874"/>
                  <a:gd name="T4" fmla="*/ 109 w 904"/>
                  <a:gd name="T5" fmla="*/ 507 h 874"/>
                  <a:gd name="T6" fmla="*/ 116 w 904"/>
                  <a:gd name="T7" fmla="*/ 106 h 874"/>
                  <a:gd name="T8" fmla="*/ 509 w 904"/>
                  <a:gd name="T9" fmla="*/ 106 h 874"/>
                  <a:gd name="T10" fmla="*/ 793 w 904"/>
                  <a:gd name="T11" fmla="*/ 390 h 874"/>
                  <a:gd name="T12" fmla="*/ 793 w 904"/>
                  <a:gd name="T13" fmla="*/ 790 h 874"/>
                  <a:gd name="T14" fmla="*/ 592 w 904"/>
                  <a:gd name="T15" fmla="*/ 874 h 874"/>
                  <a:gd name="T16" fmla="*/ 593 w 904"/>
                  <a:gd name="T17" fmla="*/ 873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4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7"/>
                      <a:pt x="109" y="507"/>
                      <a:pt x="109" y="507"/>
                    </a:cubicBezTo>
                    <a:cubicBezTo>
                      <a:pt x="0" y="394"/>
                      <a:pt x="3" y="215"/>
                      <a:pt x="116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90"/>
                      <a:pt x="793" y="390"/>
                      <a:pt x="793" y="390"/>
                    </a:cubicBezTo>
                    <a:cubicBezTo>
                      <a:pt x="903" y="500"/>
                      <a:pt x="904" y="680"/>
                      <a:pt x="793" y="790"/>
                    </a:cubicBezTo>
                    <a:cubicBezTo>
                      <a:pt x="740" y="844"/>
                      <a:pt x="667" y="874"/>
                      <a:pt x="592" y="874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8">
                <a:extLst>
                  <a:ext uri="{FF2B5EF4-FFF2-40B4-BE49-F238E27FC236}">
                    <a16:creationId xmlns:a16="http://schemas.microsoft.com/office/drawing/2014/main" id="{161DA651-2CE3-4353-8BBD-56A70C1A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7063" y="4219575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9">
                <a:extLst>
                  <a:ext uri="{FF2B5EF4-FFF2-40B4-BE49-F238E27FC236}">
                    <a16:creationId xmlns:a16="http://schemas.microsoft.com/office/drawing/2014/main" id="{CF70EDD7-93E9-4E63-A1CC-89EB498E4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45088" y="4103688"/>
                <a:ext cx="180975" cy="182563"/>
              </a:xfrm>
              <a:custGeom>
                <a:avLst/>
                <a:gdLst>
                  <a:gd name="T0" fmla="*/ 283 w 872"/>
                  <a:gd name="T1" fmla="*/ 874 h 875"/>
                  <a:gd name="T2" fmla="*/ 1 w 872"/>
                  <a:gd name="T3" fmla="*/ 589 h 875"/>
                  <a:gd name="T4" fmla="*/ 82 w 872"/>
                  <a:gd name="T5" fmla="*/ 393 h 875"/>
                  <a:gd name="T6" fmla="*/ 366 w 872"/>
                  <a:gd name="T7" fmla="*/ 109 h 875"/>
                  <a:gd name="T8" fmla="*/ 766 w 872"/>
                  <a:gd name="T9" fmla="*/ 116 h 875"/>
                  <a:gd name="T10" fmla="*/ 766 w 872"/>
                  <a:gd name="T11" fmla="*/ 510 h 875"/>
                  <a:gd name="T12" fmla="*/ 483 w 872"/>
                  <a:gd name="T13" fmla="*/ 793 h 875"/>
                  <a:gd name="T14" fmla="*/ 283 w 872"/>
                  <a:gd name="T15" fmla="*/ 874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2" h="875">
                    <a:moveTo>
                      <a:pt x="283" y="874"/>
                    </a:moveTo>
                    <a:cubicBezTo>
                      <a:pt x="126" y="873"/>
                      <a:pt x="0" y="746"/>
                      <a:pt x="1" y="589"/>
                    </a:cubicBezTo>
                    <a:cubicBezTo>
                      <a:pt x="2" y="516"/>
                      <a:pt x="31" y="445"/>
                      <a:pt x="82" y="393"/>
                    </a:cubicBezTo>
                    <a:cubicBezTo>
                      <a:pt x="366" y="109"/>
                      <a:pt x="366" y="109"/>
                      <a:pt x="366" y="109"/>
                    </a:cubicBezTo>
                    <a:cubicBezTo>
                      <a:pt x="478" y="0"/>
                      <a:pt x="657" y="4"/>
                      <a:pt x="766" y="116"/>
                    </a:cubicBezTo>
                    <a:cubicBezTo>
                      <a:pt x="872" y="226"/>
                      <a:pt x="872" y="400"/>
                      <a:pt x="766" y="510"/>
                    </a:cubicBezTo>
                    <a:cubicBezTo>
                      <a:pt x="483" y="793"/>
                      <a:pt x="483" y="793"/>
                      <a:pt x="483" y="793"/>
                    </a:cubicBezTo>
                    <a:cubicBezTo>
                      <a:pt x="429" y="846"/>
                      <a:pt x="358" y="875"/>
                      <a:pt x="283" y="87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0">
                <a:extLst>
                  <a:ext uri="{FF2B5EF4-FFF2-40B4-BE49-F238E27FC236}">
                    <a16:creationId xmlns:a16="http://schemas.microsoft.com/office/drawing/2014/main" id="{1AB27F35-7031-47BC-B8EE-AC5E074E9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5287963"/>
                <a:ext cx="2481262" cy="588963"/>
              </a:xfrm>
              <a:custGeom>
                <a:avLst/>
                <a:gdLst>
                  <a:gd name="T0" fmla="*/ 11619 w 11902"/>
                  <a:gd name="T1" fmla="*/ 0 h 2833"/>
                  <a:gd name="T2" fmla="*/ 284 w 11902"/>
                  <a:gd name="T3" fmla="*/ 0 h 2833"/>
                  <a:gd name="T4" fmla="*/ 0 w 11902"/>
                  <a:gd name="T5" fmla="*/ 283 h 2833"/>
                  <a:gd name="T6" fmla="*/ 2551 w 11902"/>
                  <a:gd name="T7" fmla="*/ 2833 h 2833"/>
                  <a:gd name="T8" fmla="*/ 9352 w 11902"/>
                  <a:gd name="T9" fmla="*/ 2833 h 2833"/>
                  <a:gd name="T10" fmla="*/ 11902 w 11902"/>
                  <a:gd name="T11" fmla="*/ 283 h 2833"/>
                  <a:gd name="T12" fmla="*/ 11619 w 11902"/>
                  <a:gd name="T13" fmla="*/ 0 h 2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02" h="2833">
                    <a:moveTo>
                      <a:pt x="11619" y="0"/>
                    </a:moveTo>
                    <a:cubicBezTo>
                      <a:pt x="284" y="0"/>
                      <a:pt x="284" y="0"/>
                      <a:pt x="284" y="0"/>
                    </a:cubicBezTo>
                    <a:cubicBezTo>
                      <a:pt x="127" y="0"/>
                      <a:pt x="0" y="127"/>
                      <a:pt x="0" y="283"/>
                    </a:cubicBezTo>
                    <a:cubicBezTo>
                      <a:pt x="0" y="1692"/>
                      <a:pt x="1142" y="2833"/>
                      <a:pt x="2551" y="2833"/>
                    </a:cubicBezTo>
                    <a:cubicBezTo>
                      <a:pt x="9352" y="2833"/>
                      <a:pt x="9352" y="2833"/>
                      <a:pt x="9352" y="2833"/>
                    </a:cubicBezTo>
                    <a:cubicBezTo>
                      <a:pt x="10760" y="2833"/>
                      <a:pt x="11902" y="1692"/>
                      <a:pt x="11902" y="283"/>
                    </a:cubicBezTo>
                    <a:cubicBezTo>
                      <a:pt x="11902" y="127"/>
                      <a:pt x="11775" y="0"/>
                      <a:pt x="1161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1">
                <a:extLst>
                  <a:ext uri="{FF2B5EF4-FFF2-40B4-BE49-F238E27FC236}">
                    <a16:creationId xmlns:a16="http://schemas.microsoft.com/office/drawing/2014/main" id="{0B451DBF-C2EA-4F59-B11E-D523D584D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64150" y="5287963"/>
                <a:ext cx="952500" cy="354013"/>
              </a:xfrm>
              <a:custGeom>
                <a:avLst/>
                <a:gdLst>
                  <a:gd name="T0" fmla="*/ 4250 w 4568"/>
                  <a:gd name="T1" fmla="*/ 0 h 1700"/>
                  <a:gd name="T2" fmla="*/ 283 w 4568"/>
                  <a:gd name="T3" fmla="*/ 0 h 1700"/>
                  <a:gd name="T4" fmla="*/ 0 w 4568"/>
                  <a:gd name="T5" fmla="*/ 283 h 1700"/>
                  <a:gd name="T6" fmla="*/ 30 w 4568"/>
                  <a:gd name="T7" fmla="*/ 410 h 1700"/>
                  <a:gd name="T8" fmla="*/ 596 w 4568"/>
                  <a:gd name="T9" fmla="*/ 1544 h 1700"/>
                  <a:gd name="T10" fmla="*/ 850 w 4568"/>
                  <a:gd name="T11" fmla="*/ 1700 h 1700"/>
                  <a:gd name="T12" fmla="*/ 939 w 4568"/>
                  <a:gd name="T13" fmla="*/ 1685 h 1700"/>
                  <a:gd name="T14" fmla="*/ 4340 w 4568"/>
                  <a:gd name="T15" fmla="*/ 552 h 1700"/>
                  <a:gd name="T16" fmla="*/ 4518 w 4568"/>
                  <a:gd name="T17" fmla="*/ 193 h 1700"/>
                  <a:gd name="T18" fmla="*/ 4250 w 4568"/>
                  <a:gd name="T19" fmla="*/ 0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68" h="1700">
                    <a:moveTo>
                      <a:pt x="4250" y="0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126" y="0"/>
                      <a:pt x="0" y="127"/>
                      <a:pt x="0" y="283"/>
                    </a:cubicBezTo>
                    <a:cubicBezTo>
                      <a:pt x="0" y="327"/>
                      <a:pt x="10" y="371"/>
                      <a:pt x="30" y="410"/>
                    </a:cubicBezTo>
                    <a:cubicBezTo>
                      <a:pt x="596" y="1544"/>
                      <a:pt x="596" y="1544"/>
                      <a:pt x="596" y="1544"/>
                    </a:cubicBezTo>
                    <a:cubicBezTo>
                      <a:pt x="644" y="1639"/>
                      <a:pt x="742" y="1700"/>
                      <a:pt x="850" y="1700"/>
                    </a:cubicBezTo>
                    <a:cubicBezTo>
                      <a:pt x="880" y="1700"/>
                      <a:pt x="910" y="1695"/>
                      <a:pt x="939" y="1685"/>
                    </a:cubicBezTo>
                    <a:cubicBezTo>
                      <a:pt x="4340" y="552"/>
                      <a:pt x="4340" y="552"/>
                      <a:pt x="4340" y="552"/>
                    </a:cubicBezTo>
                    <a:cubicBezTo>
                      <a:pt x="4488" y="502"/>
                      <a:pt x="4568" y="341"/>
                      <a:pt x="4518" y="193"/>
                    </a:cubicBezTo>
                    <a:cubicBezTo>
                      <a:pt x="4480" y="78"/>
                      <a:pt x="4372" y="0"/>
                      <a:pt x="4250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530BEBF-E250-480E-B5DB-68782A8D046F}"/>
                </a:ext>
              </a:extLst>
            </p:cNvPr>
            <p:cNvSpPr/>
            <p:nvPr/>
          </p:nvSpPr>
          <p:spPr>
            <a:xfrm>
              <a:off x="6427252" y="5184316"/>
              <a:ext cx="2420856" cy="3539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7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Food And Restaurant </a:t>
              </a:r>
            </a:p>
          </p:txBody>
        </p:sp>
        <p:sp>
          <p:nvSpPr>
            <p:cNvPr id="41" name="TextBox 114">
              <a:extLst>
                <a:ext uri="{FF2B5EF4-FFF2-40B4-BE49-F238E27FC236}">
                  <a16:creationId xmlns:a16="http://schemas.microsoft.com/office/drawing/2014/main" id="{C44E0C1A-9DED-4758-BC3D-C5947D18F765}"/>
                </a:ext>
              </a:extLst>
            </p:cNvPr>
            <p:cNvSpPr txBox="1"/>
            <p:nvPr/>
          </p:nvSpPr>
          <p:spPr>
            <a:xfrm>
              <a:off x="6427252" y="5530250"/>
              <a:ext cx="284045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9AC5D62-7D4E-42ED-831D-D1887FE056C2}"/>
                </a:ext>
              </a:extLst>
            </p:cNvPr>
            <p:cNvGrpSpPr/>
            <p:nvPr/>
          </p:nvGrpSpPr>
          <p:grpSpPr>
            <a:xfrm>
              <a:off x="5413252" y="5184316"/>
              <a:ext cx="946913" cy="864355"/>
              <a:chOff x="-5876925" y="2867026"/>
              <a:chExt cx="2403475" cy="2193924"/>
            </a:xfrm>
          </p:grpSpPr>
          <p:sp>
            <p:nvSpPr>
              <p:cNvPr id="43" name="Freeform 25">
                <a:extLst>
                  <a:ext uri="{FF2B5EF4-FFF2-40B4-BE49-F238E27FC236}">
                    <a16:creationId xmlns:a16="http://schemas.microsoft.com/office/drawing/2014/main" id="{C38A8811-7E6A-4A57-A4EE-7D202D0B98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097213"/>
                <a:ext cx="1225550" cy="817562"/>
              </a:xfrm>
              <a:custGeom>
                <a:avLst/>
                <a:gdLst>
                  <a:gd name="T0" fmla="*/ 6732 w 6958"/>
                  <a:gd name="T1" fmla="*/ 3020 h 4652"/>
                  <a:gd name="T2" fmla="*/ 6533 w 6958"/>
                  <a:gd name="T3" fmla="*/ 3613 h 4652"/>
                  <a:gd name="T4" fmla="*/ 4897 w 6958"/>
                  <a:gd name="T5" fmla="*/ 4426 h 4652"/>
                  <a:gd name="T6" fmla="*/ 4414 w 6958"/>
                  <a:gd name="T7" fmla="*/ 4264 h 4652"/>
                  <a:gd name="T8" fmla="*/ 1039 w 6958"/>
                  <a:gd name="T9" fmla="*/ 3131 h 4652"/>
                  <a:gd name="T10" fmla="*/ 225 w 6958"/>
                  <a:gd name="T11" fmla="*/ 1495 h 4652"/>
                  <a:gd name="T12" fmla="*/ 425 w 6958"/>
                  <a:gd name="T13" fmla="*/ 902 h 4652"/>
                  <a:gd name="T14" fmla="*/ 1270 w 6958"/>
                  <a:gd name="T15" fmla="*/ 80 h 4652"/>
                  <a:gd name="T16" fmla="*/ 2060 w 6958"/>
                  <a:gd name="T17" fmla="*/ 89 h 4652"/>
                  <a:gd name="T18" fmla="*/ 5919 w 6958"/>
                  <a:gd name="T19" fmla="*/ 1384 h 4652"/>
                  <a:gd name="T20" fmla="*/ 6732 w 6958"/>
                  <a:gd name="T21" fmla="*/ 3020 h 4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58" h="4652">
                    <a:moveTo>
                      <a:pt x="6732" y="3020"/>
                    </a:moveTo>
                    <a:cubicBezTo>
                      <a:pt x="6533" y="3613"/>
                      <a:pt x="6533" y="3613"/>
                      <a:pt x="6533" y="3613"/>
                    </a:cubicBezTo>
                    <a:cubicBezTo>
                      <a:pt x="6307" y="4286"/>
                      <a:pt x="5571" y="4652"/>
                      <a:pt x="4897" y="4426"/>
                    </a:cubicBezTo>
                    <a:cubicBezTo>
                      <a:pt x="4414" y="4264"/>
                      <a:pt x="4414" y="4264"/>
                      <a:pt x="4414" y="4264"/>
                    </a:cubicBezTo>
                    <a:cubicBezTo>
                      <a:pt x="1039" y="3131"/>
                      <a:pt x="1039" y="3131"/>
                      <a:pt x="1039" y="3131"/>
                    </a:cubicBezTo>
                    <a:cubicBezTo>
                      <a:pt x="365" y="2905"/>
                      <a:pt x="0" y="2169"/>
                      <a:pt x="225" y="1495"/>
                    </a:cubicBezTo>
                    <a:cubicBezTo>
                      <a:pt x="425" y="902"/>
                      <a:pt x="425" y="902"/>
                      <a:pt x="425" y="902"/>
                    </a:cubicBezTo>
                    <a:cubicBezTo>
                      <a:pt x="562" y="494"/>
                      <a:pt x="886" y="199"/>
                      <a:pt x="1270" y="80"/>
                    </a:cubicBezTo>
                    <a:cubicBezTo>
                      <a:pt x="1520" y="3"/>
                      <a:pt x="1795" y="0"/>
                      <a:pt x="2060" y="89"/>
                    </a:cubicBezTo>
                    <a:cubicBezTo>
                      <a:pt x="5919" y="1384"/>
                      <a:pt x="5919" y="1384"/>
                      <a:pt x="5919" y="1384"/>
                    </a:cubicBezTo>
                    <a:cubicBezTo>
                      <a:pt x="6592" y="1610"/>
                      <a:pt x="6958" y="2346"/>
                      <a:pt x="6732" y="3020"/>
                    </a:cubicBezTo>
                    <a:close/>
                  </a:path>
                </a:pathLst>
              </a:custGeom>
              <a:solidFill>
                <a:srgbClr val="78B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6">
                <a:extLst>
                  <a:ext uri="{FF2B5EF4-FFF2-40B4-BE49-F238E27FC236}">
                    <a16:creationId xmlns:a16="http://schemas.microsoft.com/office/drawing/2014/main" id="{591762A6-0BB3-404B-A7EB-B9FE8C80B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111500"/>
                <a:ext cx="823913" cy="735012"/>
              </a:xfrm>
              <a:custGeom>
                <a:avLst/>
                <a:gdLst>
                  <a:gd name="T0" fmla="*/ 4679 w 4679"/>
                  <a:gd name="T1" fmla="*/ 3956 h 4184"/>
                  <a:gd name="T2" fmla="*/ 4414 w 4679"/>
                  <a:gd name="T3" fmla="*/ 4184 h 4184"/>
                  <a:gd name="T4" fmla="*/ 1039 w 4679"/>
                  <a:gd name="T5" fmla="*/ 3051 h 4184"/>
                  <a:gd name="T6" fmla="*/ 225 w 4679"/>
                  <a:gd name="T7" fmla="*/ 1415 h 4184"/>
                  <a:gd name="T8" fmla="*/ 425 w 4679"/>
                  <a:gd name="T9" fmla="*/ 822 h 4184"/>
                  <a:gd name="T10" fmla="*/ 1270 w 4679"/>
                  <a:gd name="T11" fmla="*/ 0 h 4184"/>
                  <a:gd name="T12" fmla="*/ 4679 w 4679"/>
                  <a:gd name="T13" fmla="*/ 3956 h 4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9" h="4184">
                    <a:moveTo>
                      <a:pt x="4679" y="3956"/>
                    </a:moveTo>
                    <a:cubicBezTo>
                      <a:pt x="4414" y="4184"/>
                      <a:pt x="4414" y="4184"/>
                      <a:pt x="4414" y="4184"/>
                    </a:cubicBezTo>
                    <a:cubicBezTo>
                      <a:pt x="1039" y="3051"/>
                      <a:pt x="1039" y="3051"/>
                      <a:pt x="1039" y="3051"/>
                    </a:cubicBezTo>
                    <a:cubicBezTo>
                      <a:pt x="365" y="2825"/>
                      <a:pt x="0" y="2089"/>
                      <a:pt x="225" y="1415"/>
                    </a:cubicBezTo>
                    <a:cubicBezTo>
                      <a:pt x="425" y="822"/>
                      <a:pt x="425" y="822"/>
                      <a:pt x="425" y="822"/>
                    </a:cubicBezTo>
                    <a:cubicBezTo>
                      <a:pt x="562" y="414"/>
                      <a:pt x="886" y="119"/>
                      <a:pt x="1270" y="0"/>
                    </a:cubicBezTo>
                    <a:lnTo>
                      <a:pt x="4679" y="3956"/>
                    </a:lnTo>
                    <a:close/>
                  </a:path>
                </a:pathLst>
              </a:custGeom>
              <a:solidFill>
                <a:srgbClr val="5AAA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27">
                <a:extLst>
                  <a:ext uri="{FF2B5EF4-FFF2-40B4-BE49-F238E27FC236}">
                    <a16:creationId xmlns:a16="http://schemas.microsoft.com/office/drawing/2014/main" id="{AE683563-C2CA-453C-9A69-8A8B116B0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5013" y="3016250"/>
                <a:ext cx="1187450" cy="1238250"/>
              </a:xfrm>
              <a:custGeom>
                <a:avLst/>
                <a:gdLst>
                  <a:gd name="T0" fmla="*/ 748 w 748"/>
                  <a:gd name="T1" fmla="*/ 533 h 780"/>
                  <a:gd name="T2" fmla="*/ 498 w 748"/>
                  <a:gd name="T3" fmla="*/ 748 h 780"/>
                  <a:gd name="T4" fmla="*/ 461 w 748"/>
                  <a:gd name="T5" fmla="*/ 780 h 780"/>
                  <a:gd name="T6" fmla="*/ 0 w 748"/>
                  <a:gd name="T7" fmla="*/ 247 h 780"/>
                  <a:gd name="T8" fmla="*/ 38 w 748"/>
                  <a:gd name="T9" fmla="*/ 215 h 780"/>
                  <a:gd name="T10" fmla="*/ 288 w 748"/>
                  <a:gd name="T11" fmla="*/ 0 h 780"/>
                  <a:gd name="T12" fmla="*/ 748 w 748"/>
                  <a:gd name="T13" fmla="*/ 533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8" h="780">
                    <a:moveTo>
                      <a:pt x="748" y="533"/>
                    </a:moveTo>
                    <a:lnTo>
                      <a:pt x="498" y="748"/>
                    </a:lnTo>
                    <a:lnTo>
                      <a:pt x="461" y="780"/>
                    </a:lnTo>
                    <a:lnTo>
                      <a:pt x="0" y="247"/>
                    </a:lnTo>
                    <a:lnTo>
                      <a:pt x="38" y="215"/>
                    </a:lnTo>
                    <a:lnTo>
                      <a:pt x="288" y="0"/>
                    </a:lnTo>
                    <a:lnTo>
                      <a:pt x="748" y="533"/>
                    </a:ln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28">
                <a:extLst>
                  <a:ext uri="{FF2B5EF4-FFF2-40B4-BE49-F238E27FC236}">
                    <a16:creationId xmlns:a16="http://schemas.microsoft.com/office/drawing/2014/main" id="{240D6A90-3782-4019-9A05-23B2C2281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54688" y="3016250"/>
                <a:ext cx="1127125" cy="1187450"/>
              </a:xfrm>
              <a:custGeom>
                <a:avLst/>
                <a:gdLst>
                  <a:gd name="T0" fmla="*/ 710 w 710"/>
                  <a:gd name="T1" fmla="*/ 533 h 748"/>
                  <a:gd name="T2" fmla="*/ 460 w 710"/>
                  <a:gd name="T3" fmla="*/ 748 h 748"/>
                  <a:gd name="T4" fmla="*/ 0 w 710"/>
                  <a:gd name="T5" fmla="*/ 215 h 748"/>
                  <a:gd name="T6" fmla="*/ 250 w 710"/>
                  <a:gd name="T7" fmla="*/ 0 h 748"/>
                  <a:gd name="T8" fmla="*/ 710 w 710"/>
                  <a:gd name="T9" fmla="*/ 533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0" h="748">
                    <a:moveTo>
                      <a:pt x="710" y="533"/>
                    </a:moveTo>
                    <a:lnTo>
                      <a:pt x="460" y="748"/>
                    </a:lnTo>
                    <a:lnTo>
                      <a:pt x="0" y="215"/>
                    </a:lnTo>
                    <a:lnTo>
                      <a:pt x="250" y="0"/>
                    </a:lnTo>
                    <a:lnTo>
                      <a:pt x="710" y="533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29">
                <a:extLst>
                  <a:ext uri="{FF2B5EF4-FFF2-40B4-BE49-F238E27FC236}">
                    <a16:creationId xmlns:a16="http://schemas.microsoft.com/office/drawing/2014/main" id="{6DD2DEB1-D6EC-432F-88E4-59735CDF8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6925" y="2952750"/>
                <a:ext cx="585788" cy="523875"/>
              </a:xfrm>
              <a:custGeom>
                <a:avLst/>
                <a:gdLst>
                  <a:gd name="T0" fmla="*/ 3184 w 3329"/>
                  <a:gd name="T1" fmla="*/ 652 h 2982"/>
                  <a:gd name="T2" fmla="*/ 611 w 3329"/>
                  <a:gd name="T3" fmla="*/ 2870 h 2982"/>
                  <a:gd name="T4" fmla="*/ 171 w 3329"/>
                  <a:gd name="T5" fmla="*/ 2837 h 2982"/>
                  <a:gd name="T6" fmla="*/ 112 w 3329"/>
                  <a:gd name="T7" fmla="*/ 2769 h 2982"/>
                  <a:gd name="T8" fmla="*/ 145 w 3329"/>
                  <a:gd name="T9" fmla="*/ 2329 h 2982"/>
                  <a:gd name="T10" fmla="*/ 349 w 3329"/>
                  <a:gd name="T11" fmla="*/ 2153 h 2982"/>
                  <a:gd name="T12" fmla="*/ 2717 w 3329"/>
                  <a:gd name="T13" fmla="*/ 111 h 2982"/>
                  <a:gd name="T14" fmla="*/ 3154 w 3329"/>
                  <a:gd name="T15" fmla="*/ 140 h 2982"/>
                  <a:gd name="T16" fmla="*/ 3158 w 3329"/>
                  <a:gd name="T17" fmla="*/ 144 h 2982"/>
                  <a:gd name="T18" fmla="*/ 3216 w 3329"/>
                  <a:gd name="T19" fmla="*/ 212 h 2982"/>
                  <a:gd name="T20" fmla="*/ 3184 w 3329"/>
                  <a:gd name="T21" fmla="*/ 652 h 2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29" h="2982">
                    <a:moveTo>
                      <a:pt x="3184" y="652"/>
                    </a:moveTo>
                    <a:cubicBezTo>
                      <a:pt x="611" y="2870"/>
                      <a:pt x="611" y="2870"/>
                      <a:pt x="611" y="2870"/>
                    </a:cubicBezTo>
                    <a:cubicBezTo>
                      <a:pt x="481" y="2982"/>
                      <a:pt x="283" y="2967"/>
                      <a:pt x="171" y="2837"/>
                    </a:cubicBezTo>
                    <a:cubicBezTo>
                      <a:pt x="112" y="2769"/>
                      <a:pt x="112" y="2769"/>
                      <a:pt x="112" y="2769"/>
                    </a:cubicBezTo>
                    <a:cubicBezTo>
                      <a:pt x="0" y="2639"/>
                      <a:pt x="15" y="2441"/>
                      <a:pt x="145" y="2329"/>
                    </a:cubicBezTo>
                    <a:cubicBezTo>
                      <a:pt x="349" y="2153"/>
                      <a:pt x="349" y="2153"/>
                      <a:pt x="349" y="2153"/>
                    </a:cubicBezTo>
                    <a:cubicBezTo>
                      <a:pt x="2717" y="111"/>
                      <a:pt x="2717" y="111"/>
                      <a:pt x="2717" y="111"/>
                    </a:cubicBezTo>
                    <a:cubicBezTo>
                      <a:pt x="2846" y="0"/>
                      <a:pt x="3042" y="13"/>
                      <a:pt x="3154" y="140"/>
                    </a:cubicBezTo>
                    <a:cubicBezTo>
                      <a:pt x="3156" y="141"/>
                      <a:pt x="3157" y="143"/>
                      <a:pt x="3158" y="144"/>
                    </a:cubicBezTo>
                    <a:cubicBezTo>
                      <a:pt x="3216" y="212"/>
                      <a:pt x="3216" y="212"/>
                      <a:pt x="3216" y="212"/>
                    </a:cubicBezTo>
                    <a:cubicBezTo>
                      <a:pt x="3329" y="342"/>
                      <a:pt x="3314" y="540"/>
                      <a:pt x="3184" y="652"/>
                    </a:cubicBezTo>
                    <a:close/>
                  </a:path>
                </a:pathLst>
              </a:cu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30">
                <a:extLst>
                  <a:ext uri="{FF2B5EF4-FFF2-40B4-BE49-F238E27FC236}">
                    <a16:creationId xmlns:a16="http://schemas.microsoft.com/office/drawing/2014/main" id="{65FC2684-6A98-44F1-9709-78992CCAF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6600" y="2952750"/>
                <a:ext cx="495300" cy="403225"/>
              </a:xfrm>
              <a:custGeom>
                <a:avLst/>
                <a:gdLst>
                  <a:gd name="T0" fmla="*/ 2806 w 2806"/>
                  <a:gd name="T1" fmla="*/ 140 h 2293"/>
                  <a:gd name="T2" fmla="*/ 437 w 2806"/>
                  <a:gd name="T3" fmla="*/ 2182 h 2293"/>
                  <a:gd name="T4" fmla="*/ 0 w 2806"/>
                  <a:gd name="T5" fmla="*/ 2153 h 2293"/>
                  <a:gd name="T6" fmla="*/ 2369 w 2806"/>
                  <a:gd name="T7" fmla="*/ 111 h 2293"/>
                  <a:gd name="T8" fmla="*/ 2806 w 2806"/>
                  <a:gd name="T9" fmla="*/ 140 h 2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6" h="2293">
                    <a:moveTo>
                      <a:pt x="2806" y="140"/>
                    </a:moveTo>
                    <a:cubicBezTo>
                      <a:pt x="437" y="2182"/>
                      <a:pt x="437" y="2182"/>
                      <a:pt x="437" y="2182"/>
                    </a:cubicBezTo>
                    <a:cubicBezTo>
                      <a:pt x="309" y="2293"/>
                      <a:pt x="113" y="2279"/>
                      <a:pt x="0" y="2153"/>
                    </a:cubicBezTo>
                    <a:cubicBezTo>
                      <a:pt x="2369" y="111"/>
                      <a:pt x="2369" y="111"/>
                      <a:pt x="2369" y="111"/>
                    </a:cubicBezTo>
                    <a:cubicBezTo>
                      <a:pt x="2498" y="0"/>
                      <a:pt x="2694" y="13"/>
                      <a:pt x="2806" y="140"/>
                    </a:cubicBez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Oval 31">
                <a:extLst>
                  <a:ext uri="{FF2B5EF4-FFF2-40B4-BE49-F238E27FC236}">
                    <a16:creationId xmlns:a16="http://schemas.microsoft.com/office/drawing/2014/main" id="{A20908AE-A107-4625-8CC0-B99310C64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80050" y="3371850"/>
                <a:ext cx="427038" cy="425450"/>
              </a:xfrm>
              <a:prstGeom prst="ellipse">
                <a:avLst/>
              </a:pr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32">
                <a:extLst>
                  <a:ext uri="{FF2B5EF4-FFF2-40B4-BE49-F238E27FC236}">
                    <a16:creationId xmlns:a16="http://schemas.microsoft.com/office/drawing/2014/main" id="{F5951BD0-963A-48B8-8073-C55D2263A9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30838" y="3446463"/>
                <a:ext cx="333375" cy="238125"/>
              </a:xfrm>
              <a:custGeom>
                <a:avLst/>
                <a:gdLst>
                  <a:gd name="T0" fmla="*/ 1782 w 1887"/>
                  <a:gd name="T1" fmla="*/ 721 h 1356"/>
                  <a:gd name="T2" fmla="*/ 1574 w 1887"/>
                  <a:gd name="T3" fmla="*/ 557 h 1356"/>
                  <a:gd name="T4" fmla="*/ 1643 w 1887"/>
                  <a:gd name="T5" fmla="*/ 276 h 1356"/>
                  <a:gd name="T6" fmla="*/ 1491 w 1887"/>
                  <a:gd name="T7" fmla="*/ 27 h 1356"/>
                  <a:gd name="T8" fmla="*/ 1242 w 1887"/>
                  <a:gd name="T9" fmla="*/ 178 h 1356"/>
                  <a:gd name="T10" fmla="*/ 1196 w 1887"/>
                  <a:gd name="T11" fmla="*/ 368 h 1356"/>
                  <a:gd name="T12" fmla="*/ 924 w 1887"/>
                  <a:gd name="T13" fmla="*/ 335 h 1356"/>
                  <a:gd name="T14" fmla="*/ 46 w 1887"/>
                  <a:gd name="T15" fmla="*/ 908 h 1356"/>
                  <a:gd name="T16" fmla="*/ 107 w 1887"/>
                  <a:gd name="T17" fmla="*/ 1169 h 1356"/>
                  <a:gd name="T18" fmla="*/ 679 w 1887"/>
                  <a:gd name="T19" fmla="*/ 1356 h 1356"/>
                  <a:gd name="T20" fmla="*/ 1401 w 1887"/>
                  <a:gd name="T21" fmla="*/ 946 h 1356"/>
                  <a:gd name="T22" fmla="*/ 1527 w 1887"/>
                  <a:gd name="T23" fmla="*/ 1045 h 1356"/>
                  <a:gd name="T24" fmla="*/ 1654 w 1887"/>
                  <a:gd name="T25" fmla="*/ 1089 h 1356"/>
                  <a:gd name="T26" fmla="*/ 1816 w 1887"/>
                  <a:gd name="T27" fmla="*/ 1010 h 1356"/>
                  <a:gd name="T28" fmla="*/ 1782 w 1887"/>
                  <a:gd name="T29" fmla="*/ 721 h 1356"/>
                  <a:gd name="T30" fmla="*/ 679 w 1887"/>
                  <a:gd name="T31" fmla="*/ 943 h 1356"/>
                  <a:gd name="T32" fmla="*/ 533 w 1887"/>
                  <a:gd name="T33" fmla="*/ 921 h 1356"/>
                  <a:gd name="T34" fmla="*/ 924 w 1887"/>
                  <a:gd name="T35" fmla="*/ 747 h 1356"/>
                  <a:gd name="T36" fmla="*/ 1028 w 1887"/>
                  <a:gd name="T37" fmla="*/ 755 h 1356"/>
                  <a:gd name="T38" fmla="*/ 679 w 1887"/>
                  <a:gd name="T39" fmla="*/ 943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7" h="1356">
                    <a:moveTo>
                      <a:pt x="1782" y="721"/>
                    </a:moveTo>
                    <a:cubicBezTo>
                      <a:pt x="1574" y="557"/>
                      <a:pt x="1574" y="557"/>
                      <a:pt x="1574" y="557"/>
                    </a:cubicBezTo>
                    <a:cubicBezTo>
                      <a:pt x="1643" y="276"/>
                      <a:pt x="1643" y="276"/>
                      <a:pt x="1643" y="276"/>
                    </a:cubicBezTo>
                    <a:cubicBezTo>
                      <a:pt x="1670" y="165"/>
                      <a:pt x="1602" y="54"/>
                      <a:pt x="1491" y="27"/>
                    </a:cubicBezTo>
                    <a:cubicBezTo>
                      <a:pt x="1381" y="0"/>
                      <a:pt x="1269" y="68"/>
                      <a:pt x="1242" y="178"/>
                    </a:cubicBezTo>
                    <a:cubicBezTo>
                      <a:pt x="1196" y="368"/>
                      <a:pt x="1196" y="368"/>
                      <a:pt x="1196" y="368"/>
                    </a:cubicBezTo>
                    <a:cubicBezTo>
                      <a:pt x="1118" y="349"/>
                      <a:pt x="1025" y="335"/>
                      <a:pt x="924" y="335"/>
                    </a:cubicBezTo>
                    <a:cubicBezTo>
                      <a:pt x="659" y="335"/>
                      <a:pt x="292" y="434"/>
                      <a:pt x="46" y="908"/>
                    </a:cubicBezTo>
                    <a:cubicBezTo>
                      <a:pt x="0" y="999"/>
                      <a:pt x="26" y="1109"/>
                      <a:pt x="107" y="1169"/>
                    </a:cubicBezTo>
                    <a:cubicBezTo>
                      <a:pt x="133" y="1189"/>
                      <a:pt x="370" y="1356"/>
                      <a:pt x="679" y="1356"/>
                    </a:cubicBezTo>
                    <a:cubicBezTo>
                      <a:pt x="887" y="1356"/>
                      <a:pt x="1167" y="1279"/>
                      <a:pt x="1401" y="946"/>
                    </a:cubicBezTo>
                    <a:cubicBezTo>
                      <a:pt x="1527" y="1045"/>
                      <a:pt x="1527" y="1045"/>
                      <a:pt x="1527" y="1045"/>
                    </a:cubicBezTo>
                    <a:cubicBezTo>
                      <a:pt x="1565" y="1075"/>
                      <a:pt x="1610" y="1089"/>
                      <a:pt x="1654" y="1089"/>
                    </a:cubicBezTo>
                    <a:cubicBezTo>
                      <a:pt x="1715" y="1089"/>
                      <a:pt x="1776" y="1062"/>
                      <a:pt x="1816" y="1010"/>
                    </a:cubicBezTo>
                    <a:cubicBezTo>
                      <a:pt x="1887" y="921"/>
                      <a:pt x="1871" y="791"/>
                      <a:pt x="1782" y="721"/>
                    </a:cubicBezTo>
                    <a:close/>
                    <a:moveTo>
                      <a:pt x="679" y="943"/>
                    </a:moveTo>
                    <a:cubicBezTo>
                      <a:pt x="627" y="943"/>
                      <a:pt x="577" y="934"/>
                      <a:pt x="533" y="921"/>
                    </a:cubicBezTo>
                    <a:cubicBezTo>
                      <a:pt x="638" y="805"/>
                      <a:pt x="768" y="747"/>
                      <a:pt x="924" y="747"/>
                    </a:cubicBezTo>
                    <a:cubicBezTo>
                      <a:pt x="961" y="747"/>
                      <a:pt x="995" y="751"/>
                      <a:pt x="1028" y="755"/>
                    </a:cubicBezTo>
                    <a:cubicBezTo>
                      <a:pt x="926" y="880"/>
                      <a:pt x="809" y="943"/>
                      <a:pt x="679" y="943"/>
                    </a:cubicBezTo>
                    <a:close/>
                  </a:path>
                </a:pathLst>
              </a:custGeom>
              <a:solidFill>
                <a:srgbClr val="FFC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33">
                <a:extLst>
                  <a:ext uri="{FF2B5EF4-FFF2-40B4-BE49-F238E27FC236}">
                    <a16:creationId xmlns:a16="http://schemas.microsoft.com/office/drawing/2014/main" id="{16A2ED9A-5C3A-4175-8759-9937153E2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2867026"/>
                <a:ext cx="1193800" cy="1338262"/>
              </a:xfrm>
              <a:custGeom>
                <a:avLst/>
                <a:gdLst>
                  <a:gd name="T0" fmla="*/ 6420 w 6777"/>
                  <a:gd name="T1" fmla="*/ 1296 h 7614"/>
                  <a:gd name="T2" fmla="*/ 3586 w 6777"/>
                  <a:gd name="T3" fmla="*/ 102 h 7614"/>
                  <a:gd name="T4" fmla="*/ 2961 w 6777"/>
                  <a:gd name="T5" fmla="*/ 356 h 7614"/>
                  <a:gd name="T6" fmla="*/ 2567 w 6777"/>
                  <a:gd name="T7" fmla="*/ 1293 h 7614"/>
                  <a:gd name="T8" fmla="*/ 2567 w 6777"/>
                  <a:gd name="T9" fmla="*/ 1293 h 7614"/>
                  <a:gd name="T10" fmla="*/ 1408 w 6777"/>
                  <a:gd name="T11" fmla="*/ 2219 h 7614"/>
                  <a:gd name="T12" fmla="*/ 1297 w 6777"/>
                  <a:gd name="T13" fmla="*/ 2322 h 7614"/>
                  <a:gd name="T14" fmla="*/ 1098 w 6777"/>
                  <a:gd name="T15" fmla="*/ 2629 h 7614"/>
                  <a:gd name="T16" fmla="*/ 151 w 6777"/>
                  <a:gd name="T17" fmla="*/ 4879 h 7614"/>
                  <a:gd name="T18" fmla="*/ 526 w 6777"/>
                  <a:gd name="T19" fmla="*/ 5800 h 7614"/>
                  <a:gd name="T20" fmla="*/ 1194 w 6777"/>
                  <a:gd name="T21" fmla="*/ 6082 h 7614"/>
                  <a:gd name="T22" fmla="*/ 1194 w 6777"/>
                  <a:gd name="T23" fmla="*/ 6082 h 7614"/>
                  <a:gd name="T24" fmla="*/ 4476 w 6777"/>
                  <a:gd name="T25" fmla="*/ 7463 h 7614"/>
                  <a:gd name="T26" fmla="*/ 5398 w 6777"/>
                  <a:gd name="T27" fmla="*/ 7088 h 7614"/>
                  <a:gd name="T28" fmla="*/ 6346 w 6777"/>
                  <a:gd name="T29" fmla="*/ 4836 h 7614"/>
                  <a:gd name="T30" fmla="*/ 6423 w 6777"/>
                  <a:gd name="T31" fmla="*/ 4332 h 7614"/>
                  <a:gd name="T32" fmla="*/ 6281 w 6777"/>
                  <a:gd name="T33" fmla="*/ 2856 h 7614"/>
                  <a:gd name="T34" fmla="*/ 6675 w 6777"/>
                  <a:gd name="T35" fmla="*/ 1920 h 7614"/>
                  <a:gd name="T36" fmla="*/ 6420 w 6777"/>
                  <a:gd name="T37" fmla="*/ 1296 h 7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7" h="7614">
                    <a:moveTo>
                      <a:pt x="6420" y="1296"/>
                    </a:moveTo>
                    <a:cubicBezTo>
                      <a:pt x="3586" y="102"/>
                      <a:pt x="3586" y="102"/>
                      <a:pt x="3586" y="102"/>
                    </a:cubicBezTo>
                    <a:cubicBezTo>
                      <a:pt x="3343" y="0"/>
                      <a:pt x="3064" y="114"/>
                      <a:pt x="2961" y="356"/>
                    </a:cubicBezTo>
                    <a:cubicBezTo>
                      <a:pt x="2567" y="1293"/>
                      <a:pt x="2567" y="1293"/>
                      <a:pt x="2567" y="1293"/>
                    </a:cubicBezTo>
                    <a:cubicBezTo>
                      <a:pt x="2564" y="1294"/>
                      <a:pt x="2564" y="1294"/>
                      <a:pt x="2567" y="1293"/>
                    </a:cubicBezTo>
                    <a:cubicBezTo>
                      <a:pt x="1408" y="2219"/>
                      <a:pt x="1408" y="2219"/>
                      <a:pt x="1408" y="2219"/>
                    </a:cubicBezTo>
                    <a:cubicBezTo>
                      <a:pt x="1368" y="2250"/>
                      <a:pt x="1331" y="2285"/>
                      <a:pt x="1297" y="2322"/>
                    </a:cubicBezTo>
                    <a:cubicBezTo>
                      <a:pt x="1213" y="2411"/>
                      <a:pt x="1146" y="2515"/>
                      <a:pt x="1098" y="2629"/>
                    </a:cubicBezTo>
                    <a:cubicBezTo>
                      <a:pt x="151" y="4879"/>
                      <a:pt x="151" y="4879"/>
                      <a:pt x="151" y="4879"/>
                    </a:cubicBezTo>
                    <a:cubicBezTo>
                      <a:pt x="0" y="5237"/>
                      <a:pt x="168" y="5650"/>
                      <a:pt x="526" y="5800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4476" y="7463"/>
                      <a:pt x="4476" y="7463"/>
                      <a:pt x="4476" y="7463"/>
                    </a:cubicBezTo>
                    <a:cubicBezTo>
                      <a:pt x="4835" y="7614"/>
                      <a:pt x="5247" y="7446"/>
                      <a:pt x="5398" y="7088"/>
                    </a:cubicBezTo>
                    <a:cubicBezTo>
                      <a:pt x="6346" y="4836"/>
                      <a:pt x="6346" y="4836"/>
                      <a:pt x="6346" y="4836"/>
                    </a:cubicBezTo>
                    <a:cubicBezTo>
                      <a:pt x="6413" y="4677"/>
                      <a:pt x="6440" y="4504"/>
                      <a:pt x="6423" y="4332"/>
                    </a:cubicBezTo>
                    <a:cubicBezTo>
                      <a:pt x="6281" y="2856"/>
                      <a:pt x="6281" y="2856"/>
                      <a:pt x="6281" y="2856"/>
                    </a:cubicBezTo>
                    <a:cubicBezTo>
                      <a:pt x="6675" y="1920"/>
                      <a:pt x="6675" y="1920"/>
                      <a:pt x="6675" y="1920"/>
                    </a:cubicBezTo>
                    <a:cubicBezTo>
                      <a:pt x="6777" y="1677"/>
                      <a:pt x="6663" y="1398"/>
                      <a:pt x="6420" y="1296"/>
                    </a:cubicBez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4">
                <a:extLst>
                  <a:ext uri="{FF2B5EF4-FFF2-40B4-BE49-F238E27FC236}">
                    <a16:creationId xmlns:a16="http://schemas.microsoft.com/office/drawing/2014/main" id="{6AFF8E4B-E2F1-4091-B9A8-E14987A69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3588" y="3190875"/>
                <a:ext cx="925513" cy="1014412"/>
              </a:xfrm>
              <a:custGeom>
                <a:avLst/>
                <a:gdLst>
                  <a:gd name="T0" fmla="*/ 3282 w 5245"/>
                  <a:gd name="T1" fmla="*/ 5616 h 5767"/>
                  <a:gd name="T2" fmla="*/ 0 w 5245"/>
                  <a:gd name="T3" fmla="*/ 4235 h 5767"/>
                  <a:gd name="T4" fmla="*/ 1220 w 5245"/>
                  <a:gd name="T5" fmla="*/ 1336 h 5767"/>
                  <a:gd name="T6" fmla="*/ 1531 w 5245"/>
                  <a:gd name="T7" fmla="*/ 926 h 5767"/>
                  <a:gd name="T8" fmla="*/ 2690 w 5245"/>
                  <a:gd name="T9" fmla="*/ 0 h 5767"/>
                  <a:gd name="T10" fmla="*/ 5087 w 5245"/>
                  <a:gd name="T11" fmla="*/ 1009 h 5767"/>
                  <a:gd name="T12" fmla="*/ 5229 w 5245"/>
                  <a:gd name="T13" fmla="*/ 2485 h 5767"/>
                  <a:gd name="T14" fmla="*/ 5152 w 5245"/>
                  <a:gd name="T15" fmla="*/ 2989 h 5767"/>
                  <a:gd name="T16" fmla="*/ 4204 w 5245"/>
                  <a:gd name="T17" fmla="*/ 5241 h 5767"/>
                  <a:gd name="T18" fmla="*/ 3282 w 5245"/>
                  <a:gd name="T19" fmla="*/ 5616 h 5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5" h="5767">
                    <a:moveTo>
                      <a:pt x="3282" y="5616"/>
                    </a:moveTo>
                    <a:cubicBezTo>
                      <a:pt x="0" y="4235"/>
                      <a:pt x="0" y="4235"/>
                      <a:pt x="0" y="4235"/>
                    </a:cubicBezTo>
                    <a:cubicBezTo>
                      <a:pt x="1220" y="1336"/>
                      <a:pt x="1220" y="1336"/>
                      <a:pt x="1220" y="1336"/>
                    </a:cubicBezTo>
                    <a:cubicBezTo>
                      <a:pt x="1288" y="1176"/>
                      <a:pt x="1395" y="1035"/>
                      <a:pt x="1531" y="926"/>
                    </a:cubicBezTo>
                    <a:cubicBezTo>
                      <a:pt x="2690" y="0"/>
                      <a:pt x="2690" y="0"/>
                      <a:pt x="2690" y="0"/>
                    </a:cubicBezTo>
                    <a:cubicBezTo>
                      <a:pt x="5087" y="1009"/>
                      <a:pt x="5087" y="1009"/>
                      <a:pt x="5087" y="1009"/>
                    </a:cubicBezTo>
                    <a:cubicBezTo>
                      <a:pt x="5229" y="2485"/>
                      <a:pt x="5229" y="2485"/>
                      <a:pt x="5229" y="2485"/>
                    </a:cubicBezTo>
                    <a:cubicBezTo>
                      <a:pt x="5245" y="2656"/>
                      <a:pt x="5219" y="2830"/>
                      <a:pt x="5152" y="2989"/>
                    </a:cubicBezTo>
                    <a:cubicBezTo>
                      <a:pt x="4204" y="5241"/>
                      <a:pt x="4204" y="5241"/>
                      <a:pt x="4204" y="5241"/>
                    </a:cubicBezTo>
                    <a:cubicBezTo>
                      <a:pt x="4053" y="5599"/>
                      <a:pt x="3641" y="5767"/>
                      <a:pt x="3282" y="5616"/>
                    </a:cubicBez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5">
                <a:extLst>
                  <a:ext uri="{FF2B5EF4-FFF2-40B4-BE49-F238E27FC236}">
                    <a16:creationId xmlns:a16="http://schemas.microsoft.com/office/drawing/2014/main" id="{E0B40606-CD7C-44C6-A60B-100472E8A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1106488" cy="1022350"/>
              </a:xfrm>
              <a:custGeom>
                <a:avLst/>
                <a:gdLst>
                  <a:gd name="T0" fmla="*/ 6281 w 6281"/>
                  <a:gd name="T1" fmla="*/ 1563 h 5811"/>
                  <a:gd name="T2" fmla="*/ 5142 w 6281"/>
                  <a:gd name="T3" fmla="*/ 2505 h 5811"/>
                  <a:gd name="T4" fmla="*/ 5039 w 6281"/>
                  <a:gd name="T5" fmla="*/ 2604 h 5811"/>
                  <a:gd name="T6" fmla="*/ 4846 w 6281"/>
                  <a:gd name="T7" fmla="*/ 2904 h 5811"/>
                  <a:gd name="T8" fmla="*/ 3622 w 6281"/>
                  <a:gd name="T9" fmla="*/ 5811 h 5811"/>
                  <a:gd name="T10" fmla="*/ 526 w 6281"/>
                  <a:gd name="T11" fmla="*/ 4507 h 5811"/>
                  <a:gd name="T12" fmla="*/ 151 w 6281"/>
                  <a:gd name="T13" fmla="*/ 3586 h 5811"/>
                  <a:gd name="T14" fmla="*/ 1098 w 6281"/>
                  <a:gd name="T15" fmla="*/ 1336 h 5811"/>
                  <a:gd name="T16" fmla="*/ 1297 w 6281"/>
                  <a:gd name="T17" fmla="*/ 1028 h 5811"/>
                  <a:gd name="T18" fmla="*/ 1408 w 6281"/>
                  <a:gd name="T19" fmla="*/ 926 h 5811"/>
                  <a:gd name="T20" fmla="*/ 2567 w 6281"/>
                  <a:gd name="T21" fmla="*/ 0 h 5811"/>
                  <a:gd name="T22" fmla="*/ 6281 w 6281"/>
                  <a:gd name="T23" fmla="*/ 1563 h 5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81" h="5811">
                    <a:moveTo>
                      <a:pt x="6281" y="1563"/>
                    </a:moveTo>
                    <a:cubicBezTo>
                      <a:pt x="5142" y="2505"/>
                      <a:pt x="5142" y="2505"/>
                      <a:pt x="5142" y="2505"/>
                    </a:cubicBezTo>
                    <a:cubicBezTo>
                      <a:pt x="5105" y="2535"/>
                      <a:pt x="5071" y="2568"/>
                      <a:pt x="5039" y="2604"/>
                    </a:cubicBezTo>
                    <a:cubicBezTo>
                      <a:pt x="4958" y="2691"/>
                      <a:pt x="4893" y="2793"/>
                      <a:pt x="4846" y="2904"/>
                    </a:cubicBezTo>
                    <a:cubicBezTo>
                      <a:pt x="3622" y="5811"/>
                      <a:pt x="3622" y="5811"/>
                      <a:pt x="3622" y="5811"/>
                    </a:cubicBezTo>
                    <a:cubicBezTo>
                      <a:pt x="526" y="4507"/>
                      <a:pt x="526" y="4507"/>
                      <a:pt x="526" y="4507"/>
                    </a:cubicBezTo>
                    <a:cubicBezTo>
                      <a:pt x="168" y="4357"/>
                      <a:pt x="0" y="3944"/>
                      <a:pt x="151" y="3586"/>
                    </a:cubicBezTo>
                    <a:cubicBezTo>
                      <a:pt x="1098" y="1336"/>
                      <a:pt x="1098" y="1336"/>
                      <a:pt x="1098" y="1336"/>
                    </a:cubicBezTo>
                    <a:cubicBezTo>
                      <a:pt x="1146" y="1222"/>
                      <a:pt x="1213" y="1118"/>
                      <a:pt x="1297" y="1028"/>
                    </a:cubicBezTo>
                    <a:cubicBezTo>
                      <a:pt x="1331" y="992"/>
                      <a:pt x="1368" y="957"/>
                      <a:pt x="1408" y="926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6281" y="1563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6">
                <a:extLst>
                  <a:ext uri="{FF2B5EF4-FFF2-40B4-BE49-F238E27FC236}">
                    <a16:creationId xmlns:a16="http://schemas.microsoft.com/office/drawing/2014/main" id="{B61ABC8A-DC2C-47D2-B36C-5A6AEFAE1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795338" cy="571500"/>
              </a:xfrm>
              <a:custGeom>
                <a:avLst/>
                <a:gdLst>
                  <a:gd name="T0" fmla="*/ 4518 w 4518"/>
                  <a:gd name="T1" fmla="*/ 1576 h 3255"/>
                  <a:gd name="T2" fmla="*/ 4325 w 4518"/>
                  <a:gd name="T3" fmla="*/ 1876 h 3255"/>
                  <a:gd name="T4" fmla="*/ 3744 w 4518"/>
                  <a:gd name="T5" fmla="*/ 3255 h 3255"/>
                  <a:gd name="T6" fmla="*/ 0 w 4518"/>
                  <a:gd name="T7" fmla="*/ 1679 h 3255"/>
                  <a:gd name="T8" fmla="*/ 577 w 4518"/>
                  <a:gd name="T9" fmla="*/ 308 h 3255"/>
                  <a:gd name="T10" fmla="*/ 776 w 4518"/>
                  <a:gd name="T11" fmla="*/ 0 h 3255"/>
                  <a:gd name="T12" fmla="*/ 4518 w 4518"/>
                  <a:gd name="T13" fmla="*/ 1576 h 3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18" h="3255">
                    <a:moveTo>
                      <a:pt x="4518" y="1576"/>
                    </a:moveTo>
                    <a:cubicBezTo>
                      <a:pt x="4437" y="1663"/>
                      <a:pt x="4372" y="1765"/>
                      <a:pt x="4325" y="1876"/>
                    </a:cubicBezTo>
                    <a:cubicBezTo>
                      <a:pt x="3744" y="3255"/>
                      <a:pt x="3744" y="3255"/>
                      <a:pt x="3744" y="3255"/>
                    </a:cubicBezTo>
                    <a:cubicBezTo>
                      <a:pt x="0" y="1679"/>
                      <a:pt x="0" y="1679"/>
                      <a:pt x="0" y="1679"/>
                    </a:cubicBezTo>
                    <a:cubicBezTo>
                      <a:pt x="577" y="308"/>
                      <a:pt x="577" y="308"/>
                      <a:pt x="577" y="308"/>
                    </a:cubicBezTo>
                    <a:cubicBezTo>
                      <a:pt x="625" y="194"/>
                      <a:pt x="692" y="90"/>
                      <a:pt x="776" y="0"/>
                    </a:cubicBezTo>
                    <a:lnTo>
                      <a:pt x="4518" y="1576"/>
                    </a:lnTo>
                    <a:close/>
                  </a:path>
                </a:pathLst>
              </a:custGeom>
              <a:solidFill>
                <a:srgbClr val="FFA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37">
                <a:extLst>
                  <a:ext uri="{FF2B5EF4-FFF2-40B4-BE49-F238E27FC236}">
                    <a16:creationId xmlns:a16="http://schemas.microsoft.com/office/drawing/2014/main" id="{F9E0A164-2A58-4FF4-B912-D172A011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4963" y="3368675"/>
                <a:ext cx="496888" cy="836612"/>
              </a:xfrm>
              <a:custGeom>
                <a:avLst/>
                <a:gdLst>
                  <a:gd name="T0" fmla="*/ 2801 w 2818"/>
                  <a:gd name="T1" fmla="*/ 1475 h 4758"/>
                  <a:gd name="T2" fmla="*/ 2659 w 2818"/>
                  <a:gd name="T3" fmla="*/ 0 h 4758"/>
                  <a:gd name="T4" fmla="*/ 1520 w 2818"/>
                  <a:gd name="T5" fmla="*/ 942 h 4758"/>
                  <a:gd name="T6" fmla="*/ 1417 w 2818"/>
                  <a:gd name="T7" fmla="*/ 1041 h 4758"/>
                  <a:gd name="T8" fmla="*/ 1224 w 2818"/>
                  <a:gd name="T9" fmla="*/ 1341 h 4758"/>
                  <a:gd name="T10" fmla="*/ 0 w 2818"/>
                  <a:gd name="T11" fmla="*/ 4248 h 4758"/>
                  <a:gd name="T12" fmla="*/ 854 w 2818"/>
                  <a:gd name="T13" fmla="*/ 4607 h 4758"/>
                  <a:gd name="T14" fmla="*/ 1776 w 2818"/>
                  <a:gd name="T15" fmla="*/ 4232 h 4758"/>
                  <a:gd name="T16" fmla="*/ 2724 w 2818"/>
                  <a:gd name="T17" fmla="*/ 1980 h 4758"/>
                  <a:gd name="T18" fmla="*/ 2801 w 2818"/>
                  <a:gd name="T19" fmla="*/ 1475 h 4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18" h="4758">
                    <a:moveTo>
                      <a:pt x="2801" y="1475"/>
                    </a:moveTo>
                    <a:cubicBezTo>
                      <a:pt x="2659" y="0"/>
                      <a:pt x="2659" y="0"/>
                      <a:pt x="2659" y="0"/>
                    </a:cubicBezTo>
                    <a:cubicBezTo>
                      <a:pt x="1520" y="942"/>
                      <a:pt x="1520" y="942"/>
                      <a:pt x="1520" y="942"/>
                    </a:cubicBezTo>
                    <a:cubicBezTo>
                      <a:pt x="1483" y="973"/>
                      <a:pt x="1449" y="1005"/>
                      <a:pt x="1417" y="1041"/>
                    </a:cubicBezTo>
                    <a:cubicBezTo>
                      <a:pt x="1336" y="1128"/>
                      <a:pt x="1271" y="1230"/>
                      <a:pt x="1224" y="1341"/>
                    </a:cubicBezTo>
                    <a:cubicBezTo>
                      <a:pt x="0" y="4248"/>
                      <a:pt x="0" y="4248"/>
                      <a:pt x="0" y="4248"/>
                    </a:cubicBezTo>
                    <a:cubicBezTo>
                      <a:pt x="854" y="4607"/>
                      <a:pt x="854" y="4607"/>
                      <a:pt x="854" y="4607"/>
                    </a:cubicBezTo>
                    <a:cubicBezTo>
                      <a:pt x="1213" y="4758"/>
                      <a:pt x="1625" y="4590"/>
                      <a:pt x="1776" y="4232"/>
                    </a:cubicBezTo>
                    <a:cubicBezTo>
                      <a:pt x="2724" y="1980"/>
                      <a:pt x="2724" y="1980"/>
                      <a:pt x="2724" y="1980"/>
                    </a:cubicBezTo>
                    <a:cubicBezTo>
                      <a:pt x="2791" y="1821"/>
                      <a:pt x="2818" y="1648"/>
                      <a:pt x="2801" y="1475"/>
                    </a:cubicBez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38">
                <a:extLst>
                  <a:ext uri="{FF2B5EF4-FFF2-40B4-BE49-F238E27FC236}">
                    <a16:creationId xmlns:a16="http://schemas.microsoft.com/office/drawing/2014/main" id="{44B7C7A2-454E-4BEB-9A9B-8B4FF7D93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86263" y="3470275"/>
                <a:ext cx="130175" cy="184150"/>
              </a:xfrm>
              <a:custGeom>
                <a:avLst/>
                <a:gdLst>
                  <a:gd name="T0" fmla="*/ 734 w 743"/>
                  <a:gd name="T1" fmla="*/ 637 h 1055"/>
                  <a:gd name="T2" fmla="*/ 283 w 743"/>
                  <a:gd name="T3" fmla="*/ 972 h 1055"/>
                  <a:gd name="T4" fmla="*/ 268 w 743"/>
                  <a:gd name="T5" fmla="*/ 966 h 1055"/>
                  <a:gd name="T6" fmla="*/ 253 w 743"/>
                  <a:gd name="T7" fmla="*/ 959 h 1055"/>
                  <a:gd name="T8" fmla="*/ 178 w 743"/>
                  <a:gd name="T9" fmla="*/ 403 h 1055"/>
                  <a:gd name="T10" fmla="*/ 572 w 743"/>
                  <a:gd name="T11" fmla="*/ 48 h 1055"/>
                  <a:gd name="T12" fmla="*/ 712 w 743"/>
                  <a:gd name="T13" fmla="*/ 107 h 1055"/>
                  <a:gd name="T14" fmla="*/ 734 w 743"/>
                  <a:gd name="T15" fmla="*/ 637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3" h="1055">
                    <a:moveTo>
                      <a:pt x="734" y="637"/>
                    </a:moveTo>
                    <a:cubicBezTo>
                      <a:pt x="743" y="876"/>
                      <a:pt x="508" y="1055"/>
                      <a:pt x="283" y="972"/>
                    </a:cubicBezTo>
                    <a:cubicBezTo>
                      <a:pt x="278" y="970"/>
                      <a:pt x="273" y="968"/>
                      <a:pt x="268" y="966"/>
                    </a:cubicBezTo>
                    <a:cubicBezTo>
                      <a:pt x="263" y="964"/>
                      <a:pt x="258" y="962"/>
                      <a:pt x="253" y="959"/>
                    </a:cubicBezTo>
                    <a:cubicBezTo>
                      <a:pt x="37" y="857"/>
                      <a:pt x="0" y="563"/>
                      <a:pt x="178" y="403"/>
                    </a:cubicBezTo>
                    <a:cubicBezTo>
                      <a:pt x="572" y="48"/>
                      <a:pt x="572" y="48"/>
                      <a:pt x="572" y="48"/>
                    </a:cubicBezTo>
                    <a:cubicBezTo>
                      <a:pt x="625" y="0"/>
                      <a:pt x="710" y="35"/>
                      <a:pt x="712" y="107"/>
                    </a:cubicBezTo>
                    <a:lnTo>
                      <a:pt x="734" y="637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39">
                <a:extLst>
                  <a:ext uri="{FF2B5EF4-FFF2-40B4-BE49-F238E27FC236}">
                    <a16:creationId xmlns:a16="http://schemas.microsoft.com/office/drawing/2014/main" id="{A00EA286-E9C7-40EB-9AAA-41B70C824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585788" cy="801687"/>
              </a:xfrm>
              <a:custGeom>
                <a:avLst/>
                <a:gdLst>
                  <a:gd name="T0" fmla="*/ 3321 w 3321"/>
                  <a:gd name="T1" fmla="*/ 318 h 4557"/>
                  <a:gd name="T2" fmla="*/ 3309 w 3321"/>
                  <a:gd name="T3" fmla="*/ 347 h 4557"/>
                  <a:gd name="T4" fmla="*/ 2150 w 3321"/>
                  <a:gd name="T5" fmla="*/ 1273 h 4557"/>
                  <a:gd name="T6" fmla="*/ 2039 w 3321"/>
                  <a:gd name="T7" fmla="*/ 1376 h 4557"/>
                  <a:gd name="T8" fmla="*/ 1840 w 3321"/>
                  <a:gd name="T9" fmla="*/ 1684 h 4557"/>
                  <a:gd name="T10" fmla="*/ 641 w 3321"/>
                  <a:gd name="T11" fmla="*/ 4557 h 4557"/>
                  <a:gd name="T12" fmla="*/ 526 w 3321"/>
                  <a:gd name="T13" fmla="*/ 4508 h 4557"/>
                  <a:gd name="T14" fmla="*/ 151 w 3321"/>
                  <a:gd name="T15" fmla="*/ 3586 h 4557"/>
                  <a:gd name="T16" fmla="*/ 1098 w 3321"/>
                  <a:gd name="T17" fmla="*/ 1337 h 4557"/>
                  <a:gd name="T18" fmla="*/ 1297 w 3321"/>
                  <a:gd name="T19" fmla="*/ 1029 h 4557"/>
                  <a:gd name="T20" fmla="*/ 1408 w 3321"/>
                  <a:gd name="T21" fmla="*/ 927 h 4557"/>
                  <a:gd name="T22" fmla="*/ 2567 w 3321"/>
                  <a:gd name="T23" fmla="*/ 1 h 4557"/>
                  <a:gd name="T24" fmla="*/ 2567 w 3321"/>
                  <a:gd name="T25" fmla="*/ 0 h 4557"/>
                  <a:gd name="T26" fmla="*/ 3321 w 3321"/>
                  <a:gd name="T27" fmla="*/ 318 h 4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21" h="4557">
                    <a:moveTo>
                      <a:pt x="3321" y="318"/>
                    </a:moveTo>
                    <a:cubicBezTo>
                      <a:pt x="3309" y="347"/>
                      <a:pt x="3309" y="347"/>
                      <a:pt x="3309" y="347"/>
                    </a:cubicBezTo>
                    <a:cubicBezTo>
                      <a:pt x="2150" y="1273"/>
                      <a:pt x="2150" y="1273"/>
                      <a:pt x="2150" y="1273"/>
                    </a:cubicBezTo>
                    <a:cubicBezTo>
                      <a:pt x="2110" y="1305"/>
                      <a:pt x="2073" y="1340"/>
                      <a:pt x="2039" y="1376"/>
                    </a:cubicBezTo>
                    <a:cubicBezTo>
                      <a:pt x="1955" y="1466"/>
                      <a:pt x="1888" y="1570"/>
                      <a:pt x="1840" y="1684"/>
                    </a:cubicBezTo>
                    <a:cubicBezTo>
                      <a:pt x="641" y="4557"/>
                      <a:pt x="641" y="4557"/>
                      <a:pt x="641" y="4557"/>
                    </a:cubicBezTo>
                    <a:cubicBezTo>
                      <a:pt x="526" y="4508"/>
                      <a:pt x="526" y="4508"/>
                      <a:pt x="526" y="4508"/>
                    </a:cubicBezTo>
                    <a:cubicBezTo>
                      <a:pt x="168" y="4358"/>
                      <a:pt x="0" y="3945"/>
                      <a:pt x="151" y="3586"/>
                    </a:cubicBezTo>
                    <a:cubicBezTo>
                      <a:pt x="1098" y="1337"/>
                      <a:pt x="1098" y="1337"/>
                      <a:pt x="1098" y="1337"/>
                    </a:cubicBezTo>
                    <a:cubicBezTo>
                      <a:pt x="1146" y="1223"/>
                      <a:pt x="1213" y="1119"/>
                      <a:pt x="1297" y="1029"/>
                    </a:cubicBezTo>
                    <a:cubicBezTo>
                      <a:pt x="1331" y="993"/>
                      <a:pt x="1368" y="958"/>
                      <a:pt x="1408" y="927"/>
                    </a:cubicBezTo>
                    <a:cubicBezTo>
                      <a:pt x="2567" y="1"/>
                      <a:pt x="2567" y="1"/>
                      <a:pt x="2567" y="1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3321" y="318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40">
                <a:extLst>
                  <a:ext uri="{FF2B5EF4-FFF2-40B4-BE49-F238E27FC236}">
                    <a16:creationId xmlns:a16="http://schemas.microsoft.com/office/drawing/2014/main" id="{1D7599DF-8ED9-46C8-A68F-B8DBD0FB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271463" cy="350837"/>
              </a:xfrm>
              <a:custGeom>
                <a:avLst/>
                <a:gdLst>
                  <a:gd name="T0" fmla="*/ 1542 w 1542"/>
                  <a:gd name="T1" fmla="*/ 322 h 1997"/>
                  <a:gd name="T2" fmla="*/ 1518 w 1542"/>
                  <a:gd name="T3" fmla="*/ 346 h 1997"/>
                  <a:gd name="T4" fmla="*/ 1319 w 1542"/>
                  <a:gd name="T5" fmla="*/ 654 h 1997"/>
                  <a:gd name="T6" fmla="*/ 759 w 1542"/>
                  <a:gd name="T7" fmla="*/ 1997 h 1997"/>
                  <a:gd name="T8" fmla="*/ 0 w 1542"/>
                  <a:gd name="T9" fmla="*/ 1678 h 1997"/>
                  <a:gd name="T10" fmla="*/ 577 w 1542"/>
                  <a:gd name="T11" fmla="*/ 307 h 1997"/>
                  <a:gd name="T12" fmla="*/ 776 w 1542"/>
                  <a:gd name="T13" fmla="*/ 0 h 1997"/>
                  <a:gd name="T14" fmla="*/ 1542 w 1542"/>
                  <a:gd name="T15" fmla="*/ 322 h 1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2" h="1997">
                    <a:moveTo>
                      <a:pt x="1542" y="322"/>
                    </a:moveTo>
                    <a:cubicBezTo>
                      <a:pt x="1533" y="330"/>
                      <a:pt x="1526" y="338"/>
                      <a:pt x="1518" y="346"/>
                    </a:cubicBezTo>
                    <a:cubicBezTo>
                      <a:pt x="1434" y="436"/>
                      <a:pt x="1367" y="540"/>
                      <a:pt x="1319" y="654"/>
                    </a:cubicBezTo>
                    <a:cubicBezTo>
                      <a:pt x="759" y="1997"/>
                      <a:pt x="759" y="1997"/>
                      <a:pt x="759" y="1997"/>
                    </a:cubicBezTo>
                    <a:cubicBezTo>
                      <a:pt x="0" y="1678"/>
                      <a:pt x="0" y="1678"/>
                      <a:pt x="0" y="1678"/>
                    </a:cubicBezTo>
                    <a:cubicBezTo>
                      <a:pt x="577" y="307"/>
                      <a:pt x="577" y="307"/>
                      <a:pt x="577" y="307"/>
                    </a:cubicBezTo>
                    <a:cubicBezTo>
                      <a:pt x="625" y="193"/>
                      <a:pt x="692" y="89"/>
                      <a:pt x="776" y="0"/>
                    </a:cubicBezTo>
                    <a:lnTo>
                      <a:pt x="1542" y="322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1">
                <a:extLst>
                  <a:ext uri="{FF2B5EF4-FFF2-40B4-BE49-F238E27FC236}">
                    <a16:creationId xmlns:a16="http://schemas.microsoft.com/office/drawing/2014/main" id="{ED2EA749-F262-412B-A8F0-6ABC6ED39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741363" cy="501650"/>
              </a:xfrm>
              <a:custGeom>
                <a:avLst/>
                <a:gdLst>
                  <a:gd name="T0" fmla="*/ 3714 w 4210"/>
                  <a:gd name="T1" fmla="*/ 2856 h 2856"/>
                  <a:gd name="T2" fmla="*/ 0 w 4210"/>
                  <a:gd name="T3" fmla="*/ 1293 h 2856"/>
                  <a:gd name="T4" fmla="*/ 394 w 4210"/>
                  <a:gd name="T5" fmla="*/ 356 h 2856"/>
                  <a:gd name="T6" fmla="*/ 1019 w 4210"/>
                  <a:gd name="T7" fmla="*/ 102 h 2856"/>
                  <a:gd name="T8" fmla="*/ 3853 w 4210"/>
                  <a:gd name="T9" fmla="*/ 1296 h 2856"/>
                  <a:gd name="T10" fmla="*/ 4108 w 4210"/>
                  <a:gd name="T11" fmla="*/ 1920 h 2856"/>
                  <a:gd name="T12" fmla="*/ 3714 w 4210"/>
                  <a:gd name="T13" fmla="*/ 2856 h 2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10" h="2856">
                    <a:moveTo>
                      <a:pt x="3714" y="2856"/>
                    </a:move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cubicBezTo>
                      <a:pt x="3853" y="1296"/>
                      <a:pt x="3853" y="1296"/>
                      <a:pt x="3853" y="1296"/>
                    </a:cubicBezTo>
                    <a:cubicBezTo>
                      <a:pt x="4096" y="1398"/>
                      <a:pt x="4210" y="1677"/>
                      <a:pt x="4108" y="1920"/>
                    </a:cubicBezTo>
                    <a:lnTo>
                      <a:pt x="3714" y="2856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2">
                <a:extLst>
                  <a:ext uri="{FF2B5EF4-FFF2-40B4-BE49-F238E27FC236}">
                    <a16:creationId xmlns:a16="http://schemas.microsoft.com/office/drawing/2014/main" id="{A86090B1-790F-4350-A785-1D8522251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231775" cy="282575"/>
              </a:xfrm>
              <a:custGeom>
                <a:avLst/>
                <a:gdLst>
                  <a:gd name="T0" fmla="*/ 1320 w 1320"/>
                  <a:gd name="T1" fmla="*/ 229 h 1610"/>
                  <a:gd name="T2" fmla="*/ 754 w 1320"/>
                  <a:gd name="T3" fmla="*/ 1610 h 1610"/>
                  <a:gd name="T4" fmla="*/ 0 w 1320"/>
                  <a:gd name="T5" fmla="*/ 1293 h 1610"/>
                  <a:gd name="T6" fmla="*/ 394 w 1320"/>
                  <a:gd name="T7" fmla="*/ 356 h 1610"/>
                  <a:gd name="T8" fmla="*/ 1019 w 1320"/>
                  <a:gd name="T9" fmla="*/ 102 h 1610"/>
                  <a:gd name="T10" fmla="*/ 1320 w 1320"/>
                  <a:gd name="T11" fmla="*/ 229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0" h="1610">
                    <a:moveTo>
                      <a:pt x="1320" y="229"/>
                    </a:moveTo>
                    <a:cubicBezTo>
                      <a:pt x="754" y="1610"/>
                      <a:pt x="754" y="1610"/>
                      <a:pt x="754" y="1610"/>
                    </a:cubicBez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lnTo>
                      <a:pt x="1320" y="229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43">
                <a:extLst>
                  <a:ext uri="{FF2B5EF4-FFF2-40B4-BE49-F238E27FC236}">
                    <a16:creationId xmlns:a16="http://schemas.microsoft.com/office/drawing/2014/main" id="{5487D717-9BC0-4DC0-899C-90CC645D7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40400" y="3886200"/>
                <a:ext cx="2136775" cy="1138237"/>
              </a:xfrm>
              <a:custGeom>
                <a:avLst/>
                <a:gdLst>
                  <a:gd name="T0" fmla="*/ 12134 w 12134"/>
                  <a:gd name="T1" fmla="*/ 0 h 6476"/>
                  <a:gd name="T2" fmla="*/ 10168 w 12134"/>
                  <a:gd name="T3" fmla="*/ 6044 h 6476"/>
                  <a:gd name="T4" fmla="*/ 9573 w 12134"/>
                  <a:gd name="T5" fmla="*/ 6476 h 6476"/>
                  <a:gd name="T6" fmla="*/ 2593 w 12134"/>
                  <a:gd name="T7" fmla="*/ 6476 h 6476"/>
                  <a:gd name="T8" fmla="*/ 1999 w 12134"/>
                  <a:gd name="T9" fmla="*/ 6046 h 6476"/>
                  <a:gd name="T10" fmla="*/ 0 w 12134"/>
                  <a:gd name="T11" fmla="*/ 0 h 6476"/>
                  <a:gd name="T12" fmla="*/ 12134 w 12134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34" h="6476">
                    <a:moveTo>
                      <a:pt x="12134" y="0"/>
                    </a:moveTo>
                    <a:cubicBezTo>
                      <a:pt x="10168" y="6044"/>
                      <a:pt x="10168" y="6044"/>
                      <a:pt x="10168" y="6044"/>
                    </a:cubicBezTo>
                    <a:cubicBezTo>
                      <a:pt x="10085" y="6301"/>
                      <a:pt x="9844" y="6476"/>
                      <a:pt x="9573" y="6476"/>
                    </a:cubicBezTo>
                    <a:cubicBezTo>
                      <a:pt x="2593" y="6476"/>
                      <a:pt x="2593" y="6476"/>
                      <a:pt x="2593" y="6476"/>
                    </a:cubicBezTo>
                    <a:cubicBezTo>
                      <a:pt x="2323" y="6476"/>
                      <a:pt x="2083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2134" y="0"/>
                    </a:lnTo>
                    <a:close/>
                  </a:path>
                </a:pathLst>
              </a:custGeom>
              <a:solidFill>
                <a:srgbClr val="7ED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44">
                <a:extLst>
                  <a:ext uri="{FF2B5EF4-FFF2-40B4-BE49-F238E27FC236}">
                    <a16:creationId xmlns:a16="http://schemas.microsoft.com/office/drawing/2014/main" id="{E209ED56-F7C0-4761-B185-BCE039D3E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34025" y="3886200"/>
                <a:ext cx="1930400" cy="1138237"/>
              </a:xfrm>
              <a:custGeom>
                <a:avLst/>
                <a:gdLst>
                  <a:gd name="T0" fmla="*/ 10957 w 10957"/>
                  <a:gd name="T1" fmla="*/ 0 h 6476"/>
                  <a:gd name="T2" fmla="*/ 8991 w 10957"/>
                  <a:gd name="T3" fmla="*/ 6044 h 6476"/>
                  <a:gd name="T4" fmla="*/ 8396 w 10957"/>
                  <a:gd name="T5" fmla="*/ 6476 h 6476"/>
                  <a:gd name="T6" fmla="*/ 2594 w 10957"/>
                  <a:gd name="T7" fmla="*/ 6476 h 6476"/>
                  <a:gd name="T8" fmla="*/ 1999 w 10957"/>
                  <a:gd name="T9" fmla="*/ 6046 h 6476"/>
                  <a:gd name="T10" fmla="*/ 0 w 10957"/>
                  <a:gd name="T11" fmla="*/ 0 h 6476"/>
                  <a:gd name="T12" fmla="*/ 10957 w 10957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57" h="6476">
                    <a:moveTo>
                      <a:pt x="10957" y="0"/>
                    </a:moveTo>
                    <a:cubicBezTo>
                      <a:pt x="8991" y="6044"/>
                      <a:pt x="8991" y="6044"/>
                      <a:pt x="8991" y="6044"/>
                    </a:cubicBezTo>
                    <a:cubicBezTo>
                      <a:pt x="8908" y="6301"/>
                      <a:pt x="8667" y="6476"/>
                      <a:pt x="8396" y="6476"/>
                    </a:cubicBezTo>
                    <a:cubicBezTo>
                      <a:pt x="2594" y="6476"/>
                      <a:pt x="2594" y="6476"/>
                      <a:pt x="2594" y="6476"/>
                    </a:cubicBezTo>
                    <a:cubicBezTo>
                      <a:pt x="2323" y="6476"/>
                      <a:pt x="2084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957" y="0"/>
                    </a:lnTo>
                    <a:close/>
                  </a:path>
                </a:pathLst>
              </a:cu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5">
                <a:extLst>
                  <a:ext uri="{FF2B5EF4-FFF2-40B4-BE49-F238E27FC236}">
                    <a16:creationId xmlns:a16="http://schemas.microsoft.com/office/drawing/2014/main" id="{CC06F8C3-D7B0-4F7E-A232-C21536A2E2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0088" y="3849688"/>
                <a:ext cx="2214563" cy="1211262"/>
              </a:xfrm>
              <a:custGeom>
                <a:avLst/>
                <a:gdLst>
                  <a:gd name="T0" fmla="*/ 1405 w 12568"/>
                  <a:gd name="T1" fmla="*/ 0 h 6888"/>
                  <a:gd name="T2" fmla="*/ 12067 w 12568"/>
                  <a:gd name="T3" fmla="*/ 412 h 6888"/>
                  <a:gd name="T4" fmla="*/ 10438 w 12568"/>
                  <a:gd name="T5" fmla="*/ 1132 h 6888"/>
                  <a:gd name="T6" fmla="*/ 9682 w 12568"/>
                  <a:gd name="T7" fmla="*/ 2698 h 6888"/>
                  <a:gd name="T8" fmla="*/ 8246 w 12568"/>
                  <a:gd name="T9" fmla="*/ 884 h 6888"/>
                  <a:gd name="T10" fmla="*/ 6490 w 12568"/>
                  <a:gd name="T11" fmla="*/ 2698 h 6888"/>
                  <a:gd name="T12" fmla="*/ 6078 w 12568"/>
                  <a:gd name="T13" fmla="*/ 1089 h 6888"/>
                  <a:gd name="T14" fmla="*/ 4592 w 12568"/>
                  <a:gd name="T15" fmla="*/ 1071 h 6888"/>
                  <a:gd name="T16" fmla="*/ 4321 w 12568"/>
                  <a:gd name="T17" fmla="*/ 2698 h 6888"/>
                  <a:gd name="T18" fmla="*/ 4069 w 12568"/>
                  <a:gd name="T19" fmla="*/ 3111 h 6888"/>
                  <a:gd name="T20" fmla="*/ 3332 w 12568"/>
                  <a:gd name="T21" fmla="*/ 4579 h 6888"/>
                  <a:gd name="T22" fmla="*/ 3450 w 12568"/>
                  <a:gd name="T23" fmla="*/ 2905 h 6888"/>
                  <a:gd name="T24" fmla="*/ 2580 w 12568"/>
                  <a:gd name="T25" fmla="*/ 1046 h 6888"/>
                  <a:gd name="T26" fmla="*/ 2510 w 12568"/>
                  <a:gd name="T27" fmla="*/ 2698 h 6888"/>
                  <a:gd name="T28" fmla="*/ 580 w 12568"/>
                  <a:gd name="T29" fmla="*/ 412 h 6888"/>
                  <a:gd name="T30" fmla="*/ 217 w 12568"/>
                  <a:gd name="T31" fmla="*/ 0 h 6888"/>
                  <a:gd name="T32" fmla="*/ 2020 w 12568"/>
                  <a:gd name="T33" fmla="*/ 6317 h 6888"/>
                  <a:gd name="T34" fmla="*/ 3568 w 12568"/>
                  <a:gd name="T35" fmla="*/ 6888 h 6888"/>
                  <a:gd name="T36" fmla="*/ 4881 w 12568"/>
                  <a:gd name="T37" fmla="*/ 6888 h 6888"/>
                  <a:gd name="T38" fmla="*/ 7733 w 12568"/>
                  <a:gd name="T39" fmla="*/ 6888 h 6888"/>
                  <a:gd name="T40" fmla="*/ 9045 w 12568"/>
                  <a:gd name="T41" fmla="*/ 6888 h 6888"/>
                  <a:gd name="T42" fmla="*/ 10582 w 12568"/>
                  <a:gd name="T43" fmla="*/ 6313 h 6888"/>
                  <a:gd name="T44" fmla="*/ 10802 w 12568"/>
                  <a:gd name="T45" fmla="*/ 4303 h 6888"/>
                  <a:gd name="T46" fmla="*/ 10016 w 12568"/>
                  <a:gd name="T47" fmla="*/ 3111 h 6888"/>
                  <a:gd name="T48" fmla="*/ 11189 w 12568"/>
                  <a:gd name="T49" fmla="*/ 3778 h 6888"/>
                  <a:gd name="T50" fmla="*/ 12547 w 12568"/>
                  <a:gd name="T51" fmla="*/ 270 h 6888"/>
                  <a:gd name="T52" fmla="*/ 7712 w 12568"/>
                  <a:gd name="T53" fmla="*/ 4579 h 6888"/>
                  <a:gd name="T54" fmla="*/ 7842 w 12568"/>
                  <a:gd name="T55" fmla="*/ 3111 h 6888"/>
                  <a:gd name="T56" fmla="*/ 9194 w 12568"/>
                  <a:gd name="T57" fmla="*/ 4991 h 6888"/>
                  <a:gd name="T58" fmla="*/ 7544 w 12568"/>
                  <a:gd name="T59" fmla="*/ 6476 h 6888"/>
                  <a:gd name="T60" fmla="*/ 7675 w 12568"/>
                  <a:gd name="T61" fmla="*/ 4991 h 6888"/>
                  <a:gd name="T62" fmla="*/ 4939 w 12568"/>
                  <a:gd name="T63" fmla="*/ 4991 h 6888"/>
                  <a:gd name="T64" fmla="*/ 5070 w 12568"/>
                  <a:gd name="T65" fmla="*/ 6476 h 6888"/>
                  <a:gd name="T66" fmla="*/ 6078 w 12568"/>
                  <a:gd name="T67" fmla="*/ 4579 h 6888"/>
                  <a:gd name="T68" fmla="*/ 4524 w 12568"/>
                  <a:gd name="T69" fmla="*/ 4991 h 6888"/>
                  <a:gd name="T70" fmla="*/ 3420 w 12568"/>
                  <a:gd name="T71" fmla="*/ 4991 h 6888"/>
                  <a:gd name="T72" fmla="*/ 2910 w 12568"/>
                  <a:gd name="T73" fmla="*/ 4579 h 6888"/>
                  <a:gd name="T74" fmla="*/ 2598 w 12568"/>
                  <a:gd name="T75" fmla="*/ 3111 h 6888"/>
                  <a:gd name="T76" fmla="*/ 2998 w 12568"/>
                  <a:gd name="T77" fmla="*/ 4991 h 6888"/>
                  <a:gd name="T78" fmla="*/ 2411 w 12568"/>
                  <a:gd name="T79" fmla="*/ 6188 h 6888"/>
                  <a:gd name="T80" fmla="*/ 9790 w 12568"/>
                  <a:gd name="T81" fmla="*/ 6476 h 6888"/>
                  <a:gd name="T82" fmla="*/ 10578 w 12568"/>
                  <a:gd name="T83" fmla="*/ 4991 h 6888"/>
                  <a:gd name="T84" fmla="*/ 8256 w 12568"/>
                  <a:gd name="T85" fmla="*/ 3111 h 6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568" h="6888">
                    <a:moveTo>
                      <a:pt x="12518" y="85"/>
                    </a:moveTo>
                    <a:cubicBezTo>
                      <a:pt x="12479" y="31"/>
                      <a:pt x="12417" y="0"/>
                      <a:pt x="12351" y="0"/>
                    </a:cubicBezTo>
                    <a:cubicBezTo>
                      <a:pt x="1405" y="0"/>
                      <a:pt x="1405" y="0"/>
                      <a:pt x="1405" y="0"/>
                    </a:cubicBezTo>
                    <a:cubicBezTo>
                      <a:pt x="1292" y="0"/>
                      <a:pt x="1199" y="92"/>
                      <a:pt x="1199" y="206"/>
                    </a:cubicBezTo>
                    <a:cubicBezTo>
                      <a:pt x="1199" y="320"/>
                      <a:pt x="1292" y="412"/>
                      <a:pt x="1405" y="412"/>
                    </a:cubicBezTo>
                    <a:cubicBezTo>
                      <a:pt x="12067" y="412"/>
                      <a:pt x="12067" y="412"/>
                      <a:pt x="12067" y="412"/>
                    </a:cubicBezTo>
                    <a:cubicBezTo>
                      <a:pt x="11324" y="2698"/>
                      <a:pt x="11324" y="2698"/>
                      <a:pt x="11324" y="2698"/>
                    </a:cubicBezTo>
                    <a:cubicBezTo>
                      <a:pt x="10104" y="2698"/>
                      <a:pt x="10104" y="2698"/>
                      <a:pt x="10104" y="2698"/>
                    </a:cubicBezTo>
                    <a:cubicBezTo>
                      <a:pt x="10438" y="1132"/>
                      <a:pt x="10438" y="1132"/>
                      <a:pt x="10438" y="1132"/>
                    </a:cubicBezTo>
                    <a:cubicBezTo>
                      <a:pt x="10461" y="1021"/>
                      <a:pt x="10390" y="911"/>
                      <a:pt x="10279" y="887"/>
                    </a:cubicBezTo>
                    <a:cubicBezTo>
                      <a:pt x="10167" y="864"/>
                      <a:pt x="10058" y="935"/>
                      <a:pt x="10034" y="1046"/>
                    </a:cubicBezTo>
                    <a:cubicBezTo>
                      <a:pt x="9682" y="2698"/>
                      <a:pt x="9682" y="2698"/>
                      <a:pt x="9682" y="2698"/>
                    </a:cubicBezTo>
                    <a:cubicBezTo>
                      <a:pt x="8292" y="2698"/>
                      <a:pt x="8292" y="2698"/>
                      <a:pt x="8292" y="2698"/>
                    </a:cubicBezTo>
                    <a:cubicBezTo>
                      <a:pt x="8433" y="1107"/>
                      <a:pt x="8433" y="1107"/>
                      <a:pt x="8433" y="1107"/>
                    </a:cubicBezTo>
                    <a:cubicBezTo>
                      <a:pt x="8443" y="994"/>
                      <a:pt x="8360" y="894"/>
                      <a:pt x="8246" y="884"/>
                    </a:cubicBezTo>
                    <a:cubicBezTo>
                      <a:pt x="8133" y="873"/>
                      <a:pt x="8032" y="957"/>
                      <a:pt x="8022" y="1071"/>
                    </a:cubicBezTo>
                    <a:cubicBezTo>
                      <a:pt x="7878" y="2698"/>
                      <a:pt x="7878" y="2698"/>
                      <a:pt x="7878" y="2698"/>
                    </a:cubicBezTo>
                    <a:cubicBezTo>
                      <a:pt x="6490" y="2698"/>
                      <a:pt x="6490" y="2698"/>
                      <a:pt x="6490" y="2698"/>
                    </a:cubicBezTo>
                    <a:cubicBezTo>
                      <a:pt x="6490" y="1089"/>
                      <a:pt x="6490" y="1089"/>
                      <a:pt x="6490" y="1089"/>
                    </a:cubicBezTo>
                    <a:cubicBezTo>
                      <a:pt x="6490" y="975"/>
                      <a:pt x="6398" y="883"/>
                      <a:pt x="6284" y="883"/>
                    </a:cubicBezTo>
                    <a:cubicBezTo>
                      <a:pt x="6170" y="883"/>
                      <a:pt x="6078" y="975"/>
                      <a:pt x="6078" y="1089"/>
                    </a:cubicBezTo>
                    <a:cubicBezTo>
                      <a:pt x="6078" y="2698"/>
                      <a:pt x="6078" y="2698"/>
                      <a:pt x="6078" y="2698"/>
                    </a:cubicBezTo>
                    <a:cubicBezTo>
                      <a:pt x="4736" y="2698"/>
                      <a:pt x="4736" y="2698"/>
                      <a:pt x="4736" y="2698"/>
                    </a:cubicBezTo>
                    <a:cubicBezTo>
                      <a:pt x="4592" y="1071"/>
                      <a:pt x="4592" y="1071"/>
                      <a:pt x="4592" y="1071"/>
                    </a:cubicBezTo>
                    <a:cubicBezTo>
                      <a:pt x="4582" y="957"/>
                      <a:pt x="4481" y="874"/>
                      <a:pt x="4368" y="884"/>
                    </a:cubicBezTo>
                    <a:cubicBezTo>
                      <a:pt x="4254" y="894"/>
                      <a:pt x="4171" y="994"/>
                      <a:pt x="4181" y="1107"/>
                    </a:cubicBezTo>
                    <a:cubicBezTo>
                      <a:pt x="4321" y="2698"/>
                      <a:pt x="4321" y="2698"/>
                      <a:pt x="4321" y="2698"/>
                    </a:cubicBezTo>
                    <a:cubicBezTo>
                      <a:pt x="4069" y="2698"/>
                      <a:pt x="4069" y="2698"/>
                      <a:pt x="4069" y="2698"/>
                    </a:cubicBezTo>
                    <a:cubicBezTo>
                      <a:pt x="3955" y="2698"/>
                      <a:pt x="3863" y="2791"/>
                      <a:pt x="3863" y="2905"/>
                    </a:cubicBezTo>
                    <a:cubicBezTo>
                      <a:pt x="3863" y="3019"/>
                      <a:pt x="3955" y="3111"/>
                      <a:pt x="4069" y="3111"/>
                    </a:cubicBezTo>
                    <a:cubicBezTo>
                      <a:pt x="4358" y="3111"/>
                      <a:pt x="4358" y="3111"/>
                      <a:pt x="4358" y="3111"/>
                    </a:cubicBezTo>
                    <a:cubicBezTo>
                      <a:pt x="4488" y="4579"/>
                      <a:pt x="4488" y="4579"/>
                      <a:pt x="4488" y="4579"/>
                    </a:cubicBezTo>
                    <a:cubicBezTo>
                      <a:pt x="3332" y="4579"/>
                      <a:pt x="3332" y="4579"/>
                      <a:pt x="3332" y="4579"/>
                    </a:cubicBezTo>
                    <a:cubicBezTo>
                      <a:pt x="3019" y="3111"/>
                      <a:pt x="3019" y="3111"/>
                      <a:pt x="3019" y="3111"/>
                    </a:cubicBezTo>
                    <a:cubicBezTo>
                      <a:pt x="3244" y="3111"/>
                      <a:pt x="3244" y="3111"/>
                      <a:pt x="3244" y="3111"/>
                    </a:cubicBezTo>
                    <a:cubicBezTo>
                      <a:pt x="3358" y="3111"/>
                      <a:pt x="3450" y="3019"/>
                      <a:pt x="3450" y="2905"/>
                    </a:cubicBezTo>
                    <a:cubicBezTo>
                      <a:pt x="3450" y="2791"/>
                      <a:pt x="3358" y="2698"/>
                      <a:pt x="3244" y="2698"/>
                    </a:cubicBezTo>
                    <a:cubicBezTo>
                      <a:pt x="2932" y="2698"/>
                      <a:pt x="2932" y="2698"/>
                      <a:pt x="2932" y="2698"/>
                    </a:cubicBezTo>
                    <a:cubicBezTo>
                      <a:pt x="2580" y="1046"/>
                      <a:pt x="2580" y="1046"/>
                      <a:pt x="2580" y="1046"/>
                    </a:cubicBezTo>
                    <a:cubicBezTo>
                      <a:pt x="2556" y="935"/>
                      <a:pt x="2447" y="863"/>
                      <a:pt x="2335" y="887"/>
                    </a:cubicBezTo>
                    <a:cubicBezTo>
                      <a:pt x="2224" y="911"/>
                      <a:pt x="2153" y="1021"/>
                      <a:pt x="2176" y="1132"/>
                    </a:cubicBezTo>
                    <a:cubicBezTo>
                      <a:pt x="2510" y="2698"/>
                      <a:pt x="2510" y="2698"/>
                      <a:pt x="2510" y="2698"/>
                    </a:cubicBezTo>
                    <a:cubicBezTo>
                      <a:pt x="1258" y="2698"/>
                      <a:pt x="1258" y="2698"/>
                      <a:pt x="1258" y="2698"/>
                    </a:cubicBezTo>
                    <a:cubicBezTo>
                      <a:pt x="502" y="412"/>
                      <a:pt x="502" y="412"/>
                      <a:pt x="502" y="412"/>
                    </a:cubicBezTo>
                    <a:cubicBezTo>
                      <a:pt x="580" y="412"/>
                      <a:pt x="580" y="412"/>
                      <a:pt x="580" y="412"/>
                    </a:cubicBezTo>
                    <a:cubicBezTo>
                      <a:pt x="694" y="412"/>
                      <a:pt x="787" y="320"/>
                      <a:pt x="787" y="206"/>
                    </a:cubicBezTo>
                    <a:cubicBezTo>
                      <a:pt x="787" y="92"/>
                      <a:pt x="694" y="0"/>
                      <a:pt x="580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151" y="0"/>
                      <a:pt x="88" y="31"/>
                      <a:pt x="50" y="85"/>
                    </a:cubicBezTo>
                    <a:cubicBezTo>
                      <a:pt x="11" y="139"/>
                      <a:pt x="0" y="208"/>
                      <a:pt x="21" y="271"/>
                    </a:cubicBezTo>
                    <a:cubicBezTo>
                      <a:pt x="2020" y="6317"/>
                      <a:pt x="2020" y="6317"/>
                      <a:pt x="2020" y="6317"/>
                    </a:cubicBezTo>
                    <a:cubicBezTo>
                      <a:pt x="2133" y="6659"/>
                      <a:pt x="2450" y="6888"/>
                      <a:pt x="2810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9" y="6888"/>
                      <a:pt x="3569" y="6888"/>
                      <a:pt x="3569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6" y="6888"/>
                      <a:pt x="9046" y="6888"/>
                      <a:pt x="9046" y="6888"/>
                    </a:cubicBezTo>
                    <a:cubicBezTo>
                      <a:pt x="9790" y="6888"/>
                      <a:pt x="9790" y="6888"/>
                      <a:pt x="9790" y="6888"/>
                    </a:cubicBezTo>
                    <a:cubicBezTo>
                      <a:pt x="10152" y="6888"/>
                      <a:pt x="10470" y="6657"/>
                      <a:pt x="10582" y="6313"/>
                    </a:cubicBezTo>
                    <a:cubicBezTo>
                      <a:pt x="11194" y="4431"/>
                      <a:pt x="11194" y="4431"/>
                      <a:pt x="11194" y="4431"/>
                    </a:cubicBezTo>
                    <a:cubicBezTo>
                      <a:pt x="11229" y="4322"/>
                      <a:pt x="11170" y="4206"/>
                      <a:pt x="11062" y="4171"/>
                    </a:cubicBezTo>
                    <a:cubicBezTo>
                      <a:pt x="10953" y="4135"/>
                      <a:pt x="10837" y="4195"/>
                      <a:pt x="10802" y="4303"/>
                    </a:cubicBezTo>
                    <a:cubicBezTo>
                      <a:pt x="10712" y="4579"/>
                      <a:pt x="10712" y="4579"/>
                      <a:pt x="10712" y="4579"/>
                    </a:cubicBezTo>
                    <a:cubicBezTo>
                      <a:pt x="9704" y="4579"/>
                      <a:pt x="9704" y="4579"/>
                      <a:pt x="9704" y="4579"/>
                    </a:cubicBezTo>
                    <a:cubicBezTo>
                      <a:pt x="10016" y="3111"/>
                      <a:pt x="10016" y="3111"/>
                      <a:pt x="10016" y="3111"/>
                    </a:cubicBezTo>
                    <a:cubicBezTo>
                      <a:pt x="11189" y="3111"/>
                      <a:pt x="11189" y="3111"/>
                      <a:pt x="11189" y="3111"/>
                    </a:cubicBezTo>
                    <a:cubicBezTo>
                      <a:pt x="11057" y="3518"/>
                      <a:pt x="11057" y="3518"/>
                      <a:pt x="11057" y="3518"/>
                    </a:cubicBezTo>
                    <a:cubicBezTo>
                      <a:pt x="11022" y="3627"/>
                      <a:pt x="11081" y="3743"/>
                      <a:pt x="11189" y="3778"/>
                    </a:cubicBezTo>
                    <a:cubicBezTo>
                      <a:pt x="11211" y="3785"/>
                      <a:pt x="11232" y="3788"/>
                      <a:pt x="11253" y="3788"/>
                    </a:cubicBezTo>
                    <a:cubicBezTo>
                      <a:pt x="11340" y="3788"/>
                      <a:pt x="11421" y="3733"/>
                      <a:pt x="11449" y="3646"/>
                    </a:cubicBezTo>
                    <a:cubicBezTo>
                      <a:pt x="12547" y="270"/>
                      <a:pt x="12547" y="270"/>
                      <a:pt x="12547" y="270"/>
                    </a:cubicBezTo>
                    <a:cubicBezTo>
                      <a:pt x="12568" y="207"/>
                      <a:pt x="12557" y="138"/>
                      <a:pt x="12518" y="85"/>
                    </a:cubicBezTo>
                    <a:close/>
                    <a:moveTo>
                      <a:pt x="7842" y="3111"/>
                    </a:moveTo>
                    <a:cubicBezTo>
                      <a:pt x="7712" y="4579"/>
                      <a:pt x="7712" y="4579"/>
                      <a:pt x="7712" y="4579"/>
                    </a:cubicBezTo>
                    <a:cubicBezTo>
                      <a:pt x="6490" y="4579"/>
                      <a:pt x="6490" y="4579"/>
                      <a:pt x="6490" y="4579"/>
                    </a:cubicBezTo>
                    <a:cubicBezTo>
                      <a:pt x="6490" y="3111"/>
                      <a:pt x="6490" y="3111"/>
                      <a:pt x="6490" y="3111"/>
                    </a:cubicBezTo>
                    <a:lnTo>
                      <a:pt x="7842" y="3111"/>
                    </a:lnTo>
                    <a:close/>
                    <a:moveTo>
                      <a:pt x="7958" y="6476"/>
                    </a:moveTo>
                    <a:cubicBezTo>
                      <a:pt x="8089" y="4991"/>
                      <a:pt x="8089" y="4991"/>
                      <a:pt x="8089" y="4991"/>
                    </a:cubicBezTo>
                    <a:cubicBezTo>
                      <a:pt x="9194" y="4991"/>
                      <a:pt x="9194" y="4991"/>
                      <a:pt x="9194" y="4991"/>
                    </a:cubicBezTo>
                    <a:cubicBezTo>
                      <a:pt x="8878" y="6476"/>
                      <a:pt x="8878" y="6476"/>
                      <a:pt x="8878" y="6476"/>
                    </a:cubicBezTo>
                    <a:lnTo>
                      <a:pt x="7958" y="6476"/>
                    </a:lnTo>
                    <a:close/>
                    <a:moveTo>
                      <a:pt x="7544" y="6476"/>
                    </a:moveTo>
                    <a:cubicBezTo>
                      <a:pt x="6490" y="6476"/>
                      <a:pt x="6490" y="6476"/>
                      <a:pt x="6490" y="6476"/>
                    </a:cubicBezTo>
                    <a:cubicBezTo>
                      <a:pt x="6490" y="4991"/>
                      <a:pt x="6490" y="4991"/>
                      <a:pt x="6490" y="4991"/>
                    </a:cubicBezTo>
                    <a:cubicBezTo>
                      <a:pt x="7675" y="4991"/>
                      <a:pt x="7675" y="4991"/>
                      <a:pt x="7675" y="4991"/>
                    </a:cubicBezTo>
                    <a:lnTo>
                      <a:pt x="7544" y="6476"/>
                    </a:lnTo>
                    <a:close/>
                    <a:moveTo>
                      <a:pt x="5070" y="6476"/>
                    </a:moveTo>
                    <a:cubicBezTo>
                      <a:pt x="4939" y="4991"/>
                      <a:pt x="4939" y="4991"/>
                      <a:pt x="4939" y="4991"/>
                    </a:cubicBezTo>
                    <a:cubicBezTo>
                      <a:pt x="6078" y="4991"/>
                      <a:pt x="6078" y="4991"/>
                      <a:pt x="6078" y="4991"/>
                    </a:cubicBezTo>
                    <a:cubicBezTo>
                      <a:pt x="6078" y="6476"/>
                      <a:pt x="6078" y="6476"/>
                      <a:pt x="6078" y="6476"/>
                    </a:cubicBezTo>
                    <a:lnTo>
                      <a:pt x="5070" y="6476"/>
                    </a:lnTo>
                    <a:close/>
                    <a:moveTo>
                      <a:pt x="4772" y="3111"/>
                    </a:moveTo>
                    <a:cubicBezTo>
                      <a:pt x="6078" y="3111"/>
                      <a:pt x="6078" y="3111"/>
                      <a:pt x="6078" y="3111"/>
                    </a:cubicBezTo>
                    <a:cubicBezTo>
                      <a:pt x="6078" y="4579"/>
                      <a:pt x="6078" y="4579"/>
                      <a:pt x="6078" y="4579"/>
                    </a:cubicBezTo>
                    <a:cubicBezTo>
                      <a:pt x="4902" y="4579"/>
                      <a:pt x="4902" y="4579"/>
                      <a:pt x="4902" y="4579"/>
                    </a:cubicBezTo>
                    <a:lnTo>
                      <a:pt x="4772" y="3111"/>
                    </a:lnTo>
                    <a:close/>
                    <a:moveTo>
                      <a:pt x="4524" y="4991"/>
                    </a:moveTo>
                    <a:cubicBezTo>
                      <a:pt x="4656" y="6476"/>
                      <a:pt x="4656" y="6476"/>
                      <a:pt x="4656" y="6476"/>
                    </a:cubicBezTo>
                    <a:cubicBezTo>
                      <a:pt x="3736" y="6476"/>
                      <a:pt x="3736" y="6476"/>
                      <a:pt x="3736" y="6476"/>
                    </a:cubicBezTo>
                    <a:cubicBezTo>
                      <a:pt x="3420" y="4991"/>
                      <a:pt x="3420" y="4991"/>
                      <a:pt x="3420" y="4991"/>
                    </a:cubicBezTo>
                    <a:lnTo>
                      <a:pt x="4524" y="4991"/>
                    </a:lnTo>
                    <a:close/>
                    <a:moveTo>
                      <a:pt x="2598" y="3111"/>
                    </a:moveTo>
                    <a:cubicBezTo>
                      <a:pt x="2910" y="4579"/>
                      <a:pt x="2910" y="4579"/>
                      <a:pt x="2910" y="4579"/>
                    </a:cubicBezTo>
                    <a:cubicBezTo>
                      <a:pt x="1879" y="4579"/>
                      <a:pt x="1879" y="4579"/>
                      <a:pt x="1879" y="4579"/>
                    </a:cubicBezTo>
                    <a:cubicBezTo>
                      <a:pt x="1394" y="3111"/>
                      <a:pt x="1394" y="3111"/>
                      <a:pt x="1394" y="3111"/>
                    </a:cubicBezTo>
                    <a:lnTo>
                      <a:pt x="2598" y="3111"/>
                    </a:lnTo>
                    <a:close/>
                    <a:moveTo>
                      <a:pt x="2411" y="6188"/>
                    </a:moveTo>
                    <a:cubicBezTo>
                      <a:pt x="2016" y="4991"/>
                      <a:pt x="2016" y="4991"/>
                      <a:pt x="2016" y="4991"/>
                    </a:cubicBezTo>
                    <a:cubicBezTo>
                      <a:pt x="2998" y="4991"/>
                      <a:pt x="2998" y="4991"/>
                      <a:pt x="2998" y="4991"/>
                    </a:cubicBezTo>
                    <a:cubicBezTo>
                      <a:pt x="3314" y="6476"/>
                      <a:pt x="3314" y="6476"/>
                      <a:pt x="3314" y="6476"/>
                    </a:cubicBezTo>
                    <a:cubicBezTo>
                      <a:pt x="2810" y="6476"/>
                      <a:pt x="2810" y="6476"/>
                      <a:pt x="2810" y="6476"/>
                    </a:cubicBezTo>
                    <a:cubicBezTo>
                      <a:pt x="2628" y="6476"/>
                      <a:pt x="2468" y="6360"/>
                      <a:pt x="2411" y="6188"/>
                    </a:cubicBezTo>
                    <a:close/>
                    <a:moveTo>
                      <a:pt x="10578" y="4991"/>
                    </a:moveTo>
                    <a:cubicBezTo>
                      <a:pt x="10189" y="6186"/>
                      <a:pt x="10189" y="6186"/>
                      <a:pt x="10189" y="6186"/>
                    </a:cubicBezTo>
                    <a:cubicBezTo>
                      <a:pt x="10133" y="6359"/>
                      <a:pt x="9973" y="6476"/>
                      <a:pt x="9790" y="6476"/>
                    </a:cubicBezTo>
                    <a:cubicBezTo>
                      <a:pt x="9300" y="6476"/>
                      <a:pt x="9300" y="6476"/>
                      <a:pt x="9300" y="6476"/>
                    </a:cubicBezTo>
                    <a:cubicBezTo>
                      <a:pt x="9616" y="4991"/>
                      <a:pt x="9616" y="4991"/>
                      <a:pt x="9616" y="4991"/>
                    </a:cubicBezTo>
                    <a:cubicBezTo>
                      <a:pt x="10578" y="4991"/>
                      <a:pt x="10578" y="4991"/>
                      <a:pt x="10578" y="4991"/>
                    </a:cubicBezTo>
                    <a:close/>
                    <a:moveTo>
                      <a:pt x="9282" y="4579"/>
                    </a:moveTo>
                    <a:cubicBezTo>
                      <a:pt x="8126" y="4579"/>
                      <a:pt x="8126" y="4579"/>
                      <a:pt x="8126" y="4579"/>
                    </a:cubicBezTo>
                    <a:cubicBezTo>
                      <a:pt x="8256" y="3111"/>
                      <a:pt x="8256" y="3111"/>
                      <a:pt x="8256" y="3111"/>
                    </a:cubicBezTo>
                    <a:cubicBezTo>
                      <a:pt x="9595" y="3111"/>
                      <a:pt x="9595" y="3111"/>
                      <a:pt x="9595" y="3111"/>
                    </a:cubicBezTo>
                    <a:lnTo>
                      <a:pt x="9282" y="4579"/>
                    </a:ln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F87DA1E1-212F-4B67-9863-08899D501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0575" y="3730625"/>
                <a:ext cx="2397125" cy="311150"/>
              </a:xfrm>
              <a:custGeom>
                <a:avLst/>
                <a:gdLst>
                  <a:gd name="T0" fmla="*/ 13606 w 13606"/>
                  <a:gd name="T1" fmla="*/ 883 h 1766"/>
                  <a:gd name="T2" fmla="*/ 13347 w 13606"/>
                  <a:gd name="T3" fmla="*/ 1507 h 1766"/>
                  <a:gd name="T4" fmla="*/ 12723 w 13606"/>
                  <a:gd name="T5" fmla="*/ 1766 h 1766"/>
                  <a:gd name="T6" fmla="*/ 883 w 13606"/>
                  <a:gd name="T7" fmla="*/ 1766 h 1766"/>
                  <a:gd name="T8" fmla="*/ 0 w 13606"/>
                  <a:gd name="T9" fmla="*/ 883 h 1766"/>
                  <a:gd name="T10" fmla="*/ 259 w 13606"/>
                  <a:gd name="T11" fmla="*/ 259 h 1766"/>
                  <a:gd name="T12" fmla="*/ 883 w 13606"/>
                  <a:gd name="T13" fmla="*/ 0 h 1766"/>
                  <a:gd name="T14" fmla="*/ 12723 w 13606"/>
                  <a:gd name="T15" fmla="*/ 0 h 1766"/>
                  <a:gd name="T16" fmla="*/ 13605 w 13606"/>
                  <a:gd name="T17" fmla="*/ 834 h 1766"/>
                  <a:gd name="T18" fmla="*/ 13606 w 13606"/>
                  <a:gd name="T19" fmla="*/ 883 h 1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06" h="1766">
                    <a:moveTo>
                      <a:pt x="13606" y="883"/>
                    </a:moveTo>
                    <a:cubicBezTo>
                      <a:pt x="13606" y="1126"/>
                      <a:pt x="13507" y="1347"/>
                      <a:pt x="13347" y="1507"/>
                    </a:cubicBezTo>
                    <a:cubicBezTo>
                      <a:pt x="13187" y="1667"/>
                      <a:pt x="12966" y="1766"/>
                      <a:pt x="12723" y="1766"/>
                    </a:cubicBezTo>
                    <a:cubicBezTo>
                      <a:pt x="883" y="1766"/>
                      <a:pt x="883" y="1766"/>
                      <a:pt x="883" y="1766"/>
                    </a:cubicBezTo>
                    <a:cubicBezTo>
                      <a:pt x="397" y="1766"/>
                      <a:pt x="0" y="1369"/>
                      <a:pt x="0" y="883"/>
                    </a:cubicBezTo>
                    <a:cubicBezTo>
                      <a:pt x="0" y="640"/>
                      <a:pt x="99" y="419"/>
                      <a:pt x="259" y="259"/>
                    </a:cubicBezTo>
                    <a:cubicBezTo>
                      <a:pt x="419" y="99"/>
                      <a:pt x="640" y="0"/>
                      <a:pt x="883" y="0"/>
                    </a:cubicBezTo>
                    <a:cubicBezTo>
                      <a:pt x="12723" y="0"/>
                      <a:pt x="12723" y="0"/>
                      <a:pt x="12723" y="0"/>
                    </a:cubicBezTo>
                    <a:cubicBezTo>
                      <a:pt x="13192" y="0"/>
                      <a:pt x="13579" y="371"/>
                      <a:pt x="13605" y="834"/>
                    </a:cubicBezTo>
                    <a:cubicBezTo>
                      <a:pt x="13606" y="850"/>
                      <a:pt x="13606" y="866"/>
                      <a:pt x="13606" y="883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47">
                <a:extLst>
                  <a:ext uri="{FF2B5EF4-FFF2-40B4-BE49-F238E27FC236}">
                    <a16:creationId xmlns:a16="http://schemas.microsoft.com/office/drawing/2014/main" id="{951A258A-7591-48B6-988E-6822FBBB5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15000" y="3730625"/>
                <a:ext cx="2241550" cy="146050"/>
              </a:xfrm>
              <a:custGeom>
                <a:avLst/>
                <a:gdLst>
                  <a:gd name="T0" fmla="*/ 12722 w 12722"/>
                  <a:gd name="T1" fmla="*/ 834 h 834"/>
                  <a:gd name="T2" fmla="*/ 882 w 12722"/>
                  <a:gd name="T3" fmla="*/ 834 h 834"/>
                  <a:gd name="T4" fmla="*/ 0 w 12722"/>
                  <a:gd name="T5" fmla="*/ 0 h 834"/>
                  <a:gd name="T6" fmla="*/ 11840 w 12722"/>
                  <a:gd name="T7" fmla="*/ 0 h 834"/>
                  <a:gd name="T8" fmla="*/ 12722 w 12722"/>
                  <a:gd name="T9" fmla="*/ 834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2" h="834">
                    <a:moveTo>
                      <a:pt x="12722" y="834"/>
                    </a:moveTo>
                    <a:cubicBezTo>
                      <a:pt x="882" y="834"/>
                      <a:pt x="882" y="834"/>
                      <a:pt x="882" y="834"/>
                    </a:cubicBezTo>
                    <a:cubicBezTo>
                      <a:pt x="413" y="834"/>
                      <a:pt x="26" y="463"/>
                      <a:pt x="0" y="0"/>
                    </a:cubicBezTo>
                    <a:cubicBezTo>
                      <a:pt x="11840" y="0"/>
                      <a:pt x="11840" y="0"/>
                      <a:pt x="11840" y="0"/>
                    </a:cubicBezTo>
                    <a:cubicBezTo>
                      <a:pt x="12309" y="0"/>
                      <a:pt x="12696" y="371"/>
                      <a:pt x="12722" y="834"/>
                    </a:cubicBez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48">
                <a:extLst>
                  <a:ext uri="{FF2B5EF4-FFF2-40B4-BE49-F238E27FC236}">
                    <a16:creationId xmlns:a16="http://schemas.microsoft.com/office/drawing/2014/main" id="{09DC43E2-C8CC-46E5-90FB-EE102FE27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8375" y="2987675"/>
                <a:ext cx="211138" cy="947737"/>
              </a:xfrm>
              <a:custGeom>
                <a:avLst/>
                <a:gdLst>
                  <a:gd name="T0" fmla="*/ 1198 w 1198"/>
                  <a:gd name="T1" fmla="*/ 599 h 5391"/>
                  <a:gd name="T2" fmla="*/ 1198 w 1198"/>
                  <a:gd name="T3" fmla="*/ 4792 h 5391"/>
                  <a:gd name="T4" fmla="*/ 1040 w 1198"/>
                  <a:gd name="T5" fmla="*/ 5196 h 5391"/>
                  <a:gd name="T6" fmla="*/ 599 w 1198"/>
                  <a:gd name="T7" fmla="*/ 5391 h 5391"/>
                  <a:gd name="T8" fmla="*/ 0 w 1198"/>
                  <a:gd name="T9" fmla="*/ 4792 h 5391"/>
                  <a:gd name="T10" fmla="*/ 0 w 1198"/>
                  <a:gd name="T11" fmla="*/ 599 h 5391"/>
                  <a:gd name="T12" fmla="*/ 599 w 1198"/>
                  <a:gd name="T13" fmla="*/ 0 h 5391"/>
                  <a:gd name="T14" fmla="*/ 1022 w 1198"/>
                  <a:gd name="T15" fmla="*/ 176 h 5391"/>
                  <a:gd name="T16" fmla="*/ 1040 w 1198"/>
                  <a:gd name="T17" fmla="*/ 195 h 5391"/>
                  <a:gd name="T18" fmla="*/ 1198 w 1198"/>
                  <a:gd name="T19" fmla="*/ 599 h 5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8" h="5391">
                    <a:moveTo>
                      <a:pt x="1198" y="599"/>
                    </a:moveTo>
                    <a:cubicBezTo>
                      <a:pt x="1198" y="4792"/>
                      <a:pt x="1198" y="4792"/>
                      <a:pt x="1198" y="4792"/>
                    </a:cubicBezTo>
                    <a:cubicBezTo>
                      <a:pt x="1198" y="4947"/>
                      <a:pt x="1138" y="5089"/>
                      <a:pt x="1040" y="5196"/>
                    </a:cubicBezTo>
                    <a:cubicBezTo>
                      <a:pt x="930" y="5316"/>
                      <a:pt x="773" y="5391"/>
                      <a:pt x="599" y="5391"/>
                    </a:cubicBezTo>
                    <a:cubicBezTo>
                      <a:pt x="269" y="5391"/>
                      <a:pt x="0" y="5121"/>
                      <a:pt x="0" y="4792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269"/>
                      <a:pt x="270" y="0"/>
                      <a:pt x="599" y="0"/>
                    </a:cubicBezTo>
                    <a:cubicBezTo>
                      <a:pt x="764" y="0"/>
                      <a:pt x="914" y="67"/>
                      <a:pt x="1022" y="176"/>
                    </a:cubicBezTo>
                    <a:cubicBezTo>
                      <a:pt x="1028" y="182"/>
                      <a:pt x="1034" y="188"/>
                      <a:pt x="1040" y="195"/>
                    </a:cubicBezTo>
                    <a:cubicBezTo>
                      <a:pt x="1138" y="301"/>
                      <a:pt x="1198" y="443"/>
                      <a:pt x="1198" y="599"/>
                    </a:cubicBezTo>
                    <a:close/>
                  </a:path>
                </a:pathLst>
              </a:custGeom>
              <a:solidFill>
                <a:srgbClr val="478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49">
                <a:extLst>
                  <a:ext uri="{FF2B5EF4-FFF2-40B4-BE49-F238E27FC236}">
                    <a16:creationId xmlns:a16="http://schemas.microsoft.com/office/drawing/2014/main" id="{596831AB-B24C-471D-A680-0E38022E4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2800" y="3021013"/>
                <a:ext cx="55563" cy="879475"/>
              </a:xfrm>
              <a:custGeom>
                <a:avLst/>
                <a:gdLst>
                  <a:gd name="T0" fmla="*/ 316 w 316"/>
                  <a:gd name="T1" fmla="*/ 404 h 5001"/>
                  <a:gd name="T2" fmla="*/ 316 w 316"/>
                  <a:gd name="T3" fmla="*/ 4597 h 5001"/>
                  <a:gd name="T4" fmla="*/ 158 w 316"/>
                  <a:gd name="T5" fmla="*/ 5001 h 5001"/>
                  <a:gd name="T6" fmla="*/ 0 w 316"/>
                  <a:gd name="T7" fmla="*/ 4597 h 5001"/>
                  <a:gd name="T8" fmla="*/ 0 w 316"/>
                  <a:gd name="T9" fmla="*/ 404 h 5001"/>
                  <a:gd name="T10" fmla="*/ 158 w 316"/>
                  <a:gd name="T11" fmla="*/ 0 h 5001"/>
                  <a:gd name="T12" fmla="*/ 316 w 316"/>
                  <a:gd name="T13" fmla="*/ 404 h 5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6" h="5001">
                    <a:moveTo>
                      <a:pt x="316" y="404"/>
                    </a:moveTo>
                    <a:cubicBezTo>
                      <a:pt x="316" y="4597"/>
                      <a:pt x="316" y="4597"/>
                      <a:pt x="316" y="4597"/>
                    </a:cubicBezTo>
                    <a:cubicBezTo>
                      <a:pt x="316" y="4752"/>
                      <a:pt x="256" y="4894"/>
                      <a:pt x="158" y="5001"/>
                    </a:cubicBezTo>
                    <a:cubicBezTo>
                      <a:pt x="60" y="4894"/>
                      <a:pt x="0" y="4752"/>
                      <a:pt x="0" y="4597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0" y="248"/>
                      <a:pt x="60" y="106"/>
                      <a:pt x="158" y="0"/>
                    </a:cubicBezTo>
                    <a:cubicBezTo>
                      <a:pt x="256" y="106"/>
                      <a:pt x="316" y="248"/>
                      <a:pt x="316" y="404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Oval 50">
                <a:extLst>
                  <a:ext uri="{FF2B5EF4-FFF2-40B4-BE49-F238E27FC236}">
                    <a16:creationId xmlns:a16="http://schemas.microsoft.com/office/drawing/2014/main" id="{705BF7A0-76F0-418A-AE98-5F45B4A52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03763" y="3800475"/>
                <a:ext cx="63500" cy="63500"/>
              </a:xfrm>
              <a:prstGeom prst="ellipse">
                <a:avLst/>
              </a:pr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9BC8548A-4E54-4AE8-9DEB-3EAB494F019A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70" b="24570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FBE9430D-E964-4E7D-A4FF-6E28CB3230A8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70" b="2457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6B2C5F72-0CD2-4F3A-AB2C-6334A5085DF9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0" r="637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5029FDF-1CBF-4A51-845B-9A1B8E72312C}"/>
              </a:ext>
            </a:extLst>
          </p:cNvPr>
          <p:cNvGrpSpPr/>
          <p:nvPr/>
        </p:nvGrpSpPr>
        <p:grpSpPr>
          <a:xfrm>
            <a:off x="850376" y="4576180"/>
            <a:ext cx="3041093" cy="1217190"/>
            <a:chOff x="1182564" y="4692480"/>
            <a:chExt cx="3041093" cy="121719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87DC340-5418-401E-B553-B82ED31E2BDC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5326981-0393-4826-8988-67071504EEAB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</a:rPr>
                  <a:t>Dr. Jacky Chan</a:t>
                </a:r>
              </a:p>
            </p:txBody>
          </p:sp>
          <p:sp>
            <p:nvSpPr>
              <p:cNvPr id="46" name="Rectangle 9">
                <a:extLst>
                  <a:ext uri="{FF2B5EF4-FFF2-40B4-BE49-F238E27FC236}">
                    <a16:creationId xmlns:a16="http://schemas.microsoft.com/office/drawing/2014/main" id="{F231B879-F526-481A-AA8A-92832D5AA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 to lorem to text heading of and lorem. 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7305FB-7B12-4E8A-8F5E-D1C3F6F20B67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956F911-41A6-4024-BCCB-A18005CE3548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3682821-3F85-4CF5-BE49-BF9AAD314F9E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9E054BF7-E9F5-4F97-BD6A-062122FCD453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78821DEA-B596-4BB5-9A53-49A05815282E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4" name="AutoShape 1">
                    <a:extLst>
                      <a:ext uri="{FF2B5EF4-FFF2-40B4-BE49-F238E27FC236}">
                        <a16:creationId xmlns:a16="http://schemas.microsoft.com/office/drawing/2014/main" id="{02EEFB8F-FAD7-4E89-A1DF-6F5C706D91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A2D52105-9CD1-412A-8BCF-1C52695CFB99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F49888A4-FE96-4E19-8E2A-59C124B5B881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2" name="AutoShape 21">
                    <a:extLst>
                      <a:ext uri="{FF2B5EF4-FFF2-40B4-BE49-F238E27FC236}">
                        <a16:creationId xmlns:a16="http://schemas.microsoft.com/office/drawing/2014/main" id="{47801696-F01B-4F35-991F-B323C1B5DD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D22B1F0A-465D-4ECE-852A-A7E910F9A446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19D6221E-D148-4863-9C47-827BAF8AECAF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0" name="AutoShape 18">
                    <a:extLst>
                      <a:ext uri="{FF2B5EF4-FFF2-40B4-BE49-F238E27FC236}">
                        <a16:creationId xmlns:a16="http://schemas.microsoft.com/office/drawing/2014/main" id="{DA5535EB-DD91-4000-B097-FDBF6C1BF2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D8FD76B-74CF-4A9B-8592-26174FC41441}"/>
              </a:ext>
            </a:extLst>
          </p:cNvPr>
          <p:cNvGrpSpPr/>
          <p:nvPr/>
        </p:nvGrpSpPr>
        <p:grpSpPr>
          <a:xfrm>
            <a:off x="4567622" y="4576180"/>
            <a:ext cx="3041093" cy="1217190"/>
            <a:chOff x="1182564" y="4692480"/>
            <a:chExt cx="3041093" cy="1217190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91D22A3-30E8-4400-BB70-994E26FA92F9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8C71CE7-35FE-4885-8A3D-7DE9C400CBE5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6"/>
                    </a:solidFill>
                    <a:latin typeface="Roboto Slab" pitchFamily="2" charset="0"/>
                    <a:ea typeface="Roboto Slab" pitchFamily="2" charset="0"/>
                  </a:rPr>
                  <a:t>Dr. Jacky Chan</a:t>
                </a:r>
              </a:p>
            </p:txBody>
          </p:sp>
          <p:sp>
            <p:nvSpPr>
              <p:cNvPr id="63" name="Rectangle 9">
                <a:extLst>
                  <a:ext uri="{FF2B5EF4-FFF2-40B4-BE49-F238E27FC236}">
                    <a16:creationId xmlns:a16="http://schemas.microsoft.com/office/drawing/2014/main" id="{74365243-E11A-4E16-AFC8-161B8333D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 to lorem to text heading of and lorem. 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73F6304-110D-492E-9F71-49D3C40EFCB3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DA4C7042-F123-480B-96FC-63246B824307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2B44FE8-89B3-4969-83FE-66483FED5524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4DD2E495-3086-474F-AC7D-97654C8151F0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89CB10F6-9CEE-46EA-9B14-46BFC5789194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1" name="AutoShape 1">
                    <a:extLst>
                      <a:ext uri="{FF2B5EF4-FFF2-40B4-BE49-F238E27FC236}">
                        <a16:creationId xmlns:a16="http://schemas.microsoft.com/office/drawing/2014/main" id="{553547FE-8DEA-406E-BDE0-1A42EF7409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74070264-A6BE-4373-857A-72BCB49DEDC6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4F3CD377-B11D-47CB-885D-BA20D21D429B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9" name="AutoShape 21">
                    <a:extLst>
                      <a:ext uri="{FF2B5EF4-FFF2-40B4-BE49-F238E27FC236}">
                        <a16:creationId xmlns:a16="http://schemas.microsoft.com/office/drawing/2014/main" id="{13EB0A49-6CB5-4503-99ED-2C39957E66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F91ED345-2F1B-470F-855E-D23B2F05F445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5B730834-6CD0-4218-A076-95739153CC80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7" name="AutoShape 18">
                    <a:extLst>
                      <a:ext uri="{FF2B5EF4-FFF2-40B4-BE49-F238E27FC236}">
                        <a16:creationId xmlns:a16="http://schemas.microsoft.com/office/drawing/2014/main" id="{0EF3B4E3-B8F0-4A1B-BAD9-1609431CF0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B436F4F-7302-45F4-A902-A279516B898D}"/>
              </a:ext>
            </a:extLst>
          </p:cNvPr>
          <p:cNvGrpSpPr/>
          <p:nvPr/>
        </p:nvGrpSpPr>
        <p:grpSpPr>
          <a:xfrm>
            <a:off x="8284867" y="4576180"/>
            <a:ext cx="3041093" cy="1217190"/>
            <a:chOff x="1182564" y="4692480"/>
            <a:chExt cx="3041093" cy="1217190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F7DFE87-72B4-4291-B9C4-ADB7D1B59A48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C8E460E-43E4-4D32-A381-C20D18C408D5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Roboto Slab" pitchFamily="2" charset="0"/>
                    <a:ea typeface="Roboto Slab" pitchFamily="2" charset="0"/>
                  </a:rPr>
                  <a:t>Dr. Jacky Chan</a:t>
                </a:r>
              </a:p>
            </p:txBody>
          </p:sp>
          <p:sp>
            <p:nvSpPr>
              <p:cNvPr id="80" name="Rectangle 9">
                <a:extLst>
                  <a:ext uri="{FF2B5EF4-FFF2-40B4-BE49-F238E27FC236}">
                    <a16:creationId xmlns:a16="http://schemas.microsoft.com/office/drawing/2014/main" id="{E6F6B0D9-35E7-42BA-B222-CC236D339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 to lorem to text heading of and lorem. 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EC3BEF1-064D-4343-8653-C58D5C0074E7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E2331BE-C411-4736-BC58-458690DAE6D5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145CD9A0-FF05-43D5-918C-79BC0D9C3D19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CEB229BE-137E-4192-89B2-97BE56C4D2E7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3C903B66-3D88-4F60-AA74-3E7492FB8FBF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7" name="AutoShape 1">
                    <a:extLst>
                      <a:ext uri="{FF2B5EF4-FFF2-40B4-BE49-F238E27FC236}">
                        <a16:creationId xmlns:a16="http://schemas.microsoft.com/office/drawing/2014/main" id="{5115FE12-3F9E-4494-AEB7-E8E1348BFE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C5BE11CC-833D-4A05-8297-1A7C32078DCA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74" name="Oval 73">
                    <a:extLst>
                      <a:ext uri="{FF2B5EF4-FFF2-40B4-BE49-F238E27FC236}">
                        <a16:creationId xmlns:a16="http://schemas.microsoft.com/office/drawing/2014/main" id="{EBBC594D-1784-41BD-9DD2-13C24B53BF17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5" name="AutoShape 21">
                    <a:extLst>
                      <a:ext uri="{FF2B5EF4-FFF2-40B4-BE49-F238E27FC236}">
                        <a16:creationId xmlns:a16="http://schemas.microsoft.com/office/drawing/2014/main" id="{7A53023A-7D5A-48E5-93AF-07DCBB1CE3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DFBAF2FA-C4C7-4BB4-B89E-7E42320F5492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C8164085-B108-43AD-BB51-3838C9F9B4D0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18">
                    <a:extLst>
                      <a:ext uri="{FF2B5EF4-FFF2-40B4-BE49-F238E27FC236}">
                        <a16:creationId xmlns:a16="http://schemas.microsoft.com/office/drawing/2014/main" id="{DC1A2CD7-E484-4B55-B270-DA9083D783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5">
            <a:extLst>
              <a:ext uri="{FF2B5EF4-FFF2-40B4-BE49-F238E27FC236}">
                <a16:creationId xmlns:a16="http://schemas.microsoft.com/office/drawing/2014/main" id="{67982573-3470-4A96-B812-CFF2BD4CD06A}"/>
              </a:ext>
            </a:extLst>
          </p:cNvPr>
          <p:cNvSpPr>
            <a:spLocks/>
          </p:cNvSpPr>
          <p:nvPr/>
        </p:nvSpPr>
        <p:spPr bwMode="auto">
          <a:xfrm>
            <a:off x="164192" y="-1590"/>
            <a:ext cx="4156339" cy="6859589"/>
          </a:xfrm>
          <a:custGeom>
            <a:avLst/>
            <a:gdLst>
              <a:gd name="T0" fmla="*/ 0 w 1147"/>
              <a:gd name="T1" fmla="*/ 0 h 1893"/>
              <a:gd name="T2" fmla="*/ 989 w 1147"/>
              <a:gd name="T3" fmla="*/ 1893 h 1893"/>
              <a:gd name="T4" fmla="*/ 1147 w 1147"/>
              <a:gd name="T5" fmla="*/ 0 h 1893"/>
              <a:gd name="T6" fmla="*/ 0 w 1147"/>
              <a:gd name="T7" fmla="*/ 0 h 1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7" h="1893">
                <a:moveTo>
                  <a:pt x="0" y="0"/>
                </a:moveTo>
                <a:lnTo>
                  <a:pt x="989" y="1893"/>
                </a:lnTo>
                <a:lnTo>
                  <a:pt x="114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0E63785-CBE8-4E36-9424-D8952504BA82}"/>
              </a:ext>
            </a:extLst>
          </p:cNvPr>
          <p:cNvSpPr/>
          <p:nvPr/>
        </p:nvSpPr>
        <p:spPr>
          <a:xfrm>
            <a:off x="2673159" y="2058988"/>
            <a:ext cx="3294743" cy="32947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2F0E3286-CCF9-441E-90AF-925946571108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D6E7646-78F0-45B4-89CF-27F966630512}"/>
              </a:ext>
            </a:extLst>
          </p:cNvPr>
          <p:cNvSpPr txBox="1"/>
          <p:nvPr/>
        </p:nvSpPr>
        <p:spPr>
          <a:xfrm>
            <a:off x="6368044" y="2563650"/>
            <a:ext cx="2108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Dr. Jacky Chan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719B098-F059-4A24-8BA7-526154F68B89}"/>
              </a:ext>
            </a:extLst>
          </p:cNvPr>
          <p:cNvGrpSpPr/>
          <p:nvPr/>
        </p:nvGrpSpPr>
        <p:grpSpPr>
          <a:xfrm>
            <a:off x="6494539" y="4139055"/>
            <a:ext cx="1091624" cy="296462"/>
            <a:chOff x="1515100" y="5516154"/>
            <a:chExt cx="1324077" cy="35959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277F3C8-0366-4FC2-9988-280F1BB8CE6A}"/>
                </a:ext>
              </a:extLst>
            </p:cNvPr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70A2045-CE90-4D1E-A8C1-EAFACA71F85F}"/>
                </a:ext>
              </a:extLst>
            </p:cNvPr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7BCDFB9-FB71-4F06-BF1F-D9856DEE1105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BF74760C-10CE-4099-8BB6-1E9E5C25CDDE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7" name="AutoShape 1">
                  <a:extLst>
                    <a:ext uri="{FF2B5EF4-FFF2-40B4-BE49-F238E27FC236}">
                      <a16:creationId xmlns:a16="http://schemas.microsoft.com/office/drawing/2014/main" id="{BD611998-F605-4052-BB38-AD262BDB53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9C9B31D1-F98F-4C6A-9864-FE1F1C250132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77F4B7EF-A33D-4274-B5BD-C01878FDCF68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AutoShape 21">
                  <a:extLst>
                    <a:ext uri="{FF2B5EF4-FFF2-40B4-BE49-F238E27FC236}">
                      <a16:creationId xmlns:a16="http://schemas.microsoft.com/office/drawing/2014/main" id="{00D8FCD6-677C-420B-A4DC-8CC2BC833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6041A0F0-DC7C-41B1-965D-B56DD13B366F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4B3814E9-08F0-44B7-A823-1DB1DAE24EED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2" name="AutoShape 18">
                  <a:extLst>
                    <a:ext uri="{FF2B5EF4-FFF2-40B4-BE49-F238E27FC236}">
                      <a16:creationId xmlns:a16="http://schemas.microsoft.com/office/drawing/2014/main" id="{B1854BC7-AF89-47EE-837A-A0342538A7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BE3721AC-C9CF-42D0-B59D-25C05BB9FF23}"/>
              </a:ext>
            </a:extLst>
          </p:cNvPr>
          <p:cNvSpPr/>
          <p:nvPr/>
        </p:nvSpPr>
        <p:spPr>
          <a:xfrm>
            <a:off x="6368044" y="2951757"/>
            <a:ext cx="4378997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typesetting industry. Lorem Ipsum has been the industry's standard dummy text ever since the 1500s, when an unknown printer took a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BB0965FA-09F4-4157-A9BD-87519D40EAFE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6" b="7876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C5891248-B657-49A4-A4EB-3DCB97E2E333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" r="3303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72CF107-EBFF-4F49-8534-1D2BBB625603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5" r="20385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2961308-EEEC-4282-9E9E-655D8C5A2067}"/>
              </a:ext>
            </a:extLst>
          </p:cNvPr>
          <p:cNvSpPr/>
          <p:nvPr/>
        </p:nvSpPr>
        <p:spPr>
          <a:xfrm>
            <a:off x="979758" y="970187"/>
            <a:ext cx="24673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err="1">
                <a:solidFill>
                  <a:schemeClr val="accent6"/>
                </a:solidFill>
                <a:latin typeface="Roboto Slab" pitchFamily="2" charset="0"/>
                <a:ea typeface="Roboto Slab" pitchFamily="2" charset="0"/>
              </a:rPr>
              <a:t>Portfolilo</a:t>
            </a:r>
            <a:endParaRPr lang="en-US" sz="4000" dirty="0">
              <a:solidFill>
                <a:schemeClr val="accent6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142BE5-9E7B-4CE7-ABE1-CAFF3CA7DD08}"/>
              </a:ext>
            </a:extLst>
          </p:cNvPr>
          <p:cNvSpPr/>
          <p:nvPr/>
        </p:nvSpPr>
        <p:spPr>
          <a:xfrm>
            <a:off x="979758" y="1977571"/>
            <a:ext cx="4847728" cy="40204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567215-CA07-45BC-BAE0-4555FB8AD5B0}"/>
              </a:ext>
            </a:extLst>
          </p:cNvPr>
          <p:cNvSpPr/>
          <p:nvPr/>
        </p:nvSpPr>
        <p:spPr>
          <a:xfrm>
            <a:off x="1451735" y="2970502"/>
            <a:ext cx="3903775" cy="2034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41A2D600-7E74-42F3-BBAB-0A95A5A003D9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6" r="10636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3678B47-718F-48DD-BC16-4F27B6434B90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1" t="15367" r="25361" b="15367"/>
          <a:stretch/>
        </p:blipFill>
        <p:spPr>
          <a:xfrm>
            <a:off x="2764065" y="0"/>
            <a:ext cx="3223440" cy="3009900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7DBB6ADB-F947-470D-BE1E-E901134E4028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" b="2191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E09C7D9-8D50-446E-966D-2FAED68794AF}"/>
              </a:ext>
            </a:extLst>
          </p:cNvPr>
          <p:cNvSpPr txBox="1"/>
          <p:nvPr/>
        </p:nvSpPr>
        <p:spPr>
          <a:xfrm>
            <a:off x="4966908" y="3661947"/>
            <a:ext cx="3396042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800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3800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sz="38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D56E34B-F889-4ACA-8E9D-0F375EE519CA}"/>
              </a:ext>
            </a:extLst>
          </p:cNvPr>
          <p:cNvSpPr/>
          <p:nvPr/>
        </p:nvSpPr>
        <p:spPr>
          <a:xfrm>
            <a:off x="4966908" y="4429960"/>
            <a:ext cx="5682042" cy="1470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4ACF10-CE61-423D-BAF3-612A2D2A6389}"/>
              </a:ext>
            </a:extLst>
          </p:cNvPr>
          <p:cNvSpPr txBox="1"/>
          <p:nvPr/>
        </p:nvSpPr>
        <p:spPr>
          <a:xfrm>
            <a:off x="420446" y="811442"/>
            <a:ext cx="32830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We have so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Many food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Recipes that so</a:t>
            </a:r>
          </a:p>
          <a:p>
            <a:pPr>
              <a:lnSpc>
                <a:spcPts val="3600"/>
              </a:lnSpc>
            </a:pPr>
            <a:r>
              <a:rPr lang="en-US" sz="3000" dirty="0" err="1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deleciuos</a:t>
            </a:r>
            <a:endParaRPr lang="en-US" sz="3000" dirty="0">
              <a:solidFill>
                <a:schemeClr val="tx2"/>
              </a:solidFill>
              <a:latin typeface="Roboto Slab" pitchFamily="2" charset="0"/>
              <a:ea typeface="Roboto Slab" pitchFamily="2" charset="0"/>
              <a:cs typeface="spinwera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F5C64885-3687-46D3-B2DE-FDD7A17AB7C5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5" t="7896" r="23215" b="7896"/>
          <a:stretch/>
        </p:blipFill>
        <p:spPr>
          <a:xfrm>
            <a:off x="0" y="0"/>
            <a:ext cx="6569105" cy="6858000"/>
          </a:xfrm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F6620A6F-FC32-4253-8CC4-7C1395000249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6569105" cy="6858000"/>
          </a:xfrm>
          <a:custGeom>
            <a:avLst/>
            <a:gdLst>
              <a:gd name="T0" fmla="*/ 0 w 2524"/>
              <a:gd name="T1" fmla="*/ 0 h 2635"/>
              <a:gd name="T2" fmla="*/ 0 w 2524"/>
              <a:gd name="T3" fmla="*/ 2635 h 2635"/>
              <a:gd name="T4" fmla="*/ 1166 w 2524"/>
              <a:gd name="T5" fmla="*/ 2635 h 2635"/>
              <a:gd name="T6" fmla="*/ 2524 w 2524"/>
              <a:gd name="T7" fmla="*/ 0 h 2635"/>
              <a:gd name="T8" fmla="*/ 0 w 2524"/>
              <a:gd name="T9" fmla="*/ 0 h 2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4" h="2635">
                <a:moveTo>
                  <a:pt x="0" y="0"/>
                </a:moveTo>
                <a:lnTo>
                  <a:pt x="0" y="2635"/>
                </a:lnTo>
                <a:lnTo>
                  <a:pt x="1166" y="2635"/>
                </a:lnTo>
                <a:lnTo>
                  <a:pt x="2524" y="0"/>
                </a:lnTo>
                <a:lnTo>
                  <a:pt x="0" y="0"/>
                </a:lnTo>
                <a:close/>
              </a:path>
            </a:pathLst>
          </a:custGeom>
          <a:solidFill>
            <a:srgbClr val="61A2D8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14980CF-7223-4568-ACD2-A8A4212BD182}"/>
              </a:ext>
            </a:extLst>
          </p:cNvPr>
          <p:cNvSpPr/>
          <p:nvPr/>
        </p:nvSpPr>
        <p:spPr>
          <a:xfrm>
            <a:off x="4317831" y="481237"/>
            <a:ext cx="2483759" cy="24837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787DE1-40F1-4C7B-ACC9-3A62B741019B}"/>
              </a:ext>
            </a:extLst>
          </p:cNvPr>
          <p:cNvSpPr/>
          <p:nvPr/>
        </p:nvSpPr>
        <p:spPr>
          <a:xfrm>
            <a:off x="2776054" y="3699867"/>
            <a:ext cx="2483759" cy="24837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CF5C73BC-EE3A-40DD-8B47-BCEFFAC834F4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A12428B-0955-4512-A7F1-E88458E687D8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6" r="1685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1E0253-4C66-48B5-9097-EAB86EB5629B}"/>
              </a:ext>
            </a:extLst>
          </p:cNvPr>
          <p:cNvSpPr/>
          <p:nvPr/>
        </p:nvSpPr>
        <p:spPr>
          <a:xfrm>
            <a:off x="6994728" y="2257110"/>
            <a:ext cx="24673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sz="4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BCCC04-9B0B-4851-95EC-40F8BFA049ED}"/>
              </a:ext>
            </a:extLst>
          </p:cNvPr>
          <p:cNvSpPr/>
          <p:nvPr/>
        </p:nvSpPr>
        <p:spPr>
          <a:xfrm>
            <a:off x="6994728" y="3001141"/>
            <a:ext cx="3903775" cy="2034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AEA6E1CD-6680-49FB-A649-1B27EB67F9B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A667BC5-C2AE-4F37-B6C4-8D2AA05616B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BDDAB3-D2ED-4AB1-815E-AEFA85B9E6AA}"/>
              </a:ext>
            </a:extLst>
          </p:cNvPr>
          <p:cNvGrpSpPr/>
          <p:nvPr/>
        </p:nvGrpSpPr>
        <p:grpSpPr>
          <a:xfrm>
            <a:off x="2183507" y="2459504"/>
            <a:ext cx="7824987" cy="1938992"/>
            <a:chOff x="1844052" y="2459504"/>
            <a:chExt cx="7824987" cy="193899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5D2C2EF-114C-46F7-BDF3-2F48ED4225BC}"/>
                </a:ext>
              </a:extLst>
            </p:cNvPr>
            <p:cNvSpPr txBox="1"/>
            <p:nvPr/>
          </p:nvSpPr>
          <p:spPr>
            <a:xfrm>
              <a:off x="6386022" y="2459504"/>
              <a:ext cx="328301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en-US" sz="3000" dirty="0">
                  <a:solidFill>
                    <a:schemeClr val="accent6"/>
                  </a:solidFill>
                  <a:latin typeface="Roboto Slab" pitchFamily="2" charset="0"/>
                  <a:ea typeface="Roboto Slab" pitchFamily="2" charset="0"/>
                  <a:cs typeface="spinwerad" charset="0"/>
                </a:rPr>
                <a:t>We have so</a:t>
              </a:r>
            </a:p>
            <a:p>
              <a:pPr>
                <a:lnSpc>
                  <a:spcPts val="3600"/>
                </a:lnSpc>
              </a:pPr>
              <a:r>
                <a:rPr lang="en-US" sz="3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spinwerad" charset="0"/>
                </a:rPr>
                <a:t>Many food</a:t>
              </a:r>
            </a:p>
            <a:p>
              <a:pPr>
                <a:lnSpc>
                  <a:spcPts val="3600"/>
                </a:lnSpc>
              </a:pPr>
              <a:r>
                <a:rPr lang="en-US" sz="3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spinwerad" charset="0"/>
                </a:rPr>
                <a:t>Recipes that so</a:t>
              </a:r>
            </a:p>
            <a:p>
              <a:pPr>
                <a:lnSpc>
                  <a:spcPts val="3600"/>
                </a:lnSpc>
              </a:pPr>
              <a:r>
                <a:rPr lang="en-US" sz="30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spinwerad" charset="0"/>
                </a:rPr>
                <a:t>deleciuos</a:t>
              </a:r>
              <a:endParaRPr lang="en-US" sz="3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spinwerad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9CD090E-8F4C-4BAF-A50E-BFF0B4A4D8BB}"/>
                </a:ext>
              </a:extLst>
            </p:cNvPr>
            <p:cNvSpPr/>
            <p:nvPr/>
          </p:nvSpPr>
          <p:spPr>
            <a:xfrm>
              <a:off x="1844052" y="2552767"/>
              <a:ext cx="3961928" cy="1752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book. It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6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C3330AF-24FC-4F48-BCC4-D06E3C19BD9F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49" r="19421"/>
          <a:stretch/>
        </p:blipFill>
        <p:spPr>
          <a:xfrm>
            <a:off x="4524500" y="2033588"/>
            <a:ext cx="2906566" cy="3976915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686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6861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083B801-46B8-44CA-89A5-0BC56DDCA516}"/>
              </a:ext>
            </a:extLst>
          </p:cNvPr>
          <p:cNvSpPr/>
          <p:nvPr/>
        </p:nvSpPr>
        <p:spPr>
          <a:xfrm>
            <a:off x="453891" y="2358136"/>
            <a:ext cx="579422" cy="579422"/>
          </a:xfrm>
          <a:prstGeom prst="ellipse">
            <a:avLst/>
          </a:prstGeom>
          <a:solidFill>
            <a:srgbClr val="010101">
              <a:alpha val="2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D7A78F2-60DC-471B-86AA-373857646A9E}"/>
              </a:ext>
            </a:extLst>
          </p:cNvPr>
          <p:cNvSpPr/>
          <p:nvPr/>
        </p:nvSpPr>
        <p:spPr>
          <a:xfrm>
            <a:off x="562533" y="2466778"/>
            <a:ext cx="362138" cy="362138"/>
          </a:xfrm>
          <a:prstGeom prst="ellipse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 Slab" pitchFamily="2" charset="0"/>
              <a:ea typeface="Roboto Slab" pitchFamily="2" charset="0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8B7089E-77AA-414D-9A7A-FC08D305CEBE}"/>
              </a:ext>
            </a:extLst>
          </p:cNvPr>
          <p:cNvCxnSpPr>
            <a:stCxn id="63" idx="6"/>
          </p:cNvCxnSpPr>
          <p:nvPr/>
        </p:nvCxnSpPr>
        <p:spPr>
          <a:xfrm>
            <a:off x="1033313" y="2647847"/>
            <a:ext cx="724278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FD3B8A70-6FAD-4442-8739-31ED24FDF7BB}"/>
              </a:ext>
            </a:extLst>
          </p:cNvPr>
          <p:cNvSpPr txBox="1"/>
          <p:nvPr/>
        </p:nvSpPr>
        <p:spPr>
          <a:xfrm>
            <a:off x="1914817" y="2249495"/>
            <a:ext cx="630425" cy="63094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35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FontAwesome" charset="0"/>
              </a:rPr>
              <a:t>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F940428-5204-4C46-BB72-94BB5865E07A}"/>
              </a:ext>
            </a:extLst>
          </p:cNvPr>
          <p:cNvSpPr txBox="1"/>
          <p:nvPr/>
        </p:nvSpPr>
        <p:spPr>
          <a:xfrm>
            <a:off x="623995" y="2468158"/>
            <a:ext cx="2554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oboto Slab" pitchFamily="2" charset="0"/>
                <a:ea typeface="Roboto Slab" pitchFamily="2" charset="0"/>
                <a:cs typeface="Montserrat" charset="0"/>
              </a:rPr>
              <a:t>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05B3155-8899-478C-81E9-9A63CCAB41C0}"/>
              </a:ext>
            </a:extLst>
          </p:cNvPr>
          <p:cNvSpPr txBox="1"/>
          <p:nvPr/>
        </p:nvSpPr>
        <p:spPr>
          <a:xfrm>
            <a:off x="2617033" y="2276654"/>
            <a:ext cx="17099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600" b="1" dirty="0">
                <a:latin typeface="Roboto Slab" pitchFamily="2" charset="0"/>
                <a:ea typeface="Roboto Slab" pitchFamily="2" charset="0"/>
                <a:cs typeface="Montserrat" charset="0"/>
              </a:rPr>
              <a:t>2015</a:t>
            </a:r>
          </a:p>
          <a:p>
            <a:pPr>
              <a:lnSpc>
                <a:spcPts val="1500"/>
              </a:lnSpc>
            </a:pPr>
            <a:r>
              <a:rPr lang="en-US" sz="1500" dirty="0">
                <a:latin typeface="Roboto Slab" pitchFamily="2" charset="0"/>
                <a:ea typeface="Roboto Slab" pitchFamily="2" charset="0"/>
                <a:cs typeface="Montserrat" charset="0"/>
              </a:rPr>
              <a:t>Text Goes here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9A32A29-18EC-4437-AE9C-514A603E93A8}"/>
              </a:ext>
            </a:extLst>
          </p:cNvPr>
          <p:cNvSpPr txBox="1"/>
          <p:nvPr/>
        </p:nvSpPr>
        <p:spPr>
          <a:xfrm>
            <a:off x="2628452" y="2741787"/>
            <a:ext cx="1687116" cy="21544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8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Example text goes here.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FC04BA80-B387-48DC-B01A-E7D09903CD19}"/>
              </a:ext>
            </a:extLst>
          </p:cNvPr>
          <p:cNvSpPr/>
          <p:nvPr/>
        </p:nvSpPr>
        <p:spPr>
          <a:xfrm>
            <a:off x="7861976" y="2358136"/>
            <a:ext cx="579422" cy="579422"/>
          </a:xfrm>
          <a:prstGeom prst="ellipse">
            <a:avLst/>
          </a:prstGeom>
          <a:solidFill>
            <a:srgbClr val="010101">
              <a:alpha val="2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8142B87-A42C-4148-8EDE-30C57F740E18}"/>
              </a:ext>
            </a:extLst>
          </p:cNvPr>
          <p:cNvSpPr/>
          <p:nvPr/>
        </p:nvSpPr>
        <p:spPr>
          <a:xfrm>
            <a:off x="7970618" y="2466778"/>
            <a:ext cx="362138" cy="362138"/>
          </a:xfrm>
          <a:prstGeom prst="ellipse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 Slab" pitchFamily="2" charset="0"/>
              <a:ea typeface="Roboto Slab" pitchFamily="2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6749FC3-2DA7-4024-96D9-E1397DC967B2}"/>
              </a:ext>
            </a:extLst>
          </p:cNvPr>
          <p:cNvCxnSpPr>
            <a:stCxn id="56" idx="6"/>
          </p:cNvCxnSpPr>
          <p:nvPr/>
        </p:nvCxnSpPr>
        <p:spPr>
          <a:xfrm>
            <a:off x="8441398" y="2647847"/>
            <a:ext cx="724278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B0E218E-BE11-4B2D-A5BA-812E9B1FC614}"/>
              </a:ext>
            </a:extLst>
          </p:cNvPr>
          <p:cNvSpPr txBox="1"/>
          <p:nvPr/>
        </p:nvSpPr>
        <p:spPr>
          <a:xfrm>
            <a:off x="9322902" y="2249495"/>
            <a:ext cx="630425" cy="63094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3500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FontAwesome" charset="0"/>
              </a:rPr>
              <a:t>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18D80E-BAAA-4088-B986-68C0A0E27614}"/>
              </a:ext>
            </a:extLst>
          </p:cNvPr>
          <p:cNvSpPr txBox="1"/>
          <p:nvPr/>
        </p:nvSpPr>
        <p:spPr>
          <a:xfrm>
            <a:off x="8032080" y="2468158"/>
            <a:ext cx="2554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C4F4B8-2D0F-498F-A22E-FB9537FD293F}"/>
              </a:ext>
            </a:extLst>
          </p:cNvPr>
          <p:cNvSpPr txBox="1"/>
          <p:nvPr/>
        </p:nvSpPr>
        <p:spPr>
          <a:xfrm>
            <a:off x="10025118" y="2276654"/>
            <a:ext cx="17099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6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2016</a:t>
            </a:r>
          </a:p>
          <a:p>
            <a:pPr>
              <a:lnSpc>
                <a:spcPts val="1500"/>
              </a:lnSpc>
            </a:pPr>
            <a:r>
              <a:rPr lang="en-US" sz="1500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Text Goes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56C933D-C8D4-45A5-BA15-44853A6CCBDF}"/>
              </a:ext>
            </a:extLst>
          </p:cNvPr>
          <p:cNvSpPr txBox="1"/>
          <p:nvPr/>
        </p:nvSpPr>
        <p:spPr>
          <a:xfrm>
            <a:off x="10036537" y="2741787"/>
            <a:ext cx="1687116" cy="21544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8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Example text goes here.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C8C137F-93D9-4F97-A811-873E0718EC5A}"/>
              </a:ext>
            </a:extLst>
          </p:cNvPr>
          <p:cNvSpPr/>
          <p:nvPr/>
        </p:nvSpPr>
        <p:spPr>
          <a:xfrm>
            <a:off x="453891" y="5147629"/>
            <a:ext cx="579422" cy="579422"/>
          </a:xfrm>
          <a:prstGeom prst="ellipse">
            <a:avLst/>
          </a:prstGeom>
          <a:solidFill>
            <a:srgbClr val="010101">
              <a:alpha val="2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3E5BD07-F440-461F-BD48-485DFD07EE35}"/>
              </a:ext>
            </a:extLst>
          </p:cNvPr>
          <p:cNvSpPr/>
          <p:nvPr/>
        </p:nvSpPr>
        <p:spPr>
          <a:xfrm>
            <a:off x="562533" y="5256271"/>
            <a:ext cx="362138" cy="362138"/>
          </a:xfrm>
          <a:prstGeom prst="ellipse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 Slab" pitchFamily="2" charset="0"/>
              <a:ea typeface="Roboto Slab" pitchFamily="2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E837AE4-8A61-460E-8868-3B04FA83EFFA}"/>
              </a:ext>
            </a:extLst>
          </p:cNvPr>
          <p:cNvCxnSpPr>
            <a:stCxn id="47" idx="6"/>
          </p:cNvCxnSpPr>
          <p:nvPr/>
        </p:nvCxnSpPr>
        <p:spPr>
          <a:xfrm>
            <a:off x="1033313" y="5437340"/>
            <a:ext cx="724278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567AA6C-7AA5-4844-87A2-03E5D3D13FDD}"/>
              </a:ext>
            </a:extLst>
          </p:cNvPr>
          <p:cNvSpPr txBox="1"/>
          <p:nvPr/>
        </p:nvSpPr>
        <p:spPr>
          <a:xfrm>
            <a:off x="1914817" y="5038988"/>
            <a:ext cx="630425" cy="63094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35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FontAwesome" charset="0"/>
              </a:rPr>
              <a:t>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7DC4CC8-AF71-449E-8D86-974CD47B5168}"/>
              </a:ext>
            </a:extLst>
          </p:cNvPr>
          <p:cNvSpPr txBox="1"/>
          <p:nvPr/>
        </p:nvSpPr>
        <p:spPr>
          <a:xfrm>
            <a:off x="623995" y="5257651"/>
            <a:ext cx="2554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F42A98C-D0AC-4AC8-B730-878E585D1151}"/>
              </a:ext>
            </a:extLst>
          </p:cNvPr>
          <p:cNvSpPr txBox="1"/>
          <p:nvPr/>
        </p:nvSpPr>
        <p:spPr>
          <a:xfrm>
            <a:off x="2617033" y="5066147"/>
            <a:ext cx="17099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6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2017</a:t>
            </a:r>
          </a:p>
          <a:p>
            <a:pPr>
              <a:lnSpc>
                <a:spcPts val="1500"/>
              </a:lnSpc>
            </a:pPr>
            <a:r>
              <a:rPr lang="en-US" sz="15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Text Goes here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62D149-9499-4400-9B6A-E75443E5F187}"/>
              </a:ext>
            </a:extLst>
          </p:cNvPr>
          <p:cNvSpPr txBox="1"/>
          <p:nvPr/>
        </p:nvSpPr>
        <p:spPr>
          <a:xfrm>
            <a:off x="2628452" y="5531280"/>
            <a:ext cx="1687116" cy="21544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8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Example text goes here.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C92DB08-DC92-4E8A-A3E9-2A75BA00BF1E}"/>
              </a:ext>
            </a:extLst>
          </p:cNvPr>
          <p:cNvSpPr/>
          <p:nvPr/>
        </p:nvSpPr>
        <p:spPr>
          <a:xfrm>
            <a:off x="7861976" y="5147629"/>
            <a:ext cx="579422" cy="579422"/>
          </a:xfrm>
          <a:prstGeom prst="ellipse">
            <a:avLst/>
          </a:prstGeom>
          <a:solidFill>
            <a:srgbClr val="010101">
              <a:alpha val="25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F730D0-938F-436B-BDBB-2F131FD71B76}"/>
              </a:ext>
            </a:extLst>
          </p:cNvPr>
          <p:cNvSpPr/>
          <p:nvPr/>
        </p:nvSpPr>
        <p:spPr>
          <a:xfrm>
            <a:off x="7970618" y="5256271"/>
            <a:ext cx="362138" cy="362138"/>
          </a:xfrm>
          <a:prstGeom prst="ellipse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 Slab" pitchFamily="2" charset="0"/>
              <a:ea typeface="Roboto Slab" pitchFamily="2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C14D73D-20B9-4CEB-9476-6B58866600B2}"/>
              </a:ext>
            </a:extLst>
          </p:cNvPr>
          <p:cNvCxnSpPr>
            <a:stCxn id="34" idx="6"/>
          </p:cNvCxnSpPr>
          <p:nvPr/>
        </p:nvCxnSpPr>
        <p:spPr>
          <a:xfrm>
            <a:off x="8441398" y="5437340"/>
            <a:ext cx="724278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78D229B-55C6-4E78-944C-B4A52A035D5D}"/>
              </a:ext>
            </a:extLst>
          </p:cNvPr>
          <p:cNvSpPr txBox="1"/>
          <p:nvPr/>
        </p:nvSpPr>
        <p:spPr>
          <a:xfrm>
            <a:off x="9322902" y="5038988"/>
            <a:ext cx="630425" cy="63094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35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  <a:cs typeface="FontAwesome" charset="0"/>
              </a:rPr>
              <a:t>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23037E5-E590-4CD4-B342-FA271474FD33}"/>
              </a:ext>
            </a:extLst>
          </p:cNvPr>
          <p:cNvSpPr txBox="1"/>
          <p:nvPr/>
        </p:nvSpPr>
        <p:spPr>
          <a:xfrm>
            <a:off x="8032080" y="5257651"/>
            <a:ext cx="2554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DD58F9-8C34-41CB-B8A1-A3FE6CD18E3D}"/>
              </a:ext>
            </a:extLst>
          </p:cNvPr>
          <p:cNvSpPr txBox="1"/>
          <p:nvPr/>
        </p:nvSpPr>
        <p:spPr>
          <a:xfrm>
            <a:off x="10025118" y="5066147"/>
            <a:ext cx="17099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6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2018</a:t>
            </a:r>
          </a:p>
          <a:p>
            <a:pPr>
              <a:lnSpc>
                <a:spcPts val="1500"/>
              </a:lnSpc>
            </a:pPr>
            <a:r>
              <a:rPr lang="en-US" sz="15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Text Goes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A0AB13-1659-45D5-9987-2AB4CFFAFD75}"/>
              </a:ext>
            </a:extLst>
          </p:cNvPr>
          <p:cNvSpPr txBox="1"/>
          <p:nvPr/>
        </p:nvSpPr>
        <p:spPr>
          <a:xfrm>
            <a:off x="10036537" y="5531280"/>
            <a:ext cx="1687116" cy="21544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8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Example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397769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aphicFrame>
        <p:nvGraphicFramePr>
          <p:cNvPr id="14" name="Object 2">
            <a:extLst>
              <a:ext uri="{FF2B5EF4-FFF2-40B4-BE49-F238E27FC236}">
                <a16:creationId xmlns:a16="http://schemas.microsoft.com/office/drawing/2014/main" id="{7FA9C596-DD9E-442E-A3BD-7A510D1EAB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2882063"/>
              </p:ext>
            </p:extLst>
          </p:nvPr>
        </p:nvGraphicFramePr>
        <p:xfrm>
          <a:off x="763745" y="2223404"/>
          <a:ext cx="6191573" cy="3285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07A4E8B4-0243-437D-BEAC-57D42BC59BF8}"/>
              </a:ext>
            </a:extLst>
          </p:cNvPr>
          <p:cNvSpPr txBox="1"/>
          <p:nvPr/>
        </p:nvSpPr>
        <p:spPr>
          <a:xfrm>
            <a:off x="7526885" y="2275108"/>
            <a:ext cx="32830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We have so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Many food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Recipes that so</a:t>
            </a:r>
          </a:p>
          <a:p>
            <a:pPr>
              <a:lnSpc>
                <a:spcPts val="3600"/>
              </a:lnSpc>
            </a:pPr>
            <a:r>
              <a:rPr lang="en-US" sz="3000" dirty="0" err="1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deleciuos</a:t>
            </a:r>
            <a:endParaRPr lang="en-US" sz="3000" dirty="0">
              <a:solidFill>
                <a:schemeClr val="tx2"/>
              </a:solidFill>
              <a:latin typeface="Roboto Slab" pitchFamily="2" charset="0"/>
              <a:ea typeface="Roboto Slab" pitchFamily="2" charset="0"/>
              <a:cs typeface="spinwerad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ED3CF9-B8F7-49F9-A90F-A79BCC37B55D}"/>
              </a:ext>
            </a:extLst>
          </p:cNvPr>
          <p:cNvSpPr/>
          <p:nvPr/>
        </p:nvSpPr>
        <p:spPr>
          <a:xfrm>
            <a:off x="7526885" y="4474187"/>
            <a:ext cx="390137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008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9DDF5F0-4631-4F55-98B7-B6E24E594E79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2" t="36204" r="35712" b="36204"/>
          <a:stretch/>
        </p:blipFill>
        <p:spPr>
          <a:xfrm>
            <a:off x="-2387475" y="-300300"/>
            <a:ext cx="9173229" cy="8856467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817FD8A-1097-461E-8D05-1CAB837947DF}"/>
              </a:ext>
            </a:extLst>
          </p:cNvPr>
          <p:cNvGrpSpPr/>
          <p:nvPr/>
        </p:nvGrpSpPr>
        <p:grpSpPr>
          <a:xfrm>
            <a:off x="7341940" y="2238936"/>
            <a:ext cx="4339520" cy="2380128"/>
            <a:chOff x="7341940" y="2032905"/>
            <a:chExt cx="4339520" cy="2380128"/>
          </a:xfrm>
        </p:grpSpPr>
        <p:sp>
          <p:nvSpPr>
            <p:cNvPr id="10" name="Rectangle 9"/>
            <p:cNvSpPr/>
            <p:nvPr/>
          </p:nvSpPr>
          <p:spPr>
            <a:xfrm>
              <a:off x="7341940" y="3064522"/>
              <a:ext cx="4339520" cy="13485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341940" y="2032905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>
            <a:extLst>
              <a:ext uri="{FF2B5EF4-FFF2-40B4-BE49-F238E27FC236}">
                <a16:creationId xmlns:a16="http://schemas.microsoft.com/office/drawing/2014/main" id="{4DE1610B-129F-4528-8C32-3211BA239129}"/>
              </a:ext>
            </a:extLst>
          </p:cNvPr>
          <p:cNvSpPr>
            <a:spLocks/>
          </p:cNvSpPr>
          <p:nvPr/>
        </p:nvSpPr>
        <p:spPr bwMode="auto">
          <a:xfrm rot="7807306">
            <a:off x="1990102" y="-2192586"/>
            <a:ext cx="7395473" cy="9634043"/>
          </a:xfrm>
          <a:custGeom>
            <a:avLst/>
            <a:gdLst>
              <a:gd name="T0" fmla="*/ 757 w 757"/>
              <a:gd name="T1" fmla="*/ 450 h 989"/>
              <a:gd name="T2" fmla="*/ 757 w 757"/>
              <a:gd name="T3" fmla="*/ 0 h 989"/>
              <a:gd name="T4" fmla="*/ 0 w 757"/>
              <a:gd name="T5" fmla="*/ 484 h 989"/>
              <a:gd name="T6" fmla="*/ 757 w 757"/>
              <a:gd name="T7" fmla="*/ 989 h 989"/>
              <a:gd name="T8" fmla="*/ 757 w 757"/>
              <a:gd name="T9" fmla="*/ 521 h 989"/>
              <a:gd name="T10" fmla="*/ 757 w 757"/>
              <a:gd name="T11" fmla="*/ 450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7" h="989">
                <a:moveTo>
                  <a:pt x="757" y="450"/>
                </a:moveTo>
                <a:cubicBezTo>
                  <a:pt x="757" y="0"/>
                  <a:pt x="757" y="0"/>
                  <a:pt x="757" y="0"/>
                </a:cubicBezTo>
                <a:cubicBezTo>
                  <a:pt x="152" y="80"/>
                  <a:pt x="0" y="484"/>
                  <a:pt x="0" y="484"/>
                </a:cubicBezTo>
                <a:cubicBezTo>
                  <a:pt x="166" y="775"/>
                  <a:pt x="449" y="947"/>
                  <a:pt x="757" y="989"/>
                </a:cubicBezTo>
                <a:cubicBezTo>
                  <a:pt x="757" y="521"/>
                  <a:pt x="757" y="521"/>
                  <a:pt x="757" y="521"/>
                </a:cubicBezTo>
                <a:lnTo>
                  <a:pt x="757" y="45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3C510D-D04F-4659-907E-7F7A919FD2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718C8E2B-8FE9-49DA-8726-3D6997F91482}"/>
              </a:ext>
            </a:extLst>
          </p:cNvPr>
          <p:cNvSpPr/>
          <p:nvPr/>
        </p:nvSpPr>
        <p:spPr>
          <a:xfrm>
            <a:off x="1504950" y="1047750"/>
            <a:ext cx="6803694" cy="6803694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9CCC28B-7E4F-400F-9815-93CDA15EE2BC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061" t="37772" r="36483" b="37772"/>
          <a:stretch/>
        </p:blipFill>
        <p:spPr>
          <a:xfrm>
            <a:off x="-1538434" y="-1508249"/>
            <a:ext cx="6803694" cy="680369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2E14BC2-C617-424B-AAE5-6F009F269B43}"/>
              </a:ext>
            </a:extLst>
          </p:cNvPr>
          <p:cNvGrpSpPr/>
          <p:nvPr/>
        </p:nvGrpSpPr>
        <p:grpSpPr>
          <a:xfrm>
            <a:off x="6096000" y="1893598"/>
            <a:ext cx="3338514" cy="861774"/>
            <a:chOff x="6096000" y="2107134"/>
            <a:chExt cx="3338514" cy="86177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8BCB38-7D38-464F-BF63-8ADC928BB438}"/>
                </a:ext>
              </a:extLst>
            </p:cNvPr>
            <p:cNvSpPr/>
            <p:nvPr/>
          </p:nvSpPr>
          <p:spPr>
            <a:xfrm>
              <a:off x="6096000" y="2107134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6E1686A-1065-4AA5-A6B9-95BDE69D3744}"/>
                </a:ext>
              </a:extLst>
            </p:cNvPr>
            <p:cNvSpPr/>
            <p:nvPr/>
          </p:nvSpPr>
          <p:spPr>
            <a:xfrm rot="16200000" flipH="1">
              <a:off x="8554861" y="1919775"/>
              <a:ext cx="82273" cy="167703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9A96BD2-E0A1-467D-8997-5CA341FDAA78}"/>
              </a:ext>
            </a:extLst>
          </p:cNvPr>
          <p:cNvSpPr/>
          <p:nvPr/>
        </p:nvSpPr>
        <p:spPr>
          <a:xfrm>
            <a:off x="6096000" y="3085331"/>
            <a:ext cx="4591050" cy="1752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20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9" name="Freeform 15">
            <a:extLst>
              <a:ext uri="{FF2B5EF4-FFF2-40B4-BE49-F238E27FC236}">
                <a16:creationId xmlns:a16="http://schemas.microsoft.com/office/drawing/2014/main" id="{A7B4CCB5-2D0D-4BC6-AD0B-A983D58F3830}"/>
              </a:ext>
            </a:extLst>
          </p:cNvPr>
          <p:cNvSpPr>
            <a:spLocks/>
          </p:cNvSpPr>
          <p:nvPr/>
        </p:nvSpPr>
        <p:spPr bwMode="auto">
          <a:xfrm>
            <a:off x="1093106" y="-1590"/>
            <a:ext cx="4156339" cy="6859589"/>
          </a:xfrm>
          <a:custGeom>
            <a:avLst/>
            <a:gdLst>
              <a:gd name="T0" fmla="*/ 0 w 1147"/>
              <a:gd name="T1" fmla="*/ 0 h 1893"/>
              <a:gd name="T2" fmla="*/ 989 w 1147"/>
              <a:gd name="T3" fmla="*/ 1893 h 1893"/>
              <a:gd name="T4" fmla="*/ 1147 w 1147"/>
              <a:gd name="T5" fmla="*/ 0 h 1893"/>
              <a:gd name="T6" fmla="*/ 0 w 1147"/>
              <a:gd name="T7" fmla="*/ 0 h 1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7" h="1893">
                <a:moveTo>
                  <a:pt x="0" y="0"/>
                </a:moveTo>
                <a:lnTo>
                  <a:pt x="989" y="1893"/>
                </a:lnTo>
                <a:lnTo>
                  <a:pt x="114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144BFF-13C6-47AE-A580-B9F1904B66BE}"/>
              </a:ext>
            </a:extLst>
          </p:cNvPr>
          <p:cNvSpPr/>
          <p:nvPr/>
        </p:nvSpPr>
        <p:spPr>
          <a:xfrm>
            <a:off x="4191000" y="2495550"/>
            <a:ext cx="3810000" cy="1714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FB2EA3-EAA8-4E12-8B2C-5E0D5AF815CA}"/>
              </a:ext>
            </a:extLst>
          </p:cNvPr>
          <p:cNvSpPr txBox="1"/>
          <p:nvPr/>
        </p:nvSpPr>
        <p:spPr>
          <a:xfrm>
            <a:off x="4867138" y="2998857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C82E97E6-46F1-4ABD-BD45-B7C63B2F0E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A25594-954B-415F-A456-7C51EB8DC11B}"/>
              </a:ext>
            </a:extLst>
          </p:cNvPr>
          <p:cNvSpPr txBox="1"/>
          <p:nvPr/>
        </p:nvSpPr>
        <p:spPr>
          <a:xfrm>
            <a:off x="7176825" y="2765324"/>
            <a:ext cx="160132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latin typeface="Roboto Slab" pitchFamily="2" charset="0"/>
                <a:ea typeface="Roboto Slab" pitchFamily="2" charset="0"/>
              </a:rPr>
              <a:t>John </a:t>
            </a:r>
            <a:r>
              <a:rPr lang="en-US" sz="2400" b="1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</a:rPr>
              <a:t>Deo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12C6D56-8F45-4DC5-AB03-7628024EBF1E}"/>
              </a:ext>
            </a:extLst>
          </p:cNvPr>
          <p:cNvSpPr/>
          <p:nvPr/>
        </p:nvSpPr>
        <p:spPr>
          <a:xfrm>
            <a:off x="7176825" y="3226989"/>
            <a:ext cx="3864086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D36FE5E-5179-4417-A769-E4F4556E211B}"/>
              </a:ext>
            </a:extLst>
          </p:cNvPr>
          <p:cNvSpPr/>
          <p:nvPr/>
        </p:nvSpPr>
        <p:spPr>
          <a:xfrm>
            <a:off x="1151089" y="2996157"/>
            <a:ext cx="2517036" cy="865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4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sz="30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sz="30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Message</a:t>
            </a:r>
            <a:endParaRPr lang="en-US" sz="3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F2A4C3-6D5E-42F8-BD40-383254EBB81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AB0A7D0-3398-4BC0-806D-D57CDDFC3AD0}"/>
              </a:ext>
            </a:extLst>
          </p:cNvPr>
          <p:cNvSpPr/>
          <p:nvPr/>
        </p:nvSpPr>
        <p:spPr>
          <a:xfrm>
            <a:off x="3973093" y="1995714"/>
            <a:ext cx="2866572" cy="286657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BD849781-AF0A-4524-8310-F29C4F8CD65B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2" b="166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1A23D2C-0BB0-498A-94BB-EBC4ACDCB02A}"/>
              </a:ext>
            </a:extLst>
          </p:cNvPr>
          <p:cNvSpPr/>
          <p:nvPr/>
        </p:nvSpPr>
        <p:spPr>
          <a:xfrm>
            <a:off x="-3976" y="0"/>
            <a:ext cx="12195976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B261DD-3945-4BD1-B4FD-6CBA2E2CEBC5}"/>
              </a:ext>
            </a:extLst>
          </p:cNvPr>
          <p:cNvSpPr/>
          <p:nvPr/>
        </p:nvSpPr>
        <p:spPr>
          <a:xfrm>
            <a:off x="2586329" y="2169886"/>
            <a:ext cx="2590190" cy="25182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1DC87C4-A830-46B0-B005-244F118BF58E}"/>
              </a:ext>
            </a:extLst>
          </p:cNvPr>
          <p:cNvGrpSpPr/>
          <p:nvPr/>
        </p:nvGrpSpPr>
        <p:grpSpPr>
          <a:xfrm>
            <a:off x="5737610" y="2501704"/>
            <a:ext cx="3864086" cy="1854593"/>
            <a:chOff x="4097736" y="2643706"/>
            <a:chExt cx="3864086" cy="185459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B8D662D-3EF4-4949-99A1-C82385D505E6}"/>
                </a:ext>
              </a:extLst>
            </p:cNvPr>
            <p:cNvSpPr/>
            <p:nvPr/>
          </p:nvSpPr>
          <p:spPr>
            <a:xfrm>
              <a:off x="4097736" y="2643706"/>
              <a:ext cx="3732112" cy="990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60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r>
                <a:rPr lang="en-US" sz="6000" b="1" dirty="0">
                  <a:latin typeface="Roboto Slab" pitchFamily="2" charset="0"/>
                  <a:ea typeface="Roboto Slab" pitchFamily="2" charset="0"/>
                </a:rPr>
                <a:t> </a:t>
              </a:r>
            </a:p>
            <a:p>
              <a:pPr>
                <a:lnSpc>
                  <a:spcPts val="3500"/>
                </a:lnSpc>
              </a:pPr>
              <a:r>
                <a:rPr lang="en-US" sz="3300" b="1" dirty="0"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33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1B2F9C0-20CF-42F1-B747-57DB6AF5DF75}"/>
                </a:ext>
              </a:extLst>
            </p:cNvPr>
            <p:cNvSpPr/>
            <p:nvPr/>
          </p:nvSpPr>
          <p:spPr>
            <a:xfrm>
              <a:off x="4097736" y="3662749"/>
              <a:ext cx="3864086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release of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4D5F4394-E6A0-4235-8273-5F2C8BF6C6E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A567BF5-0871-4FE6-83B9-E3B9060ADC88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72" t="4951" r="13001" b="26337"/>
          <a:stretch/>
        </p:blipFill>
        <p:spPr>
          <a:xfrm>
            <a:off x="2586329" y="2169886"/>
            <a:ext cx="2590190" cy="2518228"/>
          </a:xfrm>
        </p:spPr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6D5783B-6B26-4C94-95A1-FC8A4219C355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" r="44217"/>
          <a:stretch/>
        </p:blipFill>
        <p:spPr>
          <a:xfrm>
            <a:off x="1" y="1789042"/>
            <a:ext cx="3283017" cy="4078357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ED1C05E-F24B-48B1-B640-486903ACFE07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6" t="10658" r="23846" b="10658"/>
          <a:stretch/>
        </p:blipFill>
        <p:spPr>
          <a:xfrm>
            <a:off x="3468915" y="1789043"/>
            <a:ext cx="3283017" cy="327991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54DF32-2A4C-4045-83AD-BEB2E91A21F6}"/>
              </a:ext>
            </a:extLst>
          </p:cNvPr>
          <p:cNvSpPr txBox="1"/>
          <p:nvPr/>
        </p:nvSpPr>
        <p:spPr>
          <a:xfrm>
            <a:off x="564019" y="792387"/>
            <a:ext cx="2556552" cy="6052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About us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D84774-0E08-4662-965D-F2EBBA12A1B2}"/>
              </a:ext>
            </a:extLst>
          </p:cNvPr>
          <p:cNvSpPr/>
          <p:nvPr/>
        </p:nvSpPr>
        <p:spPr>
          <a:xfrm>
            <a:off x="7292301" y="3872060"/>
            <a:ext cx="4164307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58BE6C-7DAD-4718-B7FD-0032A4AE42C6}"/>
              </a:ext>
            </a:extLst>
          </p:cNvPr>
          <p:cNvSpPr txBox="1"/>
          <p:nvPr/>
        </p:nvSpPr>
        <p:spPr>
          <a:xfrm>
            <a:off x="7292301" y="1789043"/>
            <a:ext cx="32830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We have so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Many food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Recipes that so</a:t>
            </a:r>
          </a:p>
          <a:p>
            <a:pPr>
              <a:lnSpc>
                <a:spcPts val="3600"/>
              </a:lnSpc>
            </a:pPr>
            <a:r>
              <a:rPr lang="en-US" sz="3000" dirty="0" err="1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deleciuos</a:t>
            </a:r>
            <a:endParaRPr lang="en-US" sz="3000" dirty="0">
              <a:solidFill>
                <a:schemeClr val="tx2"/>
              </a:solidFill>
              <a:latin typeface="Roboto Slab" pitchFamily="2" charset="0"/>
              <a:ea typeface="Roboto Slab" pitchFamily="2" charset="0"/>
              <a:cs typeface="spinwerad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2DC770-86C1-4048-A2FC-4342DC10030D}"/>
              </a:ext>
            </a:extLst>
          </p:cNvPr>
          <p:cNvSpPr/>
          <p:nvPr/>
        </p:nvSpPr>
        <p:spPr>
          <a:xfrm>
            <a:off x="6751932" y="0"/>
            <a:ext cx="5478168" cy="1095034"/>
          </a:xfrm>
          <a:prstGeom prst="rect">
            <a:avLst/>
          </a:prstGeom>
          <a:solidFill>
            <a:schemeClr val="bg2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EFF5E65-809A-4776-A920-8AE22864DE45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0" b="9580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30AA824-5376-4172-8E30-B2304B2B8F6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CD97E1-664D-4D98-99D6-45F27A7329F7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6A2A74A-2255-42ED-A2F9-1B22AC24C77E}"/>
              </a:ext>
            </a:extLst>
          </p:cNvPr>
          <p:cNvGrpSpPr/>
          <p:nvPr/>
        </p:nvGrpSpPr>
        <p:grpSpPr>
          <a:xfrm>
            <a:off x="2484783" y="2282687"/>
            <a:ext cx="7222434" cy="2292626"/>
            <a:chOff x="2411896" y="2464904"/>
            <a:chExt cx="7222434" cy="229262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39BFC2E-0F54-4B7E-B8A1-CAB971DC41C3}"/>
                </a:ext>
              </a:extLst>
            </p:cNvPr>
            <p:cNvGrpSpPr/>
            <p:nvPr/>
          </p:nvGrpSpPr>
          <p:grpSpPr>
            <a:xfrm>
              <a:off x="2936993" y="2855534"/>
              <a:ext cx="6172240" cy="1511366"/>
              <a:chOff x="3186830" y="3056398"/>
              <a:chExt cx="6172240" cy="1511366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E875840-EB06-468F-9F56-C568403809DB}"/>
                  </a:ext>
                </a:extLst>
              </p:cNvPr>
              <p:cNvSpPr txBox="1"/>
              <p:nvPr/>
            </p:nvSpPr>
            <p:spPr>
              <a:xfrm>
                <a:off x="5230700" y="3056398"/>
                <a:ext cx="2084500" cy="74520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ts val="5400"/>
                  </a:lnSpc>
                </a:pPr>
                <a:r>
                  <a:rPr lang="en-US" sz="3500" b="1" dirty="0">
                    <a:solidFill>
                      <a:schemeClr val="accent6"/>
                    </a:solidFill>
                    <a:latin typeface="Roboto Slab" pitchFamily="2" charset="0"/>
                    <a:ea typeface="Roboto Slab" pitchFamily="2" charset="0"/>
                  </a:rPr>
                  <a:t>About us</a:t>
                </a:r>
                <a:endParaRPr lang="en-US" sz="35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8195B66-160C-4E1E-BA67-C39A4C2127E8}"/>
                  </a:ext>
                </a:extLst>
              </p:cNvPr>
              <p:cNvSpPr/>
              <p:nvPr/>
            </p:nvSpPr>
            <p:spPr>
              <a:xfrm>
                <a:off x="3186830" y="3732214"/>
                <a:ext cx="6172240" cy="835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Lorem Ipsum is simply dummy text of the printing and typesetting industry. Lorem Ipsum has been the industry's standard dummy text ever was </a:t>
                </a:r>
                <a:r>
                  <a:rPr lang="en-US" sz="1200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popularised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in the 1960s with the release of </a:t>
                </a:r>
                <a:r>
                  <a:rPr lang="en-US" sz="1200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Letraset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sheets</a:t>
                </a: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210822-D3C3-473B-8BFD-8B275E6AF5E0}"/>
                </a:ext>
              </a:extLst>
            </p:cNvPr>
            <p:cNvSpPr/>
            <p:nvPr/>
          </p:nvSpPr>
          <p:spPr>
            <a:xfrm>
              <a:off x="2411896" y="2464904"/>
              <a:ext cx="7222434" cy="2292626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F9E6D1E-4E1E-4E5B-A5A6-13EB4C3D3BFF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9" r="11389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6A1BEE5-58A3-49CA-A21A-8D7434593896}"/>
              </a:ext>
            </a:extLst>
          </p:cNvPr>
          <p:cNvSpPr/>
          <p:nvPr/>
        </p:nvSpPr>
        <p:spPr>
          <a:xfrm>
            <a:off x="6540601" y="1693844"/>
            <a:ext cx="5651399" cy="2861286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379BBB-AD27-419A-BB77-DCA781F3C431}"/>
              </a:ext>
            </a:extLst>
          </p:cNvPr>
          <p:cNvGrpSpPr/>
          <p:nvPr/>
        </p:nvGrpSpPr>
        <p:grpSpPr>
          <a:xfrm>
            <a:off x="7032131" y="2298844"/>
            <a:ext cx="4668338" cy="1651286"/>
            <a:chOff x="6968196" y="2162018"/>
            <a:chExt cx="4668338" cy="16512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39BBF8E-9D78-46A4-A259-EAE30F15E933}"/>
                </a:ext>
              </a:extLst>
            </p:cNvPr>
            <p:cNvSpPr/>
            <p:nvPr/>
          </p:nvSpPr>
          <p:spPr>
            <a:xfrm>
              <a:off x="6968196" y="2907222"/>
              <a:ext cx="4668338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specimen book. It essentially unchanged. It was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2E9722C-A154-468C-A8C0-76464B4C588A}"/>
                </a:ext>
              </a:extLst>
            </p:cNvPr>
            <p:cNvSpPr txBox="1"/>
            <p:nvPr/>
          </p:nvSpPr>
          <p:spPr>
            <a:xfrm>
              <a:off x="6968196" y="2162018"/>
              <a:ext cx="2397442" cy="7452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54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About us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227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9BAC32B4-DE18-4EEF-B358-8F4868400358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8" r="19668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DAEADC40-CD2B-47E1-AFE2-D94EE4A4A3EF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8" r="10828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54737CF-7CDC-45AB-8B66-19DC9C01AD34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91" b="27891"/>
          <a:stretch>
            <a:fillRect/>
          </a:stretch>
        </p:blipFill>
        <p:spPr/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0B2AF24-573B-4E9C-BB72-85A0F9AA79C0}"/>
              </a:ext>
            </a:extLst>
          </p:cNvPr>
          <p:cNvSpPr txBox="1"/>
          <p:nvPr/>
        </p:nvSpPr>
        <p:spPr>
          <a:xfrm>
            <a:off x="872500" y="2713945"/>
            <a:ext cx="2915285" cy="8824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 </a:t>
            </a:r>
            <a:r>
              <a:rPr lang="en-US" sz="35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Our Services</a:t>
            </a:r>
            <a:endParaRPr lang="en-US" sz="3500" dirty="0">
              <a:solidFill>
                <a:schemeClr val="accent4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9C3D883-565C-4458-91CC-B2219AFDA684}"/>
              </a:ext>
            </a:extLst>
          </p:cNvPr>
          <p:cNvSpPr/>
          <p:nvPr/>
        </p:nvSpPr>
        <p:spPr>
          <a:xfrm>
            <a:off x="872500" y="3656329"/>
            <a:ext cx="3452295" cy="118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type specimen book. It essentially unchanged. It was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56CFF569-08BC-490F-B153-CF5A62CE30B3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1" b="11121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FB243693-B97A-4E05-9C8B-C1D65895A9C2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9" r="2129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7E3486D-1867-468A-9D7D-51A608EB8899}"/>
              </a:ext>
            </a:extLst>
          </p:cNvPr>
          <p:cNvSpPr/>
          <p:nvPr/>
        </p:nvSpPr>
        <p:spPr>
          <a:xfrm>
            <a:off x="690154" y="7426624"/>
            <a:ext cx="1046335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2CCDBC-094A-41D0-905E-49169BAE44C5}"/>
              </a:ext>
            </a:extLst>
          </p:cNvPr>
          <p:cNvSpPr/>
          <p:nvPr/>
        </p:nvSpPr>
        <p:spPr>
          <a:xfrm>
            <a:off x="6096000" y="698673"/>
            <a:ext cx="25042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Our Services</a:t>
            </a:r>
            <a:endParaRPr lang="en-US" sz="3000" dirty="0">
              <a:solidFill>
                <a:schemeClr val="accent4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F417E4-8170-44EE-957A-A372B6730831}"/>
              </a:ext>
            </a:extLst>
          </p:cNvPr>
          <p:cNvSpPr txBox="1"/>
          <p:nvPr/>
        </p:nvSpPr>
        <p:spPr>
          <a:xfrm>
            <a:off x="6096000" y="4218517"/>
            <a:ext cx="32830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We have so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Many food</a:t>
            </a:r>
          </a:p>
          <a:p>
            <a:pPr>
              <a:lnSpc>
                <a:spcPts val="3600"/>
              </a:lnSpc>
            </a:pPr>
            <a:r>
              <a:rPr lang="en-US" sz="3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Recipes that so</a:t>
            </a:r>
          </a:p>
          <a:p>
            <a:pPr>
              <a:lnSpc>
                <a:spcPts val="3600"/>
              </a:lnSpc>
            </a:pPr>
            <a:r>
              <a:rPr lang="en-US" sz="3000" dirty="0" err="1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spinwerad" charset="0"/>
              </a:rPr>
              <a:t>deleciuos</a:t>
            </a:r>
            <a:endParaRPr lang="en-US" sz="3000" dirty="0">
              <a:solidFill>
                <a:schemeClr val="tx2"/>
              </a:solidFill>
              <a:latin typeface="Roboto Slab" pitchFamily="2" charset="0"/>
              <a:ea typeface="Roboto Slab" pitchFamily="2" charset="0"/>
              <a:cs typeface="spinwera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14570</TotalTime>
  <Words>384</Words>
  <Application>Microsoft Office PowerPoint</Application>
  <PresentationFormat>Widescreen</PresentationFormat>
  <Paragraphs>136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4" baseType="lpstr">
      <vt:lpstr>Arial</vt:lpstr>
      <vt:lpstr>Calibri</vt:lpstr>
      <vt:lpstr>FontAwesome</vt:lpstr>
      <vt:lpstr>Lato</vt:lpstr>
      <vt:lpstr>Montserrat</vt:lpstr>
      <vt:lpstr>Montserrat Black</vt:lpstr>
      <vt:lpstr>Montserrat-Regular</vt:lpstr>
      <vt:lpstr>Open Sans</vt:lpstr>
      <vt:lpstr>Open Sans Extrabold</vt:lpstr>
      <vt:lpstr>Roboto</vt:lpstr>
      <vt:lpstr>Roboto Slab</vt:lpstr>
      <vt:lpstr>spinwerad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Team</vt:lpstr>
      <vt:lpstr>Our Team</vt:lpstr>
      <vt:lpstr>PowerPoint Presentation</vt:lpstr>
      <vt:lpstr>PowerPoint Presentation</vt:lpstr>
      <vt:lpstr>PowerPoint Presentation</vt:lpstr>
      <vt:lpstr>PowerPoint Presentation</vt:lpstr>
      <vt:lpstr>Our Timeline</vt:lpstr>
      <vt:lpstr>Our Infographic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2174</cp:revision>
  <dcterms:created xsi:type="dcterms:W3CDTF">2017-07-18T09:08:44Z</dcterms:created>
  <dcterms:modified xsi:type="dcterms:W3CDTF">2018-09-06T07:41:58Z</dcterms:modified>
</cp:coreProperties>
</file>