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983" r:id="rId2"/>
    <p:sldId id="959" r:id="rId3"/>
    <p:sldId id="922" r:id="rId4"/>
    <p:sldId id="951" r:id="rId5"/>
    <p:sldId id="960" r:id="rId6"/>
    <p:sldId id="923" r:id="rId7"/>
    <p:sldId id="979" r:id="rId8"/>
    <p:sldId id="961" r:id="rId9"/>
    <p:sldId id="926" r:id="rId10"/>
    <p:sldId id="968" r:id="rId11"/>
    <p:sldId id="964" r:id="rId12"/>
    <p:sldId id="962" r:id="rId13"/>
    <p:sldId id="965" r:id="rId14"/>
    <p:sldId id="933" r:id="rId15"/>
    <p:sldId id="972" r:id="rId16"/>
    <p:sldId id="969" r:id="rId17"/>
    <p:sldId id="980" r:id="rId18"/>
    <p:sldId id="982" r:id="rId19"/>
    <p:sldId id="981" r:id="rId20"/>
    <p:sldId id="977" r:id="rId21"/>
    <p:sldId id="9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4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4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31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7" d="100"/>
          <a:sy n="57" d="100"/>
        </p:scale>
        <p:origin x="2754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D4-412B-AC54-C709A6ECBE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D4-412B-AC54-C709A6ECBED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D4-412B-AC54-C709A6ECBE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8622968"/>
        <c:axId val="358631168"/>
      </c:barChart>
      <c:catAx>
        <c:axId val="358622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631168"/>
        <c:crosses val="autoZero"/>
        <c:auto val="1"/>
        <c:lblAlgn val="ctr"/>
        <c:lblOffset val="100"/>
        <c:noMultiLvlLbl val="0"/>
      </c:catAx>
      <c:valAx>
        <c:axId val="358631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622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D72-4E89-9C41-B239299A45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D72-4E89-9C41-B239299A45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bg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D72-4E89-9C41-B239299A45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8652160"/>
        <c:axId val="358646584"/>
      </c:lineChart>
      <c:catAx>
        <c:axId val="35865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646584"/>
        <c:crosses val="autoZero"/>
        <c:auto val="1"/>
        <c:lblAlgn val="ctr"/>
        <c:lblOffset val="100"/>
        <c:noMultiLvlLbl val="0"/>
      </c:catAx>
      <c:valAx>
        <c:axId val="358646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865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A6BE-4E99-B51E-0511CE784FA9}"/>
              </c:ext>
            </c:extLst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6BE-4E99-B51E-0511CE784FA9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A6BE-4E99-B51E-0511CE784FA9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6BE-4E99-B51E-0511CE784FA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BE-4E99-B51E-0511CE784FA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3">
            <a:extLst>
              <a:ext uri="{FF2B5EF4-FFF2-40B4-BE49-F238E27FC236}">
                <a16:creationId xmlns:a16="http://schemas.microsoft.com/office/drawing/2014/main" id="{22801DC3-1D6F-43C8-88F0-3E38D034CE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8250" y="653143"/>
            <a:ext cx="2680607" cy="2775858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A18DD1-70B6-4FB2-8A86-32DF6F7E18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5250" y="3429000"/>
            <a:ext cx="4953000" cy="2775857"/>
          </a:xfrm>
          <a:custGeom>
            <a:avLst/>
            <a:gdLst>
              <a:gd name="connsiteX0" fmla="*/ 0 w 4953000"/>
              <a:gd name="connsiteY0" fmla="*/ 0 h 3035300"/>
              <a:gd name="connsiteX1" fmla="*/ 4953000 w 4953000"/>
              <a:gd name="connsiteY1" fmla="*/ 0 h 3035300"/>
              <a:gd name="connsiteX2" fmla="*/ 4953000 w 4953000"/>
              <a:gd name="connsiteY2" fmla="*/ 3035300 h 3035300"/>
              <a:gd name="connsiteX3" fmla="*/ 0 w 4953000"/>
              <a:gd name="connsiteY3" fmla="*/ 303530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3000" h="3035300">
                <a:moveTo>
                  <a:pt x="0" y="0"/>
                </a:moveTo>
                <a:lnTo>
                  <a:pt x="4953000" y="0"/>
                </a:lnTo>
                <a:lnTo>
                  <a:pt x="4953000" y="3035300"/>
                </a:lnTo>
                <a:lnTo>
                  <a:pt x="0" y="3035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077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">
            <a:extLst>
              <a:ext uri="{FF2B5EF4-FFF2-40B4-BE49-F238E27FC236}">
                <a16:creationId xmlns:a16="http://schemas.microsoft.com/office/drawing/2014/main" id="{AD00400C-036E-415F-A3FD-BCBBA4C523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653144"/>
            <a:ext cx="6096000" cy="6204856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076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76D372E3-F6EA-423B-AA25-0BA2720CD0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69251" y="2370940"/>
            <a:ext cx="2001406" cy="18070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AC80CBB-50F8-4B17-A86D-7046AB4368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95296" y="2370940"/>
            <a:ext cx="2001406" cy="18070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2BC8A2B-FD32-43F7-ADC7-5291E6963E3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21342" y="2370940"/>
            <a:ext cx="2001406" cy="18070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067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144" y="653143"/>
            <a:ext cx="10885712" cy="555171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52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653142"/>
            <a:ext cx="11538858" cy="62048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053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EFA1CA2-C72B-40AE-B6CA-5382BDEC39A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142" y="653142"/>
            <a:ext cx="6204857" cy="6206310"/>
          </a:xfrm>
          <a:custGeom>
            <a:avLst/>
            <a:gdLst>
              <a:gd name="connsiteX0" fmla="*/ 0 w 6204857"/>
              <a:gd name="connsiteY0" fmla="*/ 0 h 6206310"/>
              <a:gd name="connsiteX1" fmla="*/ 6204857 w 6204857"/>
              <a:gd name="connsiteY1" fmla="*/ 6206310 h 6206310"/>
              <a:gd name="connsiteX2" fmla="*/ 0 w 6204857"/>
              <a:gd name="connsiteY2" fmla="*/ 6206310 h 620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04857" h="6206310">
                <a:moveTo>
                  <a:pt x="0" y="0"/>
                </a:moveTo>
                <a:lnTo>
                  <a:pt x="6204857" y="6206310"/>
                </a:lnTo>
                <a:lnTo>
                  <a:pt x="0" y="62063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752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DA5B40A0-EC46-4AD0-8120-FD1ABCC83F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142" y="3009900"/>
            <a:ext cx="5214257" cy="38481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292F9E-6B97-4B01-9CB2-E779F0677F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67400" y="0"/>
            <a:ext cx="2343150" cy="300990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669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05337F78-C2F9-44CF-A426-56EE6CA926A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02629" y="653143"/>
            <a:ext cx="3923390" cy="5551714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7456687-1E8E-48D6-B80B-4AD2DDC199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68228" y="653143"/>
            <a:ext cx="3323773" cy="5551714"/>
          </a:xfrm>
          <a:custGeom>
            <a:avLst/>
            <a:gdLst>
              <a:gd name="connsiteX0" fmla="*/ 0 w 3323773"/>
              <a:gd name="connsiteY0" fmla="*/ 0 h 5551714"/>
              <a:gd name="connsiteX1" fmla="*/ 3323773 w 3323773"/>
              <a:gd name="connsiteY1" fmla="*/ 0 h 5551714"/>
              <a:gd name="connsiteX2" fmla="*/ 3323773 w 3323773"/>
              <a:gd name="connsiteY2" fmla="*/ 5551714 h 5551714"/>
              <a:gd name="connsiteX3" fmla="*/ 0 w 3323773"/>
              <a:gd name="connsiteY3" fmla="*/ 5551714 h 555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3773" h="5551714">
                <a:moveTo>
                  <a:pt x="0" y="0"/>
                </a:moveTo>
                <a:lnTo>
                  <a:pt x="3323773" y="0"/>
                </a:lnTo>
                <a:lnTo>
                  <a:pt x="3323773" y="5551714"/>
                </a:lnTo>
                <a:lnTo>
                  <a:pt x="0" y="55517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4240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F6BAA36-38FD-45B9-9B25-75EC0501D7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4362450"/>
            <a:ext cx="12192000" cy="2495550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525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3528DA-038E-4086-8EA7-2C3F0985AB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3142" y="653143"/>
            <a:ext cx="6890657" cy="2775857"/>
          </a:xfrm>
          <a:custGeom>
            <a:avLst/>
            <a:gdLst>
              <a:gd name="connsiteX0" fmla="*/ 636676 w 6963230"/>
              <a:gd name="connsiteY0" fmla="*/ 0 h 3819979"/>
              <a:gd name="connsiteX1" fmla="*/ 6963230 w 6963230"/>
              <a:gd name="connsiteY1" fmla="*/ 0 h 3819979"/>
              <a:gd name="connsiteX2" fmla="*/ 6963230 w 6963230"/>
              <a:gd name="connsiteY2" fmla="*/ 3819979 h 3819979"/>
              <a:gd name="connsiteX3" fmla="*/ 0 w 6963230"/>
              <a:gd name="connsiteY3" fmla="*/ 3819979 h 3819979"/>
              <a:gd name="connsiteX4" fmla="*/ 0 w 6963230"/>
              <a:gd name="connsiteY4" fmla="*/ 636676 h 381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3230" h="3819979">
                <a:moveTo>
                  <a:pt x="636676" y="0"/>
                </a:moveTo>
                <a:lnTo>
                  <a:pt x="6963230" y="0"/>
                </a:lnTo>
                <a:lnTo>
                  <a:pt x="6963230" y="3819979"/>
                </a:lnTo>
                <a:lnTo>
                  <a:pt x="0" y="3819979"/>
                </a:lnTo>
                <a:lnTo>
                  <a:pt x="0" y="6366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106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">
            <a:extLst>
              <a:ext uri="{FF2B5EF4-FFF2-40B4-BE49-F238E27FC236}">
                <a16:creationId xmlns:a16="http://schemas.microsoft.com/office/drawing/2014/main" id="{B91759BE-8650-4FF5-94EB-8684D30659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3142" y="653142"/>
            <a:ext cx="5442857" cy="6204857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99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">
            <a:extLst>
              <a:ext uri="{FF2B5EF4-FFF2-40B4-BE49-F238E27FC236}">
                <a16:creationId xmlns:a16="http://schemas.microsoft.com/office/drawing/2014/main" id="{B91759BE-8650-4FF5-94EB-8684D30659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3142" y="653142"/>
            <a:ext cx="4180115" cy="6204857"/>
          </a:xfrm>
          <a:custGeom>
            <a:avLst/>
            <a:gdLst>
              <a:gd name="connsiteX0" fmla="*/ 0 w 4765109"/>
              <a:gd name="connsiteY0" fmla="*/ 0 h 5499115"/>
              <a:gd name="connsiteX1" fmla="*/ 4765109 w 4765109"/>
              <a:gd name="connsiteY1" fmla="*/ 0 h 5499115"/>
              <a:gd name="connsiteX2" fmla="*/ 4765109 w 4765109"/>
              <a:gd name="connsiteY2" fmla="*/ 5499115 h 5499115"/>
              <a:gd name="connsiteX3" fmla="*/ 0 w 4765109"/>
              <a:gd name="connsiteY3" fmla="*/ 5499115 h 549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5109" h="5499115">
                <a:moveTo>
                  <a:pt x="0" y="0"/>
                </a:moveTo>
                <a:lnTo>
                  <a:pt x="4765109" y="0"/>
                </a:lnTo>
                <a:lnTo>
                  <a:pt x="4765109" y="5499115"/>
                </a:lnTo>
                <a:lnTo>
                  <a:pt x="0" y="549911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23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979" r:id="rId3"/>
    <p:sldLayoutId id="2147483970" r:id="rId4"/>
    <p:sldLayoutId id="2147483969" r:id="rId5"/>
    <p:sldLayoutId id="2147483967" r:id="rId6"/>
    <p:sldLayoutId id="2147483980" r:id="rId7"/>
    <p:sldLayoutId id="2147483978" r:id="rId8"/>
    <p:sldLayoutId id="2147483983" r:id="rId9"/>
    <p:sldLayoutId id="2147483981" r:id="rId10"/>
    <p:sldLayoutId id="2147483982" r:id="rId11"/>
    <p:sldLayoutId id="2147483937" r:id="rId12"/>
    <p:sldLayoutId id="2147483726" r:id="rId13"/>
    <p:sldLayoutId id="2147483984" r:id="rId14"/>
    <p:sldLayoutId id="2147483977" r:id="rId15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ADA818C-E5D1-4CCD-A97B-C221D929E7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F5FD56E-FCFF-4806-8172-25EDE640FFC0}"/>
              </a:ext>
            </a:extLst>
          </p:cNvPr>
          <p:cNvSpPr/>
          <p:nvPr/>
        </p:nvSpPr>
        <p:spPr>
          <a:xfrm>
            <a:off x="0" y="0"/>
            <a:ext cx="5326743" cy="620485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D2D102-D269-4264-9211-73B567F42616}"/>
              </a:ext>
            </a:extLst>
          </p:cNvPr>
          <p:cNvSpPr txBox="1"/>
          <p:nvPr/>
        </p:nvSpPr>
        <p:spPr>
          <a:xfrm>
            <a:off x="653142" y="740227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1854B3D-1017-4F31-878C-E01E03B2CAC5}"/>
              </a:ext>
            </a:extLst>
          </p:cNvPr>
          <p:cNvGrpSpPr/>
          <p:nvPr/>
        </p:nvGrpSpPr>
        <p:grpSpPr>
          <a:xfrm>
            <a:off x="653142" y="2489911"/>
            <a:ext cx="3555888" cy="1878179"/>
            <a:chOff x="8055541" y="1959294"/>
            <a:chExt cx="3555888" cy="187817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43D2CB-A72B-4FFF-94C0-D4FA56854FA7}"/>
                </a:ext>
              </a:extLst>
            </p:cNvPr>
            <p:cNvSpPr txBox="1"/>
            <p:nvPr/>
          </p:nvSpPr>
          <p:spPr>
            <a:xfrm>
              <a:off x="8055542" y="1959294"/>
              <a:ext cx="132805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Example_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43C2448-B018-4E14-8006-934A4D2CB8E3}"/>
                </a:ext>
              </a:extLst>
            </p:cNvPr>
            <p:cNvSpPr txBox="1"/>
            <p:nvPr/>
          </p:nvSpPr>
          <p:spPr>
            <a:xfrm>
              <a:off x="8055541" y="2336036"/>
              <a:ext cx="3555888" cy="1501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7953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C127D20-7C06-4023-8812-62FDA102A8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5278" b="35278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8ADED6-7AFB-4163-9595-0A49A12FCB19}"/>
              </a:ext>
            </a:extLst>
          </p:cNvPr>
          <p:cNvSpPr txBox="1"/>
          <p:nvPr/>
        </p:nvSpPr>
        <p:spPr>
          <a:xfrm>
            <a:off x="1553027" y="3018971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solidFill>
                <a:schemeClr val="bg1"/>
              </a:solidFill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solidFill>
                  <a:schemeClr val="bg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solidFill>
                <a:schemeClr val="bg1"/>
              </a:solidFill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210A42D-1184-4FF6-944A-2CF54ED686A0}"/>
              </a:ext>
            </a:extLst>
          </p:cNvPr>
          <p:cNvGrpSpPr/>
          <p:nvPr/>
        </p:nvGrpSpPr>
        <p:grpSpPr>
          <a:xfrm>
            <a:off x="5152570" y="2850700"/>
            <a:ext cx="2068593" cy="2288547"/>
            <a:chOff x="8055541" y="1959294"/>
            <a:chExt cx="2068593" cy="228854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1271E8-A437-4B05-BA54-3B4852333312}"/>
                </a:ext>
              </a:extLst>
            </p:cNvPr>
            <p:cNvSpPr txBox="1"/>
            <p:nvPr/>
          </p:nvSpPr>
          <p:spPr>
            <a:xfrm>
              <a:off x="8055542" y="1959294"/>
              <a:ext cx="132805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Example_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1471071-8972-4648-83C7-9F29F3EF3110}"/>
                </a:ext>
              </a:extLst>
            </p:cNvPr>
            <p:cNvSpPr txBox="1"/>
            <p:nvPr/>
          </p:nvSpPr>
          <p:spPr>
            <a:xfrm>
              <a:off x="8055541" y="2336036"/>
              <a:ext cx="2068593" cy="1911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3515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30E7FD65-2B9A-4E47-A7B6-A0AC6E20BE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6444" r="26444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E614F622-4EB2-4986-9940-3771346D9D0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13314" r="13314"/>
          <a:stretch>
            <a:fillRect/>
          </a:stretch>
        </p:blipFill>
        <p:spPr/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52829E8-81AD-4C32-9C44-E6B753A69213}"/>
              </a:ext>
            </a:extLst>
          </p:cNvPr>
          <p:cNvSpPr txBox="1"/>
          <p:nvPr/>
        </p:nvSpPr>
        <p:spPr>
          <a:xfrm>
            <a:off x="653142" y="740227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B2BCE79-D995-4AE0-B0D1-B7889821BEB5}"/>
              </a:ext>
            </a:extLst>
          </p:cNvPr>
          <p:cNvSpPr/>
          <p:nvPr/>
        </p:nvSpPr>
        <p:spPr>
          <a:xfrm>
            <a:off x="653142" y="2554514"/>
            <a:ext cx="6008915" cy="25109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DDBB20C-DD57-47B7-AB33-B9E140D724F0}"/>
              </a:ext>
            </a:extLst>
          </p:cNvPr>
          <p:cNvGrpSpPr/>
          <p:nvPr/>
        </p:nvGrpSpPr>
        <p:grpSpPr>
          <a:xfrm>
            <a:off x="1358538" y="3107487"/>
            <a:ext cx="4439568" cy="1405027"/>
            <a:chOff x="653141" y="4451294"/>
            <a:chExt cx="4439568" cy="1405027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F955D24-24AE-4E1C-A1B9-39101DD3DAF7}"/>
                </a:ext>
              </a:extLst>
            </p:cNvPr>
            <p:cNvSpPr/>
            <p:nvPr/>
          </p:nvSpPr>
          <p:spPr>
            <a:xfrm>
              <a:off x="653141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84457F0-3DC4-4F39-94B0-286661CB50E5}"/>
                </a:ext>
              </a:extLst>
            </p:cNvPr>
            <p:cNvSpPr/>
            <p:nvPr/>
          </p:nvSpPr>
          <p:spPr>
            <a:xfrm>
              <a:off x="2422977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E28886E-9D1B-4FA5-A478-9AEA3F21BA14}"/>
                </a:ext>
              </a:extLst>
            </p:cNvPr>
            <p:cNvSpPr/>
            <p:nvPr/>
          </p:nvSpPr>
          <p:spPr>
            <a:xfrm>
              <a:off x="4192813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8E720CCC-1F4C-4825-B332-9887C6B518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640" y="4648487"/>
              <a:ext cx="510898" cy="50550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C6A555C6-EF5C-4888-A08D-0F1067A02E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95" y="4697529"/>
              <a:ext cx="449461" cy="407424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5BB8BB0F-EFA8-4AB1-AE5E-AE083439B1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2701" y="4650643"/>
              <a:ext cx="500120" cy="501197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4B7B66A-D84F-48B5-AF83-F66039CC735D}"/>
                </a:ext>
              </a:extLst>
            </p:cNvPr>
            <p:cNvSpPr txBox="1"/>
            <p:nvPr/>
          </p:nvSpPr>
          <p:spPr>
            <a:xfrm>
              <a:off x="683085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CLEAN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EE3FF16-C8AF-4E08-8551-C9F41A60531D}"/>
                </a:ext>
              </a:extLst>
            </p:cNvPr>
            <p:cNvSpPr txBox="1"/>
            <p:nvPr/>
          </p:nvSpPr>
          <p:spPr>
            <a:xfrm>
              <a:off x="2452921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DESIGN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87B41F0-1FB2-4252-9612-EA1594E0817E}"/>
                </a:ext>
              </a:extLst>
            </p:cNvPr>
            <p:cNvSpPr txBox="1"/>
            <p:nvPr/>
          </p:nvSpPr>
          <p:spPr>
            <a:xfrm>
              <a:off x="4218682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LIGHT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544D18B1-264C-42FB-B493-7D972C229939}"/>
              </a:ext>
            </a:extLst>
          </p:cNvPr>
          <p:cNvSpPr txBox="1"/>
          <p:nvPr/>
        </p:nvSpPr>
        <p:spPr>
          <a:xfrm>
            <a:off x="653142" y="5524158"/>
            <a:ext cx="3375128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man wherein seas creepingcreepingHave them for creepingcreepingHave them for </a:t>
            </a:r>
          </a:p>
        </p:txBody>
      </p:sp>
    </p:spTree>
    <p:extLst>
      <p:ext uri="{BB962C8B-B14F-4D97-AF65-F5344CB8AC3E}">
        <p14:creationId xmlns:p14="http://schemas.microsoft.com/office/powerpoint/2010/main" val="3785617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8B6B994-939A-43DB-9121-623560962371}"/>
              </a:ext>
            </a:extLst>
          </p:cNvPr>
          <p:cNvSpPr txBox="1"/>
          <p:nvPr/>
        </p:nvSpPr>
        <p:spPr>
          <a:xfrm>
            <a:off x="5903543" y="2602387"/>
            <a:ext cx="767443" cy="6312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500" b="1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2015-</a:t>
            </a:r>
          </a:p>
          <a:p>
            <a:pPr>
              <a:lnSpc>
                <a:spcPts val="2200"/>
              </a:lnSpc>
            </a:pPr>
            <a:r>
              <a:rPr lang="en-US" sz="1500" b="1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2019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6833F7-4698-4B99-BEA3-AF92B112ED29}"/>
              </a:ext>
            </a:extLst>
          </p:cNvPr>
          <p:cNvSpPr txBox="1"/>
          <p:nvPr/>
        </p:nvSpPr>
        <p:spPr>
          <a:xfrm>
            <a:off x="8425998" y="2602387"/>
            <a:ext cx="3236685" cy="88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i two set had seasons. Fifth you'll, man wherein two set had seasons. Fifth you'll, man wherein seas creepingcreepingHave them for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F5C268F-A22E-4EBC-A872-28F2B2584427}"/>
              </a:ext>
            </a:extLst>
          </p:cNvPr>
          <p:cNvGrpSpPr/>
          <p:nvPr/>
        </p:nvGrpSpPr>
        <p:grpSpPr>
          <a:xfrm>
            <a:off x="5903543" y="4742319"/>
            <a:ext cx="2307007" cy="1587073"/>
            <a:chOff x="5160593" y="4056519"/>
            <a:chExt cx="2307007" cy="158707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4FD6EC5-CE58-4B3F-90D7-DF5376941DFF}"/>
                </a:ext>
              </a:extLst>
            </p:cNvPr>
            <p:cNvSpPr txBox="1"/>
            <p:nvPr/>
          </p:nvSpPr>
          <p:spPr>
            <a:xfrm>
              <a:off x="5160594" y="4757708"/>
              <a:ext cx="2307006" cy="885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seasons.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4C8572-C2F7-4AC7-8D01-F2D22E98CA67}"/>
                </a:ext>
              </a:extLst>
            </p:cNvPr>
            <p:cNvSpPr txBox="1"/>
            <p:nvPr/>
          </p:nvSpPr>
          <p:spPr>
            <a:xfrm>
              <a:off x="5160593" y="4056519"/>
              <a:ext cx="2173657" cy="631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2013</a:t>
              </a:r>
            </a:p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Some Text Here</a:t>
              </a:r>
            </a:p>
          </p:txBody>
        </p:sp>
      </p:grp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D6D5E12-6964-414A-9555-B9B4E7036810}"/>
              </a:ext>
            </a:extLst>
          </p:cNvPr>
          <p:cNvSpPr/>
          <p:nvPr/>
        </p:nvSpPr>
        <p:spPr>
          <a:xfrm rot="18000000">
            <a:off x="5903452" y="4141287"/>
            <a:ext cx="269384" cy="15531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51E38D-B6E7-445F-9BA7-DC8C998B4B48}"/>
              </a:ext>
            </a:extLst>
          </p:cNvPr>
          <p:cNvGrpSpPr/>
          <p:nvPr/>
        </p:nvGrpSpPr>
        <p:grpSpPr>
          <a:xfrm>
            <a:off x="9355676" y="4742319"/>
            <a:ext cx="2307007" cy="1587073"/>
            <a:chOff x="5160593" y="4056519"/>
            <a:chExt cx="2307007" cy="158707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632A189-D521-42FB-9DAE-C5362C55C003}"/>
                </a:ext>
              </a:extLst>
            </p:cNvPr>
            <p:cNvSpPr txBox="1"/>
            <p:nvPr/>
          </p:nvSpPr>
          <p:spPr>
            <a:xfrm>
              <a:off x="5160594" y="4757708"/>
              <a:ext cx="2307006" cy="885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seasons.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DBBF3F-4D02-44F9-B587-EAB7B9EF8E86}"/>
                </a:ext>
              </a:extLst>
            </p:cNvPr>
            <p:cNvSpPr txBox="1"/>
            <p:nvPr/>
          </p:nvSpPr>
          <p:spPr>
            <a:xfrm>
              <a:off x="5160593" y="4056519"/>
              <a:ext cx="2173657" cy="631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2013</a:t>
              </a:r>
            </a:p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Some Text Here</a:t>
              </a:r>
            </a:p>
          </p:txBody>
        </p:sp>
      </p:grp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D6F07120-9354-46E7-B757-246423D7D54E}"/>
              </a:ext>
            </a:extLst>
          </p:cNvPr>
          <p:cNvSpPr/>
          <p:nvPr/>
        </p:nvSpPr>
        <p:spPr>
          <a:xfrm rot="18000000">
            <a:off x="9355585" y="4141287"/>
            <a:ext cx="269384" cy="15531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621ECD79-D695-4BA1-BA47-44EBF0F541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27539" r="275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326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426FFA4-404E-4ABA-AB48-FA1715CE98FC}"/>
              </a:ext>
            </a:extLst>
          </p:cNvPr>
          <p:cNvGrpSpPr/>
          <p:nvPr/>
        </p:nvGrpSpPr>
        <p:grpSpPr>
          <a:xfrm>
            <a:off x="529317" y="1193188"/>
            <a:ext cx="11133366" cy="2564454"/>
            <a:chOff x="529317" y="1193188"/>
            <a:chExt cx="11133366" cy="2564454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4295F6B-9442-441D-A740-951B32AB4E5F}"/>
                </a:ext>
              </a:extLst>
            </p:cNvPr>
            <p:cNvGrpSpPr/>
            <p:nvPr/>
          </p:nvGrpSpPr>
          <p:grpSpPr>
            <a:xfrm>
              <a:off x="529317" y="1193188"/>
              <a:ext cx="2307007" cy="2564454"/>
              <a:chOff x="5160593" y="3764938"/>
              <a:chExt cx="2307007" cy="2564454"/>
            </a:xfrm>
          </p:grpSpPr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E08BC08B-5769-42E3-AB1F-C5E9D934B8F4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66612DD6-2B58-43D9-80B9-FED656749D1D}"/>
                    </a:ext>
                  </a:extLst>
                </p:cNvPr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i two set had seasons. Fifth you'll, seasons.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C14464D3-CB79-4275-880F-257D2992027D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44" name="Isosceles Triangle 43">
                <a:extLst>
                  <a:ext uri="{FF2B5EF4-FFF2-40B4-BE49-F238E27FC236}">
                    <a16:creationId xmlns:a16="http://schemas.microsoft.com/office/drawing/2014/main" id="{C86F28D1-92D0-40E1-BB9F-AC89A58B97D1}"/>
                  </a:ext>
                </a:extLst>
              </p:cNvPr>
              <p:cNvSpPr/>
              <p:nvPr/>
            </p:nvSpPr>
            <p:spPr>
              <a:xfrm rot="18000000">
                <a:off x="5160502" y="3821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7652E88-B4FC-41CD-B206-B93E4BFFE8F2}"/>
                </a:ext>
              </a:extLst>
            </p:cNvPr>
            <p:cNvGrpSpPr/>
            <p:nvPr/>
          </p:nvGrpSpPr>
          <p:grpSpPr>
            <a:xfrm>
              <a:off x="9355676" y="1193188"/>
              <a:ext cx="2307007" cy="2564454"/>
              <a:chOff x="5160593" y="3764938"/>
              <a:chExt cx="2307007" cy="2564454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59F48B38-0F98-4373-9D4B-E78506A13D13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AF03A073-2923-4F95-994D-0E2FEFC654FF}"/>
                    </a:ext>
                  </a:extLst>
                </p:cNvPr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i two set had seasons. Fifth you'll, seasons.</a:t>
                  </a: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20250CCC-8903-4A43-A96C-3B8D8355D32F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49" name="Isosceles Triangle 48">
                <a:extLst>
                  <a:ext uri="{FF2B5EF4-FFF2-40B4-BE49-F238E27FC236}">
                    <a16:creationId xmlns:a16="http://schemas.microsoft.com/office/drawing/2014/main" id="{17A6FBE9-A3B4-42DD-85D5-8EA04BF84C62}"/>
                  </a:ext>
                </a:extLst>
              </p:cNvPr>
              <p:cNvSpPr/>
              <p:nvPr/>
            </p:nvSpPr>
            <p:spPr>
              <a:xfrm rot="18000000">
                <a:off x="5160502" y="3821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5DC7276-2A5B-407A-A993-E42E5A8FE9A3}"/>
                </a:ext>
              </a:extLst>
            </p:cNvPr>
            <p:cNvGrpSpPr/>
            <p:nvPr/>
          </p:nvGrpSpPr>
          <p:grpSpPr>
            <a:xfrm>
              <a:off x="3471437" y="1193188"/>
              <a:ext cx="2307007" cy="2564454"/>
              <a:chOff x="5160593" y="3764938"/>
              <a:chExt cx="2307007" cy="2564454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878A5CEA-B676-4A78-ADF4-A83C2CF62A37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8489B6FA-044A-408C-8562-B3E7249623E1}"/>
                    </a:ext>
                  </a:extLst>
                </p:cNvPr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i two set had seasons. Fifth you'll, seasons.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A80828C4-D63A-4F9B-A163-EEA1058AA6B1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54" name="Isosceles Triangle 53">
                <a:extLst>
                  <a:ext uri="{FF2B5EF4-FFF2-40B4-BE49-F238E27FC236}">
                    <a16:creationId xmlns:a16="http://schemas.microsoft.com/office/drawing/2014/main" id="{94A8FD49-B672-488B-BC5D-2651E2679322}"/>
                  </a:ext>
                </a:extLst>
              </p:cNvPr>
              <p:cNvSpPr/>
              <p:nvPr/>
            </p:nvSpPr>
            <p:spPr>
              <a:xfrm rot="18000000">
                <a:off x="5160502" y="3821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EC69C0C-B597-4693-BC91-312B321867B8}"/>
                </a:ext>
              </a:extLst>
            </p:cNvPr>
            <p:cNvGrpSpPr/>
            <p:nvPr/>
          </p:nvGrpSpPr>
          <p:grpSpPr>
            <a:xfrm>
              <a:off x="6413557" y="1193188"/>
              <a:ext cx="2307007" cy="2564454"/>
              <a:chOff x="5160593" y="3764938"/>
              <a:chExt cx="2307007" cy="2564454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C68C6098-E449-4C30-8C94-A065FBDCF3A2}"/>
                  </a:ext>
                </a:extLst>
              </p:cNvPr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AE975C97-DF47-4B6D-B541-16BF53D0BB09}"/>
                    </a:ext>
                  </a:extLst>
                </p:cNvPr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panose="00000400000000000000" pitchFamily="50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Have them for one. Living grass to for can't gathered waters had winged. Creepiest don't subdue which i two set had seasons. Fifth you'll, seasons.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E71D885C-DCAB-426A-B3D5-7D52AA39D64D}"/>
                    </a:ext>
                  </a:extLst>
                </p:cNvPr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2013</a:t>
                  </a:r>
                </a:p>
                <a:p>
                  <a:pPr>
                    <a:lnSpc>
                      <a:spcPts val="2200"/>
                    </a:lnSpc>
                  </a:pPr>
                  <a:r>
                    <a:rPr lang="en-US" sz="1500" b="1" dirty="0"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Some Text Here</a:t>
                  </a:r>
                </a:p>
              </p:txBody>
            </p:sp>
          </p:grpSp>
          <p:sp>
            <p:nvSpPr>
              <p:cNvPr id="59" name="Isosceles Triangle 58">
                <a:extLst>
                  <a:ext uri="{FF2B5EF4-FFF2-40B4-BE49-F238E27FC236}">
                    <a16:creationId xmlns:a16="http://schemas.microsoft.com/office/drawing/2014/main" id="{88ED102E-9859-4574-B706-F910185CA166}"/>
                  </a:ext>
                </a:extLst>
              </p:cNvPr>
              <p:cNvSpPr/>
              <p:nvPr/>
            </p:nvSpPr>
            <p:spPr>
              <a:xfrm rot="18000000">
                <a:off x="5160502" y="3821973"/>
                <a:ext cx="269384" cy="155313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D4878A2-D123-41FF-B49E-5A5973DDA21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grayscl/>
          </a:blip>
          <a:srcRect t="57441" b="11855"/>
          <a:stretch/>
        </p:blipFill>
        <p:spPr>
          <a:xfrm>
            <a:off x="0" y="4362450"/>
            <a:ext cx="12192000" cy="2495550"/>
          </a:xfrm>
        </p:spPr>
      </p:pic>
    </p:spTree>
    <p:extLst>
      <p:ext uri="{BB962C8B-B14F-4D97-AF65-F5344CB8AC3E}">
        <p14:creationId xmlns:p14="http://schemas.microsoft.com/office/powerpoint/2010/main" val="3672647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067DA7-5FDE-495F-9614-0C91FD742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Example_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FF2FE3-F225-4F55-A705-2FF458F31968}"/>
              </a:ext>
            </a:extLst>
          </p:cNvPr>
          <p:cNvSpPr txBox="1"/>
          <p:nvPr/>
        </p:nvSpPr>
        <p:spPr>
          <a:xfrm>
            <a:off x="4914900" y="1434465"/>
            <a:ext cx="2362200" cy="331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9E7FC35-7CEC-4DD2-BA4D-A3CD6B361F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064" r="13064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431CAFD7-ACDC-4C9A-A2C5-1BFB3706B3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4877" b="4877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8CC1463-2A2E-4AD1-9594-9524C2802B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 l="13093" r="13093"/>
          <a:stretch>
            <a:fillRect/>
          </a:stretch>
        </p:blipFill>
        <p:spPr/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B6F9A9BC-1A75-43D8-A3C5-2D426D348CDF}"/>
              </a:ext>
            </a:extLst>
          </p:cNvPr>
          <p:cNvGrpSpPr/>
          <p:nvPr/>
        </p:nvGrpSpPr>
        <p:grpSpPr>
          <a:xfrm>
            <a:off x="2869251" y="4691864"/>
            <a:ext cx="1369481" cy="969912"/>
            <a:chOff x="9643534" y="4575750"/>
            <a:chExt cx="1369481" cy="969912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0C9F803-3869-4DAB-81E2-1480845BF804}"/>
                </a:ext>
              </a:extLst>
            </p:cNvPr>
            <p:cNvSpPr txBox="1"/>
            <p:nvPr/>
          </p:nvSpPr>
          <p:spPr>
            <a:xfrm>
              <a:off x="9643534" y="4575750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0E453CC-8F47-44DC-BEB7-1458255A06BF}"/>
                </a:ext>
              </a:extLst>
            </p:cNvPr>
            <p:cNvSpPr txBox="1"/>
            <p:nvPr/>
          </p:nvSpPr>
          <p:spPr>
            <a:xfrm>
              <a:off x="9643534" y="4864963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3CDA4A5-2BE2-4F28-8451-435E8EAFB40E}"/>
              </a:ext>
            </a:extLst>
          </p:cNvPr>
          <p:cNvGrpSpPr/>
          <p:nvPr/>
        </p:nvGrpSpPr>
        <p:grpSpPr>
          <a:xfrm>
            <a:off x="5095296" y="4691864"/>
            <a:ext cx="1369481" cy="969912"/>
            <a:chOff x="9643534" y="4575750"/>
            <a:chExt cx="1369481" cy="969912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38F7887-D308-4D49-9B19-6CB01C8D37FB}"/>
                </a:ext>
              </a:extLst>
            </p:cNvPr>
            <p:cNvSpPr txBox="1"/>
            <p:nvPr/>
          </p:nvSpPr>
          <p:spPr>
            <a:xfrm>
              <a:off x="9643534" y="4575750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1D5DEB81-BE04-4C78-877E-B1DA03E8FB73}"/>
                </a:ext>
              </a:extLst>
            </p:cNvPr>
            <p:cNvSpPr txBox="1"/>
            <p:nvPr/>
          </p:nvSpPr>
          <p:spPr>
            <a:xfrm>
              <a:off x="9643534" y="4864963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A343759-9918-4F79-8B1F-9E64D0A5BF3B}"/>
              </a:ext>
            </a:extLst>
          </p:cNvPr>
          <p:cNvGrpSpPr/>
          <p:nvPr/>
        </p:nvGrpSpPr>
        <p:grpSpPr>
          <a:xfrm>
            <a:off x="7321342" y="4691864"/>
            <a:ext cx="1369481" cy="969912"/>
            <a:chOff x="9643534" y="4575750"/>
            <a:chExt cx="1369481" cy="96991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1FB2D62-D3D7-46EE-8E94-1E373C3BB900}"/>
                </a:ext>
              </a:extLst>
            </p:cNvPr>
            <p:cNvSpPr txBox="1"/>
            <p:nvPr/>
          </p:nvSpPr>
          <p:spPr>
            <a:xfrm>
              <a:off x="9643534" y="4575750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CCCDA30-5459-41CF-A31F-D5E4563417DA}"/>
                </a:ext>
              </a:extLst>
            </p:cNvPr>
            <p:cNvSpPr txBox="1"/>
            <p:nvPr/>
          </p:nvSpPr>
          <p:spPr>
            <a:xfrm>
              <a:off x="9643534" y="4864963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3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E56B977-D895-4CD0-8C6B-3FF8960CED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1494" b="11494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6B7F00F-191C-4378-877A-F9C838CEE00F}"/>
              </a:ext>
            </a:extLst>
          </p:cNvPr>
          <p:cNvSpPr/>
          <p:nvPr/>
        </p:nvSpPr>
        <p:spPr>
          <a:xfrm>
            <a:off x="4136571" y="2409568"/>
            <a:ext cx="3918858" cy="2038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347967-4A71-4BA4-8738-EB77C795129A}"/>
              </a:ext>
            </a:extLst>
          </p:cNvPr>
          <p:cNvSpPr txBox="1"/>
          <p:nvPr/>
        </p:nvSpPr>
        <p:spPr>
          <a:xfrm>
            <a:off x="3792311" y="3043781"/>
            <a:ext cx="4607379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5000" b="1" spc="500" dirty="0">
                <a:latin typeface="Montserrat Light" panose="00000400000000000000" pitchFamily="50" charset="0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Montserrat Light" panose="00000400000000000000" pitchFamily="50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ctr">
              <a:lnSpc>
                <a:spcPts val="3500"/>
              </a:lnSpc>
            </a:pPr>
            <a:r>
              <a:rPr lang="en-US" sz="2000" spc="1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dirty="0">
              <a:latin typeface="Montserrat Light" panose="00000400000000000000" pitchFamily="50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755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0633D23-E221-4DD1-9FA8-C2FC6CCFBD46}"/>
              </a:ext>
            </a:extLst>
          </p:cNvPr>
          <p:cNvSpPr/>
          <p:nvPr/>
        </p:nvSpPr>
        <p:spPr>
          <a:xfrm>
            <a:off x="8210550" y="0"/>
            <a:ext cx="3328308" cy="30099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ED11F84-A8C5-42E5-994E-70A0D0D817C7}"/>
              </a:ext>
            </a:extLst>
          </p:cNvPr>
          <p:cNvGrpSpPr/>
          <p:nvPr/>
        </p:nvGrpSpPr>
        <p:grpSpPr>
          <a:xfrm>
            <a:off x="6769103" y="3946313"/>
            <a:ext cx="3940629" cy="1975275"/>
            <a:chOff x="6759121" y="1221369"/>
            <a:chExt cx="3940629" cy="197527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DA97DF4-810D-4690-8888-528351FEBAE1}"/>
                </a:ext>
              </a:extLst>
            </p:cNvPr>
            <p:cNvSpPr txBox="1"/>
            <p:nvPr/>
          </p:nvSpPr>
          <p:spPr>
            <a:xfrm>
              <a:off x="6759121" y="1221369"/>
              <a:ext cx="2708272" cy="631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A FEW WORDS</a:t>
              </a:r>
            </a:p>
            <a:p>
              <a:pPr>
                <a:lnSpc>
                  <a:spcPts val="2200"/>
                </a:lnSpc>
              </a:pPr>
              <a:r>
                <a:rPr lang="en-US" sz="15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ABOUT OUR PORTFOLIO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568469-6841-483D-87E5-CF61A6998A0D}"/>
                </a:ext>
              </a:extLst>
            </p:cNvPr>
            <p:cNvSpPr txBox="1"/>
            <p:nvPr/>
          </p:nvSpPr>
          <p:spPr>
            <a:xfrm>
              <a:off x="7732485" y="2105576"/>
              <a:ext cx="2967265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 creepingcreepingHave them for one. Living grass to had seasons. Fifth you'll, man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09B77C7-E315-42E2-B50F-E52FC1CD895A}"/>
              </a:ext>
            </a:extLst>
          </p:cNvPr>
          <p:cNvGrpSpPr/>
          <p:nvPr/>
        </p:nvGrpSpPr>
        <p:grpSpPr>
          <a:xfrm>
            <a:off x="9226252" y="1019994"/>
            <a:ext cx="1369481" cy="969912"/>
            <a:chOff x="5358073" y="4802218"/>
            <a:chExt cx="1369481" cy="96991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82C65E5-FDCB-4EC1-9096-1AC11EE6E3F5}"/>
                </a:ext>
              </a:extLst>
            </p:cNvPr>
            <p:cNvSpPr txBox="1"/>
            <p:nvPr/>
          </p:nvSpPr>
          <p:spPr>
            <a:xfrm>
              <a:off x="5358073" y="4802218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TO-BE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98F2ABC-2E35-4105-9DFF-A0D66B1A292B}"/>
                </a:ext>
              </a:extLst>
            </p:cNvPr>
            <p:cNvSpPr txBox="1"/>
            <p:nvPr/>
          </p:nvSpPr>
          <p:spPr>
            <a:xfrm>
              <a:off x="5358073" y="5091431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CBCCF4D8-B2A7-4318-A24E-2D1A77F0C52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16776" r="16776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F48679AF-262E-4BAD-B04E-B4978CE8EA2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4827" r="4827"/>
          <a:stretch>
            <a:fillRect/>
          </a:stretch>
        </p:blipFill>
        <p:spPr/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93A6664-0247-48A3-8790-993662AF33D0}"/>
              </a:ext>
            </a:extLst>
          </p:cNvPr>
          <p:cNvSpPr txBox="1"/>
          <p:nvPr/>
        </p:nvSpPr>
        <p:spPr>
          <a:xfrm>
            <a:off x="653142" y="1132113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99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B768D42-5A7E-4B4A-A054-5B6C5E941609}"/>
              </a:ext>
            </a:extLst>
          </p:cNvPr>
          <p:cNvGrpSpPr/>
          <p:nvPr/>
        </p:nvGrpSpPr>
        <p:grpSpPr>
          <a:xfrm>
            <a:off x="6749141" y="1662292"/>
            <a:ext cx="3904344" cy="4542565"/>
            <a:chOff x="7634515" y="1662292"/>
            <a:chExt cx="3904344" cy="45425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ECB9C-D1C8-4AD3-B7B0-D0EECBEACE00}"/>
                </a:ext>
              </a:extLst>
            </p:cNvPr>
            <p:cNvSpPr txBox="1"/>
            <p:nvPr/>
          </p:nvSpPr>
          <p:spPr>
            <a:xfrm>
              <a:off x="7634515" y="4451294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A845E-D9A4-48B8-A95E-4132770E9AE1}"/>
                </a:ext>
              </a:extLst>
            </p:cNvPr>
            <p:cNvSpPr txBox="1"/>
            <p:nvPr/>
          </p:nvSpPr>
          <p:spPr>
            <a:xfrm>
              <a:off x="7634515" y="5113789"/>
              <a:ext cx="3904344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8F56C-B5A3-4654-85E6-5700C9F49D2E}"/>
                </a:ext>
              </a:extLst>
            </p:cNvPr>
            <p:cNvSpPr txBox="1"/>
            <p:nvPr/>
          </p:nvSpPr>
          <p:spPr>
            <a:xfrm>
              <a:off x="7634515" y="1662292"/>
              <a:ext cx="3225347" cy="9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5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ABOUT</a:t>
              </a:r>
              <a:endParaRPr lang="en-US" sz="5000" b="1" spc="5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500"/>
                </a:lnSpc>
              </a:pPr>
              <a:r>
                <a:rPr lang="en-US" sz="2000" b="1" spc="100" dirty="0"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901862F-1D29-4910-9260-F3DBD8EB76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6777555"/>
              </p:ext>
            </p:extLst>
          </p:nvPr>
        </p:nvGraphicFramePr>
        <p:xfrm>
          <a:off x="653143" y="2600369"/>
          <a:ext cx="5442857" cy="360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439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B768D42-5A7E-4B4A-A054-5B6C5E941609}"/>
              </a:ext>
            </a:extLst>
          </p:cNvPr>
          <p:cNvGrpSpPr/>
          <p:nvPr/>
        </p:nvGrpSpPr>
        <p:grpSpPr>
          <a:xfrm>
            <a:off x="6749141" y="1662292"/>
            <a:ext cx="3904344" cy="4542565"/>
            <a:chOff x="7634515" y="1662292"/>
            <a:chExt cx="3904344" cy="45425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ECB9C-D1C8-4AD3-B7B0-D0EECBEACE00}"/>
                </a:ext>
              </a:extLst>
            </p:cNvPr>
            <p:cNvSpPr txBox="1"/>
            <p:nvPr/>
          </p:nvSpPr>
          <p:spPr>
            <a:xfrm>
              <a:off x="7634515" y="4451294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A845E-D9A4-48B8-A95E-4132770E9AE1}"/>
                </a:ext>
              </a:extLst>
            </p:cNvPr>
            <p:cNvSpPr txBox="1"/>
            <p:nvPr/>
          </p:nvSpPr>
          <p:spPr>
            <a:xfrm>
              <a:off x="7634515" y="5113789"/>
              <a:ext cx="3904344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8F56C-B5A3-4654-85E6-5700C9F49D2E}"/>
                </a:ext>
              </a:extLst>
            </p:cNvPr>
            <p:cNvSpPr txBox="1"/>
            <p:nvPr/>
          </p:nvSpPr>
          <p:spPr>
            <a:xfrm>
              <a:off x="7634515" y="1662292"/>
              <a:ext cx="3225347" cy="9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5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ABOUT</a:t>
              </a:r>
              <a:endParaRPr lang="en-US" sz="5000" b="1" spc="5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500"/>
                </a:lnSpc>
              </a:pPr>
              <a:r>
                <a:rPr lang="en-US" sz="2000" b="1" spc="100" dirty="0"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5879B56-C36C-44A3-9C5B-471B0917FA3D}"/>
              </a:ext>
            </a:extLst>
          </p:cNvPr>
          <p:cNvGraphicFramePr/>
          <p:nvPr/>
        </p:nvGraphicFramePr>
        <p:xfrm>
          <a:off x="653143" y="2600369"/>
          <a:ext cx="5442857" cy="360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7022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B768D42-5A7E-4B4A-A054-5B6C5E941609}"/>
              </a:ext>
            </a:extLst>
          </p:cNvPr>
          <p:cNvGrpSpPr/>
          <p:nvPr/>
        </p:nvGrpSpPr>
        <p:grpSpPr>
          <a:xfrm>
            <a:off x="6749141" y="1662292"/>
            <a:ext cx="3904344" cy="4542565"/>
            <a:chOff x="7634515" y="1662292"/>
            <a:chExt cx="3904344" cy="45425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ECB9C-D1C8-4AD3-B7B0-D0EECBEACE00}"/>
                </a:ext>
              </a:extLst>
            </p:cNvPr>
            <p:cNvSpPr txBox="1"/>
            <p:nvPr/>
          </p:nvSpPr>
          <p:spPr>
            <a:xfrm>
              <a:off x="7634515" y="4451294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A845E-D9A4-48B8-A95E-4132770E9AE1}"/>
                </a:ext>
              </a:extLst>
            </p:cNvPr>
            <p:cNvSpPr txBox="1"/>
            <p:nvPr/>
          </p:nvSpPr>
          <p:spPr>
            <a:xfrm>
              <a:off x="7634515" y="5113789"/>
              <a:ext cx="3904344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8F56C-B5A3-4654-85E6-5700C9F49D2E}"/>
                </a:ext>
              </a:extLst>
            </p:cNvPr>
            <p:cNvSpPr txBox="1"/>
            <p:nvPr/>
          </p:nvSpPr>
          <p:spPr>
            <a:xfrm>
              <a:off x="7634515" y="1662292"/>
              <a:ext cx="3225347" cy="9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5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ABOUT</a:t>
              </a:r>
              <a:endParaRPr lang="en-US" sz="5000" b="1" spc="5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500"/>
                </a:lnSpc>
              </a:pPr>
              <a:r>
                <a:rPr lang="en-US" sz="2000" b="1" spc="100" dirty="0"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D45F4E3-4A01-46B2-B8B3-9573949EC0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0688573"/>
              </p:ext>
            </p:extLst>
          </p:nvPr>
        </p:nvGraphicFramePr>
        <p:xfrm>
          <a:off x="653143" y="1516608"/>
          <a:ext cx="5181600" cy="46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7233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Placeholder 101">
            <a:extLst>
              <a:ext uri="{FF2B5EF4-FFF2-40B4-BE49-F238E27FC236}">
                <a16:creationId xmlns:a16="http://schemas.microsoft.com/office/drawing/2014/main" id="{8E2DEFC1-3D3A-4877-80D9-7D0C2B0B5FF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259" t="16411" b="4747"/>
          <a:stretch/>
        </p:blipFill>
        <p:spPr>
          <a:xfrm>
            <a:off x="0" y="653142"/>
            <a:ext cx="11538858" cy="6204858"/>
          </a:xfrm>
        </p:spPr>
      </p:pic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487C8C9-31DB-442E-B1BB-89E23EFF8943}"/>
              </a:ext>
            </a:extLst>
          </p:cNvPr>
          <p:cNvSpPr/>
          <p:nvPr/>
        </p:nvSpPr>
        <p:spPr>
          <a:xfrm rot="5400000">
            <a:off x="-965202" y="2790370"/>
            <a:ext cx="3860800" cy="1930402"/>
          </a:xfrm>
          <a:custGeom>
            <a:avLst/>
            <a:gdLst>
              <a:gd name="connsiteX0" fmla="*/ 0 w 3860800"/>
              <a:gd name="connsiteY0" fmla="*/ 1930400 h 1930402"/>
              <a:gd name="connsiteX1" fmla="*/ 1930400 w 3860800"/>
              <a:gd name="connsiteY1" fmla="*/ 0 h 1930402"/>
              <a:gd name="connsiteX2" fmla="*/ 3860800 w 3860800"/>
              <a:gd name="connsiteY2" fmla="*/ 1930400 h 1930402"/>
              <a:gd name="connsiteX3" fmla="*/ 3860800 w 3860800"/>
              <a:gd name="connsiteY3" fmla="*/ 1930402 h 1930402"/>
              <a:gd name="connsiteX4" fmla="*/ 0 w 3860800"/>
              <a:gd name="connsiteY4" fmla="*/ 1930402 h 1930402"/>
              <a:gd name="connsiteX5" fmla="*/ 0 w 3860800"/>
              <a:gd name="connsiteY5" fmla="*/ 1930400 h 193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60800" h="1930402">
                <a:moveTo>
                  <a:pt x="0" y="1930400"/>
                </a:moveTo>
                <a:cubicBezTo>
                  <a:pt x="0" y="864270"/>
                  <a:pt x="864270" y="0"/>
                  <a:pt x="1930400" y="0"/>
                </a:cubicBezTo>
                <a:cubicBezTo>
                  <a:pt x="2996530" y="0"/>
                  <a:pt x="3860800" y="864270"/>
                  <a:pt x="3860800" y="1930400"/>
                </a:cubicBezTo>
                <a:lnTo>
                  <a:pt x="3860800" y="1930402"/>
                </a:lnTo>
                <a:lnTo>
                  <a:pt x="0" y="1930402"/>
                </a:lnTo>
                <a:lnTo>
                  <a:pt x="0" y="1930400"/>
                </a:lnTo>
                <a:close/>
              </a:path>
            </a:pathLst>
          </a:cu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67CF45-416E-4A63-BF51-98DBA2A2A97C}"/>
              </a:ext>
            </a:extLst>
          </p:cNvPr>
          <p:cNvSpPr txBox="1"/>
          <p:nvPr/>
        </p:nvSpPr>
        <p:spPr>
          <a:xfrm>
            <a:off x="653142" y="3207655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DD7D083-3E80-49E4-9DA8-9A35BC9EB2B6}"/>
              </a:ext>
            </a:extLst>
          </p:cNvPr>
          <p:cNvSpPr/>
          <p:nvPr/>
        </p:nvSpPr>
        <p:spPr>
          <a:xfrm>
            <a:off x="6212115" y="1306284"/>
            <a:ext cx="4673599" cy="5551716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B1EA6C8-E32C-4BA0-B0BD-2978D30544E0}"/>
              </a:ext>
            </a:extLst>
          </p:cNvPr>
          <p:cNvGrpSpPr/>
          <p:nvPr/>
        </p:nvGrpSpPr>
        <p:grpSpPr>
          <a:xfrm>
            <a:off x="6770970" y="3050977"/>
            <a:ext cx="3555888" cy="1878179"/>
            <a:chOff x="8055541" y="1959294"/>
            <a:chExt cx="3555888" cy="1878179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C788C34-8BA4-429E-ACDB-4566FD67223F}"/>
                </a:ext>
              </a:extLst>
            </p:cNvPr>
            <p:cNvSpPr txBox="1"/>
            <p:nvPr/>
          </p:nvSpPr>
          <p:spPr>
            <a:xfrm>
              <a:off x="8055542" y="1959294"/>
              <a:ext cx="132805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Example_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9A4DCE98-7F57-487C-8600-FC48B2AE0114}"/>
                </a:ext>
              </a:extLst>
            </p:cNvPr>
            <p:cNvSpPr txBox="1"/>
            <p:nvPr/>
          </p:nvSpPr>
          <p:spPr>
            <a:xfrm>
              <a:off x="8055541" y="2336036"/>
              <a:ext cx="3555888" cy="1501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1484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5DBA4D-35B6-47EC-B1EC-48AF638F6F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683" b="9683"/>
          <a:stretch>
            <a:fillRect/>
          </a:stretch>
        </p:blipFill>
        <p:spPr>
          <a:xfrm>
            <a:off x="0" y="653142"/>
            <a:ext cx="11538858" cy="620485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DCF53DC-4A69-4DC9-BE5D-8CC5A747AB45}"/>
              </a:ext>
            </a:extLst>
          </p:cNvPr>
          <p:cNvSpPr/>
          <p:nvPr/>
        </p:nvSpPr>
        <p:spPr>
          <a:xfrm>
            <a:off x="2585358" y="2710543"/>
            <a:ext cx="6368142" cy="2090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7F5B72C-86B2-44B6-817E-A1B68E15600B}"/>
              </a:ext>
            </a:extLst>
          </p:cNvPr>
          <p:cNvGrpSpPr/>
          <p:nvPr/>
        </p:nvGrpSpPr>
        <p:grpSpPr>
          <a:xfrm>
            <a:off x="3397024" y="3160174"/>
            <a:ext cx="4744811" cy="1190794"/>
            <a:chOff x="3570514" y="3055256"/>
            <a:chExt cx="4744811" cy="119079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2D7B93-A3D7-4123-83F8-F8C4DC90D719}"/>
                </a:ext>
              </a:extLst>
            </p:cNvPr>
            <p:cNvSpPr txBox="1"/>
            <p:nvPr/>
          </p:nvSpPr>
          <p:spPr>
            <a:xfrm>
              <a:off x="3570515" y="3055256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AC99628-8FF2-4B7E-8312-7D9ADCB15640}"/>
                </a:ext>
              </a:extLst>
            </p:cNvPr>
            <p:cNvSpPr txBox="1"/>
            <p:nvPr/>
          </p:nvSpPr>
          <p:spPr>
            <a:xfrm>
              <a:off x="3570514" y="3565351"/>
              <a:ext cx="474481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seasonscreepingcreepingHave them for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702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021DF75-DD44-48A3-8FB3-F9B20E22D866}"/>
              </a:ext>
            </a:extLst>
          </p:cNvPr>
          <p:cNvSpPr txBox="1"/>
          <p:nvPr/>
        </p:nvSpPr>
        <p:spPr>
          <a:xfrm>
            <a:off x="3581400" y="3190473"/>
            <a:ext cx="5029200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5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www.website.com</a:t>
            </a:r>
          </a:p>
        </p:txBody>
      </p:sp>
    </p:spTree>
    <p:extLst>
      <p:ext uri="{BB962C8B-B14F-4D97-AF65-F5344CB8AC3E}">
        <p14:creationId xmlns:p14="http://schemas.microsoft.com/office/powerpoint/2010/main" val="2186476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1D7A6B89-5889-41B8-B815-6FE0C50AB89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20789" r="20789"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A15EF0-3B7E-482D-A1CF-8A5B62D98A1A}"/>
              </a:ext>
            </a:extLst>
          </p:cNvPr>
          <p:cNvSpPr/>
          <p:nvPr/>
        </p:nvSpPr>
        <p:spPr>
          <a:xfrm>
            <a:off x="4448175" y="2933700"/>
            <a:ext cx="3295650" cy="990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FAA4FBB-F0B1-4FDD-A7E6-E1522B554B8A}"/>
              </a:ext>
            </a:extLst>
          </p:cNvPr>
          <p:cNvGrpSpPr/>
          <p:nvPr/>
        </p:nvGrpSpPr>
        <p:grpSpPr>
          <a:xfrm>
            <a:off x="8273143" y="2850700"/>
            <a:ext cx="2068593" cy="2288547"/>
            <a:chOff x="8055541" y="1959294"/>
            <a:chExt cx="2068593" cy="228854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A170E6A-553B-4D79-9FFA-8A6216BB2677}"/>
                </a:ext>
              </a:extLst>
            </p:cNvPr>
            <p:cNvSpPr txBox="1"/>
            <p:nvPr/>
          </p:nvSpPr>
          <p:spPr>
            <a:xfrm>
              <a:off x="8055542" y="1959294"/>
              <a:ext cx="132805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Example_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02F8679-B06A-478E-BEE0-F0E016A4A067}"/>
                </a:ext>
              </a:extLst>
            </p:cNvPr>
            <p:cNvSpPr txBox="1"/>
            <p:nvPr/>
          </p:nvSpPr>
          <p:spPr>
            <a:xfrm>
              <a:off x="8055541" y="2336036"/>
              <a:ext cx="2068593" cy="1911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7CCF9B4-DD3E-4581-BC7B-A6ABC5787ABD}"/>
              </a:ext>
            </a:extLst>
          </p:cNvPr>
          <p:cNvSpPr txBox="1"/>
          <p:nvPr/>
        </p:nvSpPr>
        <p:spPr>
          <a:xfrm>
            <a:off x="4483326" y="3228945"/>
            <a:ext cx="3225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EXAMPLE_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484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D0416F7-0465-42A1-B68D-AB52418AF735}"/>
              </a:ext>
            </a:extLst>
          </p:cNvPr>
          <p:cNvSpPr/>
          <p:nvPr/>
        </p:nvSpPr>
        <p:spPr>
          <a:xfrm>
            <a:off x="3572322" y="1436001"/>
            <a:ext cx="899896" cy="89989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8610C91-14FC-47F3-AC99-181B83AFA455}"/>
              </a:ext>
            </a:extLst>
          </p:cNvPr>
          <p:cNvSpPr/>
          <p:nvPr/>
        </p:nvSpPr>
        <p:spPr>
          <a:xfrm>
            <a:off x="4972496" y="2979054"/>
            <a:ext cx="899896" cy="89989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A24C2C-05DC-4CD4-A4D2-534A5017EFF2}"/>
              </a:ext>
            </a:extLst>
          </p:cNvPr>
          <p:cNvSpPr txBox="1"/>
          <p:nvPr/>
        </p:nvSpPr>
        <p:spPr>
          <a:xfrm>
            <a:off x="9105900" y="653142"/>
            <a:ext cx="2432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EXAMPLE_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B212EF-D045-40DB-9AF2-69C7EA432F90}"/>
              </a:ext>
            </a:extLst>
          </p:cNvPr>
          <p:cNvSpPr txBox="1"/>
          <p:nvPr/>
        </p:nvSpPr>
        <p:spPr>
          <a:xfrm>
            <a:off x="7634515" y="1315637"/>
            <a:ext cx="3904344" cy="109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A7F1DF0-67E8-453E-B1A4-403DBCA8796D}"/>
              </a:ext>
            </a:extLst>
          </p:cNvPr>
          <p:cNvCxnSpPr>
            <a:cxnSpLocks/>
          </p:cNvCxnSpPr>
          <p:nvPr/>
        </p:nvCxnSpPr>
        <p:spPr>
          <a:xfrm>
            <a:off x="7004281" y="5222653"/>
            <a:ext cx="1636799" cy="163679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>
            <a:extLst>
              <a:ext uri="{FF2B5EF4-FFF2-40B4-BE49-F238E27FC236}">
                <a16:creationId xmlns:a16="http://schemas.microsoft.com/office/drawing/2014/main" id="{87A8DB7F-49CE-449D-A09E-FABC58B545E3}"/>
              </a:ext>
            </a:extLst>
          </p:cNvPr>
          <p:cNvSpPr>
            <a:spLocks noEditPoints="1"/>
          </p:cNvSpPr>
          <p:nvPr/>
        </p:nvSpPr>
        <p:spPr bwMode="auto">
          <a:xfrm>
            <a:off x="3766821" y="1633194"/>
            <a:ext cx="510898" cy="505508"/>
          </a:xfrm>
          <a:custGeom>
            <a:avLst/>
            <a:gdLst>
              <a:gd name="T0" fmla="*/ 123 w 140"/>
              <a:gd name="T1" fmla="*/ 45 h 139"/>
              <a:gd name="T2" fmla="*/ 62 w 140"/>
              <a:gd name="T3" fmla="*/ 38 h 139"/>
              <a:gd name="T4" fmla="*/ 86 w 140"/>
              <a:gd name="T5" fmla="*/ 20 h 139"/>
              <a:gd name="T6" fmla="*/ 93 w 140"/>
              <a:gd name="T7" fmla="*/ 3 h 139"/>
              <a:gd name="T8" fmla="*/ 79 w 140"/>
              <a:gd name="T9" fmla="*/ 3 h 139"/>
              <a:gd name="T10" fmla="*/ 53 w 140"/>
              <a:gd name="T11" fmla="*/ 40 h 139"/>
              <a:gd name="T12" fmla="*/ 36 w 140"/>
              <a:gd name="T13" fmla="*/ 48 h 139"/>
              <a:gd name="T14" fmla="*/ 16 w 140"/>
              <a:gd name="T15" fmla="*/ 77 h 139"/>
              <a:gd name="T16" fmla="*/ 4 w 140"/>
              <a:gd name="T17" fmla="*/ 78 h 139"/>
              <a:gd name="T18" fmla="*/ 11 w 140"/>
              <a:gd name="T19" fmla="*/ 95 h 139"/>
              <a:gd name="T20" fmla="*/ 20 w 140"/>
              <a:gd name="T21" fmla="*/ 80 h 139"/>
              <a:gd name="T22" fmla="*/ 46 w 140"/>
              <a:gd name="T23" fmla="*/ 122 h 139"/>
              <a:gd name="T24" fmla="*/ 54 w 140"/>
              <a:gd name="T25" fmla="*/ 139 h 139"/>
              <a:gd name="T26" fmla="*/ 54 w 140"/>
              <a:gd name="T27" fmla="*/ 114 h 139"/>
              <a:gd name="T28" fmla="*/ 47 w 140"/>
              <a:gd name="T29" fmla="*/ 58 h 139"/>
              <a:gd name="T30" fmla="*/ 61 w 140"/>
              <a:gd name="T31" fmla="*/ 48 h 139"/>
              <a:gd name="T32" fmla="*/ 87 w 140"/>
              <a:gd name="T33" fmla="*/ 37 h 139"/>
              <a:gd name="T34" fmla="*/ 115 w 140"/>
              <a:gd name="T35" fmla="*/ 53 h 139"/>
              <a:gd name="T36" fmla="*/ 140 w 140"/>
              <a:gd name="T37" fmla="*/ 53 h 139"/>
              <a:gd name="T38" fmla="*/ 59 w 140"/>
              <a:gd name="T39" fmla="*/ 126 h 139"/>
              <a:gd name="T40" fmla="*/ 49 w 140"/>
              <a:gd name="T41" fmla="*/ 126 h 139"/>
              <a:gd name="T42" fmla="*/ 59 w 140"/>
              <a:gd name="T43" fmla="*/ 126 h 139"/>
              <a:gd name="T44" fmla="*/ 86 w 140"/>
              <a:gd name="T45" fmla="*/ 5 h 139"/>
              <a:gd name="T46" fmla="*/ 90 w 140"/>
              <a:gd name="T47" fmla="*/ 14 h 139"/>
              <a:gd name="T48" fmla="*/ 83 w 140"/>
              <a:gd name="T49" fmla="*/ 14 h 139"/>
              <a:gd name="T50" fmla="*/ 15 w 140"/>
              <a:gd name="T51" fmla="*/ 89 h 139"/>
              <a:gd name="T52" fmla="*/ 8 w 140"/>
              <a:gd name="T53" fmla="*/ 89 h 139"/>
              <a:gd name="T54" fmla="*/ 8 w 140"/>
              <a:gd name="T55" fmla="*/ 82 h 139"/>
              <a:gd name="T56" fmla="*/ 15 w 140"/>
              <a:gd name="T57" fmla="*/ 82 h 139"/>
              <a:gd name="T58" fmla="*/ 49 w 140"/>
              <a:gd name="T59" fmla="*/ 53 h 139"/>
              <a:gd name="T60" fmla="*/ 49 w 140"/>
              <a:gd name="T61" fmla="*/ 42 h 139"/>
              <a:gd name="T62" fmla="*/ 49 w 140"/>
              <a:gd name="T63" fmla="*/ 53 h 139"/>
              <a:gd name="T64" fmla="*/ 122 w 140"/>
              <a:gd name="T65" fmla="*/ 53 h 139"/>
              <a:gd name="T66" fmla="*/ 133 w 140"/>
              <a:gd name="T67" fmla="*/ 5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39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C39BC7B3-D62E-4143-80A0-7CF093C27640}"/>
              </a:ext>
            </a:extLst>
          </p:cNvPr>
          <p:cNvSpPr>
            <a:spLocks noEditPoints="1"/>
          </p:cNvSpPr>
          <p:nvPr/>
        </p:nvSpPr>
        <p:spPr bwMode="auto">
          <a:xfrm>
            <a:off x="5197714" y="3225289"/>
            <a:ext cx="449461" cy="407424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DED7C36-F71B-41D7-BE55-A8F31CB3C37D}"/>
              </a:ext>
            </a:extLst>
          </p:cNvPr>
          <p:cNvSpPr/>
          <p:nvPr/>
        </p:nvSpPr>
        <p:spPr>
          <a:xfrm>
            <a:off x="6372670" y="4522107"/>
            <a:ext cx="899896" cy="89989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E5A53BCF-0A95-41EF-A36D-2B04F48C43DD}"/>
              </a:ext>
            </a:extLst>
          </p:cNvPr>
          <p:cNvSpPr>
            <a:spLocks noEditPoints="1"/>
          </p:cNvSpPr>
          <p:nvPr/>
        </p:nvSpPr>
        <p:spPr bwMode="auto">
          <a:xfrm>
            <a:off x="6572558" y="4721456"/>
            <a:ext cx="500120" cy="501197"/>
          </a:xfrm>
          <a:custGeom>
            <a:avLst/>
            <a:gdLst>
              <a:gd name="T0" fmla="*/ 137 w 137"/>
              <a:gd name="T1" fmla="*/ 78 h 138"/>
              <a:gd name="T2" fmla="*/ 118 w 137"/>
              <a:gd name="T3" fmla="*/ 58 h 138"/>
              <a:gd name="T4" fmla="*/ 122 w 137"/>
              <a:gd name="T5" fmla="*/ 27 h 138"/>
              <a:gd name="T6" fmla="*/ 96 w 137"/>
              <a:gd name="T7" fmla="*/ 26 h 138"/>
              <a:gd name="T8" fmla="*/ 78 w 137"/>
              <a:gd name="T9" fmla="*/ 0 h 138"/>
              <a:gd name="T10" fmla="*/ 57 w 137"/>
              <a:gd name="T11" fmla="*/ 20 h 138"/>
              <a:gd name="T12" fmla="*/ 26 w 137"/>
              <a:gd name="T13" fmla="*/ 15 h 138"/>
              <a:gd name="T14" fmla="*/ 26 w 137"/>
              <a:gd name="T15" fmla="*/ 42 h 138"/>
              <a:gd name="T16" fmla="*/ 0 w 137"/>
              <a:gd name="T17" fmla="*/ 60 h 138"/>
              <a:gd name="T18" fmla="*/ 19 w 137"/>
              <a:gd name="T19" fmla="*/ 80 h 138"/>
              <a:gd name="T20" fmla="*/ 15 w 137"/>
              <a:gd name="T21" fmla="*/ 111 h 138"/>
              <a:gd name="T22" fmla="*/ 41 w 137"/>
              <a:gd name="T23" fmla="*/ 111 h 138"/>
              <a:gd name="T24" fmla="*/ 59 w 137"/>
              <a:gd name="T25" fmla="*/ 138 h 138"/>
              <a:gd name="T26" fmla="*/ 80 w 137"/>
              <a:gd name="T27" fmla="*/ 118 h 138"/>
              <a:gd name="T28" fmla="*/ 111 w 137"/>
              <a:gd name="T29" fmla="*/ 122 h 138"/>
              <a:gd name="T30" fmla="*/ 111 w 137"/>
              <a:gd name="T31" fmla="*/ 96 h 138"/>
              <a:gd name="T32" fmla="*/ 132 w 137"/>
              <a:gd name="T33" fmla="*/ 64 h 138"/>
              <a:gd name="T34" fmla="*/ 117 w 137"/>
              <a:gd name="T35" fmla="*/ 75 h 138"/>
              <a:gd name="T36" fmla="*/ 117 w 137"/>
              <a:gd name="T37" fmla="*/ 63 h 138"/>
              <a:gd name="T38" fmla="*/ 110 w 137"/>
              <a:gd name="T39" fmla="*/ 22 h 138"/>
              <a:gd name="T40" fmla="*/ 107 w 137"/>
              <a:gd name="T41" fmla="*/ 38 h 138"/>
              <a:gd name="T42" fmla="*/ 110 w 137"/>
              <a:gd name="T43" fmla="*/ 22 h 138"/>
              <a:gd name="T44" fmla="*/ 73 w 137"/>
              <a:gd name="T45" fmla="*/ 5 h 138"/>
              <a:gd name="T46" fmla="*/ 68 w 137"/>
              <a:gd name="T47" fmla="*/ 19 h 138"/>
              <a:gd name="T48" fmla="*/ 64 w 137"/>
              <a:gd name="T49" fmla="*/ 5 h 138"/>
              <a:gd name="T50" fmla="*/ 27 w 137"/>
              <a:gd name="T51" fmla="*/ 22 h 138"/>
              <a:gd name="T52" fmla="*/ 34 w 137"/>
              <a:gd name="T53" fmla="*/ 34 h 138"/>
              <a:gd name="T54" fmla="*/ 21 w 137"/>
              <a:gd name="T55" fmla="*/ 27 h 138"/>
              <a:gd name="T56" fmla="*/ 5 w 137"/>
              <a:gd name="T57" fmla="*/ 64 h 138"/>
              <a:gd name="T58" fmla="*/ 19 w 137"/>
              <a:gd name="T59" fmla="*/ 69 h 138"/>
              <a:gd name="T60" fmla="*/ 5 w 137"/>
              <a:gd name="T61" fmla="*/ 74 h 138"/>
              <a:gd name="T62" fmla="*/ 22 w 137"/>
              <a:gd name="T63" fmla="*/ 110 h 138"/>
              <a:gd name="T64" fmla="*/ 38 w 137"/>
              <a:gd name="T65" fmla="*/ 108 h 138"/>
              <a:gd name="T66" fmla="*/ 73 w 137"/>
              <a:gd name="T67" fmla="*/ 133 h 138"/>
              <a:gd name="T68" fmla="*/ 62 w 137"/>
              <a:gd name="T69" fmla="*/ 118 h 138"/>
              <a:gd name="T70" fmla="*/ 68 w 137"/>
              <a:gd name="T71" fmla="*/ 118 h 138"/>
              <a:gd name="T72" fmla="*/ 75 w 137"/>
              <a:gd name="T73" fmla="*/ 118 h 138"/>
              <a:gd name="T74" fmla="*/ 68 w 137"/>
              <a:gd name="T75" fmla="*/ 113 h 138"/>
              <a:gd name="T76" fmla="*/ 37 w 137"/>
              <a:gd name="T77" fmla="*/ 37 h 138"/>
              <a:gd name="T78" fmla="*/ 68 w 137"/>
              <a:gd name="T79" fmla="*/ 24 h 138"/>
              <a:gd name="T80" fmla="*/ 100 w 137"/>
              <a:gd name="T81" fmla="*/ 100 h 138"/>
              <a:gd name="T82" fmla="*/ 116 w 137"/>
              <a:gd name="T83" fmla="*/ 110 h 138"/>
              <a:gd name="T84" fmla="*/ 99 w 137"/>
              <a:gd name="T85" fmla="*/ 108 h 138"/>
              <a:gd name="T86" fmla="*/ 108 w 137"/>
              <a:gd name="T87" fmla="*/ 9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7" h="138">
                <a:moveTo>
                  <a:pt x="118" y="80"/>
                </a:moveTo>
                <a:cubicBezTo>
                  <a:pt x="137" y="78"/>
                  <a:pt x="137" y="78"/>
                  <a:pt x="137" y="78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6" y="52"/>
                  <a:pt x="114" y="46"/>
                  <a:pt x="111" y="42"/>
                </a:cubicBezTo>
                <a:cubicBezTo>
                  <a:pt x="122" y="27"/>
                  <a:pt x="122" y="27"/>
                  <a:pt x="122" y="27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6" y="26"/>
                  <a:pt x="96" y="26"/>
                  <a:pt x="96" y="26"/>
                </a:cubicBezTo>
                <a:cubicBezTo>
                  <a:pt x="91" y="23"/>
                  <a:pt x="86" y="21"/>
                  <a:pt x="80" y="20"/>
                </a:cubicBezTo>
                <a:cubicBezTo>
                  <a:pt x="78" y="0"/>
                  <a:pt x="78" y="0"/>
                  <a:pt x="78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7" y="20"/>
                  <a:pt x="57" y="20"/>
                  <a:pt x="57" y="20"/>
                </a:cubicBezTo>
                <a:cubicBezTo>
                  <a:pt x="51" y="21"/>
                  <a:pt x="46" y="23"/>
                  <a:pt x="42" y="26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27"/>
                  <a:pt x="15" y="27"/>
                  <a:pt x="15" y="27"/>
                </a:cubicBezTo>
                <a:cubicBezTo>
                  <a:pt x="26" y="42"/>
                  <a:pt x="26" y="42"/>
                  <a:pt x="26" y="42"/>
                </a:cubicBezTo>
                <a:cubicBezTo>
                  <a:pt x="23" y="47"/>
                  <a:pt x="21" y="52"/>
                  <a:pt x="19" y="57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78"/>
                  <a:pt x="0" y="78"/>
                  <a:pt x="0" y="78"/>
                </a:cubicBezTo>
                <a:cubicBezTo>
                  <a:pt x="19" y="80"/>
                  <a:pt x="19" y="80"/>
                  <a:pt x="19" y="80"/>
                </a:cubicBezTo>
                <a:cubicBezTo>
                  <a:pt x="21" y="86"/>
                  <a:pt x="23" y="91"/>
                  <a:pt x="26" y="96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26" y="122"/>
                  <a:pt x="26" y="122"/>
                  <a:pt x="26" y="12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6" y="114"/>
                  <a:pt x="51" y="117"/>
                  <a:pt x="57" y="11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6" y="117"/>
                  <a:pt x="91" y="114"/>
                  <a:pt x="95" y="111"/>
                </a:cubicBezTo>
                <a:cubicBezTo>
                  <a:pt x="111" y="122"/>
                  <a:pt x="111" y="122"/>
                  <a:pt x="111" y="12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111" y="96"/>
                  <a:pt x="111" y="96"/>
                  <a:pt x="111" y="96"/>
                </a:cubicBezTo>
                <a:cubicBezTo>
                  <a:pt x="114" y="91"/>
                  <a:pt x="116" y="86"/>
                  <a:pt x="118" y="80"/>
                </a:cubicBezTo>
                <a:close/>
                <a:moveTo>
                  <a:pt x="132" y="64"/>
                </a:moveTo>
                <a:cubicBezTo>
                  <a:pt x="132" y="74"/>
                  <a:pt x="132" y="74"/>
                  <a:pt x="132" y="74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3"/>
                  <a:pt x="118" y="71"/>
                  <a:pt x="118" y="69"/>
                </a:cubicBezTo>
                <a:cubicBezTo>
                  <a:pt x="118" y="67"/>
                  <a:pt x="118" y="65"/>
                  <a:pt x="117" y="63"/>
                </a:cubicBezTo>
                <a:lnTo>
                  <a:pt x="132" y="64"/>
                </a:lnTo>
                <a:close/>
                <a:moveTo>
                  <a:pt x="110" y="22"/>
                </a:moveTo>
                <a:cubicBezTo>
                  <a:pt x="115" y="27"/>
                  <a:pt x="115" y="27"/>
                  <a:pt x="115" y="2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5" y="35"/>
                  <a:pt x="102" y="32"/>
                  <a:pt x="99" y="30"/>
                </a:cubicBezTo>
                <a:lnTo>
                  <a:pt x="110" y="22"/>
                </a:lnTo>
                <a:close/>
                <a:moveTo>
                  <a:pt x="64" y="5"/>
                </a:moveTo>
                <a:cubicBezTo>
                  <a:pt x="73" y="5"/>
                  <a:pt x="73" y="5"/>
                  <a:pt x="73" y="5"/>
                </a:cubicBezTo>
                <a:cubicBezTo>
                  <a:pt x="75" y="20"/>
                  <a:pt x="75" y="20"/>
                  <a:pt x="75" y="20"/>
                </a:cubicBezTo>
                <a:cubicBezTo>
                  <a:pt x="73" y="20"/>
                  <a:pt x="71" y="19"/>
                  <a:pt x="68" y="19"/>
                </a:cubicBezTo>
                <a:cubicBezTo>
                  <a:pt x="66" y="19"/>
                  <a:pt x="64" y="20"/>
                  <a:pt x="62" y="20"/>
                </a:cubicBezTo>
                <a:lnTo>
                  <a:pt x="64" y="5"/>
                </a:lnTo>
                <a:close/>
                <a:moveTo>
                  <a:pt x="21" y="27"/>
                </a:moveTo>
                <a:cubicBezTo>
                  <a:pt x="27" y="22"/>
                  <a:pt x="27" y="22"/>
                  <a:pt x="27" y="22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5" y="32"/>
                  <a:pt x="34" y="34"/>
                </a:cubicBezTo>
                <a:cubicBezTo>
                  <a:pt x="32" y="35"/>
                  <a:pt x="31" y="37"/>
                  <a:pt x="29" y="39"/>
                </a:cubicBezTo>
                <a:lnTo>
                  <a:pt x="21" y="27"/>
                </a:lnTo>
                <a:close/>
                <a:moveTo>
                  <a:pt x="5" y="74"/>
                </a:moveTo>
                <a:cubicBezTo>
                  <a:pt x="5" y="64"/>
                  <a:pt x="5" y="64"/>
                  <a:pt x="5" y="64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5"/>
                  <a:pt x="19" y="67"/>
                  <a:pt x="19" y="69"/>
                </a:cubicBezTo>
                <a:cubicBezTo>
                  <a:pt x="19" y="71"/>
                  <a:pt x="19" y="73"/>
                  <a:pt x="19" y="75"/>
                </a:cubicBezTo>
                <a:lnTo>
                  <a:pt x="5" y="74"/>
                </a:lnTo>
                <a:close/>
                <a:moveTo>
                  <a:pt x="27" y="116"/>
                </a:moveTo>
                <a:cubicBezTo>
                  <a:pt x="22" y="110"/>
                  <a:pt x="22" y="110"/>
                  <a:pt x="22" y="110"/>
                </a:cubicBezTo>
                <a:cubicBezTo>
                  <a:pt x="30" y="99"/>
                  <a:pt x="30" y="99"/>
                  <a:pt x="30" y="99"/>
                </a:cubicBezTo>
                <a:cubicBezTo>
                  <a:pt x="32" y="103"/>
                  <a:pt x="35" y="105"/>
                  <a:pt x="38" y="108"/>
                </a:cubicBezTo>
                <a:lnTo>
                  <a:pt x="27" y="116"/>
                </a:lnTo>
                <a:close/>
                <a:moveTo>
                  <a:pt x="73" y="133"/>
                </a:moveTo>
                <a:cubicBezTo>
                  <a:pt x="64" y="133"/>
                  <a:pt x="64" y="133"/>
                  <a:pt x="64" y="133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4" y="118"/>
                  <a:pt x="66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71" y="118"/>
                  <a:pt x="73" y="118"/>
                  <a:pt x="75" y="118"/>
                </a:cubicBezTo>
                <a:lnTo>
                  <a:pt x="73" y="133"/>
                </a:lnTo>
                <a:close/>
                <a:moveTo>
                  <a:pt x="68" y="113"/>
                </a:moveTo>
                <a:cubicBezTo>
                  <a:pt x="44" y="113"/>
                  <a:pt x="24" y="93"/>
                  <a:pt x="24" y="69"/>
                </a:cubicBezTo>
                <a:cubicBezTo>
                  <a:pt x="24" y="57"/>
                  <a:pt x="29" y="46"/>
                  <a:pt x="37" y="37"/>
                </a:cubicBezTo>
                <a:cubicBezTo>
                  <a:pt x="45" y="29"/>
                  <a:pt x="57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3" y="24"/>
                  <a:pt x="113" y="44"/>
                  <a:pt x="113" y="69"/>
                </a:cubicBezTo>
                <a:cubicBezTo>
                  <a:pt x="113" y="81"/>
                  <a:pt x="108" y="92"/>
                  <a:pt x="100" y="100"/>
                </a:cubicBezTo>
                <a:cubicBezTo>
                  <a:pt x="92" y="109"/>
                  <a:pt x="80" y="113"/>
                  <a:pt x="68" y="113"/>
                </a:cubicBezTo>
                <a:close/>
                <a:moveTo>
                  <a:pt x="116" y="110"/>
                </a:moveTo>
                <a:cubicBezTo>
                  <a:pt x="110" y="116"/>
                  <a:pt x="110" y="116"/>
                  <a:pt x="110" y="116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100" y="107"/>
                  <a:pt x="102" y="105"/>
                  <a:pt x="103" y="104"/>
                </a:cubicBezTo>
                <a:cubicBezTo>
                  <a:pt x="105" y="102"/>
                  <a:pt x="106" y="101"/>
                  <a:pt x="108" y="99"/>
                </a:cubicBezTo>
                <a:lnTo>
                  <a:pt x="116" y="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460B3AA2-3B03-4D2D-B04B-212EFB03DC4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6663" r="16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0394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35BE0BC-7818-4BFC-957B-85B9C7FFB75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50000" b="20926"/>
          <a:stretch/>
        </p:blipFill>
        <p:spPr>
          <a:xfrm>
            <a:off x="653142" y="653143"/>
            <a:ext cx="6890657" cy="2775857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CD164B-02AC-48BD-9C43-ACB7282B668F}"/>
              </a:ext>
            </a:extLst>
          </p:cNvPr>
          <p:cNvSpPr txBox="1"/>
          <p:nvPr/>
        </p:nvSpPr>
        <p:spPr>
          <a:xfrm>
            <a:off x="9105900" y="4451294"/>
            <a:ext cx="2432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EXAMPLE_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B883B6-B434-4434-AD97-9943BA9EC85F}"/>
              </a:ext>
            </a:extLst>
          </p:cNvPr>
          <p:cNvSpPr txBox="1"/>
          <p:nvPr/>
        </p:nvSpPr>
        <p:spPr>
          <a:xfrm>
            <a:off x="7634515" y="5113789"/>
            <a:ext cx="3904344" cy="109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BA972D4-11BB-48A8-A376-80E2F82D9D08}"/>
              </a:ext>
            </a:extLst>
          </p:cNvPr>
          <p:cNvGrpSpPr/>
          <p:nvPr/>
        </p:nvGrpSpPr>
        <p:grpSpPr>
          <a:xfrm>
            <a:off x="653141" y="4451294"/>
            <a:ext cx="4439568" cy="1405027"/>
            <a:chOff x="653141" y="4451294"/>
            <a:chExt cx="4439568" cy="1405027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62A0386-2DDE-4F18-B162-DEC368D8D18B}"/>
                </a:ext>
              </a:extLst>
            </p:cNvPr>
            <p:cNvSpPr/>
            <p:nvPr/>
          </p:nvSpPr>
          <p:spPr>
            <a:xfrm>
              <a:off x="653141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4990F3F-5B33-4B38-98FE-7BE7DD629B51}"/>
                </a:ext>
              </a:extLst>
            </p:cNvPr>
            <p:cNvSpPr/>
            <p:nvPr/>
          </p:nvSpPr>
          <p:spPr>
            <a:xfrm>
              <a:off x="2422977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C75A09D-F476-4787-9F57-04F3EED92981}"/>
                </a:ext>
              </a:extLst>
            </p:cNvPr>
            <p:cNvSpPr/>
            <p:nvPr/>
          </p:nvSpPr>
          <p:spPr>
            <a:xfrm>
              <a:off x="4192813" y="4451294"/>
              <a:ext cx="899896" cy="89989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1C1FCDF2-E45E-48E3-AC7E-19199B2C16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640" y="4648487"/>
              <a:ext cx="510898" cy="505508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BF4B7B80-165C-4092-B5AC-6BF60043A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195" y="4697529"/>
              <a:ext cx="449461" cy="407424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BFE95E7E-E84C-4109-9D4F-B990B59FDC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2701" y="4650643"/>
              <a:ext cx="500120" cy="501197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435D0E5-ED3D-4C34-8105-86B2EB89E16A}"/>
                </a:ext>
              </a:extLst>
            </p:cNvPr>
            <p:cNvSpPr txBox="1"/>
            <p:nvPr/>
          </p:nvSpPr>
          <p:spPr>
            <a:xfrm>
              <a:off x="683085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CLEAN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B7D92A-4273-445F-91D6-BF6E70CE743D}"/>
                </a:ext>
              </a:extLst>
            </p:cNvPr>
            <p:cNvSpPr txBox="1"/>
            <p:nvPr/>
          </p:nvSpPr>
          <p:spPr>
            <a:xfrm>
              <a:off x="2452921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DESIGN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CBFEA34-0541-4753-BBE1-5F75233CD06A}"/>
                </a:ext>
              </a:extLst>
            </p:cNvPr>
            <p:cNvSpPr txBox="1"/>
            <p:nvPr/>
          </p:nvSpPr>
          <p:spPr>
            <a:xfrm>
              <a:off x="4218682" y="5579322"/>
              <a:ext cx="84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LIGHT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7B12F22-FF7F-48B1-B98E-CF7AA2BF41E7}"/>
              </a:ext>
            </a:extLst>
          </p:cNvPr>
          <p:cNvSpPr txBox="1"/>
          <p:nvPr/>
        </p:nvSpPr>
        <p:spPr>
          <a:xfrm>
            <a:off x="8313511" y="1662292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 algn="r"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618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1C7E05C9-CB60-4E5F-BC31-DC892BC15CB0}"/>
              </a:ext>
            </a:extLst>
          </p:cNvPr>
          <p:cNvSpPr txBox="1"/>
          <p:nvPr/>
        </p:nvSpPr>
        <p:spPr>
          <a:xfrm>
            <a:off x="9643534" y="4575750"/>
            <a:ext cx="759881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TO-BE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CA1C62-3989-4FC2-A8CA-98D4F52462A3}"/>
              </a:ext>
            </a:extLst>
          </p:cNvPr>
          <p:cNvSpPr txBox="1"/>
          <p:nvPr/>
        </p:nvSpPr>
        <p:spPr>
          <a:xfrm>
            <a:off x="9643534" y="4864963"/>
            <a:ext cx="1369481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93EE7B8-67ED-4DDB-97AB-3A3E5B7BA7E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3922" b="3922"/>
          <a:stretch>
            <a:fillRect/>
          </a:stretch>
        </p:blipFill>
        <p:spPr>
          <a:xfrm>
            <a:off x="3905250" y="3429000"/>
            <a:ext cx="4953000" cy="2775857"/>
          </a:xfr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89388B5-3AE9-4063-8BB3-7795056A23AD}"/>
              </a:ext>
            </a:extLst>
          </p:cNvPr>
          <p:cNvSpPr txBox="1"/>
          <p:nvPr/>
        </p:nvSpPr>
        <p:spPr>
          <a:xfrm>
            <a:off x="653142" y="740227"/>
            <a:ext cx="3225347" cy="93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5000" b="1" spc="500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ABOUT</a:t>
            </a:r>
            <a:endParaRPr lang="en-US" sz="5000" b="1" spc="500" dirty="0">
              <a:latin typeface="+mj-lt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ts val="3500"/>
              </a:lnSpc>
            </a:pPr>
            <a:r>
              <a:rPr lang="en-US" sz="2000" b="1" spc="1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COMPANY</a:t>
            </a:r>
            <a:endParaRPr lang="en-US" sz="2000" b="1" dirty="0"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BCC6D7-D0B9-4D74-A4D6-805E5549858A}"/>
              </a:ext>
            </a:extLst>
          </p:cNvPr>
          <p:cNvSpPr/>
          <p:nvPr/>
        </p:nvSpPr>
        <p:spPr>
          <a:xfrm>
            <a:off x="3042366" y="2563861"/>
            <a:ext cx="576944" cy="5769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528EFF-6CB6-4BBA-85A3-08DF82C8F475}"/>
              </a:ext>
            </a:extLst>
          </p:cNvPr>
          <p:cNvSpPr/>
          <p:nvPr/>
        </p:nvSpPr>
        <p:spPr>
          <a:xfrm>
            <a:off x="3905250" y="2563861"/>
            <a:ext cx="576944" cy="5769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D88F8B-05EF-48F3-9065-1C234BD63E00}"/>
              </a:ext>
            </a:extLst>
          </p:cNvPr>
          <p:cNvSpPr/>
          <p:nvPr/>
        </p:nvSpPr>
        <p:spPr>
          <a:xfrm>
            <a:off x="3042366" y="3429000"/>
            <a:ext cx="576944" cy="5769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5D9E4F-532C-497A-86AD-2FA88CC956E0}"/>
              </a:ext>
            </a:extLst>
          </p:cNvPr>
          <p:cNvSpPr txBox="1"/>
          <p:nvPr/>
        </p:nvSpPr>
        <p:spPr>
          <a:xfrm>
            <a:off x="3092975" y="2706139"/>
            <a:ext cx="475726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1K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7CF3A5-4464-4CD1-B5E9-CAD40C366B0D}"/>
              </a:ext>
            </a:extLst>
          </p:cNvPr>
          <p:cNvSpPr txBox="1"/>
          <p:nvPr/>
        </p:nvSpPr>
        <p:spPr>
          <a:xfrm>
            <a:off x="3958319" y="2706139"/>
            <a:ext cx="470806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2K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087FB5-98F5-4983-8998-AD721172384C}"/>
              </a:ext>
            </a:extLst>
          </p:cNvPr>
          <p:cNvSpPr txBox="1"/>
          <p:nvPr/>
        </p:nvSpPr>
        <p:spPr>
          <a:xfrm>
            <a:off x="3092975" y="3571278"/>
            <a:ext cx="475726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3M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165570F2-43C8-4E9B-BB91-529615A1E3D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6574" b="16574"/>
          <a:stretch>
            <a:fillRect/>
          </a:stretch>
        </p:blipFill>
        <p:spPr>
          <a:xfrm>
            <a:off x="8858250" y="653143"/>
            <a:ext cx="2680607" cy="2775858"/>
          </a:xfrm>
        </p:spPr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EA5E74F-B64E-4DC1-931C-D68EB0256FFD}"/>
              </a:ext>
            </a:extLst>
          </p:cNvPr>
          <p:cNvSpPr/>
          <p:nvPr/>
        </p:nvSpPr>
        <p:spPr>
          <a:xfrm>
            <a:off x="8858250" y="653143"/>
            <a:ext cx="2680606" cy="2775858"/>
          </a:xfrm>
          <a:custGeom>
            <a:avLst/>
            <a:gdLst>
              <a:gd name="connsiteX0" fmla="*/ 0 w 2680606"/>
              <a:gd name="connsiteY0" fmla="*/ 0 h 2775858"/>
              <a:gd name="connsiteX1" fmla="*/ 2680606 w 2680606"/>
              <a:gd name="connsiteY1" fmla="*/ 0 h 2775858"/>
              <a:gd name="connsiteX2" fmla="*/ 2680606 w 2680606"/>
              <a:gd name="connsiteY2" fmla="*/ 2775858 h 2775858"/>
              <a:gd name="connsiteX3" fmla="*/ 0 w 2680606"/>
              <a:gd name="connsiteY3" fmla="*/ 2775858 h 277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606" h="2775858">
                <a:moveTo>
                  <a:pt x="0" y="0"/>
                </a:moveTo>
                <a:lnTo>
                  <a:pt x="2680606" y="0"/>
                </a:lnTo>
                <a:lnTo>
                  <a:pt x="2680606" y="2775858"/>
                </a:lnTo>
                <a:lnTo>
                  <a:pt x="0" y="2775858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77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B0EFC6F-6734-4B84-878B-C034DD8A3C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81" b="7781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3FB2C06-A5EC-492C-A1B2-DAF4733DF25B}"/>
              </a:ext>
            </a:extLst>
          </p:cNvPr>
          <p:cNvGrpSpPr/>
          <p:nvPr/>
        </p:nvGrpSpPr>
        <p:grpSpPr>
          <a:xfrm>
            <a:off x="6865256" y="0"/>
            <a:ext cx="5326743" cy="6204857"/>
            <a:chOff x="0" y="0"/>
            <a:chExt cx="5326743" cy="620485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5FD56E-FCFF-4806-8172-25EDE640FFC0}"/>
                </a:ext>
              </a:extLst>
            </p:cNvPr>
            <p:cNvSpPr/>
            <p:nvPr/>
          </p:nvSpPr>
          <p:spPr>
            <a:xfrm>
              <a:off x="0" y="0"/>
              <a:ext cx="5326743" cy="6204857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D2D102-D269-4264-9211-73B567F42616}"/>
                </a:ext>
              </a:extLst>
            </p:cNvPr>
            <p:cNvSpPr txBox="1"/>
            <p:nvPr/>
          </p:nvSpPr>
          <p:spPr>
            <a:xfrm>
              <a:off x="653142" y="740227"/>
              <a:ext cx="3225347" cy="9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5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ABOUT</a:t>
              </a:r>
              <a:endParaRPr lang="en-US" sz="5000" b="1" spc="5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500"/>
                </a:lnSpc>
              </a:pPr>
              <a:r>
                <a:rPr lang="en-US" sz="2000" b="1" spc="100" dirty="0"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1854B3D-1017-4F31-878C-E01E03B2CAC5}"/>
                </a:ext>
              </a:extLst>
            </p:cNvPr>
            <p:cNvGrpSpPr/>
            <p:nvPr/>
          </p:nvGrpSpPr>
          <p:grpSpPr>
            <a:xfrm>
              <a:off x="653142" y="2489911"/>
              <a:ext cx="3555888" cy="1878179"/>
              <a:chOff x="8055541" y="1959294"/>
              <a:chExt cx="3555888" cy="1878179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F43D2CB-A72B-4FFF-94C0-D4FA56854FA7}"/>
                  </a:ext>
                </a:extLst>
              </p:cNvPr>
              <p:cNvSpPr txBox="1"/>
              <p:nvPr/>
            </p:nvSpPr>
            <p:spPr>
              <a:xfrm>
                <a:off x="8055542" y="1959294"/>
                <a:ext cx="1328058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b="1" dirty="0">
                    <a:latin typeface="Montserrat "/>
                    <a:ea typeface="Montserrat Black" charset="0"/>
                    <a:cs typeface="Montserrat Black" charset="0"/>
                  </a:rPr>
                  <a:t>Example_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43C2448-B018-4E14-8006-934A4D2CB8E3}"/>
                  </a:ext>
                </a:extLst>
              </p:cNvPr>
              <p:cNvSpPr txBox="1"/>
              <p:nvPr/>
            </p:nvSpPr>
            <p:spPr>
              <a:xfrm>
                <a:off x="8055541" y="2336036"/>
                <a:ext cx="3555888" cy="1501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 wherein seas creepingcreepingHave them for creepingcreepingHave them for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535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215EDED-5309-4826-A253-963CD281D0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3777" r="13777"/>
          <a:stretch/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9B768D42-5A7E-4B4A-A054-5B6C5E941609}"/>
              </a:ext>
            </a:extLst>
          </p:cNvPr>
          <p:cNvGrpSpPr/>
          <p:nvPr/>
        </p:nvGrpSpPr>
        <p:grpSpPr>
          <a:xfrm>
            <a:off x="6749141" y="1662292"/>
            <a:ext cx="3904344" cy="4542565"/>
            <a:chOff x="7634515" y="1662292"/>
            <a:chExt cx="3904344" cy="454256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8ECB9C-D1C8-4AD3-B7B0-D0EECBEACE00}"/>
                </a:ext>
              </a:extLst>
            </p:cNvPr>
            <p:cNvSpPr txBox="1"/>
            <p:nvPr/>
          </p:nvSpPr>
          <p:spPr>
            <a:xfrm>
              <a:off x="7634515" y="4451294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7A845E-D9A4-48B8-A95E-4132770E9AE1}"/>
                </a:ext>
              </a:extLst>
            </p:cNvPr>
            <p:cNvSpPr txBox="1"/>
            <p:nvPr/>
          </p:nvSpPr>
          <p:spPr>
            <a:xfrm>
              <a:off x="7634515" y="5113789"/>
              <a:ext cx="3904344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C28F56C-B5A3-4654-85E6-5700C9F49D2E}"/>
                </a:ext>
              </a:extLst>
            </p:cNvPr>
            <p:cNvSpPr txBox="1"/>
            <p:nvPr/>
          </p:nvSpPr>
          <p:spPr>
            <a:xfrm>
              <a:off x="7634515" y="1662292"/>
              <a:ext cx="3225347" cy="93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5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ABOUT</a:t>
              </a:r>
              <a:endParaRPr lang="en-US" sz="5000" b="1" spc="500" dirty="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500"/>
                </a:lnSpc>
              </a:pPr>
              <a:r>
                <a:rPr lang="en-US" sz="2000" b="1" spc="100" dirty="0">
                  <a:latin typeface="+mj-lt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COMPANY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388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56BE31F1-81A0-413D-B4F3-87EA30AEF1D0}"/>
              </a:ext>
            </a:extLst>
          </p:cNvPr>
          <p:cNvGrpSpPr/>
          <p:nvPr/>
        </p:nvGrpSpPr>
        <p:grpSpPr>
          <a:xfrm>
            <a:off x="716643" y="1480571"/>
            <a:ext cx="5052785" cy="1548379"/>
            <a:chOff x="4834165" y="653142"/>
            <a:chExt cx="5052785" cy="15483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D11DACB-C11B-4366-B186-DDDCBA4BBDB8}"/>
                </a:ext>
              </a:extLst>
            </p:cNvPr>
            <p:cNvSpPr txBox="1"/>
            <p:nvPr/>
          </p:nvSpPr>
          <p:spPr>
            <a:xfrm>
              <a:off x="7453992" y="653142"/>
              <a:ext cx="2432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spc="500" dirty="0"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EXAMPLE_</a:t>
              </a:r>
              <a:endParaRPr lang="en-US" sz="2000" b="1" dirty="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0282228-EFB7-4634-9D9C-7DEC60679FBA}"/>
                </a:ext>
              </a:extLst>
            </p:cNvPr>
            <p:cNvSpPr txBox="1"/>
            <p:nvPr/>
          </p:nvSpPr>
          <p:spPr>
            <a:xfrm>
              <a:off x="4834165" y="1315637"/>
              <a:ext cx="5052785" cy="885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Living grass to for can't gathered waters had winged. Creepiest don't subdue which i two set had seasons. which i two set had seasons. Fifth you'll, man wherein seas creepingcreepingHave them for creepingcreepingHave them for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16B347-72E4-4705-8634-3CF8A50D9070}"/>
              </a:ext>
            </a:extLst>
          </p:cNvPr>
          <p:cNvGrpSpPr/>
          <p:nvPr/>
        </p:nvGrpSpPr>
        <p:grpSpPr>
          <a:xfrm>
            <a:off x="6422570" y="1586867"/>
            <a:ext cx="1439828" cy="1442083"/>
            <a:chOff x="3042366" y="2563861"/>
            <a:chExt cx="1439828" cy="144208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6BB2EB4-95B4-47E4-8E06-2ADF9C279116}"/>
                </a:ext>
              </a:extLst>
            </p:cNvPr>
            <p:cNvSpPr/>
            <p:nvPr/>
          </p:nvSpPr>
          <p:spPr>
            <a:xfrm>
              <a:off x="3042366" y="2563861"/>
              <a:ext cx="576944" cy="5769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C94150D-AC33-4267-9BBA-0046DAD03922}"/>
                </a:ext>
              </a:extLst>
            </p:cNvPr>
            <p:cNvSpPr/>
            <p:nvPr/>
          </p:nvSpPr>
          <p:spPr>
            <a:xfrm>
              <a:off x="3905250" y="2563861"/>
              <a:ext cx="576944" cy="5769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DB9E7A5-F93D-4139-AA20-6A9FBB632C01}"/>
                </a:ext>
              </a:extLst>
            </p:cNvPr>
            <p:cNvSpPr/>
            <p:nvPr/>
          </p:nvSpPr>
          <p:spPr>
            <a:xfrm>
              <a:off x="3042366" y="3429000"/>
              <a:ext cx="576944" cy="5769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CD899DE-D282-4AEE-9087-9E8AB5A47205}"/>
                </a:ext>
              </a:extLst>
            </p:cNvPr>
            <p:cNvSpPr txBox="1"/>
            <p:nvPr/>
          </p:nvSpPr>
          <p:spPr>
            <a:xfrm>
              <a:off x="3092975" y="2706139"/>
              <a:ext cx="475726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1K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9EFE059-0A5A-4303-B29D-EA9DFB705D38}"/>
                </a:ext>
              </a:extLst>
            </p:cNvPr>
            <p:cNvSpPr txBox="1"/>
            <p:nvPr/>
          </p:nvSpPr>
          <p:spPr>
            <a:xfrm>
              <a:off x="3958319" y="2706139"/>
              <a:ext cx="470806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2K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6A856C9-D5F2-451B-92CB-5532A1F60867}"/>
                </a:ext>
              </a:extLst>
            </p:cNvPr>
            <p:cNvSpPr txBox="1"/>
            <p:nvPr/>
          </p:nvSpPr>
          <p:spPr>
            <a:xfrm>
              <a:off x="3092975" y="3571278"/>
              <a:ext cx="475726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3M</a:t>
              </a:r>
            </a:p>
          </p:txBody>
        </p: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B30D1BC-80AB-41F8-A637-97836B9C15C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34665" b="346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5997861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30109</TotalTime>
  <Words>1201</Words>
  <Application>Microsoft Office PowerPoint</Application>
  <PresentationFormat>Widescreen</PresentationFormat>
  <Paragraphs>103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Montserrat</vt:lpstr>
      <vt:lpstr>Montserrat 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Example_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4860</cp:revision>
  <dcterms:created xsi:type="dcterms:W3CDTF">2015-09-24T05:44:04Z</dcterms:created>
  <dcterms:modified xsi:type="dcterms:W3CDTF">2019-10-15T06:39:44Z</dcterms:modified>
</cp:coreProperties>
</file>