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67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D9D9D9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374" autoAdjust="0"/>
  </p:normalViewPr>
  <p:slideViewPr>
    <p:cSldViewPr snapToGrid="0">
      <p:cViewPr>
        <p:scale>
          <a:sx n="33" d="100"/>
          <a:sy n="33" d="100"/>
        </p:scale>
        <p:origin x="139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988C311-9386-4833-9F26-69F253FA5861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F23BAD2-85A3-47FD-AC22-2DCAA0C3985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629165" y="1753444"/>
            <a:ext cx="3351112" cy="3351112"/>
          </a:xfrm>
          <a:custGeom>
            <a:avLst/>
            <a:gdLst>
              <a:gd name="connsiteX0" fmla="*/ 1675556 w 3351112"/>
              <a:gd name="connsiteY0" fmla="*/ 0 h 3351112"/>
              <a:gd name="connsiteX1" fmla="*/ 3351112 w 3351112"/>
              <a:gd name="connsiteY1" fmla="*/ 1675556 h 3351112"/>
              <a:gd name="connsiteX2" fmla="*/ 1675556 w 3351112"/>
              <a:gd name="connsiteY2" fmla="*/ 3351112 h 3351112"/>
              <a:gd name="connsiteX3" fmla="*/ 0 w 3351112"/>
              <a:gd name="connsiteY3" fmla="*/ 1675556 h 3351112"/>
              <a:gd name="connsiteX4" fmla="*/ 1675556 w 3351112"/>
              <a:gd name="connsiteY4" fmla="*/ 0 h 33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1112" h="3351112">
                <a:moveTo>
                  <a:pt x="1675556" y="0"/>
                </a:moveTo>
                <a:cubicBezTo>
                  <a:pt x="2600940" y="0"/>
                  <a:pt x="3351112" y="750172"/>
                  <a:pt x="3351112" y="1675556"/>
                </a:cubicBezTo>
                <a:cubicBezTo>
                  <a:pt x="3351112" y="2600940"/>
                  <a:pt x="2600940" y="3351112"/>
                  <a:pt x="1675556" y="3351112"/>
                </a:cubicBezTo>
                <a:cubicBezTo>
                  <a:pt x="750172" y="3351112"/>
                  <a:pt x="0" y="2600940"/>
                  <a:pt x="0" y="1675556"/>
                </a:cubicBezTo>
                <a:cubicBezTo>
                  <a:pt x="0" y="750172"/>
                  <a:pt x="750172" y="0"/>
                  <a:pt x="16755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87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736316-9E75-4D0C-8956-05FE3D50EFC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5007429" cy="6870249"/>
          </a:xfrm>
          <a:custGeom>
            <a:avLst/>
            <a:gdLst>
              <a:gd name="connsiteX0" fmla="*/ 0 w 5007429"/>
              <a:gd name="connsiteY0" fmla="*/ 0 h 6870249"/>
              <a:gd name="connsiteX1" fmla="*/ 2588333 w 5007429"/>
              <a:gd name="connsiteY1" fmla="*/ 0 h 6870249"/>
              <a:gd name="connsiteX2" fmla="*/ 5007429 w 5007429"/>
              <a:gd name="connsiteY2" fmla="*/ 3580050 h 6870249"/>
              <a:gd name="connsiteX3" fmla="*/ 3071157 w 5007429"/>
              <a:gd name="connsiteY3" fmla="*/ 6870249 h 6870249"/>
              <a:gd name="connsiteX4" fmla="*/ 0 w 5007429"/>
              <a:gd name="connsiteY4" fmla="*/ 6870249 h 687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7429" h="6870249">
                <a:moveTo>
                  <a:pt x="0" y="0"/>
                </a:moveTo>
                <a:cubicBezTo>
                  <a:pt x="0" y="0"/>
                  <a:pt x="0" y="0"/>
                  <a:pt x="2588333" y="0"/>
                </a:cubicBezTo>
                <a:cubicBezTo>
                  <a:pt x="4046759" y="775547"/>
                  <a:pt x="5007429" y="2091627"/>
                  <a:pt x="5007429" y="3580050"/>
                </a:cubicBezTo>
                <a:cubicBezTo>
                  <a:pt x="5007429" y="4900047"/>
                  <a:pt x="4255817" y="6079035"/>
                  <a:pt x="3071157" y="6870249"/>
                </a:cubicBezTo>
                <a:cubicBezTo>
                  <a:pt x="3071157" y="6870249"/>
                  <a:pt x="3071157" y="6870249"/>
                  <a:pt x="0" y="687024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13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B5399B4-E3C5-4CF2-A1E3-9F7B0806B4B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5222875" y="3175"/>
            <a:ext cx="4605338" cy="2846388"/>
          </a:xfrm>
          <a:custGeom>
            <a:avLst/>
            <a:gdLst>
              <a:gd name="connsiteX0" fmla="*/ 0 w 4605338"/>
              <a:gd name="connsiteY0" fmla="*/ 0 h 2846388"/>
              <a:gd name="connsiteX1" fmla="*/ 4605338 w 4605338"/>
              <a:gd name="connsiteY1" fmla="*/ 0 h 2846388"/>
              <a:gd name="connsiteX2" fmla="*/ 2368550 w 4605338"/>
              <a:gd name="connsiteY2" fmla="*/ 2846388 h 284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5338" h="2846388">
                <a:moveTo>
                  <a:pt x="0" y="0"/>
                </a:moveTo>
                <a:lnTo>
                  <a:pt x="4605338" y="0"/>
                </a:lnTo>
                <a:lnTo>
                  <a:pt x="2368550" y="2846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C25B525-BA9C-48B7-B168-1578BB67BC6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279097" y="416690"/>
            <a:ext cx="3648529" cy="1990208"/>
          </a:xfrm>
          <a:custGeom>
            <a:avLst/>
            <a:gdLst>
              <a:gd name="connsiteX0" fmla="*/ 1915839 w 3648529"/>
              <a:gd name="connsiteY0" fmla="*/ 0 h 1990208"/>
              <a:gd name="connsiteX1" fmla="*/ 3648529 w 3648529"/>
              <a:gd name="connsiteY1" fmla="*/ 1990208 h 1990208"/>
              <a:gd name="connsiteX2" fmla="*/ 0 w 3648529"/>
              <a:gd name="connsiteY2" fmla="*/ 1990208 h 1990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529" h="1990208">
                <a:moveTo>
                  <a:pt x="1915839" y="0"/>
                </a:moveTo>
                <a:lnTo>
                  <a:pt x="3648529" y="1990208"/>
                </a:lnTo>
                <a:lnTo>
                  <a:pt x="0" y="19902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E10D68F-1E0D-43DA-AB23-0B9AE1A0550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763" y="3175"/>
            <a:ext cx="5218113" cy="2846388"/>
          </a:xfrm>
          <a:custGeom>
            <a:avLst/>
            <a:gdLst>
              <a:gd name="connsiteX0" fmla="*/ 0 w 5218113"/>
              <a:gd name="connsiteY0" fmla="*/ 0 h 2846388"/>
              <a:gd name="connsiteX1" fmla="*/ 5218113 w 5218113"/>
              <a:gd name="connsiteY1" fmla="*/ 0 h 2846388"/>
              <a:gd name="connsiteX2" fmla="*/ 2478088 w 5218113"/>
              <a:gd name="connsiteY2" fmla="*/ 2846388 h 2846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18113" h="2846388">
                <a:moveTo>
                  <a:pt x="0" y="0"/>
                </a:moveTo>
                <a:lnTo>
                  <a:pt x="5218113" y="0"/>
                </a:lnTo>
                <a:lnTo>
                  <a:pt x="2478088" y="2846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AF8688B-2587-4101-A2F8-BF7BA6E1115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828214" y="3175"/>
            <a:ext cx="2366963" cy="2900363"/>
          </a:xfrm>
          <a:custGeom>
            <a:avLst/>
            <a:gdLst>
              <a:gd name="connsiteX0" fmla="*/ 0 w 2366963"/>
              <a:gd name="connsiteY0" fmla="*/ 0 h 2900363"/>
              <a:gd name="connsiteX1" fmla="*/ 2366963 w 2366963"/>
              <a:gd name="connsiteY1" fmla="*/ 0 h 2900363"/>
              <a:gd name="connsiteX2" fmla="*/ 2366963 w 2366963"/>
              <a:gd name="connsiteY2" fmla="*/ 2900363 h 2900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6963" h="2900363">
                <a:moveTo>
                  <a:pt x="0" y="0"/>
                </a:moveTo>
                <a:lnTo>
                  <a:pt x="2366963" y="0"/>
                </a:lnTo>
                <a:lnTo>
                  <a:pt x="2366963" y="29003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F8045F-BE84-4C27-ADBA-9CECC6804D8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949059" y="416689"/>
            <a:ext cx="3648529" cy="2486849"/>
          </a:xfrm>
          <a:custGeom>
            <a:avLst/>
            <a:gdLst>
              <a:gd name="connsiteX0" fmla="*/ 1915839 w 3648529"/>
              <a:gd name="connsiteY0" fmla="*/ 0 h 2486849"/>
              <a:gd name="connsiteX1" fmla="*/ 3648529 w 3648529"/>
              <a:gd name="connsiteY1" fmla="*/ 2486849 h 2486849"/>
              <a:gd name="connsiteX2" fmla="*/ 0 w 3648529"/>
              <a:gd name="connsiteY2" fmla="*/ 2486849 h 2486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529" h="2486849">
                <a:moveTo>
                  <a:pt x="1915839" y="0"/>
                </a:moveTo>
                <a:lnTo>
                  <a:pt x="3648529" y="2486849"/>
                </a:lnTo>
                <a:lnTo>
                  <a:pt x="0" y="24868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5092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A3D8882-6F65-43F1-AB70-14B1502C1F6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494851" y="3004068"/>
            <a:ext cx="2851329" cy="3210954"/>
          </a:xfrm>
          <a:custGeom>
            <a:avLst/>
            <a:gdLst>
              <a:gd name="connsiteX0" fmla="*/ 0 w 2851329"/>
              <a:gd name="connsiteY0" fmla="*/ 0 h 3210954"/>
              <a:gd name="connsiteX1" fmla="*/ 2851329 w 2851329"/>
              <a:gd name="connsiteY1" fmla="*/ 0 h 3210954"/>
              <a:gd name="connsiteX2" fmla="*/ 2851329 w 2851329"/>
              <a:gd name="connsiteY2" fmla="*/ 3210954 h 3210954"/>
              <a:gd name="connsiteX3" fmla="*/ 0 w 2851329"/>
              <a:gd name="connsiteY3" fmla="*/ 3210954 h 321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1329" h="3210954">
                <a:moveTo>
                  <a:pt x="0" y="0"/>
                </a:moveTo>
                <a:lnTo>
                  <a:pt x="2851329" y="0"/>
                </a:lnTo>
                <a:lnTo>
                  <a:pt x="2851329" y="3210954"/>
                </a:lnTo>
                <a:lnTo>
                  <a:pt x="0" y="3210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28ACF6-0123-431E-AF61-8AA1F922BC7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808138" y="609600"/>
            <a:ext cx="3599626" cy="5605422"/>
          </a:xfrm>
          <a:custGeom>
            <a:avLst/>
            <a:gdLst>
              <a:gd name="connsiteX0" fmla="*/ 0 w 3599626"/>
              <a:gd name="connsiteY0" fmla="*/ 0 h 5605422"/>
              <a:gd name="connsiteX1" fmla="*/ 3599626 w 3599626"/>
              <a:gd name="connsiteY1" fmla="*/ 0 h 5605422"/>
              <a:gd name="connsiteX2" fmla="*/ 3599626 w 3599626"/>
              <a:gd name="connsiteY2" fmla="*/ 5605422 h 5605422"/>
              <a:gd name="connsiteX3" fmla="*/ 0 w 3599626"/>
              <a:gd name="connsiteY3" fmla="*/ 5605422 h 560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626" h="5605422">
                <a:moveTo>
                  <a:pt x="0" y="0"/>
                </a:moveTo>
                <a:lnTo>
                  <a:pt x="3599626" y="0"/>
                </a:lnTo>
                <a:lnTo>
                  <a:pt x="3599626" y="5605422"/>
                </a:lnTo>
                <a:lnTo>
                  <a:pt x="0" y="56054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7C7C053-6272-4948-B83B-A9EA08BCF32B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94851" y="609600"/>
            <a:ext cx="2851329" cy="2322286"/>
          </a:xfrm>
          <a:custGeom>
            <a:avLst/>
            <a:gdLst>
              <a:gd name="connsiteX0" fmla="*/ 0 w 2851329"/>
              <a:gd name="connsiteY0" fmla="*/ 0 h 2322286"/>
              <a:gd name="connsiteX1" fmla="*/ 2851329 w 2851329"/>
              <a:gd name="connsiteY1" fmla="*/ 0 h 2322286"/>
              <a:gd name="connsiteX2" fmla="*/ 2851329 w 2851329"/>
              <a:gd name="connsiteY2" fmla="*/ 2322286 h 2322286"/>
              <a:gd name="connsiteX3" fmla="*/ 0 w 2851329"/>
              <a:gd name="connsiteY3" fmla="*/ 2322286 h 232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1329" h="2322286">
                <a:moveTo>
                  <a:pt x="0" y="0"/>
                </a:moveTo>
                <a:lnTo>
                  <a:pt x="2851329" y="0"/>
                </a:lnTo>
                <a:lnTo>
                  <a:pt x="2851329" y="2322286"/>
                </a:lnTo>
                <a:lnTo>
                  <a:pt x="0" y="2322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81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626EED4-B512-4047-8CA0-8FE8E52867E0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109082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43052B4-9750-4ABA-B1C7-0286BC2B830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0624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80DAEB-BEA3-48AB-88E5-06C841C9EC4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369852" y="3941758"/>
            <a:ext cx="2945409" cy="2154242"/>
          </a:xfrm>
          <a:custGeom>
            <a:avLst/>
            <a:gdLst>
              <a:gd name="connsiteX0" fmla="*/ 0 w 2945409"/>
              <a:gd name="connsiteY0" fmla="*/ 0 h 2154242"/>
              <a:gd name="connsiteX1" fmla="*/ 2945409 w 2945409"/>
              <a:gd name="connsiteY1" fmla="*/ 0 h 2154242"/>
              <a:gd name="connsiteX2" fmla="*/ 2945409 w 2945409"/>
              <a:gd name="connsiteY2" fmla="*/ 2154242 h 2154242"/>
              <a:gd name="connsiteX3" fmla="*/ 0 w 2945409"/>
              <a:gd name="connsiteY3" fmla="*/ 2154242 h 215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409" h="2154242">
                <a:moveTo>
                  <a:pt x="0" y="0"/>
                </a:moveTo>
                <a:lnTo>
                  <a:pt x="2945409" y="0"/>
                </a:lnTo>
                <a:lnTo>
                  <a:pt x="2945409" y="2154242"/>
                </a:lnTo>
                <a:lnTo>
                  <a:pt x="0" y="2154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74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E301ADFE-FD12-40DF-9911-B2E623989DB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27989" y="136467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0A2C24A-459D-4C04-B0D6-54E68B5761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459213" y="3532020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35E86B1-D00B-4408-B4C1-384F8F892D0C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469011" y="2365829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FFD6698-22AB-4B50-8CD6-200CB175CAA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418191" y="1302658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68D62EB-5452-46A2-BD4D-B030ED6DB40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519831" y="3429000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367B29B-E43B-4B16-B66C-5E036446601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478809" y="1199638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04E5E44-038B-4703-89D1-79A90351155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510033" y="4595191"/>
            <a:ext cx="2466556" cy="2126342"/>
          </a:xfrm>
          <a:custGeom>
            <a:avLst/>
            <a:gdLst>
              <a:gd name="connsiteX0" fmla="*/ 531586 w 2466556"/>
              <a:gd name="connsiteY0" fmla="*/ 0 h 2126342"/>
              <a:gd name="connsiteX1" fmla="*/ 1934971 w 2466556"/>
              <a:gd name="connsiteY1" fmla="*/ 0 h 2126342"/>
              <a:gd name="connsiteX2" fmla="*/ 2466556 w 2466556"/>
              <a:gd name="connsiteY2" fmla="*/ 1063171 h 2126342"/>
              <a:gd name="connsiteX3" fmla="*/ 1934971 w 2466556"/>
              <a:gd name="connsiteY3" fmla="*/ 2126342 h 2126342"/>
              <a:gd name="connsiteX4" fmla="*/ 531586 w 2466556"/>
              <a:gd name="connsiteY4" fmla="*/ 2126342 h 2126342"/>
              <a:gd name="connsiteX5" fmla="*/ 0 w 2466556"/>
              <a:gd name="connsiteY5" fmla="*/ 1063171 h 212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6556" h="2126342">
                <a:moveTo>
                  <a:pt x="531586" y="0"/>
                </a:moveTo>
                <a:lnTo>
                  <a:pt x="1934971" y="0"/>
                </a:lnTo>
                <a:lnTo>
                  <a:pt x="2466556" y="1063171"/>
                </a:lnTo>
                <a:lnTo>
                  <a:pt x="1934971" y="2126342"/>
                </a:lnTo>
                <a:lnTo>
                  <a:pt x="531586" y="2126342"/>
                </a:lnTo>
                <a:lnTo>
                  <a:pt x="0" y="106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91147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EA2262-6E4A-4214-978C-4F62DF2F417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64260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8F1B4CD-6EB7-47D4-90B9-1E0B3246B97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449821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A1B5C27-F9EB-4A71-979A-CF44164993A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07040" y="1909768"/>
            <a:ext cx="2377918" cy="2049930"/>
          </a:xfrm>
          <a:custGeom>
            <a:avLst/>
            <a:gdLst>
              <a:gd name="connsiteX0" fmla="*/ 512483 w 2377918"/>
              <a:gd name="connsiteY0" fmla="*/ 0 h 2049930"/>
              <a:gd name="connsiteX1" fmla="*/ 1865436 w 2377918"/>
              <a:gd name="connsiteY1" fmla="*/ 0 h 2049930"/>
              <a:gd name="connsiteX2" fmla="*/ 2377918 w 2377918"/>
              <a:gd name="connsiteY2" fmla="*/ 1024965 h 2049930"/>
              <a:gd name="connsiteX3" fmla="*/ 1865436 w 2377918"/>
              <a:gd name="connsiteY3" fmla="*/ 2049930 h 2049930"/>
              <a:gd name="connsiteX4" fmla="*/ 512483 w 2377918"/>
              <a:gd name="connsiteY4" fmla="*/ 2049930 h 2049930"/>
              <a:gd name="connsiteX5" fmla="*/ 0 w 2377918"/>
              <a:gd name="connsiteY5" fmla="*/ 1024965 h 204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918" h="2049930">
                <a:moveTo>
                  <a:pt x="512483" y="0"/>
                </a:moveTo>
                <a:lnTo>
                  <a:pt x="1865436" y="0"/>
                </a:lnTo>
                <a:lnTo>
                  <a:pt x="2377918" y="1024965"/>
                </a:lnTo>
                <a:lnTo>
                  <a:pt x="1865436" y="2049930"/>
                </a:lnTo>
                <a:lnTo>
                  <a:pt x="512483" y="2049930"/>
                </a:lnTo>
                <a:lnTo>
                  <a:pt x="0" y="10249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15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EA39682-2A7B-410B-BC9E-87579B52370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058140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E1402E2-5950-4F9D-8679-8AF25FE3AAC8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276869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653B9ED-7C83-4153-BFC7-F5B334F673F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47319" y="55379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6BDD8BB-D399-4DB6-97A6-8781CB751D8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058140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FBEB6-E13B-4D41-B806-E0B6B26DA0BE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47319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9BC8CB9-A062-487D-A990-EC636C845BD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276869" y="3648438"/>
            <a:ext cx="1934818" cy="1934818"/>
          </a:xfrm>
          <a:custGeom>
            <a:avLst/>
            <a:gdLst>
              <a:gd name="connsiteX0" fmla="*/ 967409 w 1934818"/>
              <a:gd name="connsiteY0" fmla="*/ 0 h 1934818"/>
              <a:gd name="connsiteX1" fmla="*/ 1934818 w 1934818"/>
              <a:gd name="connsiteY1" fmla="*/ 967409 h 1934818"/>
              <a:gd name="connsiteX2" fmla="*/ 967409 w 1934818"/>
              <a:gd name="connsiteY2" fmla="*/ 1934818 h 1934818"/>
              <a:gd name="connsiteX3" fmla="*/ 0 w 1934818"/>
              <a:gd name="connsiteY3" fmla="*/ 967409 h 1934818"/>
              <a:gd name="connsiteX4" fmla="*/ 967409 w 1934818"/>
              <a:gd name="connsiteY4" fmla="*/ 0 h 1934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4818" h="1934818">
                <a:moveTo>
                  <a:pt x="967409" y="0"/>
                </a:moveTo>
                <a:cubicBezTo>
                  <a:pt x="1501694" y="0"/>
                  <a:pt x="1934818" y="433124"/>
                  <a:pt x="1934818" y="967409"/>
                </a:cubicBezTo>
                <a:cubicBezTo>
                  <a:pt x="1934818" y="1501694"/>
                  <a:pt x="1501694" y="1934818"/>
                  <a:pt x="967409" y="1934818"/>
                </a:cubicBezTo>
                <a:cubicBezTo>
                  <a:pt x="433124" y="1934818"/>
                  <a:pt x="0" y="1501694"/>
                  <a:pt x="0" y="967409"/>
                </a:cubicBezTo>
                <a:cubicBezTo>
                  <a:pt x="0" y="433124"/>
                  <a:pt x="433124" y="0"/>
                  <a:pt x="9674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27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56EEB09-1E7B-45B1-B409-4CA235271E3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-13655"/>
            <a:ext cx="5663131" cy="5123351"/>
          </a:xfrm>
          <a:custGeom>
            <a:avLst/>
            <a:gdLst>
              <a:gd name="connsiteX0" fmla="*/ 0 w 5663131"/>
              <a:gd name="connsiteY0" fmla="*/ 10477 h 5123351"/>
              <a:gd name="connsiteX1" fmla="*/ 2019300 w 5663131"/>
              <a:gd name="connsiteY1" fmla="*/ 10477 h 5123351"/>
              <a:gd name="connsiteX2" fmla="*/ 2019300 w 5663131"/>
              <a:gd name="connsiteY2" fmla="*/ 5123351 h 5123351"/>
              <a:gd name="connsiteX3" fmla="*/ 0 w 5663131"/>
              <a:gd name="connsiteY3" fmla="*/ 5123351 h 5123351"/>
              <a:gd name="connsiteX4" fmla="*/ 3981260 w 5663131"/>
              <a:gd name="connsiteY4" fmla="*/ 0 h 5123351"/>
              <a:gd name="connsiteX5" fmla="*/ 5663131 w 5663131"/>
              <a:gd name="connsiteY5" fmla="*/ 0 h 5123351"/>
              <a:gd name="connsiteX6" fmla="*/ 5663131 w 5663131"/>
              <a:gd name="connsiteY6" fmla="*/ 2744111 h 5123351"/>
              <a:gd name="connsiteX7" fmla="*/ 3981260 w 5663131"/>
              <a:gd name="connsiteY7" fmla="*/ 2744111 h 5123351"/>
              <a:gd name="connsiteX8" fmla="*/ 2159345 w 5663131"/>
              <a:gd name="connsiteY8" fmla="*/ 0 h 5123351"/>
              <a:gd name="connsiteX9" fmla="*/ 3841216 w 5663131"/>
              <a:gd name="connsiteY9" fmla="*/ 0 h 5123351"/>
              <a:gd name="connsiteX10" fmla="*/ 3841216 w 5663131"/>
              <a:gd name="connsiteY10" fmla="*/ 3727639 h 5123351"/>
              <a:gd name="connsiteX11" fmla="*/ 2159345 w 5663131"/>
              <a:gd name="connsiteY11" fmla="*/ 3727639 h 5123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663131" h="5123351">
                <a:moveTo>
                  <a:pt x="0" y="10477"/>
                </a:moveTo>
                <a:lnTo>
                  <a:pt x="2019300" y="10477"/>
                </a:lnTo>
                <a:lnTo>
                  <a:pt x="2019300" y="5123351"/>
                </a:lnTo>
                <a:lnTo>
                  <a:pt x="0" y="5123351"/>
                </a:lnTo>
                <a:close/>
                <a:moveTo>
                  <a:pt x="3981260" y="0"/>
                </a:moveTo>
                <a:lnTo>
                  <a:pt x="5663131" y="0"/>
                </a:lnTo>
                <a:lnTo>
                  <a:pt x="5663131" y="2744111"/>
                </a:lnTo>
                <a:lnTo>
                  <a:pt x="3981260" y="2744111"/>
                </a:lnTo>
                <a:close/>
                <a:moveTo>
                  <a:pt x="2159345" y="0"/>
                </a:moveTo>
                <a:lnTo>
                  <a:pt x="3841216" y="0"/>
                </a:lnTo>
                <a:lnTo>
                  <a:pt x="3841216" y="3727639"/>
                </a:lnTo>
                <a:lnTo>
                  <a:pt x="2159345" y="37276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56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46BDDD-3449-4E36-B7D4-E903E12B01B5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049383" y="1722215"/>
            <a:ext cx="5053775" cy="4491943"/>
          </a:xfrm>
          <a:custGeom>
            <a:avLst/>
            <a:gdLst>
              <a:gd name="connsiteX0" fmla="*/ 3931724 w 5053775"/>
              <a:gd name="connsiteY0" fmla="*/ 3258922 h 4491943"/>
              <a:gd name="connsiteX1" fmla="*/ 4745520 w 5053775"/>
              <a:gd name="connsiteY1" fmla="*/ 3258922 h 4491943"/>
              <a:gd name="connsiteX2" fmla="*/ 5053775 w 5053775"/>
              <a:gd name="connsiteY2" fmla="*/ 3875433 h 4491943"/>
              <a:gd name="connsiteX3" fmla="*/ 4745520 w 5053775"/>
              <a:gd name="connsiteY3" fmla="*/ 4491943 h 4491943"/>
              <a:gd name="connsiteX4" fmla="*/ 3931724 w 5053775"/>
              <a:gd name="connsiteY4" fmla="*/ 4491943 h 4491943"/>
              <a:gd name="connsiteX5" fmla="*/ 3623469 w 5053775"/>
              <a:gd name="connsiteY5" fmla="*/ 3875433 h 4491943"/>
              <a:gd name="connsiteX6" fmla="*/ 1540154 w 5053775"/>
              <a:gd name="connsiteY6" fmla="*/ 3258922 h 4491943"/>
              <a:gd name="connsiteX7" fmla="*/ 2353950 w 5053775"/>
              <a:gd name="connsiteY7" fmla="*/ 3258922 h 4491943"/>
              <a:gd name="connsiteX8" fmla="*/ 2662205 w 5053775"/>
              <a:gd name="connsiteY8" fmla="*/ 3875433 h 4491943"/>
              <a:gd name="connsiteX9" fmla="*/ 2353950 w 5053775"/>
              <a:gd name="connsiteY9" fmla="*/ 4491943 h 4491943"/>
              <a:gd name="connsiteX10" fmla="*/ 1540154 w 5053775"/>
              <a:gd name="connsiteY10" fmla="*/ 4491943 h 4491943"/>
              <a:gd name="connsiteX11" fmla="*/ 1231900 w 5053775"/>
              <a:gd name="connsiteY11" fmla="*/ 3875433 h 4491943"/>
              <a:gd name="connsiteX12" fmla="*/ 341593 w 5053775"/>
              <a:gd name="connsiteY12" fmla="*/ 2624457 h 4491943"/>
              <a:gd name="connsiteX13" fmla="*/ 1155389 w 5053775"/>
              <a:gd name="connsiteY13" fmla="*/ 2624457 h 4491943"/>
              <a:gd name="connsiteX14" fmla="*/ 1463643 w 5053775"/>
              <a:gd name="connsiteY14" fmla="*/ 3240968 h 4491943"/>
              <a:gd name="connsiteX15" fmla="*/ 1155389 w 5053775"/>
              <a:gd name="connsiteY15" fmla="*/ 3857478 h 4491943"/>
              <a:gd name="connsiteX16" fmla="*/ 341593 w 5053775"/>
              <a:gd name="connsiteY16" fmla="*/ 3857478 h 4491943"/>
              <a:gd name="connsiteX17" fmla="*/ 33337 w 5053775"/>
              <a:gd name="connsiteY17" fmla="*/ 3240968 h 4491943"/>
              <a:gd name="connsiteX18" fmla="*/ 2723580 w 5053775"/>
              <a:gd name="connsiteY18" fmla="*/ 2605036 h 4491943"/>
              <a:gd name="connsiteX19" fmla="*/ 3537376 w 5053775"/>
              <a:gd name="connsiteY19" fmla="*/ 2605036 h 4491943"/>
              <a:gd name="connsiteX20" fmla="*/ 3845631 w 5053775"/>
              <a:gd name="connsiteY20" fmla="*/ 3221547 h 4491943"/>
              <a:gd name="connsiteX21" fmla="*/ 3537376 w 5053775"/>
              <a:gd name="connsiteY21" fmla="*/ 3838057 h 4491943"/>
              <a:gd name="connsiteX22" fmla="*/ 2723580 w 5053775"/>
              <a:gd name="connsiteY22" fmla="*/ 3838057 h 4491943"/>
              <a:gd name="connsiteX23" fmla="*/ 2415325 w 5053775"/>
              <a:gd name="connsiteY23" fmla="*/ 3221547 h 4491943"/>
              <a:gd name="connsiteX24" fmla="*/ 3931724 w 5053775"/>
              <a:gd name="connsiteY24" fmla="*/ 1951149 h 4491943"/>
              <a:gd name="connsiteX25" fmla="*/ 4745520 w 5053775"/>
              <a:gd name="connsiteY25" fmla="*/ 1951149 h 4491943"/>
              <a:gd name="connsiteX26" fmla="*/ 5053775 w 5053775"/>
              <a:gd name="connsiteY26" fmla="*/ 2567660 h 4491943"/>
              <a:gd name="connsiteX27" fmla="*/ 4745520 w 5053775"/>
              <a:gd name="connsiteY27" fmla="*/ 3184170 h 4491943"/>
              <a:gd name="connsiteX28" fmla="*/ 3931724 w 5053775"/>
              <a:gd name="connsiteY28" fmla="*/ 3184170 h 4491943"/>
              <a:gd name="connsiteX29" fmla="*/ 3623469 w 5053775"/>
              <a:gd name="connsiteY29" fmla="*/ 2567660 h 4491943"/>
              <a:gd name="connsiteX30" fmla="*/ 1540154 w 5053775"/>
              <a:gd name="connsiteY30" fmla="*/ 1951149 h 4491943"/>
              <a:gd name="connsiteX31" fmla="*/ 2353950 w 5053775"/>
              <a:gd name="connsiteY31" fmla="*/ 1951149 h 4491943"/>
              <a:gd name="connsiteX32" fmla="*/ 2662205 w 5053775"/>
              <a:gd name="connsiteY32" fmla="*/ 2567660 h 4491943"/>
              <a:gd name="connsiteX33" fmla="*/ 2353950 w 5053775"/>
              <a:gd name="connsiteY33" fmla="*/ 3184170 h 4491943"/>
              <a:gd name="connsiteX34" fmla="*/ 1540154 w 5053775"/>
              <a:gd name="connsiteY34" fmla="*/ 3184170 h 4491943"/>
              <a:gd name="connsiteX35" fmla="*/ 1231900 w 5053775"/>
              <a:gd name="connsiteY35" fmla="*/ 2567660 h 4491943"/>
              <a:gd name="connsiteX36" fmla="*/ 341593 w 5053775"/>
              <a:gd name="connsiteY36" fmla="*/ 1321939 h 4491943"/>
              <a:gd name="connsiteX37" fmla="*/ 1155389 w 5053775"/>
              <a:gd name="connsiteY37" fmla="*/ 1321939 h 4491943"/>
              <a:gd name="connsiteX38" fmla="*/ 1463643 w 5053775"/>
              <a:gd name="connsiteY38" fmla="*/ 1938450 h 4491943"/>
              <a:gd name="connsiteX39" fmla="*/ 1155389 w 5053775"/>
              <a:gd name="connsiteY39" fmla="*/ 2554960 h 4491943"/>
              <a:gd name="connsiteX40" fmla="*/ 341593 w 5053775"/>
              <a:gd name="connsiteY40" fmla="*/ 2554960 h 4491943"/>
              <a:gd name="connsiteX41" fmla="*/ 33338 w 5053775"/>
              <a:gd name="connsiteY41" fmla="*/ 1938450 h 4491943"/>
              <a:gd name="connsiteX42" fmla="*/ 2723580 w 5053775"/>
              <a:gd name="connsiteY42" fmla="*/ 1302518 h 4491943"/>
              <a:gd name="connsiteX43" fmla="*/ 3537376 w 5053775"/>
              <a:gd name="connsiteY43" fmla="*/ 1302518 h 4491943"/>
              <a:gd name="connsiteX44" fmla="*/ 3845631 w 5053775"/>
              <a:gd name="connsiteY44" fmla="*/ 1919029 h 4491943"/>
              <a:gd name="connsiteX45" fmla="*/ 3537376 w 5053775"/>
              <a:gd name="connsiteY45" fmla="*/ 2535539 h 4491943"/>
              <a:gd name="connsiteX46" fmla="*/ 2723580 w 5053775"/>
              <a:gd name="connsiteY46" fmla="*/ 2535539 h 4491943"/>
              <a:gd name="connsiteX47" fmla="*/ 2415325 w 5053775"/>
              <a:gd name="connsiteY47" fmla="*/ 1919029 h 4491943"/>
              <a:gd name="connsiteX48" fmla="*/ 3919024 w 5053775"/>
              <a:gd name="connsiteY48" fmla="*/ 635931 h 4491943"/>
              <a:gd name="connsiteX49" fmla="*/ 4732820 w 5053775"/>
              <a:gd name="connsiteY49" fmla="*/ 635931 h 4491943"/>
              <a:gd name="connsiteX50" fmla="*/ 5041075 w 5053775"/>
              <a:gd name="connsiteY50" fmla="*/ 1252442 h 4491943"/>
              <a:gd name="connsiteX51" fmla="*/ 4732820 w 5053775"/>
              <a:gd name="connsiteY51" fmla="*/ 1868952 h 4491943"/>
              <a:gd name="connsiteX52" fmla="*/ 3919024 w 5053775"/>
              <a:gd name="connsiteY52" fmla="*/ 1868952 h 4491943"/>
              <a:gd name="connsiteX53" fmla="*/ 3610769 w 5053775"/>
              <a:gd name="connsiteY53" fmla="*/ 1252442 h 4491943"/>
              <a:gd name="connsiteX54" fmla="*/ 1527454 w 5053775"/>
              <a:gd name="connsiteY54" fmla="*/ 635931 h 4491943"/>
              <a:gd name="connsiteX55" fmla="*/ 2341250 w 5053775"/>
              <a:gd name="connsiteY55" fmla="*/ 635931 h 4491943"/>
              <a:gd name="connsiteX56" fmla="*/ 2649505 w 5053775"/>
              <a:gd name="connsiteY56" fmla="*/ 1252442 h 4491943"/>
              <a:gd name="connsiteX57" fmla="*/ 2341250 w 5053775"/>
              <a:gd name="connsiteY57" fmla="*/ 1868952 h 4491943"/>
              <a:gd name="connsiteX58" fmla="*/ 1527454 w 5053775"/>
              <a:gd name="connsiteY58" fmla="*/ 1868952 h 4491943"/>
              <a:gd name="connsiteX59" fmla="*/ 1219200 w 5053775"/>
              <a:gd name="connsiteY59" fmla="*/ 1252442 h 4491943"/>
              <a:gd name="connsiteX60" fmla="*/ 308255 w 5053775"/>
              <a:gd name="connsiteY60" fmla="*/ 19421 h 4491943"/>
              <a:gd name="connsiteX61" fmla="*/ 1122051 w 5053775"/>
              <a:gd name="connsiteY61" fmla="*/ 19421 h 4491943"/>
              <a:gd name="connsiteX62" fmla="*/ 1430305 w 5053775"/>
              <a:gd name="connsiteY62" fmla="*/ 635932 h 4491943"/>
              <a:gd name="connsiteX63" fmla="*/ 1122051 w 5053775"/>
              <a:gd name="connsiteY63" fmla="*/ 1252442 h 4491943"/>
              <a:gd name="connsiteX64" fmla="*/ 308255 w 5053775"/>
              <a:gd name="connsiteY64" fmla="*/ 1252442 h 4491943"/>
              <a:gd name="connsiteX65" fmla="*/ 0 w 5053775"/>
              <a:gd name="connsiteY65" fmla="*/ 635932 h 4491943"/>
              <a:gd name="connsiteX66" fmla="*/ 2690242 w 5053775"/>
              <a:gd name="connsiteY66" fmla="*/ 0 h 4491943"/>
              <a:gd name="connsiteX67" fmla="*/ 3504038 w 5053775"/>
              <a:gd name="connsiteY67" fmla="*/ 0 h 4491943"/>
              <a:gd name="connsiteX68" fmla="*/ 3812293 w 5053775"/>
              <a:gd name="connsiteY68" fmla="*/ 616511 h 4491943"/>
              <a:gd name="connsiteX69" fmla="*/ 3504038 w 5053775"/>
              <a:gd name="connsiteY69" fmla="*/ 1233021 h 4491943"/>
              <a:gd name="connsiteX70" fmla="*/ 2690242 w 5053775"/>
              <a:gd name="connsiteY70" fmla="*/ 1233021 h 4491943"/>
              <a:gd name="connsiteX71" fmla="*/ 2381987 w 5053775"/>
              <a:gd name="connsiteY71" fmla="*/ 616511 h 449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053775" h="4491943">
                <a:moveTo>
                  <a:pt x="3931724" y="3258922"/>
                </a:moveTo>
                <a:lnTo>
                  <a:pt x="4745520" y="3258922"/>
                </a:lnTo>
                <a:lnTo>
                  <a:pt x="5053775" y="3875433"/>
                </a:lnTo>
                <a:lnTo>
                  <a:pt x="4745520" y="4491943"/>
                </a:lnTo>
                <a:lnTo>
                  <a:pt x="3931724" y="4491943"/>
                </a:lnTo>
                <a:lnTo>
                  <a:pt x="3623469" y="3875433"/>
                </a:lnTo>
                <a:close/>
                <a:moveTo>
                  <a:pt x="1540154" y="3258922"/>
                </a:moveTo>
                <a:lnTo>
                  <a:pt x="2353950" y="3258922"/>
                </a:lnTo>
                <a:lnTo>
                  <a:pt x="2662205" y="3875433"/>
                </a:lnTo>
                <a:lnTo>
                  <a:pt x="2353950" y="4491943"/>
                </a:lnTo>
                <a:lnTo>
                  <a:pt x="1540154" y="4491943"/>
                </a:lnTo>
                <a:lnTo>
                  <a:pt x="1231900" y="3875433"/>
                </a:lnTo>
                <a:close/>
                <a:moveTo>
                  <a:pt x="341593" y="2624457"/>
                </a:moveTo>
                <a:lnTo>
                  <a:pt x="1155389" y="2624457"/>
                </a:lnTo>
                <a:lnTo>
                  <a:pt x="1463643" y="3240968"/>
                </a:lnTo>
                <a:lnTo>
                  <a:pt x="1155389" y="3857478"/>
                </a:lnTo>
                <a:lnTo>
                  <a:pt x="341593" y="3857478"/>
                </a:lnTo>
                <a:lnTo>
                  <a:pt x="33337" y="3240968"/>
                </a:lnTo>
                <a:close/>
                <a:moveTo>
                  <a:pt x="2723580" y="2605036"/>
                </a:moveTo>
                <a:lnTo>
                  <a:pt x="3537376" y="2605036"/>
                </a:lnTo>
                <a:lnTo>
                  <a:pt x="3845631" y="3221547"/>
                </a:lnTo>
                <a:lnTo>
                  <a:pt x="3537376" y="3838057"/>
                </a:lnTo>
                <a:lnTo>
                  <a:pt x="2723580" y="3838057"/>
                </a:lnTo>
                <a:lnTo>
                  <a:pt x="2415325" y="3221547"/>
                </a:lnTo>
                <a:close/>
                <a:moveTo>
                  <a:pt x="3931724" y="1951149"/>
                </a:moveTo>
                <a:lnTo>
                  <a:pt x="4745520" y="1951149"/>
                </a:lnTo>
                <a:lnTo>
                  <a:pt x="5053775" y="2567660"/>
                </a:lnTo>
                <a:lnTo>
                  <a:pt x="4745520" y="3184170"/>
                </a:lnTo>
                <a:lnTo>
                  <a:pt x="3931724" y="3184170"/>
                </a:lnTo>
                <a:lnTo>
                  <a:pt x="3623469" y="2567660"/>
                </a:lnTo>
                <a:close/>
                <a:moveTo>
                  <a:pt x="1540154" y="1951149"/>
                </a:moveTo>
                <a:lnTo>
                  <a:pt x="2353950" y="1951149"/>
                </a:lnTo>
                <a:lnTo>
                  <a:pt x="2662205" y="2567660"/>
                </a:lnTo>
                <a:lnTo>
                  <a:pt x="2353950" y="3184170"/>
                </a:lnTo>
                <a:lnTo>
                  <a:pt x="1540154" y="3184170"/>
                </a:lnTo>
                <a:lnTo>
                  <a:pt x="1231900" y="2567660"/>
                </a:lnTo>
                <a:close/>
                <a:moveTo>
                  <a:pt x="341593" y="1321939"/>
                </a:moveTo>
                <a:lnTo>
                  <a:pt x="1155389" y="1321939"/>
                </a:lnTo>
                <a:lnTo>
                  <a:pt x="1463643" y="1938450"/>
                </a:lnTo>
                <a:lnTo>
                  <a:pt x="1155389" y="2554960"/>
                </a:lnTo>
                <a:lnTo>
                  <a:pt x="341593" y="2554960"/>
                </a:lnTo>
                <a:lnTo>
                  <a:pt x="33338" y="1938450"/>
                </a:lnTo>
                <a:close/>
                <a:moveTo>
                  <a:pt x="2723580" y="1302518"/>
                </a:moveTo>
                <a:lnTo>
                  <a:pt x="3537376" y="1302518"/>
                </a:lnTo>
                <a:lnTo>
                  <a:pt x="3845631" y="1919029"/>
                </a:lnTo>
                <a:lnTo>
                  <a:pt x="3537376" y="2535539"/>
                </a:lnTo>
                <a:lnTo>
                  <a:pt x="2723580" y="2535539"/>
                </a:lnTo>
                <a:lnTo>
                  <a:pt x="2415325" y="1919029"/>
                </a:lnTo>
                <a:close/>
                <a:moveTo>
                  <a:pt x="3919024" y="635931"/>
                </a:moveTo>
                <a:lnTo>
                  <a:pt x="4732820" y="635931"/>
                </a:lnTo>
                <a:lnTo>
                  <a:pt x="5041075" y="1252442"/>
                </a:lnTo>
                <a:lnTo>
                  <a:pt x="4732820" y="1868952"/>
                </a:lnTo>
                <a:lnTo>
                  <a:pt x="3919024" y="1868952"/>
                </a:lnTo>
                <a:lnTo>
                  <a:pt x="3610769" y="1252442"/>
                </a:lnTo>
                <a:close/>
                <a:moveTo>
                  <a:pt x="1527454" y="635931"/>
                </a:moveTo>
                <a:lnTo>
                  <a:pt x="2341250" y="635931"/>
                </a:lnTo>
                <a:lnTo>
                  <a:pt x="2649505" y="1252442"/>
                </a:lnTo>
                <a:lnTo>
                  <a:pt x="2341250" y="1868952"/>
                </a:lnTo>
                <a:lnTo>
                  <a:pt x="1527454" y="1868952"/>
                </a:lnTo>
                <a:lnTo>
                  <a:pt x="1219200" y="1252442"/>
                </a:lnTo>
                <a:close/>
                <a:moveTo>
                  <a:pt x="308255" y="19421"/>
                </a:moveTo>
                <a:lnTo>
                  <a:pt x="1122051" y="19421"/>
                </a:lnTo>
                <a:lnTo>
                  <a:pt x="1430305" y="635932"/>
                </a:lnTo>
                <a:lnTo>
                  <a:pt x="1122051" y="1252442"/>
                </a:lnTo>
                <a:lnTo>
                  <a:pt x="308255" y="1252442"/>
                </a:lnTo>
                <a:lnTo>
                  <a:pt x="0" y="635932"/>
                </a:lnTo>
                <a:close/>
                <a:moveTo>
                  <a:pt x="2690242" y="0"/>
                </a:moveTo>
                <a:lnTo>
                  <a:pt x="3504038" y="0"/>
                </a:lnTo>
                <a:lnTo>
                  <a:pt x="3812293" y="616511"/>
                </a:lnTo>
                <a:lnTo>
                  <a:pt x="3504038" y="1233021"/>
                </a:lnTo>
                <a:lnTo>
                  <a:pt x="2690242" y="1233021"/>
                </a:lnTo>
                <a:lnTo>
                  <a:pt x="2381987" y="6165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3926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F8E266-A5A9-4C28-AF94-DD9F18189EE6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76510" y="3276967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4E3CDB5-5DA9-45C0-84D6-C963A79E183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966582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F92A89-84FC-43E1-A429-15AA1255C6A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07851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1B8E0F-4A70-4E43-AC42-3B552DC6E34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654" y="3276967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CC42CE5-E5FE-4C5B-AD4B-844930CBA742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725313" y="338152"/>
            <a:ext cx="2264229" cy="3242882"/>
          </a:xfrm>
          <a:custGeom>
            <a:avLst/>
            <a:gdLst>
              <a:gd name="connsiteX0" fmla="*/ 0 w 2264229"/>
              <a:gd name="connsiteY0" fmla="*/ 0 h 3242882"/>
              <a:gd name="connsiteX1" fmla="*/ 2264229 w 2264229"/>
              <a:gd name="connsiteY1" fmla="*/ 0 h 3242882"/>
              <a:gd name="connsiteX2" fmla="*/ 2264229 w 2264229"/>
              <a:gd name="connsiteY2" fmla="*/ 3242882 h 3242882"/>
              <a:gd name="connsiteX3" fmla="*/ 0 w 2264229"/>
              <a:gd name="connsiteY3" fmla="*/ 3242882 h 324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242882">
                <a:moveTo>
                  <a:pt x="0" y="0"/>
                </a:moveTo>
                <a:lnTo>
                  <a:pt x="2264229" y="0"/>
                </a:lnTo>
                <a:lnTo>
                  <a:pt x="2264229" y="3242882"/>
                </a:lnTo>
                <a:lnTo>
                  <a:pt x="0" y="32428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281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4530D7-4C74-4B5B-83AF-5335C21457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74043" y="-7682"/>
            <a:ext cx="5807459" cy="6043686"/>
          </a:xfrm>
          <a:custGeom>
            <a:avLst/>
            <a:gdLst>
              <a:gd name="connsiteX0" fmla="*/ 714453 w 5807459"/>
              <a:gd name="connsiteY0" fmla="*/ 3301988 h 6043686"/>
              <a:gd name="connsiteX1" fmla="*/ 2523975 w 5807459"/>
              <a:gd name="connsiteY1" fmla="*/ 3301988 h 6043686"/>
              <a:gd name="connsiteX2" fmla="*/ 3209400 w 5807459"/>
              <a:gd name="connsiteY2" fmla="*/ 4672837 h 6043686"/>
              <a:gd name="connsiteX3" fmla="*/ 2523975 w 5807459"/>
              <a:gd name="connsiteY3" fmla="*/ 6043686 h 6043686"/>
              <a:gd name="connsiteX4" fmla="*/ 714453 w 5807459"/>
              <a:gd name="connsiteY4" fmla="*/ 6043686 h 6043686"/>
              <a:gd name="connsiteX5" fmla="*/ 29028 w 5807459"/>
              <a:gd name="connsiteY5" fmla="*/ 4672837 h 6043686"/>
              <a:gd name="connsiteX6" fmla="*/ 3312512 w 5807459"/>
              <a:gd name="connsiteY6" fmla="*/ 1846464 h 6043686"/>
              <a:gd name="connsiteX7" fmla="*/ 5122034 w 5807459"/>
              <a:gd name="connsiteY7" fmla="*/ 1846464 h 6043686"/>
              <a:gd name="connsiteX8" fmla="*/ 5807459 w 5807459"/>
              <a:gd name="connsiteY8" fmla="*/ 3217313 h 6043686"/>
              <a:gd name="connsiteX9" fmla="*/ 5122034 w 5807459"/>
              <a:gd name="connsiteY9" fmla="*/ 4588162 h 6043686"/>
              <a:gd name="connsiteX10" fmla="*/ 3312512 w 5807459"/>
              <a:gd name="connsiteY10" fmla="*/ 4588162 h 6043686"/>
              <a:gd name="connsiteX11" fmla="*/ 2627087 w 5807459"/>
              <a:gd name="connsiteY11" fmla="*/ 3217313 h 6043686"/>
              <a:gd name="connsiteX12" fmla="*/ 685425 w 5807459"/>
              <a:gd name="connsiteY12" fmla="*/ 448551 h 6043686"/>
              <a:gd name="connsiteX13" fmla="*/ 2494947 w 5807459"/>
              <a:gd name="connsiteY13" fmla="*/ 448551 h 6043686"/>
              <a:gd name="connsiteX14" fmla="*/ 3180372 w 5807459"/>
              <a:gd name="connsiteY14" fmla="*/ 1819400 h 6043686"/>
              <a:gd name="connsiteX15" fmla="*/ 2494947 w 5807459"/>
              <a:gd name="connsiteY15" fmla="*/ 3190249 h 6043686"/>
              <a:gd name="connsiteX16" fmla="*/ 685425 w 5807459"/>
              <a:gd name="connsiteY16" fmla="*/ 3190249 h 6043686"/>
              <a:gd name="connsiteX17" fmla="*/ 0 w 5807459"/>
              <a:gd name="connsiteY17" fmla="*/ 1819400 h 6043686"/>
              <a:gd name="connsiteX18" fmla="*/ 3279797 w 5807459"/>
              <a:gd name="connsiteY18" fmla="*/ 0 h 6043686"/>
              <a:gd name="connsiteX19" fmla="*/ 4412456 w 5807459"/>
              <a:gd name="connsiteY19" fmla="*/ 0 h 6043686"/>
              <a:gd name="connsiteX20" fmla="*/ 4841494 w 5807459"/>
              <a:gd name="connsiteY20" fmla="*/ 858076 h 6043686"/>
              <a:gd name="connsiteX21" fmla="*/ 4412456 w 5807459"/>
              <a:gd name="connsiteY21" fmla="*/ 1716151 h 6043686"/>
              <a:gd name="connsiteX22" fmla="*/ 3279797 w 5807459"/>
              <a:gd name="connsiteY22" fmla="*/ 1716151 h 6043686"/>
              <a:gd name="connsiteX23" fmla="*/ 2850759 w 5807459"/>
              <a:gd name="connsiteY23" fmla="*/ 858076 h 6043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7459" h="6043686">
                <a:moveTo>
                  <a:pt x="714453" y="3301988"/>
                </a:moveTo>
                <a:lnTo>
                  <a:pt x="2523975" y="3301988"/>
                </a:lnTo>
                <a:lnTo>
                  <a:pt x="3209400" y="4672837"/>
                </a:lnTo>
                <a:lnTo>
                  <a:pt x="2523975" y="6043686"/>
                </a:lnTo>
                <a:lnTo>
                  <a:pt x="714453" y="6043686"/>
                </a:lnTo>
                <a:lnTo>
                  <a:pt x="29028" y="4672837"/>
                </a:lnTo>
                <a:close/>
                <a:moveTo>
                  <a:pt x="3312512" y="1846464"/>
                </a:moveTo>
                <a:lnTo>
                  <a:pt x="5122034" y="1846464"/>
                </a:lnTo>
                <a:lnTo>
                  <a:pt x="5807459" y="3217313"/>
                </a:lnTo>
                <a:lnTo>
                  <a:pt x="5122034" y="4588162"/>
                </a:lnTo>
                <a:lnTo>
                  <a:pt x="3312512" y="4588162"/>
                </a:lnTo>
                <a:lnTo>
                  <a:pt x="2627087" y="3217313"/>
                </a:lnTo>
                <a:close/>
                <a:moveTo>
                  <a:pt x="685425" y="448551"/>
                </a:moveTo>
                <a:lnTo>
                  <a:pt x="2494947" y="448551"/>
                </a:lnTo>
                <a:lnTo>
                  <a:pt x="3180372" y="1819400"/>
                </a:lnTo>
                <a:lnTo>
                  <a:pt x="2494947" y="3190249"/>
                </a:lnTo>
                <a:lnTo>
                  <a:pt x="685425" y="3190249"/>
                </a:lnTo>
                <a:lnTo>
                  <a:pt x="0" y="1819400"/>
                </a:lnTo>
                <a:close/>
                <a:moveTo>
                  <a:pt x="3279797" y="0"/>
                </a:moveTo>
                <a:lnTo>
                  <a:pt x="4412456" y="0"/>
                </a:lnTo>
                <a:lnTo>
                  <a:pt x="4841494" y="858076"/>
                </a:lnTo>
                <a:lnTo>
                  <a:pt x="4412456" y="1716151"/>
                </a:lnTo>
                <a:lnTo>
                  <a:pt x="3279797" y="1716151"/>
                </a:lnTo>
                <a:lnTo>
                  <a:pt x="2850759" y="858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90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F081DE2-A02B-4B72-B4A2-9A150D0C98B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72440" y="461053"/>
            <a:ext cx="11247120" cy="5935894"/>
          </a:xfrm>
          <a:custGeom>
            <a:avLst/>
            <a:gdLst>
              <a:gd name="connsiteX0" fmla="*/ 0 w 11247120"/>
              <a:gd name="connsiteY0" fmla="*/ 0 h 5935894"/>
              <a:gd name="connsiteX1" fmla="*/ 11247120 w 11247120"/>
              <a:gd name="connsiteY1" fmla="*/ 0 h 5935894"/>
              <a:gd name="connsiteX2" fmla="*/ 11247120 w 11247120"/>
              <a:gd name="connsiteY2" fmla="*/ 5935894 h 5935894"/>
              <a:gd name="connsiteX3" fmla="*/ 0 w 11247120"/>
              <a:gd name="connsiteY3" fmla="*/ 5935894 h 5935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7120" h="5935894">
                <a:moveTo>
                  <a:pt x="0" y="0"/>
                </a:moveTo>
                <a:lnTo>
                  <a:pt x="11247120" y="0"/>
                </a:lnTo>
                <a:lnTo>
                  <a:pt x="11247120" y="5935894"/>
                </a:lnTo>
                <a:lnTo>
                  <a:pt x="0" y="59358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47388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5160AAC-0020-4C8E-BDC5-4DD625F8352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76435" y="682172"/>
            <a:ext cx="4049486" cy="5443311"/>
          </a:xfrm>
          <a:custGeom>
            <a:avLst/>
            <a:gdLst>
              <a:gd name="connsiteX0" fmla="*/ 0 w 4049486"/>
              <a:gd name="connsiteY0" fmla="*/ 0 h 5443311"/>
              <a:gd name="connsiteX1" fmla="*/ 4049486 w 4049486"/>
              <a:gd name="connsiteY1" fmla="*/ 0 h 5443311"/>
              <a:gd name="connsiteX2" fmla="*/ 4049486 w 4049486"/>
              <a:gd name="connsiteY2" fmla="*/ 5443311 h 5443311"/>
              <a:gd name="connsiteX3" fmla="*/ 0 w 4049486"/>
              <a:gd name="connsiteY3" fmla="*/ 5443311 h 544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443311">
                <a:moveTo>
                  <a:pt x="0" y="0"/>
                </a:moveTo>
                <a:lnTo>
                  <a:pt x="4049486" y="0"/>
                </a:lnTo>
                <a:lnTo>
                  <a:pt x="4049486" y="5443311"/>
                </a:lnTo>
                <a:lnTo>
                  <a:pt x="0" y="5443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5FCD0E2-A841-4D73-BF77-A5A246EDE65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000091" y="682171"/>
            <a:ext cx="4049486" cy="5443311"/>
          </a:xfrm>
          <a:custGeom>
            <a:avLst/>
            <a:gdLst>
              <a:gd name="connsiteX0" fmla="*/ 0 w 4049486"/>
              <a:gd name="connsiteY0" fmla="*/ 0 h 5443311"/>
              <a:gd name="connsiteX1" fmla="*/ 4049486 w 4049486"/>
              <a:gd name="connsiteY1" fmla="*/ 0 h 5443311"/>
              <a:gd name="connsiteX2" fmla="*/ 4049486 w 4049486"/>
              <a:gd name="connsiteY2" fmla="*/ 5443311 h 5443311"/>
              <a:gd name="connsiteX3" fmla="*/ 0 w 4049486"/>
              <a:gd name="connsiteY3" fmla="*/ 5443311 h 544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443311">
                <a:moveTo>
                  <a:pt x="0" y="0"/>
                </a:moveTo>
                <a:lnTo>
                  <a:pt x="4049486" y="0"/>
                </a:lnTo>
                <a:lnTo>
                  <a:pt x="4049486" y="5443311"/>
                </a:lnTo>
                <a:lnTo>
                  <a:pt x="0" y="5443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3174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B660C0-2ABA-4561-9D28-72F332468EF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171950" y="786718"/>
            <a:ext cx="4115707" cy="5284564"/>
          </a:xfrm>
          <a:custGeom>
            <a:avLst/>
            <a:gdLst>
              <a:gd name="connsiteX0" fmla="*/ 0 w 4115707"/>
              <a:gd name="connsiteY0" fmla="*/ 0 h 5284564"/>
              <a:gd name="connsiteX1" fmla="*/ 4115707 w 4115707"/>
              <a:gd name="connsiteY1" fmla="*/ 0 h 5284564"/>
              <a:gd name="connsiteX2" fmla="*/ 4115707 w 4115707"/>
              <a:gd name="connsiteY2" fmla="*/ 5284564 h 5284564"/>
              <a:gd name="connsiteX3" fmla="*/ 0 w 4115707"/>
              <a:gd name="connsiteY3" fmla="*/ 5284564 h 5284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5707" h="5284564">
                <a:moveTo>
                  <a:pt x="0" y="0"/>
                </a:moveTo>
                <a:lnTo>
                  <a:pt x="4115707" y="0"/>
                </a:lnTo>
                <a:lnTo>
                  <a:pt x="4115707" y="5284564"/>
                </a:lnTo>
                <a:lnTo>
                  <a:pt x="0" y="5284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063A99E-3A81-4775-A957-8722C7F8A7EA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534400" y="786718"/>
            <a:ext cx="2770142" cy="5284564"/>
          </a:xfrm>
          <a:custGeom>
            <a:avLst/>
            <a:gdLst>
              <a:gd name="connsiteX0" fmla="*/ 0 w 2770142"/>
              <a:gd name="connsiteY0" fmla="*/ 0 h 5284564"/>
              <a:gd name="connsiteX1" fmla="*/ 2770142 w 2770142"/>
              <a:gd name="connsiteY1" fmla="*/ 0 h 5284564"/>
              <a:gd name="connsiteX2" fmla="*/ 2770142 w 2770142"/>
              <a:gd name="connsiteY2" fmla="*/ 5284564 h 5284564"/>
              <a:gd name="connsiteX3" fmla="*/ 0 w 2770142"/>
              <a:gd name="connsiteY3" fmla="*/ 5284564 h 5284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0142" h="5284564">
                <a:moveTo>
                  <a:pt x="0" y="0"/>
                </a:moveTo>
                <a:lnTo>
                  <a:pt x="2770142" y="0"/>
                </a:lnTo>
                <a:lnTo>
                  <a:pt x="2770142" y="5284564"/>
                </a:lnTo>
                <a:lnTo>
                  <a:pt x="0" y="52845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668782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CB52E7A-EB73-4ABE-9D9A-8DCCA52B05BE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4037029"/>
          </a:xfrm>
          <a:custGeom>
            <a:avLst/>
            <a:gdLst>
              <a:gd name="connsiteX0" fmla="*/ 0 w 12192000"/>
              <a:gd name="connsiteY0" fmla="*/ 0 h 4037029"/>
              <a:gd name="connsiteX1" fmla="*/ 12192000 w 12192000"/>
              <a:gd name="connsiteY1" fmla="*/ 0 h 4037029"/>
              <a:gd name="connsiteX2" fmla="*/ 12192000 w 12192000"/>
              <a:gd name="connsiteY2" fmla="*/ 16278 h 4037029"/>
              <a:gd name="connsiteX3" fmla="*/ 6091939 w 12192000"/>
              <a:gd name="connsiteY3" fmla="*/ 4037029 h 4037029"/>
              <a:gd name="connsiteX4" fmla="*/ 0 w 12192000"/>
              <a:gd name="connsiteY4" fmla="*/ 16278 h 4037029"/>
              <a:gd name="connsiteX5" fmla="*/ 0 w 12192000"/>
              <a:gd name="connsiteY5" fmla="*/ 0 h 403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4037029">
                <a:moveTo>
                  <a:pt x="0" y="0"/>
                </a:moveTo>
                <a:cubicBezTo>
                  <a:pt x="0" y="0"/>
                  <a:pt x="0" y="0"/>
                  <a:pt x="12192000" y="0"/>
                </a:cubicBezTo>
                <a:cubicBezTo>
                  <a:pt x="12192000" y="0"/>
                  <a:pt x="12192000" y="0"/>
                  <a:pt x="12192000" y="16278"/>
                </a:cubicBezTo>
                <a:cubicBezTo>
                  <a:pt x="11176677" y="2384777"/>
                  <a:pt x="8829250" y="4037029"/>
                  <a:pt x="6091939" y="4037029"/>
                </a:cubicBezTo>
                <a:cubicBezTo>
                  <a:pt x="3362750" y="4037029"/>
                  <a:pt x="1015323" y="2384777"/>
                  <a:pt x="0" y="16278"/>
                </a:cubicBezTo>
                <a:cubicBezTo>
                  <a:pt x="0" y="16278"/>
                  <a:pt x="0" y="16278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9906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DF57EDE-3C70-4805-846A-672A3CC192F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31595" y="217714"/>
            <a:ext cx="3048634" cy="3211286"/>
          </a:xfrm>
          <a:custGeom>
            <a:avLst/>
            <a:gdLst>
              <a:gd name="connsiteX0" fmla="*/ 0 w 3048634"/>
              <a:gd name="connsiteY0" fmla="*/ 0 h 3211286"/>
              <a:gd name="connsiteX1" fmla="*/ 3048634 w 3048634"/>
              <a:gd name="connsiteY1" fmla="*/ 0 h 3211286"/>
              <a:gd name="connsiteX2" fmla="*/ 3048634 w 3048634"/>
              <a:gd name="connsiteY2" fmla="*/ 3211286 h 3211286"/>
              <a:gd name="connsiteX3" fmla="*/ 0 w 3048634"/>
              <a:gd name="connsiteY3" fmla="*/ 3211286 h 321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634" h="3211286">
                <a:moveTo>
                  <a:pt x="0" y="0"/>
                </a:moveTo>
                <a:lnTo>
                  <a:pt x="3048634" y="0"/>
                </a:lnTo>
                <a:lnTo>
                  <a:pt x="3048634" y="3211286"/>
                </a:lnTo>
                <a:lnTo>
                  <a:pt x="0" y="3211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9B2637-DE45-4C4F-B2D7-B39CB0390DC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83430" y="217713"/>
            <a:ext cx="5370285" cy="5529944"/>
          </a:xfrm>
          <a:custGeom>
            <a:avLst/>
            <a:gdLst>
              <a:gd name="connsiteX0" fmla="*/ 0 w 5370285"/>
              <a:gd name="connsiteY0" fmla="*/ 0 h 5529944"/>
              <a:gd name="connsiteX1" fmla="*/ 5370285 w 5370285"/>
              <a:gd name="connsiteY1" fmla="*/ 0 h 5529944"/>
              <a:gd name="connsiteX2" fmla="*/ 5370285 w 5370285"/>
              <a:gd name="connsiteY2" fmla="*/ 5529944 h 5529944"/>
              <a:gd name="connsiteX3" fmla="*/ 0 w 5370285"/>
              <a:gd name="connsiteY3" fmla="*/ 5529944 h 552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0285" h="5529944">
                <a:moveTo>
                  <a:pt x="0" y="0"/>
                </a:moveTo>
                <a:lnTo>
                  <a:pt x="5370285" y="0"/>
                </a:lnTo>
                <a:lnTo>
                  <a:pt x="5370285" y="5529944"/>
                </a:lnTo>
                <a:lnTo>
                  <a:pt x="0" y="552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697811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4272447-9377-43E6-B292-AF996FE6A26E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432800" y="791698"/>
            <a:ext cx="2894874" cy="3286817"/>
          </a:xfrm>
          <a:custGeom>
            <a:avLst/>
            <a:gdLst>
              <a:gd name="connsiteX0" fmla="*/ 0 w 2894874"/>
              <a:gd name="connsiteY0" fmla="*/ 0 h 3286817"/>
              <a:gd name="connsiteX1" fmla="*/ 2894874 w 2894874"/>
              <a:gd name="connsiteY1" fmla="*/ 0 h 3286817"/>
              <a:gd name="connsiteX2" fmla="*/ 2894874 w 2894874"/>
              <a:gd name="connsiteY2" fmla="*/ 3286817 h 3286817"/>
              <a:gd name="connsiteX3" fmla="*/ 0 w 2894874"/>
              <a:gd name="connsiteY3" fmla="*/ 3286817 h 328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4874" h="3286817">
                <a:moveTo>
                  <a:pt x="0" y="0"/>
                </a:moveTo>
                <a:lnTo>
                  <a:pt x="2894874" y="0"/>
                </a:lnTo>
                <a:lnTo>
                  <a:pt x="2894874" y="3286817"/>
                </a:lnTo>
                <a:lnTo>
                  <a:pt x="0" y="32868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3F49C27-4324-4227-B3E9-34B453AC22E2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384800" y="791698"/>
            <a:ext cx="2894874" cy="1863749"/>
          </a:xfrm>
          <a:custGeom>
            <a:avLst/>
            <a:gdLst>
              <a:gd name="connsiteX0" fmla="*/ 0 w 2894874"/>
              <a:gd name="connsiteY0" fmla="*/ 0 h 1863749"/>
              <a:gd name="connsiteX1" fmla="*/ 2894874 w 2894874"/>
              <a:gd name="connsiteY1" fmla="*/ 0 h 1863749"/>
              <a:gd name="connsiteX2" fmla="*/ 2894874 w 2894874"/>
              <a:gd name="connsiteY2" fmla="*/ 1863749 h 1863749"/>
              <a:gd name="connsiteX3" fmla="*/ 0 w 2894874"/>
              <a:gd name="connsiteY3" fmla="*/ 1863749 h 1863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4874" h="1863749">
                <a:moveTo>
                  <a:pt x="0" y="0"/>
                </a:moveTo>
                <a:lnTo>
                  <a:pt x="2894874" y="0"/>
                </a:lnTo>
                <a:lnTo>
                  <a:pt x="2894874" y="1863749"/>
                </a:lnTo>
                <a:lnTo>
                  <a:pt x="0" y="1863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D9C5389-709E-4232-B75A-BA3B2A4F475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84800" y="2779487"/>
            <a:ext cx="2894874" cy="3286817"/>
          </a:xfrm>
          <a:custGeom>
            <a:avLst/>
            <a:gdLst>
              <a:gd name="connsiteX0" fmla="*/ 0 w 2894874"/>
              <a:gd name="connsiteY0" fmla="*/ 0 h 3286817"/>
              <a:gd name="connsiteX1" fmla="*/ 2894874 w 2894874"/>
              <a:gd name="connsiteY1" fmla="*/ 0 h 3286817"/>
              <a:gd name="connsiteX2" fmla="*/ 2894874 w 2894874"/>
              <a:gd name="connsiteY2" fmla="*/ 3286817 h 3286817"/>
              <a:gd name="connsiteX3" fmla="*/ 0 w 2894874"/>
              <a:gd name="connsiteY3" fmla="*/ 3286817 h 328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4874" h="3286817">
                <a:moveTo>
                  <a:pt x="0" y="0"/>
                </a:moveTo>
                <a:lnTo>
                  <a:pt x="2894874" y="0"/>
                </a:lnTo>
                <a:lnTo>
                  <a:pt x="2894874" y="3286817"/>
                </a:lnTo>
                <a:lnTo>
                  <a:pt x="0" y="32868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78A4FD2-CD68-4E89-9E41-9DA8459E973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432800" y="4202554"/>
            <a:ext cx="2894874" cy="1863749"/>
          </a:xfrm>
          <a:custGeom>
            <a:avLst/>
            <a:gdLst>
              <a:gd name="connsiteX0" fmla="*/ 0 w 2894874"/>
              <a:gd name="connsiteY0" fmla="*/ 0 h 1863749"/>
              <a:gd name="connsiteX1" fmla="*/ 2894874 w 2894874"/>
              <a:gd name="connsiteY1" fmla="*/ 0 h 1863749"/>
              <a:gd name="connsiteX2" fmla="*/ 2894874 w 2894874"/>
              <a:gd name="connsiteY2" fmla="*/ 1863749 h 1863749"/>
              <a:gd name="connsiteX3" fmla="*/ 0 w 2894874"/>
              <a:gd name="connsiteY3" fmla="*/ 1863749 h 1863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4874" h="1863749">
                <a:moveTo>
                  <a:pt x="0" y="0"/>
                </a:moveTo>
                <a:lnTo>
                  <a:pt x="2894874" y="0"/>
                </a:lnTo>
                <a:lnTo>
                  <a:pt x="2894874" y="1863749"/>
                </a:lnTo>
                <a:lnTo>
                  <a:pt x="0" y="1863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06154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350CCCB-401A-4917-85AD-55DE4D31D5A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04800" y="279401"/>
            <a:ext cx="4339772" cy="4339772"/>
          </a:xfrm>
          <a:custGeom>
            <a:avLst/>
            <a:gdLst>
              <a:gd name="connsiteX0" fmla="*/ 0 w 4339772"/>
              <a:gd name="connsiteY0" fmla="*/ 0 h 4339772"/>
              <a:gd name="connsiteX1" fmla="*/ 4339772 w 4339772"/>
              <a:gd name="connsiteY1" fmla="*/ 0 h 4339772"/>
              <a:gd name="connsiteX2" fmla="*/ 4339772 w 4339772"/>
              <a:gd name="connsiteY2" fmla="*/ 4339772 h 4339772"/>
              <a:gd name="connsiteX3" fmla="*/ 0 w 4339772"/>
              <a:gd name="connsiteY3" fmla="*/ 4339772 h 433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9772" h="4339772">
                <a:moveTo>
                  <a:pt x="0" y="0"/>
                </a:moveTo>
                <a:lnTo>
                  <a:pt x="4339772" y="0"/>
                </a:lnTo>
                <a:lnTo>
                  <a:pt x="4339772" y="4339772"/>
                </a:lnTo>
                <a:lnTo>
                  <a:pt x="0" y="4339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E8950F-7422-46C9-9153-6E591FB0D76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905829" y="2674258"/>
            <a:ext cx="6981373" cy="3904343"/>
          </a:xfrm>
          <a:custGeom>
            <a:avLst/>
            <a:gdLst>
              <a:gd name="connsiteX0" fmla="*/ 0 w 6981373"/>
              <a:gd name="connsiteY0" fmla="*/ 0 h 3904343"/>
              <a:gd name="connsiteX1" fmla="*/ 6981373 w 6981373"/>
              <a:gd name="connsiteY1" fmla="*/ 0 h 3904343"/>
              <a:gd name="connsiteX2" fmla="*/ 6981373 w 6981373"/>
              <a:gd name="connsiteY2" fmla="*/ 3904343 h 3904343"/>
              <a:gd name="connsiteX3" fmla="*/ 0 w 6981373"/>
              <a:gd name="connsiteY3" fmla="*/ 3904343 h 390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1373" h="3904343">
                <a:moveTo>
                  <a:pt x="0" y="0"/>
                </a:moveTo>
                <a:lnTo>
                  <a:pt x="6981373" y="0"/>
                </a:lnTo>
                <a:lnTo>
                  <a:pt x="6981373" y="3904343"/>
                </a:lnTo>
                <a:lnTo>
                  <a:pt x="0" y="3904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807AA09-11F9-4165-9CB5-413CF8C5E7B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905828" y="279401"/>
            <a:ext cx="4339772" cy="2148568"/>
          </a:xfrm>
          <a:custGeom>
            <a:avLst/>
            <a:gdLst>
              <a:gd name="connsiteX0" fmla="*/ 0 w 4339772"/>
              <a:gd name="connsiteY0" fmla="*/ 0 h 2148568"/>
              <a:gd name="connsiteX1" fmla="*/ 4339772 w 4339772"/>
              <a:gd name="connsiteY1" fmla="*/ 0 h 2148568"/>
              <a:gd name="connsiteX2" fmla="*/ 4339772 w 4339772"/>
              <a:gd name="connsiteY2" fmla="*/ 2148568 h 2148568"/>
              <a:gd name="connsiteX3" fmla="*/ 0 w 4339772"/>
              <a:gd name="connsiteY3" fmla="*/ 2148568 h 2148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9772" h="2148568">
                <a:moveTo>
                  <a:pt x="0" y="0"/>
                </a:moveTo>
                <a:lnTo>
                  <a:pt x="4339772" y="0"/>
                </a:lnTo>
                <a:lnTo>
                  <a:pt x="4339772" y="2148568"/>
                </a:lnTo>
                <a:lnTo>
                  <a:pt x="0" y="2148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40152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9718772-E328-4F34-90B8-26B68020132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81879" y="2057400"/>
            <a:ext cx="10428242" cy="3981450"/>
          </a:xfrm>
          <a:custGeom>
            <a:avLst/>
            <a:gdLst>
              <a:gd name="connsiteX0" fmla="*/ 0 w 10428242"/>
              <a:gd name="connsiteY0" fmla="*/ 0 h 3981450"/>
              <a:gd name="connsiteX1" fmla="*/ 10428242 w 10428242"/>
              <a:gd name="connsiteY1" fmla="*/ 0 h 3981450"/>
              <a:gd name="connsiteX2" fmla="*/ 10428242 w 10428242"/>
              <a:gd name="connsiteY2" fmla="*/ 3981450 h 3981450"/>
              <a:gd name="connsiteX3" fmla="*/ 0 w 10428242"/>
              <a:gd name="connsiteY3" fmla="*/ 3981450 h 398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8242" h="3981450">
                <a:moveTo>
                  <a:pt x="0" y="0"/>
                </a:moveTo>
                <a:lnTo>
                  <a:pt x="10428242" y="0"/>
                </a:lnTo>
                <a:lnTo>
                  <a:pt x="10428242" y="3981450"/>
                </a:lnTo>
                <a:lnTo>
                  <a:pt x="0" y="3981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4332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B006B85-6502-4E70-B367-B4AD207CDEBC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300331" y="563217"/>
            <a:ext cx="3591339" cy="5649586"/>
          </a:xfrm>
          <a:custGeom>
            <a:avLst/>
            <a:gdLst>
              <a:gd name="connsiteX0" fmla="*/ 0 w 3591339"/>
              <a:gd name="connsiteY0" fmla="*/ 0 h 5649586"/>
              <a:gd name="connsiteX1" fmla="*/ 3591339 w 3591339"/>
              <a:gd name="connsiteY1" fmla="*/ 0 h 5649586"/>
              <a:gd name="connsiteX2" fmla="*/ 3591339 w 3591339"/>
              <a:gd name="connsiteY2" fmla="*/ 5649586 h 5649586"/>
              <a:gd name="connsiteX3" fmla="*/ 0 w 3591339"/>
              <a:gd name="connsiteY3" fmla="*/ 5649586 h 56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339" h="5649586">
                <a:moveTo>
                  <a:pt x="0" y="0"/>
                </a:moveTo>
                <a:lnTo>
                  <a:pt x="3591339" y="0"/>
                </a:lnTo>
                <a:lnTo>
                  <a:pt x="3591339" y="5649586"/>
                </a:lnTo>
                <a:lnTo>
                  <a:pt x="0" y="5649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A90559E-6B16-4E88-B5D4-F2EB0F61DB4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09600" y="563217"/>
            <a:ext cx="3591339" cy="5649586"/>
          </a:xfrm>
          <a:custGeom>
            <a:avLst/>
            <a:gdLst>
              <a:gd name="connsiteX0" fmla="*/ 0 w 3591339"/>
              <a:gd name="connsiteY0" fmla="*/ 0 h 5649586"/>
              <a:gd name="connsiteX1" fmla="*/ 3591339 w 3591339"/>
              <a:gd name="connsiteY1" fmla="*/ 0 h 5649586"/>
              <a:gd name="connsiteX2" fmla="*/ 3591339 w 3591339"/>
              <a:gd name="connsiteY2" fmla="*/ 5649586 h 5649586"/>
              <a:gd name="connsiteX3" fmla="*/ 0 w 3591339"/>
              <a:gd name="connsiteY3" fmla="*/ 5649586 h 56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339" h="5649586">
                <a:moveTo>
                  <a:pt x="0" y="0"/>
                </a:moveTo>
                <a:lnTo>
                  <a:pt x="3591339" y="0"/>
                </a:lnTo>
                <a:lnTo>
                  <a:pt x="3591339" y="5649586"/>
                </a:lnTo>
                <a:lnTo>
                  <a:pt x="0" y="5649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10E92B-3D83-466A-B7D2-584E70F4745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991062" y="563217"/>
            <a:ext cx="3591339" cy="5649586"/>
          </a:xfrm>
          <a:custGeom>
            <a:avLst/>
            <a:gdLst>
              <a:gd name="connsiteX0" fmla="*/ 0 w 3591339"/>
              <a:gd name="connsiteY0" fmla="*/ 0 h 5649586"/>
              <a:gd name="connsiteX1" fmla="*/ 3591339 w 3591339"/>
              <a:gd name="connsiteY1" fmla="*/ 0 h 5649586"/>
              <a:gd name="connsiteX2" fmla="*/ 3591339 w 3591339"/>
              <a:gd name="connsiteY2" fmla="*/ 5649586 h 5649586"/>
              <a:gd name="connsiteX3" fmla="*/ 0 w 3591339"/>
              <a:gd name="connsiteY3" fmla="*/ 5649586 h 5649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339" h="5649586">
                <a:moveTo>
                  <a:pt x="0" y="0"/>
                </a:moveTo>
                <a:lnTo>
                  <a:pt x="3591339" y="0"/>
                </a:lnTo>
                <a:lnTo>
                  <a:pt x="3591339" y="5649586"/>
                </a:lnTo>
                <a:lnTo>
                  <a:pt x="0" y="5649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16409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6D4BDF4-8277-4CD8-AB44-E02908A9D22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09601" y="620105"/>
            <a:ext cx="10972801" cy="5617790"/>
          </a:xfrm>
          <a:custGeom>
            <a:avLst/>
            <a:gdLst>
              <a:gd name="connsiteX0" fmla="*/ 0 w 10972801"/>
              <a:gd name="connsiteY0" fmla="*/ 0 h 5617790"/>
              <a:gd name="connsiteX1" fmla="*/ 10972801 w 10972801"/>
              <a:gd name="connsiteY1" fmla="*/ 0 h 5617790"/>
              <a:gd name="connsiteX2" fmla="*/ 10972801 w 10972801"/>
              <a:gd name="connsiteY2" fmla="*/ 5617790 h 5617790"/>
              <a:gd name="connsiteX3" fmla="*/ 0 w 10972801"/>
              <a:gd name="connsiteY3" fmla="*/ 5617790 h 5617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72801" h="5617790">
                <a:moveTo>
                  <a:pt x="0" y="0"/>
                </a:moveTo>
                <a:lnTo>
                  <a:pt x="10972801" y="0"/>
                </a:lnTo>
                <a:lnTo>
                  <a:pt x="10972801" y="5617790"/>
                </a:lnTo>
                <a:lnTo>
                  <a:pt x="0" y="5617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98068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24314F2-8D8E-4FEE-AD59-FD1CFBF6AE5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51492" y="792386"/>
            <a:ext cx="5033734" cy="3823156"/>
          </a:xfrm>
          <a:custGeom>
            <a:avLst/>
            <a:gdLst>
              <a:gd name="connsiteX0" fmla="*/ 0 w 5033734"/>
              <a:gd name="connsiteY0" fmla="*/ 0 h 3823156"/>
              <a:gd name="connsiteX1" fmla="*/ 5033734 w 5033734"/>
              <a:gd name="connsiteY1" fmla="*/ 0 h 3823156"/>
              <a:gd name="connsiteX2" fmla="*/ 5033734 w 5033734"/>
              <a:gd name="connsiteY2" fmla="*/ 3823156 h 3823156"/>
              <a:gd name="connsiteX3" fmla="*/ 0 w 5033734"/>
              <a:gd name="connsiteY3" fmla="*/ 3823156 h 382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33734" h="3823156">
                <a:moveTo>
                  <a:pt x="0" y="0"/>
                </a:moveTo>
                <a:lnTo>
                  <a:pt x="5033734" y="0"/>
                </a:lnTo>
                <a:lnTo>
                  <a:pt x="5033734" y="3823156"/>
                </a:lnTo>
                <a:lnTo>
                  <a:pt x="0" y="38231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E40D309-BB76-455A-AF2C-B6ABB616995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096001" y="792385"/>
            <a:ext cx="5244509" cy="3823156"/>
          </a:xfrm>
          <a:custGeom>
            <a:avLst/>
            <a:gdLst>
              <a:gd name="connsiteX0" fmla="*/ 0 w 5244509"/>
              <a:gd name="connsiteY0" fmla="*/ 0 h 3823156"/>
              <a:gd name="connsiteX1" fmla="*/ 5244509 w 5244509"/>
              <a:gd name="connsiteY1" fmla="*/ 0 h 3823156"/>
              <a:gd name="connsiteX2" fmla="*/ 5244509 w 5244509"/>
              <a:gd name="connsiteY2" fmla="*/ 3823156 h 3823156"/>
              <a:gd name="connsiteX3" fmla="*/ 0 w 5244509"/>
              <a:gd name="connsiteY3" fmla="*/ 3823156 h 382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4509" h="3823156">
                <a:moveTo>
                  <a:pt x="0" y="0"/>
                </a:moveTo>
                <a:lnTo>
                  <a:pt x="5244509" y="0"/>
                </a:lnTo>
                <a:lnTo>
                  <a:pt x="5244509" y="3823156"/>
                </a:lnTo>
                <a:lnTo>
                  <a:pt x="0" y="38231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6913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EE5DCBE-B0CE-4226-8B53-C4378962F2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81050" y="792387"/>
            <a:ext cx="7086600" cy="3017613"/>
          </a:xfrm>
          <a:custGeom>
            <a:avLst/>
            <a:gdLst>
              <a:gd name="connsiteX0" fmla="*/ 0 w 7086600"/>
              <a:gd name="connsiteY0" fmla="*/ 0 h 3017613"/>
              <a:gd name="connsiteX1" fmla="*/ 7086600 w 7086600"/>
              <a:gd name="connsiteY1" fmla="*/ 0 h 3017613"/>
              <a:gd name="connsiteX2" fmla="*/ 7086600 w 7086600"/>
              <a:gd name="connsiteY2" fmla="*/ 3017613 h 3017613"/>
              <a:gd name="connsiteX3" fmla="*/ 0 w 7086600"/>
              <a:gd name="connsiteY3" fmla="*/ 3017613 h 301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6600" h="3017613">
                <a:moveTo>
                  <a:pt x="0" y="0"/>
                </a:moveTo>
                <a:lnTo>
                  <a:pt x="7086600" y="0"/>
                </a:lnTo>
                <a:lnTo>
                  <a:pt x="7086600" y="3017613"/>
                </a:lnTo>
                <a:lnTo>
                  <a:pt x="0" y="301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CEF062A-76E2-4978-A7D6-97FA11EF6E43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81050" y="3962400"/>
            <a:ext cx="3143250" cy="2103214"/>
          </a:xfrm>
          <a:custGeom>
            <a:avLst/>
            <a:gdLst>
              <a:gd name="connsiteX0" fmla="*/ 0 w 3143250"/>
              <a:gd name="connsiteY0" fmla="*/ 0 h 2103214"/>
              <a:gd name="connsiteX1" fmla="*/ 3143250 w 3143250"/>
              <a:gd name="connsiteY1" fmla="*/ 0 h 2103214"/>
              <a:gd name="connsiteX2" fmla="*/ 3143250 w 3143250"/>
              <a:gd name="connsiteY2" fmla="*/ 2103214 h 2103214"/>
              <a:gd name="connsiteX3" fmla="*/ 0 w 3143250"/>
              <a:gd name="connsiteY3" fmla="*/ 2103214 h 210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0" h="2103214">
                <a:moveTo>
                  <a:pt x="0" y="0"/>
                </a:moveTo>
                <a:lnTo>
                  <a:pt x="3143250" y="0"/>
                </a:lnTo>
                <a:lnTo>
                  <a:pt x="3143250" y="2103214"/>
                </a:lnTo>
                <a:lnTo>
                  <a:pt x="0" y="2103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326ACB7-02B9-4A45-B1BD-73543D9AF53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076700" y="3962400"/>
            <a:ext cx="3790950" cy="2103214"/>
          </a:xfrm>
          <a:custGeom>
            <a:avLst/>
            <a:gdLst>
              <a:gd name="connsiteX0" fmla="*/ 0 w 3790950"/>
              <a:gd name="connsiteY0" fmla="*/ 0 h 2103214"/>
              <a:gd name="connsiteX1" fmla="*/ 3790950 w 3790950"/>
              <a:gd name="connsiteY1" fmla="*/ 0 h 2103214"/>
              <a:gd name="connsiteX2" fmla="*/ 3790950 w 3790950"/>
              <a:gd name="connsiteY2" fmla="*/ 2103214 h 2103214"/>
              <a:gd name="connsiteX3" fmla="*/ 0 w 3790950"/>
              <a:gd name="connsiteY3" fmla="*/ 2103214 h 210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0950" h="2103214">
                <a:moveTo>
                  <a:pt x="0" y="0"/>
                </a:moveTo>
                <a:lnTo>
                  <a:pt x="3790950" y="0"/>
                </a:lnTo>
                <a:lnTo>
                  <a:pt x="3790950" y="2103214"/>
                </a:lnTo>
                <a:lnTo>
                  <a:pt x="0" y="2103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777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093237A-18A4-46C8-95D8-2DDE4032D90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19313" y="2838450"/>
            <a:ext cx="4354287" cy="3700236"/>
          </a:xfrm>
          <a:custGeom>
            <a:avLst/>
            <a:gdLst>
              <a:gd name="connsiteX0" fmla="*/ 0 w 4354287"/>
              <a:gd name="connsiteY0" fmla="*/ 0 h 3700236"/>
              <a:gd name="connsiteX1" fmla="*/ 4354287 w 4354287"/>
              <a:gd name="connsiteY1" fmla="*/ 0 h 3700236"/>
              <a:gd name="connsiteX2" fmla="*/ 4354287 w 4354287"/>
              <a:gd name="connsiteY2" fmla="*/ 3700236 h 3700236"/>
              <a:gd name="connsiteX3" fmla="*/ 0 w 4354287"/>
              <a:gd name="connsiteY3" fmla="*/ 3700236 h 370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4287" h="3700236">
                <a:moveTo>
                  <a:pt x="0" y="0"/>
                </a:moveTo>
                <a:lnTo>
                  <a:pt x="4354287" y="0"/>
                </a:lnTo>
                <a:lnTo>
                  <a:pt x="4354287" y="3700236"/>
                </a:lnTo>
                <a:lnTo>
                  <a:pt x="0" y="37002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B2F3927-036E-493F-9D19-E30D4A4B8DF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4847771" y="319314"/>
            <a:ext cx="3367316" cy="2307772"/>
          </a:xfrm>
          <a:custGeom>
            <a:avLst/>
            <a:gdLst>
              <a:gd name="connsiteX0" fmla="*/ 0 w 3367316"/>
              <a:gd name="connsiteY0" fmla="*/ 0 h 2307772"/>
              <a:gd name="connsiteX1" fmla="*/ 3367316 w 3367316"/>
              <a:gd name="connsiteY1" fmla="*/ 0 h 2307772"/>
              <a:gd name="connsiteX2" fmla="*/ 3367316 w 3367316"/>
              <a:gd name="connsiteY2" fmla="*/ 2307772 h 2307772"/>
              <a:gd name="connsiteX3" fmla="*/ 0 w 3367316"/>
              <a:gd name="connsiteY3" fmla="*/ 2307772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6" h="2307772">
                <a:moveTo>
                  <a:pt x="0" y="0"/>
                </a:moveTo>
                <a:lnTo>
                  <a:pt x="3367316" y="0"/>
                </a:lnTo>
                <a:lnTo>
                  <a:pt x="3367316" y="2307772"/>
                </a:lnTo>
                <a:lnTo>
                  <a:pt x="0" y="2307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7699154-2145-4772-A036-95C85ED9030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9314" y="319314"/>
            <a:ext cx="4354287" cy="2307772"/>
          </a:xfrm>
          <a:custGeom>
            <a:avLst/>
            <a:gdLst>
              <a:gd name="connsiteX0" fmla="*/ 0 w 4354287"/>
              <a:gd name="connsiteY0" fmla="*/ 0 h 2307772"/>
              <a:gd name="connsiteX1" fmla="*/ 4354287 w 4354287"/>
              <a:gd name="connsiteY1" fmla="*/ 0 h 2307772"/>
              <a:gd name="connsiteX2" fmla="*/ 4354287 w 4354287"/>
              <a:gd name="connsiteY2" fmla="*/ 2307772 h 2307772"/>
              <a:gd name="connsiteX3" fmla="*/ 0 w 4354287"/>
              <a:gd name="connsiteY3" fmla="*/ 2307772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4287" h="2307772">
                <a:moveTo>
                  <a:pt x="0" y="0"/>
                </a:moveTo>
                <a:lnTo>
                  <a:pt x="4354287" y="0"/>
                </a:lnTo>
                <a:lnTo>
                  <a:pt x="4354287" y="2307772"/>
                </a:lnTo>
                <a:lnTo>
                  <a:pt x="0" y="2307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DC433E-D2BA-438C-BE47-364A96C5D41F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847772" y="2838450"/>
            <a:ext cx="3367316" cy="3700236"/>
          </a:xfrm>
          <a:custGeom>
            <a:avLst/>
            <a:gdLst>
              <a:gd name="connsiteX0" fmla="*/ 0 w 3367316"/>
              <a:gd name="connsiteY0" fmla="*/ 0 h 3700236"/>
              <a:gd name="connsiteX1" fmla="*/ 3367316 w 3367316"/>
              <a:gd name="connsiteY1" fmla="*/ 0 h 3700236"/>
              <a:gd name="connsiteX2" fmla="*/ 3367316 w 3367316"/>
              <a:gd name="connsiteY2" fmla="*/ 3700236 h 3700236"/>
              <a:gd name="connsiteX3" fmla="*/ 0 w 3367316"/>
              <a:gd name="connsiteY3" fmla="*/ 3700236 h 370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6" h="3700236">
                <a:moveTo>
                  <a:pt x="0" y="0"/>
                </a:moveTo>
                <a:lnTo>
                  <a:pt x="3367316" y="0"/>
                </a:lnTo>
                <a:lnTo>
                  <a:pt x="3367316" y="3700236"/>
                </a:lnTo>
                <a:lnTo>
                  <a:pt x="0" y="37002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F83DC0F-1081-471C-A6A5-0B8C3B14242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440372" y="2838450"/>
            <a:ext cx="3432314" cy="3700236"/>
          </a:xfrm>
          <a:custGeom>
            <a:avLst/>
            <a:gdLst>
              <a:gd name="connsiteX0" fmla="*/ 0 w 3432314"/>
              <a:gd name="connsiteY0" fmla="*/ 0 h 3700236"/>
              <a:gd name="connsiteX1" fmla="*/ 3432314 w 3432314"/>
              <a:gd name="connsiteY1" fmla="*/ 0 h 3700236"/>
              <a:gd name="connsiteX2" fmla="*/ 3432314 w 3432314"/>
              <a:gd name="connsiteY2" fmla="*/ 3700236 h 3700236"/>
              <a:gd name="connsiteX3" fmla="*/ 0 w 3432314"/>
              <a:gd name="connsiteY3" fmla="*/ 3700236 h 3700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2314" h="3700236">
                <a:moveTo>
                  <a:pt x="0" y="0"/>
                </a:moveTo>
                <a:lnTo>
                  <a:pt x="3432314" y="0"/>
                </a:lnTo>
                <a:lnTo>
                  <a:pt x="3432314" y="3700236"/>
                </a:lnTo>
                <a:lnTo>
                  <a:pt x="0" y="37002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DE58D10-13D0-4650-9D9A-453D52769B80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8375375" y="319314"/>
            <a:ext cx="3497311" cy="2307772"/>
          </a:xfrm>
          <a:custGeom>
            <a:avLst/>
            <a:gdLst>
              <a:gd name="connsiteX0" fmla="*/ 0 w 3497311"/>
              <a:gd name="connsiteY0" fmla="*/ 0 h 2307772"/>
              <a:gd name="connsiteX1" fmla="*/ 3497311 w 3497311"/>
              <a:gd name="connsiteY1" fmla="*/ 0 h 2307772"/>
              <a:gd name="connsiteX2" fmla="*/ 3497311 w 3497311"/>
              <a:gd name="connsiteY2" fmla="*/ 2307772 h 2307772"/>
              <a:gd name="connsiteX3" fmla="*/ 0 w 3497311"/>
              <a:gd name="connsiteY3" fmla="*/ 2307772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7311" h="2307772">
                <a:moveTo>
                  <a:pt x="0" y="0"/>
                </a:moveTo>
                <a:lnTo>
                  <a:pt x="3497311" y="0"/>
                </a:lnTo>
                <a:lnTo>
                  <a:pt x="3497311" y="2307772"/>
                </a:lnTo>
                <a:lnTo>
                  <a:pt x="0" y="2307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379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986742E-C247-42A4-A48B-62DB466B7B7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87458" y="901019"/>
            <a:ext cx="4473484" cy="3366182"/>
          </a:xfrm>
          <a:custGeom>
            <a:avLst/>
            <a:gdLst>
              <a:gd name="connsiteX0" fmla="*/ 0 w 4473484"/>
              <a:gd name="connsiteY0" fmla="*/ 0 h 3366182"/>
              <a:gd name="connsiteX1" fmla="*/ 4473484 w 4473484"/>
              <a:gd name="connsiteY1" fmla="*/ 0 h 3366182"/>
              <a:gd name="connsiteX2" fmla="*/ 4473484 w 4473484"/>
              <a:gd name="connsiteY2" fmla="*/ 3366182 h 3366182"/>
              <a:gd name="connsiteX3" fmla="*/ 0 w 4473484"/>
              <a:gd name="connsiteY3" fmla="*/ 3366182 h 336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3484" h="3366182">
                <a:moveTo>
                  <a:pt x="0" y="0"/>
                </a:moveTo>
                <a:lnTo>
                  <a:pt x="4473484" y="0"/>
                </a:lnTo>
                <a:lnTo>
                  <a:pt x="4473484" y="3366182"/>
                </a:lnTo>
                <a:lnTo>
                  <a:pt x="0" y="33661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FD249C-96CD-4951-901D-414DE289DCA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524500" y="901020"/>
            <a:ext cx="5780042" cy="5055963"/>
          </a:xfrm>
          <a:custGeom>
            <a:avLst/>
            <a:gdLst>
              <a:gd name="connsiteX0" fmla="*/ 0 w 5780042"/>
              <a:gd name="connsiteY0" fmla="*/ 0 h 5055963"/>
              <a:gd name="connsiteX1" fmla="*/ 5780042 w 5780042"/>
              <a:gd name="connsiteY1" fmla="*/ 0 h 5055963"/>
              <a:gd name="connsiteX2" fmla="*/ 5780042 w 5780042"/>
              <a:gd name="connsiteY2" fmla="*/ 5055963 h 5055963"/>
              <a:gd name="connsiteX3" fmla="*/ 0 w 5780042"/>
              <a:gd name="connsiteY3" fmla="*/ 5055963 h 505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0042" h="5055963">
                <a:moveTo>
                  <a:pt x="0" y="0"/>
                </a:moveTo>
                <a:lnTo>
                  <a:pt x="5780042" y="0"/>
                </a:lnTo>
                <a:lnTo>
                  <a:pt x="5780042" y="5055963"/>
                </a:lnTo>
                <a:lnTo>
                  <a:pt x="0" y="505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64563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463C0C4-B130-43AA-983B-F3B1B8212D5F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4400" y="2009775"/>
            <a:ext cx="6076950" cy="2838450"/>
          </a:xfrm>
          <a:custGeom>
            <a:avLst/>
            <a:gdLst>
              <a:gd name="connsiteX0" fmla="*/ 0 w 6076950"/>
              <a:gd name="connsiteY0" fmla="*/ 0 h 2838450"/>
              <a:gd name="connsiteX1" fmla="*/ 6076950 w 6076950"/>
              <a:gd name="connsiteY1" fmla="*/ 0 h 2838450"/>
              <a:gd name="connsiteX2" fmla="*/ 6076950 w 6076950"/>
              <a:gd name="connsiteY2" fmla="*/ 2838450 h 2838450"/>
              <a:gd name="connsiteX3" fmla="*/ 0 w 6076950"/>
              <a:gd name="connsiteY3" fmla="*/ 2838450 h 283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6950" h="2838450">
                <a:moveTo>
                  <a:pt x="0" y="0"/>
                </a:moveTo>
                <a:lnTo>
                  <a:pt x="6076950" y="0"/>
                </a:lnTo>
                <a:lnTo>
                  <a:pt x="6076950" y="2838450"/>
                </a:lnTo>
                <a:lnTo>
                  <a:pt x="0" y="2838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DF3F75-D714-4BEA-9366-94047950C20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200900" y="2009775"/>
            <a:ext cx="4103642" cy="2838450"/>
          </a:xfrm>
          <a:custGeom>
            <a:avLst/>
            <a:gdLst>
              <a:gd name="connsiteX0" fmla="*/ 0 w 4103642"/>
              <a:gd name="connsiteY0" fmla="*/ 0 h 2838450"/>
              <a:gd name="connsiteX1" fmla="*/ 4103642 w 4103642"/>
              <a:gd name="connsiteY1" fmla="*/ 0 h 2838450"/>
              <a:gd name="connsiteX2" fmla="*/ 4103642 w 4103642"/>
              <a:gd name="connsiteY2" fmla="*/ 2838450 h 2838450"/>
              <a:gd name="connsiteX3" fmla="*/ 0 w 4103642"/>
              <a:gd name="connsiteY3" fmla="*/ 2838450 h 283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3642" h="2838450">
                <a:moveTo>
                  <a:pt x="0" y="0"/>
                </a:moveTo>
                <a:lnTo>
                  <a:pt x="4103642" y="0"/>
                </a:lnTo>
                <a:lnTo>
                  <a:pt x="4103642" y="2838450"/>
                </a:lnTo>
                <a:lnTo>
                  <a:pt x="0" y="2838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313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5760D5D-2282-4AD9-9CED-79C473C5CDE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49308" y="481238"/>
            <a:ext cx="5513342" cy="3157313"/>
          </a:xfrm>
          <a:custGeom>
            <a:avLst/>
            <a:gdLst>
              <a:gd name="connsiteX0" fmla="*/ 0 w 5513342"/>
              <a:gd name="connsiteY0" fmla="*/ 0 h 3157313"/>
              <a:gd name="connsiteX1" fmla="*/ 5513342 w 5513342"/>
              <a:gd name="connsiteY1" fmla="*/ 0 h 3157313"/>
              <a:gd name="connsiteX2" fmla="*/ 5513342 w 5513342"/>
              <a:gd name="connsiteY2" fmla="*/ 3157313 h 3157313"/>
              <a:gd name="connsiteX3" fmla="*/ 0 w 5513342"/>
              <a:gd name="connsiteY3" fmla="*/ 3157313 h 315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3342" h="3157313">
                <a:moveTo>
                  <a:pt x="0" y="0"/>
                </a:moveTo>
                <a:lnTo>
                  <a:pt x="5513342" y="0"/>
                </a:lnTo>
                <a:lnTo>
                  <a:pt x="5513342" y="3157313"/>
                </a:lnTo>
                <a:lnTo>
                  <a:pt x="0" y="31573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5909AF-8CDC-4375-A23C-35118DD187F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229350" y="3219451"/>
            <a:ext cx="5513342" cy="3157313"/>
          </a:xfrm>
          <a:custGeom>
            <a:avLst/>
            <a:gdLst>
              <a:gd name="connsiteX0" fmla="*/ 0 w 5513342"/>
              <a:gd name="connsiteY0" fmla="*/ 0 h 3157313"/>
              <a:gd name="connsiteX1" fmla="*/ 5513342 w 5513342"/>
              <a:gd name="connsiteY1" fmla="*/ 0 h 3157313"/>
              <a:gd name="connsiteX2" fmla="*/ 5513342 w 5513342"/>
              <a:gd name="connsiteY2" fmla="*/ 3157313 h 3157313"/>
              <a:gd name="connsiteX3" fmla="*/ 0 w 5513342"/>
              <a:gd name="connsiteY3" fmla="*/ 3157313 h 315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3342" h="3157313">
                <a:moveTo>
                  <a:pt x="0" y="0"/>
                </a:moveTo>
                <a:lnTo>
                  <a:pt x="5513342" y="0"/>
                </a:lnTo>
                <a:lnTo>
                  <a:pt x="5513342" y="3157313"/>
                </a:lnTo>
                <a:lnTo>
                  <a:pt x="0" y="31573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937388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CD04184-4EFA-4877-B176-17C4E3FACC6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33500" y="2647948"/>
            <a:ext cx="3105150" cy="3000375"/>
          </a:xfrm>
          <a:custGeom>
            <a:avLst/>
            <a:gdLst>
              <a:gd name="connsiteX0" fmla="*/ 0 w 3105150"/>
              <a:gd name="connsiteY0" fmla="*/ 0 h 3000375"/>
              <a:gd name="connsiteX1" fmla="*/ 3105150 w 3105150"/>
              <a:gd name="connsiteY1" fmla="*/ 0 h 3000375"/>
              <a:gd name="connsiteX2" fmla="*/ 3105150 w 3105150"/>
              <a:gd name="connsiteY2" fmla="*/ 3000375 h 3000375"/>
              <a:gd name="connsiteX3" fmla="*/ 0 w 3105150"/>
              <a:gd name="connsiteY3" fmla="*/ 3000375 h 300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5150" h="3000375">
                <a:moveTo>
                  <a:pt x="0" y="0"/>
                </a:moveTo>
                <a:lnTo>
                  <a:pt x="3105150" y="0"/>
                </a:lnTo>
                <a:lnTo>
                  <a:pt x="3105150" y="3000375"/>
                </a:lnTo>
                <a:lnTo>
                  <a:pt x="0" y="30003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C43355-83A3-429E-BAFB-0776BEDF18B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543425" y="2647948"/>
            <a:ext cx="3105150" cy="3000375"/>
          </a:xfrm>
          <a:custGeom>
            <a:avLst/>
            <a:gdLst>
              <a:gd name="connsiteX0" fmla="*/ 0 w 3105150"/>
              <a:gd name="connsiteY0" fmla="*/ 0 h 3000375"/>
              <a:gd name="connsiteX1" fmla="*/ 3105150 w 3105150"/>
              <a:gd name="connsiteY1" fmla="*/ 0 h 3000375"/>
              <a:gd name="connsiteX2" fmla="*/ 3105150 w 3105150"/>
              <a:gd name="connsiteY2" fmla="*/ 3000375 h 3000375"/>
              <a:gd name="connsiteX3" fmla="*/ 0 w 3105150"/>
              <a:gd name="connsiteY3" fmla="*/ 3000375 h 300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5150" h="3000375">
                <a:moveTo>
                  <a:pt x="0" y="0"/>
                </a:moveTo>
                <a:lnTo>
                  <a:pt x="3105150" y="0"/>
                </a:lnTo>
                <a:lnTo>
                  <a:pt x="3105150" y="3000375"/>
                </a:lnTo>
                <a:lnTo>
                  <a:pt x="0" y="30003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2C910D-9A9D-4EEB-94B1-29E5364C354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753350" y="2647949"/>
            <a:ext cx="3105150" cy="3000375"/>
          </a:xfrm>
          <a:custGeom>
            <a:avLst/>
            <a:gdLst>
              <a:gd name="connsiteX0" fmla="*/ 0 w 3105150"/>
              <a:gd name="connsiteY0" fmla="*/ 0 h 3000375"/>
              <a:gd name="connsiteX1" fmla="*/ 3105150 w 3105150"/>
              <a:gd name="connsiteY1" fmla="*/ 0 h 3000375"/>
              <a:gd name="connsiteX2" fmla="*/ 3105150 w 3105150"/>
              <a:gd name="connsiteY2" fmla="*/ 3000375 h 3000375"/>
              <a:gd name="connsiteX3" fmla="*/ 0 w 3105150"/>
              <a:gd name="connsiteY3" fmla="*/ 3000375 h 300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5150" h="3000375">
                <a:moveTo>
                  <a:pt x="0" y="0"/>
                </a:moveTo>
                <a:lnTo>
                  <a:pt x="3105150" y="0"/>
                </a:lnTo>
                <a:lnTo>
                  <a:pt x="3105150" y="3000375"/>
                </a:lnTo>
                <a:lnTo>
                  <a:pt x="0" y="30003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94327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E66A67A-EC96-48E1-8B8D-EC76AF15E47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607747" y="1757363"/>
            <a:ext cx="3219450" cy="3343275"/>
          </a:xfrm>
          <a:custGeom>
            <a:avLst/>
            <a:gdLst>
              <a:gd name="connsiteX0" fmla="*/ 0 w 3219450"/>
              <a:gd name="connsiteY0" fmla="*/ 0 h 3343275"/>
              <a:gd name="connsiteX1" fmla="*/ 3219450 w 3219450"/>
              <a:gd name="connsiteY1" fmla="*/ 0 h 3343275"/>
              <a:gd name="connsiteX2" fmla="*/ 3219450 w 3219450"/>
              <a:gd name="connsiteY2" fmla="*/ 3343275 h 3343275"/>
              <a:gd name="connsiteX3" fmla="*/ 0 w 3219450"/>
              <a:gd name="connsiteY3" fmla="*/ 3343275 h 334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3343275">
                <a:moveTo>
                  <a:pt x="0" y="0"/>
                </a:moveTo>
                <a:lnTo>
                  <a:pt x="3219450" y="0"/>
                </a:lnTo>
                <a:lnTo>
                  <a:pt x="3219450" y="3343275"/>
                </a:lnTo>
                <a:lnTo>
                  <a:pt x="0" y="3343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29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2C85947-0163-4CFD-AE50-963541C7584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884895" y="2455404"/>
            <a:ext cx="1952606" cy="1949903"/>
          </a:xfrm>
          <a:custGeom>
            <a:avLst/>
            <a:gdLst>
              <a:gd name="connsiteX0" fmla="*/ 976303 w 1952606"/>
              <a:gd name="connsiteY0" fmla="*/ 0 h 1949903"/>
              <a:gd name="connsiteX1" fmla="*/ 1952606 w 1952606"/>
              <a:gd name="connsiteY1" fmla="*/ 974952 h 1949903"/>
              <a:gd name="connsiteX2" fmla="*/ 976303 w 1952606"/>
              <a:gd name="connsiteY2" fmla="*/ 1949903 h 1949903"/>
              <a:gd name="connsiteX3" fmla="*/ 0 w 1952606"/>
              <a:gd name="connsiteY3" fmla="*/ 974952 h 1949903"/>
              <a:gd name="connsiteX4" fmla="*/ 976303 w 1952606"/>
              <a:gd name="connsiteY4" fmla="*/ 0 h 194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606" h="1949903">
                <a:moveTo>
                  <a:pt x="976303" y="0"/>
                </a:moveTo>
                <a:cubicBezTo>
                  <a:pt x="1516999" y="0"/>
                  <a:pt x="1952606" y="435005"/>
                  <a:pt x="1952606" y="974952"/>
                </a:cubicBezTo>
                <a:cubicBezTo>
                  <a:pt x="1952606" y="1514899"/>
                  <a:pt x="1516999" y="1949903"/>
                  <a:pt x="976303" y="1949903"/>
                </a:cubicBezTo>
                <a:cubicBezTo>
                  <a:pt x="435608" y="1949903"/>
                  <a:pt x="0" y="1514899"/>
                  <a:pt x="0" y="974952"/>
                </a:cubicBezTo>
                <a:cubicBezTo>
                  <a:pt x="0" y="435005"/>
                  <a:pt x="435608" y="0"/>
                  <a:pt x="9763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91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6F6051-8455-4540-BB45-B2D7DE6731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2829" y="5000694"/>
            <a:ext cx="4704522" cy="1444487"/>
          </a:xfrm>
          <a:custGeom>
            <a:avLst/>
            <a:gdLst>
              <a:gd name="connsiteX0" fmla="*/ 0 w 4704522"/>
              <a:gd name="connsiteY0" fmla="*/ 0 h 1444487"/>
              <a:gd name="connsiteX1" fmla="*/ 4704522 w 4704522"/>
              <a:gd name="connsiteY1" fmla="*/ 0 h 1444487"/>
              <a:gd name="connsiteX2" fmla="*/ 4704522 w 4704522"/>
              <a:gd name="connsiteY2" fmla="*/ 1444487 h 1444487"/>
              <a:gd name="connsiteX3" fmla="*/ 0 w 4704522"/>
              <a:gd name="connsiteY3" fmla="*/ 1444487 h 14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1444487">
                <a:moveTo>
                  <a:pt x="0" y="0"/>
                </a:moveTo>
                <a:lnTo>
                  <a:pt x="4704522" y="0"/>
                </a:lnTo>
                <a:lnTo>
                  <a:pt x="4704522" y="1444487"/>
                </a:lnTo>
                <a:lnTo>
                  <a:pt x="0" y="144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84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3A5FA5-5D39-4FE2-A83B-552A712F74C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524500" y="2033588"/>
            <a:ext cx="2906566" cy="3976915"/>
          </a:xfrm>
          <a:custGeom>
            <a:avLst/>
            <a:gdLst>
              <a:gd name="connsiteX0" fmla="*/ 0 w 2906566"/>
              <a:gd name="connsiteY0" fmla="*/ 0 h 3976915"/>
              <a:gd name="connsiteX1" fmla="*/ 2906566 w 2906566"/>
              <a:gd name="connsiteY1" fmla="*/ 0 h 3976915"/>
              <a:gd name="connsiteX2" fmla="*/ 2906566 w 2906566"/>
              <a:gd name="connsiteY2" fmla="*/ 3976915 h 3976915"/>
              <a:gd name="connsiteX3" fmla="*/ 0 w 2906566"/>
              <a:gd name="connsiteY3" fmla="*/ 3976915 h 397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566" h="3976915">
                <a:moveTo>
                  <a:pt x="0" y="0"/>
                </a:moveTo>
                <a:lnTo>
                  <a:pt x="2906566" y="0"/>
                </a:lnTo>
                <a:lnTo>
                  <a:pt x="2906566" y="3976915"/>
                </a:lnTo>
                <a:lnTo>
                  <a:pt x="0" y="3976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82" r:id="rId7"/>
    <p:sldLayoutId id="2147484096" r:id="rId8"/>
    <p:sldLayoutId id="2147484111" r:id="rId9"/>
    <p:sldLayoutId id="2147484126" r:id="rId10"/>
    <p:sldLayoutId id="2147484127" r:id="rId11"/>
    <p:sldLayoutId id="2147484128" r:id="rId12"/>
    <p:sldLayoutId id="2147484129" r:id="rId13"/>
    <p:sldLayoutId id="2147484130" r:id="rId14"/>
    <p:sldLayoutId id="2147484131" r:id="rId15"/>
    <p:sldLayoutId id="2147484132" r:id="rId16"/>
    <p:sldLayoutId id="2147484133" r:id="rId17"/>
    <p:sldLayoutId id="2147484134" r:id="rId18"/>
    <p:sldLayoutId id="2147484135" r:id="rId19"/>
    <p:sldLayoutId id="2147484136" r:id="rId20"/>
    <p:sldLayoutId id="2147484137" r:id="rId21"/>
    <p:sldLayoutId id="2147484138" r:id="rId22"/>
    <p:sldLayoutId id="2147484139" r:id="rId23"/>
    <p:sldLayoutId id="2147484140" r:id="rId24"/>
    <p:sldLayoutId id="2147484141" r:id="rId25"/>
    <p:sldLayoutId id="2147484142" r:id="rId26"/>
    <p:sldLayoutId id="2147484143" r:id="rId27"/>
    <p:sldLayoutId id="2147484144" r:id="rId28"/>
    <p:sldLayoutId id="2147484145" r:id="rId29"/>
    <p:sldLayoutId id="2147484146" r:id="rId30"/>
    <p:sldLayoutId id="2147484147" r:id="rId31"/>
    <p:sldLayoutId id="2147484148" r:id="rId32"/>
    <p:sldLayoutId id="2147484149" r:id="rId33"/>
    <p:sldLayoutId id="2147484150" r:id="rId34"/>
    <p:sldLayoutId id="2147484151" r:id="rId35"/>
    <p:sldLayoutId id="2147484152" r:id="rId36"/>
    <p:sldLayoutId id="2147484153" r:id="rId37"/>
    <p:sldLayoutId id="2147484154" r:id="rId38"/>
    <p:sldLayoutId id="2147484155" r:id="rId3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2.jpe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9.jpg"/><Relationship Id="rId5" Type="http://schemas.openxmlformats.org/officeDocument/2006/relationships/image" Target="../media/image23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2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1.jpg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5">
            <a:extLst>
              <a:ext uri="{FF2B5EF4-FFF2-40B4-BE49-F238E27FC236}">
                <a16:creationId xmlns:a16="http://schemas.microsoft.com/office/drawing/2014/main" id="{6A5340B8-C455-40A7-A7BC-667CF859E9B8}"/>
              </a:ext>
            </a:extLst>
          </p:cNvPr>
          <p:cNvSpPr>
            <a:spLocks/>
          </p:cNvSpPr>
          <p:nvPr/>
        </p:nvSpPr>
        <p:spPr bwMode="auto">
          <a:xfrm>
            <a:off x="-1" y="0"/>
            <a:ext cx="4837471" cy="6904579"/>
          </a:xfrm>
          <a:custGeom>
            <a:avLst/>
            <a:gdLst>
              <a:gd name="T0" fmla="*/ 0 w 1820"/>
              <a:gd name="T1" fmla="*/ 0 h 3492"/>
              <a:gd name="T2" fmla="*/ 0 w 1820"/>
              <a:gd name="T3" fmla="*/ 3492 h 3492"/>
              <a:gd name="T4" fmla="*/ 1820 w 1820"/>
              <a:gd name="T5" fmla="*/ 3492 h 3492"/>
              <a:gd name="T6" fmla="*/ 737 w 1820"/>
              <a:gd name="T7" fmla="*/ 0 h 3492"/>
              <a:gd name="T8" fmla="*/ 0 w 1820"/>
              <a:gd name="T9" fmla="*/ 0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0" h="3492">
                <a:moveTo>
                  <a:pt x="0" y="0"/>
                </a:moveTo>
                <a:lnTo>
                  <a:pt x="0" y="3492"/>
                </a:lnTo>
                <a:lnTo>
                  <a:pt x="1820" y="3492"/>
                </a:lnTo>
                <a:lnTo>
                  <a:pt x="73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F15C1D-E0E0-43B2-A83A-F392A49E8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658" y="-2933572"/>
            <a:ext cx="8986684" cy="12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12274974-11CB-4537-BEED-30237BD9ABA2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58" b="16058"/>
          <a:stretch>
            <a:fillRect/>
          </a:stretch>
        </p:blipFill>
        <p:spPr/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4276CE1-A2E0-4829-A4F8-4A8985590305}"/>
              </a:ext>
            </a:extLst>
          </p:cNvPr>
          <p:cNvSpPr txBox="1"/>
          <p:nvPr/>
        </p:nvSpPr>
        <p:spPr>
          <a:xfrm>
            <a:off x="881879" y="581020"/>
            <a:ext cx="300434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Ginkgo </a:t>
            </a:r>
          </a:p>
          <a:p>
            <a:pPr>
              <a:lnSpc>
                <a:spcPts val="45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PowerPoint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F787252-B0DE-476F-AEF3-8DB9666AF094}"/>
              </a:ext>
            </a:extLst>
          </p:cNvPr>
          <p:cNvSpPr/>
          <p:nvPr/>
        </p:nvSpPr>
        <p:spPr>
          <a:xfrm>
            <a:off x="8102400" y="735485"/>
            <a:ext cx="3004349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1960s with the release</a:t>
            </a:r>
          </a:p>
        </p:txBody>
      </p: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0A918DA7-A717-47C7-9358-A4F2C5F1780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3" t="14597" r="35097" b="14597"/>
          <a:stretch/>
        </p:blipFill>
        <p:spPr>
          <a:xfrm>
            <a:off x="4300331" y="563217"/>
            <a:ext cx="3591339" cy="5649586"/>
          </a:xfrm>
        </p:spPr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F7BDB68E-C1FE-4D74-A114-6BDD7B6E8417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3" t="29820" r="37033"/>
          <a:stretch/>
        </p:blipFill>
        <p:spPr>
          <a:xfrm>
            <a:off x="609600" y="563217"/>
            <a:ext cx="3591339" cy="5649586"/>
          </a:xfrm>
        </p:spPr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1682F301-8C11-40A0-BDF8-4DFFF3CA2230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4" t="12839" r="25114"/>
          <a:stretch/>
        </p:blipFill>
        <p:spPr>
          <a:xfrm>
            <a:off x="7991062" y="563217"/>
            <a:ext cx="3591339" cy="5649586"/>
          </a:xfr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FC48AC-9491-4F9B-8BE6-CCBC0265F90E}"/>
              </a:ext>
            </a:extLst>
          </p:cNvPr>
          <p:cNvSpPr/>
          <p:nvPr/>
        </p:nvSpPr>
        <p:spPr>
          <a:xfrm>
            <a:off x="4300331" y="2836519"/>
            <a:ext cx="3591339" cy="1102982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0F5D60-75D1-4828-8121-39B2BC52CE2A}"/>
              </a:ext>
            </a:extLst>
          </p:cNvPr>
          <p:cNvSpPr txBox="1"/>
          <p:nvPr/>
        </p:nvSpPr>
        <p:spPr>
          <a:xfrm>
            <a:off x="4803018" y="3034067"/>
            <a:ext cx="2585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E7A306E-1AB9-4B12-BEAF-6CEC2226E133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07" b="24407"/>
          <a:stretch>
            <a:fillRect/>
          </a:stretch>
        </p:blipFill>
        <p:spPr>
          <a:xfrm>
            <a:off x="609601" y="620105"/>
            <a:ext cx="10972801" cy="5617790"/>
          </a:xfr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19B7EBA9-F974-4914-A6C0-48D6350F7FC9}"/>
              </a:ext>
            </a:extLst>
          </p:cNvPr>
          <p:cNvSpPr/>
          <p:nvPr/>
        </p:nvSpPr>
        <p:spPr>
          <a:xfrm>
            <a:off x="609599" y="620105"/>
            <a:ext cx="3180523" cy="91052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FA9EB4-9700-431E-933C-16B74776F373}"/>
              </a:ext>
            </a:extLst>
          </p:cNvPr>
          <p:cNvSpPr txBox="1"/>
          <p:nvPr/>
        </p:nvSpPr>
        <p:spPr>
          <a:xfrm>
            <a:off x="906878" y="721422"/>
            <a:ext cx="2585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433BBE1-5E51-4B8B-8CE4-702EF38C8BB4}"/>
              </a:ext>
            </a:extLst>
          </p:cNvPr>
          <p:cNvSpPr/>
          <p:nvPr/>
        </p:nvSpPr>
        <p:spPr>
          <a:xfrm>
            <a:off x="5797826" y="620105"/>
            <a:ext cx="3180521" cy="561779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5BC10BF-1718-4F6F-9282-1F43C6C621E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" r="746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8FC52F4-67D5-46B9-9D6E-C130871C0607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0" r="11410"/>
          <a:stretch>
            <a:fillRect/>
          </a:stretch>
        </p:blipFill>
        <p:spPr/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2595D559-461D-475F-98A9-AEE76D62E466}"/>
              </a:ext>
            </a:extLst>
          </p:cNvPr>
          <p:cNvSpPr/>
          <p:nvPr/>
        </p:nvSpPr>
        <p:spPr>
          <a:xfrm>
            <a:off x="1489211" y="5118012"/>
            <a:ext cx="9213578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48AB3B1-EE2B-4912-8E19-76F5629F6E41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5" b="18015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5B8B71A-20E5-4658-8116-B6A5904C84C9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7" b="5387"/>
          <a:stretch>
            <a:fillRect/>
          </a:stretch>
        </p:blipFill>
        <p:spPr/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1D7012E4-8FBE-4CA6-A07C-245644E069EF}"/>
              </a:ext>
            </a:extLst>
          </p:cNvPr>
          <p:cNvSpPr/>
          <p:nvPr/>
        </p:nvSpPr>
        <p:spPr>
          <a:xfrm>
            <a:off x="8406601" y="3092534"/>
            <a:ext cx="3004349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1960s with the release</a:t>
            </a:r>
          </a:p>
        </p:txBody>
      </p:sp>
      <p:pic>
        <p:nvPicPr>
          <p:cNvPr id="16390" name="Picture Placeholder 16389">
            <a:extLst>
              <a:ext uri="{FF2B5EF4-FFF2-40B4-BE49-F238E27FC236}">
                <a16:creationId xmlns:a16="http://schemas.microsoft.com/office/drawing/2014/main" id="{618BEE94-54F1-4CF3-90A0-6737EB080556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" t="18238" b="11103"/>
          <a:stretch/>
        </p:blipFill>
        <p:spPr>
          <a:xfrm>
            <a:off x="4076700" y="3962400"/>
            <a:ext cx="3790950" cy="2103214"/>
          </a:xfrm>
        </p:spPr>
      </p:pic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AE225CB-D349-45E6-B159-D8B68112A282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" r="1376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0B8FEC52-C45B-48CF-BF57-BDD4CFDB0F08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2" b="1466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85F640B5-BFF9-4105-A10D-E22E20A09A6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" r="5956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AD21200-3285-4A38-9274-A879CC492548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3" r="19713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B9923B19-2ADC-4282-82E6-15109C4883D7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4" r="15264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4F1E5A3B-5875-4A8E-8E38-FAABB25DC0FD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8" b="53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0486172-44E0-4FE8-8C72-B9EA5F124FD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7" b="1481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A4710A8-95AF-4EFA-91A3-11A27B5BC8E6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2" r="11952"/>
          <a:stretch>
            <a:fillRect/>
          </a:stretch>
        </p:blipFill>
        <p:spPr/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6DE7D0D-AA66-48F7-AB97-9CB78ED7828E}"/>
              </a:ext>
            </a:extLst>
          </p:cNvPr>
          <p:cNvSpPr/>
          <p:nvPr/>
        </p:nvSpPr>
        <p:spPr>
          <a:xfrm>
            <a:off x="887458" y="4749884"/>
            <a:ext cx="3836942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1960s with the release</a:t>
            </a:r>
          </a:p>
        </p:txBody>
      </p: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3D7308C-6D2E-49A4-92D6-0EF43893DC61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0" b="18780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BB6B53F-CD17-4B11-919F-9CA5098D2BE7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" b="3888"/>
          <a:stretch>
            <a:fillRect/>
          </a:stretch>
        </p:blipFill>
        <p:spPr/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789312F-D7D5-4678-88AF-EED3B7D10338}"/>
              </a:ext>
            </a:extLst>
          </p:cNvPr>
          <p:cNvSpPr txBox="1"/>
          <p:nvPr/>
        </p:nvSpPr>
        <p:spPr>
          <a:xfrm>
            <a:off x="914400" y="740224"/>
            <a:ext cx="3004349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Ginkgo </a:t>
            </a:r>
          </a:p>
          <a:p>
            <a:pPr>
              <a:lnSpc>
                <a:spcPts val="4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PowerPoint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5F44518-CD56-4AD1-838E-76E25B5666B8}"/>
              </a:ext>
            </a:extLst>
          </p:cNvPr>
          <p:cNvSpPr/>
          <p:nvPr/>
        </p:nvSpPr>
        <p:spPr>
          <a:xfrm>
            <a:off x="954286" y="5209071"/>
            <a:ext cx="10350256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</a:t>
            </a:r>
          </a:p>
        </p:txBody>
      </p: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E57B78D-7C60-43A7-AA82-420A2D18443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0" b="11820"/>
          <a:stretch>
            <a:fillRect/>
          </a:stretch>
        </p:blipFill>
        <p:spPr/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B12A4F8-35C1-471F-84F9-8BF921FF8FB2}"/>
              </a:ext>
            </a:extLst>
          </p:cNvPr>
          <p:cNvSpPr/>
          <p:nvPr/>
        </p:nvSpPr>
        <p:spPr>
          <a:xfrm>
            <a:off x="6463836" y="1064822"/>
            <a:ext cx="4339520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4644DE7-D612-465B-97AC-652F348902DE}"/>
              </a:ext>
            </a:extLst>
          </p:cNvPr>
          <p:cNvSpPr txBox="1"/>
          <p:nvPr/>
        </p:nvSpPr>
        <p:spPr>
          <a:xfrm>
            <a:off x="1295400" y="4512124"/>
            <a:ext cx="3004349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Ginkgo </a:t>
            </a:r>
          </a:p>
          <a:p>
            <a:pPr>
              <a:lnSpc>
                <a:spcPts val="40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PowerPoint</a:t>
            </a:r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D0516C6F-9824-455C-9B2B-9B0E4F765E71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0" b="118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E4616982-E66D-4F6D-9EA1-C75D8FE70C3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2" r="11292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D9C890D-16D6-4495-AEA1-26B4932C29AA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2" r="15552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E6C1DFA-540F-4C12-BF51-5B970CA30039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3" t="25393" r="9151"/>
          <a:stretch/>
        </p:blipFill>
        <p:spPr>
          <a:xfrm>
            <a:off x="7753350" y="2647949"/>
            <a:ext cx="3105150" cy="3000375"/>
          </a:xfr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D9946E2-0B97-4A9B-B80E-E08EFCF46FD6}"/>
              </a:ext>
            </a:extLst>
          </p:cNvPr>
          <p:cNvSpPr/>
          <p:nvPr/>
        </p:nvSpPr>
        <p:spPr>
          <a:xfrm>
            <a:off x="1333500" y="1023255"/>
            <a:ext cx="9213578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DCF26E-BE66-4192-BC73-B432D15FB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025" y="-2816942"/>
            <a:ext cx="8821950" cy="1249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2E17CEF-F489-4BF2-B75A-A36076029E7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r="13983"/>
          <a:stretch>
            <a:fillRect/>
          </a:stretch>
        </p:blipFill>
        <p:spPr/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3F0945D-42A5-4276-A761-917BFBB1E4BE}"/>
              </a:ext>
            </a:extLst>
          </p:cNvPr>
          <p:cNvGrpSpPr/>
          <p:nvPr/>
        </p:nvGrpSpPr>
        <p:grpSpPr>
          <a:xfrm>
            <a:off x="5185191" y="2094721"/>
            <a:ext cx="5399062" cy="2668558"/>
            <a:chOff x="5164163" y="2079451"/>
            <a:chExt cx="5399062" cy="266855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3B73A6-3E4B-4142-B578-2B893E14B552}"/>
                </a:ext>
              </a:extLst>
            </p:cNvPr>
            <p:cNvSpPr txBox="1"/>
            <p:nvPr/>
          </p:nvSpPr>
          <p:spPr>
            <a:xfrm>
              <a:off x="5164163" y="2079451"/>
              <a:ext cx="3004349" cy="11182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000" b="1" dirty="0">
                  <a:latin typeface="Roboto Slab" pitchFamily="2" charset="0"/>
                  <a:ea typeface="Roboto Slab" pitchFamily="2" charset="0"/>
                </a:rPr>
                <a:t>Ginkgo </a:t>
              </a:r>
            </a:p>
            <a:p>
              <a:pPr>
                <a:lnSpc>
                  <a:spcPts val="4000"/>
                </a:lnSpc>
              </a:pPr>
              <a:r>
                <a:rPr lang="en-US" sz="4000" b="1" dirty="0">
                  <a:latin typeface="Roboto Slab" pitchFamily="2" charset="0"/>
                  <a:ea typeface="Roboto Slab" pitchFamily="2" charset="0"/>
                </a:rPr>
                <a:t>PowerPoint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C211065-DDB7-4557-A374-F5847E3F80DD}"/>
                </a:ext>
              </a:extLst>
            </p:cNvPr>
            <p:cNvSpPr/>
            <p:nvPr/>
          </p:nvSpPr>
          <p:spPr>
            <a:xfrm>
              <a:off x="5164163" y="3216756"/>
              <a:ext cx="5399062" cy="15312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4263FC8-086F-42D5-8E2C-26033B7858A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3" t="2127" r="12673" b="2127"/>
          <a:stretch/>
        </p:blipFill>
        <p:spPr>
          <a:xfrm>
            <a:off x="0" y="0"/>
            <a:ext cx="12192000" cy="6858000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C6655B-AB60-4C8B-9A47-A88C35C3DE78}"/>
              </a:ext>
            </a:extLst>
          </p:cNvPr>
          <p:cNvSpPr/>
          <p:nvPr/>
        </p:nvSpPr>
        <p:spPr>
          <a:xfrm>
            <a:off x="0" y="2667000"/>
            <a:ext cx="12192000" cy="152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20952D-39EC-4664-B270-4A284AC7F68C}"/>
              </a:ext>
            </a:extLst>
          </p:cNvPr>
          <p:cNvSpPr txBox="1"/>
          <p:nvPr/>
        </p:nvSpPr>
        <p:spPr>
          <a:xfrm>
            <a:off x="2831134" y="3090510"/>
            <a:ext cx="6529732" cy="676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800" b="1" spc="5000" dirty="0">
                <a:latin typeface="Roboto Slab" pitchFamily="2" charset="0"/>
                <a:ea typeface="Roboto Slab" pitchFamily="2" charset="0"/>
              </a:rPr>
              <a:t>GINKGO</a:t>
            </a:r>
          </a:p>
        </p:txBody>
      </p: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030FD1B-11A2-4FCB-BB28-94E11EA11A49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04" b="1040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8AA02D2-1D6B-485D-9AB9-96144C60A9B6}"/>
              </a:ext>
            </a:extLst>
          </p:cNvPr>
          <p:cNvSpPr/>
          <p:nvPr/>
        </p:nvSpPr>
        <p:spPr>
          <a:xfrm>
            <a:off x="4107543" y="2873829"/>
            <a:ext cx="3976914" cy="1110342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F2A4C3-6D5E-42F8-BD40-383254EBB81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4BAE91-A741-4550-94A8-F43695858BC2}"/>
              </a:ext>
            </a:extLst>
          </p:cNvPr>
          <p:cNvSpPr txBox="1"/>
          <p:nvPr/>
        </p:nvSpPr>
        <p:spPr>
          <a:xfrm>
            <a:off x="4550545" y="3190473"/>
            <a:ext cx="309091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</a:rPr>
              <a:t>Ginkgo PowerPoint</a:t>
            </a:r>
          </a:p>
        </p:txBody>
      </p: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D5F4394-E6A0-4235-8273-5F2C8BF6C6E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324EF06-9CC0-4993-BAC8-A575F6C2D706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" r="8090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98D840E5-D1B8-43D0-BCA0-187779CA259F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2" r="25202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D646ACF-EC7F-4BF2-821D-59297B35DAD1}"/>
              </a:ext>
            </a:extLst>
          </p:cNvPr>
          <p:cNvSpPr/>
          <p:nvPr/>
        </p:nvSpPr>
        <p:spPr>
          <a:xfrm>
            <a:off x="7554607" y="2810330"/>
            <a:ext cx="3875314" cy="1186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6A0BF7-5AAE-4710-A28A-60A35A330A6E}"/>
              </a:ext>
            </a:extLst>
          </p:cNvPr>
          <p:cNvSpPr txBox="1"/>
          <p:nvPr/>
        </p:nvSpPr>
        <p:spPr>
          <a:xfrm>
            <a:off x="7946809" y="3165299"/>
            <a:ext cx="309091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</a:rPr>
              <a:t>Ginkgo PowerPoint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C7A1468-5B94-4F64-8DAF-5C5AE6269B1E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8" r="20858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8F73565-3DB4-4632-956C-E965FBF0FA77}"/>
              </a:ext>
            </a:extLst>
          </p:cNvPr>
          <p:cNvSpPr/>
          <p:nvPr/>
        </p:nvSpPr>
        <p:spPr>
          <a:xfrm>
            <a:off x="671260" y="3018044"/>
            <a:ext cx="301208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EACDB0-0511-42E2-A7C4-68C67A303A45}"/>
              </a:ext>
            </a:extLst>
          </p:cNvPr>
          <p:cNvSpPr/>
          <p:nvPr/>
        </p:nvSpPr>
        <p:spPr>
          <a:xfrm>
            <a:off x="671259" y="2464046"/>
            <a:ext cx="18165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sz="3000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142D4E19-916B-48A3-B0DD-687F87A5526D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3" r="303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2CD97E1-664D-4D98-99D6-45F27A7329F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A1322AD-CAB8-4EB1-84AC-A3800A79B15B}"/>
              </a:ext>
            </a:extLst>
          </p:cNvPr>
          <p:cNvGrpSpPr/>
          <p:nvPr/>
        </p:nvGrpSpPr>
        <p:grpSpPr>
          <a:xfrm>
            <a:off x="1489211" y="4549500"/>
            <a:ext cx="9213578" cy="1389548"/>
            <a:chOff x="1489211" y="4505958"/>
            <a:chExt cx="9213578" cy="138954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FFAADA3-59DB-4EEA-AA10-A145C23E94D3}"/>
                </a:ext>
              </a:extLst>
            </p:cNvPr>
            <p:cNvSpPr/>
            <p:nvPr/>
          </p:nvSpPr>
          <p:spPr>
            <a:xfrm>
              <a:off x="5187739" y="4505958"/>
              <a:ext cx="1816523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About us</a:t>
              </a:r>
              <a:endParaRPr lang="en-US" sz="3000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75D4E48-7142-46F1-97D4-A149D5B5D93D}"/>
                </a:ext>
              </a:extLst>
            </p:cNvPr>
            <p:cNvSpPr/>
            <p:nvPr/>
          </p:nvSpPr>
          <p:spPr>
            <a:xfrm>
              <a:off x="1489211" y="5059956"/>
              <a:ext cx="9213578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90CB20DF-0514-450D-8A0D-32AD56748C72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25" b="279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5E3C27E5-4D6E-4594-B703-6A4133B479A2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2" r="1450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5A54E79-CB66-40A6-9947-30D15FDE4FE9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3" r="17633"/>
          <a:stretch>
            <a:fillRect/>
          </a:stretch>
        </p:blipFill>
        <p:spPr/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64484FB-FA7E-48AA-B000-4C315325152F}"/>
              </a:ext>
            </a:extLst>
          </p:cNvPr>
          <p:cNvSpPr txBox="1"/>
          <p:nvPr/>
        </p:nvSpPr>
        <p:spPr>
          <a:xfrm rot="16200000">
            <a:off x="7848049" y="2836530"/>
            <a:ext cx="4851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Roboto Slab" pitchFamily="2" charset="0"/>
                <a:ea typeface="Roboto Slab" pitchFamily="2" charset="0"/>
              </a:rPr>
              <a:t>Ginkgo PowerPoint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7A2AE8-60D2-4593-8114-519457840AED}"/>
              </a:ext>
            </a:extLst>
          </p:cNvPr>
          <p:cNvSpPr/>
          <p:nvPr/>
        </p:nvSpPr>
        <p:spPr>
          <a:xfrm>
            <a:off x="231595" y="4267466"/>
            <a:ext cx="301208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B0B4E9B-5267-43CE-AAB3-BBAEC4884526}"/>
              </a:ext>
            </a:extLst>
          </p:cNvPr>
          <p:cNvSpPr/>
          <p:nvPr/>
        </p:nvSpPr>
        <p:spPr>
          <a:xfrm>
            <a:off x="231595" y="3713468"/>
            <a:ext cx="18165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6ED6DAB3-AA05-411B-9599-6955BBF3E45A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4" r="20404"/>
          <a:stretch>
            <a:fillRect/>
          </a:stretch>
        </p:blipFill>
        <p:spPr>
          <a:xfrm>
            <a:off x="8432800" y="792163"/>
            <a:ext cx="2895600" cy="3286125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65A9865-4EB3-4CE3-B104-1499DC08F8D6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9" t="25485" r="9899" b="5687"/>
          <a:stretch/>
        </p:blipFill>
        <p:spPr>
          <a:xfrm>
            <a:off x="5384800" y="791698"/>
            <a:ext cx="2894874" cy="1863749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A9A4048-6C81-4E89-8A0D-79661FC99A99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9" r="19649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B835C62F-A8DD-4437-A397-5001CFEF85C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8" b="17818"/>
          <a:stretch>
            <a:fillRect/>
          </a:stretch>
        </p:blipFill>
        <p:spPr/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1B689C5-3BD0-4A2F-A676-36C625B5C548}"/>
              </a:ext>
            </a:extLst>
          </p:cNvPr>
          <p:cNvSpPr txBox="1"/>
          <p:nvPr/>
        </p:nvSpPr>
        <p:spPr>
          <a:xfrm>
            <a:off x="801714" y="1332007"/>
            <a:ext cx="30043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Ginkgo </a:t>
            </a:r>
          </a:p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PowerPoint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80B0FB-3E34-4830-BD1A-B24D47988100}"/>
              </a:ext>
            </a:extLst>
          </p:cNvPr>
          <p:cNvSpPr/>
          <p:nvPr/>
        </p:nvSpPr>
        <p:spPr>
          <a:xfrm>
            <a:off x="801714" y="4078514"/>
            <a:ext cx="3012088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EC45D42-5C84-4CC6-8C06-DF0F867231C5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r="12598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BA3586BA-6392-4F03-AD2A-56568AB7DB0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r="6262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4BD6E26-BCBE-46CB-AEE1-EBA73EA039D3}"/>
              </a:ext>
            </a:extLst>
          </p:cNvPr>
          <p:cNvSpPr/>
          <p:nvPr/>
        </p:nvSpPr>
        <p:spPr>
          <a:xfrm>
            <a:off x="304798" y="4978400"/>
            <a:ext cx="3657601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</a:t>
            </a:r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BD8A0C43-F4A6-4C7A-8D16-ECBFB435358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1" b="60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15173</TotalTime>
  <Words>93</Words>
  <Application>Microsoft Office PowerPoint</Application>
  <PresentationFormat>Widescreen</PresentationFormat>
  <Paragraphs>72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2291</cp:revision>
  <dcterms:created xsi:type="dcterms:W3CDTF">2017-07-18T09:08:44Z</dcterms:created>
  <dcterms:modified xsi:type="dcterms:W3CDTF">2018-09-26T07:30:54Z</dcterms:modified>
</cp:coreProperties>
</file>