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 SemiBold"/>
      <p:regular r:id="rId15"/>
      <p:bold r:id="rId16"/>
      <p:italic r:id="rId17"/>
      <p:boldItalic r:id="rId18"/>
    </p:embeddedFont>
    <p:embeddedFont>
      <p:font typeface="Open Sans ExtraBold"/>
      <p:bold r:id="rId19"/>
      <p:boldItalic r:id="rId20"/>
    </p:embeddedFont>
    <p:embeddedFont>
      <p:font typeface="Open Sans Light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ExtraBold-boldItalic.fntdata"/><Relationship Id="rId22" Type="http://schemas.openxmlformats.org/officeDocument/2006/relationships/font" Target="fonts/OpenSansLight-bold.fntdata"/><Relationship Id="rId21" Type="http://schemas.openxmlformats.org/officeDocument/2006/relationships/font" Target="fonts/OpenSansLight-regular.fntdata"/><Relationship Id="rId24" Type="http://schemas.openxmlformats.org/officeDocument/2006/relationships/font" Target="fonts/OpenSansLight-boldItalic.fntdata"/><Relationship Id="rId23" Type="http://schemas.openxmlformats.org/officeDocument/2006/relationships/font" Target="fonts/OpenSans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OpenSansSemiBold-regular.fntdata"/><Relationship Id="rId14" Type="http://schemas.openxmlformats.org/officeDocument/2006/relationships/slide" Target="slides/slide9.xml"/><Relationship Id="rId17" Type="http://schemas.openxmlformats.org/officeDocument/2006/relationships/font" Target="fonts/OpenSansSemiBold-italic.fntdata"/><Relationship Id="rId16" Type="http://schemas.openxmlformats.org/officeDocument/2006/relationships/font" Target="fonts/OpenSansSemiBold-bold.fntdata"/><Relationship Id="rId19" Type="http://schemas.openxmlformats.org/officeDocument/2006/relationships/font" Target="fonts/OpenSansExtraBold-bold.fntdata"/><Relationship Id="rId18" Type="http://schemas.openxmlformats.org/officeDocument/2006/relationships/font" Target="fonts/OpenSans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3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Shape 110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5" name="Shape 110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6" name="Shape 110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Shape 11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4" name="Shape 112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5" name="Shape 112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3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Shape 11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5" name="Shape 113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6" name="Shape 113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7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Shape 127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9" name="Shape 127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0" name="Shape 128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5" name="Shape 1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" name="Shape 13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7" name="Shape 13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8" name="Shape 130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Shape 132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3" name="Shape 132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4" name="Shape 132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5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Shape 137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7" name="Shape 13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8" name="Shape 137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7" name="Shape 142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8" name="Shape 142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54"/>
          <p:cNvSpPr/>
          <p:nvPr>
            <p:ph idx="2" type="pic"/>
          </p:nvPr>
        </p:nvSpPr>
        <p:spPr>
          <a:xfrm>
            <a:off x="2869406" y="2231275"/>
            <a:ext cx="6273404" cy="29122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/>
          <p:nvPr>
            <p:ph idx="3" type="pic"/>
          </p:nvPr>
        </p:nvSpPr>
        <p:spPr>
          <a:xfrm>
            <a:off x="6020395" y="1464853"/>
            <a:ext cx="1537692" cy="15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/>
          <p:nvPr>
            <p:ph idx="2" type="pic"/>
          </p:nvPr>
        </p:nvSpPr>
        <p:spPr>
          <a:xfrm>
            <a:off x="4357688" y="1"/>
            <a:ext cx="4786312" cy="44806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01">
  <p:cSld name="18_0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28650" y="741593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01">
  <p:cSld name="20_0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28650" y="741593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/>
          <p:nvPr>
            <p:ph idx="2" type="pic"/>
          </p:nvPr>
        </p:nvSpPr>
        <p:spPr>
          <a:xfrm>
            <a:off x="3498056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3" type="pic"/>
          </p:nvPr>
        </p:nvSpPr>
        <p:spPr>
          <a:xfrm>
            <a:off x="5904310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4" type="pic"/>
          </p:nvPr>
        </p:nvSpPr>
        <p:spPr>
          <a:xfrm>
            <a:off x="1088231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01">
  <p:cSld name="19_0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0" y="0"/>
            <a:ext cx="9144000" cy="5142307"/>
          </a:xfrm>
          <a:prstGeom prst="rect">
            <a:avLst/>
          </a:prstGeom>
          <a:solidFill>
            <a:srgbClr val="212C3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0" y="1193"/>
            <a:ext cx="9142809" cy="5142307"/>
          </a:xfrm>
          <a:prstGeom prst="rect">
            <a:avLst/>
          </a:prstGeom>
          <a:solidFill>
            <a:srgbClr val="272E3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0" y="0"/>
            <a:ext cx="9144000" cy="5142307"/>
          </a:xfrm>
          <a:prstGeom prst="rect">
            <a:avLst/>
          </a:prstGeom>
          <a:solidFill>
            <a:srgbClr val="161D20">
              <a:alpha val="33725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3" name="Shape 83"/>
          <p:cNvGrpSpPr/>
          <p:nvPr/>
        </p:nvGrpSpPr>
        <p:grpSpPr>
          <a:xfrm>
            <a:off x="267891" y="0"/>
            <a:ext cx="8876109" cy="5141120"/>
            <a:chOff x="17054513" y="-3695700"/>
            <a:chExt cx="11834812" cy="6854826"/>
          </a:xfrm>
        </p:grpSpPr>
        <p:sp>
          <p:nvSpPr>
            <p:cNvPr id="84" name="Shape 84"/>
            <p:cNvSpPr/>
            <p:nvPr/>
          </p:nvSpPr>
          <p:spPr>
            <a:xfrm>
              <a:off x="17902238" y="-3679825"/>
              <a:ext cx="47625" cy="36513"/>
            </a:xfrm>
            <a:custGeom>
              <a:pathLst>
                <a:path extrusionOk="0" h="15" w="20">
                  <a:moveTo>
                    <a:pt x="4" y="11"/>
                  </a:moveTo>
                  <a:cubicBezTo>
                    <a:pt x="7" y="15"/>
                    <a:pt x="13" y="15"/>
                    <a:pt x="17" y="12"/>
                  </a:cubicBezTo>
                  <a:cubicBezTo>
                    <a:pt x="20" y="8"/>
                    <a:pt x="20" y="4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8"/>
                    <a:pt x="4" y="1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17478375" y="-3303588"/>
              <a:ext cx="33338" cy="33338"/>
            </a:xfrm>
            <a:custGeom>
              <a:pathLst>
                <a:path extrusionOk="0" h="14" w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>
              <a:off x="17729200" y="-3376613"/>
              <a:ext cx="39688" cy="38100"/>
            </a:xfrm>
            <a:custGeom>
              <a:pathLst>
                <a:path extrusionOk="0" h="16" w="17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17978438" y="-3451225"/>
              <a:ext cx="47625" cy="46038"/>
            </a:xfrm>
            <a:custGeom>
              <a:pathLst>
                <a:path extrusionOk="0" h="19" w="20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7"/>
                    <a:pt x="17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18229263" y="-3527425"/>
              <a:ext cx="57150" cy="52388"/>
            </a:xfrm>
            <a:custGeom>
              <a:pathLst>
                <a:path extrusionOk="0" h="22" w="24">
                  <a:moveTo>
                    <a:pt x="20" y="4"/>
                  </a:move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18478500" y="-3603625"/>
              <a:ext cx="65088" cy="61913"/>
            </a:xfrm>
            <a:custGeom>
              <a:pathLst>
                <a:path extrusionOk="0" h="26" w="27">
                  <a:moveTo>
                    <a:pt x="22" y="5"/>
                  </a:moveTo>
                  <a:cubicBezTo>
                    <a:pt x="18" y="1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10" y="26"/>
                    <a:pt x="17" y="26"/>
                    <a:pt x="22" y="21"/>
                  </a:cubicBezTo>
                  <a:cubicBezTo>
                    <a:pt x="27" y="17"/>
                    <a:pt x="27" y="10"/>
                    <a:pt x="22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18734088" y="-3675063"/>
              <a:ext cx="65088" cy="61913"/>
            </a:xfrm>
            <a:custGeom>
              <a:pathLst>
                <a:path extrusionOk="0" h="26" w="27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4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17054513" y="-2913063"/>
              <a:ext cx="17463" cy="14288"/>
            </a:xfrm>
            <a:custGeom>
              <a:pathLst>
                <a:path extrusionOk="0" h="6" w="7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17305338" y="-2989263"/>
              <a:ext cx="25400" cy="23813"/>
            </a:xfrm>
            <a:custGeom>
              <a:pathLst>
                <a:path extrusionOk="0" h="10" w="11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17554575" y="-3065463"/>
              <a:ext cx="33338" cy="33338"/>
            </a:xfrm>
            <a:custGeom>
              <a:pathLst>
                <a:path extrusionOk="0" h="14" w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17806988" y="-3136900"/>
              <a:ext cx="36513" cy="33338"/>
            </a:xfrm>
            <a:custGeom>
              <a:pathLst>
                <a:path extrusionOk="0" h="14" w="15">
                  <a:moveTo>
                    <a:pt x="3" y="3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4"/>
                    <a:pt x="10" y="14"/>
                    <a:pt x="12" y="11"/>
                  </a:cubicBezTo>
                  <a:cubicBezTo>
                    <a:pt x="15" y="9"/>
                    <a:pt x="15" y="5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18057813" y="-3209925"/>
              <a:ext cx="42863" cy="38100"/>
            </a:xfrm>
            <a:custGeom>
              <a:pathLst>
                <a:path extrusionOk="0" h="16" w="18">
                  <a:moveTo>
                    <a:pt x="4" y="3"/>
                  </a:moveTo>
                  <a:cubicBezTo>
                    <a:pt x="0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18310225" y="-3286125"/>
              <a:ext cx="47625" cy="47625"/>
            </a:xfrm>
            <a:custGeom>
              <a:pathLst>
                <a:path extrusionOk="0" h="20" w="20">
                  <a:moveTo>
                    <a:pt x="16" y="4"/>
                  </a:moveTo>
                  <a:cubicBezTo>
                    <a:pt x="13" y="0"/>
                    <a:pt x="7" y="1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18561050" y="-3360738"/>
              <a:ext cx="57150" cy="52388"/>
            </a:xfrm>
            <a:custGeom>
              <a:pathLst>
                <a:path extrusionOk="0" h="22" w="24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18810288" y="-3436938"/>
              <a:ext cx="65088" cy="61913"/>
            </a:xfrm>
            <a:custGeom>
              <a:pathLst>
                <a:path extrusionOk="0" h="26" w="27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0" y="9"/>
                    <a:pt x="0" y="17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9061113" y="-3509963"/>
              <a:ext cx="71438" cy="66675"/>
            </a:xfrm>
            <a:custGeom>
              <a:pathLst>
                <a:path extrusionOk="0" h="28" w="30">
                  <a:moveTo>
                    <a:pt x="25" y="23"/>
                  </a:moveTo>
                  <a:cubicBezTo>
                    <a:pt x="30" y="18"/>
                    <a:pt x="30" y="10"/>
                    <a:pt x="25" y="5"/>
                  </a:cubicBezTo>
                  <a:cubicBezTo>
                    <a:pt x="19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9310350" y="-3586163"/>
              <a:ext cx="80963" cy="76200"/>
            </a:xfrm>
            <a:custGeom>
              <a:pathLst>
                <a:path extrusionOk="0" h="32" w="34">
                  <a:moveTo>
                    <a:pt x="28" y="27"/>
                  </a:moveTo>
                  <a:cubicBezTo>
                    <a:pt x="34" y="21"/>
                    <a:pt x="34" y="12"/>
                    <a:pt x="27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1"/>
                    <a:pt x="5" y="26"/>
                  </a:cubicBezTo>
                  <a:cubicBezTo>
                    <a:pt x="12" y="32"/>
                    <a:pt x="21" y="32"/>
                    <a:pt x="28" y="2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19561175" y="-3660775"/>
              <a:ext cx="87313" cy="84138"/>
            </a:xfrm>
            <a:custGeom>
              <a:pathLst>
                <a:path extrusionOk="0" h="35" w="37">
                  <a:moveTo>
                    <a:pt x="30" y="28"/>
                  </a:moveTo>
                  <a:cubicBezTo>
                    <a:pt x="37" y="22"/>
                    <a:pt x="37" y="12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ubicBezTo>
                    <a:pt x="13" y="35"/>
                    <a:pt x="24" y="34"/>
                    <a:pt x="30" y="2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19819938" y="-3679825"/>
              <a:ext cx="76200" cy="31750"/>
            </a:xfrm>
            <a:custGeom>
              <a:pathLst>
                <a:path extrusionOk="0" h="13" w="32">
                  <a:moveTo>
                    <a:pt x="28" y="7"/>
                  </a:moveTo>
                  <a:cubicBezTo>
                    <a:pt x="30" y="5"/>
                    <a:pt x="31" y="3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4" y="6"/>
                  </a:cubicBezTo>
                  <a:cubicBezTo>
                    <a:pt x="10" y="13"/>
                    <a:pt x="21" y="13"/>
                    <a:pt x="28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17135475" y="-2673350"/>
              <a:ext cx="9525" cy="9525"/>
            </a:xfrm>
            <a:custGeom>
              <a:pathLst>
                <a:path extrusionOk="0" h="4" w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17386300" y="-2749550"/>
              <a:ext cx="15875" cy="17463"/>
            </a:xfrm>
            <a:custGeom>
              <a:pathLst>
                <a:path extrusionOk="0" h="7" w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33950" y="-2822575"/>
              <a:ext cx="25400" cy="23813"/>
            </a:xfrm>
            <a:custGeom>
              <a:pathLst>
                <a:path extrusionOk="0" h="10" w="11">
                  <a:moveTo>
                    <a:pt x="3" y="2"/>
                  </a:moveTo>
                  <a:cubicBezTo>
                    <a:pt x="1" y="3"/>
                    <a:pt x="0" y="6"/>
                    <a:pt x="2" y="8"/>
                  </a:cubicBezTo>
                  <a:cubicBezTo>
                    <a:pt x="4" y="10"/>
                    <a:pt x="8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17883188" y="-2898775"/>
              <a:ext cx="36513" cy="33338"/>
            </a:xfrm>
            <a:custGeom>
              <a:pathLst>
                <a:path extrusionOk="0" h="14" w="15">
                  <a:moveTo>
                    <a:pt x="3" y="2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3"/>
                    <a:pt x="10" y="14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6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18134013" y="-2973388"/>
              <a:ext cx="42863" cy="38100"/>
            </a:xfrm>
            <a:custGeom>
              <a:pathLst>
                <a:path extrusionOk="0" h="16" w="18">
                  <a:moveTo>
                    <a:pt x="4" y="2"/>
                  </a:moveTo>
                  <a:cubicBezTo>
                    <a:pt x="1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5"/>
                    <a:pt x="15" y="3"/>
                  </a:cubicBezTo>
                  <a:cubicBezTo>
                    <a:pt x="12" y="0"/>
                    <a:pt x="7" y="0"/>
                    <a:pt x="4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18386425" y="-3049588"/>
              <a:ext cx="47625" cy="46038"/>
            </a:xfrm>
            <a:custGeom>
              <a:pathLst>
                <a:path extrusionOk="0" h="19" w="20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18637250" y="-3122613"/>
              <a:ext cx="53975" cy="52388"/>
            </a:xfrm>
            <a:custGeom>
              <a:pathLst>
                <a:path extrusionOk="0" h="22" w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18891250" y="-3194050"/>
              <a:ext cx="55563" cy="52388"/>
            </a:xfrm>
            <a:custGeom>
              <a:pathLst>
                <a:path extrusionOk="0" h="22" w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19138900" y="-3270250"/>
              <a:ext cx="66675" cy="61913"/>
            </a:xfrm>
            <a:custGeom>
              <a:pathLst>
                <a:path extrusionOk="0" h="26" w="28">
                  <a:moveTo>
                    <a:pt x="23" y="21"/>
                  </a:moveTo>
                  <a:cubicBezTo>
                    <a:pt x="27" y="17"/>
                    <a:pt x="28" y="9"/>
                    <a:pt x="23" y="5"/>
                  </a:cubicBezTo>
                  <a:cubicBezTo>
                    <a:pt x="18" y="0"/>
                    <a:pt x="10" y="0"/>
                    <a:pt x="5" y="5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6"/>
                    <a:pt x="18" y="26"/>
                    <a:pt x="23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19389725" y="-3343275"/>
              <a:ext cx="73025" cy="66675"/>
            </a:xfrm>
            <a:custGeom>
              <a:pathLst>
                <a:path extrusionOk="0" h="28" w="31">
                  <a:moveTo>
                    <a:pt x="25" y="23"/>
                  </a:move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9638963" y="-3419475"/>
              <a:ext cx="80963" cy="76200"/>
            </a:xfrm>
            <a:custGeom>
              <a:pathLst>
                <a:path extrusionOk="0" h="32" w="34">
                  <a:moveTo>
                    <a:pt x="6" y="26"/>
                  </a:move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19889788" y="-3495675"/>
              <a:ext cx="90488" cy="82550"/>
            </a:xfrm>
            <a:custGeom>
              <a:pathLst>
                <a:path extrusionOk="0" h="35" w="38">
                  <a:moveTo>
                    <a:pt x="31" y="29"/>
                  </a:moveTo>
                  <a:cubicBezTo>
                    <a:pt x="37" y="23"/>
                    <a:pt x="38" y="13"/>
                    <a:pt x="31" y="7"/>
                  </a:cubicBezTo>
                  <a:cubicBezTo>
                    <a:pt x="24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20139025" y="-3570288"/>
              <a:ext cx="98425" cy="90488"/>
            </a:xfrm>
            <a:custGeom>
              <a:pathLst>
                <a:path extrusionOk="0" h="38" w="41">
                  <a:moveTo>
                    <a:pt x="34" y="31"/>
                  </a:moveTo>
                  <a:cubicBezTo>
                    <a:pt x="41" y="25"/>
                    <a:pt x="41" y="14"/>
                    <a:pt x="34" y="7"/>
                  </a:cubicBezTo>
                  <a:cubicBezTo>
                    <a:pt x="26" y="0"/>
                    <a:pt x="15" y="0"/>
                    <a:pt x="8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5" y="38"/>
                    <a:pt x="26" y="38"/>
                    <a:pt x="34" y="3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20391438" y="-3643313"/>
              <a:ext cx="103188" cy="95250"/>
            </a:xfrm>
            <a:custGeom>
              <a:pathLst>
                <a:path extrusionOk="0" h="40" w="43">
                  <a:moveTo>
                    <a:pt x="35" y="33"/>
                  </a:moveTo>
                  <a:cubicBezTo>
                    <a:pt x="43" y="26"/>
                    <a:pt x="43" y="14"/>
                    <a:pt x="35" y="7"/>
                  </a:cubicBezTo>
                  <a:cubicBezTo>
                    <a:pt x="28" y="0"/>
                    <a:pt x="15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7" y="40"/>
                    <a:pt x="35" y="3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20645438" y="-3679825"/>
              <a:ext cx="104775" cy="65088"/>
            </a:xfrm>
            <a:custGeom>
              <a:pathLst>
                <a:path extrusionOk="0" h="27" w="44">
                  <a:moveTo>
                    <a:pt x="7" y="19"/>
                  </a:moveTo>
                  <a:cubicBezTo>
                    <a:pt x="15" y="27"/>
                    <a:pt x="29" y="27"/>
                    <a:pt x="37" y="19"/>
                  </a:cubicBezTo>
                  <a:cubicBezTo>
                    <a:pt x="43" y="14"/>
                    <a:pt x="44" y="7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1" y="14"/>
                    <a:pt x="7" y="1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17211675" y="-2436813"/>
              <a:ext cx="9525" cy="11113"/>
            </a:xfrm>
            <a:custGeom>
              <a:pathLst>
                <a:path extrusionOk="0" h="5" w="4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17462500" y="-2511425"/>
              <a:ext cx="15875" cy="17463"/>
            </a:xfrm>
            <a:custGeom>
              <a:pathLst>
                <a:path extrusionOk="0" h="7" w="7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17711738" y="-2587625"/>
              <a:ext cx="23813" cy="26988"/>
            </a:xfrm>
            <a:custGeom>
              <a:pathLst>
                <a:path extrusionOk="0" h="11" w="10">
                  <a:moveTo>
                    <a:pt x="2" y="2"/>
                  </a:moveTo>
                  <a:cubicBezTo>
                    <a:pt x="0" y="4"/>
                    <a:pt x="0" y="7"/>
                    <a:pt x="1" y="9"/>
                  </a:cubicBezTo>
                  <a:cubicBezTo>
                    <a:pt x="3" y="11"/>
                    <a:pt x="7" y="11"/>
                    <a:pt x="9" y="9"/>
                  </a:cubicBezTo>
                  <a:cubicBezTo>
                    <a:pt x="10" y="7"/>
                    <a:pt x="10" y="4"/>
                    <a:pt x="9" y="2"/>
                  </a:cubicBezTo>
                  <a:cubicBezTo>
                    <a:pt x="7" y="1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17964150" y="-2655888"/>
              <a:ext cx="26988" cy="23813"/>
            </a:xfrm>
            <a:custGeom>
              <a:pathLst>
                <a:path extrusionOk="0" h="10" w="11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18214975" y="-2732088"/>
              <a:ext cx="34925" cy="30163"/>
            </a:xfrm>
            <a:custGeom>
              <a:pathLst>
                <a:path extrusionOk="0" h="13" w="15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9" y="13"/>
                    <a:pt x="12" y="11"/>
                  </a:cubicBezTo>
                  <a:cubicBezTo>
                    <a:pt x="15" y="9"/>
                    <a:pt x="14" y="5"/>
                    <a:pt x="12" y="2"/>
                  </a:cubicBezTo>
                  <a:cubicBezTo>
                    <a:pt x="9" y="0"/>
                    <a:pt x="5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18464213" y="-2808288"/>
              <a:ext cx="42863" cy="39688"/>
            </a:xfrm>
            <a:custGeom>
              <a:pathLst>
                <a:path extrusionOk="0" h="17" w="18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4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18715038" y="-2882900"/>
              <a:ext cx="50800" cy="46038"/>
            </a:xfrm>
            <a:custGeom>
              <a:pathLst>
                <a:path extrusionOk="0" h="19" w="21">
                  <a:moveTo>
                    <a:pt x="17" y="4"/>
                  </a:moveTo>
                  <a:cubicBezTo>
                    <a:pt x="14" y="0"/>
                    <a:pt x="8" y="0"/>
                    <a:pt x="4" y="4"/>
                  </a:cubicBezTo>
                  <a:cubicBezTo>
                    <a:pt x="1" y="7"/>
                    <a:pt x="0" y="12"/>
                    <a:pt x="4" y="16"/>
                  </a:cubicBezTo>
                  <a:cubicBezTo>
                    <a:pt x="8" y="19"/>
                    <a:pt x="14" y="19"/>
                    <a:pt x="17" y="16"/>
                  </a:cubicBezTo>
                  <a:cubicBezTo>
                    <a:pt x="21" y="13"/>
                    <a:pt x="21" y="7"/>
                    <a:pt x="17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18965863" y="-2959100"/>
              <a:ext cx="57150" cy="55563"/>
            </a:xfrm>
            <a:custGeom>
              <a:pathLst>
                <a:path extrusionOk="0" h="23" w="24">
                  <a:moveTo>
                    <a:pt x="20" y="4"/>
                  </a:moveTo>
                  <a:cubicBezTo>
                    <a:pt x="16" y="1"/>
                    <a:pt x="9" y="0"/>
                    <a:pt x="5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4" y="15"/>
                    <a:pt x="24" y="9"/>
                    <a:pt x="20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19215100" y="-3032125"/>
              <a:ext cx="66675" cy="58738"/>
            </a:xfrm>
            <a:custGeom>
              <a:pathLst>
                <a:path extrusionOk="0" h="25" w="28">
                  <a:moveTo>
                    <a:pt x="23" y="21"/>
                  </a:moveTo>
                  <a:cubicBezTo>
                    <a:pt x="28" y="16"/>
                    <a:pt x="28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19465925" y="-3108325"/>
              <a:ext cx="73025" cy="68263"/>
            </a:xfrm>
            <a:custGeom>
              <a:pathLst>
                <a:path extrusionOk="0" h="29" w="31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6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19715163" y="-3181350"/>
              <a:ext cx="80963" cy="76200"/>
            </a:xfrm>
            <a:custGeom>
              <a:pathLst>
                <a:path extrusionOk="0" h="32" w="34">
                  <a:moveTo>
                    <a:pt x="28" y="26"/>
                  </a:move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19965988" y="-3257550"/>
              <a:ext cx="90488" cy="82550"/>
            </a:xfrm>
            <a:custGeom>
              <a:pathLst>
                <a:path extrusionOk="0" h="35" w="38">
                  <a:moveTo>
                    <a:pt x="7" y="29"/>
                  </a:move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ubicBezTo>
                    <a:pt x="24" y="0"/>
                    <a:pt x="14" y="0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20219988" y="-3328988"/>
              <a:ext cx="88900" cy="82550"/>
            </a:xfrm>
            <a:custGeom>
              <a:pathLst>
                <a:path extrusionOk="0" h="35" w="37">
                  <a:moveTo>
                    <a:pt x="7" y="29"/>
                  </a:moveTo>
                  <a:cubicBezTo>
                    <a:pt x="13" y="35"/>
                    <a:pt x="24" y="35"/>
                    <a:pt x="31" y="29"/>
                  </a:cubicBezTo>
                  <a:cubicBezTo>
                    <a:pt x="37" y="23"/>
                    <a:pt x="37" y="13"/>
                    <a:pt x="31" y="7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20470813" y="-3403600"/>
              <a:ext cx="96838" cy="90488"/>
            </a:xfrm>
            <a:custGeom>
              <a:pathLst>
                <a:path extrusionOk="0" h="38" w="41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20721638" y="-3479800"/>
              <a:ext cx="104775" cy="98425"/>
            </a:xfrm>
            <a:custGeom>
              <a:pathLst>
                <a:path extrusionOk="0" h="41" w="44">
                  <a:moveTo>
                    <a:pt x="36" y="34"/>
                  </a:move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16" y="41"/>
                    <a:pt x="28" y="41"/>
                    <a:pt x="36" y="3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20970875" y="-3552825"/>
              <a:ext cx="112713" cy="104775"/>
            </a:xfrm>
            <a:custGeom>
              <a:pathLst>
                <a:path extrusionOk="0" h="44" w="47">
                  <a:moveTo>
                    <a:pt x="39" y="36"/>
                  </a:move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5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21221700" y="-3629025"/>
              <a:ext cx="120650" cy="111125"/>
            </a:xfrm>
            <a:custGeom>
              <a:pathLst>
                <a:path extrusionOk="0" h="47" w="51">
                  <a:moveTo>
                    <a:pt x="41" y="39"/>
                  </a:moveTo>
                  <a:cubicBezTo>
                    <a:pt x="50" y="31"/>
                    <a:pt x="51" y="17"/>
                    <a:pt x="42" y="9"/>
                  </a:cubicBezTo>
                  <a:cubicBezTo>
                    <a:pt x="33" y="0"/>
                    <a:pt x="18" y="0"/>
                    <a:pt x="9" y="9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3" y="47"/>
                    <a:pt x="41" y="3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21474113" y="-3679825"/>
              <a:ext cx="125413" cy="95250"/>
            </a:xfrm>
            <a:custGeom>
              <a:pathLst>
                <a:path extrusionOk="0" h="40" w="53">
                  <a:moveTo>
                    <a:pt x="9" y="31"/>
                  </a:moveTo>
                  <a:cubicBezTo>
                    <a:pt x="18" y="40"/>
                    <a:pt x="34" y="40"/>
                    <a:pt x="43" y="31"/>
                  </a:cubicBezTo>
                  <a:cubicBezTo>
                    <a:pt x="52" y="23"/>
                    <a:pt x="53" y="9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22"/>
                    <a:pt x="9" y="3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21742400" y="-3679825"/>
              <a:ext cx="93663" cy="28575"/>
            </a:xfrm>
            <a:custGeom>
              <a:pathLst>
                <a:path extrusionOk="0" h="12" w="39">
                  <a:moveTo>
                    <a:pt x="38" y="2"/>
                  </a:moveTo>
                  <a:cubicBezTo>
                    <a:pt x="39" y="2"/>
                    <a:pt x="39" y="1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1" y="11"/>
                    <a:pt x="28" y="12"/>
                    <a:pt x="38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17540288" y="-2271713"/>
              <a:ext cx="9525" cy="9525"/>
            </a:xfrm>
            <a:custGeom>
              <a:pathLst>
                <a:path extrusionOk="0" h="4" w="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17791113" y="-2344738"/>
              <a:ext cx="19050" cy="15875"/>
            </a:xfrm>
            <a:custGeom>
              <a:pathLst>
                <a:path extrusionOk="0" h="7" w="8">
                  <a:moveTo>
                    <a:pt x="2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4"/>
                    <a:pt x="8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18040350" y="-2420938"/>
              <a:ext cx="26988" cy="23813"/>
            </a:xfrm>
            <a:custGeom>
              <a:pathLst>
                <a:path extrusionOk="0" h="10" w="11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18291175" y="-2493963"/>
              <a:ext cx="34925" cy="30163"/>
            </a:xfrm>
            <a:custGeom>
              <a:pathLst>
                <a:path extrusionOk="0" h="13" w="15">
                  <a:moveTo>
                    <a:pt x="3" y="2"/>
                  </a:moveTo>
                  <a:cubicBezTo>
                    <a:pt x="0" y="4"/>
                    <a:pt x="0" y="8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8"/>
                    <a:pt x="14" y="4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18540413" y="-2570163"/>
              <a:ext cx="44450" cy="39688"/>
            </a:xfrm>
            <a:custGeom>
              <a:pathLst>
                <a:path extrusionOk="0" h="17" w="18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18791238" y="-2644775"/>
              <a:ext cx="50800" cy="46038"/>
            </a:xfrm>
            <a:custGeom>
              <a:pathLst>
                <a:path extrusionOk="0" h="19" w="21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1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19043650" y="-2720975"/>
              <a:ext cx="55563" cy="55563"/>
            </a:xfrm>
            <a:custGeom>
              <a:pathLst>
                <a:path extrusionOk="0" h="23" w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19296063" y="-2789238"/>
              <a:ext cx="57150" cy="52388"/>
            </a:xfrm>
            <a:custGeom>
              <a:pathLst>
                <a:path extrusionOk="0" h="22" w="24">
                  <a:moveTo>
                    <a:pt x="20" y="3"/>
                  </a:moveTo>
                  <a:cubicBezTo>
                    <a:pt x="16" y="0"/>
                    <a:pt x="9" y="0"/>
                    <a:pt x="5" y="3"/>
                  </a:cubicBezTo>
                  <a:cubicBezTo>
                    <a:pt x="0" y="7"/>
                    <a:pt x="0" y="14"/>
                    <a:pt x="4" y="18"/>
                  </a:cubicBezTo>
                  <a:cubicBezTo>
                    <a:pt x="9" y="22"/>
                    <a:pt x="15" y="22"/>
                    <a:pt x="20" y="18"/>
                  </a:cubicBezTo>
                  <a:cubicBezTo>
                    <a:pt x="24" y="14"/>
                    <a:pt x="24" y="7"/>
                    <a:pt x="20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19546888" y="-2865438"/>
              <a:ext cx="63500" cy="58738"/>
            </a:xfrm>
            <a:custGeom>
              <a:pathLst>
                <a:path extrusionOk="0" h="25" w="27">
                  <a:moveTo>
                    <a:pt x="23" y="21"/>
                  </a:moveTo>
                  <a:cubicBezTo>
                    <a:pt x="27" y="16"/>
                    <a:pt x="27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19796125" y="-2941638"/>
              <a:ext cx="74613" cy="68263"/>
            </a:xfrm>
            <a:custGeom>
              <a:pathLst>
                <a:path extrusionOk="0" h="29" w="31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20046950" y="-3016250"/>
              <a:ext cx="80963" cy="76200"/>
            </a:xfrm>
            <a:custGeom>
              <a:pathLst>
                <a:path extrusionOk="0" h="32" w="34">
                  <a:moveTo>
                    <a:pt x="6" y="26"/>
                  </a:moveTo>
                  <a:cubicBezTo>
                    <a:pt x="12" y="31"/>
                    <a:pt x="22" y="32"/>
                    <a:pt x="28" y="26"/>
                  </a:cubicBez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20296188" y="-3090863"/>
              <a:ext cx="88900" cy="82550"/>
            </a:xfrm>
            <a:custGeom>
              <a:pathLst>
                <a:path extrusionOk="0" h="35" w="37">
                  <a:moveTo>
                    <a:pt x="7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20547013" y="-3165475"/>
              <a:ext cx="98425" cy="90488"/>
            </a:xfrm>
            <a:custGeom>
              <a:pathLst>
                <a:path extrusionOk="0" h="38" w="41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20797838" y="-3241675"/>
              <a:ext cx="104775" cy="98425"/>
            </a:xfrm>
            <a:custGeom>
              <a:pathLst>
                <a:path extrusionOk="0" h="41" w="44">
                  <a:moveTo>
                    <a:pt x="8" y="34"/>
                  </a:moveTo>
                  <a:cubicBezTo>
                    <a:pt x="16" y="41"/>
                    <a:pt x="28" y="41"/>
                    <a:pt x="36" y="34"/>
                  </a:cubicBez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21047075" y="-3314700"/>
              <a:ext cx="112713" cy="104775"/>
            </a:xfrm>
            <a:custGeom>
              <a:pathLst>
                <a:path extrusionOk="0" h="44" w="47">
                  <a:moveTo>
                    <a:pt x="9" y="36"/>
                  </a:moveTo>
                  <a:cubicBezTo>
                    <a:pt x="17" y="43"/>
                    <a:pt x="30" y="44"/>
                    <a:pt x="39" y="36"/>
                  </a:cubicBezTo>
                  <a:cubicBezTo>
                    <a:pt x="47" y="28"/>
                    <a:pt x="47" y="15"/>
                    <a:pt x="39" y="8"/>
                  </a:cubicBezTo>
                  <a:cubicBezTo>
                    <a:pt x="31" y="0"/>
                    <a:pt x="17" y="0"/>
                    <a:pt x="9" y="7"/>
                  </a:cubicBezTo>
                  <a:cubicBezTo>
                    <a:pt x="0" y="15"/>
                    <a:pt x="0" y="28"/>
                    <a:pt x="9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21302663" y="-3386138"/>
              <a:ext cx="111125" cy="104775"/>
            </a:xfrm>
            <a:custGeom>
              <a:pathLst>
                <a:path extrusionOk="0" h="44" w="47">
                  <a:moveTo>
                    <a:pt x="8" y="36"/>
                  </a:move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5"/>
                    <a:pt x="0" y="28"/>
                    <a:pt x="8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21551900" y="-3462338"/>
              <a:ext cx="119063" cy="111125"/>
            </a:xfrm>
            <a:custGeom>
              <a:pathLst>
                <a:path extrusionOk="0" h="47" w="50">
                  <a:moveTo>
                    <a:pt x="41" y="39"/>
                  </a:moveTo>
                  <a:cubicBezTo>
                    <a:pt x="50" y="31"/>
                    <a:pt x="50" y="17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2" y="47"/>
                    <a:pt x="41" y="3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21802725" y="-3536950"/>
              <a:ext cx="125413" cy="119063"/>
            </a:xfrm>
            <a:custGeom>
              <a:pathLst>
                <a:path extrusionOk="0" h="50" w="53">
                  <a:moveTo>
                    <a:pt x="44" y="41"/>
                  </a:moveTo>
                  <a:cubicBezTo>
                    <a:pt x="53" y="32"/>
                    <a:pt x="53" y="18"/>
                    <a:pt x="44" y="9"/>
                  </a:cubicBezTo>
                  <a:cubicBezTo>
                    <a:pt x="34" y="0"/>
                    <a:pt x="19" y="0"/>
                    <a:pt x="10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9" y="50"/>
                    <a:pt x="34" y="50"/>
                    <a:pt x="44" y="4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Shape 155"/>
            <p:cNvSpPr/>
            <p:nvPr/>
          </p:nvSpPr>
          <p:spPr>
            <a:xfrm>
              <a:off x="22051963" y="-3613150"/>
              <a:ext cx="136525" cy="127000"/>
            </a:xfrm>
            <a:custGeom>
              <a:pathLst>
                <a:path extrusionOk="0" h="53" w="57">
                  <a:moveTo>
                    <a:pt x="47" y="44"/>
                  </a:moveTo>
                  <a:cubicBezTo>
                    <a:pt x="57" y="35"/>
                    <a:pt x="57" y="19"/>
                    <a:pt x="47" y="10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4"/>
                  </a:cubicBezTo>
                  <a:cubicBezTo>
                    <a:pt x="20" y="53"/>
                    <a:pt x="36" y="53"/>
                    <a:pt x="47" y="4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Shape 156"/>
            <p:cNvSpPr/>
            <p:nvPr/>
          </p:nvSpPr>
          <p:spPr>
            <a:xfrm>
              <a:off x="22356763" y="-3681413"/>
              <a:ext cx="33338" cy="1588"/>
            </a:xfrm>
            <a:custGeom>
              <a:pathLst>
                <a:path extrusionOk="0" h="1" w="14">
                  <a:moveTo>
                    <a:pt x="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5" y="0"/>
                    <a:pt x="0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22302788" y="-3679825"/>
              <a:ext cx="142875" cy="127000"/>
            </a:xfrm>
            <a:custGeom>
              <a:pathLst>
                <a:path extrusionOk="0" h="53" w="60">
                  <a:moveTo>
                    <a:pt x="10" y="43"/>
                  </a:moveTo>
                  <a:cubicBezTo>
                    <a:pt x="21" y="53"/>
                    <a:pt x="39" y="53"/>
                    <a:pt x="49" y="43"/>
                  </a:cubicBezTo>
                  <a:cubicBezTo>
                    <a:pt x="60" y="33"/>
                    <a:pt x="60" y="17"/>
                    <a:pt x="50" y="7"/>
                  </a:cubicBezTo>
                  <a:cubicBezTo>
                    <a:pt x="46" y="3"/>
                    <a:pt x="42" y="1"/>
                    <a:pt x="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1"/>
                    <a:pt x="14" y="3"/>
                    <a:pt x="11" y="7"/>
                  </a:cubicBezTo>
                  <a:cubicBezTo>
                    <a:pt x="0" y="17"/>
                    <a:pt x="0" y="33"/>
                    <a:pt x="10" y="4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22559963" y="-3679825"/>
              <a:ext cx="134938" cy="60325"/>
            </a:xfrm>
            <a:custGeom>
              <a:pathLst>
                <a:path extrusionOk="0" h="25" w="57">
                  <a:moveTo>
                    <a:pt x="49" y="14"/>
                  </a:moveTo>
                  <a:cubicBezTo>
                    <a:pt x="54" y="10"/>
                    <a:pt x="56" y="5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0" y="24"/>
                    <a:pt x="38" y="25"/>
                    <a:pt x="49" y="1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17616488" y="-2033588"/>
              <a:ext cx="9525" cy="9525"/>
            </a:xfrm>
            <a:custGeom>
              <a:pathLst>
                <a:path extrusionOk="0" h="4" w="4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Shape 160"/>
            <p:cNvSpPr/>
            <p:nvPr/>
          </p:nvSpPr>
          <p:spPr>
            <a:xfrm>
              <a:off x="17867313" y="-2106613"/>
              <a:ext cx="19050" cy="15875"/>
            </a:xfrm>
            <a:custGeom>
              <a:pathLst>
                <a:path extrusionOk="0" h="7" w="8">
                  <a:moveTo>
                    <a:pt x="2" y="1"/>
                  </a:move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5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18116550" y="-2182813"/>
              <a:ext cx="26988" cy="23813"/>
            </a:xfrm>
            <a:custGeom>
              <a:pathLst>
                <a:path extrusionOk="0" h="10" w="11">
                  <a:moveTo>
                    <a:pt x="2" y="2"/>
                  </a:moveTo>
                  <a:cubicBezTo>
                    <a:pt x="0" y="4"/>
                    <a:pt x="0" y="7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18372138" y="-2254250"/>
              <a:ext cx="25400" cy="23813"/>
            </a:xfrm>
            <a:custGeom>
              <a:pathLst>
                <a:path extrusionOk="0" h="10" w="11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18622963" y="-2330450"/>
              <a:ext cx="33338" cy="33338"/>
            </a:xfrm>
            <a:custGeom>
              <a:pathLst>
                <a:path extrusionOk="0" h="14" w="14">
                  <a:moveTo>
                    <a:pt x="2" y="3"/>
                  </a:moveTo>
                  <a:cubicBezTo>
                    <a:pt x="0" y="5"/>
                    <a:pt x="0" y="9"/>
                    <a:pt x="2" y="12"/>
                  </a:cubicBezTo>
                  <a:cubicBezTo>
                    <a:pt x="5" y="14"/>
                    <a:pt x="9" y="14"/>
                    <a:pt x="12" y="12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18872200" y="-2403475"/>
              <a:ext cx="41275" cy="36513"/>
            </a:xfrm>
            <a:custGeom>
              <a:pathLst>
                <a:path extrusionOk="0" h="16" w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6"/>
                    <a:pt x="11" y="16"/>
                    <a:pt x="14" y="14"/>
                  </a:cubicBezTo>
                  <a:cubicBezTo>
                    <a:pt x="17" y="11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19123025" y="-2478088"/>
              <a:ext cx="49213" cy="46038"/>
            </a:xfrm>
            <a:custGeom>
              <a:pathLst>
                <a:path extrusionOk="0" h="19" w="21">
                  <a:moveTo>
                    <a:pt x="17" y="3"/>
                  </a:moveTo>
                  <a:cubicBezTo>
                    <a:pt x="13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19372263" y="-2554288"/>
              <a:ext cx="57150" cy="52388"/>
            </a:xfrm>
            <a:custGeom>
              <a:pathLst>
                <a:path extrusionOk="0" h="22" w="24">
                  <a:moveTo>
                    <a:pt x="20" y="4"/>
                  </a:moveTo>
                  <a:cubicBezTo>
                    <a:pt x="16" y="0"/>
                    <a:pt x="9" y="0"/>
                    <a:pt x="5" y="4"/>
                  </a:cubicBezTo>
                  <a:cubicBezTo>
                    <a:pt x="0" y="8"/>
                    <a:pt x="0" y="15"/>
                    <a:pt x="4" y="18"/>
                  </a:cubicBezTo>
                  <a:cubicBezTo>
                    <a:pt x="9" y="22"/>
                    <a:pt x="16" y="22"/>
                    <a:pt x="20" y="19"/>
                  </a:cubicBezTo>
                  <a:cubicBezTo>
                    <a:pt x="24" y="15"/>
                    <a:pt x="24" y="8"/>
                    <a:pt x="20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19623088" y="-2627313"/>
              <a:ext cx="63500" cy="58738"/>
            </a:xfrm>
            <a:custGeom>
              <a:pathLst>
                <a:path extrusionOk="0" h="25" w="27">
                  <a:moveTo>
                    <a:pt x="22" y="4"/>
                  </a:move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0"/>
                  </a:cubicBezTo>
                  <a:cubicBezTo>
                    <a:pt x="10" y="25"/>
                    <a:pt x="17" y="25"/>
                    <a:pt x="22" y="20"/>
                  </a:cubicBezTo>
                  <a:cubicBezTo>
                    <a:pt x="27" y="16"/>
                    <a:pt x="27" y="9"/>
                    <a:pt x="22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19872325" y="-2703513"/>
              <a:ext cx="74613" cy="68263"/>
            </a:xfrm>
            <a:custGeom>
              <a:pathLst>
                <a:path extrusionOk="0" h="29" w="31">
                  <a:moveTo>
                    <a:pt x="25" y="24"/>
                  </a:moveTo>
                  <a:cubicBezTo>
                    <a:pt x="31" y="18"/>
                    <a:pt x="31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>
              <a:off x="20123150" y="-2779713"/>
              <a:ext cx="80963" cy="76200"/>
            </a:xfrm>
            <a:custGeom>
              <a:pathLst>
                <a:path extrusionOk="0" h="32" w="34">
                  <a:moveTo>
                    <a:pt x="28" y="27"/>
                  </a:move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20377150" y="-2851150"/>
              <a:ext cx="80963" cy="76200"/>
            </a:xfrm>
            <a:custGeom>
              <a:pathLst>
                <a:path extrusionOk="0" h="32" w="34">
                  <a:moveTo>
                    <a:pt x="6" y="27"/>
                  </a:move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20627975" y="-2925763"/>
              <a:ext cx="88900" cy="84138"/>
            </a:xfrm>
            <a:custGeom>
              <a:pathLst>
                <a:path extrusionOk="0" h="35" w="37">
                  <a:moveTo>
                    <a:pt x="6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20878800" y="-3001963"/>
              <a:ext cx="95250" cy="93663"/>
            </a:xfrm>
            <a:custGeom>
              <a:pathLst>
                <a:path extrusionOk="0" h="39" w="40">
                  <a:moveTo>
                    <a:pt x="7" y="32"/>
                  </a:moveTo>
                  <a:cubicBezTo>
                    <a:pt x="14" y="38"/>
                    <a:pt x="26" y="39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1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21128038" y="-3074988"/>
              <a:ext cx="104775" cy="96838"/>
            </a:xfrm>
            <a:custGeom>
              <a:pathLst>
                <a:path extrusionOk="0" h="41" w="44">
                  <a:moveTo>
                    <a:pt x="8" y="34"/>
                  </a:moveTo>
                  <a:cubicBezTo>
                    <a:pt x="15" y="41"/>
                    <a:pt x="28" y="41"/>
                    <a:pt x="36" y="34"/>
                  </a:cubicBezTo>
                  <a:cubicBezTo>
                    <a:pt x="43" y="26"/>
                    <a:pt x="44" y="15"/>
                    <a:pt x="36" y="8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21378863" y="-3151188"/>
              <a:ext cx="111125" cy="104775"/>
            </a:xfrm>
            <a:custGeom>
              <a:pathLst>
                <a:path extrusionOk="0" h="44" w="47">
                  <a:moveTo>
                    <a:pt x="8" y="36"/>
                  </a:moveTo>
                  <a:cubicBezTo>
                    <a:pt x="17" y="44"/>
                    <a:pt x="30" y="44"/>
                    <a:pt x="38" y="36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1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21628100" y="-3224213"/>
              <a:ext cx="119063" cy="111125"/>
            </a:xfrm>
            <a:custGeom>
              <a:pathLst>
                <a:path extrusionOk="0" h="47" w="50">
                  <a:moveTo>
                    <a:pt x="9" y="39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21878925" y="-3300413"/>
              <a:ext cx="128588" cy="120650"/>
            </a:xfrm>
            <a:custGeom>
              <a:pathLst>
                <a:path extrusionOk="0" h="51" w="54">
                  <a:moveTo>
                    <a:pt x="9" y="42"/>
                  </a:moveTo>
                  <a:cubicBezTo>
                    <a:pt x="19" y="51"/>
                    <a:pt x="34" y="51"/>
                    <a:pt x="44" y="42"/>
                  </a:cubicBezTo>
                  <a:cubicBezTo>
                    <a:pt x="53" y="33"/>
                    <a:pt x="54" y="19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22128163" y="-3375025"/>
              <a:ext cx="136525" cy="127000"/>
            </a:xfrm>
            <a:custGeom>
              <a:pathLst>
                <a:path extrusionOk="0" h="53" w="57">
                  <a:moveTo>
                    <a:pt x="10" y="43"/>
                  </a:moveTo>
                  <a:cubicBezTo>
                    <a:pt x="20" y="53"/>
                    <a:pt x="37" y="53"/>
                    <a:pt x="47" y="44"/>
                  </a:cubicBezTo>
                  <a:cubicBezTo>
                    <a:pt x="57" y="35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22378988" y="-3451225"/>
              <a:ext cx="142875" cy="136525"/>
            </a:xfrm>
            <a:custGeom>
              <a:pathLst>
                <a:path extrusionOk="0" h="57" w="60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2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9" y="57"/>
                    <a:pt x="49" y="4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Shape 179"/>
            <p:cNvSpPr/>
            <p:nvPr/>
          </p:nvSpPr>
          <p:spPr>
            <a:xfrm>
              <a:off x="22632988" y="-3522663"/>
              <a:ext cx="144463" cy="136525"/>
            </a:xfrm>
            <a:custGeom>
              <a:pathLst>
                <a:path extrusionOk="0" h="57" w="60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1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8" y="57"/>
                    <a:pt x="49" y="4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22882225" y="-3595688"/>
              <a:ext cx="152400" cy="142875"/>
            </a:xfrm>
            <a:custGeom>
              <a:pathLst>
                <a:path extrusionOk="0" h="60" w="64">
                  <a:moveTo>
                    <a:pt x="53" y="49"/>
                  </a:move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0" y="21"/>
                    <a:pt x="0" y="38"/>
                    <a:pt x="11" y="49"/>
                  </a:cubicBezTo>
                  <a:cubicBezTo>
                    <a:pt x="23" y="60"/>
                    <a:pt x="41" y="60"/>
                    <a:pt x="53" y="4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23134638" y="-3671888"/>
              <a:ext cx="157163" cy="149225"/>
            </a:xfrm>
            <a:custGeom>
              <a:pathLst>
                <a:path extrusionOk="0" h="63" w="66">
                  <a:moveTo>
                    <a:pt x="54" y="52"/>
                  </a:moveTo>
                  <a:cubicBezTo>
                    <a:pt x="66" y="41"/>
                    <a:pt x="66" y="23"/>
                    <a:pt x="55" y="12"/>
                  </a:cubicBezTo>
                  <a:cubicBezTo>
                    <a:pt x="43" y="1"/>
                    <a:pt x="24" y="0"/>
                    <a:pt x="12" y="11"/>
                  </a:cubicBezTo>
                  <a:cubicBezTo>
                    <a:pt x="0" y="22"/>
                    <a:pt x="0" y="40"/>
                    <a:pt x="12" y="51"/>
                  </a:cubicBezTo>
                  <a:cubicBezTo>
                    <a:pt x="23" y="63"/>
                    <a:pt x="42" y="63"/>
                    <a:pt x="54" y="5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23388638" y="-3679825"/>
              <a:ext cx="157163" cy="88900"/>
            </a:xfrm>
            <a:custGeom>
              <a:pathLst>
                <a:path extrusionOk="0" h="37" w="66">
                  <a:moveTo>
                    <a:pt x="10" y="26"/>
                  </a:moveTo>
                  <a:cubicBezTo>
                    <a:pt x="23" y="37"/>
                    <a:pt x="43" y="37"/>
                    <a:pt x="55" y="26"/>
                  </a:cubicBezTo>
                  <a:cubicBezTo>
                    <a:pt x="63" y="19"/>
                    <a:pt x="66" y="9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"/>
                    <a:pt x="3" y="19"/>
                    <a:pt x="10" y="2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23674388" y="-3679825"/>
              <a:ext cx="93663" cy="19050"/>
            </a:xfrm>
            <a:custGeom>
              <a:pathLst>
                <a:path extrusionOk="0" h="8" w="39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8"/>
                    <a:pt x="27" y="8"/>
                    <a:pt x="39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17948275" y="-1866900"/>
              <a:ext cx="9525" cy="9525"/>
            </a:xfrm>
            <a:custGeom>
              <a:pathLst>
                <a:path extrusionOk="0" h="4" w="4">
                  <a:moveTo>
                    <a:pt x="1" y="1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18197513" y="-1943100"/>
              <a:ext cx="17463" cy="17463"/>
            </a:xfrm>
            <a:custGeom>
              <a:pathLst>
                <a:path extrusionOk="0" h="7" w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3" y="0"/>
                    <a:pt x="1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18448338" y="-2016125"/>
              <a:ext cx="25400" cy="23813"/>
            </a:xfrm>
            <a:custGeom>
              <a:pathLst>
                <a:path extrusionOk="0" h="10" w="11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18699163" y="-2092325"/>
              <a:ext cx="33338" cy="33338"/>
            </a:xfrm>
            <a:custGeom>
              <a:pathLst>
                <a:path extrusionOk="0" h="14" w="14">
                  <a:moveTo>
                    <a:pt x="2" y="3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18948400" y="-2166938"/>
              <a:ext cx="42863" cy="38100"/>
            </a:xfrm>
            <a:custGeom>
              <a:pathLst>
                <a:path extrusionOk="0" h="16" w="18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8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19199225" y="-2239963"/>
              <a:ext cx="49213" cy="44450"/>
            </a:xfrm>
            <a:custGeom>
              <a:pathLst>
                <a:path extrusionOk="0" h="19" w="21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1" y="6"/>
                    <a:pt x="17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19453225" y="-2311400"/>
              <a:ext cx="47625" cy="44450"/>
            </a:xfrm>
            <a:custGeom>
              <a:pathLst>
                <a:path extrusionOk="0" h="19" w="20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6"/>
                    <a:pt x="17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19704050" y="-2387600"/>
              <a:ext cx="57150" cy="52388"/>
            </a:xfrm>
            <a:custGeom>
              <a:pathLst>
                <a:path extrusionOk="0" h="22" w="24">
                  <a:moveTo>
                    <a:pt x="20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Shape 192"/>
            <p:cNvSpPr/>
            <p:nvPr/>
          </p:nvSpPr>
          <p:spPr>
            <a:xfrm>
              <a:off x="19953288" y="-2463800"/>
              <a:ext cx="65088" cy="61913"/>
            </a:xfrm>
            <a:custGeom>
              <a:pathLst>
                <a:path extrusionOk="0" h="26" w="27">
                  <a:moveTo>
                    <a:pt x="5" y="5"/>
                  </a:move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5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Shape 193"/>
            <p:cNvSpPr/>
            <p:nvPr/>
          </p:nvSpPr>
          <p:spPr>
            <a:xfrm>
              <a:off x="20204113" y="-2536825"/>
              <a:ext cx="71438" cy="66675"/>
            </a:xfrm>
            <a:custGeom>
              <a:pathLst>
                <a:path extrusionOk="0" h="28" w="30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20453350" y="-2613025"/>
              <a:ext cx="80963" cy="76200"/>
            </a:xfrm>
            <a:custGeom>
              <a:pathLst>
                <a:path extrusionOk="0" h="32" w="34">
                  <a:moveTo>
                    <a:pt x="6" y="6"/>
                  </a:move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20704175" y="-2687638"/>
              <a:ext cx="88900" cy="84138"/>
            </a:xfrm>
            <a:custGeom>
              <a:pathLst>
                <a:path extrusionOk="0" h="35" w="37">
                  <a:moveTo>
                    <a:pt x="6" y="29"/>
                  </a:moveTo>
                  <a:cubicBezTo>
                    <a:pt x="13" y="35"/>
                    <a:pt x="24" y="35"/>
                    <a:pt x="30" y="28"/>
                  </a:cubicBez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20955000" y="-2763838"/>
              <a:ext cx="95250" cy="90488"/>
            </a:xfrm>
            <a:custGeom>
              <a:pathLst>
                <a:path extrusionOk="0" h="38" w="40">
                  <a:moveTo>
                    <a:pt x="7" y="32"/>
                  </a:moveTo>
                  <a:cubicBezTo>
                    <a:pt x="14" y="38"/>
                    <a:pt x="26" y="38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21204238" y="-2836863"/>
              <a:ext cx="103188" cy="96838"/>
            </a:xfrm>
            <a:custGeom>
              <a:pathLst>
                <a:path extrusionOk="0" h="41" w="43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1"/>
                    <a:pt x="28" y="41"/>
                    <a:pt x="36" y="33"/>
                  </a:cubicBezTo>
                  <a:cubicBezTo>
                    <a:pt x="43" y="26"/>
                    <a:pt x="43" y="15"/>
                    <a:pt x="36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21455063" y="-2913063"/>
              <a:ext cx="111125" cy="104775"/>
            </a:xfrm>
            <a:custGeom>
              <a:pathLst>
                <a:path extrusionOk="0" h="44" w="47">
                  <a:moveTo>
                    <a:pt x="8" y="36"/>
                  </a:moveTo>
                  <a:cubicBezTo>
                    <a:pt x="17" y="44"/>
                    <a:pt x="30" y="44"/>
                    <a:pt x="38" y="37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21709063" y="-2984500"/>
              <a:ext cx="112713" cy="104775"/>
            </a:xfrm>
            <a:custGeom>
              <a:pathLst>
                <a:path extrusionOk="0" h="44" w="47">
                  <a:moveTo>
                    <a:pt x="8" y="36"/>
                  </a:moveTo>
                  <a:cubicBezTo>
                    <a:pt x="16" y="44"/>
                    <a:pt x="30" y="44"/>
                    <a:pt x="38" y="37"/>
                  </a:cubicBezTo>
                  <a:cubicBezTo>
                    <a:pt x="47" y="29"/>
                    <a:pt x="46" y="16"/>
                    <a:pt x="38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21959888" y="-3059113"/>
              <a:ext cx="119063" cy="112713"/>
            </a:xfrm>
            <a:custGeom>
              <a:pathLst>
                <a:path extrusionOk="0" h="47" w="50">
                  <a:moveTo>
                    <a:pt x="9" y="38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6"/>
                    <a:pt x="0" y="30"/>
                    <a:pt x="9" y="3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22209125" y="-3133725"/>
              <a:ext cx="127000" cy="117475"/>
            </a:xfrm>
            <a:custGeom>
              <a:pathLst>
                <a:path extrusionOk="0" h="50" w="53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22459950" y="-3208338"/>
              <a:ext cx="134938" cy="127000"/>
            </a:xfrm>
            <a:custGeom>
              <a:pathLst>
                <a:path extrusionOk="0" h="53" w="57">
                  <a:moveTo>
                    <a:pt x="10" y="43"/>
                  </a:moveTo>
                  <a:cubicBezTo>
                    <a:pt x="20" y="53"/>
                    <a:pt x="36" y="53"/>
                    <a:pt x="46" y="44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22707600" y="-3284538"/>
              <a:ext cx="146050" cy="136525"/>
            </a:xfrm>
            <a:custGeom>
              <a:pathLst>
                <a:path extrusionOk="0" h="57" w="61">
                  <a:moveTo>
                    <a:pt x="11" y="46"/>
                  </a:moveTo>
                  <a:cubicBezTo>
                    <a:pt x="22" y="57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2" y="10"/>
                  </a:cubicBezTo>
                  <a:cubicBezTo>
                    <a:pt x="1" y="20"/>
                    <a:pt x="0" y="36"/>
                    <a:pt x="11" y="4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22958425" y="-3357563"/>
              <a:ext cx="152400" cy="139700"/>
            </a:xfrm>
            <a:custGeom>
              <a:pathLst>
                <a:path extrusionOk="0" h="59" w="64">
                  <a:moveTo>
                    <a:pt x="12" y="49"/>
                  </a:moveTo>
                  <a:cubicBezTo>
                    <a:pt x="23" y="59"/>
                    <a:pt x="42" y="59"/>
                    <a:pt x="53" y="49"/>
                  </a:cubicBez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1" y="21"/>
                    <a:pt x="0" y="38"/>
                    <a:pt x="12" y="4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23210838" y="-3433763"/>
              <a:ext cx="157163" cy="149225"/>
            </a:xfrm>
            <a:custGeom>
              <a:pathLst>
                <a:path extrusionOk="0" h="63" w="66">
                  <a:moveTo>
                    <a:pt x="12" y="52"/>
                  </a:moveTo>
                  <a:cubicBezTo>
                    <a:pt x="23" y="63"/>
                    <a:pt x="43" y="63"/>
                    <a:pt x="55" y="51"/>
                  </a:cubicBezTo>
                  <a:cubicBezTo>
                    <a:pt x="66" y="41"/>
                    <a:pt x="66" y="23"/>
                    <a:pt x="55" y="12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0" y="40"/>
                    <a:pt x="12" y="5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23460075" y="-3508375"/>
              <a:ext cx="166688" cy="155575"/>
            </a:xfrm>
            <a:custGeom>
              <a:pathLst>
                <a:path extrusionOk="0" h="65" w="70">
                  <a:moveTo>
                    <a:pt x="57" y="54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2" y="11"/>
                  </a:cubicBezTo>
                  <a:cubicBezTo>
                    <a:pt x="0" y="23"/>
                    <a:pt x="0" y="42"/>
                    <a:pt x="12" y="54"/>
                  </a:cubicBezTo>
                  <a:cubicBezTo>
                    <a:pt x="25" y="65"/>
                    <a:pt x="45" y="65"/>
                    <a:pt x="57" y="5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23712488" y="-3579813"/>
              <a:ext cx="166688" cy="155575"/>
            </a:xfrm>
            <a:custGeom>
              <a:pathLst>
                <a:path extrusionOk="0" h="65" w="70">
                  <a:moveTo>
                    <a:pt x="58" y="53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3" y="11"/>
                  </a:cubicBezTo>
                  <a:cubicBezTo>
                    <a:pt x="0" y="23"/>
                    <a:pt x="0" y="42"/>
                    <a:pt x="13" y="54"/>
                  </a:cubicBezTo>
                  <a:cubicBezTo>
                    <a:pt x="25" y="65"/>
                    <a:pt x="45" y="65"/>
                    <a:pt x="58" y="5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23963313" y="-3656013"/>
              <a:ext cx="176213" cy="165100"/>
            </a:xfrm>
            <a:custGeom>
              <a:pathLst>
                <a:path extrusionOk="0" h="69" w="74">
                  <a:moveTo>
                    <a:pt x="60" y="57"/>
                  </a:moveTo>
                  <a:cubicBezTo>
                    <a:pt x="73" y="45"/>
                    <a:pt x="74" y="25"/>
                    <a:pt x="61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0" y="25"/>
                    <a:pt x="1" y="44"/>
                    <a:pt x="13" y="57"/>
                  </a:cubicBezTo>
                  <a:cubicBezTo>
                    <a:pt x="26" y="69"/>
                    <a:pt x="47" y="69"/>
                    <a:pt x="60" y="5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24215725" y="-3679825"/>
              <a:ext cx="177800" cy="122238"/>
            </a:xfrm>
            <a:custGeom>
              <a:pathLst>
                <a:path extrusionOk="0" h="51" w="75">
                  <a:moveTo>
                    <a:pt x="13" y="38"/>
                  </a:moveTo>
                  <a:cubicBezTo>
                    <a:pt x="26" y="51"/>
                    <a:pt x="48" y="51"/>
                    <a:pt x="62" y="38"/>
                  </a:cubicBezTo>
                  <a:cubicBezTo>
                    <a:pt x="73" y="28"/>
                    <a:pt x="75" y="12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2"/>
                    <a:pt x="2" y="28"/>
                    <a:pt x="13" y="3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24482425" y="-3679825"/>
              <a:ext cx="153988" cy="52388"/>
            </a:xfrm>
            <a:custGeom>
              <a:pathLst>
                <a:path extrusionOk="0" h="22" w="65">
                  <a:moveTo>
                    <a:pt x="58" y="9"/>
                  </a:moveTo>
                  <a:cubicBezTo>
                    <a:pt x="61" y="6"/>
                    <a:pt x="63" y="3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21" y="22"/>
                    <a:pt x="44" y="22"/>
                    <a:pt x="58" y="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8024475" y="-1628775"/>
              <a:ext cx="9525" cy="9525"/>
            </a:xfrm>
            <a:custGeom>
              <a:pathLst>
                <a:path extrusionOk="0" h="4" w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Shape 212"/>
            <p:cNvSpPr/>
            <p:nvPr/>
          </p:nvSpPr>
          <p:spPr>
            <a:xfrm>
              <a:off x="18273713" y="-1704975"/>
              <a:ext cx="19050" cy="15875"/>
            </a:xfrm>
            <a:custGeom>
              <a:pathLst>
                <a:path extrusionOk="0" h="7" w="8">
                  <a:moveTo>
                    <a:pt x="1" y="2"/>
                  </a:moveTo>
                  <a:cubicBezTo>
                    <a:pt x="0" y="3"/>
                    <a:pt x="0" y="5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3" y="0"/>
                    <a:pt x="1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529300" y="-1776413"/>
              <a:ext cx="15875" cy="17463"/>
            </a:xfrm>
            <a:custGeom>
              <a:pathLst>
                <a:path extrusionOk="0" h="7" w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8780125" y="-1849438"/>
              <a:ext cx="25400" cy="23813"/>
            </a:xfrm>
            <a:custGeom>
              <a:pathLst>
                <a:path extrusionOk="0" h="10" w="11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7" y="10"/>
                    <a:pt x="9" y="8"/>
                  </a:cubicBezTo>
                  <a:cubicBezTo>
                    <a:pt x="11" y="6"/>
                    <a:pt x="10" y="3"/>
                    <a:pt x="9" y="2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Shape 215"/>
            <p:cNvSpPr/>
            <p:nvPr/>
          </p:nvSpPr>
          <p:spPr>
            <a:xfrm>
              <a:off x="19029363" y="-1925638"/>
              <a:ext cx="33338" cy="33338"/>
            </a:xfrm>
            <a:custGeom>
              <a:pathLst>
                <a:path extrusionOk="0" h="14" w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19280188" y="-2000250"/>
              <a:ext cx="39688" cy="38100"/>
            </a:xfrm>
            <a:custGeom>
              <a:pathLst>
                <a:path extrusionOk="0" h="16" w="17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19529425" y="-2076450"/>
              <a:ext cx="47625" cy="46038"/>
            </a:xfrm>
            <a:custGeom>
              <a:pathLst>
                <a:path extrusionOk="0" h="19" w="20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19780250" y="-2149475"/>
              <a:ext cx="57150" cy="52388"/>
            </a:xfrm>
            <a:custGeom>
              <a:pathLst>
                <a:path extrusionOk="0" h="22" w="24">
                  <a:moveTo>
                    <a:pt x="19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20029488" y="-2225675"/>
              <a:ext cx="65088" cy="61913"/>
            </a:xfrm>
            <a:custGeom>
              <a:pathLst>
                <a:path extrusionOk="0" h="26" w="27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20280313" y="-2300288"/>
              <a:ext cx="71438" cy="66675"/>
            </a:xfrm>
            <a:custGeom>
              <a:pathLst>
                <a:path extrusionOk="0" h="28" w="30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20529550" y="-2376488"/>
              <a:ext cx="80963" cy="76200"/>
            </a:xfrm>
            <a:custGeom>
              <a:pathLst>
                <a:path extrusionOk="0" h="32" w="34">
                  <a:moveTo>
                    <a:pt x="6" y="6"/>
                  </a:move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20783550" y="-2446338"/>
              <a:ext cx="80963" cy="74613"/>
            </a:xfrm>
            <a:custGeom>
              <a:pathLst>
                <a:path extrusionOk="0" h="32" w="34">
                  <a:moveTo>
                    <a:pt x="28" y="6"/>
                  </a:move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21032788" y="-2520950"/>
              <a:ext cx="90488" cy="84138"/>
            </a:xfrm>
            <a:custGeom>
              <a:pathLst>
                <a:path extrusionOk="0" h="35" w="38">
                  <a:moveTo>
                    <a:pt x="31" y="6"/>
                  </a:move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2"/>
                    <a:pt x="7" y="28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2"/>
                    <a:pt x="38" y="12"/>
                    <a:pt x="31" y="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21283613" y="-2597150"/>
              <a:ext cx="96838" cy="90488"/>
            </a:xfrm>
            <a:custGeom>
              <a:pathLst>
                <a:path extrusionOk="0" h="38" w="41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0" y="13"/>
                    <a:pt x="0" y="25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21536025" y="-2670175"/>
              <a:ext cx="101600" cy="96838"/>
            </a:xfrm>
            <a:custGeom>
              <a:pathLst>
                <a:path extrusionOk="0" h="41" w="43">
                  <a:moveTo>
                    <a:pt x="35" y="33"/>
                  </a:moveTo>
                  <a:cubicBezTo>
                    <a:pt x="43" y="26"/>
                    <a:pt x="43" y="14"/>
                    <a:pt x="36" y="7"/>
                  </a:cubicBez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8" y="41"/>
                    <a:pt x="35" y="3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21785263" y="-2746375"/>
              <a:ext cx="112713" cy="104775"/>
            </a:xfrm>
            <a:custGeom>
              <a:pathLst>
                <a:path extrusionOk="0" h="44" w="47">
                  <a:moveTo>
                    <a:pt x="8" y="8"/>
                  </a:moveTo>
                  <a:cubicBezTo>
                    <a:pt x="0" y="16"/>
                    <a:pt x="0" y="28"/>
                    <a:pt x="8" y="36"/>
                  </a:cubicBezTo>
                  <a:cubicBezTo>
                    <a:pt x="16" y="44"/>
                    <a:pt x="30" y="44"/>
                    <a:pt x="38" y="36"/>
                  </a:cubicBezTo>
                  <a:cubicBezTo>
                    <a:pt x="46" y="28"/>
                    <a:pt x="47" y="16"/>
                    <a:pt x="38" y="8"/>
                  </a:cubicBezTo>
                  <a:cubicBezTo>
                    <a:pt x="30" y="0"/>
                    <a:pt x="16" y="0"/>
                    <a:pt x="8" y="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22036088" y="-2820988"/>
              <a:ext cx="119063" cy="112713"/>
            </a:xfrm>
            <a:custGeom>
              <a:pathLst>
                <a:path extrusionOk="0" h="47" w="50">
                  <a:moveTo>
                    <a:pt x="9" y="8"/>
                  </a:moveTo>
                  <a:cubicBezTo>
                    <a:pt x="0" y="16"/>
                    <a:pt x="0" y="30"/>
                    <a:pt x="9" y="38"/>
                  </a:cubicBezTo>
                  <a:cubicBezTo>
                    <a:pt x="18" y="47"/>
                    <a:pt x="32" y="47"/>
                    <a:pt x="41" y="38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22285325" y="-2897188"/>
              <a:ext cx="127000" cy="119063"/>
            </a:xfrm>
            <a:custGeom>
              <a:pathLst>
                <a:path extrusionOk="0" h="50" w="53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22532975" y="-2973388"/>
              <a:ext cx="138113" cy="128588"/>
            </a:xfrm>
            <a:custGeom>
              <a:pathLst>
                <a:path extrusionOk="0" h="54" w="58">
                  <a:moveTo>
                    <a:pt x="11" y="44"/>
                  </a:moveTo>
                  <a:cubicBezTo>
                    <a:pt x="21" y="54"/>
                    <a:pt x="37" y="54"/>
                    <a:pt x="47" y="45"/>
                  </a:cubicBezTo>
                  <a:cubicBezTo>
                    <a:pt x="58" y="35"/>
                    <a:pt x="58" y="20"/>
                    <a:pt x="48" y="10"/>
                  </a:cubicBezTo>
                  <a:cubicBezTo>
                    <a:pt x="38" y="0"/>
                    <a:pt x="21" y="1"/>
                    <a:pt x="11" y="10"/>
                  </a:cubicBezTo>
                  <a:cubicBezTo>
                    <a:pt x="1" y="19"/>
                    <a:pt x="0" y="35"/>
                    <a:pt x="11" y="4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/>
            <p:nvPr/>
          </p:nvSpPr>
          <p:spPr>
            <a:xfrm>
              <a:off x="22788563" y="-3041650"/>
              <a:ext cx="136525" cy="125413"/>
            </a:xfrm>
            <a:custGeom>
              <a:pathLst>
                <a:path extrusionOk="0" h="53" w="57">
                  <a:moveTo>
                    <a:pt x="10" y="43"/>
                  </a:moveTo>
                  <a:cubicBezTo>
                    <a:pt x="20" y="53"/>
                    <a:pt x="37" y="53"/>
                    <a:pt x="47" y="43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1" y="0"/>
                    <a:pt x="11" y="9"/>
                  </a:cubicBezTo>
                  <a:cubicBezTo>
                    <a:pt x="0" y="18"/>
                    <a:pt x="0" y="34"/>
                    <a:pt x="10" y="4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23039388" y="-3117850"/>
              <a:ext cx="144463" cy="134938"/>
            </a:xfrm>
            <a:custGeom>
              <a:pathLst>
                <a:path extrusionOk="0" h="57" w="61">
                  <a:moveTo>
                    <a:pt x="11" y="46"/>
                  </a:moveTo>
                  <a:cubicBezTo>
                    <a:pt x="22" y="56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0"/>
                    <a:pt x="0" y="36"/>
                    <a:pt x="11" y="4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23288625" y="-3194050"/>
              <a:ext cx="152400" cy="142875"/>
            </a:xfrm>
            <a:custGeom>
              <a:pathLst>
                <a:path extrusionOk="0" h="60" w="64">
                  <a:moveTo>
                    <a:pt x="11" y="49"/>
                  </a:moveTo>
                  <a:cubicBezTo>
                    <a:pt x="23" y="60"/>
                    <a:pt x="41" y="60"/>
                    <a:pt x="53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23539450" y="-3267075"/>
              <a:ext cx="158750" cy="149225"/>
            </a:xfrm>
            <a:custGeom>
              <a:pathLst>
                <a:path extrusionOk="0" h="63" w="67">
                  <a:moveTo>
                    <a:pt x="12" y="51"/>
                  </a:moveTo>
                  <a:cubicBezTo>
                    <a:pt x="24" y="62"/>
                    <a:pt x="43" y="63"/>
                    <a:pt x="55" y="52"/>
                  </a:cubicBezTo>
                  <a:cubicBezTo>
                    <a:pt x="67" y="40"/>
                    <a:pt x="67" y="23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1" y="40"/>
                    <a:pt x="12" y="5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Shape 234"/>
            <p:cNvSpPr/>
            <p:nvPr/>
          </p:nvSpPr>
          <p:spPr>
            <a:xfrm>
              <a:off x="23788688" y="-3341688"/>
              <a:ext cx="166688" cy="155575"/>
            </a:xfrm>
            <a:custGeom>
              <a:pathLst>
                <a:path extrusionOk="0" h="65" w="70">
                  <a:moveTo>
                    <a:pt x="13" y="53"/>
                  </a:moveTo>
                  <a:cubicBezTo>
                    <a:pt x="25" y="65"/>
                    <a:pt x="45" y="65"/>
                    <a:pt x="58" y="53"/>
                  </a:cubicBezTo>
                  <a:cubicBezTo>
                    <a:pt x="70" y="42"/>
                    <a:pt x="70" y="23"/>
                    <a:pt x="58" y="11"/>
                  </a:cubicBezTo>
                  <a:cubicBezTo>
                    <a:pt x="46" y="0"/>
                    <a:pt x="26" y="0"/>
                    <a:pt x="13" y="11"/>
                  </a:cubicBezTo>
                  <a:cubicBezTo>
                    <a:pt x="0" y="23"/>
                    <a:pt x="0" y="42"/>
                    <a:pt x="13" y="5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24039513" y="-3417888"/>
              <a:ext cx="176213" cy="165100"/>
            </a:xfrm>
            <a:custGeom>
              <a:pathLst>
                <a:path extrusionOk="0" h="69" w="74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1" y="57"/>
                  </a:cubicBezTo>
                  <a:cubicBezTo>
                    <a:pt x="74" y="45"/>
                    <a:pt x="74" y="25"/>
                    <a:pt x="61" y="12"/>
                  </a:cubicBezTo>
                  <a:cubicBezTo>
                    <a:pt x="48" y="0"/>
                    <a:pt x="27" y="0"/>
                    <a:pt x="13" y="1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>
              <a:off x="24288750" y="-3494088"/>
              <a:ext cx="184150" cy="171450"/>
            </a:xfrm>
            <a:custGeom>
              <a:pathLst>
                <a:path extrusionOk="0" h="72" w="77">
                  <a:moveTo>
                    <a:pt x="63" y="60"/>
                  </a:moveTo>
                  <a:cubicBezTo>
                    <a:pt x="77" y="47"/>
                    <a:pt x="77" y="26"/>
                    <a:pt x="64" y="14"/>
                  </a:cubicBezTo>
                  <a:cubicBezTo>
                    <a:pt x="50" y="1"/>
                    <a:pt x="28" y="0"/>
                    <a:pt x="14" y="13"/>
                  </a:cubicBezTo>
                  <a:cubicBezTo>
                    <a:pt x="0" y="26"/>
                    <a:pt x="0" y="47"/>
                    <a:pt x="14" y="60"/>
                  </a:cubicBezTo>
                  <a:cubicBezTo>
                    <a:pt x="27" y="72"/>
                    <a:pt x="49" y="72"/>
                    <a:pt x="63" y="6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>
              <a:off x="24539575" y="-3567113"/>
              <a:ext cx="190500" cy="177800"/>
            </a:xfrm>
            <a:custGeom>
              <a:pathLst>
                <a:path extrusionOk="0" h="75" w="80">
                  <a:moveTo>
                    <a:pt x="66" y="62"/>
                  </a:moveTo>
                  <a:cubicBezTo>
                    <a:pt x="80" y="48"/>
                    <a:pt x="80" y="27"/>
                    <a:pt x="66" y="14"/>
                  </a:cubicBezTo>
                  <a:cubicBezTo>
                    <a:pt x="52" y="0"/>
                    <a:pt x="29" y="0"/>
                    <a:pt x="15" y="13"/>
                  </a:cubicBezTo>
                  <a:cubicBezTo>
                    <a:pt x="0" y="27"/>
                    <a:pt x="0" y="48"/>
                    <a:pt x="15" y="62"/>
                  </a:cubicBezTo>
                  <a:cubicBezTo>
                    <a:pt x="29" y="75"/>
                    <a:pt x="52" y="75"/>
                    <a:pt x="66" y="6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>
              <a:off x="24788813" y="-3643313"/>
              <a:ext cx="201613" cy="187325"/>
            </a:xfrm>
            <a:custGeom>
              <a:pathLst>
                <a:path extrusionOk="0" h="79" w="84">
                  <a:moveTo>
                    <a:pt x="69" y="65"/>
                  </a:moveTo>
                  <a:cubicBezTo>
                    <a:pt x="84" y="51"/>
                    <a:pt x="84" y="29"/>
                    <a:pt x="69" y="15"/>
                  </a:cubicBezTo>
                  <a:cubicBezTo>
                    <a:pt x="54" y="1"/>
                    <a:pt x="30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30" y="79"/>
                    <a:pt x="54" y="78"/>
                    <a:pt x="69" y="6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25044400" y="-3679825"/>
              <a:ext cx="198438" cy="152400"/>
            </a:xfrm>
            <a:custGeom>
              <a:pathLst>
                <a:path extrusionOk="0" h="64" w="83">
                  <a:moveTo>
                    <a:pt x="15" y="50"/>
                  </a:moveTo>
                  <a:cubicBezTo>
                    <a:pt x="29" y="64"/>
                    <a:pt x="54" y="64"/>
                    <a:pt x="69" y="50"/>
                  </a:cubicBezTo>
                  <a:cubicBezTo>
                    <a:pt x="83" y="36"/>
                    <a:pt x="83" y="14"/>
                    <a:pt x="6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4"/>
                    <a:pt x="0" y="36"/>
                    <a:pt x="15" y="5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25304750" y="-3679825"/>
              <a:ext cx="185738" cy="84138"/>
            </a:xfrm>
            <a:custGeom>
              <a:pathLst>
                <a:path extrusionOk="0" h="35" w="78">
                  <a:moveTo>
                    <a:pt x="67" y="21"/>
                  </a:moveTo>
                  <a:cubicBezTo>
                    <a:pt x="73" y="15"/>
                    <a:pt x="77" y="8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5" y="15"/>
                    <a:pt x="11" y="21"/>
                  </a:cubicBezTo>
                  <a:cubicBezTo>
                    <a:pt x="27" y="35"/>
                    <a:pt x="52" y="35"/>
                    <a:pt x="67" y="2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25619075" y="-3679825"/>
              <a:ext cx="66675" cy="7938"/>
            </a:xfrm>
            <a:custGeom>
              <a:pathLst>
                <a:path extrusionOk="0" h="3" w="28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3"/>
                    <a:pt x="19" y="3"/>
                    <a:pt x="28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18354675" y="-1462088"/>
              <a:ext cx="9525" cy="9525"/>
            </a:xfrm>
            <a:custGeom>
              <a:pathLst>
                <a:path extrusionOk="0" h="4" w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18605500" y="-1538288"/>
              <a:ext cx="17463" cy="15875"/>
            </a:xfrm>
            <a:custGeom>
              <a:pathLst>
                <a:path extrusionOk="0" h="7" w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18856325" y="-1612900"/>
              <a:ext cx="25400" cy="23813"/>
            </a:xfrm>
            <a:custGeom>
              <a:pathLst>
                <a:path extrusionOk="0" h="10" w="11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19105563" y="-1689100"/>
              <a:ext cx="33338" cy="31750"/>
            </a:xfrm>
            <a:custGeom>
              <a:pathLst>
                <a:path extrusionOk="0" h="13" w="14">
                  <a:moveTo>
                    <a:pt x="2" y="2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3"/>
                    <a:pt x="9" y="13"/>
                    <a:pt x="11" y="11"/>
                  </a:cubicBezTo>
                  <a:cubicBezTo>
                    <a:pt x="14" y="9"/>
                    <a:pt x="14" y="5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19356388" y="-1762125"/>
              <a:ext cx="39688" cy="38100"/>
            </a:xfrm>
            <a:custGeom>
              <a:pathLst>
                <a:path extrusionOk="0" h="16" w="17">
                  <a:moveTo>
                    <a:pt x="3" y="2"/>
                  </a:moveTo>
                  <a:cubicBezTo>
                    <a:pt x="0" y="5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5"/>
                    <a:pt x="14" y="2"/>
                  </a:cubicBezTo>
                  <a:cubicBezTo>
                    <a:pt x="11" y="0"/>
                    <a:pt x="6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19605625" y="-1838325"/>
              <a:ext cx="47625" cy="46038"/>
            </a:xfrm>
            <a:custGeom>
              <a:pathLst>
                <a:path extrusionOk="0" h="19" w="20">
                  <a:moveTo>
                    <a:pt x="4" y="4"/>
                  </a:moveTo>
                  <a:cubicBezTo>
                    <a:pt x="0" y="7"/>
                    <a:pt x="0" y="13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ubicBezTo>
                    <a:pt x="13" y="0"/>
                    <a:pt x="7" y="0"/>
                    <a:pt x="4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19861213" y="-1909763"/>
              <a:ext cx="47625" cy="46038"/>
            </a:xfrm>
            <a:custGeom>
              <a:pathLst>
                <a:path extrusionOk="0" h="19" w="20">
                  <a:moveTo>
                    <a:pt x="16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20110450" y="-1982788"/>
              <a:ext cx="55563" cy="52388"/>
            </a:xfrm>
            <a:custGeom>
              <a:pathLst>
                <a:path extrusionOk="0" h="22" w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20361275" y="-2058988"/>
              <a:ext cx="63500" cy="61913"/>
            </a:xfrm>
            <a:custGeom>
              <a:pathLst>
                <a:path extrusionOk="0" h="26" w="27">
                  <a:moveTo>
                    <a:pt x="4" y="4"/>
                  </a:moveTo>
                  <a:cubicBezTo>
                    <a:pt x="0" y="9"/>
                    <a:pt x="0" y="16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ubicBezTo>
                    <a:pt x="17" y="0"/>
                    <a:pt x="9" y="0"/>
                    <a:pt x="4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20608925" y="-2133600"/>
              <a:ext cx="74613" cy="66675"/>
            </a:xfrm>
            <a:custGeom>
              <a:pathLst>
                <a:path extrusionOk="0" h="28" w="31">
                  <a:moveTo>
                    <a:pt x="6" y="5"/>
                  </a:moveTo>
                  <a:cubicBezTo>
                    <a:pt x="1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2" y="0"/>
                    <a:pt x="6" y="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20859750" y="-2209800"/>
              <a:ext cx="82550" cy="76200"/>
            </a:xfrm>
            <a:custGeom>
              <a:pathLst>
                <a:path extrusionOk="0" h="32" w="35">
                  <a:moveTo>
                    <a:pt x="7" y="6"/>
                  </a:moveTo>
                  <a:cubicBezTo>
                    <a:pt x="1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5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21108988" y="-2286000"/>
              <a:ext cx="90488" cy="84138"/>
            </a:xfrm>
            <a:custGeom>
              <a:pathLst>
                <a:path extrusionOk="0" h="35" w="38">
                  <a:moveTo>
                    <a:pt x="31" y="7"/>
                  </a:moveTo>
                  <a:cubicBezTo>
                    <a:pt x="25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21359813" y="-2359025"/>
              <a:ext cx="96838" cy="90488"/>
            </a:xfrm>
            <a:custGeom>
              <a:pathLst>
                <a:path extrusionOk="0" h="38" w="41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1" y="13"/>
                    <a:pt x="0" y="24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21612225" y="-2432050"/>
              <a:ext cx="101600" cy="93663"/>
            </a:xfrm>
            <a:custGeom>
              <a:pathLst>
                <a:path extrusionOk="0" h="40" w="43">
                  <a:moveTo>
                    <a:pt x="36" y="7"/>
                  </a:move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0"/>
                    <a:pt x="28" y="40"/>
                    <a:pt x="35" y="33"/>
                  </a:cubicBezTo>
                  <a:cubicBezTo>
                    <a:pt x="43" y="26"/>
                    <a:pt x="43" y="14"/>
                    <a:pt x="36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21864638" y="-2503488"/>
              <a:ext cx="104775" cy="95250"/>
            </a:xfrm>
            <a:custGeom>
              <a:pathLst>
                <a:path extrusionOk="0" h="40" w="44">
                  <a:moveTo>
                    <a:pt x="8" y="7"/>
                  </a:moveTo>
                  <a:cubicBezTo>
                    <a:pt x="1" y="14"/>
                    <a:pt x="0" y="26"/>
                    <a:pt x="8" y="33"/>
                  </a:cubicBezTo>
                  <a:cubicBezTo>
                    <a:pt x="16" y="40"/>
                    <a:pt x="28" y="40"/>
                    <a:pt x="36" y="33"/>
                  </a:cubicBezTo>
                  <a:cubicBezTo>
                    <a:pt x="44" y="26"/>
                    <a:pt x="44" y="14"/>
                    <a:pt x="36" y="7"/>
                  </a:cubicBezTo>
                  <a:cubicBezTo>
                    <a:pt x="29" y="0"/>
                    <a:pt x="16" y="0"/>
                    <a:pt x="8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22113875" y="-2579688"/>
              <a:ext cx="112713" cy="104775"/>
            </a:xfrm>
            <a:custGeom>
              <a:pathLst>
                <a:path extrusionOk="0" h="44" w="47">
                  <a:moveTo>
                    <a:pt x="9" y="8"/>
                  </a:moveTo>
                  <a:cubicBezTo>
                    <a:pt x="0" y="16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22364700" y="-2655888"/>
              <a:ext cx="120650" cy="111125"/>
            </a:xfrm>
            <a:custGeom>
              <a:pathLst>
                <a:path extrusionOk="0" h="47" w="51">
                  <a:moveTo>
                    <a:pt x="10" y="9"/>
                  </a:moveTo>
                  <a:cubicBezTo>
                    <a:pt x="0" y="17"/>
                    <a:pt x="0" y="31"/>
                    <a:pt x="9" y="39"/>
                  </a:cubicBezTo>
                  <a:cubicBezTo>
                    <a:pt x="18" y="47"/>
                    <a:pt x="33" y="47"/>
                    <a:pt x="42" y="39"/>
                  </a:cubicBezTo>
                  <a:cubicBezTo>
                    <a:pt x="51" y="31"/>
                    <a:pt x="51" y="17"/>
                    <a:pt x="42" y="9"/>
                  </a:cubicBezTo>
                  <a:cubicBezTo>
                    <a:pt x="33" y="1"/>
                    <a:pt x="18" y="0"/>
                    <a:pt x="10" y="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22613938" y="-2730500"/>
              <a:ext cx="130175" cy="119063"/>
            </a:xfrm>
            <a:custGeom>
              <a:pathLst>
                <a:path extrusionOk="0" h="50" w="54">
                  <a:moveTo>
                    <a:pt x="10" y="9"/>
                  </a:moveTo>
                  <a:cubicBezTo>
                    <a:pt x="1" y="18"/>
                    <a:pt x="0" y="32"/>
                    <a:pt x="10" y="41"/>
                  </a:cubicBezTo>
                  <a:cubicBezTo>
                    <a:pt x="19" y="50"/>
                    <a:pt x="35" y="50"/>
                    <a:pt x="44" y="41"/>
                  </a:cubicBezTo>
                  <a:cubicBezTo>
                    <a:pt x="54" y="32"/>
                    <a:pt x="54" y="18"/>
                    <a:pt x="44" y="9"/>
                  </a:cubicBezTo>
                  <a:cubicBezTo>
                    <a:pt x="35" y="0"/>
                    <a:pt x="20" y="0"/>
                    <a:pt x="10" y="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Shape 260"/>
            <p:cNvSpPr/>
            <p:nvPr/>
          </p:nvSpPr>
          <p:spPr>
            <a:xfrm>
              <a:off x="22864763" y="-2806700"/>
              <a:ext cx="136525" cy="128588"/>
            </a:xfrm>
            <a:custGeom>
              <a:pathLst>
                <a:path extrusionOk="0" h="54" w="57">
                  <a:moveTo>
                    <a:pt x="11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21" y="54"/>
                    <a:pt x="37" y="54"/>
                    <a:pt x="47" y="44"/>
                  </a:cubicBezTo>
                  <a:cubicBezTo>
                    <a:pt x="57" y="35"/>
                    <a:pt x="57" y="20"/>
                    <a:pt x="47" y="10"/>
                  </a:cubicBezTo>
                  <a:cubicBezTo>
                    <a:pt x="37" y="0"/>
                    <a:pt x="21" y="0"/>
                    <a:pt x="11" y="1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23115588" y="-2879725"/>
              <a:ext cx="144463" cy="133350"/>
            </a:xfrm>
            <a:custGeom>
              <a:pathLst>
                <a:path extrusionOk="0" h="56" w="61">
                  <a:moveTo>
                    <a:pt x="11" y="10"/>
                  </a:moveTo>
                  <a:cubicBezTo>
                    <a:pt x="1" y="20"/>
                    <a:pt x="0" y="36"/>
                    <a:pt x="11" y="46"/>
                  </a:cubicBezTo>
                  <a:cubicBezTo>
                    <a:pt x="22" y="56"/>
                    <a:pt x="39" y="56"/>
                    <a:pt x="50" y="46"/>
                  </a:cubicBezTo>
                  <a:cubicBezTo>
                    <a:pt x="61" y="36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23364825" y="-2955925"/>
              <a:ext cx="152400" cy="142875"/>
            </a:xfrm>
            <a:custGeom>
              <a:pathLst>
                <a:path extrusionOk="0" h="60" w="64">
                  <a:moveTo>
                    <a:pt x="11" y="49"/>
                  </a:moveTo>
                  <a:cubicBezTo>
                    <a:pt x="23" y="60"/>
                    <a:pt x="41" y="60"/>
                    <a:pt x="52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23615650" y="-3030538"/>
              <a:ext cx="158750" cy="147638"/>
            </a:xfrm>
            <a:custGeom>
              <a:pathLst>
                <a:path extrusionOk="0" h="62" w="67">
                  <a:moveTo>
                    <a:pt x="12" y="51"/>
                  </a:moveTo>
                  <a:cubicBezTo>
                    <a:pt x="24" y="62"/>
                    <a:pt x="43" y="62"/>
                    <a:pt x="55" y="51"/>
                  </a:cubicBezTo>
                  <a:cubicBezTo>
                    <a:pt x="67" y="40"/>
                    <a:pt x="67" y="22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1" y="22"/>
                    <a:pt x="0" y="40"/>
                    <a:pt x="12" y="5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23864888" y="-3105150"/>
              <a:ext cx="169863" cy="155575"/>
            </a:xfrm>
            <a:custGeom>
              <a:pathLst>
                <a:path extrusionOk="0" h="66" w="71">
                  <a:moveTo>
                    <a:pt x="13" y="54"/>
                  </a:moveTo>
                  <a:cubicBezTo>
                    <a:pt x="25" y="66"/>
                    <a:pt x="45" y="66"/>
                    <a:pt x="58" y="54"/>
                  </a:cubicBezTo>
                  <a:cubicBezTo>
                    <a:pt x="70" y="43"/>
                    <a:pt x="71" y="24"/>
                    <a:pt x="58" y="12"/>
                  </a:cubicBezTo>
                  <a:cubicBezTo>
                    <a:pt x="46" y="0"/>
                    <a:pt x="26" y="0"/>
                    <a:pt x="13" y="12"/>
                  </a:cubicBezTo>
                  <a:cubicBezTo>
                    <a:pt x="0" y="24"/>
                    <a:pt x="1" y="42"/>
                    <a:pt x="13" y="5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24120475" y="-3176588"/>
              <a:ext cx="166688" cy="155575"/>
            </a:xfrm>
            <a:custGeom>
              <a:pathLst>
                <a:path extrusionOk="0" h="66" w="70">
                  <a:moveTo>
                    <a:pt x="13" y="12"/>
                  </a:moveTo>
                  <a:cubicBezTo>
                    <a:pt x="0" y="24"/>
                    <a:pt x="0" y="42"/>
                    <a:pt x="13" y="54"/>
                  </a:cubicBezTo>
                  <a:cubicBezTo>
                    <a:pt x="25" y="66"/>
                    <a:pt x="45" y="66"/>
                    <a:pt x="57" y="54"/>
                  </a:cubicBezTo>
                  <a:cubicBezTo>
                    <a:pt x="70" y="43"/>
                    <a:pt x="70" y="24"/>
                    <a:pt x="58" y="12"/>
                  </a:cubicBezTo>
                  <a:cubicBezTo>
                    <a:pt x="45" y="1"/>
                    <a:pt x="25" y="0"/>
                    <a:pt x="13" y="1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24369713" y="-3251200"/>
              <a:ext cx="176213" cy="165100"/>
            </a:xfrm>
            <a:custGeom>
              <a:pathLst>
                <a:path extrusionOk="0" h="69" w="74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0" y="56"/>
                  </a:cubicBezTo>
                  <a:cubicBezTo>
                    <a:pt x="73" y="44"/>
                    <a:pt x="74" y="25"/>
                    <a:pt x="61" y="12"/>
                  </a:cubicBezTo>
                  <a:cubicBezTo>
                    <a:pt x="48" y="0"/>
                    <a:pt x="26" y="0"/>
                    <a:pt x="13" y="1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24620538" y="-3327400"/>
              <a:ext cx="184150" cy="171450"/>
            </a:xfrm>
            <a:custGeom>
              <a:pathLst>
                <a:path extrusionOk="0" h="72" w="77">
                  <a:moveTo>
                    <a:pt x="14" y="13"/>
                  </a:moveTo>
                  <a:cubicBezTo>
                    <a:pt x="0" y="26"/>
                    <a:pt x="0" y="46"/>
                    <a:pt x="14" y="59"/>
                  </a:cubicBezTo>
                  <a:cubicBezTo>
                    <a:pt x="27" y="72"/>
                    <a:pt x="49" y="72"/>
                    <a:pt x="63" y="59"/>
                  </a:cubicBezTo>
                  <a:cubicBezTo>
                    <a:pt x="77" y="47"/>
                    <a:pt x="77" y="26"/>
                    <a:pt x="63" y="13"/>
                  </a:cubicBezTo>
                  <a:cubicBezTo>
                    <a:pt x="50" y="1"/>
                    <a:pt x="27" y="0"/>
                    <a:pt x="14" y="1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24871363" y="-3400425"/>
              <a:ext cx="190500" cy="177800"/>
            </a:xfrm>
            <a:custGeom>
              <a:pathLst>
                <a:path extrusionOk="0" h="75" w="80">
                  <a:moveTo>
                    <a:pt x="14" y="13"/>
                  </a:moveTo>
                  <a:cubicBezTo>
                    <a:pt x="0" y="26"/>
                    <a:pt x="0" y="48"/>
                    <a:pt x="14" y="61"/>
                  </a:cubicBezTo>
                  <a:cubicBezTo>
                    <a:pt x="28" y="75"/>
                    <a:pt x="51" y="75"/>
                    <a:pt x="66" y="62"/>
                  </a:cubicBezTo>
                  <a:cubicBezTo>
                    <a:pt x="80" y="48"/>
                    <a:pt x="80" y="27"/>
                    <a:pt x="66" y="13"/>
                  </a:cubicBezTo>
                  <a:cubicBezTo>
                    <a:pt x="52" y="0"/>
                    <a:pt x="29" y="0"/>
                    <a:pt x="14" y="1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25120600" y="-3476625"/>
              <a:ext cx="200025" cy="185738"/>
            </a:xfrm>
            <a:custGeom>
              <a:pathLst>
                <a:path extrusionOk="0" h="78" w="84">
                  <a:moveTo>
                    <a:pt x="69" y="65"/>
                  </a:moveTo>
                  <a:cubicBezTo>
                    <a:pt x="83" y="51"/>
                    <a:pt x="84" y="28"/>
                    <a:pt x="69" y="14"/>
                  </a:cubicBezTo>
                  <a:cubicBezTo>
                    <a:pt x="54" y="0"/>
                    <a:pt x="30" y="0"/>
                    <a:pt x="15" y="14"/>
                  </a:cubicBezTo>
                  <a:cubicBezTo>
                    <a:pt x="0" y="28"/>
                    <a:pt x="0" y="51"/>
                    <a:pt x="15" y="64"/>
                  </a:cubicBezTo>
                  <a:cubicBezTo>
                    <a:pt x="29" y="78"/>
                    <a:pt x="54" y="78"/>
                    <a:pt x="69" y="65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25371425" y="-3551238"/>
              <a:ext cx="206375" cy="193675"/>
            </a:xfrm>
            <a:custGeom>
              <a:pathLst>
                <a:path extrusionOk="0" h="81" w="87">
                  <a:moveTo>
                    <a:pt x="71" y="67"/>
                  </a:moveTo>
                  <a:cubicBezTo>
                    <a:pt x="87" y="52"/>
                    <a:pt x="87" y="29"/>
                    <a:pt x="72" y="14"/>
                  </a:cubicBezTo>
                  <a:cubicBezTo>
                    <a:pt x="56" y="0"/>
                    <a:pt x="31" y="0"/>
                    <a:pt x="15" y="14"/>
                  </a:cubicBezTo>
                  <a:cubicBezTo>
                    <a:pt x="0" y="28"/>
                    <a:pt x="0" y="52"/>
                    <a:pt x="15" y="67"/>
                  </a:cubicBezTo>
                  <a:cubicBezTo>
                    <a:pt x="30" y="81"/>
                    <a:pt x="56" y="81"/>
                    <a:pt x="71" y="6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25620663" y="-3627438"/>
              <a:ext cx="214313" cy="200025"/>
            </a:xfrm>
            <a:custGeom>
              <a:pathLst>
                <a:path extrusionOk="0" h="84" w="90">
                  <a:moveTo>
                    <a:pt x="74" y="69"/>
                  </a:moveTo>
                  <a:cubicBezTo>
                    <a:pt x="90" y="55"/>
                    <a:pt x="90" y="30"/>
                    <a:pt x="74" y="15"/>
                  </a:cubicBezTo>
                  <a:cubicBezTo>
                    <a:pt x="58" y="1"/>
                    <a:pt x="32" y="0"/>
                    <a:pt x="16" y="15"/>
                  </a:cubicBezTo>
                  <a:cubicBezTo>
                    <a:pt x="0" y="30"/>
                    <a:pt x="0" y="54"/>
                    <a:pt x="16" y="69"/>
                  </a:cubicBezTo>
                  <a:cubicBezTo>
                    <a:pt x="32" y="84"/>
                    <a:pt x="58" y="84"/>
                    <a:pt x="74" y="6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25933400" y="-3695700"/>
              <a:ext cx="100013" cy="15875"/>
            </a:xfrm>
            <a:custGeom>
              <a:pathLst>
                <a:path extrusionOk="0" h="7" w="42">
                  <a:moveTo>
                    <a:pt x="0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29" y="0"/>
                    <a:pt x="13" y="0"/>
                    <a:pt x="0" y="7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Shape 273"/>
            <p:cNvSpPr/>
            <p:nvPr/>
          </p:nvSpPr>
          <p:spPr>
            <a:xfrm>
              <a:off x="25871488" y="-3679825"/>
              <a:ext cx="220663" cy="185738"/>
            </a:xfrm>
            <a:custGeom>
              <a:pathLst>
                <a:path extrusionOk="0" h="78" w="93">
                  <a:moveTo>
                    <a:pt x="16" y="62"/>
                  </a:moveTo>
                  <a:cubicBezTo>
                    <a:pt x="33" y="78"/>
                    <a:pt x="60" y="78"/>
                    <a:pt x="77" y="63"/>
                  </a:cubicBezTo>
                  <a:cubicBezTo>
                    <a:pt x="93" y="47"/>
                    <a:pt x="93" y="22"/>
                    <a:pt x="77" y="7"/>
                  </a:cubicBezTo>
                  <a:cubicBezTo>
                    <a:pt x="74" y="4"/>
                    <a:pt x="71" y="2"/>
                    <a:pt x="6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2"/>
                    <a:pt x="20" y="4"/>
                    <a:pt x="17" y="6"/>
                  </a:cubicBezTo>
                  <a:cubicBezTo>
                    <a:pt x="1" y="22"/>
                    <a:pt x="0" y="47"/>
                    <a:pt x="16" y="6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Shape 274"/>
            <p:cNvSpPr/>
            <p:nvPr/>
          </p:nvSpPr>
          <p:spPr>
            <a:xfrm>
              <a:off x="26133425" y="-3679825"/>
              <a:ext cx="206375" cy="114300"/>
            </a:xfrm>
            <a:custGeom>
              <a:pathLst>
                <a:path extrusionOk="0" h="48" w="87">
                  <a:moveTo>
                    <a:pt x="13" y="32"/>
                  </a:moveTo>
                  <a:cubicBezTo>
                    <a:pt x="30" y="48"/>
                    <a:pt x="56" y="48"/>
                    <a:pt x="73" y="33"/>
                  </a:cubicBezTo>
                  <a:cubicBezTo>
                    <a:pt x="83" y="24"/>
                    <a:pt x="87" y="12"/>
                    <a:pt x="8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2"/>
                    <a:pt x="4" y="23"/>
                    <a:pt x="13" y="3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26409650" y="-3679825"/>
              <a:ext cx="161925" cy="47625"/>
            </a:xfrm>
            <a:custGeom>
              <a:pathLst>
                <a:path extrusionOk="0" h="20" w="68">
                  <a:moveTo>
                    <a:pt x="65" y="4"/>
                  </a:moveTo>
                  <a:cubicBezTo>
                    <a:pt x="66" y="3"/>
                    <a:pt x="67" y="1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20" y="19"/>
                    <a:pt x="48" y="20"/>
                    <a:pt x="65" y="4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18430875" y="-1223963"/>
              <a:ext cx="9525" cy="6350"/>
            </a:xfrm>
            <a:custGeom>
              <a:pathLst>
                <a:path extrusionOk="0" h="3" w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18681700" y="-1300163"/>
              <a:ext cx="17463" cy="15875"/>
            </a:xfrm>
            <a:custGeom>
              <a:pathLst>
                <a:path extrusionOk="0" h="7" w="7">
                  <a:moveTo>
                    <a:pt x="1" y="1"/>
                  </a:moveTo>
                  <a:cubicBezTo>
                    <a:pt x="0" y="2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Shape 278"/>
            <p:cNvSpPr/>
            <p:nvPr/>
          </p:nvSpPr>
          <p:spPr>
            <a:xfrm>
              <a:off x="18934113" y="-1371600"/>
              <a:ext cx="19050" cy="15875"/>
            </a:xfrm>
            <a:custGeom>
              <a:pathLst>
                <a:path extrusionOk="0" h="7" w="8">
                  <a:moveTo>
                    <a:pt x="2" y="1"/>
                  </a:moveTo>
                  <a:cubicBezTo>
                    <a:pt x="0" y="2"/>
                    <a:pt x="1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19184938" y="-1446213"/>
              <a:ext cx="25400" cy="23813"/>
            </a:xfrm>
            <a:custGeom>
              <a:pathLst>
                <a:path extrusionOk="0" h="10" w="11">
                  <a:moveTo>
                    <a:pt x="2" y="1"/>
                  </a:moveTo>
                  <a:cubicBezTo>
                    <a:pt x="0" y="3"/>
                    <a:pt x="1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19434175" y="-1522413"/>
              <a:ext cx="36513" cy="31750"/>
            </a:xfrm>
            <a:custGeom>
              <a:pathLst>
                <a:path extrusionOk="0" h="13" w="15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19685000" y="-1598613"/>
              <a:ext cx="42863" cy="41275"/>
            </a:xfrm>
            <a:custGeom>
              <a:pathLst>
                <a:path extrusionOk="0" h="17" w="18">
                  <a:moveTo>
                    <a:pt x="4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7" y="17"/>
                    <a:pt x="12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2" name="Shape 282"/>
            <p:cNvGrpSpPr/>
            <p:nvPr/>
          </p:nvGrpSpPr>
          <p:grpSpPr>
            <a:xfrm>
              <a:off x="18761074" y="-3686174"/>
              <a:ext cx="10128250" cy="3441700"/>
              <a:chOff x="9952" y="-2510"/>
              <a:chExt cx="6380" cy="2168"/>
            </a:xfrm>
          </p:grpSpPr>
          <p:sp>
            <p:nvSpPr>
              <p:cNvPr id="283" name="Shape 283"/>
              <p:cNvSpPr/>
              <p:nvPr/>
            </p:nvSpPr>
            <p:spPr>
              <a:xfrm>
                <a:off x="10693" y="-1241"/>
                <a:ext cx="30" cy="28"/>
              </a:xfrm>
              <a:custGeom>
                <a:pathLst>
                  <a:path extrusionOk="0" h="19" w="20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Shape 284"/>
              <p:cNvSpPr/>
              <p:nvPr/>
            </p:nvSpPr>
            <p:spPr>
              <a:xfrm>
                <a:off x="10850" y="-1287"/>
                <a:ext cx="35" cy="32"/>
              </a:xfrm>
              <a:custGeom>
                <a:pathLst>
                  <a:path extrusionOk="0" h="22" w="23">
                    <a:moveTo>
                      <a:pt x="19" y="3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7"/>
                      <a:pt x="19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Shape 285"/>
              <p:cNvSpPr/>
              <p:nvPr/>
            </p:nvSpPr>
            <p:spPr>
              <a:xfrm>
                <a:off x="11006" y="-1335"/>
                <a:ext cx="42" cy="37"/>
              </a:xfrm>
              <a:custGeom>
                <a:pathLst>
                  <a:path extrusionOk="0" h="25" w="28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1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Shape 286"/>
              <p:cNvSpPr/>
              <p:nvPr/>
            </p:nvSpPr>
            <p:spPr>
              <a:xfrm>
                <a:off x="11166" y="-1383"/>
                <a:ext cx="45" cy="43"/>
              </a:xfrm>
              <a:custGeom>
                <a:pathLst>
                  <a:path extrusionOk="0" h="29" w="30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Shape 287"/>
              <p:cNvSpPr/>
              <p:nvPr/>
            </p:nvSpPr>
            <p:spPr>
              <a:xfrm>
                <a:off x="11325" y="-1428"/>
                <a:ext cx="46" cy="43"/>
              </a:xfrm>
              <a:custGeom>
                <a:pathLst>
                  <a:path extrusionOk="0" h="29" w="31">
                    <a:moveTo>
                      <a:pt x="6" y="5"/>
                    </a:move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Shape 288"/>
              <p:cNvSpPr/>
              <p:nvPr/>
            </p:nvSpPr>
            <p:spPr>
              <a:xfrm>
                <a:off x="11482" y="-1475"/>
                <a:ext cx="51" cy="48"/>
              </a:xfrm>
              <a:custGeom>
                <a:pathLst>
                  <a:path extrusionOk="0" h="32" w="34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Shape 289"/>
              <p:cNvSpPr/>
              <p:nvPr/>
            </p:nvSpPr>
            <p:spPr>
              <a:xfrm>
                <a:off x="11640" y="-1523"/>
                <a:ext cx="57" cy="53"/>
              </a:xfrm>
              <a:custGeom>
                <a:pathLst>
                  <a:path extrusionOk="0" h="35" w="38">
                    <a:moveTo>
                      <a:pt x="31" y="7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7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Shape 290"/>
              <p:cNvSpPr/>
              <p:nvPr/>
            </p:nvSpPr>
            <p:spPr>
              <a:xfrm>
                <a:off x="11797" y="-1569"/>
                <a:ext cx="62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6" y="0"/>
                      <a:pt x="15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Shape 291"/>
              <p:cNvSpPr/>
              <p:nvPr/>
            </p:nvSpPr>
            <p:spPr>
              <a:xfrm>
                <a:off x="11955" y="-1617"/>
                <a:ext cx="66" cy="61"/>
              </a:xfrm>
              <a:custGeom>
                <a:pathLst>
                  <a:path extrusionOk="0" h="41" w="44">
                    <a:moveTo>
                      <a:pt x="8" y="8"/>
                    </a:moveTo>
                    <a:cubicBezTo>
                      <a:pt x="0" y="15"/>
                      <a:pt x="0" y="27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Shape 292"/>
              <p:cNvSpPr/>
              <p:nvPr/>
            </p:nvSpPr>
            <p:spPr>
              <a:xfrm>
                <a:off x="12112" y="-1664"/>
                <a:ext cx="71" cy="66"/>
              </a:xfrm>
              <a:custGeom>
                <a:pathLst>
                  <a:path extrusionOk="0" h="44" w="47">
                    <a:moveTo>
                      <a:pt x="9" y="7"/>
                    </a:moveTo>
                    <a:cubicBezTo>
                      <a:pt x="0" y="15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Shape 293"/>
              <p:cNvSpPr/>
              <p:nvPr/>
            </p:nvSpPr>
            <p:spPr>
              <a:xfrm>
                <a:off x="12270" y="-1711"/>
                <a:ext cx="76" cy="70"/>
              </a:xfrm>
              <a:custGeom>
                <a:pathLst>
                  <a:path extrusionOk="0" h="47" w="51">
                    <a:moveTo>
                      <a:pt x="9" y="9"/>
                    </a:move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Shape 294"/>
              <p:cNvSpPr/>
              <p:nvPr/>
            </p:nvSpPr>
            <p:spPr>
              <a:xfrm>
                <a:off x="12427" y="-1758"/>
                <a:ext cx="82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5" name="Shape 295"/>
              <p:cNvSpPr/>
              <p:nvPr/>
            </p:nvSpPr>
            <p:spPr>
              <a:xfrm>
                <a:off x="12585" y="-1806"/>
                <a:ext cx="86" cy="80"/>
              </a:xfrm>
              <a:custGeom>
                <a:pathLst>
                  <a:path extrusionOk="0" h="53" w="57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Shape 296"/>
              <p:cNvSpPr/>
              <p:nvPr/>
            </p:nvSpPr>
            <p:spPr>
              <a:xfrm>
                <a:off x="12746" y="-1851"/>
                <a:ext cx="85" cy="81"/>
              </a:xfrm>
              <a:custGeom>
                <a:pathLst>
                  <a:path extrusionOk="0" h="54" w="57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Shape 297"/>
              <p:cNvSpPr/>
              <p:nvPr/>
            </p:nvSpPr>
            <p:spPr>
              <a:xfrm>
                <a:off x="12903" y="-1897"/>
                <a:ext cx="90" cy="84"/>
              </a:xfrm>
              <a:custGeom>
                <a:pathLst>
                  <a:path extrusionOk="0" h="56" w="60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6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Shape 298"/>
              <p:cNvSpPr/>
              <p:nvPr/>
            </p:nvSpPr>
            <p:spPr>
              <a:xfrm>
                <a:off x="13061" y="-1945"/>
                <a:ext cx="96" cy="90"/>
              </a:xfrm>
              <a:custGeom>
                <a:pathLst>
                  <a:path extrusionOk="0" h="60" w="64">
                    <a:moveTo>
                      <a:pt x="11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4" y="38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13218" y="-1992"/>
                <a:ext cx="101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Shape 300"/>
              <p:cNvSpPr/>
              <p:nvPr/>
            </p:nvSpPr>
            <p:spPr>
              <a:xfrm>
                <a:off x="13376" y="-2040"/>
                <a:ext cx="105" cy="99"/>
              </a:xfrm>
              <a:custGeom>
                <a:pathLst>
                  <a:path extrusionOk="0" h="66" w="70">
                    <a:moveTo>
                      <a:pt x="12" y="54"/>
                    </a:move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3"/>
                      <a:pt x="70" y="24"/>
                      <a:pt x="57" y="12"/>
                    </a:cubicBezTo>
                    <a:cubicBezTo>
                      <a:pt x="45" y="1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2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Shape 301"/>
              <p:cNvSpPr/>
              <p:nvPr/>
            </p:nvSpPr>
            <p:spPr>
              <a:xfrm>
                <a:off x="13533" y="-2086"/>
                <a:ext cx="110" cy="102"/>
              </a:xfrm>
              <a:custGeom>
                <a:pathLst>
                  <a:path extrusionOk="0" h="68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Shape 302"/>
              <p:cNvSpPr/>
              <p:nvPr/>
            </p:nvSpPr>
            <p:spPr>
              <a:xfrm>
                <a:off x="13691" y="-2134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Shape 303"/>
              <p:cNvSpPr/>
              <p:nvPr/>
            </p:nvSpPr>
            <p:spPr>
              <a:xfrm>
                <a:off x="13849" y="-2180"/>
                <a:ext cx="120" cy="112"/>
              </a:xfrm>
              <a:custGeom>
                <a:pathLst>
                  <a:path extrusionOk="0" h="75" w="80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Shape 304"/>
              <p:cNvSpPr/>
              <p:nvPr/>
            </p:nvSpPr>
            <p:spPr>
              <a:xfrm>
                <a:off x="14009" y="-2225"/>
                <a:ext cx="120" cy="112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Shape 305"/>
              <p:cNvSpPr/>
              <p:nvPr/>
            </p:nvSpPr>
            <p:spPr>
              <a:xfrm>
                <a:off x="14167" y="-2273"/>
                <a:ext cx="124" cy="117"/>
              </a:xfrm>
              <a:custGeom>
                <a:pathLst>
                  <a:path extrusionOk="0" h="78" w="83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Shape 306"/>
              <p:cNvSpPr/>
              <p:nvPr/>
            </p:nvSpPr>
            <p:spPr>
              <a:xfrm>
                <a:off x="14324" y="-2320"/>
                <a:ext cx="131" cy="122"/>
              </a:xfrm>
              <a:custGeom>
                <a:pathLst>
                  <a:path extrusionOk="0" h="81" w="87">
                    <a:moveTo>
                      <a:pt x="15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5" y="81"/>
                      <a:pt x="71" y="66"/>
                    </a:cubicBezTo>
                    <a:cubicBezTo>
                      <a:pt x="86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Shape 307"/>
              <p:cNvSpPr/>
              <p:nvPr/>
            </p:nvSpPr>
            <p:spPr>
              <a:xfrm>
                <a:off x="14482" y="-2368"/>
                <a:ext cx="133" cy="126"/>
              </a:xfrm>
              <a:custGeom>
                <a:pathLst>
                  <a:path extrusionOk="0" h="84" w="89">
                    <a:moveTo>
                      <a:pt x="73" y="69"/>
                    </a:move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6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Shape 308"/>
              <p:cNvSpPr/>
              <p:nvPr/>
            </p:nvSpPr>
            <p:spPr>
              <a:xfrm>
                <a:off x="14639" y="-2414"/>
                <a:ext cx="140" cy="130"/>
              </a:xfrm>
              <a:custGeom>
                <a:pathLst>
                  <a:path extrusionOk="0" h="87" w="93">
                    <a:moveTo>
                      <a:pt x="76" y="71"/>
                    </a:move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ubicBezTo>
                      <a:pt x="0" y="31"/>
                      <a:pt x="0" y="55"/>
                      <a:pt x="16" y="71"/>
                    </a:cubicBezTo>
                    <a:cubicBezTo>
                      <a:pt x="33" y="86"/>
                      <a:pt x="60" y="87"/>
                      <a:pt x="76" y="7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Shape 309"/>
              <p:cNvSpPr/>
              <p:nvPr/>
            </p:nvSpPr>
            <p:spPr>
              <a:xfrm>
                <a:off x="14797" y="-2462"/>
                <a:ext cx="144" cy="135"/>
              </a:xfrm>
              <a:custGeom>
                <a:pathLst>
                  <a:path extrusionOk="0" h="90" w="96">
                    <a:moveTo>
                      <a:pt x="79" y="74"/>
                    </a:move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5" y="0"/>
                      <a:pt x="17" y="16"/>
                    </a:cubicBez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Shape 310"/>
              <p:cNvSpPr/>
              <p:nvPr/>
            </p:nvSpPr>
            <p:spPr>
              <a:xfrm>
                <a:off x="14954" y="-2510"/>
                <a:ext cx="151" cy="141"/>
              </a:xfrm>
              <a:custGeom>
                <a:pathLst>
                  <a:path extrusionOk="0" h="94" w="100">
                    <a:moveTo>
                      <a:pt x="82" y="77"/>
                    </a:moveTo>
                    <a:cubicBezTo>
                      <a:pt x="100" y="61"/>
                      <a:pt x="100" y="34"/>
                      <a:pt x="82" y="17"/>
                    </a:cubicBezTo>
                    <a:cubicBezTo>
                      <a:pt x="64" y="1"/>
                      <a:pt x="36" y="0"/>
                      <a:pt x="18" y="17"/>
                    </a:cubicBez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1" name="Shape 311"/>
              <p:cNvSpPr/>
              <p:nvPr/>
            </p:nvSpPr>
            <p:spPr>
              <a:xfrm>
                <a:off x="15115" y="-2506"/>
                <a:ext cx="149" cy="95"/>
              </a:xfrm>
              <a:custGeom>
                <a:pathLst>
                  <a:path extrusionOk="0" h="63" w="99">
                    <a:moveTo>
                      <a:pt x="16" y="45"/>
                    </a:moveTo>
                    <a:cubicBezTo>
                      <a:pt x="34" y="62"/>
                      <a:pt x="64" y="63"/>
                      <a:pt x="82" y="46"/>
                    </a:cubicBezTo>
                    <a:cubicBezTo>
                      <a:pt x="96" y="33"/>
                      <a:pt x="99" y="16"/>
                      <a:pt x="9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3" y="33"/>
                      <a:pt x="16" y="4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Shape 312"/>
              <p:cNvSpPr/>
              <p:nvPr/>
            </p:nvSpPr>
            <p:spPr>
              <a:xfrm>
                <a:off x="15282" y="-2506"/>
                <a:ext cx="135" cy="51"/>
              </a:xfrm>
              <a:custGeom>
                <a:pathLst>
                  <a:path extrusionOk="0" h="34" w="90">
                    <a:moveTo>
                      <a:pt x="79" y="16"/>
                    </a:moveTo>
                    <a:cubicBezTo>
                      <a:pt x="84" y="12"/>
                      <a:pt x="88" y="6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6" y="12"/>
                      <a:pt x="11" y="16"/>
                    </a:cubicBezTo>
                    <a:cubicBezTo>
                      <a:pt x="29" y="34"/>
                      <a:pt x="60" y="34"/>
                      <a:pt x="79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Shape 313"/>
              <p:cNvSpPr/>
              <p:nvPr/>
            </p:nvSpPr>
            <p:spPr>
              <a:xfrm>
                <a:off x="9952" y="-856"/>
                <a:ext cx="7" cy="6"/>
              </a:xfrm>
              <a:custGeom>
                <a:pathLst>
                  <a:path extrusionOk="0" h="4" w="5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Shape 314"/>
              <p:cNvSpPr/>
              <p:nvPr/>
            </p:nvSpPr>
            <p:spPr>
              <a:xfrm>
                <a:off x="10109" y="-902"/>
                <a:ext cx="12" cy="10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Shape 315"/>
              <p:cNvSpPr/>
              <p:nvPr/>
            </p:nvSpPr>
            <p:spPr>
              <a:xfrm>
                <a:off x="10267" y="-950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4"/>
                      <a:pt x="1" y="7"/>
                      <a:pt x="2" y="9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Shape 316"/>
              <p:cNvSpPr/>
              <p:nvPr/>
            </p:nvSpPr>
            <p:spPr>
              <a:xfrm>
                <a:off x="10424" y="-997"/>
                <a:ext cx="23" cy="20"/>
              </a:xfrm>
              <a:custGeom>
                <a:pathLst>
                  <a:path extrusionOk="0" h="13" w="15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10" y="13"/>
                      <a:pt x="12" y="11"/>
                    </a:cubicBezTo>
                    <a:cubicBezTo>
                      <a:pt x="15" y="8"/>
                      <a:pt x="15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Shape 317"/>
              <p:cNvSpPr/>
              <p:nvPr/>
            </p:nvSpPr>
            <p:spPr>
              <a:xfrm>
                <a:off x="10582" y="-1045"/>
                <a:ext cx="27" cy="26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Shape 318"/>
              <p:cNvSpPr/>
              <p:nvPr/>
            </p:nvSpPr>
            <p:spPr>
              <a:xfrm>
                <a:off x="10742" y="-1090"/>
                <a:ext cx="27" cy="26"/>
              </a:xfrm>
              <a:custGeom>
                <a:pathLst>
                  <a:path extrusionOk="0" h="17" w="18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Shape 319"/>
              <p:cNvSpPr/>
              <p:nvPr/>
            </p:nvSpPr>
            <p:spPr>
              <a:xfrm>
                <a:off x="10900" y="-1136"/>
                <a:ext cx="31" cy="28"/>
              </a:xfrm>
              <a:custGeom>
                <a:pathLst>
                  <a:path extrusionOk="0" h="19" w="21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Shape 320"/>
              <p:cNvSpPr/>
              <p:nvPr/>
            </p:nvSpPr>
            <p:spPr>
              <a:xfrm>
                <a:off x="11057" y="-1184"/>
                <a:ext cx="36" cy="34"/>
              </a:xfrm>
              <a:custGeom>
                <a:pathLst>
                  <a:path extrusionOk="0" h="23" w="24">
                    <a:moveTo>
                      <a:pt x="20" y="4"/>
                    </a:moveTo>
                    <a:cubicBezTo>
                      <a:pt x="16" y="0"/>
                      <a:pt x="9" y="1"/>
                      <a:pt x="5" y="4"/>
                    </a:cubicBezTo>
                    <a:cubicBezTo>
                      <a:pt x="0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Shape 321"/>
              <p:cNvSpPr/>
              <p:nvPr/>
            </p:nvSpPr>
            <p:spPr>
              <a:xfrm>
                <a:off x="11215" y="-1231"/>
                <a:ext cx="42" cy="38"/>
              </a:xfrm>
              <a:custGeom>
                <a:pathLst>
                  <a:path extrusionOk="0" h="25" w="28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Shape 322"/>
              <p:cNvSpPr/>
              <p:nvPr/>
            </p:nvSpPr>
            <p:spPr>
              <a:xfrm>
                <a:off x="11373" y="-1278"/>
                <a:ext cx="46" cy="43"/>
              </a:xfrm>
              <a:custGeom>
                <a:pathLst>
                  <a:path extrusionOk="0" h="29" w="31">
                    <a:moveTo>
                      <a:pt x="6" y="5"/>
                    </a:move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Shape 323"/>
              <p:cNvSpPr/>
              <p:nvPr/>
            </p:nvSpPr>
            <p:spPr>
              <a:xfrm>
                <a:off x="11530" y="-1325"/>
                <a:ext cx="51" cy="47"/>
              </a:xfrm>
              <a:custGeom>
                <a:pathLst>
                  <a:path extrusionOk="0" h="31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Shape 324"/>
              <p:cNvSpPr/>
              <p:nvPr/>
            </p:nvSpPr>
            <p:spPr>
              <a:xfrm>
                <a:off x="11688" y="-1373"/>
                <a:ext cx="57" cy="53"/>
              </a:xfrm>
              <a:custGeom>
                <a:pathLst>
                  <a:path extrusionOk="0" h="35" w="38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Shape 325"/>
              <p:cNvSpPr/>
              <p:nvPr/>
            </p:nvSpPr>
            <p:spPr>
              <a:xfrm>
                <a:off x="11845" y="-1421"/>
                <a:ext cx="62" cy="59"/>
              </a:xfrm>
              <a:custGeom>
                <a:pathLst>
                  <a:path extrusionOk="0" h="39" w="41">
                    <a:moveTo>
                      <a:pt x="34" y="7"/>
                    </a:moveTo>
                    <a:cubicBezTo>
                      <a:pt x="26" y="0"/>
                      <a:pt x="15" y="1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9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Shape 326"/>
              <p:cNvSpPr/>
              <p:nvPr/>
            </p:nvSpPr>
            <p:spPr>
              <a:xfrm>
                <a:off x="12003" y="-1467"/>
                <a:ext cx="66" cy="61"/>
              </a:xfrm>
              <a:custGeom>
                <a:pathLst>
                  <a:path extrusionOk="0" h="41" w="44">
                    <a:moveTo>
                      <a:pt x="36" y="8"/>
                    </a:moveTo>
                    <a:cubicBezTo>
                      <a:pt x="29" y="0"/>
                      <a:pt x="16" y="0"/>
                      <a:pt x="8" y="8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Shape 327"/>
              <p:cNvSpPr/>
              <p:nvPr/>
            </p:nvSpPr>
            <p:spPr>
              <a:xfrm>
                <a:off x="12163" y="-1512"/>
                <a:ext cx="66" cy="61"/>
              </a:xfrm>
              <a:custGeom>
                <a:pathLst>
                  <a:path extrusionOk="0" h="41" w="44">
                    <a:moveTo>
                      <a:pt x="8" y="8"/>
                    </a:move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Shape 328"/>
              <p:cNvSpPr/>
              <p:nvPr/>
            </p:nvSpPr>
            <p:spPr>
              <a:xfrm>
                <a:off x="12321" y="-1559"/>
                <a:ext cx="70" cy="66"/>
              </a:xfrm>
              <a:custGeom>
                <a:pathLst>
                  <a:path extrusionOk="0" h="44" w="47">
                    <a:moveTo>
                      <a:pt x="9" y="7"/>
                    </a:moveTo>
                    <a:cubicBezTo>
                      <a:pt x="0" y="15"/>
                      <a:pt x="0" y="28"/>
                      <a:pt x="8" y="36"/>
                    </a:cubicBezTo>
                    <a:cubicBezTo>
                      <a:pt x="17" y="43"/>
                      <a:pt x="30" y="44"/>
                      <a:pt x="39" y="36"/>
                    </a:cubicBezTo>
                    <a:cubicBezTo>
                      <a:pt x="47" y="28"/>
                      <a:pt x="47" y="15"/>
                      <a:pt x="39" y="8"/>
                    </a:cubicBezTo>
                    <a:cubicBezTo>
                      <a:pt x="30" y="0"/>
                      <a:pt x="17" y="0"/>
                      <a:pt x="9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Shape 329"/>
              <p:cNvSpPr/>
              <p:nvPr/>
            </p:nvSpPr>
            <p:spPr>
              <a:xfrm>
                <a:off x="12479" y="-1607"/>
                <a:ext cx="75" cy="71"/>
              </a:xfrm>
              <a:custGeom>
                <a:pathLst>
                  <a:path extrusionOk="0" h="47" w="50">
                    <a:moveTo>
                      <a:pt x="9" y="8"/>
                    </a:move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Shape 330"/>
              <p:cNvSpPr/>
              <p:nvPr/>
            </p:nvSpPr>
            <p:spPr>
              <a:xfrm>
                <a:off x="12636" y="-1653"/>
                <a:ext cx="81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Shape 331"/>
              <p:cNvSpPr/>
              <p:nvPr/>
            </p:nvSpPr>
            <p:spPr>
              <a:xfrm>
                <a:off x="12794" y="-1701"/>
                <a:ext cx="85" cy="79"/>
              </a:xfrm>
              <a:custGeom>
                <a:pathLst>
                  <a:path extrusionOk="0" h="53" w="57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Shape 332"/>
              <p:cNvSpPr/>
              <p:nvPr/>
            </p:nvSpPr>
            <p:spPr>
              <a:xfrm>
                <a:off x="12951" y="-1749"/>
                <a:ext cx="92" cy="85"/>
              </a:xfrm>
              <a:custGeom>
                <a:pathLst>
                  <a:path extrusionOk="0" h="57" w="61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Shape 333"/>
              <p:cNvSpPr/>
              <p:nvPr/>
            </p:nvSpPr>
            <p:spPr>
              <a:xfrm>
                <a:off x="13109" y="-1795"/>
                <a:ext cx="96" cy="90"/>
              </a:xfrm>
              <a:custGeom>
                <a:pathLst>
                  <a:path extrusionOk="0" h="60" w="64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Shape 334"/>
              <p:cNvSpPr/>
              <p:nvPr/>
            </p:nvSpPr>
            <p:spPr>
              <a:xfrm>
                <a:off x="13266" y="-1842"/>
                <a:ext cx="101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13427" y="-1887"/>
                <a:ext cx="99" cy="93"/>
              </a:xfrm>
              <a:custGeom>
                <a:pathLst>
                  <a:path extrusionOk="0" h="62" w="66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Shape 336"/>
              <p:cNvSpPr/>
              <p:nvPr/>
            </p:nvSpPr>
            <p:spPr>
              <a:xfrm>
                <a:off x="13584" y="-1935"/>
                <a:ext cx="105" cy="99"/>
              </a:xfrm>
              <a:custGeom>
                <a:pathLst>
                  <a:path extrusionOk="0" h="66" w="70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Shape 337"/>
              <p:cNvSpPr/>
              <p:nvPr/>
            </p:nvSpPr>
            <p:spPr>
              <a:xfrm>
                <a:off x="13742" y="-1981"/>
                <a:ext cx="110" cy="102"/>
              </a:xfrm>
              <a:custGeom>
                <a:pathLst>
                  <a:path extrusionOk="0" h="68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Shape 338"/>
              <p:cNvSpPr/>
              <p:nvPr/>
            </p:nvSpPr>
            <p:spPr>
              <a:xfrm>
                <a:off x="13900" y="-2029"/>
                <a:ext cx="114" cy="108"/>
              </a:xfrm>
              <a:custGeom>
                <a:pathLst>
                  <a:path extrusionOk="0" h="72" w="76">
                    <a:moveTo>
                      <a:pt x="14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" name="Shape 339"/>
              <p:cNvSpPr/>
              <p:nvPr/>
            </p:nvSpPr>
            <p:spPr>
              <a:xfrm>
                <a:off x="14057" y="-2077"/>
                <a:ext cx="120" cy="112"/>
              </a:xfrm>
              <a:custGeom>
                <a:pathLst>
                  <a:path extrusionOk="0" h="75" w="80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1"/>
                      <a:pt x="14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Shape 340"/>
              <p:cNvSpPr/>
              <p:nvPr/>
            </p:nvSpPr>
            <p:spPr>
              <a:xfrm>
                <a:off x="14215" y="-2124"/>
                <a:ext cx="124" cy="117"/>
              </a:xfrm>
              <a:custGeom>
                <a:pathLst>
                  <a:path extrusionOk="0" h="78" w="83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Shape 341"/>
              <p:cNvSpPr/>
              <p:nvPr/>
            </p:nvSpPr>
            <p:spPr>
              <a:xfrm>
                <a:off x="14372" y="-2171"/>
                <a:ext cx="131" cy="122"/>
              </a:xfrm>
              <a:custGeom>
                <a:pathLst>
                  <a:path extrusionOk="0" h="82" w="87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14530" y="-2218"/>
                <a:ext cx="135" cy="126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14687" y="-2264"/>
                <a:ext cx="140" cy="130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3" y="87"/>
                      <a:pt x="59" y="87"/>
                      <a:pt x="76" y="71"/>
                    </a:cubicBez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Shape 344"/>
              <p:cNvSpPr/>
              <p:nvPr/>
            </p:nvSpPr>
            <p:spPr>
              <a:xfrm>
                <a:off x="14848" y="-2309"/>
                <a:ext cx="139" cy="130"/>
              </a:xfrm>
              <a:custGeom>
                <a:pathLst>
                  <a:path extrusionOk="0" h="87" w="93">
                    <a:moveTo>
                      <a:pt x="16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2" y="87"/>
                      <a:pt x="59" y="87"/>
                      <a:pt x="76" y="71"/>
                    </a:cubicBezTo>
                    <a:cubicBezTo>
                      <a:pt x="92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Shape 345"/>
              <p:cNvSpPr/>
              <p:nvPr/>
            </p:nvSpPr>
            <p:spPr>
              <a:xfrm>
                <a:off x="15004" y="-2357"/>
                <a:ext cx="146" cy="135"/>
              </a:xfrm>
              <a:custGeom>
                <a:pathLst>
                  <a:path extrusionOk="0" h="90" w="97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Shape 346"/>
              <p:cNvSpPr/>
              <p:nvPr/>
            </p:nvSpPr>
            <p:spPr>
              <a:xfrm>
                <a:off x="15163" y="-2405"/>
                <a:ext cx="149" cy="141"/>
              </a:xfrm>
              <a:custGeom>
                <a:pathLst>
                  <a:path extrusionOk="0" h="94" w="99">
                    <a:moveTo>
                      <a:pt x="81" y="77"/>
                    </a:move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5" y="94"/>
                      <a:pt x="63" y="94"/>
                      <a:pt x="81" y="7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Shape 347"/>
              <p:cNvSpPr/>
              <p:nvPr/>
            </p:nvSpPr>
            <p:spPr>
              <a:xfrm>
                <a:off x="15319" y="-2452"/>
                <a:ext cx="156" cy="144"/>
              </a:xfrm>
              <a:custGeom>
                <a:pathLst>
                  <a:path extrusionOk="0" h="96" w="104">
                    <a:moveTo>
                      <a:pt x="85" y="79"/>
                    </a:move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Shape 348"/>
              <p:cNvSpPr/>
              <p:nvPr/>
            </p:nvSpPr>
            <p:spPr>
              <a:xfrm>
                <a:off x="15477" y="-2500"/>
                <a:ext cx="160" cy="150"/>
              </a:xfrm>
              <a:custGeom>
                <a:pathLst>
                  <a:path extrusionOk="0" h="100" w="107">
                    <a:moveTo>
                      <a:pt x="88" y="83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8" y="8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Shape 349"/>
              <p:cNvSpPr/>
              <p:nvPr/>
            </p:nvSpPr>
            <p:spPr>
              <a:xfrm>
                <a:off x="15637" y="-2506"/>
                <a:ext cx="161" cy="113"/>
              </a:xfrm>
              <a:custGeom>
                <a:pathLst>
                  <a:path extrusionOk="0" h="75" w="107">
                    <a:moveTo>
                      <a:pt x="18" y="57"/>
                    </a:moveTo>
                    <a:cubicBezTo>
                      <a:pt x="37" y="75"/>
                      <a:pt x="69" y="75"/>
                      <a:pt x="89" y="57"/>
                    </a:cubicBezTo>
                    <a:cubicBezTo>
                      <a:pt x="105" y="42"/>
                      <a:pt x="107" y="18"/>
                      <a:pt x="9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2" y="41"/>
                      <a:pt x="18" y="5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Shape 350"/>
              <p:cNvSpPr/>
              <p:nvPr/>
            </p:nvSpPr>
            <p:spPr>
              <a:xfrm>
                <a:off x="15801" y="-2506"/>
                <a:ext cx="153" cy="71"/>
              </a:xfrm>
              <a:custGeom>
                <a:pathLst>
                  <a:path extrusionOk="0" h="47" w="102">
                    <a:moveTo>
                      <a:pt x="87" y="28"/>
                    </a:moveTo>
                    <a:cubicBezTo>
                      <a:pt x="96" y="20"/>
                      <a:pt x="100" y="11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0"/>
                      <a:pt x="6" y="20"/>
                      <a:pt x="15" y="28"/>
                    </a:cubicBezTo>
                    <a:cubicBezTo>
                      <a:pt x="35" y="47"/>
                      <a:pt x="67" y="47"/>
                      <a:pt x="87" y="2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Shape 351"/>
              <p:cNvSpPr/>
              <p:nvPr/>
            </p:nvSpPr>
            <p:spPr>
              <a:xfrm>
                <a:off x="15984" y="-2506"/>
                <a:ext cx="108" cy="27"/>
              </a:xfrm>
              <a:custGeom>
                <a:pathLst>
                  <a:path extrusionOk="0" h="18" w="72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1" y="18"/>
                      <a:pt x="51" y="18"/>
                      <a:pt x="72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Shape 352"/>
              <p:cNvSpPr/>
              <p:nvPr/>
            </p:nvSpPr>
            <p:spPr>
              <a:xfrm>
                <a:off x="10001" y="-706"/>
                <a:ext cx="6" cy="6"/>
              </a:xfrm>
              <a:custGeom>
                <a:pathLst>
                  <a:path extrusionOk="0" h="4" w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Shape 353"/>
              <p:cNvSpPr/>
              <p:nvPr/>
            </p:nvSpPr>
            <p:spPr>
              <a:xfrm>
                <a:off x="10160" y="-751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Shape 354"/>
              <p:cNvSpPr/>
              <p:nvPr/>
            </p:nvSpPr>
            <p:spPr>
              <a:xfrm>
                <a:off x="10318" y="-798"/>
                <a:ext cx="12" cy="11"/>
              </a:xfrm>
              <a:custGeom>
                <a:pathLst>
                  <a:path extrusionOk="0" h="7" w="8">
                    <a:moveTo>
                      <a:pt x="1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6" y="5"/>
                    </a:cubicBezTo>
                    <a:cubicBezTo>
                      <a:pt x="8" y="4"/>
                      <a:pt x="8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Shape 355"/>
              <p:cNvSpPr/>
              <p:nvPr/>
            </p:nvSpPr>
            <p:spPr>
              <a:xfrm>
                <a:off x="10475" y="-845"/>
                <a:ext cx="17" cy="14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Shape 356"/>
              <p:cNvSpPr/>
              <p:nvPr/>
            </p:nvSpPr>
            <p:spPr>
              <a:xfrm>
                <a:off x="10633" y="-892"/>
                <a:ext cx="21" cy="20"/>
              </a:xfrm>
              <a:custGeom>
                <a:pathLst>
                  <a:path extrusionOk="0" h="13" w="14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4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10790" y="-940"/>
                <a:ext cx="27" cy="26"/>
              </a:xfrm>
              <a:custGeom>
                <a:pathLst>
                  <a:path extrusionOk="0" h="17" w="18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6"/>
                      <a:pt x="11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10948" y="-986"/>
                <a:ext cx="31" cy="28"/>
              </a:xfrm>
              <a:custGeom>
                <a:pathLst>
                  <a:path extrusionOk="0" h="19" w="21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Shape 359"/>
              <p:cNvSpPr/>
              <p:nvPr/>
            </p:nvSpPr>
            <p:spPr>
              <a:xfrm>
                <a:off x="11105" y="-1034"/>
                <a:ext cx="37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9" y="22"/>
                      <a:pt x="16" y="22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0" name="Shape 360"/>
              <p:cNvSpPr/>
              <p:nvPr/>
            </p:nvSpPr>
            <p:spPr>
              <a:xfrm>
                <a:off x="11263" y="-1081"/>
                <a:ext cx="42" cy="38"/>
              </a:xfrm>
              <a:custGeom>
                <a:pathLst>
                  <a:path extrusionOk="0" h="25" w="28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0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1" name="Shape 361"/>
              <p:cNvSpPr/>
              <p:nvPr/>
            </p:nvSpPr>
            <p:spPr>
              <a:xfrm>
                <a:off x="11421" y="-1129"/>
                <a:ext cx="46" cy="44"/>
              </a:xfrm>
              <a:custGeom>
                <a:pathLst>
                  <a:path extrusionOk="0" h="29" w="31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2" name="Shape 362"/>
              <p:cNvSpPr/>
              <p:nvPr/>
            </p:nvSpPr>
            <p:spPr>
              <a:xfrm>
                <a:off x="11581" y="-1174"/>
                <a:ext cx="45" cy="44"/>
              </a:xfrm>
              <a:custGeom>
                <a:pathLst>
                  <a:path extrusionOk="0" h="29" w="30">
                    <a:moveTo>
                      <a:pt x="25" y="24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3" name="Shape 363"/>
              <p:cNvSpPr/>
              <p:nvPr/>
            </p:nvSpPr>
            <p:spPr>
              <a:xfrm>
                <a:off x="11739" y="-1222"/>
                <a:ext cx="51" cy="48"/>
              </a:xfrm>
              <a:custGeom>
                <a:pathLst>
                  <a:path extrusionOk="0" h="32" w="34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4" name="Shape 364"/>
              <p:cNvSpPr/>
              <p:nvPr/>
            </p:nvSpPr>
            <p:spPr>
              <a:xfrm>
                <a:off x="11896" y="-1268"/>
                <a:ext cx="56" cy="52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12054" y="-1316"/>
                <a:ext cx="61" cy="58"/>
              </a:xfrm>
              <a:custGeom>
                <a:pathLst>
                  <a:path extrusionOk="0" h="39" w="41">
                    <a:moveTo>
                      <a:pt x="34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9"/>
                      <a:pt x="33" y="32"/>
                    </a:cubicBezTo>
                    <a:cubicBezTo>
                      <a:pt x="40" y="25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6" name="Shape 366"/>
              <p:cNvSpPr/>
              <p:nvPr/>
            </p:nvSpPr>
            <p:spPr>
              <a:xfrm>
                <a:off x="12211" y="-1362"/>
                <a:ext cx="66" cy="61"/>
              </a:xfrm>
              <a:custGeom>
                <a:pathLst>
                  <a:path extrusionOk="0" h="41" w="44">
                    <a:moveTo>
                      <a:pt x="8" y="7"/>
                    </a:move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Shape 367"/>
              <p:cNvSpPr/>
              <p:nvPr/>
            </p:nvSpPr>
            <p:spPr>
              <a:xfrm>
                <a:off x="12369" y="-1410"/>
                <a:ext cx="70" cy="66"/>
              </a:xfrm>
              <a:custGeom>
                <a:pathLst>
                  <a:path extrusionOk="0" h="44" w="47">
                    <a:moveTo>
                      <a:pt x="39" y="8"/>
                    </a:moveTo>
                    <a:cubicBezTo>
                      <a:pt x="30" y="1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Shape 368"/>
              <p:cNvSpPr/>
              <p:nvPr/>
            </p:nvSpPr>
            <p:spPr>
              <a:xfrm>
                <a:off x="12527" y="-1457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9" name="Shape 369"/>
              <p:cNvSpPr/>
              <p:nvPr/>
            </p:nvSpPr>
            <p:spPr>
              <a:xfrm>
                <a:off x="12684" y="-1505"/>
                <a:ext cx="81" cy="77"/>
              </a:xfrm>
              <a:custGeom>
                <a:pathLst>
                  <a:path extrusionOk="0" h="51" w="54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0" name="Shape 370"/>
              <p:cNvSpPr/>
              <p:nvPr/>
            </p:nvSpPr>
            <p:spPr>
              <a:xfrm>
                <a:off x="12845" y="-1550"/>
                <a:ext cx="81" cy="77"/>
              </a:xfrm>
              <a:custGeom>
                <a:pathLst>
                  <a:path extrusionOk="0" h="51" w="54">
                    <a:moveTo>
                      <a:pt x="9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1"/>
                      <a:pt x="34" y="51"/>
                      <a:pt x="44" y="42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Shape 371"/>
              <p:cNvSpPr/>
              <p:nvPr/>
            </p:nvSpPr>
            <p:spPr>
              <a:xfrm>
                <a:off x="13002" y="-1596"/>
                <a:ext cx="86" cy="79"/>
              </a:xfrm>
              <a:custGeom>
                <a:pathLst>
                  <a:path extrusionOk="0" h="53" w="57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Shape 372"/>
              <p:cNvSpPr/>
              <p:nvPr/>
            </p:nvSpPr>
            <p:spPr>
              <a:xfrm>
                <a:off x="13160" y="-1644"/>
                <a:ext cx="90" cy="85"/>
              </a:xfrm>
              <a:custGeom>
                <a:pathLst>
                  <a:path extrusionOk="0" h="57" w="60">
                    <a:moveTo>
                      <a:pt x="10" y="10"/>
                    </a:move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" name="Shape 373"/>
              <p:cNvSpPr/>
              <p:nvPr/>
            </p:nvSpPr>
            <p:spPr>
              <a:xfrm>
                <a:off x="13316" y="-1691"/>
                <a:ext cx="96" cy="89"/>
              </a:xfrm>
              <a:custGeom>
                <a:pathLst>
                  <a:path extrusionOk="0" h="59" w="64">
                    <a:moveTo>
                      <a:pt x="12" y="10"/>
                    </a:moveTo>
                    <a:cubicBezTo>
                      <a:pt x="0" y="21"/>
                      <a:pt x="1" y="38"/>
                      <a:pt x="12" y="49"/>
                    </a:cubicBezTo>
                    <a:cubicBezTo>
                      <a:pt x="23" y="59"/>
                      <a:pt x="41" y="59"/>
                      <a:pt x="53" y="49"/>
                    </a:cubicBezTo>
                    <a:cubicBezTo>
                      <a:pt x="64" y="38"/>
                      <a:pt x="64" y="21"/>
                      <a:pt x="53" y="10"/>
                    </a:cubicBezTo>
                    <a:cubicBezTo>
                      <a:pt x="42" y="0"/>
                      <a:pt x="24" y="0"/>
                      <a:pt x="12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4" name="Shape 374"/>
              <p:cNvSpPr/>
              <p:nvPr/>
            </p:nvSpPr>
            <p:spPr>
              <a:xfrm>
                <a:off x="13475" y="-1738"/>
                <a:ext cx="100" cy="94"/>
              </a:xfrm>
              <a:custGeom>
                <a:pathLst>
                  <a:path extrusionOk="0" h="63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5" name="Shape 375"/>
              <p:cNvSpPr/>
              <p:nvPr/>
            </p:nvSpPr>
            <p:spPr>
              <a:xfrm>
                <a:off x="13632" y="-1785"/>
                <a:ext cx="105" cy="97"/>
              </a:xfrm>
              <a:custGeom>
                <a:pathLst>
                  <a:path extrusionOk="0" h="65" w="70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6" name="Shape 376"/>
              <p:cNvSpPr/>
              <p:nvPr/>
            </p:nvSpPr>
            <p:spPr>
              <a:xfrm>
                <a:off x="13790" y="-1833"/>
                <a:ext cx="110" cy="104"/>
              </a:xfrm>
              <a:custGeom>
                <a:pathLst>
                  <a:path extrusionOk="0" h="69" w="73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1"/>
                      <a:pt x="26" y="0"/>
                      <a:pt x="13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7" name="Shape 377"/>
              <p:cNvSpPr/>
              <p:nvPr/>
            </p:nvSpPr>
            <p:spPr>
              <a:xfrm>
                <a:off x="13948" y="-1879"/>
                <a:ext cx="114" cy="108"/>
              </a:xfrm>
              <a:custGeom>
                <a:pathLst>
                  <a:path extrusionOk="0" h="72" w="76">
                    <a:moveTo>
                      <a:pt x="13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1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" name="Shape 378"/>
              <p:cNvSpPr/>
              <p:nvPr/>
            </p:nvSpPr>
            <p:spPr>
              <a:xfrm>
                <a:off x="14105" y="-1927"/>
                <a:ext cx="120" cy="112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" name="Shape 379"/>
              <p:cNvSpPr/>
              <p:nvPr/>
            </p:nvSpPr>
            <p:spPr>
              <a:xfrm>
                <a:off x="14266" y="-1972"/>
                <a:ext cx="120" cy="112"/>
              </a:xfrm>
              <a:custGeom>
                <a:pathLst>
                  <a:path extrusionOk="0" h="75" w="80">
                    <a:moveTo>
                      <a:pt x="14" y="14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79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Shape 380"/>
              <p:cNvSpPr/>
              <p:nvPr/>
            </p:nvSpPr>
            <p:spPr>
              <a:xfrm>
                <a:off x="14422" y="-2019"/>
                <a:ext cx="126" cy="117"/>
              </a:xfrm>
              <a:custGeom>
                <a:pathLst>
                  <a:path extrusionOk="0" h="78" w="84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1" name="Shape 381"/>
              <p:cNvSpPr/>
              <p:nvPr/>
            </p:nvSpPr>
            <p:spPr>
              <a:xfrm>
                <a:off x="14579" y="-2067"/>
                <a:ext cx="131" cy="122"/>
              </a:xfrm>
              <a:custGeom>
                <a:pathLst>
                  <a:path extrusionOk="0" h="81" w="87">
                    <a:moveTo>
                      <a:pt x="16" y="15"/>
                    </a:moveTo>
                    <a:cubicBezTo>
                      <a:pt x="1" y="29"/>
                      <a:pt x="0" y="53"/>
                      <a:pt x="16" y="67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2" name="Shape 382"/>
              <p:cNvSpPr/>
              <p:nvPr/>
            </p:nvSpPr>
            <p:spPr>
              <a:xfrm>
                <a:off x="14738" y="-2113"/>
                <a:ext cx="134" cy="126"/>
              </a:xfrm>
              <a:custGeom>
                <a:pathLst>
                  <a:path extrusionOk="0" h="84" w="89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3" name="Shape 383"/>
              <p:cNvSpPr/>
              <p:nvPr/>
            </p:nvSpPr>
            <p:spPr>
              <a:xfrm>
                <a:off x="14896" y="-2161"/>
                <a:ext cx="139" cy="130"/>
              </a:xfrm>
              <a:custGeom>
                <a:pathLst>
                  <a:path extrusionOk="0" h="87" w="93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ubicBezTo>
                      <a:pt x="92" y="57"/>
                      <a:pt x="93" y="32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Shape 384"/>
              <p:cNvSpPr/>
              <p:nvPr/>
            </p:nvSpPr>
            <p:spPr>
              <a:xfrm>
                <a:off x="15052" y="-2207"/>
                <a:ext cx="146" cy="134"/>
              </a:xfrm>
              <a:custGeom>
                <a:pathLst>
                  <a:path extrusionOk="0" h="90" w="97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Shape 385"/>
              <p:cNvSpPr/>
              <p:nvPr/>
            </p:nvSpPr>
            <p:spPr>
              <a:xfrm>
                <a:off x="15210" y="-2255"/>
                <a:ext cx="150" cy="140"/>
              </a:xfrm>
              <a:custGeom>
                <a:pathLst>
                  <a:path extrusionOk="0" h="94" w="100">
                    <a:moveTo>
                      <a:pt x="18" y="17"/>
                    </a:moveTo>
                    <a:cubicBezTo>
                      <a:pt x="0" y="33"/>
                      <a:pt x="1" y="60"/>
                      <a:pt x="18" y="77"/>
                    </a:cubicBezTo>
                    <a:cubicBezTo>
                      <a:pt x="36" y="93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3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Shape 386"/>
              <p:cNvSpPr/>
              <p:nvPr/>
            </p:nvSpPr>
            <p:spPr>
              <a:xfrm>
                <a:off x="15367" y="-2302"/>
                <a:ext cx="156" cy="144"/>
              </a:xfrm>
              <a:custGeom>
                <a:pathLst>
                  <a:path extrusionOk="0" h="96" w="104">
                    <a:moveTo>
                      <a:pt x="19" y="17"/>
                    </a:move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Shape 387"/>
              <p:cNvSpPr/>
              <p:nvPr/>
            </p:nvSpPr>
            <p:spPr>
              <a:xfrm>
                <a:off x="15528" y="-2347"/>
                <a:ext cx="154" cy="144"/>
              </a:xfrm>
              <a:custGeom>
                <a:pathLst>
                  <a:path extrusionOk="0" h="96" w="103">
                    <a:moveTo>
                      <a:pt x="19" y="17"/>
                    </a:moveTo>
                    <a:cubicBezTo>
                      <a:pt x="0" y="34"/>
                      <a:pt x="0" y="61"/>
                      <a:pt x="19" y="79"/>
                    </a:cubicBezTo>
                    <a:cubicBezTo>
                      <a:pt x="37" y="96"/>
                      <a:pt x="66" y="96"/>
                      <a:pt x="85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Shape 388"/>
              <p:cNvSpPr/>
              <p:nvPr/>
            </p:nvSpPr>
            <p:spPr>
              <a:xfrm>
                <a:off x="15685" y="-2395"/>
                <a:ext cx="161" cy="150"/>
              </a:xfrm>
              <a:custGeom>
                <a:pathLst>
                  <a:path extrusionOk="0" h="100" w="107">
                    <a:moveTo>
                      <a:pt x="87" y="82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69" y="0"/>
                      <a:pt x="38" y="0"/>
                      <a:pt x="19" y="18"/>
                    </a:cubicBezTo>
                    <a:cubicBezTo>
                      <a:pt x="0" y="35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7" y="8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Shape 389"/>
              <p:cNvSpPr/>
              <p:nvPr/>
            </p:nvSpPr>
            <p:spPr>
              <a:xfrm>
                <a:off x="15844" y="-2441"/>
                <a:ext cx="164" cy="153"/>
              </a:xfrm>
              <a:custGeom>
                <a:pathLst>
                  <a:path extrusionOk="0" h="102" w="109">
                    <a:moveTo>
                      <a:pt x="89" y="84"/>
                    </a:moveTo>
                    <a:cubicBezTo>
                      <a:pt x="109" y="66"/>
                      <a:pt x="109" y="36"/>
                      <a:pt x="90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6"/>
                      <a:pt x="19" y="84"/>
                    </a:cubicBezTo>
                    <a:cubicBezTo>
                      <a:pt x="38" y="102"/>
                      <a:pt x="70" y="102"/>
                      <a:pt x="89" y="8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0" name="Shape 390"/>
              <p:cNvSpPr/>
              <p:nvPr/>
            </p:nvSpPr>
            <p:spPr>
              <a:xfrm>
                <a:off x="16000" y="-2489"/>
                <a:ext cx="170" cy="159"/>
              </a:xfrm>
              <a:custGeom>
                <a:pathLst>
                  <a:path extrusionOk="0" h="106" w="113">
                    <a:moveTo>
                      <a:pt x="93" y="87"/>
                    </a:moveTo>
                    <a:cubicBezTo>
                      <a:pt x="113" y="69"/>
                      <a:pt x="113" y="38"/>
                      <a:pt x="93" y="19"/>
                    </a:cubicBezTo>
                    <a:cubicBezTo>
                      <a:pt x="73" y="1"/>
                      <a:pt x="41" y="0"/>
                      <a:pt x="21" y="19"/>
                    </a:cubicBezTo>
                    <a:cubicBezTo>
                      <a:pt x="1" y="38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1" name="Shape 391"/>
              <p:cNvSpPr/>
              <p:nvPr/>
            </p:nvSpPr>
            <p:spPr>
              <a:xfrm>
                <a:off x="16159" y="-2506"/>
                <a:ext cx="173" cy="134"/>
              </a:xfrm>
              <a:custGeom>
                <a:pathLst>
                  <a:path extrusionOk="0" h="89" w="115">
                    <a:moveTo>
                      <a:pt x="20" y="69"/>
                    </a:moveTo>
                    <a:cubicBezTo>
                      <a:pt x="41" y="88"/>
                      <a:pt x="74" y="89"/>
                      <a:pt x="95" y="69"/>
                    </a:cubicBezTo>
                    <a:cubicBezTo>
                      <a:pt x="115" y="50"/>
                      <a:pt x="115" y="20"/>
                      <a:pt x="9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0"/>
                      <a:pt x="0" y="50"/>
                      <a:pt x="20" y="6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" name="Shape 392"/>
              <p:cNvSpPr/>
              <p:nvPr/>
            </p:nvSpPr>
            <p:spPr>
              <a:xfrm>
                <a:off x="16324" y="-2506"/>
                <a:ext cx="3" cy="29"/>
              </a:xfrm>
              <a:custGeom>
                <a:pathLst>
                  <a:path extrusionOk="0" h="19" w="2">
                    <a:moveTo>
                      <a:pt x="2" y="1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2" y="1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" name="Shape 393"/>
              <p:cNvSpPr/>
              <p:nvPr/>
            </p:nvSpPr>
            <p:spPr>
              <a:xfrm>
                <a:off x="10208" y="-601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" name="Shape 394"/>
              <p:cNvSpPr/>
              <p:nvPr/>
            </p:nvSpPr>
            <p:spPr>
              <a:xfrm>
                <a:off x="10366" y="-649"/>
                <a:ext cx="12" cy="12"/>
              </a:xfrm>
              <a:custGeom>
                <a:pathLst>
                  <a:path extrusionOk="0" h="8" w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8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" name="Shape 395"/>
              <p:cNvSpPr/>
              <p:nvPr/>
            </p:nvSpPr>
            <p:spPr>
              <a:xfrm>
                <a:off x="10523" y="-696"/>
                <a:ext cx="17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6" name="Shape 396"/>
              <p:cNvSpPr/>
              <p:nvPr/>
            </p:nvSpPr>
            <p:spPr>
              <a:xfrm>
                <a:off x="10681" y="-744"/>
                <a:ext cx="21" cy="21"/>
              </a:xfrm>
              <a:custGeom>
                <a:pathLst>
                  <a:path extrusionOk="0" h="14" w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" name="Shape 397"/>
              <p:cNvSpPr/>
              <p:nvPr/>
            </p:nvSpPr>
            <p:spPr>
              <a:xfrm>
                <a:off x="10838" y="-790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" name="Shape 398"/>
              <p:cNvSpPr/>
              <p:nvPr/>
            </p:nvSpPr>
            <p:spPr>
              <a:xfrm>
                <a:off x="10999" y="-835"/>
                <a:ext cx="25" cy="24"/>
              </a:xfrm>
              <a:custGeom>
                <a:pathLst>
                  <a:path extrusionOk="0" h="16" w="17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Shape 399"/>
              <p:cNvSpPr/>
              <p:nvPr/>
            </p:nvSpPr>
            <p:spPr>
              <a:xfrm>
                <a:off x="11157" y="-881"/>
                <a:ext cx="30" cy="28"/>
              </a:xfrm>
              <a:custGeom>
                <a:pathLst>
                  <a:path extrusionOk="0" h="19" w="20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0" y="6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Shape 400"/>
              <p:cNvSpPr/>
              <p:nvPr/>
            </p:nvSpPr>
            <p:spPr>
              <a:xfrm>
                <a:off x="11314" y="-929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Shape 401"/>
              <p:cNvSpPr/>
              <p:nvPr/>
            </p:nvSpPr>
            <p:spPr>
              <a:xfrm>
                <a:off x="11472" y="-977"/>
                <a:ext cx="40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7"/>
                      <a:pt x="27" y="10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Shape 402"/>
              <p:cNvSpPr/>
              <p:nvPr/>
            </p:nvSpPr>
            <p:spPr>
              <a:xfrm>
                <a:off x="11629" y="-1024"/>
                <a:ext cx="47" cy="42"/>
              </a:xfrm>
              <a:custGeom>
                <a:pathLst>
                  <a:path extrusionOk="0" h="28" w="31">
                    <a:moveTo>
                      <a:pt x="25" y="23"/>
                    </a:moveTo>
                    <a:cubicBezTo>
                      <a:pt x="30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Shape 403"/>
              <p:cNvSpPr/>
              <p:nvPr/>
            </p:nvSpPr>
            <p:spPr>
              <a:xfrm>
                <a:off x="11787" y="-1072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Shape 404"/>
              <p:cNvSpPr/>
              <p:nvPr/>
            </p:nvSpPr>
            <p:spPr>
              <a:xfrm>
                <a:off x="11944" y="-1118"/>
                <a:ext cx="56" cy="52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0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5" name="Shape 405"/>
              <p:cNvSpPr/>
              <p:nvPr/>
            </p:nvSpPr>
            <p:spPr>
              <a:xfrm>
                <a:off x="12102" y="-1166"/>
                <a:ext cx="61" cy="57"/>
              </a:xfrm>
              <a:custGeom>
                <a:pathLst>
                  <a:path extrusionOk="0" h="38" w="41">
                    <a:moveTo>
                      <a:pt x="33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6" name="Shape 406"/>
              <p:cNvSpPr/>
              <p:nvPr/>
            </p:nvSpPr>
            <p:spPr>
              <a:xfrm>
                <a:off x="12262" y="-1211"/>
                <a:ext cx="60" cy="57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7" name="Shape 407"/>
              <p:cNvSpPr/>
              <p:nvPr/>
            </p:nvSpPr>
            <p:spPr>
              <a:xfrm>
                <a:off x="12420" y="-1258"/>
                <a:ext cx="65" cy="62"/>
              </a:xfrm>
              <a:custGeom>
                <a:pathLst>
                  <a:path extrusionOk="0" h="41" w="43">
                    <a:moveTo>
                      <a:pt x="36" y="33"/>
                    </a:moveTo>
                    <a:cubicBezTo>
                      <a:pt x="43" y="26"/>
                      <a:pt x="43" y="15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1"/>
                      <a:pt x="28" y="41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8" name="Shape 408"/>
              <p:cNvSpPr/>
              <p:nvPr/>
            </p:nvSpPr>
            <p:spPr>
              <a:xfrm>
                <a:off x="12578" y="-1305"/>
                <a:ext cx="70" cy="65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9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" name="Shape 409"/>
              <p:cNvSpPr/>
              <p:nvPr/>
            </p:nvSpPr>
            <p:spPr>
              <a:xfrm>
                <a:off x="12735" y="-1352"/>
                <a:ext cx="75" cy="71"/>
              </a:xfrm>
              <a:custGeom>
                <a:pathLst>
                  <a:path extrusionOk="0" h="47" w="50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" name="Shape 410"/>
              <p:cNvSpPr/>
              <p:nvPr/>
            </p:nvSpPr>
            <p:spPr>
              <a:xfrm>
                <a:off x="12893" y="-1400"/>
                <a:ext cx="81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1" name="Shape 411"/>
              <p:cNvSpPr/>
              <p:nvPr/>
            </p:nvSpPr>
            <p:spPr>
              <a:xfrm>
                <a:off x="13050" y="-1446"/>
                <a:ext cx="86" cy="79"/>
              </a:xfrm>
              <a:custGeom>
                <a:pathLst>
                  <a:path extrusionOk="0" h="53" w="57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" name="Shape 412"/>
              <p:cNvSpPr/>
              <p:nvPr/>
            </p:nvSpPr>
            <p:spPr>
              <a:xfrm>
                <a:off x="13208" y="-1494"/>
                <a:ext cx="90" cy="85"/>
              </a:xfrm>
              <a:custGeom>
                <a:pathLst>
                  <a:path extrusionOk="0" h="57" w="60">
                    <a:moveTo>
                      <a:pt x="11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Shape 413"/>
              <p:cNvSpPr/>
              <p:nvPr/>
            </p:nvSpPr>
            <p:spPr>
              <a:xfrm>
                <a:off x="13365" y="-1542"/>
                <a:ext cx="96" cy="91"/>
              </a:xfrm>
              <a:custGeom>
                <a:pathLst>
                  <a:path extrusionOk="0" h="61" w="64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1" y="61"/>
                      <a:pt x="52" y="50"/>
                    </a:cubicBez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Shape 414"/>
              <p:cNvSpPr/>
              <p:nvPr/>
            </p:nvSpPr>
            <p:spPr>
              <a:xfrm>
                <a:off x="13523" y="-1589"/>
                <a:ext cx="100" cy="95"/>
              </a:xfrm>
              <a:custGeom>
                <a:pathLst>
                  <a:path extrusionOk="0" h="63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Shape 415"/>
              <p:cNvSpPr/>
              <p:nvPr/>
            </p:nvSpPr>
            <p:spPr>
              <a:xfrm>
                <a:off x="13683" y="-1634"/>
                <a:ext cx="100" cy="95"/>
              </a:xfrm>
              <a:custGeom>
                <a:pathLst>
                  <a:path extrusionOk="0" h="63" w="66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" name="Shape 416"/>
              <p:cNvSpPr/>
              <p:nvPr/>
            </p:nvSpPr>
            <p:spPr>
              <a:xfrm>
                <a:off x="13841" y="-1680"/>
                <a:ext cx="104" cy="97"/>
              </a:xfrm>
              <a:custGeom>
                <a:pathLst>
                  <a:path extrusionOk="0" h="65" w="69">
                    <a:moveTo>
                      <a:pt x="12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7" name="Shape 417"/>
              <p:cNvSpPr/>
              <p:nvPr/>
            </p:nvSpPr>
            <p:spPr>
              <a:xfrm>
                <a:off x="13999" y="-1728"/>
                <a:ext cx="109" cy="103"/>
              </a:xfrm>
              <a:custGeom>
                <a:pathLst>
                  <a:path extrusionOk="0" h="69" w="73">
                    <a:moveTo>
                      <a:pt x="13" y="12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5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8" name="Shape 418"/>
              <p:cNvSpPr/>
              <p:nvPr/>
            </p:nvSpPr>
            <p:spPr>
              <a:xfrm>
                <a:off x="14155" y="-1774"/>
                <a:ext cx="115" cy="106"/>
              </a:xfrm>
              <a:custGeom>
                <a:pathLst>
                  <a:path extrusionOk="0" h="71" w="77">
                    <a:moveTo>
                      <a:pt x="14" y="12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8" y="71"/>
                      <a:pt x="50" y="71"/>
                      <a:pt x="63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" name="Shape 419"/>
              <p:cNvSpPr/>
              <p:nvPr/>
            </p:nvSpPr>
            <p:spPr>
              <a:xfrm>
                <a:off x="14312" y="-1822"/>
                <a:ext cx="120" cy="112"/>
              </a:xfrm>
              <a:custGeom>
                <a:pathLst>
                  <a:path extrusionOk="0" h="75" w="80">
                    <a:moveTo>
                      <a:pt x="15" y="14"/>
                    </a:moveTo>
                    <a:cubicBezTo>
                      <a:pt x="1" y="27"/>
                      <a:pt x="0" y="48"/>
                      <a:pt x="14" y="62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Shape 420"/>
              <p:cNvSpPr/>
              <p:nvPr/>
            </p:nvSpPr>
            <p:spPr>
              <a:xfrm>
                <a:off x="14470" y="-1869"/>
                <a:ext cx="126" cy="117"/>
              </a:xfrm>
              <a:custGeom>
                <a:pathLst>
                  <a:path extrusionOk="0" h="78" w="84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Shape 421"/>
              <p:cNvSpPr/>
              <p:nvPr/>
            </p:nvSpPr>
            <p:spPr>
              <a:xfrm>
                <a:off x="14627" y="-1917"/>
                <a:ext cx="131" cy="122"/>
              </a:xfrm>
              <a:custGeom>
                <a:pathLst>
                  <a:path extrusionOk="0" h="81" w="87">
                    <a:moveTo>
                      <a:pt x="16" y="15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2" name="Shape 422"/>
              <p:cNvSpPr/>
              <p:nvPr/>
            </p:nvSpPr>
            <p:spPr>
              <a:xfrm>
                <a:off x="14786" y="-1963"/>
                <a:ext cx="134" cy="126"/>
              </a:xfrm>
              <a:custGeom>
                <a:pathLst>
                  <a:path extrusionOk="0" h="84" w="89">
                    <a:moveTo>
                      <a:pt x="16" y="15"/>
                    </a:moveTo>
                    <a:cubicBezTo>
                      <a:pt x="0" y="30"/>
                      <a:pt x="0" y="53"/>
                      <a:pt x="16" y="69"/>
                    </a:cubicBezTo>
                    <a:cubicBezTo>
                      <a:pt x="31" y="83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7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Shape 423"/>
              <p:cNvSpPr/>
              <p:nvPr/>
            </p:nvSpPr>
            <p:spPr>
              <a:xfrm>
                <a:off x="14945" y="-2008"/>
                <a:ext cx="136" cy="126"/>
              </a:xfrm>
              <a:custGeom>
                <a:pathLst>
                  <a:path extrusionOk="0" h="84" w="90">
                    <a:moveTo>
                      <a:pt x="17" y="15"/>
                    </a:moveTo>
                    <a:cubicBezTo>
                      <a:pt x="0" y="29"/>
                      <a:pt x="0" y="53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Shape 424"/>
              <p:cNvSpPr/>
              <p:nvPr/>
            </p:nvSpPr>
            <p:spPr>
              <a:xfrm>
                <a:off x="15103" y="-2056"/>
                <a:ext cx="140" cy="130"/>
              </a:xfrm>
              <a:custGeom>
                <a:pathLst>
                  <a:path extrusionOk="0" h="87" w="93">
                    <a:moveTo>
                      <a:pt x="17" y="16"/>
                    </a:moveTo>
                    <a:cubicBezTo>
                      <a:pt x="0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1" y="0"/>
                      <a:pt x="34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Shape 425"/>
              <p:cNvSpPr/>
              <p:nvPr/>
            </p:nvSpPr>
            <p:spPr>
              <a:xfrm>
                <a:off x="15261" y="-2103"/>
                <a:ext cx="145" cy="135"/>
              </a:xfrm>
              <a:custGeom>
                <a:pathLst>
                  <a:path extrusionOk="0" h="90" w="97">
                    <a:moveTo>
                      <a:pt x="18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Shape 426"/>
              <p:cNvSpPr/>
              <p:nvPr/>
            </p:nvSpPr>
            <p:spPr>
              <a:xfrm>
                <a:off x="15418" y="-2150"/>
                <a:ext cx="150" cy="140"/>
              </a:xfrm>
              <a:custGeom>
                <a:pathLst>
                  <a:path extrusionOk="0" h="94" w="100">
                    <a:moveTo>
                      <a:pt x="18" y="17"/>
                    </a:moveTo>
                    <a:cubicBezTo>
                      <a:pt x="0" y="33"/>
                      <a:pt x="0" y="60"/>
                      <a:pt x="18" y="77"/>
                    </a:cubicBezTo>
                    <a:cubicBezTo>
                      <a:pt x="36" y="93"/>
                      <a:pt x="64" y="94"/>
                      <a:pt x="82" y="77"/>
                    </a:cubicBezTo>
                    <a:cubicBezTo>
                      <a:pt x="100" y="61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Shape 427"/>
              <p:cNvSpPr/>
              <p:nvPr/>
            </p:nvSpPr>
            <p:spPr>
              <a:xfrm>
                <a:off x="15576" y="-2198"/>
                <a:ext cx="154" cy="145"/>
              </a:xfrm>
              <a:custGeom>
                <a:pathLst>
                  <a:path extrusionOk="0" h="97" w="103">
                    <a:moveTo>
                      <a:pt x="19" y="18"/>
                    </a:moveTo>
                    <a:cubicBezTo>
                      <a:pt x="0" y="35"/>
                      <a:pt x="0" y="62"/>
                      <a:pt x="19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8" name="Shape 428"/>
              <p:cNvSpPr/>
              <p:nvPr/>
            </p:nvSpPr>
            <p:spPr>
              <a:xfrm>
                <a:off x="15733" y="-2245"/>
                <a:ext cx="161" cy="150"/>
              </a:xfrm>
              <a:custGeom>
                <a:pathLst>
                  <a:path extrusionOk="0" h="100" w="107">
                    <a:moveTo>
                      <a:pt x="19" y="18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8" y="99"/>
                      <a:pt x="69" y="100"/>
                      <a:pt x="88" y="82"/>
                    </a:cubicBezTo>
                    <a:cubicBezTo>
                      <a:pt x="107" y="64"/>
                      <a:pt x="107" y="36"/>
                      <a:pt x="88" y="18"/>
                    </a:cubicBezTo>
                    <a:cubicBezTo>
                      <a:pt x="69" y="0"/>
                      <a:pt x="39" y="0"/>
                      <a:pt x="19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9" name="Shape 429"/>
              <p:cNvSpPr/>
              <p:nvPr/>
            </p:nvSpPr>
            <p:spPr>
              <a:xfrm>
                <a:off x="15891" y="-2291"/>
                <a:ext cx="165" cy="153"/>
              </a:xfrm>
              <a:custGeom>
                <a:pathLst>
                  <a:path extrusionOk="0" h="102" w="110">
                    <a:moveTo>
                      <a:pt x="20" y="18"/>
                    </a:moveTo>
                    <a:cubicBezTo>
                      <a:pt x="1" y="36"/>
                      <a:pt x="0" y="65"/>
                      <a:pt x="20" y="84"/>
                    </a:cubicBezTo>
                    <a:cubicBezTo>
                      <a:pt x="39" y="102"/>
                      <a:pt x="71" y="102"/>
                      <a:pt x="90" y="84"/>
                    </a:cubicBezTo>
                    <a:cubicBezTo>
                      <a:pt x="110" y="66"/>
                      <a:pt x="110" y="36"/>
                      <a:pt x="91" y="18"/>
                    </a:cubicBezTo>
                    <a:cubicBezTo>
                      <a:pt x="71" y="0"/>
                      <a:pt x="40" y="0"/>
                      <a:pt x="20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0" name="Shape 430"/>
              <p:cNvSpPr/>
              <p:nvPr/>
            </p:nvSpPr>
            <p:spPr>
              <a:xfrm>
                <a:off x="16048" y="-2339"/>
                <a:ext cx="170" cy="159"/>
              </a:xfrm>
              <a:custGeom>
                <a:pathLst>
                  <a:path extrusionOk="0" h="106" w="113">
                    <a:moveTo>
                      <a:pt x="21" y="19"/>
                    </a:moveTo>
                    <a:cubicBezTo>
                      <a:pt x="1" y="37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ubicBezTo>
                      <a:pt x="113" y="68"/>
                      <a:pt x="113" y="38"/>
                      <a:pt x="93" y="19"/>
                    </a:cubicBezTo>
                    <a:cubicBezTo>
                      <a:pt x="73" y="0"/>
                      <a:pt x="41" y="0"/>
                      <a:pt x="21" y="1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1" name="Shape 431"/>
              <p:cNvSpPr/>
              <p:nvPr/>
            </p:nvSpPr>
            <p:spPr>
              <a:xfrm>
                <a:off x="16206" y="-2384"/>
                <a:ext cx="121" cy="159"/>
              </a:xfrm>
              <a:custGeom>
                <a:pathLst>
                  <a:path extrusionOk="0" h="106" w="81">
                    <a:moveTo>
                      <a:pt x="21" y="18"/>
                    </a:moveTo>
                    <a:cubicBezTo>
                      <a:pt x="0" y="37"/>
                      <a:pt x="0" y="68"/>
                      <a:pt x="21" y="88"/>
                    </a:cubicBezTo>
                    <a:cubicBezTo>
                      <a:pt x="37" y="103"/>
                      <a:pt x="62" y="106"/>
                      <a:pt x="81" y="97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62" y="0"/>
                      <a:pt x="38" y="3"/>
                      <a:pt x="21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Shape 432"/>
              <p:cNvSpPr/>
              <p:nvPr/>
            </p:nvSpPr>
            <p:spPr>
              <a:xfrm>
                <a:off x="10256" y="-451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Shape 433"/>
              <p:cNvSpPr/>
              <p:nvPr/>
            </p:nvSpPr>
            <p:spPr>
              <a:xfrm>
                <a:off x="10417" y="-496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Shape 434"/>
              <p:cNvSpPr/>
              <p:nvPr/>
            </p:nvSpPr>
            <p:spPr>
              <a:xfrm>
                <a:off x="10574" y="-544"/>
                <a:ext cx="11" cy="10"/>
              </a:xfrm>
              <a:custGeom>
                <a:pathLst>
                  <a:path extrusionOk="0" h="7" w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Shape 435"/>
              <p:cNvSpPr/>
              <p:nvPr/>
            </p:nvSpPr>
            <p:spPr>
              <a:xfrm>
                <a:off x="10732" y="-591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Shape 436"/>
              <p:cNvSpPr/>
              <p:nvPr/>
            </p:nvSpPr>
            <p:spPr>
              <a:xfrm>
                <a:off x="10889" y="-639"/>
                <a:ext cx="21" cy="21"/>
              </a:xfrm>
              <a:custGeom>
                <a:pathLst>
                  <a:path extrusionOk="0" h="14" w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Shape 437"/>
              <p:cNvSpPr/>
              <p:nvPr/>
            </p:nvSpPr>
            <p:spPr>
              <a:xfrm>
                <a:off x="11047" y="-685"/>
                <a:ext cx="25" cy="24"/>
              </a:xfrm>
              <a:custGeom>
                <a:pathLst>
                  <a:path extrusionOk="0" h="16" w="17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11205" y="-733"/>
                <a:ext cx="31" cy="28"/>
              </a:xfrm>
              <a:custGeom>
                <a:pathLst>
                  <a:path extrusionOk="0" h="19" w="21">
                    <a:moveTo>
                      <a:pt x="17" y="4"/>
                    </a:moveTo>
                    <a:cubicBezTo>
                      <a:pt x="13" y="0"/>
                      <a:pt x="7" y="0"/>
                      <a:pt x="4" y="4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Shape 439"/>
              <p:cNvSpPr/>
              <p:nvPr/>
            </p:nvSpPr>
            <p:spPr>
              <a:xfrm>
                <a:off x="11362" y="-780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5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Shape 440"/>
              <p:cNvSpPr/>
              <p:nvPr/>
            </p:nvSpPr>
            <p:spPr>
              <a:xfrm>
                <a:off x="11520" y="-828"/>
                <a:ext cx="40" cy="39"/>
              </a:xfrm>
              <a:custGeom>
                <a:pathLst>
                  <a:path extrusionOk="0" h="26" w="27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7" y="25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Shape 441"/>
              <p:cNvSpPr/>
              <p:nvPr/>
            </p:nvSpPr>
            <p:spPr>
              <a:xfrm>
                <a:off x="11680" y="-872"/>
                <a:ext cx="41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Shape 442"/>
              <p:cNvSpPr/>
              <p:nvPr/>
            </p:nvSpPr>
            <p:spPr>
              <a:xfrm>
                <a:off x="11838" y="-919"/>
                <a:ext cx="45" cy="42"/>
              </a:xfrm>
              <a:custGeom>
                <a:pathLst>
                  <a:path extrusionOk="0" h="28" w="30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Shape 443"/>
              <p:cNvSpPr/>
              <p:nvPr/>
            </p:nvSpPr>
            <p:spPr>
              <a:xfrm>
                <a:off x="11995" y="-967"/>
                <a:ext cx="51" cy="48"/>
              </a:xfrm>
              <a:custGeom>
                <a:pathLst>
                  <a:path extrusionOk="0" h="32" w="34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Shape 444"/>
              <p:cNvSpPr/>
              <p:nvPr/>
            </p:nvSpPr>
            <p:spPr>
              <a:xfrm>
                <a:off x="12151" y="-1013"/>
                <a:ext cx="57" cy="52"/>
              </a:xfrm>
              <a:custGeom>
                <a:pathLst>
                  <a:path extrusionOk="0" h="35" w="38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5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Shape 445"/>
              <p:cNvSpPr/>
              <p:nvPr/>
            </p:nvSpPr>
            <p:spPr>
              <a:xfrm>
                <a:off x="12310" y="-1061"/>
                <a:ext cx="60" cy="57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Shape 446"/>
              <p:cNvSpPr/>
              <p:nvPr/>
            </p:nvSpPr>
            <p:spPr>
              <a:xfrm>
                <a:off x="12468" y="-1108"/>
                <a:ext cx="65" cy="62"/>
              </a:xfrm>
              <a:custGeom>
                <a:pathLst>
                  <a:path extrusionOk="0" h="41" w="43">
                    <a:moveTo>
                      <a:pt x="35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5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Shape 447"/>
              <p:cNvSpPr/>
              <p:nvPr/>
            </p:nvSpPr>
            <p:spPr>
              <a:xfrm>
                <a:off x="12626" y="-1156"/>
                <a:ext cx="70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" name="Shape 448"/>
              <p:cNvSpPr/>
              <p:nvPr/>
            </p:nvSpPr>
            <p:spPr>
              <a:xfrm>
                <a:off x="12783" y="-1202"/>
                <a:ext cx="75" cy="70"/>
              </a:xfrm>
              <a:custGeom>
                <a:pathLst>
                  <a:path extrusionOk="0" h="47" w="50">
                    <a:moveTo>
                      <a:pt x="41" y="38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" name="Shape 449"/>
              <p:cNvSpPr/>
              <p:nvPr/>
            </p:nvSpPr>
            <p:spPr>
              <a:xfrm>
                <a:off x="12941" y="-1250"/>
                <a:ext cx="81" cy="75"/>
              </a:xfrm>
              <a:custGeom>
                <a:pathLst>
                  <a:path extrusionOk="0" h="50" w="54">
                    <a:moveTo>
                      <a:pt x="9" y="41"/>
                    </a:move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Shape 450"/>
              <p:cNvSpPr/>
              <p:nvPr/>
            </p:nvSpPr>
            <p:spPr>
              <a:xfrm>
                <a:off x="13100" y="-1295"/>
                <a:ext cx="81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1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Shape 451"/>
              <p:cNvSpPr/>
              <p:nvPr/>
            </p:nvSpPr>
            <p:spPr>
              <a:xfrm>
                <a:off x="13257" y="-1341"/>
                <a:ext cx="87" cy="79"/>
              </a:xfrm>
              <a:custGeom>
                <a:pathLst>
                  <a:path extrusionOk="0" h="53" w="58">
                    <a:moveTo>
                      <a:pt x="11" y="9"/>
                    </a:moveTo>
                    <a:cubicBezTo>
                      <a:pt x="0" y="18"/>
                      <a:pt x="1" y="34"/>
                      <a:pt x="10" y="43"/>
                    </a:cubicBezTo>
                    <a:cubicBezTo>
                      <a:pt x="21" y="53"/>
                      <a:pt x="37" y="53"/>
                      <a:pt x="47" y="43"/>
                    </a:cubicBezTo>
                    <a:cubicBezTo>
                      <a:pt x="57" y="34"/>
                      <a:pt x="58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Shape 452"/>
              <p:cNvSpPr/>
              <p:nvPr/>
            </p:nvSpPr>
            <p:spPr>
              <a:xfrm>
                <a:off x="13415" y="-1389"/>
                <a:ext cx="91" cy="85"/>
              </a:xfrm>
              <a:custGeom>
                <a:pathLst>
                  <a:path extrusionOk="0" h="57" w="61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7"/>
                      <a:pt x="50" y="46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Shape 453"/>
              <p:cNvSpPr/>
              <p:nvPr/>
            </p:nvSpPr>
            <p:spPr>
              <a:xfrm>
                <a:off x="13572" y="-1437"/>
                <a:ext cx="96" cy="90"/>
              </a:xfrm>
              <a:custGeom>
                <a:pathLst>
                  <a:path extrusionOk="0" h="60" w="64">
                    <a:moveTo>
                      <a:pt x="12" y="11"/>
                    </a:moveTo>
                    <a:cubicBezTo>
                      <a:pt x="0" y="21"/>
                      <a:pt x="1" y="39"/>
                      <a:pt x="12" y="49"/>
                    </a:cubicBezTo>
                    <a:cubicBezTo>
                      <a:pt x="23" y="60"/>
                      <a:pt x="42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Shape 454"/>
              <p:cNvSpPr/>
              <p:nvPr/>
            </p:nvSpPr>
            <p:spPr>
              <a:xfrm>
                <a:off x="13731" y="-1484"/>
                <a:ext cx="100" cy="93"/>
              </a:xfrm>
              <a:custGeom>
                <a:pathLst>
                  <a:path extrusionOk="0" h="62" w="66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6" y="23"/>
                      <a:pt x="54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Shape 455"/>
              <p:cNvSpPr/>
              <p:nvPr/>
            </p:nvSpPr>
            <p:spPr>
              <a:xfrm>
                <a:off x="13889" y="-1532"/>
                <a:ext cx="105" cy="99"/>
              </a:xfrm>
              <a:custGeom>
                <a:pathLst>
                  <a:path extrusionOk="0" h="66" w="70">
                    <a:moveTo>
                      <a:pt x="12" y="12"/>
                    </a:moveTo>
                    <a:cubicBezTo>
                      <a:pt x="0" y="24"/>
                      <a:pt x="0" y="43"/>
                      <a:pt x="12" y="54"/>
                    </a:cubicBezTo>
                    <a:cubicBezTo>
                      <a:pt x="24" y="66"/>
                      <a:pt x="45" y="66"/>
                      <a:pt x="57" y="54"/>
                    </a:cubicBezTo>
                    <a:cubicBezTo>
                      <a:pt x="70" y="43"/>
                      <a:pt x="69" y="24"/>
                      <a:pt x="57" y="13"/>
                    </a:cubicBezTo>
                    <a:cubicBezTo>
                      <a:pt x="45" y="1"/>
                      <a:pt x="25" y="0"/>
                      <a:pt x="12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Shape 456"/>
              <p:cNvSpPr/>
              <p:nvPr/>
            </p:nvSpPr>
            <p:spPr>
              <a:xfrm>
                <a:off x="14047" y="-1578"/>
                <a:ext cx="109" cy="103"/>
              </a:xfrm>
              <a:custGeom>
                <a:pathLst>
                  <a:path extrusionOk="0" h="69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59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Shape 457"/>
              <p:cNvSpPr/>
              <p:nvPr/>
            </p:nvSpPr>
            <p:spPr>
              <a:xfrm>
                <a:off x="14203" y="-1626"/>
                <a:ext cx="115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1" y="26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Shape 458"/>
              <p:cNvSpPr/>
              <p:nvPr/>
            </p:nvSpPr>
            <p:spPr>
              <a:xfrm>
                <a:off x="14363" y="-1671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60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9" name="Shape 459"/>
              <p:cNvSpPr/>
              <p:nvPr/>
            </p:nvSpPr>
            <p:spPr>
              <a:xfrm>
                <a:off x="14521" y="-1717"/>
                <a:ext cx="120" cy="112"/>
              </a:xfrm>
              <a:custGeom>
                <a:pathLst>
                  <a:path extrusionOk="0" h="75" w="80">
                    <a:moveTo>
                      <a:pt x="15" y="13"/>
                    </a:move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2" y="75"/>
                      <a:pt x="66" y="62"/>
                    </a:cubicBezTo>
                    <a:cubicBezTo>
                      <a:pt x="80" y="49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Shape 460"/>
              <p:cNvSpPr/>
              <p:nvPr/>
            </p:nvSpPr>
            <p:spPr>
              <a:xfrm>
                <a:off x="14678" y="-1765"/>
                <a:ext cx="126" cy="118"/>
              </a:xfrm>
              <a:custGeom>
                <a:pathLst>
                  <a:path extrusionOk="0" h="79" w="84">
                    <a:moveTo>
                      <a:pt x="15" y="14"/>
                    </a:moveTo>
                    <a:cubicBezTo>
                      <a:pt x="0" y="28"/>
                      <a:pt x="0" y="51"/>
                      <a:pt x="15" y="64"/>
                    </a:cubicBezTo>
                    <a:cubicBezTo>
                      <a:pt x="30" y="79"/>
                      <a:pt x="53" y="79"/>
                      <a:pt x="68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1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Shape 461"/>
              <p:cNvSpPr/>
              <p:nvPr/>
            </p:nvSpPr>
            <p:spPr>
              <a:xfrm>
                <a:off x="14836" y="-1812"/>
                <a:ext cx="130" cy="121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Shape 462"/>
              <p:cNvSpPr/>
              <p:nvPr/>
            </p:nvSpPr>
            <p:spPr>
              <a:xfrm>
                <a:off x="14995" y="-1858"/>
                <a:ext cx="134" cy="124"/>
              </a:xfrm>
              <a:custGeom>
                <a:pathLst>
                  <a:path extrusionOk="0" h="83" w="89">
                    <a:moveTo>
                      <a:pt x="15" y="15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1" y="0"/>
                      <a:pt x="15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Shape 463"/>
              <p:cNvSpPr/>
              <p:nvPr/>
            </p:nvSpPr>
            <p:spPr>
              <a:xfrm>
                <a:off x="15151" y="-1906"/>
                <a:ext cx="140" cy="130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Shape 464"/>
              <p:cNvSpPr/>
              <p:nvPr/>
            </p:nvSpPr>
            <p:spPr>
              <a:xfrm>
                <a:off x="15309" y="-1954"/>
                <a:ext cx="145" cy="136"/>
              </a:xfrm>
              <a:custGeom>
                <a:pathLst>
                  <a:path extrusionOk="0" h="91" w="97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1"/>
                      <a:pt x="79" y="75"/>
                    </a:cubicBezTo>
                    <a:cubicBezTo>
                      <a:pt x="97" y="59"/>
                      <a:pt x="97" y="33"/>
                      <a:pt x="80" y="17"/>
                    </a:cubicBezTo>
                    <a:cubicBezTo>
                      <a:pt x="63" y="1"/>
                      <a:pt x="35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Shape 465"/>
              <p:cNvSpPr/>
              <p:nvPr/>
            </p:nvSpPr>
            <p:spPr>
              <a:xfrm>
                <a:off x="15466" y="-2001"/>
                <a:ext cx="150" cy="140"/>
              </a:xfrm>
              <a:custGeom>
                <a:pathLst>
                  <a:path extrusionOk="0" h="93" w="100">
                    <a:moveTo>
                      <a:pt x="18" y="16"/>
                    </a:moveTo>
                    <a:cubicBezTo>
                      <a:pt x="0" y="33"/>
                      <a:pt x="0" y="60"/>
                      <a:pt x="18" y="76"/>
                    </a:cubicBezTo>
                    <a:cubicBezTo>
                      <a:pt x="36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Shape 466"/>
              <p:cNvSpPr/>
              <p:nvPr/>
            </p:nvSpPr>
            <p:spPr>
              <a:xfrm>
                <a:off x="15624" y="-2049"/>
                <a:ext cx="154" cy="146"/>
              </a:xfrm>
              <a:custGeom>
                <a:pathLst>
                  <a:path extrusionOk="0" h="97" w="103">
                    <a:moveTo>
                      <a:pt x="19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Shape 467"/>
              <p:cNvSpPr/>
              <p:nvPr/>
            </p:nvSpPr>
            <p:spPr>
              <a:xfrm>
                <a:off x="15784" y="-2094"/>
                <a:ext cx="155" cy="146"/>
              </a:xfrm>
              <a:custGeom>
                <a:pathLst>
                  <a:path extrusionOk="0" h="97" w="103">
                    <a:moveTo>
                      <a:pt x="18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6" y="97"/>
                      <a:pt x="66" y="97"/>
                      <a:pt x="84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Shape 468"/>
              <p:cNvSpPr/>
              <p:nvPr/>
            </p:nvSpPr>
            <p:spPr>
              <a:xfrm>
                <a:off x="15942" y="-2141"/>
                <a:ext cx="160" cy="151"/>
              </a:xfrm>
              <a:custGeom>
                <a:pathLst>
                  <a:path extrusionOk="0" h="101" w="107">
                    <a:moveTo>
                      <a:pt x="19" y="18"/>
                    </a:moveTo>
                    <a:cubicBezTo>
                      <a:pt x="0" y="36"/>
                      <a:pt x="0" y="65"/>
                      <a:pt x="19" y="83"/>
                    </a:cubicBezTo>
                    <a:cubicBezTo>
                      <a:pt x="37" y="100"/>
                      <a:pt x="68" y="101"/>
                      <a:pt x="87" y="83"/>
                    </a:cubicBezTo>
                    <a:cubicBezTo>
                      <a:pt x="107" y="65"/>
                      <a:pt x="106" y="37"/>
                      <a:pt x="88" y="19"/>
                    </a:cubicBezTo>
                    <a:cubicBezTo>
                      <a:pt x="69" y="1"/>
                      <a:pt x="38" y="0"/>
                      <a:pt x="19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Shape 469"/>
              <p:cNvSpPr/>
              <p:nvPr/>
            </p:nvSpPr>
            <p:spPr>
              <a:xfrm>
                <a:off x="16099" y="-2186"/>
                <a:ext cx="165" cy="152"/>
              </a:xfrm>
              <a:custGeom>
                <a:pathLst>
                  <a:path extrusionOk="0" h="102" w="110">
                    <a:moveTo>
                      <a:pt x="20" y="18"/>
                    </a:moveTo>
                    <a:cubicBezTo>
                      <a:pt x="0" y="36"/>
                      <a:pt x="0" y="65"/>
                      <a:pt x="20" y="83"/>
                    </a:cubicBezTo>
                    <a:cubicBezTo>
                      <a:pt x="39" y="102"/>
                      <a:pt x="70" y="102"/>
                      <a:pt x="90" y="84"/>
                    </a:cubicBezTo>
                    <a:cubicBezTo>
                      <a:pt x="109" y="66"/>
                      <a:pt x="110" y="36"/>
                      <a:pt x="90" y="18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Shape 470"/>
              <p:cNvSpPr/>
              <p:nvPr/>
            </p:nvSpPr>
            <p:spPr>
              <a:xfrm>
                <a:off x="16257" y="-2227"/>
                <a:ext cx="70" cy="142"/>
              </a:xfrm>
              <a:custGeom>
                <a:pathLst>
                  <a:path extrusionOk="0" h="95" w="47">
                    <a:moveTo>
                      <a:pt x="20" y="81"/>
                    </a:moveTo>
                    <a:cubicBezTo>
                      <a:pt x="28" y="89"/>
                      <a:pt x="37" y="93"/>
                      <a:pt x="47" y="9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2"/>
                      <a:pt x="28" y="6"/>
                      <a:pt x="20" y="14"/>
                    </a:cubicBezTo>
                    <a:cubicBezTo>
                      <a:pt x="0" y="32"/>
                      <a:pt x="0" y="62"/>
                      <a:pt x="20" y="8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Shape 471"/>
              <p:cNvSpPr/>
              <p:nvPr/>
            </p:nvSpPr>
            <p:spPr>
              <a:xfrm>
                <a:off x="10465" y="-347"/>
                <a:ext cx="6" cy="5"/>
              </a:xfrm>
              <a:custGeom>
                <a:pathLst>
                  <a:path extrusionOk="0" h="3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Shape 472"/>
              <p:cNvSpPr/>
              <p:nvPr/>
            </p:nvSpPr>
            <p:spPr>
              <a:xfrm>
                <a:off x="10622" y="-395"/>
                <a:ext cx="12" cy="11"/>
              </a:xfrm>
              <a:custGeom>
                <a:pathLst>
                  <a:path extrusionOk="0" h="7" w="8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8" y="5"/>
                      <a:pt x="7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Shape 473"/>
              <p:cNvSpPr/>
              <p:nvPr/>
            </p:nvSpPr>
            <p:spPr>
              <a:xfrm>
                <a:off x="10780" y="-442"/>
                <a:ext cx="16" cy="16"/>
              </a:xfrm>
              <a:custGeom>
                <a:pathLst>
                  <a:path extrusionOk="0" h="11" w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Shape 474"/>
              <p:cNvSpPr/>
              <p:nvPr/>
            </p:nvSpPr>
            <p:spPr>
              <a:xfrm>
                <a:off x="10937" y="-489"/>
                <a:ext cx="21" cy="20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5" name="Shape 475"/>
              <p:cNvSpPr/>
              <p:nvPr/>
            </p:nvSpPr>
            <p:spPr>
              <a:xfrm>
                <a:off x="11096" y="-534"/>
                <a:ext cx="23" cy="20"/>
              </a:xfrm>
              <a:custGeom>
                <a:pathLst>
                  <a:path extrusionOk="0" h="13" w="15">
                    <a:moveTo>
                      <a:pt x="3" y="2"/>
                    </a:moveTo>
                    <a:cubicBezTo>
                      <a:pt x="0" y="5"/>
                      <a:pt x="1" y="9"/>
                      <a:pt x="3" y="11"/>
                    </a:cubicBezTo>
                    <a:cubicBezTo>
                      <a:pt x="6" y="13"/>
                      <a:pt x="10" y="13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6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6" name="Shape 476"/>
              <p:cNvSpPr/>
              <p:nvPr/>
            </p:nvSpPr>
            <p:spPr>
              <a:xfrm>
                <a:off x="11256" y="-582"/>
                <a:ext cx="25" cy="26"/>
              </a:xfrm>
              <a:custGeom>
                <a:pathLst>
                  <a:path extrusionOk="0" h="17" w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Shape 477"/>
              <p:cNvSpPr/>
              <p:nvPr/>
            </p:nvSpPr>
            <p:spPr>
              <a:xfrm>
                <a:off x="11413" y="-628"/>
                <a:ext cx="30" cy="28"/>
              </a:xfrm>
              <a:custGeom>
                <a:pathLst>
                  <a:path extrusionOk="0" h="19" w="20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3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8" name="Shape 478"/>
              <p:cNvSpPr/>
              <p:nvPr/>
            </p:nvSpPr>
            <p:spPr>
              <a:xfrm>
                <a:off x="11571" y="-675"/>
                <a:ext cx="36" cy="33"/>
              </a:xfrm>
              <a:custGeom>
                <a:pathLst>
                  <a:path extrusionOk="0" h="22" w="24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4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9" name="Shape 479"/>
              <p:cNvSpPr/>
              <p:nvPr/>
            </p:nvSpPr>
            <p:spPr>
              <a:xfrm>
                <a:off x="11728" y="-723"/>
                <a:ext cx="41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0" name="Shape 480"/>
              <p:cNvSpPr/>
              <p:nvPr/>
            </p:nvSpPr>
            <p:spPr>
              <a:xfrm>
                <a:off x="11886" y="-769"/>
                <a:ext cx="45" cy="42"/>
              </a:xfrm>
              <a:custGeom>
                <a:pathLst>
                  <a:path extrusionOk="0" h="28" w="30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1" name="Shape 481"/>
              <p:cNvSpPr/>
              <p:nvPr/>
            </p:nvSpPr>
            <p:spPr>
              <a:xfrm>
                <a:off x="12043" y="-817"/>
                <a:ext cx="51" cy="48"/>
              </a:xfrm>
              <a:custGeom>
                <a:pathLst>
                  <a:path extrusionOk="0" h="32" w="34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2" name="Shape 482"/>
              <p:cNvSpPr/>
              <p:nvPr/>
            </p:nvSpPr>
            <p:spPr>
              <a:xfrm>
                <a:off x="12199" y="-865"/>
                <a:ext cx="57" cy="52"/>
              </a:xfrm>
              <a:custGeom>
                <a:pathLst>
                  <a:path extrusionOk="0" h="35" w="38">
                    <a:moveTo>
                      <a:pt x="31" y="7"/>
                    </a:moveTo>
                    <a:cubicBezTo>
                      <a:pt x="25" y="0"/>
                      <a:pt x="14" y="0"/>
                      <a:pt x="7" y="7"/>
                    </a:cubicBezTo>
                    <a:cubicBezTo>
                      <a:pt x="1" y="13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3" name="Shape 483"/>
            <p:cNvGrpSpPr/>
            <p:nvPr/>
          </p:nvGrpSpPr>
          <p:grpSpPr>
            <a:xfrm>
              <a:off x="19905663" y="-2954337"/>
              <a:ext cx="8980488" cy="3684588"/>
              <a:chOff x="10673" y="-2049"/>
              <a:chExt cx="5657" cy="2321"/>
            </a:xfrm>
          </p:grpSpPr>
          <p:sp>
            <p:nvSpPr>
              <p:cNvPr id="484" name="Shape 484"/>
              <p:cNvSpPr/>
              <p:nvPr/>
            </p:nvSpPr>
            <p:spPr>
              <a:xfrm>
                <a:off x="12357" y="-911"/>
                <a:ext cx="61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1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5" name="Shape 485"/>
              <p:cNvSpPr/>
              <p:nvPr/>
            </p:nvSpPr>
            <p:spPr>
              <a:xfrm>
                <a:off x="12518" y="-956"/>
                <a:ext cx="61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5"/>
                      <a:pt x="41" y="13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Shape 486"/>
              <p:cNvSpPr/>
              <p:nvPr/>
            </p:nvSpPr>
            <p:spPr>
              <a:xfrm>
                <a:off x="12675" y="-1003"/>
                <a:ext cx="66" cy="60"/>
              </a:xfrm>
              <a:custGeom>
                <a:pathLst>
                  <a:path extrusionOk="0" h="40" w="44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9" y="0"/>
                      <a:pt x="16" y="0"/>
                      <a:pt x="9" y="7"/>
                    </a:cubicBezTo>
                    <a:cubicBezTo>
                      <a:pt x="1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Shape 487"/>
              <p:cNvSpPr/>
              <p:nvPr/>
            </p:nvSpPr>
            <p:spPr>
              <a:xfrm>
                <a:off x="12834" y="-1051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Shape 488"/>
              <p:cNvSpPr/>
              <p:nvPr/>
            </p:nvSpPr>
            <p:spPr>
              <a:xfrm>
                <a:off x="12992" y="-1099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9" name="Shape 489"/>
              <p:cNvSpPr/>
              <p:nvPr/>
            </p:nvSpPr>
            <p:spPr>
              <a:xfrm>
                <a:off x="13149" y="-1145"/>
                <a:ext cx="80" cy="75"/>
              </a:xfrm>
              <a:custGeom>
                <a:pathLst>
                  <a:path extrusionOk="0" h="50" w="53">
                    <a:moveTo>
                      <a:pt x="9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3" y="9"/>
                    </a:cubicBezTo>
                    <a:cubicBezTo>
                      <a:pt x="34" y="0"/>
                      <a:pt x="19" y="0"/>
                      <a:pt x="9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0" name="Shape 490"/>
              <p:cNvSpPr/>
              <p:nvPr/>
            </p:nvSpPr>
            <p:spPr>
              <a:xfrm>
                <a:off x="13305" y="-1193"/>
                <a:ext cx="87" cy="81"/>
              </a:xfrm>
              <a:custGeom>
                <a:pathLst>
                  <a:path extrusionOk="0" h="54" w="58">
                    <a:moveTo>
                      <a:pt x="11" y="10"/>
                    </a:moveTo>
                    <a:cubicBezTo>
                      <a:pt x="0" y="19"/>
                      <a:pt x="1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ubicBezTo>
                      <a:pt x="57" y="35"/>
                      <a:pt x="58" y="19"/>
                      <a:pt x="48" y="10"/>
                    </a:cubicBezTo>
                    <a:cubicBezTo>
                      <a:pt x="37" y="0"/>
                      <a:pt x="21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1" name="Shape 491"/>
              <p:cNvSpPr/>
              <p:nvPr/>
            </p:nvSpPr>
            <p:spPr>
              <a:xfrm>
                <a:off x="13463" y="-1240"/>
                <a:ext cx="91" cy="84"/>
              </a:xfrm>
              <a:custGeom>
                <a:pathLst>
                  <a:path extrusionOk="0" h="56" w="61">
                    <a:moveTo>
                      <a:pt x="11" y="10"/>
                    </a:move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2" name="Shape 492"/>
              <p:cNvSpPr/>
              <p:nvPr/>
            </p:nvSpPr>
            <p:spPr>
              <a:xfrm>
                <a:off x="13620" y="-1287"/>
                <a:ext cx="96" cy="89"/>
              </a:xfrm>
              <a:custGeom>
                <a:pathLst>
                  <a:path extrusionOk="0" h="60" w="64">
                    <a:moveTo>
                      <a:pt x="12" y="11"/>
                    </a:move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3" name="Shape 493"/>
              <p:cNvSpPr/>
              <p:nvPr/>
            </p:nvSpPr>
            <p:spPr>
              <a:xfrm>
                <a:off x="13781" y="-1332"/>
                <a:ext cx="96" cy="89"/>
              </a:xfrm>
              <a:custGeom>
                <a:pathLst>
                  <a:path extrusionOk="0" h="60" w="64">
                    <a:moveTo>
                      <a:pt x="12" y="11"/>
                    </a:moveTo>
                    <a:cubicBezTo>
                      <a:pt x="0" y="21"/>
                      <a:pt x="0" y="39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4" name="Shape 494"/>
              <p:cNvSpPr/>
              <p:nvPr/>
            </p:nvSpPr>
            <p:spPr>
              <a:xfrm>
                <a:off x="13939" y="-1379"/>
                <a:ext cx="100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5" name="Shape 495"/>
              <p:cNvSpPr/>
              <p:nvPr/>
            </p:nvSpPr>
            <p:spPr>
              <a:xfrm>
                <a:off x="14096" y="-1427"/>
                <a:ext cx="105" cy="99"/>
              </a:xfrm>
              <a:custGeom>
                <a:pathLst>
                  <a:path extrusionOk="0" h="66" w="70">
                    <a:moveTo>
                      <a:pt x="13" y="12"/>
                    </a:moveTo>
                    <a:cubicBezTo>
                      <a:pt x="0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5" y="0"/>
                      <a:pt x="25" y="1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6" name="Shape 496"/>
              <p:cNvSpPr/>
              <p:nvPr/>
            </p:nvSpPr>
            <p:spPr>
              <a:xfrm>
                <a:off x="14254" y="-1473"/>
                <a:ext cx="109" cy="102"/>
              </a:xfrm>
              <a:custGeom>
                <a:pathLst>
                  <a:path extrusionOk="0" h="68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7" name="Shape 497"/>
              <p:cNvSpPr/>
              <p:nvPr/>
            </p:nvSpPr>
            <p:spPr>
              <a:xfrm>
                <a:off x="14411" y="-1521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8" name="Shape 498"/>
              <p:cNvSpPr/>
              <p:nvPr/>
            </p:nvSpPr>
            <p:spPr>
              <a:xfrm>
                <a:off x="14569" y="-1568"/>
                <a:ext cx="120" cy="113"/>
              </a:xfrm>
              <a:custGeom>
                <a:pathLst>
                  <a:path extrusionOk="0" h="75" w="80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9" name="Shape 499"/>
              <p:cNvSpPr/>
              <p:nvPr/>
            </p:nvSpPr>
            <p:spPr>
              <a:xfrm>
                <a:off x="14726" y="-1616"/>
                <a:ext cx="126" cy="117"/>
              </a:xfrm>
              <a:custGeom>
                <a:pathLst>
                  <a:path extrusionOk="0" h="78" w="84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4" y="78"/>
                      <a:pt x="69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0" name="Shape 500"/>
              <p:cNvSpPr/>
              <p:nvPr/>
            </p:nvSpPr>
            <p:spPr>
              <a:xfrm>
                <a:off x="14884" y="-1662"/>
                <a:ext cx="130" cy="121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1" name="Shape 501"/>
              <p:cNvSpPr/>
              <p:nvPr/>
            </p:nvSpPr>
            <p:spPr>
              <a:xfrm>
                <a:off x="15041" y="-1710"/>
                <a:ext cx="136" cy="126"/>
              </a:xfrm>
              <a:custGeom>
                <a:pathLst>
                  <a:path extrusionOk="0" h="84" w="90">
                    <a:moveTo>
                      <a:pt x="17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2" name="Shape 502"/>
              <p:cNvSpPr/>
              <p:nvPr/>
            </p:nvSpPr>
            <p:spPr>
              <a:xfrm>
                <a:off x="15202" y="-1755"/>
                <a:ext cx="135" cy="126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3" name="Shape 503"/>
              <p:cNvSpPr/>
              <p:nvPr/>
            </p:nvSpPr>
            <p:spPr>
              <a:xfrm>
                <a:off x="15360" y="-1801"/>
                <a:ext cx="139" cy="130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Shape 504"/>
              <p:cNvSpPr/>
              <p:nvPr/>
            </p:nvSpPr>
            <p:spPr>
              <a:xfrm>
                <a:off x="15517" y="-1849"/>
                <a:ext cx="144" cy="135"/>
              </a:xfrm>
              <a:custGeom>
                <a:pathLst>
                  <a:path extrusionOk="0" h="90" w="96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5"/>
                    </a:cubicBezTo>
                    <a:cubicBezTo>
                      <a:pt x="96" y="58"/>
                      <a:pt x="96" y="33"/>
                      <a:pt x="79" y="17"/>
                    </a:cubicBezTo>
                    <a:cubicBezTo>
                      <a:pt x="62" y="1"/>
                      <a:pt x="35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5" name="Shape 505"/>
              <p:cNvSpPr/>
              <p:nvPr/>
            </p:nvSpPr>
            <p:spPr>
              <a:xfrm>
                <a:off x="15675" y="-1896"/>
                <a:ext cx="150" cy="140"/>
              </a:xfrm>
              <a:custGeom>
                <a:pathLst>
                  <a:path extrusionOk="0" h="93" w="100">
                    <a:moveTo>
                      <a:pt x="18" y="16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2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6" name="Shape 506"/>
              <p:cNvSpPr/>
              <p:nvPr/>
            </p:nvSpPr>
            <p:spPr>
              <a:xfrm>
                <a:off x="15832" y="-1944"/>
                <a:ext cx="155" cy="146"/>
              </a:xfrm>
              <a:custGeom>
                <a:pathLst>
                  <a:path extrusionOk="0" h="97" w="103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Shape 507"/>
              <p:cNvSpPr/>
              <p:nvPr/>
            </p:nvSpPr>
            <p:spPr>
              <a:xfrm>
                <a:off x="15990" y="-1990"/>
                <a:ext cx="159" cy="150"/>
              </a:xfrm>
              <a:custGeom>
                <a:pathLst>
                  <a:path extrusionOk="0" h="100" w="106">
                    <a:moveTo>
                      <a:pt x="19" y="17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7" y="99"/>
                      <a:pt x="68" y="100"/>
                      <a:pt x="87" y="82"/>
                    </a:cubicBezTo>
                    <a:cubicBezTo>
                      <a:pt x="106" y="64"/>
                      <a:pt x="106" y="35"/>
                      <a:pt x="88" y="18"/>
                    </a:cubicBezTo>
                    <a:cubicBezTo>
                      <a:pt x="69" y="0"/>
                      <a:pt x="38" y="0"/>
                      <a:pt x="19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8" name="Shape 508"/>
              <p:cNvSpPr/>
              <p:nvPr/>
            </p:nvSpPr>
            <p:spPr>
              <a:xfrm>
                <a:off x="16147" y="-2038"/>
                <a:ext cx="165" cy="154"/>
              </a:xfrm>
              <a:custGeom>
                <a:pathLst>
                  <a:path extrusionOk="0" h="103" w="110">
                    <a:moveTo>
                      <a:pt x="20" y="18"/>
                    </a:moveTo>
                    <a:cubicBezTo>
                      <a:pt x="0" y="37"/>
                      <a:pt x="0" y="66"/>
                      <a:pt x="20" y="84"/>
                    </a:cubicBezTo>
                    <a:cubicBezTo>
                      <a:pt x="39" y="103"/>
                      <a:pt x="70" y="103"/>
                      <a:pt x="90" y="85"/>
                    </a:cubicBezTo>
                    <a:cubicBezTo>
                      <a:pt x="109" y="66"/>
                      <a:pt x="110" y="37"/>
                      <a:pt x="90" y="19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9" name="Shape 509"/>
              <p:cNvSpPr/>
              <p:nvPr/>
            </p:nvSpPr>
            <p:spPr>
              <a:xfrm>
                <a:off x="16308" y="-2049"/>
                <a:ext cx="19" cy="86"/>
              </a:xfrm>
              <a:custGeom>
                <a:pathLst>
                  <a:path extrusionOk="0" h="57" w="13">
                    <a:moveTo>
                      <a:pt x="13" y="57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7"/>
                      <a:pt x="0" y="40"/>
                      <a:pt x="13" y="5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Shape 510"/>
              <p:cNvSpPr/>
              <p:nvPr/>
            </p:nvSpPr>
            <p:spPr>
              <a:xfrm>
                <a:off x="10673" y="-242"/>
                <a:ext cx="6" cy="5"/>
              </a:xfrm>
              <a:custGeom>
                <a:pathLst>
                  <a:path extrusionOk="0" h="3" w="4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Shape 511"/>
              <p:cNvSpPr/>
              <p:nvPr/>
            </p:nvSpPr>
            <p:spPr>
              <a:xfrm>
                <a:off x="10831" y="-290"/>
                <a:ext cx="10" cy="11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Shape 512"/>
              <p:cNvSpPr/>
              <p:nvPr/>
            </p:nvSpPr>
            <p:spPr>
              <a:xfrm>
                <a:off x="10988" y="-338"/>
                <a:ext cx="15" cy="17"/>
              </a:xfrm>
              <a:custGeom>
                <a:pathLst>
                  <a:path extrusionOk="0" h="11" w="10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1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1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Shape 513"/>
              <p:cNvSpPr/>
              <p:nvPr/>
            </p:nvSpPr>
            <p:spPr>
              <a:xfrm>
                <a:off x="11146" y="-384"/>
                <a:ext cx="21" cy="19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" name="Shape 514"/>
              <p:cNvSpPr/>
              <p:nvPr/>
            </p:nvSpPr>
            <p:spPr>
              <a:xfrm>
                <a:off x="11304" y="-432"/>
                <a:ext cx="25" cy="26"/>
              </a:xfrm>
              <a:custGeom>
                <a:pathLst>
                  <a:path extrusionOk="0" h="17" w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" name="Shape 515"/>
              <p:cNvSpPr/>
              <p:nvPr/>
            </p:nvSpPr>
            <p:spPr>
              <a:xfrm>
                <a:off x="11461" y="-478"/>
                <a:ext cx="30" cy="28"/>
              </a:xfrm>
              <a:custGeom>
                <a:pathLst>
                  <a:path extrusionOk="0" h="19" w="20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" name="Shape 516"/>
              <p:cNvSpPr/>
              <p:nvPr/>
            </p:nvSpPr>
            <p:spPr>
              <a:xfrm>
                <a:off x="11619" y="-526"/>
                <a:ext cx="36" cy="34"/>
              </a:xfrm>
              <a:custGeom>
                <a:pathLst>
                  <a:path extrusionOk="0" h="23" w="24">
                    <a:moveTo>
                      <a:pt x="19" y="4"/>
                    </a:moveTo>
                    <a:cubicBezTo>
                      <a:pt x="15" y="1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7" name="Shape 517"/>
              <p:cNvSpPr/>
              <p:nvPr/>
            </p:nvSpPr>
            <p:spPr>
              <a:xfrm>
                <a:off x="11776" y="-573"/>
                <a:ext cx="41" cy="38"/>
              </a:xfrm>
              <a:custGeom>
                <a:pathLst>
                  <a:path extrusionOk="0" h="25" w="27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8" name="Shape 518"/>
              <p:cNvSpPr/>
              <p:nvPr/>
            </p:nvSpPr>
            <p:spPr>
              <a:xfrm>
                <a:off x="11935" y="-618"/>
                <a:ext cx="42" cy="38"/>
              </a:xfrm>
              <a:custGeom>
                <a:pathLst>
                  <a:path extrusionOk="0" h="25" w="28">
                    <a:moveTo>
                      <a:pt x="23" y="21"/>
                    </a:moveTo>
                    <a:cubicBezTo>
                      <a:pt x="28" y="16"/>
                      <a:pt x="28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9" name="Shape 519"/>
              <p:cNvSpPr/>
              <p:nvPr/>
            </p:nvSpPr>
            <p:spPr>
              <a:xfrm>
                <a:off x="12093" y="-666"/>
                <a:ext cx="46" cy="44"/>
              </a:xfrm>
              <a:custGeom>
                <a:pathLst>
                  <a:path extrusionOk="0" h="29" w="31">
                    <a:moveTo>
                      <a:pt x="25" y="24"/>
                    </a:moveTo>
                    <a:cubicBezTo>
                      <a:pt x="31" y="19"/>
                      <a:pt x="31" y="11"/>
                      <a:pt x="26" y="6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0" name="Shape 520"/>
              <p:cNvSpPr/>
              <p:nvPr/>
            </p:nvSpPr>
            <p:spPr>
              <a:xfrm>
                <a:off x="12250" y="-712"/>
                <a:ext cx="51" cy="48"/>
              </a:xfrm>
              <a:custGeom>
                <a:pathLst>
                  <a:path extrusionOk="0" h="32" w="34">
                    <a:moveTo>
                      <a:pt x="28" y="6"/>
                    </a:moveTo>
                    <a:cubicBezTo>
                      <a:pt x="22" y="0"/>
                      <a:pt x="13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1" name="Shape 521"/>
              <p:cNvSpPr/>
              <p:nvPr/>
            </p:nvSpPr>
            <p:spPr>
              <a:xfrm>
                <a:off x="12408" y="-760"/>
                <a:ext cx="57" cy="52"/>
              </a:xfrm>
              <a:custGeom>
                <a:pathLst>
                  <a:path extrusionOk="0" h="35" w="38">
                    <a:moveTo>
                      <a:pt x="31" y="7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Shape 522"/>
              <p:cNvSpPr/>
              <p:nvPr/>
            </p:nvSpPr>
            <p:spPr>
              <a:xfrm>
                <a:off x="12566" y="-807"/>
                <a:ext cx="61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3" name="Shape 523"/>
              <p:cNvSpPr/>
              <p:nvPr/>
            </p:nvSpPr>
            <p:spPr>
              <a:xfrm>
                <a:off x="12725" y="-854"/>
                <a:ext cx="64" cy="61"/>
              </a:xfrm>
              <a:custGeom>
                <a:pathLst>
                  <a:path extrusionOk="0" h="41" w="43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1"/>
                      <a:pt x="15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7" y="41"/>
                      <a:pt x="35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4" name="Shape 524"/>
              <p:cNvSpPr/>
              <p:nvPr/>
            </p:nvSpPr>
            <p:spPr>
              <a:xfrm>
                <a:off x="12882" y="-901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5" name="Shape 525"/>
              <p:cNvSpPr/>
              <p:nvPr/>
            </p:nvSpPr>
            <p:spPr>
              <a:xfrm>
                <a:off x="13038" y="-949"/>
                <a:ext cx="77" cy="71"/>
              </a:xfrm>
              <a:custGeom>
                <a:pathLst>
                  <a:path extrusionOk="0" h="47" w="51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9" y="0"/>
                      <a:pt x="10" y="9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6" name="Shape 526"/>
              <p:cNvSpPr/>
              <p:nvPr/>
            </p:nvSpPr>
            <p:spPr>
              <a:xfrm>
                <a:off x="13199" y="-994"/>
                <a:ext cx="76" cy="71"/>
              </a:xfrm>
              <a:custGeom>
                <a:pathLst>
                  <a:path extrusionOk="0" h="47" w="51">
                    <a:moveTo>
                      <a:pt x="42" y="9"/>
                    </a:move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1" y="17"/>
                      <a:pt x="42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7" name="Shape 527"/>
              <p:cNvSpPr/>
              <p:nvPr/>
            </p:nvSpPr>
            <p:spPr>
              <a:xfrm>
                <a:off x="13356" y="-1040"/>
                <a:ext cx="81" cy="75"/>
              </a:xfrm>
              <a:custGeom>
                <a:pathLst>
                  <a:path extrusionOk="0" h="50" w="54">
                    <a:moveTo>
                      <a:pt x="10" y="8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8" name="Shape 528"/>
              <p:cNvSpPr/>
              <p:nvPr/>
            </p:nvSpPr>
            <p:spPr>
              <a:xfrm>
                <a:off x="13514" y="-1088"/>
                <a:ext cx="85" cy="81"/>
              </a:xfrm>
              <a:custGeom>
                <a:pathLst>
                  <a:path extrusionOk="0" h="54" w="57">
                    <a:moveTo>
                      <a:pt x="10" y="9"/>
                    </a:move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9" name="Shape 529"/>
              <p:cNvSpPr/>
              <p:nvPr/>
            </p:nvSpPr>
            <p:spPr>
              <a:xfrm>
                <a:off x="13671" y="-1135"/>
                <a:ext cx="92" cy="84"/>
              </a:xfrm>
              <a:custGeom>
                <a:pathLst>
                  <a:path extrusionOk="0" h="56" w="61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0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0" name="Shape 530"/>
              <p:cNvSpPr/>
              <p:nvPr/>
            </p:nvSpPr>
            <p:spPr>
              <a:xfrm>
                <a:off x="13829" y="-1183"/>
                <a:ext cx="96" cy="90"/>
              </a:xfrm>
              <a:custGeom>
                <a:pathLst>
                  <a:path extrusionOk="0" h="60" w="64">
                    <a:moveTo>
                      <a:pt x="12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1" name="Shape 531"/>
              <p:cNvSpPr/>
              <p:nvPr/>
            </p:nvSpPr>
            <p:spPr>
              <a:xfrm>
                <a:off x="13987" y="-1229"/>
                <a:ext cx="100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1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2" name="Shape 532"/>
              <p:cNvSpPr/>
              <p:nvPr/>
            </p:nvSpPr>
            <p:spPr>
              <a:xfrm>
                <a:off x="14144" y="-1277"/>
                <a:ext cx="105" cy="99"/>
              </a:xfrm>
              <a:custGeom>
                <a:pathLst>
                  <a:path extrusionOk="0" h="66" w="70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5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3" name="Shape 533"/>
              <p:cNvSpPr/>
              <p:nvPr/>
            </p:nvSpPr>
            <p:spPr>
              <a:xfrm>
                <a:off x="14302" y="-1323"/>
                <a:ext cx="109" cy="101"/>
              </a:xfrm>
              <a:custGeom>
                <a:pathLst>
                  <a:path extrusionOk="0" h="68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4" name="Shape 534"/>
              <p:cNvSpPr/>
              <p:nvPr/>
            </p:nvSpPr>
            <p:spPr>
              <a:xfrm>
                <a:off x="14459" y="-1371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5" name="Shape 535"/>
              <p:cNvSpPr/>
              <p:nvPr/>
            </p:nvSpPr>
            <p:spPr>
              <a:xfrm>
                <a:off x="14620" y="-1416"/>
                <a:ext cx="115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6" name="Shape 536"/>
              <p:cNvSpPr/>
              <p:nvPr/>
            </p:nvSpPr>
            <p:spPr>
              <a:xfrm>
                <a:off x="14777" y="-1463"/>
                <a:ext cx="120" cy="113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7" name="Shape 537"/>
              <p:cNvSpPr/>
              <p:nvPr/>
            </p:nvSpPr>
            <p:spPr>
              <a:xfrm>
                <a:off x="14935" y="-1511"/>
                <a:ext cx="124" cy="117"/>
              </a:xfrm>
              <a:custGeom>
                <a:pathLst>
                  <a:path extrusionOk="0" h="78" w="83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3" y="78"/>
                      <a:pt x="68" y="64"/>
                    </a:cubicBezTo>
                    <a:cubicBezTo>
                      <a:pt x="83" y="51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" name="Shape 538"/>
              <p:cNvSpPr/>
              <p:nvPr/>
            </p:nvSpPr>
            <p:spPr>
              <a:xfrm>
                <a:off x="15093" y="-1559"/>
                <a:ext cx="130" cy="123"/>
              </a:xfrm>
              <a:custGeom>
                <a:pathLst>
                  <a:path extrusionOk="0" h="82" w="87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1" y="82"/>
                      <a:pt x="55" y="82"/>
                      <a:pt x="71" y="67"/>
                    </a:cubicBezTo>
                    <a:cubicBezTo>
                      <a:pt x="87" y="53"/>
                      <a:pt x="87" y="30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" name="Shape 539"/>
              <p:cNvSpPr/>
              <p:nvPr/>
            </p:nvSpPr>
            <p:spPr>
              <a:xfrm>
                <a:off x="15250" y="-1605"/>
                <a:ext cx="135" cy="126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0" name="Shape 540"/>
              <p:cNvSpPr/>
              <p:nvPr/>
            </p:nvSpPr>
            <p:spPr>
              <a:xfrm>
                <a:off x="15408" y="-1652"/>
                <a:ext cx="139" cy="131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1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6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1" name="Shape 541"/>
              <p:cNvSpPr/>
              <p:nvPr/>
            </p:nvSpPr>
            <p:spPr>
              <a:xfrm>
                <a:off x="15565" y="-1699"/>
                <a:ext cx="144" cy="134"/>
              </a:xfrm>
              <a:custGeom>
                <a:pathLst>
                  <a:path extrusionOk="0" h="90" w="96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2" name="Shape 542"/>
              <p:cNvSpPr/>
              <p:nvPr/>
            </p:nvSpPr>
            <p:spPr>
              <a:xfrm>
                <a:off x="15723" y="-1747"/>
                <a:ext cx="150" cy="140"/>
              </a:xfrm>
              <a:custGeom>
                <a:pathLst>
                  <a:path extrusionOk="0" h="94" w="100">
                    <a:moveTo>
                      <a:pt x="18" y="17"/>
                    </a:moveTo>
                    <a:cubicBezTo>
                      <a:pt x="0" y="33"/>
                      <a:pt x="0" y="61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" name="Shape 543"/>
              <p:cNvSpPr/>
              <p:nvPr/>
            </p:nvSpPr>
            <p:spPr>
              <a:xfrm>
                <a:off x="15880" y="-1794"/>
                <a:ext cx="155" cy="145"/>
              </a:xfrm>
              <a:custGeom>
                <a:pathLst>
                  <a:path extrusionOk="0" h="97" w="103">
                    <a:moveTo>
                      <a:pt x="85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5" y="7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4" name="Shape 544"/>
              <p:cNvSpPr/>
              <p:nvPr/>
            </p:nvSpPr>
            <p:spPr>
              <a:xfrm>
                <a:off x="16041" y="-1839"/>
                <a:ext cx="154" cy="145"/>
              </a:xfrm>
              <a:custGeom>
                <a:pathLst>
                  <a:path extrusionOk="0" h="97" w="103">
                    <a:moveTo>
                      <a:pt x="84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6" y="0"/>
                      <a:pt x="37" y="0"/>
                      <a:pt x="18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4" y="7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Shape 545"/>
              <p:cNvSpPr/>
              <p:nvPr/>
            </p:nvSpPr>
            <p:spPr>
              <a:xfrm>
                <a:off x="16198" y="-1885"/>
                <a:ext cx="129" cy="148"/>
              </a:xfrm>
              <a:custGeom>
                <a:pathLst>
                  <a:path extrusionOk="0" h="99" w="86">
                    <a:moveTo>
                      <a:pt x="19" y="17"/>
                    </a:moveTo>
                    <a:cubicBezTo>
                      <a:pt x="0" y="35"/>
                      <a:pt x="0" y="63"/>
                      <a:pt x="19" y="81"/>
                    </a:cubicBezTo>
                    <a:cubicBezTo>
                      <a:pt x="37" y="99"/>
                      <a:pt x="67" y="99"/>
                      <a:pt x="86" y="82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68" y="0"/>
                      <a:pt x="38" y="0"/>
                      <a:pt x="19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6" name="Shape 546"/>
              <p:cNvSpPr/>
              <p:nvPr/>
            </p:nvSpPr>
            <p:spPr>
              <a:xfrm>
                <a:off x="10721" y="-93"/>
                <a:ext cx="6" cy="6"/>
              </a:xfrm>
              <a:custGeom>
                <a:pathLst>
                  <a:path extrusionOk="0" h="4" w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7" name="Shape 547"/>
              <p:cNvSpPr/>
              <p:nvPr/>
            </p:nvSpPr>
            <p:spPr>
              <a:xfrm>
                <a:off x="10877" y="-140"/>
                <a:ext cx="12" cy="11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1" y="2"/>
                      <a:pt x="0" y="4"/>
                      <a:pt x="2" y="6"/>
                    </a:cubicBezTo>
                    <a:cubicBezTo>
                      <a:pt x="3" y="7"/>
                      <a:pt x="6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Shape 548"/>
              <p:cNvSpPr/>
              <p:nvPr/>
            </p:nvSpPr>
            <p:spPr>
              <a:xfrm>
                <a:off x="11036" y="-188"/>
                <a:ext cx="15" cy="15"/>
              </a:xfrm>
              <a:custGeom>
                <a:pathLst>
                  <a:path extrusionOk="0" h="10" w="10">
                    <a:moveTo>
                      <a:pt x="1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0"/>
                      <a:pt x="6" y="10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Shape 549"/>
              <p:cNvSpPr/>
              <p:nvPr/>
            </p:nvSpPr>
            <p:spPr>
              <a:xfrm>
                <a:off x="11194" y="-234"/>
                <a:ext cx="21" cy="19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4"/>
                      <a:pt x="0" y="8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Shape 550"/>
              <p:cNvSpPr/>
              <p:nvPr/>
            </p:nvSpPr>
            <p:spPr>
              <a:xfrm>
                <a:off x="11353" y="-279"/>
                <a:ext cx="23" cy="19"/>
              </a:xfrm>
              <a:custGeom>
                <a:pathLst>
                  <a:path extrusionOk="0" h="13" w="15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Shape 551"/>
              <p:cNvSpPr/>
              <p:nvPr/>
            </p:nvSpPr>
            <p:spPr>
              <a:xfrm>
                <a:off x="11511" y="-327"/>
                <a:ext cx="27" cy="25"/>
              </a:xfrm>
              <a:custGeom>
                <a:pathLst>
                  <a:path extrusionOk="0" h="17" w="18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2" name="Shape 552"/>
              <p:cNvSpPr/>
              <p:nvPr/>
            </p:nvSpPr>
            <p:spPr>
              <a:xfrm>
                <a:off x="11668" y="-374"/>
                <a:ext cx="32" cy="29"/>
              </a:xfrm>
              <a:custGeom>
                <a:pathLst>
                  <a:path extrusionOk="0" h="19" w="21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1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Shape 553"/>
              <p:cNvSpPr/>
              <p:nvPr/>
            </p:nvSpPr>
            <p:spPr>
              <a:xfrm>
                <a:off x="11826" y="-421"/>
                <a:ext cx="36" cy="34"/>
              </a:xfrm>
              <a:custGeom>
                <a:pathLst>
                  <a:path extrusionOk="0" h="23" w="24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Shape 554"/>
              <p:cNvSpPr/>
              <p:nvPr/>
            </p:nvSpPr>
            <p:spPr>
              <a:xfrm>
                <a:off x="11983" y="-468"/>
                <a:ext cx="42" cy="38"/>
              </a:xfrm>
              <a:custGeom>
                <a:pathLst>
                  <a:path extrusionOk="0" h="25" w="28">
                    <a:moveTo>
                      <a:pt x="23" y="21"/>
                    </a:moveTo>
                    <a:cubicBezTo>
                      <a:pt x="28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5" name="Shape 555"/>
              <p:cNvSpPr/>
              <p:nvPr/>
            </p:nvSpPr>
            <p:spPr>
              <a:xfrm>
                <a:off x="12141" y="-516"/>
                <a:ext cx="46" cy="44"/>
              </a:xfrm>
              <a:custGeom>
                <a:pathLst>
                  <a:path extrusionOk="0" h="29" w="31">
                    <a:moveTo>
                      <a:pt x="26" y="24"/>
                    </a:moveTo>
                    <a:cubicBezTo>
                      <a:pt x="31" y="19"/>
                      <a:pt x="31" y="10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6" name="Shape 556"/>
              <p:cNvSpPr/>
              <p:nvPr/>
            </p:nvSpPr>
            <p:spPr>
              <a:xfrm>
                <a:off x="12298" y="-562"/>
                <a:ext cx="51" cy="46"/>
              </a:xfrm>
              <a:custGeom>
                <a:pathLst>
                  <a:path extrusionOk="0" h="31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Shape 557"/>
              <p:cNvSpPr/>
              <p:nvPr/>
            </p:nvSpPr>
            <p:spPr>
              <a:xfrm>
                <a:off x="12456" y="-610"/>
                <a:ext cx="57" cy="52"/>
              </a:xfrm>
              <a:custGeom>
                <a:pathLst>
                  <a:path extrusionOk="0" h="35" w="38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Shape 558"/>
              <p:cNvSpPr/>
              <p:nvPr/>
            </p:nvSpPr>
            <p:spPr>
              <a:xfrm>
                <a:off x="12617" y="-655"/>
                <a:ext cx="55" cy="52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Shape 559"/>
              <p:cNvSpPr/>
              <p:nvPr/>
            </p:nvSpPr>
            <p:spPr>
              <a:xfrm>
                <a:off x="12774" y="-702"/>
                <a:ext cx="62" cy="57"/>
              </a:xfrm>
              <a:custGeom>
                <a:pathLst>
                  <a:path extrusionOk="0" h="38" w="41">
                    <a:moveTo>
                      <a:pt x="33" y="6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4"/>
                      <a:pt x="41" y="13"/>
                      <a:pt x="33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Shape 560"/>
              <p:cNvSpPr/>
              <p:nvPr/>
            </p:nvSpPr>
            <p:spPr>
              <a:xfrm>
                <a:off x="12932" y="-750"/>
                <a:ext cx="66" cy="62"/>
              </a:xfrm>
              <a:custGeom>
                <a:pathLst>
                  <a:path extrusionOk="0" h="41" w="44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1" name="Shape 561"/>
              <p:cNvSpPr/>
              <p:nvPr/>
            </p:nvSpPr>
            <p:spPr>
              <a:xfrm>
                <a:off x="13089" y="-796"/>
                <a:ext cx="71" cy="64"/>
              </a:xfrm>
              <a:custGeom>
                <a:pathLst>
                  <a:path extrusionOk="0" h="43" w="47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0" y="15"/>
                      <a:pt x="0" y="28"/>
                      <a:pt x="9" y="36"/>
                    </a:cubicBezTo>
                    <a:cubicBezTo>
                      <a:pt x="17" y="43"/>
                      <a:pt x="30" y="43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2" name="Shape 562"/>
              <p:cNvSpPr/>
              <p:nvPr/>
            </p:nvSpPr>
            <p:spPr>
              <a:xfrm>
                <a:off x="13247" y="-844"/>
                <a:ext cx="75" cy="70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3" name="Shape 563"/>
              <p:cNvSpPr/>
              <p:nvPr/>
            </p:nvSpPr>
            <p:spPr>
              <a:xfrm>
                <a:off x="13404" y="-890"/>
                <a:ext cx="81" cy="74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4" name="Shape 564"/>
              <p:cNvSpPr/>
              <p:nvPr/>
            </p:nvSpPr>
            <p:spPr>
              <a:xfrm>
                <a:off x="13562" y="-938"/>
                <a:ext cx="85" cy="79"/>
              </a:xfrm>
              <a:custGeom>
                <a:pathLst>
                  <a:path extrusionOk="0" h="53" w="57">
                    <a:moveTo>
                      <a:pt x="11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5" name="Shape 565"/>
              <p:cNvSpPr/>
              <p:nvPr/>
            </p:nvSpPr>
            <p:spPr>
              <a:xfrm>
                <a:off x="13719" y="-986"/>
                <a:ext cx="92" cy="85"/>
              </a:xfrm>
              <a:custGeom>
                <a:pathLst>
                  <a:path extrusionOk="0" h="57" w="61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Shape 566"/>
              <p:cNvSpPr/>
              <p:nvPr/>
            </p:nvSpPr>
            <p:spPr>
              <a:xfrm>
                <a:off x="13877" y="-1033"/>
                <a:ext cx="96" cy="90"/>
              </a:xfrm>
              <a:custGeom>
                <a:pathLst>
                  <a:path extrusionOk="0" h="60" w="64">
                    <a:moveTo>
                      <a:pt x="12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ubicBezTo>
                      <a:pt x="64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7" name="Shape 567"/>
              <p:cNvSpPr/>
              <p:nvPr/>
            </p:nvSpPr>
            <p:spPr>
              <a:xfrm>
                <a:off x="14038" y="-1078"/>
                <a:ext cx="96" cy="90"/>
              </a:xfrm>
              <a:custGeom>
                <a:pathLst>
                  <a:path extrusionOk="0" h="60" w="64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3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8" name="Shape 568"/>
              <p:cNvSpPr/>
              <p:nvPr/>
            </p:nvSpPr>
            <p:spPr>
              <a:xfrm>
                <a:off x="14195" y="-1124"/>
                <a:ext cx="99" cy="93"/>
              </a:xfrm>
              <a:custGeom>
                <a:pathLst>
                  <a:path extrusionOk="0" h="62" w="66">
                    <a:moveTo>
                      <a:pt x="12" y="11"/>
                    </a:moveTo>
                    <a:cubicBezTo>
                      <a:pt x="0" y="21"/>
                      <a:pt x="0" y="39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Shape 569"/>
              <p:cNvSpPr/>
              <p:nvPr/>
            </p:nvSpPr>
            <p:spPr>
              <a:xfrm>
                <a:off x="14353" y="-1172"/>
                <a:ext cx="105" cy="99"/>
              </a:xfrm>
              <a:custGeom>
                <a:pathLst>
                  <a:path extrusionOk="0" h="66" w="70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0" name="Shape 570"/>
              <p:cNvSpPr/>
              <p:nvPr/>
            </p:nvSpPr>
            <p:spPr>
              <a:xfrm>
                <a:off x="14510" y="-1219"/>
                <a:ext cx="110" cy="102"/>
              </a:xfrm>
              <a:custGeom>
                <a:pathLst>
                  <a:path extrusionOk="0" h="68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1" name="Shape 571"/>
              <p:cNvSpPr/>
              <p:nvPr/>
            </p:nvSpPr>
            <p:spPr>
              <a:xfrm>
                <a:off x="14668" y="-1266"/>
                <a:ext cx="115" cy="107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7" y="26"/>
                      <a:pt x="63" y="13"/>
                    </a:cubicBezTo>
                    <a:cubicBezTo>
                      <a:pt x="50" y="0"/>
                      <a:pt x="27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2" name="Shape 572"/>
              <p:cNvSpPr/>
              <p:nvPr/>
            </p:nvSpPr>
            <p:spPr>
              <a:xfrm>
                <a:off x="14825" y="-1314"/>
                <a:ext cx="120" cy="112"/>
              </a:xfrm>
              <a:custGeom>
                <a:pathLst>
                  <a:path extrusionOk="0" h="75" w="80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14983" y="-1361"/>
                <a:ext cx="125" cy="117"/>
              </a:xfrm>
              <a:custGeom>
                <a:pathLst>
                  <a:path extrusionOk="0" h="78" w="83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4" name="Shape 574"/>
              <p:cNvSpPr/>
              <p:nvPr/>
            </p:nvSpPr>
            <p:spPr>
              <a:xfrm>
                <a:off x="15141" y="-1409"/>
                <a:ext cx="130" cy="123"/>
              </a:xfrm>
              <a:custGeom>
                <a:pathLst>
                  <a:path extrusionOk="0" h="82" w="87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7" y="53"/>
                      <a:pt x="87" y="29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5" name="Shape 575"/>
              <p:cNvSpPr/>
              <p:nvPr/>
            </p:nvSpPr>
            <p:spPr>
              <a:xfrm>
                <a:off x="15298" y="-1455"/>
                <a:ext cx="135" cy="126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6" name="Shape 576"/>
              <p:cNvSpPr/>
              <p:nvPr/>
            </p:nvSpPr>
            <p:spPr>
              <a:xfrm>
                <a:off x="15459" y="-1500"/>
                <a:ext cx="133" cy="126"/>
              </a:xfrm>
              <a:custGeom>
                <a:pathLst>
                  <a:path extrusionOk="0" h="84" w="89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7" name="Shape 577"/>
              <p:cNvSpPr/>
              <p:nvPr/>
            </p:nvSpPr>
            <p:spPr>
              <a:xfrm>
                <a:off x="15616" y="-1548"/>
                <a:ext cx="140" cy="132"/>
              </a:xfrm>
              <a:custGeom>
                <a:pathLst>
                  <a:path extrusionOk="0" h="88" w="93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8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8" name="Shape 578"/>
              <p:cNvSpPr/>
              <p:nvPr/>
            </p:nvSpPr>
            <p:spPr>
              <a:xfrm>
                <a:off x="15774" y="-1595"/>
                <a:ext cx="144" cy="135"/>
              </a:xfrm>
              <a:custGeom>
                <a:pathLst>
                  <a:path extrusionOk="0" h="90" w="96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9" name="Shape 579"/>
              <p:cNvSpPr/>
              <p:nvPr/>
            </p:nvSpPr>
            <p:spPr>
              <a:xfrm>
                <a:off x="15931" y="-1643"/>
                <a:ext cx="149" cy="141"/>
              </a:xfrm>
              <a:custGeom>
                <a:pathLst>
                  <a:path extrusionOk="0" h="94" w="99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0" name="Shape 580"/>
              <p:cNvSpPr/>
              <p:nvPr/>
            </p:nvSpPr>
            <p:spPr>
              <a:xfrm>
                <a:off x="16089" y="-1689"/>
                <a:ext cx="154" cy="144"/>
              </a:xfrm>
              <a:custGeom>
                <a:pathLst>
                  <a:path extrusionOk="0" h="96" w="103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6"/>
                      <a:pt x="84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6" y="0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1" name="Shape 581"/>
              <p:cNvSpPr/>
              <p:nvPr/>
            </p:nvSpPr>
            <p:spPr>
              <a:xfrm>
                <a:off x="16246" y="-1729"/>
                <a:ext cx="81" cy="136"/>
              </a:xfrm>
              <a:custGeom>
                <a:pathLst>
                  <a:path extrusionOk="0" h="91" w="54">
                    <a:moveTo>
                      <a:pt x="19" y="13"/>
                    </a:moveTo>
                    <a:cubicBezTo>
                      <a:pt x="0" y="31"/>
                      <a:pt x="0" y="59"/>
                      <a:pt x="18" y="77"/>
                    </a:cubicBezTo>
                    <a:cubicBezTo>
                      <a:pt x="28" y="86"/>
                      <a:pt x="41" y="91"/>
                      <a:pt x="54" y="9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0"/>
                      <a:pt x="29" y="4"/>
                      <a:pt x="19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2" name="Shape 582"/>
              <p:cNvSpPr/>
              <p:nvPr/>
            </p:nvSpPr>
            <p:spPr>
              <a:xfrm>
                <a:off x="10928" y="12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3" name="Shape 583"/>
              <p:cNvSpPr/>
              <p:nvPr/>
            </p:nvSpPr>
            <p:spPr>
              <a:xfrm>
                <a:off x="11086" y="-35"/>
                <a:ext cx="12" cy="11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3" y="7"/>
                      <a:pt x="5" y="6"/>
                      <a:pt x="6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4" name="Shape 584"/>
              <p:cNvSpPr/>
              <p:nvPr/>
            </p:nvSpPr>
            <p:spPr>
              <a:xfrm>
                <a:off x="11244" y="-83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5" name="Shape 585"/>
              <p:cNvSpPr/>
              <p:nvPr/>
            </p:nvSpPr>
            <p:spPr>
              <a:xfrm>
                <a:off x="11401" y="-129"/>
                <a:ext cx="23" cy="19"/>
              </a:xfrm>
              <a:custGeom>
                <a:pathLst>
                  <a:path extrusionOk="0" h="13" w="15">
                    <a:moveTo>
                      <a:pt x="3" y="2"/>
                    </a:moveTo>
                    <a:cubicBezTo>
                      <a:pt x="0" y="4"/>
                      <a:pt x="0" y="8"/>
                      <a:pt x="3" y="10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6" name="Shape 586"/>
              <p:cNvSpPr/>
              <p:nvPr/>
            </p:nvSpPr>
            <p:spPr>
              <a:xfrm>
                <a:off x="11559" y="-177"/>
                <a:ext cx="27" cy="24"/>
              </a:xfrm>
              <a:custGeom>
                <a:pathLst>
                  <a:path extrusionOk="0" h="16" w="18">
                    <a:moveTo>
                      <a:pt x="4" y="3"/>
                    </a:moveTo>
                    <a:cubicBezTo>
                      <a:pt x="0" y="6"/>
                      <a:pt x="0" y="11"/>
                      <a:pt x="3" y="13"/>
                    </a:cubicBezTo>
                    <a:cubicBezTo>
                      <a:pt x="6" y="16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7" name="Shape 587"/>
              <p:cNvSpPr/>
              <p:nvPr/>
            </p:nvSpPr>
            <p:spPr>
              <a:xfrm>
                <a:off x="11718" y="-224"/>
                <a:ext cx="30" cy="29"/>
              </a:xfrm>
              <a:custGeom>
                <a:pathLst>
                  <a:path extrusionOk="0" h="19" w="20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8" name="Shape 588"/>
              <p:cNvSpPr/>
              <p:nvPr/>
            </p:nvSpPr>
            <p:spPr>
              <a:xfrm>
                <a:off x="11875" y="-272"/>
                <a:ext cx="35" cy="33"/>
              </a:xfrm>
              <a:custGeom>
                <a:pathLst>
                  <a:path extrusionOk="0" h="22" w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12034" y="-317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0" name="Shape 590"/>
              <p:cNvSpPr/>
              <p:nvPr/>
            </p:nvSpPr>
            <p:spPr>
              <a:xfrm>
                <a:off x="12192" y="-363"/>
                <a:ext cx="40" cy="37"/>
              </a:xfrm>
              <a:custGeom>
                <a:pathLst>
                  <a:path extrusionOk="0" h="25" w="27">
                    <a:moveTo>
                      <a:pt x="22" y="21"/>
                    </a:moveTo>
                    <a:cubicBezTo>
                      <a:pt x="27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1" name="Shape 591"/>
              <p:cNvSpPr/>
              <p:nvPr/>
            </p:nvSpPr>
            <p:spPr>
              <a:xfrm>
                <a:off x="12349" y="-411"/>
                <a:ext cx="47" cy="43"/>
              </a:xfrm>
              <a:custGeom>
                <a:pathLst>
                  <a:path extrusionOk="0" h="29" w="31">
                    <a:moveTo>
                      <a:pt x="25" y="24"/>
                    </a:move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2" name="Shape 592"/>
              <p:cNvSpPr/>
              <p:nvPr/>
            </p:nvSpPr>
            <p:spPr>
              <a:xfrm>
                <a:off x="12507" y="-459"/>
                <a:ext cx="51" cy="48"/>
              </a:xfrm>
              <a:custGeom>
                <a:pathLst>
                  <a:path extrusionOk="0" h="32" w="34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3" name="Shape 593"/>
              <p:cNvSpPr/>
              <p:nvPr/>
            </p:nvSpPr>
            <p:spPr>
              <a:xfrm>
                <a:off x="12665" y="-505"/>
                <a:ext cx="55" cy="52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4" name="Shape 594"/>
              <p:cNvSpPr/>
              <p:nvPr/>
            </p:nvSpPr>
            <p:spPr>
              <a:xfrm>
                <a:off x="12822" y="-553"/>
                <a:ext cx="62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5" name="Shape 595"/>
              <p:cNvSpPr/>
              <p:nvPr/>
            </p:nvSpPr>
            <p:spPr>
              <a:xfrm>
                <a:off x="12980" y="-600"/>
                <a:ext cx="66" cy="62"/>
              </a:xfrm>
              <a:custGeom>
                <a:pathLst>
                  <a:path extrusionOk="0" h="41" w="44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6" name="Shape 596"/>
              <p:cNvSpPr/>
              <p:nvPr/>
            </p:nvSpPr>
            <p:spPr>
              <a:xfrm>
                <a:off x="13137" y="-648"/>
                <a:ext cx="71" cy="66"/>
              </a:xfrm>
              <a:custGeom>
                <a:pathLst>
                  <a:path extrusionOk="0" h="44" w="47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7" name="Shape 597"/>
              <p:cNvSpPr/>
              <p:nvPr/>
            </p:nvSpPr>
            <p:spPr>
              <a:xfrm>
                <a:off x="13295" y="-694"/>
                <a:ext cx="76" cy="70"/>
              </a:xfrm>
              <a:custGeom>
                <a:pathLst>
                  <a:path extrusionOk="0" h="47" w="51">
                    <a:moveTo>
                      <a:pt x="41" y="39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8" name="Shape 598"/>
              <p:cNvSpPr/>
              <p:nvPr/>
            </p:nvSpPr>
            <p:spPr>
              <a:xfrm>
                <a:off x="13455" y="-739"/>
                <a:ext cx="75" cy="70"/>
              </a:xfrm>
              <a:custGeom>
                <a:pathLst>
                  <a:path extrusionOk="0" h="47" w="50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9" name="Shape 599"/>
              <p:cNvSpPr/>
              <p:nvPr/>
            </p:nvSpPr>
            <p:spPr>
              <a:xfrm>
                <a:off x="13613" y="-787"/>
                <a:ext cx="79" cy="75"/>
              </a:xfrm>
              <a:custGeom>
                <a:pathLst>
                  <a:path extrusionOk="0" h="50" w="53">
                    <a:moveTo>
                      <a:pt x="10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0"/>
                      <a:pt x="34" y="50"/>
                      <a:pt x="44" y="42"/>
                    </a:cubicBezTo>
                    <a:cubicBezTo>
                      <a:pt x="53" y="33"/>
                      <a:pt x="53" y="18"/>
                      <a:pt x="44" y="10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0" name="Shape 600"/>
              <p:cNvSpPr/>
              <p:nvPr/>
            </p:nvSpPr>
            <p:spPr>
              <a:xfrm>
                <a:off x="13771" y="-833"/>
                <a:ext cx="85" cy="79"/>
              </a:xfrm>
              <a:custGeom>
                <a:pathLst>
                  <a:path extrusionOk="0" h="53" w="57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1" name="Shape 601"/>
              <p:cNvSpPr/>
              <p:nvPr/>
            </p:nvSpPr>
            <p:spPr>
              <a:xfrm>
                <a:off x="13928" y="-881"/>
                <a:ext cx="90" cy="85"/>
              </a:xfrm>
              <a:custGeom>
                <a:pathLst>
                  <a:path extrusionOk="0" h="57" w="60">
                    <a:moveTo>
                      <a:pt x="11" y="10"/>
                    </a:moveTo>
                    <a:cubicBezTo>
                      <a:pt x="0" y="20"/>
                      <a:pt x="0" y="36"/>
                      <a:pt x="11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2" name="Shape 602"/>
              <p:cNvSpPr/>
              <p:nvPr/>
            </p:nvSpPr>
            <p:spPr>
              <a:xfrm>
                <a:off x="14086" y="-928"/>
                <a:ext cx="96" cy="89"/>
              </a:xfrm>
              <a:custGeom>
                <a:pathLst>
                  <a:path extrusionOk="0" h="59" w="64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3" name="Shape 603"/>
              <p:cNvSpPr/>
              <p:nvPr/>
            </p:nvSpPr>
            <p:spPr>
              <a:xfrm>
                <a:off x="14243" y="-974"/>
                <a:ext cx="101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4" name="Shape 604"/>
              <p:cNvSpPr/>
              <p:nvPr/>
            </p:nvSpPr>
            <p:spPr>
              <a:xfrm>
                <a:off x="14401" y="-1022"/>
                <a:ext cx="105" cy="97"/>
              </a:xfrm>
              <a:custGeom>
                <a:pathLst>
                  <a:path extrusionOk="0" h="65" w="70">
                    <a:moveTo>
                      <a:pt x="13" y="12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5" name="Shape 605"/>
              <p:cNvSpPr/>
              <p:nvPr/>
            </p:nvSpPr>
            <p:spPr>
              <a:xfrm>
                <a:off x="14558" y="-1070"/>
                <a:ext cx="110" cy="103"/>
              </a:xfrm>
              <a:custGeom>
                <a:pathLst>
                  <a:path extrusionOk="0" h="69" w="73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6" name="Shape 606"/>
              <p:cNvSpPr/>
              <p:nvPr/>
            </p:nvSpPr>
            <p:spPr>
              <a:xfrm>
                <a:off x="14716" y="-1117"/>
                <a:ext cx="115" cy="108"/>
              </a:xfrm>
              <a:custGeom>
                <a:pathLst>
                  <a:path extrusionOk="0" h="72" w="77">
                    <a:moveTo>
                      <a:pt x="14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2"/>
                      <a:pt x="63" y="59"/>
                    </a:cubicBez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7" name="Shape 607"/>
              <p:cNvSpPr/>
              <p:nvPr/>
            </p:nvSpPr>
            <p:spPr>
              <a:xfrm>
                <a:off x="14875" y="-1162"/>
                <a:ext cx="115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1" y="25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4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8" name="Shape 608"/>
              <p:cNvSpPr/>
              <p:nvPr/>
            </p:nvSpPr>
            <p:spPr>
              <a:xfrm>
                <a:off x="15034" y="-1210"/>
                <a:ext cx="120" cy="113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5" y="14"/>
                    </a:cubicBezTo>
                    <a:cubicBezTo>
                      <a:pt x="52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9" name="Shape 609"/>
              <p:cNvSpPr/>
              <p:nvPr/>
            </p:nvSpPr>
            <p:spPr>
              <a:xfrm>
                <a:off x="15190" y="-1256"/>
                <a:ext cx="126" cy="117"/>
              </a:xfrm>
              <a:custGeom>
                <a:pathLst>
                  <a:path extrusionOk="0" h="78" w="84">
                    <a:moveTo>
                      <a:pt x="16" y="14"/>
                    </a:moveTo>
                    <a:cubicBezTo>
                      <a:pt x="1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0" name="Shape 610"/>
              <p:cNvSpPr/>
              <p:nvPr/>
            </p:nvSpPr>
            <p:spPr>
              <a:xfrm>
                <a:off x="15348" y="-1304"/>
                <a:ext cx="130" cy="123"/>
              </a:xfrm>
              <a:custGeom>
                <a:pathLst>
                  <a:path extrusionOk="0" h="82" w="87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2"/>
                      <a:pt x="56" y="82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1" name="Shape 611"/>
              <p:cNvSpPr/>
              <p:nvPr/>
            </p:nvSpPr>
            <p:spPr>
              <a:xfrm>
                <a:off x="15507" y="-1350"/>
                <a:ext cx="135" cy="125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2" y="84"/>
                      <a:pt x="57" y="84"/>
                      <a:pt x="73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2" name="Shape 612"/>
              <p:cNvSpPr/>
              <p:nvPr/>
            </p:nvSpPr>
            <p:spPr>
              <a:xfrm>
                <a:off x="15664" y="-1398"/>
                <a:ext cx="140" cy="130"/>
              </a:xfrm>
              <a:custGeom>
                <a:pathLst>
                  <a:path extrusionOk="0" h="87" w="93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3" name="Shape 613"/>
              <p:cNvSpPr/>
              <p:nvPr/>
            </p:nvSpPr>
            <p:spPr>
              <a:xfrm>
                <a:off x="15822" y="-1445"/>
                <a:ext cx="144" cy="135"/>
              </a:xfrm>
              <a:custGeom>
                <a:pathLst>
                  <a:path extrusionOk="0" h="90" w="96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4" name="Shape 614"/>
              <p:cNvSpPr/>
              <p:nvPr/>
            </p:nvSpPr>
            <p:spPr>
              <a:xfrm>
                <a:off x="15979" y="-1493"/>
                <a:ext cx="149" cy="141"/>
              </a:xfrm>
              <a:custGeom>
                <a:pathLst>
                  <a:path extrusionOk="0" h="94" w="99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0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5" name="Shape 615"/>
              <p:cNvSpPr/>
              <p:nvPr/>
            </p:nvSpPr>
            <p:spPr>
              <a:xfrm>
                <a:off x="16138" y="-1538"/>
                <a:ext cx="150" cy="141"/>
              </a:xfrm>
              <a:custGeom>
                <a:pathLst>
                  <a:path extrusionOk="0" h="94" w="100">
                    <a:moveTo>
                      <a:pt x="18" y="17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4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6" name="Shape 616"/>
              <p:cNvSpPr/>
              <p:nvPr/>
            </p:nvSpPr>
            <p:spPr>
              <a:xfrm>
                <a:off x="16296" y="-1562"/>
                <a:ext cx="31" cy="99"/>
              </a:xfrm>
              <a:custGeom>
                <a:pathLst>
                  <a:path extrusionOk="0" h="66" w="21">
                    <a:moveTo>
                      <a:pt x="19" y="64"/>
                    </a:moveTo>
                    <a:cubicBezTo>
                      <a:pt x="19" y="65"/>
                      <a:pt x="21" y="65"/>
                      <a:pt x="21" y="6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19"/>
                      <a:pt x="0" y="47"/>
                      <a:pt x="19" y="6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7" name="Shape 617"/>
              <p:cNvSpPr/>
              <p:nvPr/>
            </p:nvSpPr>
            <p:spPr>
              <a:xfrm>
                <a:off x="10976" y="161"/>
                <a:ext cx="8" cy="6"/>
              </a:xfrm>
              <a:custGeom>
                <a:pathLst>
                  <a:path extrusionOk="0" h="4" w="5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8" name="Shape 618"/>
              <p:cNvSpPr/>
              <p:nvPr/>
            </p:nvSpPr>
            <p:spPr>
              <a:xfrm>
                <a:off x="11134" y="113"/>
                <a:ext cx="12" cy="12"/>
              </a:xfrm>
              <a:custGeom>
                <a:pathLst>
                  <a:path extrusionOk="0" h="8" w="8">
                    <a:moveTo>
                      <a:pt x="2" y="2"/>
                    </a:moveTo>
                    <a:cubicBezTo>
                      <a:pt x="0" y="3"/>
                      <a:pt x="1" y="5"/>
                      <a:pt x="2" y="6"/>
                    </a:cubicBezTo>
                    <a:cubicBezTo>
                      <a:pt x="3" y="7"/>
                      <a:pt x="5" y="8"/>
                      <a:pt x="7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1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9" name="Shape 619"/>
              <p:cNvSpPr/>
              <p:nvPr/>
            </p:nvSpPr>
            <p:spPr>
              <a:xfrm>
                <a:off x="11292" y="67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0" name="Shape 620"/>
              <p:cNvSpPr/>
              <p:nvPr/>
            </p:nvSpPr>
            <p:spPr>
              <a:xfrm>
                <a:off x="11452" y="22"/>
                <a:ext cx="17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1" name="Shape 621"/>
              <p:cNvSpPr/>
              <p:nvPr/>
            </p:nvSpPr>
            <p:spPr>
              <a:xfrm>
                <a:off x="11610" y="-26"/>
                <a:ext cx="21" cy="21"/>
              </a:xfrm>
              <a:custGeom>
                <a:pathLst>
                  <a:path extrusionOk="0" h="14" w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2" name="Shape 622"/>
              <p:cNvSpPr/>
              <p:nvPr/>
            </p:nvSpPr>
            <p:spPr>
              <a:xfrm>
                <a:off x="11767" y="-72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3" name="Shape 623"/>
              <p:cNvSpPr/>
              <p:nvPr/>
            </p:nvSpPr>
            <p:spPr>
              <a:xfrm>
                <a:off x="11925" y="-119"/>
                <a:ext cx="31" cy="29"/>
              </a:xfrm>
              <a:custGeom>
                <a:pathLst>
                  <a:path extrusionOk="0" h="19" w="21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1" y="6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4" name="Shape 624"/>
              <p:cNvSpPr/>
              <p:nvPr/>
            </p:nvSpPr>
            <p:spPr>
              <a:xfrm>
                <a:off x="12082" y="-167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5" name="Shape 625"/>
              <p:cNvSpPr/>
              <p:nvPr/>
            </p:nvSpPr>
            <p:spPr>
              <a:xfrm>
                <a:off x="12240" y="-215"/>
                <a:ext cx="40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7"/>
                      <a:pt x="27" y="10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6" name="Shape 626"/>
              <p:cNvSpPr/>
              <p:nvPr/>
            </p:nvSpPr>
            <p:spPr>
              <a:xfrm>
                <a:off x="12397" y="-261"/>
                <a:ext cx="47" cy="42"/>
              </a:xfrm>
              <a:custGeom>
                <a:pathLst>
                  <a:path extrusionOk="0" h="28" w="31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7" name="Shape 627"/>
              <p:cNvSpPr/>
              <p:nvPr/>
            </p:nvSpPr>
            <p:spPr>
              <a:xfrm>
                <a:off x="12555" y="-309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8" name="Shape 628"/>
              <p:cNvSpPr/>
              <p:nvPr/>
            </p:nvSpPr>
            <p:spPr>
              <a:xfrm>
                <a:off x="12713" y="-356"/>
                <a:ext cx="55" cy="53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9" name="Shape 629"/>
              <p:cNvSpPr/>
              <p:nvPr/>
            </p:nvSpPr>
            <p:spPr>
              <a:xfrm>
                <a:off x="12873" y="-400"/>
                <a:ext cx="56" cy="52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0" name="Shape 630"/>
              <p:cNvSpPr/>
              <p:nvPr/>
            </p:nvSpPr>
            <p:spPr>
              <a:xfrm>
                <a:off x="13031" y="-448"/>
                <a:ext cx="60" cy="56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1" name="Shape 631"/>
              <p:cNvSpPr/>
              <p:nvPr/>
            </p:nvSpPr>
            <p:spPr>
              <a:xfrm>
                <a:off x="13188" y="-495"/>
                <a:ext cx="65" cy="62"/>
              </a:xfrm>
              <a:custGeom>
                <a:pathLst>
                  <a:path extrusionOk="0" h="41" w="43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2" name="Shape 632"/>
              <p:cNvSpPr/>
              <p:nvPr/>
            </p:nvSpPr>
            <p:spPr>
              <a:xfrm>
                <a:off x="13346" y="-543"/>
                <a:ext cx="70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3" name="Shape 633"/>
              <p:cNvSpPr/>
              <p:nvPr/>
            </p:nvSpPr>
            <p:spPr>
              <a:xfrm>
                <a:off x="13503" y="-589"/>
                <a:ext cx="75" cy="70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4" name="Shape 634"/>
              <p:cNvSpPr/>
              <p:nvPr/>
            </p:nvSpPr>
            <p:spPr>
              <a:xfrm>
                <a:off x="13661" y="-637"/>
                <a:ext cx="81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5" name="Shape 635"/>
              <p:cNvSpPr/>
              <p:nvPr/>
            </p:nvSpPr>
            <p:spPr>
              <a:xfrm>
                <a:off x="13819" y="-684"/>
                <a:ext cx="85" cy="80"/>
              </a:xfrm>
              <a:custGeom>
                <a:pathLst>
                  <a:path extrusionOk="0" h="53" w="57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6" name="Shape 636"/>
              <p:cNvSpPr/>
              <p:nvPr/>
            </p:nvSpPr>
            <p:spPr>
              <a:xfrm>
                <a:off x="13976" y="-732"/>
                <a:ext cx="90" cy="84"/>
              </a:xfrm>
              <a:custGeom>
                <a:pathLst>
                  <a:path extrusionOk="0" h="56" w="60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7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7" name="Shape 637"/>
              <p:cNvSpPr/>
              <p:nvPr/>
            </p:nvSpPr>
            <p:spPr>
              <a:xfrm>
                <a:off x="14137" y="-777"/>
                <a:ext cx="90" cy="84"/>
              </a:xfrm>
              <a:custGeom>
                <a:pathLst>
                  <a:path extrusionOk="0" h="56" w="60">
                    <a:moveTo>
                      <a:pt x="10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7"/>
                    </a:cubicBez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8" name="Shape 638"/>
              <p:cNvSpPr/>
              <p:nvPr/>
            </p:nvSpPr>
            <p:spPr>
              <a:xfrm>
                <a:off x="14293" y="-825"/>
                <a:ext cx="96" cy="90"/>
              </a:xfrm>
              <a:custGeom>
                <a:pathLst>
                  <a:path extrusionOk="0" h="60" w="64">
                    <a:moveTo>
                      <a:pt x="12" y="11"/>
                    </a:moveTo>
                    <a:cubicBezTo>
                      <a:pt x="0" y="22"/>
                      <a:pt x="0" y="39"/>
                      <a:pt x="12" y="50"/>
                    </a:cubicBezTo>
                    <a:cubicBezTo>
                      <a:pt x="23" y="60"/>
                      <a:pt x="41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1"/>
                      <a:pt x="23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9" name="Shape 639"/>
              <p:cNvSpPr/>
              <p:nvPr/>
            </p:nvSpPr>
            <p:spPr>
              <a:xfrm>
                <a:off x="14452" y="-871"/>
                <a:ext cx="99" cy="94"/>
              </a:xfrm>
              <a:custGeom>
                <a:pathLst>
                  <a:path extrusionOk="0" h="63" w="66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3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0" name="Shape 640"/>
              <p:cNvSpPr/>
              <p:nvPr/>
            </p:nvSpPr>
            <p:spPr>
              <a:xfrm>
                <a:off x="14609" y="-917"/>
                <a:ext cx="105" cy="97"/>
              </a:xfrm>
              <a:custGeom>
                <a:pathLst>
                  <a:path extrusionOk="0" h="65" w="70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1" name="Shape 641"/>
              <p:cNvSpPr/>
              <p:nvPr/>
            </p:nvSpPr>
            <p:spPr>
              <a:xfrm>
                <a:off x="14767" y="-965"/>
                <a:ext cx="109" cy="103"/>
              </a:xfrm>
              <a:custGeom>
                <a:pathLst>
                  <a:path extrusionOk="0" h="69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2" name="Shape 642"/>
              <p:cNvSpPr/>
              <p:nvPr/>
            </p:nvSpPr>
            <p:spPr>
              <a:xfrm>
                <a:off x="14924" y="-1012"/>
                <a:ext cx="114" cy="107"/>
              </a:xfrm>
              <a:custGeom>
                <a:pathLst>
                  <a:path extrusionOk="0" h="71" w="76">
                    <a:moveTo>
                      <a:pt x="13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1"/>
                      <a:pt x="63" y="59"/>
                    </a:cubicBezTo>
                    <a:cubicBezTo>
                      <a:pt x="76" y="46"/>
                      <a:pt x="76" y="25"/>
                      <a:pt x="63" y="13"/>
                    </a:cubicBezTo>
                    <a:cubicBezTo>
                      <a:pt x="49" y="0"/>
                      <a:pt x="27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3" name="Shape 643"/>
              <p:cNvSpPr/>
              <p:nvPr/>
            </p:nvSpPr>
            <p:spPr>
              <a:xfrm>
                <a:off x="15082" y="-1060"/>
                <a:ext cx="120" cy="113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6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4" name="Shape 644"/>
              <p:cNvSpPr/>
              <p:nvPr/>
            </p:nvSpPr>
            <p:spPr>
              <a:xfrm>
                <a:off x="15240" y="-1106"/>
                <a:ext cx="124" cy="117"/>
              </a:xfrm>
              <a:custGeom>
                <a:pathLst>
                  <a:path extrusionOk="0" h="78" w="83">
                    <a:moveTo>
                      <a:pt x="15" y="13"/>
                    </a:moveTo>
                    <a:cubicBezTo>
                      <a:pt x="0" y="27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5" name="Shape 645"/>
              <p:cNvSpPr/>
              <p:nvPr/>
            </p:nvSpPr>
            <p:spPr>
              <a:xfrm>
                <a:off x="15396" y="-1154"/>
                <a:ext cx="132" cy="121"/>
              </a:xfrm>
              <a:custGeom>
                <a:pathLst>
                  <a:path extrusionOk="0" h="81" w="88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8" y="29"/>
                      <a:pt x="72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6" name="Shape 646"/>
              <p:cNvSpPr/>
              <p:nvPr/>
            </p:nvSpPr>
            <p:spPr>
              <a:xfrm>
                <a:off x="15556" y="-1199"/>
                <a:ext cx="131" cy="121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7" name="Shape 647"/>
              <p:cNvSpPr/>
              <p:nvPr/>
            </p:nvSpPr>
            <p:spPr>
              <a:xfrm>
                <a:off x="15715" y="-1246"/>
                <a:ext cx="134" cy="125"/>
              </a:xfrm>
              <a:custGeom>
                <a:pathLst>
                  <a:path extrusionOk="0" h="83" w="89">
                    <a:moveTo>
                      <a:pt x="16" y="15"/>
                    </a:moveTo>
                    <a:cubicBezTo>
                      <a:pt x="0" y="29"/>
                      <a:pt x="0" y="54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8" name="Shape 648"/>
              <p:cNvSpPr/>
              <p:nvPr/>
            </p:nvSpPr>
            <p:spPr>
              <a:xfrm>
                <a:off x="15871" y="-1293"/>
                <a:ext cx="141" cy="130"/>
              </a:xfrm>
              <a:custGeom>
                <a:pathLst>
                  <a:path extrusionOk="0" h="87" w="94">
                    <a:moveTo>
                      <a:pt x="17" y="15"/>
                    </a:moveTo>
                    <a:cubicBezTo>
                      <a:pt x="1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7"/>
                      <a:pt x="94" y="31"/>
                      <a:pt x="77" y="16"/>
                    </a:cubicBezTo>
                    <a:cubicBezTo>
                      <a:pt x="61" y="0"/>
                      <a:pt x="34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9" name="Shape 649"/>
              <p:cNvSpPr/>
              <p:nvPr/>
            </p:nvSpPr>
            <p:spPr>
              <a:xfrm>
                <a:off x="16030" y="-1340"/>
                <a:ext cx="144" cy="135"/>
              </a:xfrm>
              <a:custGeom>
                <a:pathLst>
                  <a:path extrusionOk="0" h="90" w="96">
                    <a:moveTo>
                      <a:pt x="79" y="74"/>
                    </a:move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5"/>
                    </a:cubicBezTo>
                    <a:cubicBezTo>
                      <a:pt x="0" y="31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0" name="Shape 650"/>
              <p:cNvSpPr/>
              <p:nvPr/>
            </p:nvSpPr>
            <p:spPr>
              <a:xfrm>
                <a:off x="16327" y="-1332"/>
                <a:ext cx="3" cy="30"/>
              </a:xfrm>
              <a:custGeom>
                <a:pathLst>
                  <a:path extrusionOk="0" h="20" w="2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13"/>
                      <a:pt x="2" y="7"/>
                      <a:pt x="0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1" name="Shape 651"/>
              <p:cNvSpPr/>
              <p:nvPr/>
            </p:nvSpPr>
            <p:spPr>
              <a:xfrm>
                <a:off x="16186" y="-1388"/>
                <a:ext cx="141" cy="139"/>
              </a:xfrm>
              <a:custGeom>
                <a:pathLst>
                  <a:path extrusionOk="0" h="93" w="94">
                    <a:moveTo>
                      <a:pt x="18" y="16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3"/>
                      <a:pt x="65" y="93"/>
                      <a:pt x="82" y="77"/>
                    </a:cubicBezTo>
                    <a:cubicBezTo>
                      <a:pt x="89" y="71"/>
                      <a:pt x="93" y="64"/>
                      <a:pt x="94" y="5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0"/>
                      <a:pt x="89" y="2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2" name="Shape 652"/>
              <p:cNvSpPr/>
              <p:nvPr/>
            </p:nvSpPr>
            <p:spPr>
              <a:xfrm>
                <a:off x="11185" y="266"/>
                <a:ext cx="6" cy="6"/>
              </a:xfrm>
              <a:custGeom>
                <a:pathLst>
                  <a:path extrusionOk="0" h="4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3" name="Shape 653"/>
              <p:cNvSpPr/>
              <p:nvPr/>
            </p:nvSpPr>
            <p:spPr>
              <a:xfrm>
                <a:off x="11343" y="218"/>
                <a:ext cx="12" cy="11"/>
              </a:xfrm>
              <a:custGeom>
                <a:pathLst>
                  <a:path extrusionOk="0" h="7" w="8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4" name="Shape 654"/>
              <p:cNvSpPr/>
              <p:nvPr/>
            </p:nvSpPr>
            <p:spPr>
              <a:xfrm>
                <a:off x="11500" y="172"/>
                <a:ext cx="17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5" name="Shape 655"/>
              <p:cNvSpPr/>
              <p:nvPr/>
            </p:nvSpPr>
            <p:spPr>
              <a:xfrm>
                <a:off x="11658" y="124"/>
                <a:ext cx="21" cy="19"/>
              </a:xfrm>
              <a:custGeom>
                <a:pathLst>
                  <a:path extrusionOk="0" h="13" w="14">
                    <a:moveTo>
                      <a:pt x="3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6" name="Shape 656"/>
              <p:cNvSpPr/>
              <p:nvPr/>
            </p:nvSpPr>
            <p:spPr>
              <a:xfrm>
                <a:off x="11815" y="77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7" name="Shape 657"/>
              <p:cNvSpPr/>
              <p:nvPr/>
            </p:nvSpPr>
            <p:spPr>
              <a:xfrm>
                <a:off x="11973" y="30"/>
                <a:ext cx="31" cy="28"/>
              </a:xfrm>
              <a:custGeom>
                <a:pathLst>
                  <a:path extrusionOk="0" h="19" w="21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8" name="Shape 658"/>
              <p:cNvSpPr/>
              <p:nvPr/>
            </p:nvSpPr>
            <p:spPr>
              <a:xfrm>
                <a:off x="12130" y="-17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9" name="Shape 659"/>
              <p:cNvSpPr/>
              <p:nvPr/>
            </p:nvSpPr>
            <p:spPr>
              <a:xfrm>
                <a:off x="12291" y="-62"/>
                <a:ext cx="36" cy="33"/>
              </a:xfrm>
              <a:custGeom>
                <a:pathLst>
                  <a:path extrusionOk="0" h="22" w="24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4" y="14"/>
                      <a:pt x="24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0" name="Shape 660"/>
              <p:cNvSpPr/>
              <p:nvPr/>
            </p:nvSpPr>
            <p:spPr>
              <a:xfrm>
                <a:off x="12449" y="-110"/>
                <a:ext cx="40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1" name="Shape 661"/>
              <p:cNvSpPr/>
              <p:nvPr/>
            </p:nvSpPr>
            <p:spPr>
              <a:xfrm>
                <a:off x="12606" y="-156"/>
                <a:ext cx="45" cy="42"/>
              </a:xfrm>
              <a:custGeom>
                <a:pathLst>
                  <a:path extrusionOk="0" h="28" w="30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2" name="Shape 662"/>
              <p:cNvSpPr/>
              <p:nvPr/>
            </p:nvSpPr>
            <p:spPr>
              <a:xfrm>
                <a:off x="12764" y="-204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3" name="Shape 663"/>
              <p:cNvSpPr/>
              <p:nvPr/>
            </p:nvSpPr>
            <p:spPr>
              <a:xfrm>
                <a:off x="12921" y="-252"/>
                <a:ext cx="56" cy="54"/>
              </a:xfrm>
              <a:custGeom>
                <a:pathLst>
                  <a:path extrusionOk="0" h="36" w="37">
                    <a:moveTo>
                      <a:pt x="30" y="29"/>
                    </a:moveTo>
                    <a:cubicBezTo>
                      <a:pt x="37" y="23"/>
                      <a:pt x="37" y="13"/>
                      <a:pt x="31" y="7"/>
                    </a:cubicBezTo>
                    <a:cubicBezTo>
                      <a:pt x="24" y="0"/>
                      <a:pt x="13" y="1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6"/>
                      <a:pt x="30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4" name="Shape 664"/>
              <p:cNvSpPr/>
              <p:nvPr/>
            </p:nvSpPr>
            <p:spPr>
              <a:xfrm>
                <a:off x="13079" y="-299"/>
                <a:ext cx="60" cy="57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5" name="Shape 665"/>
              <p:cNvSpPr/>
              <p:nvPr/>
            </p:nvSpPr>
            <p:spPr>
              <a:xfrm>
                <a:off x="13236" y="-345"/>
                <a:ext cx="65" cy="60"/>
              </a:xfrm>
              <a:custGeom>
                <a:pathLst>
                  <a:path extrusionOk="0" h="40" w="43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6" name="Shape 666"/>
              <p:cNvSpPr/>
              <p:nvPr/>
            </p:nvSpPr>
            <p:spPr>
              <a:xfrm>
                <a:off x="13394" y="-393"/>
                <a:ext cx="70" cy="66"/>
              </a:xfrm>
              <a:custGeom>
                <a:pathLst>
                  <a:path extrusionOk="0" h="44" w="47">
                    <a:moveTo>
                      <a:pt x="39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7" name="Shape 667"/>
              <p:cNvSpPr/>
              <p:nvPr/>
            </p:nvSpPr>
            <p:spPr>
              <a:xfrm>
                <a:off x="13554" y="-438"/>
                <a:ext cx="69" cy="66"/>
              </a:xfrm>
              <a:custGeom>
                <a:pathLst>
                  <a:path extrusionOk="0" h="44" w="46">
                    <a:moveTo>
                      <a:pt x="38" y="36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8" name="Shape 668"/>
              <p:cNvSpPr/>
              <p:nvPr/>
            </p:nvSpPr>
            <p:spPr>
              <a:xfrm>
                <a:off x="13712" y="-484"/>
                <a:ext cx="75" cy="70"/>
              </a:xfrm>
              <a:custGeom>
                <a:pathLst>
                  <a:path extrusionOk="0" h="47" w="50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7" y="47"/>
                      <a:pt x="32" y="47"/>
                      <a:pt x="41" y="38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9" name="Shape 669"/>
              <p:cNvSpPr/>
              <p:nvPr/>
            </p:nvSpPr>
            <p:spPr>
              <a:xfrm>
                <a:off x="13870" y="-532"/>
                <a:ext cx="79" cy="75"/>
              </a:xfrm>
              <a:custGeom>
                <a:pathLst>
                  <a:path extrusionOk="0" h="50" w="53">
                    <a:moveTo>
                      <a:pt x="44" y="9"/>
                    </a:move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8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0" name="Shape 670"/>
              <p:cNvSpPr/>
              <p:nvPr/>
            </p:nvSpPr>
            <p:spPr>
              <a:xfrm>
                <a:off x="14026" y="-580"/>
                <a:ext cx="87" cy="81"/>
              </a:xfrm>
              <a:custGeom>
                <a:pathLst>
                  <a:path extrusionOk="0" h="54" w="58">
                    <a:moveTo>
                      <a:pt x="47" y="45"/>
                    </a:moveTo>
                    <a:cubicBezTo>
                      <a:pt x="58" y="35"/>
                      <a:pt x="58" y="19"/>
                      <a:pt x="48" y="10"/>
                    </a:cubicBezTo>
                    <a:cubicBezTo>
                      <a:pt x="38" y="0"/>
                      <a:pt x="21" y="1"/>
                      <a:pt x="11" y="10"/>
                    </a:cubicBezTo>
                    <a:cubicBezTo>
                      <a:pt x="1" y="19"/>
                      <a:pt x="0" y="35"/>
                      <a:pt x="11" y="44"/>
                    </a:cubicBezTo>
                    <a:cubicBezTo>
                      <a:pt x="21" y="54"/>
                      <a:pt x="37" y="54"/>
                      <a:pt x="47" y="4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1" name="Shape 671"/>
              <p:cNvSpPr/>
              <p:nvPr/>
            </p:nvSpPr>
            <p:spPr>
              <a:xfrm>
                <a:off x="14183" y="-627"/>
                <a:ext cx="92" cy="86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7"/>
                    </a:cubicBezTo>
                    <a:cubicBezTo>
                      <a:pt x="22" y="57"/>
                      <a:pt x="39" y="56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2" name="Shape 672"/>
              <p:cNvSpPr/>
              <p:nvPr/>
            </p:nvSpPr>
            <p:spPr>
              <a:xfrm>
                <a:off x="14342" y="-675"/>
                <a:ext cx="95" cy="90"/>
              </a:xfrm>
              <a:custGeom>
                <a:pathLst>
                  <a:path extrusionOk="0" h="60" w="63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50"/>
                    </a:cubicBez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3" y="0"/>
                      <a:pt x="11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3" name="Shape 673"/>
              <p:cNvSpPr/>
              <p:nvPr/>
            </p:nvSpPr>
            <p:spPr>
              <a:xfrm>
                <a:off x="14500" y="-721"/>
                <a:ext cx="99" cy="93"/>
              </a:xfrm>
              <a:custGeom>
                <a:pathLst>
                  <a:path extrusionOk="0" h="62" w="66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4" name="Shape 674"/>
              <p:cNvSpPr/>
              <p:nvPr/>
            </p:nvSpPr>
            <p:spPr>
              <a:xfrm>
                <a:off x="14657" y="-768"/>
                <a:ext cx="105" cy="98"/>
              </a:xfrm>
              <a:custGeom>
                <a:pathLst>
                  <a:path extrusionOk="0" h="65" w="70">
                    <a:moveTo>
                      <a:pt x="12" y="11"/>
                    </a:move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5" name="Shape 675"/>
              <p:cNvSpPr/>
              <p:nvPr/>
            </p:nvSpPr>
            <p:spPr>
              <a:xfrm>
                <a:off x="14815" y="-816"/>
                <a:ext cx="109" cy="104"/>
              </a:xfrm>
              <a:custGeom>
                <a:pathLst>
                  <a:path extrusionOk="0" h="69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6" name="Shape 676"/>
              <p:cNvSpPr/>
              <p:nvPr/>
            </p:nvSpPr>
            <p:spPr>
              <a:xfrm>
                <a:off x="14974" y="-860"/>
                <a:ext cx="111" cy="103"/>
              </a:xfrm>
              <a:custGeom>
                <a:pathLst>
                  <a:path extrusionOk="0" h="69" w="74">
                    <a:moveTo>
                      <a:pt x="14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4"/>
                      <a:pt x="74" y="25"/>
                      <a:pt x="61" y="13"/>
                    </a:cubicBezTo>
                    <a:cubicBezTo>
                      <a:pt x="48" y="0"/>
                      <a:pt x="27" y="0"/>
                      <a:pt x="14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7" name="Shape 677"/>
              <p:cNvSpPr/>
              <p:nvPr/>
            </p:nvSpPr>
            <p:spPr>
              <a:xfrm>
                <a:off x="15132" y="-908"/>
                <a:ext cx="115" cy="107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1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8" name="Shape 678"/>
              <p:cNvSpPr/>
              <p:nvPr/>
            </p:nvSpPr>
            <p:spPr>
              <a:xfrm>
                <a:off x="15289" y="-955"/>
                <a:ext cx="120" cy="113"/>
              </a:xfrm>
              <a:custGeom>
                <a:pathLst>
                  <a:path extrusionOk="0" h="75" w="80">
                    <a:moveTo>
                      <a:pt x="15" y="13"/>
                    </a:moveTo>
                    <a:cubicBezTo>
                      <a:pt x="0" y="26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9" name="Shape 679"/>
              <p:cNvSpPr/>
              <p:nvPr/>
            </p:nvSpPr>
            <p:spPr>
              <a:xfrm>
                <a:off x="15447" y="-1001"/>
                <a:ext cx="126" cy="117"/>
              </a:xfrm>
              <a:custGeom>
                <a:pathLst>
                  <a:path extrusionOk="0" h="78" w="84">
                    <a:moveTo>
                      <a:pt x="15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7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0" name="Shape 680"/>
              <p:cNvSpPr/>
              <p:nvPr/>
            </p:nvSpPr>
            <p:spPr>
              <a:xfrm>
                <a:off x="15604" y="-1049"/>
                <a:ext cx="131" cy="121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9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1" name="Shape 681"/>
              <p:cNvSpPr/>
              <p:nvPr/>
            </p:nvSpPr>
            <p:spPr>
              <a:xfrm>
                <a:off x="15763" y="-1096"/>
                <a:ext cx="134" cy="126"/>
              </a:xfrm>
              <a:custGeom>
                <a:pathLst>
                  <a:path extrusionOk="0" h="84" w="89">
                    <a:moveTo>
                      <a:pt x="16" y="14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4"/>
                      <a:pt x="73" y="68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2" name="Shape 682"/>
              <p:cNvSpPr/>
              <p:nvPr/>
            </p:nvSpPr>
            <p:spPr>
              <a:xfrm>
                <a:off x="15921" y="-1144"/>
                <a:ext cx="139" cy="131"/>
              </a:xfrm>
              <a:custGeom>
                <a:pathLst>
                  <a:path extrusionOk="0" h="87" w="93">
                    <a:moveTo>
                      <a:pt x="76" y="72"/>
                    </a:moveTo>
                    <a:cubicBezTo>
                      <a:pt x="93" y="56"/>
                      <a:pt x="93" y="31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3" name="Shape 683"/>
              <p:cNvSpPr/>
              <p:nvPr/>
            </p:nvSpPr>
            <p:spPr>
              <a:xfrm>
                <a:off x="16078" y="-1192"/>
                <a:ext cx="144" cy="137"/>
              </a:xfrm>
              <a:custGeom>
                <a:pathLst>
                  <a:path extrusionOk="0" h="91" w="96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1"/>
                      <a:pt x="79" y="75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84" name="Shape 684"/>
            <p:cNvGrpSpPr/>
            <p:nvPr/>
          </p:nvGrpSpPr>
          <p:grpSpPr>
            <a:xfrm>
              <a:off x="20794662" y="-1662112"/>
              <a:ext cx="8086726" cy="3838575"/>
              <a:chOff x="11233" y="-1235"/>
              <a:chExt cx="5094" cy="2418"/>
            </a:xfrm>
          </p:grpSpPr>
          <p:sp>
            <p:nvSpPr>
              <p:cNvPr id="685" name="Shape 685"/>
              <p:cNvSpPr/>
              <p:nvPr/>
            </p:nvSpPr>
            <p:spPr>
              <a:xfrm>
                <a:off x="16234" y="-1235"/>
                <a:ext cx="93" cy="133"/>
              </a:xfrm>
              <a:custGeom>
                <a:pathLst>
                  <a:path extrusionOk="0" h="89" w="62">
                    <a:moveTo>
                      <a:pt x="18" y="15"/>
                    </a:moveTo>
                    <a:cubicBezTo>
                      <a:pt x="0" y="31"/>
                      <a:pt x="0" y="58"/>
                      <a:pt x="18" y="75"/>
                    </a:cubicBezTo>
                    <a:cubicBezTo>
                      <a:pt x="30" y="86"/>
                      <a:pt x="47" y="89"/>
                      <a:pt x="62" y="8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7" y="0"/>
                      <a:pt x="30" y="3"/>
                      <a:pt x="18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6" name="Shape 686"/>
              <p:cNvSpPr/>
              <p:nvPr/>
            </p:nvSpPr>
            <p:spPr>
              <a:xfrm>
                <a:off x="11233" y="416"/>
                <a:ext cx="6" cy="5"/>
              </a:xfrm>
              <a:custGeom>
                <a:pathLst>
                  <a:path extrusionOk="0" h="3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7" name="Shape 687"/>
              <p:cNvSpPr/>
              <p:nvPr/>
            </p:nvSpPr>
            <p:spPr>
              <a:xfrm>
                <a:off x="11391" y="368"/>
                <a:ext cx="12" cy="11"/>
              </a:xfrm>
              <a:custGeom>
                <a:pathLst>
                  <a:path extrusionOk="0" h="7" w="8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8" name="Shape 688"/>
              <p:cNvSpPr/>
              <p:nvPr/>
            </p:nvSpPr>
            <p:spPr>
              <a:xfrm>
                <a:off x="11548" y="322"/>
                <a:ext cx="17" cy="15"/>
              </a:xfrm>
              <a:custGeom>
                <a:pathLst>
                  <a:path extrusionOk="0" h="10" w="11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9" name="Shape 689"/>
              <p:cNvSpPr/>
              <p:nvPr/>
            </p:nvSpPr>
            <p:spPr>
              <a:xfrm>
                <a:off x="11709" y="277"/>
                <a:ext cx="16" cy="15"/>
              </a:xfrm>
              <a:custGeom>
                <a:pathLst>
                  <a:path extrusionOk="0" h="10" w="11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0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Shape 690"/>
              <p:cNvSpPr/>
              <p:nvPr/>
            </p:nvSpPr>
            <p:spPr>
              <a:xfrm>
                <a:off x="11866" y="229"/>
                <a:ext cx="21" cy="19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9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Shape 691"/>
              <p:cNvSpPr/>
              <p:nvPr/>
            </p:nvSpPr>
            <p:spPr>
              <a:xfrm>
                <a:off x="12024" y="181"/>
                <a:ext cx="25" cy="25"/>
              </a:xfrm>
              <a:custGeom>
                <a:pathLst>
                  <a:path extrusionOk="0" h="17" w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2" name="Shape 692"/>
              <p:cNvSpPr/>
              <p:nvPr/>
            </p:nvSpPr>
            <p:spPr>
              <a:xfrm>
                <a:off x="12181" y="134"/>
                <a:ext cx="30" cy="29"/>
              </a:xfrm>
              <a:custGeom>
                <a:pathLst>
                  <a:path extrusionOk="0" h="19" w="20">
                    <a:moveTo>
                      <a:pt x="17" y="4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0" y="7"/>
                      <a:pt x="17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3" name="Shape 693"/>
              <p:cNvSpPr/>
              <p:nvPr/>
            </p:nvSpPr>
            <p:spPr>
              <a:xfrm>
                <a:off x="12339" y="88"/>
                <a:ext cx="34" cy="33"/>
              </a:xfrm>
              <a:custGeom>
                <a:pathLst>
                  <a:path extrusionOk="0" h="22" w="23">
                    <a:moveTo>
                      <a:pt x="19" y="4"/>
                    </a:moveTo>
                    <a:cubicBezTo>
                      <a:pt x="15" y="0"/>
                      <a:pt x="8" y="0"/>
                      <a:pt x="4" y="3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4" name="Shape 694"/>
              <p:cNvSpPr/>
              <p:nvPr/>
            </p:nvSpPr>
            <p:spPr>
              <a:xfrm>
                <a:off x="12497" y="40"/>
                <a:ext cx="40" cy="39"/>
              </a:xfrm>
              <a:custGeom>
                <a:pathLst>
                  <a:path extrusionOk="0" h="26" w="27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6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5" name="Shape 695"/>
              <p:cNvSpPr/>
              <p:nvPr/>
            </p:nvSpPr>
            <p:spPr>
              <a:xfrm>
                <a:off x="12654" y="-8"/>
                <a:ext cx="47" cy="43"/>
              </a:xfrm>
              <a:custGeom>
                <a:pathLst>
                  <a:path extrusionOk="0" h="29" w="31">
                    <a:moveTo>
                      <a:pt x="25" y="24"/>
                    </a:moveTo>
                    <a:cubicBezTo>
                      <a:pt x="31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6" name="Shape 696"/>
              <p:cNvSpPr/>
              <p:nvPr/>
            </p:nvSpPr>
            <p:spPr>
              <a:xfrm>
                <a:off x="12812" y="-54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7" name="Shape 697"/>
              <p:cNvSpPr/>
              <p:nvPr/>
            </p:nvSpPr>
            <p:spPr>
              <a:xfrm>
                <a:off x="12971" y="-99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3" y="0"/>
                      <a:pt x="7" y="6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8" name="Shape 698"/>
              <p:cNvSpPr/>
              <p:nvPr/>
            </p:nvSpPr>
            <p:spPr>
              <a:xfrm>
                <a:off x="13128" y="-146"/>
                <a:ext cx="57" cy="51"/>
              </a:xfrm>
              <a:custGeom>
                <a:pathLst>
                  <a:path extrusionOk="0" h="34" w="38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4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9" name="Shape 699"/>
              <p:cNvSpPr/>
              <p:nvPr/>
            </p:nvSpPr>
            <p:spPr>
              <a:xfrm>
                <a:off x="13286" y="-194"/>
                <a:ext cx="61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0" name="Shape 700"/>
              <p:cNvSpPr/>
              <p:nvPr/>
            </p:nvSpPr>
            <p:spPr>
              <a:xfrm>
                <a:off x="13445" y="-242"/>
                <a:ext cx="64" cy="62"/>
              </a:xfrm>
              <a:custGeom>
                <a:pathLst>
                  <a:path extrusionOk="0" h="41" w="43">
                    <a:moveTo>
                      <a:pt x="35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1"/>
                      <a:pt x="15" y="0"/>
                      <a:pt x="8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1" name="Shape 701"/>
              <p:cNvSpPr/>
              <p:nvPr/>
            </p:nvSpPr>
            <p:spPr>
              <a:xfrm>
                <a:off x="13602" y="-288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2" name="Shape 702"/>
              <p:cNvSpPr/>
              <p:nvPr/>
            </p:nvSpPr>
            <p:spPr>
              <a:xfrm>
                <a:off x="13760" y="-336"/>
                <a:ext cx="75" cy="72"/>
              </a:xfrm>
              <a:custGeom>
                <a:pathLst>
                  <a:path extrusionOk="0" h="48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3" name="Shape 703"/>
              <p:cNvSpPr/>
              <p:nvPr/>
            </p:nvSpPr>
            <p:spPr>
              <a:xfrm>
                <a:off x="13918" y="-383"/>
                <a:ext cx="79" cy="75"/>
              </a:xfrm>
              <a:custGeom>
                <a:pathLst>
                  <a:path extrusionOk="0" h="50" w="53">
                    <a:moveTo>
                      <a:pt x="44" y="41"/>
                    </a:moveTo>
                    <a:cubicBezTo>
                      <a:pt x="53" y="32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4" name="Shape 704"/>
              <p:cNvSpPr/>
              <p:nvPr/>
            </p:nvSpPr>
            <p:spPr>
              <a:xfrm>
                <a:off x="14075" y="-430"/>
                <a:ext cx="86" cy="80"/>
              </a:xfrm>
              <a:custGeom>
                <a:pathLst>
                  <a:path extrusionOk="0" h="54" w="57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6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5" name="Shape 705"/>
              <p:cNvSpPr/>
              <p:nvPr/>
            </p:nvSpPr>
            <p:spPr>
              <a:xfrm>
                <a:off x="14231" y="-477"/>
                <a:ext cx="92" cy="84"/>
              </a:xfrm>
              <a:custGeom>
                <a:pathLst>
                  <a:path extrusionOk="0" h="56" w="61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6" name="Shape 706"/>
              <p:cNvSpPr/>
              <p:nvPr/>
            </p:nvSpPr>
            <p:spPr>
              <a:xfrm>
                <a:off x="14392" y="-522"/>
                <a:ext cx="91" cy="84"/>
              </a:xfrm>
              <a:custGeom>
                <a:pathLst>
                  <a:path extrusionOk="0" h="56" w="61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7" name="Shape 707"/>
              <p:cNvSpPr/>
              <p:nvPr/>
            </p:nvSpPr>
            <p:spPr>
              <a:xfrm>
                <a:off x="14549" y="-570"/>
                <a:ext cx="96" cy="90"/>
              </a:xfrm>
              <a:custGeom>
                <a:pathLst>
                  <a:path extrusionOk="0" h="60" w="64">
                    <a:moveTo>
                      <a:pt x="12" y="49"/>
                    </a:move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8" name="Shape 708"/>
              <p:cNvSpPr/>
              <p:nvPr/>
            </p:nvSpPr>
            <p:spPr>
              <a:xfrm>
                <a:off x="14707" y="-616"/>
                <a:ext cx="100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1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9" name="Shape 709"/>
              <p:cNvSpPr/>
              <p:nvPr/>
            </p:nvSpPr>
            <p:spPr>
              <a:xfrm>
                <a:off x="14866" y="-664"/>
                <a:ext cx="103" cy="99"/>
              </a:xfrm>
              <a:custGeom>
                <a:pathLst>
                  <a:path extrusionOk="0" h="66" w="69">
                    <a:moveTo>
                      <a:pt x="12" y="12"/>
                    </a:move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ubicBezTo>
                      <a:pt x="69" y="43"/>
                      <a:pt x="69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Shape 710"/>
              <p:cNvSpPr/>
              <p:nvPr/>
            </p:nvSpPr>
            <p:spPr>
              <a:xfrm>
                <a:off x="15022" y="-711"/>
                <a:ext cx="111" cy="104"/>
              </a:xfrm>
              <a:custGeom>
                <a:pathLst>
                  <a:path extrusionOk="0" h="69" w="74">
                    <a:moveTo>
                      <a:pt x="61" y="12"/>
                    </a:moveTo>
                    <a:cubicBezTo>
                      <a:pt x="48" y="0"/>
                      <a:pt x="27" y="0"/>
                      <a:pt x="14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6"/>
                    </a:cubicBezTo>
                    <a:cubicBezTo>
                      <a:pt x="73" y="44"/>
                      <a:pt x="74" y="25"/>
                      <a:pt x="61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Shape 711"/>
              <p:cNvSpPr/>
              <p:nvPr/>
            </p:nvSpPr>
            <p:spPr>
              <a:xfrm>
                <a:off x="15180" y="-759"/>
                <a:ext cx="115" cy="108"/>
              </a:xfrm>
              <a:custGeom>
                <a:pathLst>
                  <a:path extrusionOk="0" h="72" w="77">
                    <a:moveTo>
                      <a:pt x="63" y="60"/>
                    </a:move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1" y="26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Shape 712"/>
              <p:cNvSpPr/>
              <p:nvPr/>
            </p:nvSpPr>
            <p:spPr>
              <a:xfrm>
                <a:off x="15339" y="-805"/>
                <a:ext cx="118" cy="112"/>
              </a:xfrm>
              <a:custGeom>
                <a:pathLst>
                  <a:path extrusionOk="0" h="75" w="79">
                    <a:moveTo>
                      <a:pt x="65" y="61"/>
                    </a:moveTo>
                    <a:cubicBezTo>
                      <a:pt x="79" y="48"/>
                      <a:pt x="79" y="27"/>
                      <a:pt x="65" y="13"/>
                    </a:cubicBezTo>
                    <a:cubicBezTo>
                      <a:pt x="51" y="0"/>
                      <a:pt x="28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5" y="6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Shape 713"/>
              <p:cNvSpPr/>
              <p:nvPr/>
            </p:nvSpPr>
            <p:spPr>
              <a:xfrm>
                <a:off x="15495" y="-853"/>
                <a:ext cx="126" cy="117"/>
              </a:xfrm>
              <a:custGeom>
                <a:pathLst>
                  <a:path extrusionOk="0" h="78" w="84">
                    <a:moveTo>
                      <a:pt x="69" y="65"/>
                    </a:moveTo>
                    <a:cubicBezTo>
                      <a:pt x="84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4" name="Shape 714"/>
              <p:cNvSpPr/>
              <p:nvPr/>
            </p:nvSpPr>
            <p:spPr>
              <a:xfrm>
                <a:off x="15652" y="-899"/>
                <a:ext cx="131" cy="121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8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5" name="Shape 715"/>
              <p:cNvSpPr/>
              <p:nvPr/>
            </p:nvSpPr>
            <p:spPr>
              <a:xfrm>
                <a:off x="15813" y="-944"/>
                <a:ext cx="130" cy="121"/>
              </a:xfrm>
              <a:custGeom>
                <a:pathLst>
                  <a:path extrusionOk="0" h="81" w="87">
                    <a:moveTo>
                      <a:pt x="71" y="67"/>
                    </a:move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6" name="Shape 716"/>
              <p:cNvSpPr/>
              <p:nvPr/>
            </p:nvSpPr>
            <p:spPr>
              <a:xfrm>
                <a:off x="15970" y="-992"/>
                <a:ext cx="135" cy="126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7" name="Shape 717"/>
              <p:cNvSpPr/>
              <p:nvPr/>
            </p:nvSpPr>
            <p:spPr>
              <a:xfrm>
                <a:off x="16128" y="-1039"/>
                <a:ext cx="139" cy="131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8" name="Shape 718"/>
              <p:cNvSpPr/>
              <p:nvPr/>
            </p:nvSpPr>
            <p:spPr>
              <a:xfrm>
                <a:off x="16285" y="-1073"/>
                <a:ext cx="42" cy="109"/>
              </a:xfrm>
              <a:custGeom>
                <a:pathLst>
                  <a:path extrusionOk="0" h="73" w="28">
                    <a:moveTo>
                      <a:pt x="17" y="65"/>
                    </a:moveTo>
                    <a:cubicBezTo>
                      <a:pt x="21" y="68"/>
                      <a:pt x="24" y="71"/>
                      <a:pt x="28" y="7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2"/>
                      <a:pt x="21" y="4"/>
                      <a:pt x="17" y="7"/>
                    </a:cubicBezTo>
                    <a:cubicBezTo>
                      <a:pt x="0" y="23"/>
                      <a:pt x="0" y="49"/>
                      <a:pt x="17" y="6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9" name="Shape 719"/>
              <p:cNvSpPr/>
              <p:nvPr/>
            </p:nvSpPr>
            <p:spPr>
              <a:xfrm>
                <a:off x="11442" y="519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0" name="Shape 720"/>
              <p:cNvSpPr/>
              <p:nvPr/>
            </p:nvSpPr>
            <p:spPr>
              <a:xfrm>
                <a:off x="11599" y="473"/>
                <a:ext cx="11" cy="10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1" name="Shape 721"/>
              <p:cNvSpPr/>
              <p:nvPr/>
            </p:nvSpPr>
            <p:spPr>
              <a:xfrm>
                <a:off x="11757" y="425"/>
                <a:ext cx="16" cy="17"/>
              </a:xfrm>
              <a:custGeom>
                <a:pathLst>
                  <a:path extrusionOk="0" h="11" w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0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Shape 722"/>
              <p:cNvSpPr/>
              <p:nvPr/>
            </p:nvSpPr>
            <p:spPr>
              <a:xfrm>
                <a:off x="11914" y="379"/>
                <a:ext cx="21" cy="19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Shape 723"/>
              <p:cNvSpPr/>
              <p:nvPr/>
            </p:nvSpPr>
            <p:spPr>
              <a:xfrm>
                <a:off x="12072" y="331"/>
                <a:ext cx="25" cy="25"/>
              </a:xfrm>
              <a:custGeom>
                <a:pathLst>
                  <a:path extrusionOk="0" h="17" w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4" name="Shape 724"/>
              <p:cNvSpPr/>
              <p:nvPr/>
            </p:nvSpPr>
            <p:spPr>
              <a:xfrm>
                <a:off x="12229" y="284"/>
                <a:ext cx="30" cy="29"/>
              </a:xfrm>
              <a:custGeom>
                <a:pathLst>
                  <a:path extrusionOk="0" h="19" w="20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5" name="Shape 725"/>
              <p:cNvSpPr/>
              <p:nvPr/>
            </p:nvSpPr>
            <p:spPr>
              <a:xfrm>
                <a:off x="12390" y="239"/>
                <a:ext cx="30" cy="29"/>
              </a:xfrm>
              <a:custGeom>
                <a:pathLst>
                  <a:path extrusionOk="0" h="19" w="20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Shape 726"/>
              <p:cNvSpPr/>
              <p:nvPr/>
            </p:nvSpPr>
            <p:spPr>
              <a:xfrm>
                <a:off x="12546" y="191"/>
                <a:ext cx="36" cy="35"/>
              </a:xfrm>
              <a:custGeom>
                <a:pathLst>
                  <a:path extrusionOk="0" h="23" w="24">
                    <a:moveTo>
                      <a:pt x="20" y="5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Shape 727"/>
              <p:cNvSpPr/>
              <p:nvPr/>
            </p:nvSpPr>
            <p:spPr>
              <a:xfrm>
                <a:off x="12705" y="145"/>
                <a:ext cx="41" cy="37"/>
              </a:xfrm>
              <a:custGeom>
                <a:pathLst>
                  <a:path extrusionOk="0" h="25" w="27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4"/>
                    </a:cubicBez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7" y="25"/>
                      <a:pt x="22" y="2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8" name="Shape 728"/>
              <p:cNvSpPr/>
              <p:nvPr/>
            </p:nvSpPr>
            <p:spPr>
              <a:xfrm>
                <a:off x="12861" y="97"/>
                <a:ext cx="47" cy="43"/>
              </a:xfrm>
              <a:custGeom>
                <a:pathLst>
                  <a:path extrusionOk="0" h="29" w="31">
                    <a:moveTo>
                      <a:pt x="26" y="24"/>
                    </a:moveTo>
                    <a:cubicBezTo>
                      <a:pt x="31" y="19"/>
                      <a:pt x="31" y="11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12" y="29"/>
                      <a:pt x="20" y="29"/>
                      <a:pt x="26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9" name="Shape 729"/>
              <p:cNvSpPr/>
              <p:nvPr/>
            </p:nvSpPr>
            <p:spPr>
              <a:xfrm>
                <a:off x="13019" y="50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0" name="Shape 730"/>
              <p:cNvSpPr/>
              <p:nvPr/>
            </p:nvSpPr>
            <p:spPr>
              <a:xfrm>
                <a:off x="13176" y="3"/>
                <a:ext cx="57" cy="52"/>
              </a:xfrm>
              <a:custGeom>
                <a:pathLst>
                  <a:path extrusionOk="0" h="35" w="38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1" y="12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1" name="Shape 731"/>
              <p:cNvSpPr/>
              <p:nvPr/>
            </p:nvSpPr>
            <p:spPr>
              <a:xfrm>
                <a:off x="13334" y="-44"/>
                <a:ext cx="61" cy="57"/>
              </a:xfrm>
              <a:custGeom>
                <a:pathLst>
                  <a:path extrusionOk="0" h="38" w="41">
                    <a:moveTo>
                      <a:pt x="34" y="6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2" name="Shape 732"/>
              <p:cNvSpPr/>
              <p:nvPr/>
            </p:nvSpPr>
            <p:spPr>
              <a:xfrm>
                <a:off x="13491" y="-92"/>
                <a:ext cx="66" cy="62"/>
              </a:xfrm>
              <a:custGeom>
                <a:pathLst>
                  <a:path extrusionOk="0" h="41" w="44">
                    <a:moveTo>
                      <a:pt x="37" y="8"/>
                    </a:moveTo>
                    <a:cubicBezTo>
                      <a:pt x="29" y="0"/>
                      <a:pt x="16" y="0"/>
                      <a:pt x="9" y="7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9" y="41"/>
                      <a:pt x="36" y="34"/>
                    </a:cubicBezTo>
                    <a:cubicBezTo>
                      <a:pt x="44" y="27"/>
                      <a:pt x="44" y="15"/>
                      <a:pt x="37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3" name="Shape 733"/>
              <p:cNvSpPr/>
              <p:nvPr/>
            </p:nvSpPr>
            <p:spPr>
              <a:xfrm>
                <a:off x="13650" y="-138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8"/>
                      <a:pt x="47" y="15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4" name="Shape 734"/>
              <p:cNvSpPr/>
              <p:nvPr/>
            </p:nvSpPr>
            <p:spPr>
              <a:xfrm>
                <a:off x="13810" y="-183"/>
                <a:ext cx="70" cy="66"/>
              </a:xfrm>
              <a:custGeom>
                <a:pathLst>
                  <a:path extrusionOk="0" h="44" w="47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4"/>
                      <a:pt x="31" y="44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5" name="Shape 735"/>
              <p:cNvSpPr/>
              <p:nvPr/>
            </p:nvSpPr>
            <p:spPr>
              <a:xfrm>
                <a:off x="13967" y="-231"/>
                <a:ext cx="77" cy="70"/>
              </a:xfrm>
              <a:custGeom>
                <a:pathLst>
                  <a:path extrusionOk="0" h="47" w="51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6" name="Shape 736"/>
              <p:cNvSpPr/>
              <p:nvPr/>
            </p:nvSpPr>
            <p:spPr>
              <a:xfrm>
                <a:off x="14125" y="-278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2"/>
                      <a:pt x="54" y="17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7" name="Shape 737"/>
              <p:cNvSpPr/>
              <p:nvPr/>
            </p:nvSpPr>
            <p:spPr>
              <a:xfrm>
                <a:off x="14282" y="-326"/>
                <a:ext cx="86" cy="80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8" name="Shape 738"/>
              <p:cNvSpPr/>
              <p:nvPr/>
            </p:nvSpPr>
            <p:spPr>
              <a:xfrm>
                <a:off x="14440" y="-374"/>
                <a:ext cx="91" cy="86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40" y="1"/>
                      <a:pt x="22" y="0"/>
                      <a:pt x="11" y="10"/>
                    </a:cubicBezTo>
                    <a:cubicBezTo>
                      <a:pt x="0" y="20"/>
                      <a:pt x="1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9" name="Shape 739"/>
              <p:cNvSpPr/>
              <p:nvPr/>
            </p:nvSpPr>
            <p:spPr>
              <a:xfrm>
                <a:off x="14597" y="-420"/>
                <a:ext cx="96" cy="90"/>
              </a:xfrm>
              <a:custGeom>
                <a:pathLst>
                  <a:path extrusionOk="0" h="60" w="64">
                    <a:moveTo>
                      <a:pt x="53" y="49"/>
                    </a:moveTo>
                    <a:cubicBezTo>
                      <a:pt x="64" y="39"/>
                      <a:pt x="64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0" name="Shape 740"/>
              <p:cNvSpPr/>
              <p:nvPr/>
            </p:nvSpPr>
            <p:spPr>
              <a:xfrm>
                <a:off x="14756" y="-466"/>
                <a:ext cx="99" cy="92"/>
              </a:xfrm>
              <a:custGeom>
                <a:pathLst>
                  <a:path extrusionOk="0" h="62" w="66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1" name="Shape 741"/>
              <p:cNvSpPr/>
              <p:nvPr/>
            </p:nvSpPr>
            <p:spPr>
              <a:xfrm>
                <a:off x="14912" y="-514"/>
                <a:ext cx="105" cy="99"/>
              </a:xfrm>
              <a:custGeom>
                <a:pathLst>
                  <a:path extrusionOk="0" h="66" w="70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6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2" name="Shape 742"/>
              <p:cNvSpPr/>
              <p:nvPr/>
            </p:nvSpPr>
            <p:spPr>
              <a:xfrm>
                <a:off x="15072" y="-561"/>
                <a:ext cx="109" cy="102"/>
              </a:xfrm>
              <a:custGeom>
                <a:pathLst>
                  <a:path extrusionOk="0" h="68" w="73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3" name="Shape 743"/>
              <p:cNvSpPr/>
              <p:nvPr/>
            </p:nvSpPr>
            <p:spPr>
              <a:xfrm>
                <a:off x="15231" y="-606"/>
                <a:ext cx="109" cy="102"/>
              </a:xfrm>
              <a:custGeom>
                <a:pathLst>
                  <a:path extrusionOk="0" h="68" w="73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4" name="Shape 744"/>
              <p:cNvSpPr/>
              <p:nvPr/>
            </p:nvSpPr>
            <p:spPr>
              <a:xfrm>
                <a:off x="15388" y="-654"/>
                <a:ext cx="116" cy="108"/>
              </a:xfrm>
              <a:custGeom>
                <a:pathLst>
                  <a:path extrusionOk="0" h="72" w="77">
                    <a:moveTo>
                      <a:pt x="63" y="59"/>
                    </a:move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5" name="Shape 745"/>
              <p:cNvSpPr/>
              <p:nvPr/>
            </p:nvSpPr>
            <p:spPr>
              <a:xfrm>
                <a:off x="15546" y="-700"/>
                <a:ext cx="120" cy="111"/>
              </a:xfrm>
              <a:custGeom>
                <a:pathLst>
                  <a:path extrusionOk="0" h="74" w="80">
                    <a:moveTo>
                      <a:pt x="66" y="61"/>
                    </a:move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2" y="74"/>
                      <a:pt x="66" y="6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6" name="Shape 746"/>
              <p:cNvSpPr/>
              <p:nvPr/>
            </p:nvSpPr>
            <p:spPr>
              <a:xfrm>
                <a:off x="15703" y="-748"/>
                <a:ext cx="126" cy="117"/>
              </a:xfrm>
              <a:custGeom>
                <a:pathLst>
                  <a:path extrusionOk="0" h="78" w="84">
                    <a:moveTo>
                      <a:pt x="68" y="64"/>
                    </a:move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8" y="6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7" name="Shape 747"/>
              <p:cNvSpPr/>
              <p:nvPr/>
            </p:nvSpPr>
            <p:spPr>
              <a:xfrm>
                <a:off x="15861" y="-795"/>
                <a:ext cx="130" cy="122"/>
              </a:xfrm>
              <a:custGeom>
                <a:pathLst>
                  <a:path extrusionOk="0" h="81" w="87">
                    <a:moveTo>
                      <a:pt x="16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6"/>
                    </a:cubicBezTo>
                    <a:cubicBezTo>
                      <a:pt x="87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8" name="Shape 748"/>
              <p:cNvSpPr/>
              <p:nvPr/>
            </p:nvSpPr>
            <p:spPr>
              <a:xfrm>
                <a:off x="16018" y="-842"/>
                <a:ext cx="135" cy="125"/>
              </a:xfrm>
              <a:custGeom>
                <a:pathLst>
                  <a:path extrusionOk="0" h="84" w="90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9" name="Shape 749"/>
              <p:cNvSpPr/>
              <p:nvPr/>
            </p:nvSpPr>
            <p:spPr>
              <a:xfrm>
                <a:off x="16176" y="-889"/>
                <a:ext cx="139" cy="130"/>
              </a:xfrm>
              <a:custGeom>
                <a:pathLst>
                  <a:path extrusionOk="0" h="87" w="93">
                    <a:moveTo>
                      <a:pt x="17" y="15"/>
                    </a:moveTo>
                    <a:cubicBezTo>
                      <a:pt x="0" y="30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7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0" name="Shape 750"/>
              <p:cNvSpPr/>
              <p:nvPr/>
            </p:nvSpPr>
            <p:spPr>
              <a:xfrm>
                <a:off x="11490" y="669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1" name="Shape 751"/>
              <p:cNvSpPr/>
              <p:nvPr/>
            </p:nvSpPr>
            <p:spPr>
              <a:xfrm>
                <a:off x="11647" y="623"/>
                <a:ext cx="11" cy="10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2" name="Shape 752"/>
              <p:cNvSpPr/>
              <p:nvPr/>
            </p:nvSpPr>
            <p:spPr>
              <a:xfrm>
                <a:off x="11806" y="578"/>
                <a:ext cx="12" cy="10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3" name="Shape 753"/>
              <p:cNvSpPr/>
              <p:nvPr/>
            </p:nvSpPr>
            <p:spPr>
              <a:xfrm>
                <a:off x="11964" y="530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8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4" name="Shape 754"/>
              <p:cNvSpPr/>
              <p:nvPr/>
            </p:nvSpPr>
            <p:spPr>
              <a:xfrm>
                <a:off x="12123" y="483"/>
                <a:ext cx="21" cy="20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5" name="Shape 755"/>
              <p:cNvSpPr/>
              <p:nvPr/>
            </p:nvSpPr>
            <p:spPr>
              <a:xfrm>
                <a:off x="12279" y="436"/>
                <a:ext cx="27" cy="25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6" name="Shape 756"/>
              <p:cNvSpPr/>
              <p:nvPr/>
            </p:nvSpPr>
            <p:spPr>
              <a:xfrm>
                <a:off x="12438" y="389"/>
                <a:ext cx="30" cy="29"/>
              </a:xfrm>
              <a:custGeom>
                <a:pathLst>
                  <a:path extrusionOk="0" h="19" w="20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7" name="Shape 757"/>
              <p:cNvSpPr/>
              <p:nvPr/>
            </p:nvSpPr>
            <p:spPr>
              <a:xfrm>
                <a:off x="12596" y="341"/>
                <a:ext cx="34" cy="35"/>
              </a:xfrm>
              <a:custGeom>
                <a:pathLst>
                  <a:path extrusionOk="0" h="23" w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2"/>
                      <a:pt x="15" y="23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8" name="Shape 758"/>
              <p:cNvSpPr/>
              <p:nvPr/>
            </p:nvSpPr>
            <p:spPr>
              <a:xfrm>
                <a:off x="12752" y="295"/>
                <a:ext cx="42" cy="37"/>
              </a:xfrm>
              <a:custGeom>
                <a:pathLst>
                  <a:path extrusionOk="0" h="25" w="28">
                    <a:moveTo>
                      <a:pt x="23" y="4"/>
                    </a:moveTo>
                    <a:cubicBezTo>
                      <a:pt x="18" y="0"/>
                      <a:pt x="10" y="0"/>
                      <a:pt x="6" y="4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8" y="9"/>
                      <a:pt x="2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9" name="Shape 759"/>
              <p:cNvSpPr/>
              <p:nvPr/>
            </p:nvSpPr>
            <p:spPr>
              <a:xfrm>
                <a:off x="12909" y="247"/>
                <a:ext cx="47" cy="43"/>
              </a:xfrm>
              <a:custGeom>
                <a:pathLst>
                  <a:path extrusionOk="0" h="29" w="31">
                    <a:moveTo>
                      <a:pt x="26" y="5"/>
                    </a:moveTo>
                    <a:cubicBezTo>
                      <a:pt x="20" y="0"/>
                      <a:pt x="12" y="0"/>
                      <a:pt x="6" y="5"/>
                    </a:cubicBezTo>
                    <a:cubicBezTo>
                      <a:pt x="1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9"/>
                      <a:pt x="31" y="10"/>
                      <a:pt x="2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0" name="Shape 760"/>
              <p:cNvSpPr/>
              <p:nvPr/>
            </p:nvSpPr>
            <p:spPr>
              <a:xfrm>
                <a:off x="13067" y="200"/>
                <a:ext cx="51" cy="47"/>
              </a:xfrm>
              <a:custGeom>
                <a:pathLst>
                  <a:path extrusionOk="0" h="31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1" name="Shape 761"/>
              <p:cNvSpPr/>
              <p:nvPr/>
            </p:nvSpPr>
            <p:spPr>
              <a:xfrm>
                <a:off x="13227" y="155"/>
                <a:ext cx="51" cy="47"/>
              </a:xfrm>
              <a:custGeom>
                <a:pathLst>
                  <a:path extrusionOk="0" h="31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2" name="Shape 762"/>
              <p:cNvSpPr/>
              <p:nvPr/>
            </p:nvSpPr>
            <p:spPr>
              <a:xfrm>
                <a:off x="13385" y="107"/>
                <a:ext cx="55" cy="53"/>
              </a:xfrm>
              <a:custGeom>
                <a:pathLst>
                  <a:path extrusionOk="0" h="35" w="37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3" name="Shape 763"/>
              <p:cNvSpPr/>
              <p:nvPr/>
            </p:nvSpPr>
            <p:spPr>
              <a:xfrm>
                <a:off x="13542" y="61"/>
                <a:ext cx="62" cy="57"/>
              </a:xfrm>
              <a:custGeom>
                <a:pathLst>
                  <a:path extrusionOk="0" h="38" w="41">
                    <a:moveTo>
                      <a:pt x="34" y="6"/>
                    </a:moveTo>
                    <a:cubicBezTo>
                      <a:pt x="26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7"/>
                      <a:pt x="33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4" name="Shape 764"/>
              <p:cNvSpPr/>
              <p:nvPr/>
            </p:nvSpPr>
            <p:spPr>
              <a:xfrm>
                <a:off x="13700" y="13"/>
                <a:ext cx="66" cy="61"/>
              </a:xfrm>
              <a:custGeom>
                <a:pathLst>
                  <a:path extrusionOk="0" h="41" w="44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5" name="Shape 765"/>
              <p:cNvSpPr/>
              <p:nvPr/>
            </p:nvSpPr>
            <p:spPr>
              <a:xfrm>
                <a:off x="13858" y="-33"/>
                <a:ext cx="70" cy="64"/>
              </a:xfrm>
              <a:custGeom>
                <a:pathLst>
                  <a:path extrusionOk="0" h="43" w="47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3"/>
                      <a:pt x="31" y="43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6" name="Shape 766"/>
              <p:cNvSpPr/>
              <p:nvPr/>
            </p:nvSpPr>
            <p:spPr>
              <a:xfrm>
                <a:off x="14015" y="-81"/>
                <a:ext cx="77" cy="70"/>
              </a:xfrm>
              <a:custGeom>
                <a:pathLst>
                  <a:path extrusionOk="0" h="47" w="51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7" name="Shape 767"/>
              <p:cNvSpPr/>
              <p:nvPr/>
            </p:nvSpPr>
            <p:spPr>
              <a:xfrm>
                <a:off x="14173" y="-128"/>
                <a:ext cx="81" cy="75"/>
              </a:xfrm>
              <a:custGeom>
                <a:pathLst>
                  <a:path extrusionOk="0" h="50" w="54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7"/>
                      <a:pt x="45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8" name="Shape 768"/>
              <p:cNvSpPr/>
              <p:nvPr/>
            </p:nvSpPr>
            <p:spPr>
              <a:xfrm>
                <a:off x="14330" y="-176"/>
                <a:ext cx="86" cy="80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9" name="Shape 769"/>
              <p:cNvSpPr/>
              <p:nvPr/>
            </p:nvSpPr>
            <p:spPr>
              <a:xfrm>
                <a:off x="14488" y="-224"/>
                <a:ext cx="91" cy="86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0" name="Shape 770"/>
              <p:cNvSpPr/>
              <p:nvPr/>
            </p:nvSpPr>
            <p:spPr>
              <a:xfrm>
                <a:off x="14648" y="-269"/>
                <a:ext cx="90" cy="86"/>
              </a:xfrm>
              <a:custGeom>
                <a:pathLst>
                  <a:path extrusionOk="0" h="57" w="60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1" name="Shape 771"/>
              <p:cNvSpPr/>
              <p:nvPr/>
            </p:nvSpPr>
            <p:spPr>
              <a:xfrm>
                <a:off x="14806" y="-315"/>
                <a:ext cx="96" cy="90"/>
              </a:xfrm>
              <a:custGeom>
                <a:pathLst>
                  <a:path extrusionOk="0" h="60" w="64">
                    <a:moveTo>
                      <a:pt x="52" y="49"/>
                    </a:move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2" name="Shape 772"/>
              <p:cNvSpPr/>
              <p:nvPr/>
            </p:nvSpPr>
            <p:spPr>
              <a:xfrm>
                <a:off x="14963" y="-362"/>
                <a:ext cx="101" cy="93"/>
              </a:xfrm>
              <a:custGeom>
                <a:pathLst>
                  <a:path extrusionOk="0" h="62" w="67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0"/>
                    </a:cubicBezTo>
                    <a:cubicBezTo>
                      <a:pt x="0" y="21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3" name="Shape 773"/>
              <p:cNvSpPr/>
              <p:nvPr/>
            </p:nvSpPr>
            <p:spPr>
              <a:xfrm>
                <a:off x="15121" y="-409"/>
                <a:ext cx="105" cy="97"/>
              </a:xfrm>
              <a:custGeom>
                <a:pathLst>
                  <a:path extrusionOk="0" h="65" w="70">
                    <a:moveTo>
                      <a:pt x="58" y="54"/>
                    </a:move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4" name="Shape 774"/>
              <p:cNvSpPr/>
              <p:nvPr/>
            </p:nvSpPr>
            <p:spPr>
              <a:xfrm>
                <a:off x="15279" y="-456"/>
                <a:ext cx="111" cy="102"/>
              </a:xfrm>
              <a:custGeom>
                <a:pathLst>
                  <a:path extrusionOk="0" h="68" w="74">
                    <a:moveTo>
                      <a:pt x="60" y="56"/>
                    </a:moveTo>
                    <a:cubicBezTo>
                      <a:pt x="73" y="44"/>
                      <a:pt x="74" y="24"/>
                      <a:pt x="61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5" name="Shape 775"/>
              <p:cNvSpPr/>
              <p:nvPr/>
            </p:nvSpPr>
            <p:spPr>
              <a:xfrm>
                <a:off x="15436" y="-504"/>
                <a:ext cx="116" cy="108"/>
              </a:xfrm>
              <a:custGeom>
                <a:pathLst>
                  <a:path extrusionOk="0" h="72" w="77">
                    <a:moveTo>
                      <a:pt x="63" y="59"/>
                    </a:move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6" name="Shape 776"/>
              <p:cNvSpPr/>
              <p:nvPr/>
            </p:nvSpPr>
            <p:spPr>
              <a:xfrm>
                <a:off x="15594" y="-552"/>
                <a:ext cx="120" cy="113"/>
              </a:xfrm>
              <a:custGeom>
                <a:pathLst>
                  <a:path extrusionOk="0" h="75" w="80">
                    <a:moveTo>
                      <a:pt x="66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2" y="75"/>
                      <a:pt x="66" y="6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7" name="Shape 777"/>
              <p:cNvSpPr/>
              <p:nvPr/>
            </p:nvSpPr>
            <p:spPr>
              <a:xfrm>
                <a:off x="15751" y="-598"/>
                <a:ext cx="126" cy="117"/>
              </a:xfrm>
              <a:custGeom>
                <a:pathLst>
                  <a:path extrusionOk="0" h="78" w="84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8" name="Shape 778"/>
              <p:cNvSpPr/>
              <p:nvPr/>
            </p:nvSpPr>
            <p:spPr>
              <a:xfrm>
                <a:off x="15912" y="-643"/>
                <a:ext cx="124" cy="117"/>
              </a:xfrm>
              <a:custGeom>
                <a:pathLst>
                  <a:path extrusionOk="0" h="78" w="83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9" name="Shape 779"/>
              <p:cNvSpPr/>
              <p:nvPr/>
            </p:nvSpPr>
            <p:spPr>
              <a:xfrm>
                <a:off x="16069" y="-691"/>
                <a:ext cx="131" cy="123"/>
              </a:xfrm>
              <a:custGeom>
                <a:pathLst>
                  <a:path extrusionOk="0" h="82" w="87">
                    <a:moveTo>
                      <a:pt x="71" y="67"/>
                    </a:move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ubicBezTo>
                      <a:pt x="0" y="29"/>
                      <a:pt x="0" y="53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0" name="Shape 780"/>
              <p:cNvSpPr/>
              <p:nvPr/>
            </p:nvSpPr>
            <p:spPr>
              <a:xfrm>
                <a:off x="16227" y="-738"/>
                <a:ext cx="100" cy="126"/>
              </a:xfrm>
              <a:custGeom>
                <a:pathLst>
                  <a:path extrusionOk="0" h="84" w="67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0" y="82"/>
                      <a:pt x="52" y="84"/>
                      <a:pt x="67" y="74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52" y="0"/>
                      <a:pt x="30" y="2"/>
                      <a:pt x="16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1" name="Shape 781"/>
              <p:cNvSpPr/>
              <p:nvPr/>
            </p:nvSpPr>
            <p:spPr>
              <a:xfrm>
                <a:off x="11697" y="774"/>
                <a:ext cx="7" cy="6"/>
              </a:xfrm>
              <a:custGeom>
                <a:pathLst>
                  <a:path extrusionOk="0" h="4" w="5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2" name="Shape 782"/>
              <p:cNvSpPr/>
              <p:nvPr/>
            </p:nvSpPr>
            <p:spPr>
              <a:xfrm>
                <a:off x="11854" y="728"/>
                <a:ext cx="12" cy="10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7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3" name="Shape 783"/>
              <p:cNvSpPr/>
              <p:nvPr/>
            </p:nvSpPr>
            <p:spPr>
              <a:xfrm>
                <a:off x="12012" y="680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4" name="Shape 784"/>
              <p:cNvSpPr/>
              <p:nvPr/>
            </p:nvSpPr>
            <p:spPr>
              <a:xfrm>
                <a:off x="12169" y="632"/>
                <a:ext cx="23" cy="21"/>
              </a:xfrm>
              <a:custGeom>
                <a:pathLst>
                  <a:path extrusionOk="0" h="14" w="15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6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6" y="1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5" name="Shape 785"/>
              <p:cNvSpPr/>
              <p:nvPr/>
            </p:nvSpPr>
            <p:spPr>
              <a:xfrm>
                <a:off x="12327" y="585"/>
                <a:ext cx="27" cy="26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6" name="Shape 786"/>
              <p:cNvSpPr/>
              <p:nvPr/>
            </p:nvSpPr>
            <p:spPr>
              <a:xfrm>
                <a:off x="12486" y="539"/>
                <a:ext cx="30" cy="28"/>
              </a:xfrm>
              <a:custGeom>
                <a:pathLst>
                  <a:path extrusionOk="0" h="19" w="20">
                    <a:moveTo>
                      <a:pt x="3" y="3"/>
                    </a:move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7" name="Shape 787"/>
              <p:cNvSpPr/>
              <p:nvPr/>
            </p:nvSpPr>
            <p:spPr>
              <a:xfrm>
                <a:off x="12645" y="494"/>
                <a:ext cx="32" cy="28"/>
              </a:xfrm>
              <a:custGeom>
                <a:pathLst>
                  <a:path extrusionOk="0" h="19" w="21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8" name="Shape 788"/>
              <p:cNvSpPr/>
              <p:nvPr/>
            </p:nvSpPr>
            <p:spPr>
              <a:xfrm>
                <a:off x="12803" y="446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9" name="Shape 789"/>
              <p:cNvSpPr/>
              <p:nvPr/>
            </p:nvSpPr>
            <p:spPr>
              <a:xfrm>
                <a:off x="12960" y="400"/>
                <a:ext cx="41" cy="37"/>
              </a:xfrm>
              <a:custGeom>
                <a:pathLst>
                  <a:path extrusionOk="0" h="25" w="27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8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7" y="9"/>
                      <a:pt x="2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0" name="Shape 790"/>
              <p:cNvSpPr/>
              <p:nvPr/>
            </p:nvSpPr>
            <p:spPr>
              <a:xfrm>
                <a:off x="13118" y="352"/>
                <a:ext cx="46" cy="43"/>
              </a:xfrm>
              <a:custGeom>
                <a:pathLst>
                  <a:path extrusionOk="0" h="29" w="31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9"/>
                      <a:pt x="20" y="28"/>
                      <a:pt x="25" y="2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1" name="Shape 791"/>
              <p:cNvSpPr/>
              <p:nvPr/>
            </p:nvSpPr>
            <p:spPr>
              <a:xfrm>
                <a:off x="13275" y="304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2" name="Shape 792"/>
              <p:cNvSpPr/>
              <p:nvPr/>
            </p:nvSpPr>
            <p:spPr>
              <a:xfrm>
                <a:off x="13433" y="257"/>
                <a:ext cx="57" cy="53"/>
              </a:xfrm>
              <a:custGeom>
                <a:pathLst>
                  <a:path extrusionOk="0" h="35" w="38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3" name="Shape 793"/>
              <p:cNvSpPr/>
              <p:nvPr/>
            </p:nvSpPr>
            <p:spPr>
              <a:xfrm>
                <a:off x="13590" y="209"/>
                <a:ext cx="62" cy="57"/>
              </a:xfrm>
              <a:custGeom>
                <a:pathLst>
                  <a:path extrusionOk="0" h="38" w="41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4" y="3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4" name="Shape 794"/>
              <p:cNvSpPr/>
              <p:nvPr/>
            </p:nvSpPr>
            <p:spPr>
              <a:xfrm>
                <a:off x="13748" y="163"/>
                <a:ext cx="66" cy="61"/>
              </a:xfrm>
              <a:custGeom>
                <a:pathLst>
                  <a:path extrusionOk="0" h="41" w="44">
                    <a:moveTo>
                      <a:pt x="36" y="7"/>
                    </a:moveTo>
                    <a:cubicBezTo>
                      <a:pt x="29" y="0"/>
                      <a:pt x="16" y="0"/>
                      <a:pt x="8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5" name="Shape 795"/>
              <p:cNvSpPr/>
              <p:nvPr/>
            </p:nvSpPr>
            <p:spPr>
              <a:xfrm>
                <a:off x="13907" y="115"/>
                <a:ext cx="69" cy="66"/>
              </a:xfrm>
              <a:custGeom>
                <a:pathLst>
                  <a:path extrusionOk="0" h="44" w="46">
                    <a:moveTo>
                      <a:pt x="38" y="37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1"/>
                      <a:pt x="16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6" name="Shape 796"/>
              <p:cNvSpPr/>
              <p:nvPr/>
            </p:nvSpPr>
            <p:spPr>
              <a:xfrm>
                <a:off x="14066" y="70"/>
                <a:ext cx="71" cy="66"/>
              </a:xfrm>
              <a:custGeom>
                <a:pathLst>
                  <a:path extrusionOk="0" h="44" w="47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7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7" name="Shape 797"/>
              <p:cNvSpPr/>
              <p:nvPr/>
            </p:nvSpPr>
            <p:spPr>
              <a:xfrm>
                <a:off x="14224" y="24"/>
                <a:ext cx="75" cy="70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8" name="Shape 798"/>
              <p:cNvSpPr/>
              <p:nvPr/>
            </p:nvSpPr>
            <p:spPr>
              <a:xfrm>
                <a:off x="14381" y="-24"/>
                <a:ext cx="81" cy="74"/>
              </a:xfrm>
              <a:custGeom>
                <a:pathLst>
                  <a:path extrusionOk="0" h="50" w="54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9" name="Shape 799"/>
              <p:cNvSpPr/>
              <p:nvPr/>
            </p:nvSpPr>
            <p:spPr>
              <a:xfrm>
                <a:off x="14539" y="-71"/>
                <a:ext cx="85" cy="80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0" name="Shape 800"/>
              <p:cNvSpPr/>
              <p:nvPr/>
            </p:nvSpPr>
            <p:spPr>
              <a:xfrm>
                <a:off x="14696" y="-119"/>
                <a:ext cx="90" cy="86"/>
              </a:xfrm>
              <a:custGeom>
                <a:pathLst>
                  <a:path extrusionOk="0" h="57" w="60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1" name="Shape 801"/>
              <p:cNvSpPr/>
              <p:nvPr/>
            </p:nvSpPr>
            <p:spPr>
              <a:xfrm>
                <a:off x="14854" y="-165"/>
                <a:ext cx="96" cy="88"/>
              </a:xfrm>
              <a:custGeom>
                <a:pathLst>
                  <a:path extrusionOk="0" h="59" w="64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2" name="Shape 802"/>
              <p:cNvSpPr/>
              <p:nvPr/>
            </p:nvSpPr>
            <p:spPr>
              <a:xfrm>
                <a:off x="15011" y="-213"/>
                <a:ext cx="101" cy="94"/>
              </a:xfrm>
              <a:custGeom>
                <a:pathLst>
                  <a:path extrusionOk="0" h="63" w="67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3" name="Shape 803"/>
              <p:cNvSpPr/>
              <p:nvPr/>
            </p:nvSpPr>
            <p:spPr>
              <a:xfrm>
                <a:off x="15169" y="-260"/>
                <a:ext cx="105" cy="98"/>
              </a:xfrm>
              <a:custGeom>
                <a:pathLst>
                  <a:path extrusionOk="0" h="65" w="70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6" y="0"/>
                      <a:pt x="13" y="11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4" name="Shape 804"/>
              <p:cNvSpPr/>
              <p:nvPr/>
            </p:nvSpPr>
            <p:spPr>
              <a:xfrm>
                <a:off x="15330" y="-305"/>
                <a:ext cx="105" cy="98"/>
              </a:xfrm>
              <a:custGeom>
                <a:pathLst>
                  <a:path extrusionOk="0" h="65" w="70">
                    <a:moveTo>
                      <a:pt x="57" y="54"/>
                    </a:move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5" name="Shape 805"/>
              <p:cNvSpPr/>
              <p:nvPr/>
            </p:nvSpPr>
            <p:spPr>
              <a:xfrm>
                <a:off x="15487" y="-353"/>
                <a:ext cx="110" cy="104"/>
              </a:xfrm>
              <a:custGeom>
                <a:pathLst>
                  <a:path extrusionOk="0" h="69" w="73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6" name="Shape 806"/>
              <p:cNvSpPr/>
              <p:nvPr/>
            </p:nvSpPr>
            <p:spPr>
              <a:xfrm>
                <a:off x="15645" y="-399"/>
                <a:ext cx="115" cy="108"/>
              </a:xfrm>
              <a:custGeom>
                <a:pathLst>
                  <a:path extrusionOk="0" h="72" w="77">
                    <a:moveTo>
                      <a:pt x="63" y="59"/>
                    </a:moveTo>
                    <a:cubicBezTo>
                      <a:pt x="76" y="46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7" name="Shape 807"/>
              <p:cNvSpPr/>
              <p:nvPr/>
            </p:nvSpPr>
            <p:spPr>
              <a:xfrm>
                <a:off x="15802" y="-447"/>
                <a:ext cx="120" cy="112"/>
              </a:xfrm>
              <a:custGeom>
                <a:pathLst>
                  <a:path extrusionOk="0" h="75" w="80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1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8" name="Shape 808"/>
              <p:cNvSpPr/>
              <p:nvPr/>
            </p:nvSpPr>
            <p:spPr>
              <a:xfrm>
                <a:off x="15960" y="-493"/>
                <a:ext cx="124" cy="116"/>
              </a:xfrm>
              <a:custGeom>
                <a:pathLst>
                  <a:path extrusionOk="0" h="78" w="83">
                    <a:moveTo>
                      <a:pt x="68" y="64"/>
                    </a:move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3"/>
                    </a:cubicBez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9" name="Shape 809"/>
              <p:cNvSpPr/>
              <p:nvPr/>
            </p:nvSpPr>
            <p:spPr>
              <a:xfrm>
                <a:off x="16117" y="-541"/>
                <a:ext cx="131" cy="123"/>
              </a:xfrm>
              <a:custGeom>
                <a:pathLst>
                  <a:path extrusionOk="0" h="82" w="87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0" name="Shape 810"/>
              <p:cNvSpPr/>
              <p:nvPr/>
            </p:nvSpPr>
            <p:spPr>
              <a:xfrm>
                <a:off x="16275" y="-580"/>
                <a:ext cx="52" cy="111"/>
              </a:xfrm>
              <a:custGeom>
                <a:pathLst>
                  <a:path extrusionOk="0" h="74" w="35">
                    <a:moveTo>
                      <a:pt x="16" y="64"/>
                    </a:moveTo>
                    <a:cubicBezTo>
                      <a:pt x="21" y="69"/>
                      <a:pt x="28" y="72"/>
                      <a:pt x="35" y="7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8" y="1"/>
                      <a:pt x="22" y="5"/>
                      <a:pt x="16" y="10"/>
                    </a:cubicBezTo>
                    <a:cubicBezTo>
                      <a:pt x="0" y="25"/>
                      <a:pt x="0" y="49"/>
                      <a:pt x="16" y="6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1" name="Shape 811"/>
              <p:cNvSpPr/>
              <p:nvPr/>
            </p:nvSpPr>
            <p:spPr>
              <a:xfrm>
                <a:off x="11746" y="924"/>
                <a:ext cx="6" cy="6"/>
              </a:xfrm>
              <a:custGeom>
                <a:pathLst>
                  <a:path extrusionOk="0" h="4" w="4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2" name="Shape 812"/>
              <p:cNvSpPr/>
              <p:nvPr/>
            </p:nvSpPr>
            <p:spPr>
              <a:xfrm>
                <a:off x="11904" y="876"/>
                <a:ext cx="10" cy="11"/>
              </a:xfrm>
              <a:custGeom>
                <a:pathLst>
                  <a:path extrusionOk="0" h="7" w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4" y="0"/>
                      <a:pt x="2" y="0"/>
                      <a:pt x="1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3" name="Shape 813"/>
              <p:cNvSpPr/>
              <p:nvPr/>
            </p:nvSpPr>
            <p:spPr>
              <a:xfrm>
                <a:off x="12063" y="831"/>
                <a:ext cx="12" cy="11"/>
              </a:xfrm>
              <a:custGeom>
                <a:pathLst>
                  <a:path extrusionOk="0" h="7" w="8">
                    <a:moveTo>
                      <a:pt x="2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4" name="Shape 814"/>
              <p:cNvSpPr/>
              <p:nvPr/>
            </p:nvSpPr>
            <p:spPr>
              <a:xfrm>
                <a:off x="12220" y="785"/>
                <a:ext cx="17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5" name="Shape 815"/>
              <p:cNvSpPr/>
              <p:nvPr/>
            </p:nvSpPr>
            <p:spPr>
              <a:xfrm>
                <a:off x="12378" y="737"/>
                <a:ext cx="21" cy="21"/>
              </a:xfrm>
              <a:custGeom>
                <a:pathLst>
                  <a:path extrusionOk="0" h="14" w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6" name="Shape 816"/>
              <p:cNvSpPr/>
              <p:nvPr/>
            </p:nvSpPr>
            <p:spPr>
              <a:xfrm>
                <a:off x="12536" y="690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7" name="Shape 817"/>
              <p:cNvSpPr/>
              <p:nvPr/>
            </p:nvSpPr>
            <p:spPr>
              <a:xfrm>
                <a:off x="12695" y="644"/>
                <a:ext cx="30" cy="28"/>
              </a:xfrm>
              <a:custGeom>
                <a:pathLst>
                  <a:path extrusionOk="0" h="19" w="20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8"/>
                      <a:pt x="16" y="15"/>
                    </a:cubicBezTo>
                    <a:cubicBezTo>
                      <a:pt x="20" y="12"/>
                      <a:pt x="20" y="6"/>
                      <a:pt x="16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8" name="Shape 818"/>
              <p:cNvSpPr/>
              <p:nvPr/>
            </p:nvSpPr>
            <p:spPr>
              <a:xfrm>
                <a:off x="12851" y="596"/>
                <a:ext cx="36" cy="33"/>
              </a:xfrm>
              <a:custGeom>
                <a:pathLst>
                  <a:path extrusionOk="0" h="22" w="24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9" name="Shape 819"/>
              <p:cNvSpPr/>
              <p:nvPr/>
            </p:nvSpPr>
            <p:spPr>
              <a:xfrm>
                <a:off x="13008" y="548"/>
                <a:ext cx="41" cy="39"/>
              </a:xfrm>
              <a:custGeom>
                <a:pathLst>
                  <a:path extrusionOk="0" h="26" w="27">
                    <a:moveTo>
                      <a:pt x="23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6"/>
                      <a:pt x="18" y="26"/>
                      <a:pt x="23" y="21"/>
                    </a:cubicBezTo>
                    <a:cubicBezTo>
                      <a:pt x="27" y="17"/>
                      <a:pt x="27" y="9"/>
                      <a:pt x="23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0" name="Shape 820"/>
              <p:cNvSpPr/>
              <p:nvPr/>
            </p:nvSpPr>
            <p:spPr>
              <a:xfrm>
                <a:off x="13166" y="501"/>
                <a:ext cx="46" cy="42"/>
              </a:xfrm>
              <a:custGeom>
                <a:pathLst>
                  <a:path extrusionOk="0" h="28" w="31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1" name="Shape 821"/>
              <p:cNvSpPr/>
              <p:nvPr/>
            </p:nvSpPr>
            <p:spPr>
              <a:xfrm>
                <a:off x="13323" y="454"/>
                <a:ext cx="51" cy="47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3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2" name="Shape 822"/>
              <p:cNvSpPr/>
              <p:nvPr/>
            </p:nvSpPr>
            <p:spPr>
              <a:xfrm>
                <a:off x="13484" y="409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3" name="Shape 823"/>
              <p:cNvSpPr/>
              <p:nvPr/>
            </p:nvSpPr>
            <p:spPr>
              <a:xfrm>
                <a:off x="13641" y="362"/>
                <a:ext cx="56" cy="53"/>
              </a:xfrm>
              <a:custGeom>
                <a:pathLst>
                  <a:path extrusionOk="0" h="35" w="37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1" y="2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Shape 824"/>
              <p:cNvSpPr/>
              <p:nvPr/>
            </p:nvSpPr>
            <p:spPr>
              <a:xfrm>
                <a:off x="13799" y="314"/>
                <a:ext cx="62" cy="57"/>
              </a:xfrm>
              <a:custGeom>
                <a:pathLst>
                  <a:path extrusionOk="0" h="38" w="41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5" name="Shape 825"/>
              <p:cNvSpPr/>
              <p:nvPr/>
            </p:nvSpPr>
            <p:spPr>
              <a:xfrm>
                <a:off x="13957" y="268"/>
                <a:ext cx="66" cy="61"/>
              </a:xfrm>
              <a:custGeom>
                <a:pathLst>
                  <a:path extrusionOk="0" h="41" w="44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6" name="Shape 826"/>
              <p:cNvSpPr/>
              <p:nvPr/>
            </p:nvSpPr>
            <p:spPr>
              <a:xfrm>
                <a:off x="14114" y="220"/>
                <a:ext cx="71" cy="66"/>
              </a:xfrm>
              <a:custGeom>
                <a:pathLst>
                  <a:path extrusionOk="0" h="44" w="47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Shape 827"/>
              <p:cNvSpPr/>
              <p:nvPr/>
            </p:nvSpPr>
            <p:spPr>
              <a:xfrm>
                <a:off x="14272" y="173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6"/>
                      <a:pt x="33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8" name="Shape 828"/>
              <p:cNvSpPr/>
              <p:nvPr/>
            </p:nvSpPr>
            <p:spPr>
              <a:xfrm>
                <a:off x="14429" y="125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9" name="Shape 829"/>
              <p:cNvSpPr/>
              <p:nvPr/>
            </p:nvSpPr>
            <p:spPr>
              <a:xfrm>
                <a:off x="14587" y="79"/>
                <a:ext cx="85" cy="79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0" name="Shape 830"/>
              <p:cNvSpPr/>
              <p:nvPr/>
            </p:nvSpPr>
            <p:spPr>
              <a:xfrm>
                <a:off x="14747" y="34"/>
                <a:ext cx="86" cy="79"/>
              </a:xfrm>
              <a:custGeom>
                <a:pathLst>
                  <a:path extrusionOk="0" h="53" w="57">
                    <a:moveTo>
                      <a:pt x="47" y="43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7" y="4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1" name="Shape 831"/>
              <p:cNvSpPr/>
              <p:nvPr/>
            </p:nvSpPr>
            <p:spPr>
              <a:xfrm>
                <a:off x="14905" y="-14"/>
                <a:ext cx="90" cy="85"/>
              </a:xfrm>
              <a:custGeom>
                <a:pathLst>
                  <a:path extrusionOk="0" h="57" w="60">
                    <a:moveTo>
                      <a:pt x="49" y="47"/>
                    </a:move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Shape 832"/>
              <p:cNvSpPr/>
              <p:nvPr/>
            </p:nvSpPr>
            <p:spPr>
              <a:xfrm>
                <a:off x="15062" y="-60"/>
                <a:ext cx="97" cy="88"/>
              </a:xfrm>
              <a:custGeom>
                <a:pathLst>
                  <a:path extrusionOk="0" h="59" w="64">
                    <a:moveTo>
                      <a:pt x="52" y="49"/>
                    </a:moveTo>
                    <a:cubicBezTo>
                      <a:pt x="63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Shape 833"/>
              <p:cNvSpPr/>
              <p:nvPr/>
            </p:nvSpPr>
            <p:spPr>
              <a:xfrm>
                <a:off x="15220" y="-108"/>
                <a:ext cx="99" cy="94"/>
              </a:xfrm>
              <a:custGeom>
                <a:pathLst>
                  <a:path extrusionOk="0" h="63" w="66">
                    <a:moveTo>
                      <a:pt x="55" y="51"/>
                    </a:moveTo>
                    <a:cubicBezTo>
                      <a:pt x="66" y="41"/>
                      <a:pt x="66" y="23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3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4" name="Shape 834"/>
              <p:cNvSpPr/>
              <p:nvPr/>
            </p:nvSpPr>
            <p:spPr>
              <a:xfrm>
                <a:off x="15378" y="-155"/>
                <a:ext cx="105" cy="98"/>
              </a:xfrm>
              <a:custGeom>
                <a:pathLst>
                  <a:path extrusionOk="0" h="65" w="70">
                    <a:moveTo>
                      <a:pt x="57" y="53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5" name="Shape 835"/>
              <p:cNvSpPr/>
              <p:nvPr/>
            </p:nvSpPr>
            <p:spPr>
              <a:xfrm>
                <a:off x="15535" y="-203"/>
                <a:ext cx="110" cy="104"/>
              </a:xfrm>
              <a:custGeom>
                <a:pathLst>
                  <a:path extrusionOk="0" h="69" w="73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6" name="Shape 836"/>
              <p:cNvSpPr/>
              <p:nvPr/>
            </p:nvSpPr>
            <p:spPr>
              <a:xfrm>
                <a:off x="15693" y="-249"/>
                <a:ext cx="115" cy="108"/>
              </a:xfrm>
              <a:custGeom>
                <a:pathLst>
                  <a:path extrusionOk="0" h="72" w="77">
                    <a:moveTo>
                      <a:pt x="63" y="59"/>
                    </a:move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8"/>
                    </a:cubicBezTo>
                    <a:cubicBezTo>
                      <a:pt x="27" y="71"/>
                      <a:pt x="49" y="72"/>
                      <a:pt x="63" y="5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7" name="Shape 837"/>
              <p:cNvSpPr/>
              <p:nvPr/>
            </p:nvSpPr>
            <p:spPr>
              <a:xfrm>
                <a:off x="15850" y="-297"/>
                <a:ext cx="120" cy="112"/>
              </a:xfrm>
              <a:custGeom>
                <a:pathLst>
                  <a:path extrusionOk="0" h="75" w="80">
                    <a:moveTo>
                      <a:pt x="65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0"/>
                      <a:pt x="14" y="13"/>
                    </a:cubicBez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8" name="Shape 838"/>
              <p:cNvSpPr/>
              <p:nvPr/>
            </p:nvSpPr>
            <p:spPr>
              <a:xfrm>
                <a:off x="16008" y="-344"/>
                <a:ext cx="124" cy="117"/>
              </a:xfrm>
              <a:custGeom>
                <a:pathLst>
                  <a:path extrusionOk="0" h="78" w="83">
                    <a:moveTo>
                      <a:pt x="15" y="13"/>
                    </a:moveTo>
                    <a:cubicBezTo>
                      <a:pt x="0" y="27"/>
                      <a:pt x="0" y="49"/>
                      <a:pt x="15" y="63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9" name="Shape 839"/>
              <p:cNvSpPr/>
              <p:nvPr/>
            </p:nvSpPr>
            <p:spPr>
              <a:xfrm>
                <a:off x="16167" y="-390"/>
                <a:ext cx="126" cy="118"/>
              </a:xfrm>
              <a:custGeom>
                <a:pathLst>
                  <a:path extrusionOk="0" h="79" w="84">
                    <a:moveTo>
                      <a:pt x="15" y="14"/>
                    </a:moveTo>
                    <a:cubicBezTo>
                      <a:pt x="1" y="28"/>
                      <a:pt x="0" y="51"/>
                      <a:pt x="15" y="65"/>
                    </a:cubicBezTo>
                    <a:cubicBezTo>
                      <a:pt x="30" y="79"/>
                      <a:pt x="54" y="79"/>
                      <a:pt x="69" y="65"/>
                    </a:cubicBezTo>
                    <a:cubicBezTo>
                      <a:pt x="84" y="51"/>
                      <a:pt x="84" y="28"/>
                      <a:pt x="69" y="14"/>
                    </a:cubicBezTo>
                    <a:cubicBezTo>
                      <a:pt x="55" y="1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0" name="Shape 840"/>
              <p:cNvSpPr/>
              <p:nvPr/>
            </p:nvSpPr>
            <p:spPr>
              <a:xfrm>
                <a:off x="11953" y="1029"/>
                <a:ext cx="6" cy="6"/>
              </a:xfrm>
              <a:custGeom>
                <a:pathLst>
                  <a:path extrusionOk="0" h="4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1" name="Shape 841"/>
              <p:cNvSpPr/>
              <p:nvPr/>
            </p:nvSpPr>
            <p:spPr>
              <a:xfrm>
                <a:off x="12111" y="981"/>
                <a:ext cx="12" cy="10"/>
              </a:xfrm>
              <a:custGeom>
                <a:pathLst>
                  <a:path extrusionOk="0" h="7" w="8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2" name="Shape 842"/>
              <p:cNvSpPr/>
              <p:nvPr/>
            </p:nvSpPr>
            <p:spPr>
              <a:xfrm>
                <a:off x="12268" y="934"/>
                <a:ext cx="17" cy="15"/>
              </a:xfrm>
              <a:custGeom>
                <a:pathLst>
                  <a:path extrusionOk="0" h="10" w="11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3" name="Shape 843"/>
              <p:cNvSpPr/>
              <p:nvPr/>
            </p:nvSpPr>
            <p:spPr>
              <a:xfrm>
                <a:off x="12426" y="887"/>
                <a:ext cx="23" cy="20"/>
              </a:xfrm>
              <a:custGeom>
                <a:pathLst>
                  <a:path extrusionOk="0" h="14" w="15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4" name="Shape 844"/>
              <p:cNvSpPr/>
              <p:nvPr/>
            </p:nvSpPr>
            <p:spPr>
              <a:xfrm>
                <a:off x="12584" y="839"/>
                <a:ext cx="27" cy="25"/>
              </a:xfrm>
              <a:custGeom>
                <a:pathLst>
                  <a:path extrusionOk="0" h="17" w="18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7" y="1"/>
                      <a:pt x="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5" name="Shape 845"/>
              <p:cNvSpPr/>
              <p:nvPr/>
            </p:nvSpPr>
            <p:spPr>
              <a:xfrm>
                <a:off x="12741" y="792"/>
                <a:ext cx="32" cy="29"/>
              </a:xfrm>
              <a:custGeom>
                <a:pathLst>
                  <a:path extrusionOk="0" h="19" w="21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4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6" name="Shape 846"/>
              <p:cNvSpPr/>
              <p:nvPr/>
            </p:nvSpPr>
            <p:spPr>
              <a:xfrm>
                <a:off x="12902" y="747"/>
                <a:ext cx="31" cy="29"/>
              </a:xfrm>
              <a:custGeom>
                <a:pathLst>
                  <a:path extrusionOk="0" h="19" w="21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7" name="Shape 847"/>
              <p:cNvSpPr/>
              <p:nvPr/>
            </p:nvSpPr>
            <p:spPr>
              <a:xfrm>
                <a:off x="13059" y="701"/>
                <a:ext cx="36" cy="33"/>
              </a:xfrm>
              <a:custGeom>
                <a:pathLst>
                  <a:path extrusionOk="0" h="22" w="24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8" name="Shape 848"/>
              <p:cNvSpPr/>
              <p:nvPr/>
            </p:nvSpPr>
            <p:spPr>
              <a:xfrm>
                <a:off x="13217" y="653"/>
                <a:ext cx="40" cy="39"/>
              </a:xfrm>
              <a:custGeom>
                <a:pathLst>
                  <a:path extrusionOk="0" h="26" w="27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9" name="Shape 849"/>
              <p:cNvSpPr/>
              <p:nvPr/>
            </p:nvSpPr>
            <p:spPr>
              <a:xfrm>
                <a:off x="13374" y="606"/>
                <a:ext cx="47" cy="42"/>
              </a:xfrm>
              <a:custGeom>
                <a:pathLst>
                  <a:path extrusionOk="0" h="28" w="31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0" name="Shape 850"/>
              <p:cNvSpPr/>
              <p:nvPr/>
            </p:nvSpPr>
            <p:spPr>
              <a:xfrm>
                <a:off x="13532" y="558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1" name="Shape 851"/>
              <p:cNvSpPr/>
              <p:nvPr/>
            </p:nvSpPr>
            <p:spPr>
              <a:xfrm>
                <a:off x="13689" y="512"/>
                <a:ext cx="56" cy="52"/>
              </a:xfrm>
              <a:custGeom>
                <a:pathLst>
                  <a:path extrusionOk="0" h="35" w="37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4"/>
                      <a:pt x="24" y="35"/>
                      <a:pt x="31" y="2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Shape 852"/>
              <p:cNvSpPr/>
              <p:nvPr/>
            </p:nvSpPr>
            <p:spPr>
              <a:xfrm>
                <a:off x="13847" y="464"/>
                <a:ext cx="62" cy="57"/>
              </a:xfrm>
              <a:custGeom>
                <a:pathLst>
                  <a:path extrusionOk="0" h="38" w="41">
                    <a:moveTo>
                      <a:pt x="33" y="31"/>
                    </a:moveTo>
                    <a:cubicBezTo>
                      <a:pt x="41" y="25"/>
                      <a:pt x="41" y="14"/>
                      <a:pt x="33" y="7"/>
                    </a:cubicBez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3" name="Shape 853"/>
              <p:cNvSpPr/>
              <p:nvPr/>
            </p:nvSpPr>
            <p:spPr>
              <a:xfrm>
                <a:off x="14005" y="418"/>
                <a:ext cx="66" cy="59"/>
              </a:xfrm>
              <a:custGeom>
                <a:pathLst>
                  <a:path extrusionOk="0" h="40" w="44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ubicBezTo>
                      <a:pt x="44" y="26"/>
                      <a:pt x="44" y="14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4" name="Shape 854"/>
              <p:cNvSpPr/>
              <p:nvPr/>
            </p:nvSpPr>
            <p:spPr>
              <a:xfrm>
                <a:off x="14165" y="373"/>
                <a:ext cx="65" cy="60"/>
              </a:xfrm>
              <a:custGeom>
                <a:pathLst>
                  <a:path extrusionOk="0" h="40" w="43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5" name="Shape 855"/>
              <p:cNvSpPr/>
              <p:nvPr/>
            </p:nvSpPr>
            <p:spPr>
              <a:xfrm>
                <a:off x="14323" y="325"/>
                <a:ext cx="70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Shape 856"/>
              <p:cNvSpPr/>
              <p:nvPr/>
            </p:nvSpPr>
            <p:spPr>
              <a:xfrm>
                <a:off x="14480" y="277"/>
                <a:ext cx="75" cy="72"/>
              </a:xfrm>
              <a:custGeom>
                <a:pathLst>
                  <a:path extrusionOk="0" h="48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Shape 857"/>
              <p:cNvSpPr/>
              <p:nvPr/>
            </p:nvSpPr>
            <p:spPr>
              <a:xfrm>
                <a:off x="14638" y="230"/>
                <a:ext cx="79" cy="75"/>
              </a:xfrm>
              <a:custGeom>
                <a:pathLst>
                  <a:path extrusionOk="0" h="50" w="53">
                    <a:moveTo>
                      <a:pt x="44" y="41"/>
                    </a:moveTo>
                    <a:cubicBezTo>
                      <a:pt x="53" y="33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Shape 858"/>
              <p:cNvSpPr/>
              <p:nvPr/>
            </p:nvSpPr>
            <p:spPr>
              <a:xfrm>
                <a:off x="14795" y="182"/>
                <a:ext cx="86" cy="81"/>
              </a:xfrm>
              <a:custGeom>
                <a:pathLst>
                  <a:path extrusionOk="0" h="54" w="57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9" name="Shape 859"/>
              <p:cNvSpPr/>
              <p:nvPr/>
            </p:nvSpPr>
            <p:spPr>
              <a:xfrm>
                <a:off x="14953" y="136"/>
                <a:ext cx="90" cy="84"/>
              </a:xfrm>
              <a:custGeom>
                <a:pathLst>
                  <a:path extrusionOk="0" h="56" w="60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0" name="Shape 860"/>
              <p:cNvSpPr/>
              <p:nvPr/>
            </p:nvSpPr>
            <p:spPr>
              <a:xfrm>
                <a:off x="15111" y="88"/>
                <a:ext cx="96" cy="90"/>
              </a:xfrm>
              <a:custGeom>
                <a:pathLst>
                  <a:path extrusionOk="0" h="60" w="64">
                    <a:moveTo>
                      <a:pt x="52" y="49"/>
                    </a:moveTo>
                    <a:cubicBezTo>
                      <a:pt x="63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1" name="Shape 861"/>
              <p:cNvSpPr/>
              <p:nvPr/>
            </p:nvSpPr>
            <p:spPr>
              <a:xfrm>
                <a:off x="15268" y="41"/>
                <a:ext cx="101" cy="93"/>
              </a:xfrm>
              <a:custGeom>
                <a:pathLst>
                  <a:path extrusionOk="0" h="62" w="67">
                    <a:moveTo>
                      <a:pt x="55" y="51"/>
                    </a:move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2" name="Shape 862"/>
              <p:cNvSpPr/>
              <p:nvPr/>
            </p:nvSpPr>
            <p:spPr>
              <a:xfrm>
                <a:off x="15426" y="-5"/>
                <a:ext cx="105" cy="97"/>
              </a:xfrm>
              <a:custGeom>
                <a:pathLst>
                  <a:path extrusionOk="0" h="65" w="70">
                    <a:moveTo>
                      <a:pt x="57" y="53"/>
                    </a:moveTo>
                    <a:cubicBezTo>
                      <a:pt x="70" y="42"/>
                      <a:pt x="70" y="23"/>
                      <a:pt x="58" y="11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3" name="Shape 863"/>
              <p:cNvSpPr/>
              <p:nvPr/>
            </p:nvSpPr>
            <p:spPr>
              <a:xfrm>
                <a:off x="15586" y="-50"/>
                <a:ext cx="104" cy="97"/>
              </a:xfrm>
              <a:custGeom>
                <a:pathLst>
                  <a:path extrusionOk="0" h="65" w="69">
                    <a:moveTo>
                      <a:pt x="57" y="53"/>
                    </a:move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4" y="65"/>
                      <a:pt x="44" y="65"/>
                      <a:pt x="57" y="5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4" name="Shape 864"/>
              <p:cNvSpPr/>
              <p:nvPr/>
            </p:nvSpPr>
            <p:spPr>
              <a:xfrm>
                <a:off x="15742" y="-98"/>
                <a:ext cx="111" cy="104"/>
              </a:xfrm>
              <a:custGeom>
                <a:pathLst>
                  <a:path extrusionOk="0" h="69" w="74">
                    <a:moveTo>
                      <a:pt x="61" y="57"/>
                    </a:moveTo>
                    <a:cubicBezTo>
                      <a:pt x="74" y="44"/>
                      <a:pt x="74" y="25"/>
                      <a:pt x="61" y="12"/>
                    </a:cubicBezTo>
                    <a:cubicBezTo>
                      <a:pt x="48" y="0"/>
                      <a:pt x="27" y="0"/>
                      <a:pt x="14" y="12"/>
                    </a:cubicBezTo>
                    <a:cubicBezTo>
                      <a:pt x="1" y="24"/>
                      <a:pt x="0" y="44"/>
                      <a:pt x="13" y="56"/>
                    </a:cubicBezTo>
                    <a:cubicBezTo>
                      <a:pt x="26" y="69"/>
                      <a:pt x="48" y="69"/>
                      <a:pt x="61" y="5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5" name="Shape 865"/>
              <p:cNvSpPr/>
              <p:nvPr/>
            </p:nvSpPr>
            <p:spPr>
              <a:xfrm>
                <a:off x="15900" y="-146"/>
                <a:ext cx="115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6" name="Shape 866"/>
              <p:cNvSpPr/>
              <p:nvPr/>
            </p:nvSpPr>
            <p:spPr>
              <a:xfrm>
                <a:off x="16057" y="-192"/>
                <a:ext cx="120" cy="112"/>
              </a:xfrm>
              <a:custGeom>
                <a:pathLst>
                  <a:path extrusionOk="0" h="75" w="80">
                    <a:moveTo>
                      <a:pt x="15" y="13"/>
                    </a:moveTo>
                    <a:cubicBezTo>
                      <a:pt x="0" y="27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7" name="Shape 867"/>
              <p:cNvSpPr/>
              <p:nvPr/>
            </p:nvSpPr>
            <p:spPr>
              <a:xfrm>
                <a:off x="16215" y="-240"/>
                <a:ext cx="112" cy="117"/>
              </a:xfrm>
              <a:custGeom>
                <a:pathLst>
                  <a:path extrusionOk="0" h="78" w="75">
                    <a:moveTo>
                      <a:pt x="15" y="14"/>
                    </a:moveTo>
                    <a:cubicBezTo>
                      <a:pt x="1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ubicBezTo>
                      <a:pt x="72" y="62"/>
                      <a:pt x="74" y="59"/>
                      <a:pt x="75" y="56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19"/>
                      <a:pt x="72" y="17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8" name="Shape 868"/>
              <p:cNvSpPr/>
              <p:nvPr/>
            </p:nvSpPr>
            <p:spPr>
              <a:xfrm>
                <a:off x="12001" y="1179"/>
                <a:ext cx="6" cy="4"/>
              </a:xfrm>
              <a:custGeom>
                <a:pathLst>
                  <a:path extrusionOk="0" h="3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9" name="Shape 869"/>
              <p:cNvSpPr/>
              <p:nvPr/>
            </p:nvSpPr>
            <p:spPr>
              <a:xfrm>
                <a:off x="12162" y="1134"/>
                <a:ext cx="6" cy="6"/>
              </a:xfrm>
              <a:custGeom>
                <a:pathLst>
                  <a:path extrusionOk="0" h="4" w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0" name="Shape 870"/>
              <p:cNvSpPr/>
              <p:nvPr/>
            </p:nvSpPr>
            <p:spPr>
              <a:xfrm>
                <a:off x="12319" y="1086"/>
                <a:ext cx="11" cy="10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1" name="Shape 871"/>
              <p:cNvSpPr/>
              <p:nvPr/>
            </p:nvSpPr>
            <p:spPr>
              <a:xfrm>
                <a:off x="12477" y="1038"/>
                <a:ext cx="17" cy="16"/>
              </a:xfrm>
              <a:custGeom>
                <a:pathLst>
                  <a:path extrusionOk="0" h="11" w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2" name="Shape 872"/>
              <p:cNvSpPr/>
              <p:nvPr/>
            </p:nvSpPr>
            <p:spPr>
              <a:xfrm>
                <a:off x="12635" y="991"/>
                <a:ext cx="21" cy="20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3" name="Shape 873"/>
              <p:cNvSpPr/>
              <p:nvPr/>
            </p:nvSpPr>
            <p:spPr>
              <a:xfrm>
                <a:off x="12792" y="943"/>
                <a:ext cx="26" cy="26"/>
              </a:xfrm>
              <a:custGeom>
                <a:pathLst>
                  <a:path extrusionOk="0" h="17" w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4" name="Shape 874"/>
              <p:cNvSpPr/>
              <p:nvPr/>
            </p:nvSpPr>
            <p:spPr>
              <a:xfrm>
                <a:off x="12950" y="897"/>
                <a:ext cx="31" cy="28"/>
              </a:xfrm>
              <a:custGeom>
                <a:pathLst>
                  <a:path extrusionOk="0" h="19" w="21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5" name="Shape 875"/>
              <p:cNvSpPr/>
              <p:nvPr/>
            </p:nvSpPr>
            <p:spPr>
              <a:xfrm>
                <a:off x="13107" y="851"/>
                <a:ext cx="36" cy="33"/>
              </a:xfrm>
              <a:custGeom>
                <a:pathLst>
                  <a:path extrusionOk="0" h="22" w="24">
                    <a:moveTo>
                      <a:pt x="4" y="3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6" name="Shape 876"/>
              <p:cNvSpPr/>
              <p:nvPr/>
            </p:nvSpPr>
            <p:spPr>
              <a:xfrm>
                <a:off x="13265" y="803"/>
                <a:ext cx="40" cy="37"/>
              </a:xfrm>
              <a:custGeom>
                <a:pathLst>
                  <a:path extrusionOk="0" h="25" w="27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7" name="Shape 877"/>
              <p:cNvSpPr/>
              <p:nvPr/>
            </p:nvSpPr>
            <p:spPr>
              <a:xfrm>
                <a:off x="13422" y="755"/>
                <a:ext cx="47" cy="43"/>
              </a:xfrm>
              <a:custGeom>
                <a:pathLst>
                  <a:path extrusionOk="0" h="29" w="31">
                    <a:moveTo>
                      <a:pt x="25" y="6"/>
                    </a:moveTo>
                    <a:cubicBezTo>
                      <a:pt x="20" y="1"/>
                      <a:pt x="11" y="0"/>
                      <a:pt x="6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8" name="Shape 878"/>
              <p:cNvSpPr/>
              <p:nvPr/>
            </p:nvSpPr>
            <p:spPr>
              <a:xfrm>
                <a:off x="13583" y="711"/>
                <a:ext cx="45" cy="42"/>
              </a:xfrm>
              <a:custGeom>
                <a:pathLst>
                  <a:path extrusionOk="0" h="28" w="30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ubicBezTo>
                      <a:pt x="30" y="18"/>
                      <a:pt x="30" y="10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9" name="Shape 879"/>
              <p:cNvSpPr/>
              <p:nvPr/>
            </p:nvSpPr>
            <p:spPr>
              <a:xfrm>
                <a:off x="13740" y="663"/>
                <a:ext cx="52" cy="48"/>
              </a:xfrm>
              <a:custGeom>
                <a:pathLst>
                  <a:path extrusionOk="0" h="32" w="34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0" name="Shape 880"/>
              <p:cNvSpPr/>
              <p:nvPr/>
            </p:nvSpPr>
            <p:spPr>
              <a:xfrm>
                <a:off x="13898" y="615"/>
                <a:ext cx="56" cy="53"/>
              </a:xfrm>
              <a:custGeom>
                <a:pathLst>
                  <a:path extrusionOk="0" h="35" w="37">
                    <a:moveTo>
                      <a:pt x="30" y="29"/>
                    </a:moveTo>
                    <a:cubicBezTo>
                      <a:pt x="37" y="23"/>
                      <a:pt x="37" y="13"/>
                      <a:pt x="30" y="7"/>
                    </a:cubicBezTo>
                    <a:cubicBezTo>
                      <a:pt x="24" y="0"/>
                      <a:pt x="13" y="0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1" name="Shape 881"/>
              <p:cNvSpPr/>
              <p:nvPr/>
            </p:nvSpPr>
            <p:spPr>
              <a:xfrm>
                <a:off x="14056" y="569"/>
                <a:ext cx="60" cy="57"/>
              </a:xfrm>
              <a:custGeom>
                <a:pathLst>
                  <a:path extrusionOk="0" h="38" w="40">
                    <a:moveTo>
                      <a:pt x="33" y="6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2" name="Shape 882"/>
              <p:cNvSpPr/>
              <p:nvPr/>
            </p:nvSpPr>
            <p:spPr>
              <a:xfrm>
                <a:off x="14213" y="522"/>
                <a:ext cx="65" cy="60"/>
              </a:xfrm>
              <a:custGeom>
                <a:pathLst>
                  <a:path extrusionOk="0" h="40" w="43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3" y="14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3" name="Shape 883"/>
              <p:cNvSpPr/>
              <p:nvPr/>
            </p:nvSpPr>
            <p:spPr>
              <a:xfrm>
                <a:off x="14371" y="474"/>
                <a:ext cx="70" cy="66"/>
              </a:xfrm>
              <a:custGeom>
                <a:pathLst>
                  <a:path extrusionOk="0" h="44" w="47">
                    <a:moveTo>
                      <a:pt x="38" y="8"/>
                    </a:move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ubicBezTo>
                      <a:pt x="47" y="28"/>
                      <a:pt x="47" y="16"/>
                      <a:pt x="3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4" name="Shape 884"/>
              <p:cNvSpPr/>
              <p:nvPr/>
            </p:nvSpPr>
            <p:spPr>
              <a:xfrm>
                <a:off x="14528" y="427"/>
                <a:ext cx="75" cy="70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5" name="Shape 885"/>
            <p:cNvGrpSpPr/>
            <p:nvPr/>
          </p:nvGrpSpPr>
          <p:grpSpPr>
            <a:xfrm>
              <a:off x="22345650" y="166688"/>
              <a:ext cx="6535739" cy="2992438"/>
              <a:chOff x="12210" y="-83"/>
              <a:chExt cx="4117" cy="1885"/>
            </a:xfrm>
          </p:grpSpPr>
          <p:sp>
            <p:nvSpPr>
              <p:cNvPr id="886" name="Shape 886"/>
              <p:cNvSpPr/>
              <p:nvPr/>
            </p:nvSpPr>
            <p:spPr>
              <a:xfrm>
                <a:off x="14686" y="380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7" name="Shape 887"/>
              <p:cNvSpPr/>
              <p:nvPr/>
            </p:nvSpPr>
            <p:spPr>
              <a:xfrm>
                <a:off x="14843" y="332"/>
                <a:ext cx="86" cy="81"/>
              </a:xfrm>
              <a:custGeom>
                <a:pathLst>
                  <a:path extrusionOk="0" h="54" w="57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8" name="Shape 888"/>
              <p:cNvSpPr/>
              <p:nvPr/>
            </p:nvSpPr>
            <p:spPr>
              <a:xfrm>
                <a:off x="15002" y="287"/>
                <a:ext cx="86" cy="81"/>
              </a:xfrm>
              <a:custGeom>
                <a:pathLst>
                  <a:path extrusionOk="0" h="54" w="57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9" name="Shape 889"/>
              <p:cNvSpPr/>
              <p:nvPr/>
            </p:nvSpPr>
            <p:spPr>
              <a:xfrm>
                <a:off x="15160" y="241"/>
                <a:ext cx="92" cy="84"/>
              </a:xfrm>
              <a:custGeom>
                <a:pathLst>
                  <a:path extrusionOk="0" h="56" w="61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9"/>
                    </a:cubicBezTo>
                    <a:cubicBezTo>
                      <a:pt x="0" y="20"/>
                      <a:pt x="1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0" name="Shape 890"/>
              <p:cNvSpPr/>
              <p:nvPr/>
            </p:nvSpPr>
            <p:spPr>
              <a:xfrm>
                <a:off x="15318" y="193"/>
                <a:ext cx="96" cy="90"/>
              </a:xfrm>
              <a:custGeom>
                <a:pathLst>
                  <a:path extrusionOk="0" h="60" w="64">
                    <a:moveTo>
                      <a:pt x="53" y="49"/>
                    </a:move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1" name="Shape 891"/>
              <p:cNvSpPr/>
              <p:nvPr/>
            </p:nvSpPr>
            <p:spPr>
              <a:xfrm>
                <a:off x="15477" y="146"/>
                <a:ext cx="99" cy="93"/>
              </a:xfrm>
              <a:custGeom>
                <a:pathLst>
                  <a:path extrusionOk="0" h="62" w="66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1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2" name="Shape 892"/>
              <p:cNvSpPr/>
              <p:nvPr/>
            </p:nvSpPr>
            <p:spPr>
              <a:xfrm>
                <a:off x="15634" y="98"/>
                <a:ext cx="105" cy="99"/>
              </a:xfrm>
              <a:custGeom>
                <a:pathLst>
                  <a:path extrusionOk="0" h="66" w="70">
                    <a:moveTo>
                      <a:pt x="57" y="54"/>
                    </a:moveTo>
                    <a:cubicBezTo>
                      <a:pt x="69" y="43"/>
                      <a:pt x="70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3" name="Shape 893"/>
              <p:cNvSpPr/>
              <p:nvPr/>
            </p:nvSpPr>
            <p:spPr>
              <a:xfrm>
                <a:off x="15792" y="52"/>
                <a:ext cx="109" cy="103"/>
              </a:xfrm>
              <a:custGeom>
                <a:pathLst>
                  <a:path extrusionOk="0" h="69" w="73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4" name="Shape 894"/>
              <p:cNvSpPr/>
              <p:nvPr/>
            </p:nvSpPr>
            <p:spPr>
              <a:xfrm>
                <a:off x="15949" y="4"/>
                <a:ext cx="114" cy="108"/>
              </a:xfrm>
              <a:custGeom>
                <a:pathLst>
                  <a:path extrusionOk="0" h="72" w="76">
                    <a:moveTo>
                      <a:pt x="13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2" y="59"/>
                    </a:cubicBezTo>
                    <a:cubicBezTo>
                      <a:pt x="76" y="47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5" name="Shape 895"/>
              <p:cNvSpPr/>
              <p:nvPr/>
            </p:nvSpPr>
            <p:spPr>
              <a:xfrm>
                <a:off x="16105" y="-42"/>
                <a:ext cx="122" cy="112"/>
              </a:xfrm>
              <a:custGeom>
                <a:pathLst>
                  <a:path extrusionOk="0" h="75" w="81">
                    <a:moveTo>
                      <a:pt x="66" y="61"/>
                    </a:moveTo>
                    <a:cubicBezTo>
                      <a:pt x="81" y="48"/>
                      <a:pt x="81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ubicBezTo>
                      <a:pt x="1" y="26"/>
                      <a:pt x="0" y="48"/>
                      <a:pt x="15" y="61"/>
                    </a:cubicBezTo>
                    <a:cubicBezTo>
                      <a:pt x="29" y="75"/>
                      <a:pt x="52" y="75"/>
                      <a:pt x="66" y="6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6" name="Shape 896"/>
              <p:cNvSpPr/>
              <p:nvPr/>
            </p:nvSpPr>
            <p:spPr>
              <a:xfrm>
                <a:off x="16266" y="-83"/>
                <a:ext cx="61" cy="104"/>
              </a:xfrm>
              <a:custGeom>
                <a:pathLst>
                  <a:path extrusionOk="0" h="69" w="41">
                    <a:moveTo>
                      <a:pt x="15" y="10"/>
                    </a:moveTo>
                    <a:cubicBezTo>
                      <a:pt x="0" y="23"/>
                      <a:pt x="0" y="45"/>
                      <a:pt x="14" y="58"/>
                    </a:cubicBezTo>
                    <a:cubicBezTo>
                      <a:pt x="22" y="65"/>
                      <a:pt x="32" y="69"/>
                      <a:pt x="41" y="6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2" y="3"/>
                      <a:pt x="15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7" name="Shape 897"/>
              <p:cNvSpPr/>
              <p:nvPr/>
            </p:nvSpPr>
            <p:spPr>
              <a:xfrm>
                <a:off x="12210" y="1282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8" name="Shape 898"/>
              <p:cNvSpPr/>
              <p:nvPr/>
            </p:nvSpPr>
            <p:spPr>
              <a:xfrm>
                <a:off x="12367" y="1236"/>
                <a:ext cx="11" cy="10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9" name="Shape 899"/>
              <p:cNvSpPr/>
              <p:nvPr/>
            </p:nvSpPr>
            <p:spPr>
              <a:xfrm>
                <a:off x="12525" y="1188"/>
                <a:ext cx="17" cy="16"/>
              </a:xfrm>
              <a:custGeom>
                <a:pathLst>
                  <a:path extrusionOk="0" h="11" w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Shape 900"/>
              <p:cNvSpPr/>
              <p:nvPr/>
            </p:nvSpPr>
            <p:spPr>
              <a:xfrm>
                <a:off x="12683" y="1141"/>
                <a:ext cx="21" cy="20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Shape 901"/>
              <p:cNvSpPr/>
              <p:nvPr/>
            </p:nvSpPr>
            <p:spPr>
              <a:xfrm>
                <a:off x="12840" y="1093"/>
                <a:ext cx="27" cy="26"/>
              </a:xfrm>
              <a:custGeom>
                <a:pathLst>
                  <a:path extrusionOk="0" h="17" w="18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Shape 902"/>
              <p:cNvSpPr/>
              <p:nvPr/>
            </p:nvSpPr>
            <p:spPr>
              <a:xfrm>
                <a:off x="12999" y="1048"/>
                <a:ext cx="27" cy="26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Shape 903"/>
              <p:cNvSpPr/>
              <p:nvPr/>
            </p:nvSpPr>
            <p:spPr>
              <a:xfrm>
                <a:off x="13158" y="1002"/>
                <a:ext cx="30" cy="28"/>
              </a:xfrm>
              <a:custGeom>
                <a:pathLst>
                  <a:path extrusionOk="0" h="19" w="20">
                    <a:moveTo>
                      <a:pt x="3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Shape 904"/>
              <p:cNvSpPr/>
              <p:nvPr/>
            </p:nvSpPr>
            <p:spPr>
              <a:xfrm>
                <a:off x="13316" y="954"/>
                <a:ext cx="36" cy="34"/>
              </a:xfrm>
              <a:custGeom>
                <a:pathLst>
                  <a:path extrusionOk="0" h="23" w="24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Shape 905"/>
              <p:cNvSpPr/>
              <p:nvPr/>
            </p:nvSpPr>
            <p:spPr>
              <a:xfrm>
                <a:off x="13473" y="907"/>
                <a:ext cx="41" cy="38"/>
              </a:xfrm>
              <a:custGeom>
                <a:pathLst>
                  <a:path extrusionOk="0" h="25" w="27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Shape 906"/>
              <p:cNvSpPr/>
              <p:nvPr/>
            </p:nvSpPr>
            <p:spPr>
              <a:xfrm>
                <a:off x="13631" y="860"/>
                <a:ext cx="45" cy="43"/>
              </a:xfrm>
              <a:custGeom>
                <a:pathLst>
                  <a:path extrusionOk="0" h="29" w="30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Shape 907"/>
              <p:cNvSpPr/>
              <p:nvPr/>
            </p:nvSpPr>
            <p:spPr>
              <a:xfrm>
                <a:off x="13789" y="813"/>
                <a:ext cx="51" cy="48"/>
              </a:xfrm>
              <a:custGeom>
                <a:pathLst>
                  <a:path extrusionOk="0" h="32" w="34">
                    <a:moveTo>
                      <a:pt x="27" y="26"/>
                    </a:move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1"/>
                      <a:pt x="27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Shape 908"/>
              <p:cNvSpPr/>
              <p:nvPr/>
            </p:nvSpPr>
            <p:spPr>
              <a:xfrm>
                <a:off x="13946" y="765"/>
                <a:ext cx="56" cy="53"/>
              </a:xfrm>
              <a:custGeom>
                <a:pathLst>
                  <a:path extrusionOk="0" h="35" w="37">
                    <a:moveTo>
                      <a:pt x="30" y="29"/>
                    </a:moveTo>
                    <a:cubicBezTo>
                      <a:pt x="37" y="23"/>
                      <a:pt x="37" y="13"/>
                      <a:pt x="30" y="6"/>
                    </a:cubicBez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9" name="Shape 909"/>
              <p:cNvSpPr/>
              <p:nvPr/>
            </p:nvSpPr>
            <p:spPr>
              <a:xfrm>
                <a:off x="14104" y="719"/>
                <a:ext cx="60" cy="57"/>
              </a:xfrm>
              <a:custGeom>
                <a:pathLst>
                  <a:path extrusionOk="0" h="38" w="40">
                    <a:moveTo>
                      <a:pt x="33" y="31"/>
                    </a:moveTo>
                    <a:cubicBezTo>
                      <a:pt x="40" y="24"/>
                      <a:pt x="40" y="13"/>
                      <a:pt x="33" y="6"/>
                    </a:cubicBez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0" name="Shape 910"/>
              <p:cNvSpPr/>
              <p:nvPr/>
            </p:nvSpPr>
            <p:spPr>
              <a:xfrm>
                <a:off x="14261" y="671"/>
                <a:ext cx="65" cy="61"/>
              </a:xfrm>
              <a:custGeom>
                <a:pathLst>
                  <a:path extrusionOk="0" h="41" w="43">
                    <a:moveTo>
                      <a:pt x="36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5" y="41"/>
                      <a:pt x="28" y="41"/>
                      <a:pt x="36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1" name="Shape 911"/>
              <p:cNvSpPr/>
              <p:nvPr/>
            </p:nvSpPr>
            <p:spPr>
              <a:xfrm>
                <a:off x="14422" y="626"/>
                <a:ext cx="64" cy="61"/>
              </a:xfrm>
              <a:custGeom>
                <a:pathLst>
                  <a:path extrusionOk="0" h="41" w="43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0"/>
                      <a:pt x="15" y="0"/>
                      <a:pt x="7" y="8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2" name="Shape 912"/>
              <p:cNvSpPr/>
              <p:nvPr/>
            </p:nvSpPr>
            <p:spPr>
              <a:xfrm>
                <a:off x="14579" y="579"/>
                <a:ext cx="69" cy="66"/>
              </a:xfrm>
              <a:custGeom>
                <a:pathLst>
                  <a:path extrusionOk="0" h="44" w="46">
                    <a:moveTo>
                      <a:pt x="38" y="8"/>
                    </a:move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6" y="28"/>
                      <a:pt x="46" y="16"/>
                      <a:pt x="3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3" name="Shape 913"/>
              <p:cNvSpPr/>
              <p:nvPr/>
            </p:nvSpPr>
            <p:spPr>
              <a:xfrm>
                <a:off x="14737" y="531"/>
                <a:ext cx="75" cy="71"/>
              </a:xfrm>
              <a:custGeom>
                <a:pathLst>
                  <a:path extrusionOk="0" h="47" w="50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4" name="Shape 914"/>
              <p:cNvSpPr/>
              <p:nvPr/>
            </p:nvSpPr>
            <p:spPr>
              <a:xfrm>
                <a:off x="14893" y="485"/>
                <a:ext cx="81" cy="75"/>
              </a:xfrm>
              <a:custGeom>
                <a:pathLst>
                  <a:path extrusionOk="0" h="50" w="54">
                    <a:moveTo>
                      <a:pt x="45" y="41"/>
                    </a:move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5" name="Shape 915"/>
              <p:cNvSpPr/>
              <p:nvPr/>
            </p:nvSpPr>
            <p:spPr>
              <a:xfrm>
                <a:off x="15050" y="437"/>
                <a:ext cx="88" cy="79"/>
              </a:xfrm>
              <a:custGeom>
                <a:pathLst>
                  <a:path extrusionOk="0" h="53" w="58">
                    <a:moveTo>
                      <a:pt x="47" y="44"/>
                    </a:moveTo>
                    <a:cubicBezTo>
                      <a:pt x="57" y="35"/>
                      <a:pt x="58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6" name="Shape 916"/>
              <p:cNvSpPr/>
              <p:nvPr/>
            </p:nvSpPr>
            <p:spPr>
              <a:xfrm>
                <a:off x="15210" y="389"/>
                <a:ext cx="90" cy="85"/>
              </a:xfrm>
              <a:custGeom>
                <a:pathLst>
                  <a:path extrusionOk="0" h="57" w="60">
                    <a:moveTo>
                      <a:pt x="49" y="47"/>
                    </a:moveTo>
                    <a:cubicBezTo>
                      <a:pt x="60" y="37"/>
                      <a:pt x="60" y="21"/>
                      <a:pt x="49" y="11"/>
                    </a:cubicBezTo>
                    <a:cubicBezTo>
                      <a:pt x="39" y="1"/>
                      <a:pt x="21" y="0"/>
                      <a:pt x="10" y="10"/>
                    </a:cubicBez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7" name="Shape 917"/>
              <p:cNvSpPr/>
              <p:nvPr/>
            </p:nvSpPr>
            <p:spPr>
              <a:xfrm>
                <a:off x="15366" y="343"/>
                <a:ext cx="97" cy="90"/>
              </a:xfrm>
              <a:custGeom>
                <a:pathLst>
                  <a:path extrusionOk="0" h="60" w="65">
                    <a:moveTo>
                      <a:pt x="53" y="49"/>
                    </a:moveTo>
                    <a:cubicBezTo>
                      <a:pt x="64" y="39"/>
                      <a:pt x="65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8" name="Shape 918"/>
              <p:cNvSpPr/>
              <p:nvPr/>
            </p:nvSpPr>
            <p:spPr>
              <a:xfrm>
                <a:off x="15525" y="296"/>
                <a:ext cx="99" cy="93"/>
              </a:xfrm>
              <a:custGeom>
                <a:pathLst>
                  <a:path extrusionOk="0" h="62" w="66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9" name="Shape 919"/>
              <p:cNvSpPr/>
              <p:nvPr/>
            </p:nvSpPr>
            <p:spPr>
              <a:xfrm>
                <a:off x="15684" y="251"/>
                <a:ext cx="100" cy="93"/>
              </a:xfrm>
              <a:custGeom>
                <a:pathLst>
                  <a:path extrusionOk="0" h="62" w="67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0" name="Shape 920"/>
              <p:cNvSpPr/>
              <p:nvPr/>
            </p:nvSpPr>
            <p:spPr>
              <a:xfrm>
                <a:off x="15841" y="203"/>
                <a:ext cx="105" cy="99"/>
              </a:xfrm>
              <a:custGeom>
                <a:pathLst>
                  <a:path extrusionOk="0" h="66" w="70">
                    <a:moveTo>
                      <a:pt x="13" y="54"/>
                    </a:moveTo>
                    <a:cubicBezTo>
                      <a:pt x="25" y="65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0" y="23"/>
                      <a:pt x="1" y="42"/>
                      <a:pt x="13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1" name="Shape 921"/>
              <p:cNvSpPr/>
              <p:nvPr/>
            </p:nvSpPr>
            <p:spPr>
              <a:xfrm>
                <a:off x="15999" y="157"/>
                <a:ext cx="111" cy="102"/>
              </a:xfrm>
              <a:custGeom>
                <a:pathLst>
                  <a:path extrusionOk="0" h="68" w="74">
                    <a:moveTo>
                      <a:pt x="60" y="56"/>
                    </a:moveTo>
                    <a:cubicBezTo>
                      <a:pt x="74" y="44"/>
                      <a:pt x="74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2" name="Shape 922"/>
              <p:cNvSpPr/>
              <p:nvPr/>
            </p:nvSpPr>
            <p:spPr>
              <a:xfrm>
                <a:off x="16156" y="109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3" name="Shape 923"/>
              <p:cNvSpPr/>
              <p:nvPr/>
            </p:nvSpPr>
            <p:spPr>
              <a:xfrm>
                <a:off x="16317" y="91"/>
                <a:ext cx="10" cy="54"/>
              </a:xfrm>
              <a:custGeom>
                <a:pathLst>
                  <a:path extrusionOk="0" h="36" w="7">
                    <a:moveTo>
                      <a:pt x="7" y="36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1"/>
                      <a:pt x="0" y="25"/>
                      <a:pt x="7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4" name="Shape 924"/>
              <p:cNvSpPr/>
              <p:nvPr/>
            </p:nvSpPr>
            <p:spPr>
              <a:xfrm>
                <a:off x="12258" y="1432"/>
                <a:ext cx="6" cy="6"/>
              </a:xfrm>
              <a:custGeom>
                <a:pathLst>
                  <a:path extrusionOk="0" h="4" w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5" name="Shape 925"/>
              <p:cNvSpPr/>
              <p:nvPr/>
            </p:nvSpPr>
            <p:spPr>
              <a:xfrm>
                <a:off x="12418" y="1387"/>
                <a:ext cx="6" cy="6"/>
              </a:xfrm>
              <a:custGeom>
                <a:pathLst>
                  <a:path extrusionOk="0" h="4" w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6" name="Shape 926"/>
              <p:cNvSpPr/>
              <p:nvPr/>
            </p:nvSpPr>
            <p:spPr>
              <a:xfrm>
                <a:off x="12576" y="1340"/>
                <a:ext cx="11" cy="11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7" name="Shape 927"/>
              <p:cNvSpPr/>
              <p:nvPr/>
            </p:nvSpPr>
            <p:spPr>
              <a:xfrm>
                <a:off x="12734" y="1293"/>
                <a:ext cx="16" cy="15"/>
              </a:xfrm>
              <a:custGeom>
                <a:pathLst>
                  <a:path extrusionOk="0" h="10" w="11">
                    <a:moveTo>
                      <a:pt x="1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0" y="4"/>
                      <a:pt x="8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8" name="Shape 928"/>
              <p:cNvSpPr/>
              <p:nvPr/>
            </p:nvSpPr>
            <p:spPr>
              <a:xfrm>
                <a:off x="12891" y="1246"/>
                <a:ext cx="21" cy="20"/>
              </a:xfrm>
              <a:custGeom>
                <a:pathLst>
                  <a:path extrusionOk="0" h="13" w="14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9" name="Shape 929"/>
              <p:cNvSpPr/>
              <p:nvPr/>
            </p:nvSpPr>
            <p:spPr>
              <a:xfrm>
                <a:off x="13047" y="1198"/>
                <a:ext cx="27" cy="26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1" y="6"/>
                      <a:pt x="0" y="11"/>
                      <a:pt x="4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0" name="Shape 930"/>
              <p:cNvSpPr/>
              <p:nvPr/>
            </p:nvSpPr>
            <p:spPr>
              <a:xfrm>
                <a:off x="13206" y="1152"/>
                <a:ext cx="30" cy="28"/>
              </a:xfrm>
              <a:custGeom>
                <a:pathLst>
                  <a:path extrusionOk="0" h="19" w="20">
                    <a:moveTo>
                      <a:pt x="3" y="3"/>
                    </a:move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1" name="Shape 931"/>
              <p:cNvSpPr/>
              <p:nvPr/>
            </p:nvSpPr>
            <p:spPr>
              <a:xfrm>
                <a:off x="13364" y="1104"/>
                <a:ext cx="36" cy="33"/>
              </a:xfrm>
              <a:custGeom>
                <a:pathLst>
                  <a:path extrusionOk="0" h="22" w="24">
                    <a:moveTo>
                      <a:pt x="4" y="4"/>
                    </a:move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2" name="Shape 932"/>
              <p:cNvSpPr/>
              <p:nvPr/>
            </p:nvSpPr>
            <p:spPr>
              <a:xfrm>
                <a:off x="13521" y="1057"/>
                <a:ext cx="41" cy="38"/>
              </a:xfrm>
              <a:custGeom>
                <a:pathLst>
                  <a:path extrusionOk="0" h="25" w="27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3" name="Shape 933"/>
              <p:cNvSpPr/>
              <p:nvPr/>
            </p:nvSpPr>
            <p:spPr>
              <a:xfrm>
                <a:off x="13679" y="1009"/>
                <a:ext cx="45" cy="44"/>
              </a:xfrm>
              <a:custGeom>
                <a:pathLst>
                  <a:path extrusionOk="0" h="29" w="30">
                    <a:moveTo>
                      <a:pt x="25" y="5"/>
                    </a:move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4" name="Shape 934"/>
              <p:cNvSpPr/>
              <p:nvPr/>
            </p:nvSpPr>
            <p:spPr>
              <a:xfrm>
                <a:off x="13838" y="964"/>
                <a:ext cx="47" cy="44"/>
              </a:xfrm>
              <a:custGeom>
                <a:pathLst>
                  <a:path extrusionOk="0" h="29" w="31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5" name="Shape 935"/>
              <p:cNvSpPr/>
              <p:nvPr/>
            </p:nvSpPr>
            <p:spPr>
              <a:xfrm>
                <a:off x="13996" y="918"/>
                <a:ext cx="51" cy="46"/>
              </a:xfrm>
              <a:custGeom>
                <a:pathLst>
                  <a:path extrusionOk="0" h="31" w="34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1" y="20"/>
                      <a:pt x="6" y="26"/>
                    </a:cubicBezTo>
                    <a:cubicBezTo>
                      <a:pt x="13" y="31"/>
                      <a:pt x="22" y="31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6" name="Shape 936"/>
              <p:cNvSpPr/>
              <p:nvPr/>
            </p:nvSpPr>
            <p:spPr>
              <a:xfrm>
                <a:off x="14153" y="870"/>
                <a:ext cx="57" cy="52"/>
              </a:xfrm>
              <a:custGeom>
                <a:pathLst>
                  <a:path extrusionOk="0" h="35" w="38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7" name="Shape 937"/>
              <p:cNvSpPr/>
              <p:nvPr/>
            </p:nvSpPr>
            <p:spPr>
              <a:xfrm>
                <a:off x="14311" y="822"/>
                <a:ext cx="61" cy="59"/>
              </a:xfrm>
              <a:custGeom>
                <a:pathLst>
                  <a:path extrusionOk="0" h="39" w="41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8" name="Shape 938"/>
              <p:cNvSpPr/>
              <p:nvPr/>
            </p:nvSpPr>
            <p:spPr>
              <a:xfrm>
                <a:off x="14470" y="776"/>
                <a:ext cx="64" cy="61"/>
              </a:xfrm>
              <a:custGeom>
                <a:pathLst>
                  <a:path extrusionOk="0" h="41" w="43">
                    <a:moveTo>
                      <a:pt x="35" y="34"/>
                    </a:moveTo>
                    <a:cubicBezTo>
                      <a:pt x="43" y="27"/>
                      <a:pt x="43" y="15"/>
                      <a:pt x="35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9" name="Shape 939"/>
              <p:cNvSpPr/>
              <p:nvPr/>
            </p:nvSpPr>
            <p:spPr>
              <a:xfrm>
                <a:off x="14627" y="729"/>
                <a:ext cx="69" cy="65"/>
              </a:xfrm>
              <a:custGeom>
                <a:pathLst>
                  <a:path extrusionOk="0" h="43" w="46">
                    <a:moveTo>
                      <a:pt x="38" y="36"/>
                    </a:moveTo>
                    <a:cubicBezTo>
                      <a:pt x="46" y="28"/>
                      <a:pt x="46" y="15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0" name="Shape 940"/>
              <p:cNvSpPr/>
              <p:nvPr/>
            </p:nvSpPr>
            <p:spPr>
              <a:xfrm>
                <a:off x="14785" y="681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0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1" name="Shape 941"/>
              <p:cNvSpPr/>
              <p:nvPr/>
            </p:nvSpPr>
            <p:spPr>
              <a:xfrm>
                <a:off x="14942" y="635"/>
                <a:ext cx="80" cy="75"/>
              </a:xfrm>
              <a:custGeom>
                <a:pathLst>
                  <a:path extrusionOk="0" h="50" w="53">
                    <a:moveTo>
                      <a:pt x="44" y="41"/>
                    </a:moveTo>
                    <a:cubicBezTo>
                      <a:pt x="53" y="32"/>
                      <a:pt x="53" y="17"/>
                      <a:pt x="44" y="9"/>
                    </a:cubicBez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Shape 942"/>
              <p:cNvSpPr/>
              <p:nvPr/>
            </p:nvSpPr>
            <p:spPr>
              <a:xfrm>
                <a:off x="15102" y="590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2"/>
                      <a:pt x="54" y="17"/>
                      <a:pt x="44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3" name="Shape 943"/>
              <p:cNvSpPr/>
              <p:nvPr/>
            </p:nvSpPr>
            <p:spPr>
              <a:xfrm>
                <a:off x="15259" y="542"/>
                <a:ext cx="86" cy="79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4" name="Shape 944"/>
              <p:cNvSpPr/>
              <p:nvPr/>
            </p:nvSpPr>
            <p:spPr>
              <a:xfrm>
                <a:off x="15417" y="494"/>
                <a:ext cx="91" cy="85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5" name="Shape 945"/>
              <p:cNvSpPr/>
              <p:nvPr/>
            </p:nvSpPr>
            <p:spPr>
              <a:xfrm>
                <a:off x="15574" y="448"/>
                <a:ext cx="96" cy="89"/>
              </a:xfrm>
              <a:custGeom>
                <a:pathLst>
                  <a:path extrusionOk="0" h="60" w="64">
                    <a:moveTo>
                      <a:pt x="52" y="49"/>
                    </a:moveTo>
                    <a:cubicBezTo>
                      <a:pt x="64" y="38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59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6" name="Shape 946"/>
              <p:cNvSpPr/>
              <p:nvPr/>
            </p:nvSpPr>
            <p:spPr>
              <a:xfrm>
                <a:off x="15732" y="401"/>
                <a:ext cx="100" cy="93"/>
              </a:xfrm>
              <a:custGeom>
                <a:pathLst>
                  <a:path extrusionOk="0" h="62" w="67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7" name="Shape 947"/>
              <p:cNvSpPr/>
              <p:nvPr/>
            </p:nvSpPr>
            <p:spPr>
              <a:xfrm>
                <a:off x="15889" y="353"/>
                <a:ext cx="105" cy="98"/>
              </a:xfrm>
              <a:custGeom>
                <a:pathLst>
                  <a:path extrusionOk="0" h="65" w="70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1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8" name="Shape 948"/>
              <p:cNvSpPr/>
              <p:nvPr/>
            </p:nvSpPr>
            <p:spPr>
              <a:xfrm>
                <a:off x="16047" y="305"/>
                <a:ext cx="111" cy="104"/>
              </a:xfrm>
              <a:custGeom>
                <a:pathLst>
                  <a:path extrusionOk="0" h="69" w="74">
                    <a:moveTo>
                      <a:pt x="13" y="13"/>
                    </a:moveTo>
                    <a:cubicBezTo>
                      <a:pt x="0" y="25"/>
                      <a:pt x="0" y="45"/>
                      <a:pt x="13" y="57"/>
                    </a:cubicBezTo>
                    <a:cubicBezTo>
                      <a:pt x="26" y="69"/>
                      <a:pt x="47" y="69"/>
                      <a:pt x="61" y="57"/>
                    </a:cubicBezTo>
                    <a:cubicBezTo>
                      <a:pt x="74" y="45"/>
                      <a:pt x="74" y="25"/>
                      <a:pt x="61" y="13"/>
                    </a:cubicBezTo>
                    <a:cubicBezTo>
                      <a:pt x="48" y="1"/>
                      <a:pt x="27" y="0"/>
                      <a:pt x="13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9" name="Shape 949"/>
              <p:cNvSpPr/>
              <p:nvPr/>
            </p:nvSpPr>
            <p:spPr>
              <a:xfrm>
                <a:off x="16204" y="259"/>
                <a:ext cx="116" cy="108"/>
              </a:xfrm>
              <a:custGeom>
                <a:pathLst>
                  <a:path extrusionOk="0" h="72" w="77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0" name="Shape 950"/>
              <p:cNvSpPr/>
              <p:nvPr/>
            </p:nvSpPr>
            <p:spPr>
              <a:xfrm>
                <a:off x="12467" y="1537"/>
                <a:ext cx="6" cy="6"/>
              </a:xfrm>
              <a:custGeom>
                <a:pathLst>
                  <a:path extrusionOk="0" h="4" w="4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Shape 951"/>
              <p:cNvSpPr/>
              <p:nvPr/>
            </p:nvSpPr>
            <p:spPr>
              <a:xfrm>
                <a:off x="12624" y="1490"/>
                <a:ext cx="11" cy="11"/>
              </a:xfrm>
              <a:custGeom>
                <a:pathLst>
                  <a:path extrusionOk="0" h="7" w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5" y="7"/>
                      <a:pt x="6" y="5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Shape 952"/>
              <p:cNvSpPr/>
              <p:nvPr/>
            </p:nvSpPr>
            <p:spPr>
              <a:xfrm>
                <a:off x="12782" y="1442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1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Shape 953"/>
              <p:cNvSpPr/>
              <p:nvPr/>
            </p:nvSpPr>
            <p:spPr>
              <a:xfrm>
                <a:off x="12939" y="1394"/>
                <a:ext cx="21" cy="21"/>
              </a:xfrm>
              <a:custGeom>
                <a:pathLst>
                  <a:path extrusionOk="0" h="14" w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1" y="11"/>
                    </a:cubicBezTo>
                    <a:cubicBezTo>
                      <a:pt x="14" y="9"/>
                      <a:pt x="14" y="5"/>
                      <a:pt x="11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Shape 954"/>
              <p:cNvSpPr/>
              <p:nvPr/>
            </p:nvSpPr>
            <p:spPr>
              <a:xfrm>
                <a:off x="13095" y="1348"/>
                <a:ext cx="27" cy="25"/>
              </a:xfrm>
              <a:custGeom>
                <a:pathLst>
                  <a:path extrusionOk="0" h="17" w="18">
                    <a:moveTo>
                      <a:pt x="4" y="3"/>
                    </a:moveTo>
                    <a:cubicBezTo>
                      <a:pt x="1" y="6"/>
                      <a:pt x="0" y="11"/>
                      <a:pt x="4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5" name="Shape 955"/>
              <p:cNvSpPr/>
              <p:nvPr/>
            </p:nvSpPr>
            <p:spPr>
              <a:xfrm>
                <a:off x="13256" y="1303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4" y="13"/>
                    </a:cubicBezTo>
                    <a:cubicBezTo>
                      <a:pt x="7" y="16"/>
                      <a:pt x="11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6" name="Shape 956"/>
              <p:cNvSpPr/>
              <p:nvPr/>
            </p:nvSpPr>
            <p:spPr>
              <a:xfrm>
                <a:off x="13413" y="1257"/>
                <a:ext cx="32" cy="28"/>
              </a:xfrm>
              <a:custGeom>
                <a:pathLst>
                  <a:path extrusionOk="0" h="19" w="21">
                    <a:moveTo>
                      <a:pt x="4" y="3"/>
                    </a:move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4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4" y="0"/>
                      <a:pt x="8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7" name="Shape 957"/>
              <p:cNvSpPr/>
              <p:nvPr/>
            </p:nvSpPr>
            <p:spPr>
              <a:xfrm>
                <a:off x="13571" y="1209"/>
                <a:ext cx="36" cy="33"/>
              </a:xfrm>
              <a:custGeom>
                <a:pathLst>
                  <a:path extrusionOk="0" h="22" w="24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Shape 958"/>
              <p:cNvSpPr/>
              <p:nvPr/>
            </p:nvSpPr>
            <p:spPr>
              <a:xfrm>
                <a:off x="13728" y="1162"/>
                <a:ext cx="43" cy="38"/>
              </a:xfrm>
              <a:custGeom>
                <a:pathLst>
                  <a:path extrusionOk="0" h="25" w="28">
                    <a:moveTo>
                      <a:pt x="5" y="4"/>
                    </a:moveTo>
                    <a:cubicBezTo>
                      <a:pt x="1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9" name="Shape 959"/>
              <p:cNvSpPr/>
              <p:nvPr/>
            </p:nvSpPr>
            <p:spPr>
              <a:xfrm>
                <a:off x="13886" y="1114"/>
                <a:ext cx="47" cy="44"/>
              </a:xfrm>
              <a:custGeom>
                <a:pathLst>
                  <a:path extrusionOk="0" h="29" w="31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1" y="10"/>
                      <a:pt x="0" y="18"/>
                      <a:pt x="6" y="23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0" name="Shape 960"/>
              <p:cNvSpPr/>
              <p:nvPr/>
            </p:nvSpPr>
            <p:spPr>
              <a:xfrm>
                <a:off x="14044" y="1066"/>
                <a:ext cx="51" cy="48"/>
              </a:xfrm>
              <a:custGeom>
                <a:pathLst>
                  <a:path extrusionOk="0" h="32" w="34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1"/>
                      <a:pt x="13" y="0"/>
                      <a:pt x="7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1" name="Shape 961"/>
              <p:cNvSpPr/>
              <p:nvPr/>
            </p:nvSpPr>
            <p:spPr>
              <a:xfrm>
                <a:off x="14201" y="1020"/>
                <a:ext cx="57" cy="52"/>
              </a:xfrm>
              <a:custGeom>
                <a:pathLst>
                  <a:path extrusionOk="0" h="35" w="38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2" name="Shape 962"/>
              <p:cNvSpPr/>
              <p:nvPr/>
            </p:nvSpPr>
            <p:spPr>
              <a:xfrm>
                <a:off x="14359" y="972"/>
                <a:ext cx="61" cy="57"/>
              </a:xfrm>
              <a:custGeom>
                <a:pathLst>
                  <a:path extrusionOk="0" h="38" w="41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8"/>
                      <a:pt x="34" y="3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3" name="Shape 963"/>
              <p:cNvSpPr/>
              <p:nvPr/>
            </p:nvSpPr>
            <p:spPr>
              <a:xfrm>
                <a:off x="14519" y="927"/>
                <a:ext cx="62" cy="57"/>
              </a:xfrm>
              <a:custGeom>
                <a:pathLst>
                  <a:path extrusionOk="0" h="38" w="41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4" name="Shape 964"/>
              <p:cNvSpPr/>
              <p:nvPr/>
            </p:nvSpPr>
            <p:spPr>
              <a:xfrm>
                <a:off x="14677" y="881"/>
                <a:ext cx="66" cy="61"/>
              </a:xfrm>
              <a:custGeom>
                <a:pathLst>
                  <a:path extrusionOk="0" h="41" w="44">
                    <a:moveTo>
                      <a:pt x="36" y="34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5" name="Shape 965"/>
              <p:cNvSpPr/>
              <p:nvPr/>
            </p:nvSpPr>
            <p:spPr>
              <a:xfrm>
                <a:off x="14834" y="833"/>
                <a:ext cx="71" cy="65"/>
              </a:xfrm>
              <a:custGeom>
                <a:pathLst>
                  <a:path extrusionOk="0" h="44" w="47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Shape 966"/>
              <p:cNvSpPr/>
              <p:nvPr/>
            </p:nvSpPr>
            <p:spPr>
              <a:xfrm>
                <a:off x="14992" y="786"/>
                <a:ext cx="77" cy="71"/>
              </a:xfrm>
              <a:custGeom>
                <a:pathLst>
                  <a:path extrusionOk="0" h="47" w="51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10" y="8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Shape 967"/>
              <p:cNvSpPr/>
              <p:nvPr/>
            </p:nvSpPr>
            <p:spPr>
              <a:xfrm>
                <a:off x="15150" y="738"/>
                <a:ext cx="81" cy="77"/>
              </a:xfrm>
              <a:custGeom>
                <a:pathLst>
                  <a:path extrusionOk="0" h="51" w="54">
                    <a:moveTo>
                      <a:pt x="44" y="42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Shape 968"/>
              <p:cNvSpPr/>
              <p:nvPr/>
            </p:nvSpPr>
            <p:spPr>
              <a:xfrm>
                <a:off x="15307" y="692"/>
                <a:ext cx="86" cy="79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Shape 969"/>
              <p:cNvSpPr/>
              <p:nvPr/>
            </p:nvSpPr>
            <p:spPr>
              <a:xfrm>
                <a:off x="15465" y="644"/>
                <a:ext cx="91" cy="85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Shape 970"/>
              <p:cNvSpPr/>
              <p:nvPr/>
            </p:nvSpPr>
            <p:spPr>
              <a:xfrm>
                <a:off x="15622" y="597"/>
                <a:ext cx="96" cy="89"/>
              </a:xfrm>
              <a:custGeom>
                <a:pathLst>
                  <a:path extrusionOk="0" h="59" w="64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Shape 971"/>
              <p:cNvSpPr/>
              <p:nvPr/>
            </p:nvSpPr>
            <p:spPr>
              <a:xfrm>
                <a:off x="15780" y="549"/>
                <a:ext cx="100" cy="95"/>
              </a:xfrm>
              <a:custGeom>
                <a:pathLst>
                  <a:path extrusionOk="0" h="63" w="67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Shape 972"/>
              <p:cNvSpPr/>
              <p:nvPr/>
            </p:nvSpPr>
            <p:spPr>
              <a:xfrm>
                <a:off x="15940" y="504"/>
                <a:ext cx="101" cy="95"/>
              </a:xfrm>
              <a:custGeom>
                <a:pathLst>
                  <a:path extrusionOk="0" h="63" w="67">
                    <a:moveTo>
                      <a:pt x="55" y="52"/>
                    </a:move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Shape 973"/>
              <p:cNvSpPr/>
              <p:nvPr/>
            </p:nvSpPr>
            <p:spPr>
              <a:xfrm>
                <a:off x="16098" y="458"/>
                <a:ext cx="105" cy="97"/>
              </a:xfrm>
              <a:custGeom>
                <a:pathLst>
                  <a:path extrusionOk="0" h="65" w="70">
                    <a:moveTo>
                      <a:pt x="13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Shape 974"/>
              <p:cNvSpPr/>
              <p:nvPr/>
            </p:nvSpPr>
            <p:spPr>
              <a:xfrm>
                <a:off x="16255" y="412"/>
                <a:ext cx="72" cy="100"/>
              </a:xfrm>
              <a:custGeom>
                <a:pathLst>
                  <a:path extrusionOk="0" h="67" w="48">
                    <a:moveTo>
                      <a:pt x="13" y="11"/>
                    </a:moveTo>
                    <a:cubicBezTo>
                      <a:pt x="0" y="24"/>
                      <a:pt x="0" y="43"/>
                      <a:pt x="13" y="56"/>
                    </a:cubicBezTo>
                    <a:cubicBezTo>
                      <a:pt x="23" y="65"/>
                      <a:pt x="37" y="67"/>
                      <a:pt x="48" y="63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37" y="0"/>
                      <a:pt x="23" y="3"/>
                      <a:pt x="13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5" name="Shape 975"/>
              <p:cNvSpPr/>
              <p:nvPr/>
            </p:nvSpPr>
            <p:spPr>
              <a:xfrm>
                <a:off x="12515" y="1687"/>
                <a:ext cx="6" cy="4"/>
              </a:xfrm>
              <a:custGeom>
                <a:pathLst>
                  <a:path extrusionOk="0" h="3" w="4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6" name="Shape 976"/>
              <p:cNvSpPr/>
              <p:nvPr/>
            </p:nvSpPr>
            <p:spPr>
              <a:xfrm>
                <a:off x="12674" y="1642"/>
                <a:ext cx="7" cy="6"/>
              </a:xfrm>
              <a:custGeom>
                <a:pathLst>
                  <a:path extrusionOk="0" h="4" w="5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7" name="Shape 977"/>
              <p:cNvSpPr/>
              <p:nvPr/>
            </p:nvSpPr>
            <p:spPr>
              <a:xfrm>
                <a:off x="12831" y="1594"/>
                <a:ext cx="12" cy="10"/>
              </a:xfrm>
              <a:custGeom>
                <a:pathLst>
                  <a:path extrusionOk="0" h="7" w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8" name="Shape 978"/>
              <p:cNvSpPr/>
              <p:nvPr/>
            </p:nvSpPr>
            <p:spPr>
              <a:xfrm>
                <a:off x="12989" y="1547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9" name="Shape 979"/>
              <p:cNvSpPr/>
              <p:nvPr/>
            </p:nvSpPr>
            <p:spPr>
              <a:xfrm>
                <a:off x="13146" y="1499"/>
                <a:ext cx="23" cy="21"/>
              </a:xfrm>
              <a:custGeom>
                <a:pathLst>
                  <a:path extrusionOk="0" h="14" w="15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10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0" name="Shape 980"/>
              <p:cNvSpPr/>
              <p:nvPr/>
            </p:nvSpPr>
            <p:spPr>
              <a:xfrm>
                <a:off x="13304" y="1453"/>
                <a:ext cx="27" cy="24"/>
              </a:xfrm>
              <a:custGeom>
                <a:pathLst>
                  <a:path extrusionOk="0" h="16" w="18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6"/>
                      <a:pt x="12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1" name="Shape 981"/>
              <p:cNvSpPr/>
              <p:nvPr/>
            </p:nvSpPr>
            <p:spPr>
              <a:xfrm>
                <a:off x="13463" y="1405"/>
                <a:ext cx="30" cy="30"/>
              </a:xfrm>
              <a:custGeom>
                <a:pathLst>
                  <a:path extrusionOk="0" h="20" w="20">
                    <a:moveTo>
                      <a:pt x="3" y="4"/>
                    </a:moveTo>
                    <a:cubicBezTo>
                      <a:pt x="0" y="7"/>
                      <a:pt x="0" y="13"/>
                      <a:pt x="3" y="16"/>
                    </a:cubicBezTo>
                    <a:cubicBezTo>
                      <a:pt x="7" y="20"/>
                      <a:pt x="13" y="19"/>
                      <a:pt x="16" y="16"/>
                    </a:cubicBezTo>
                    <a:cubicBezTo>
                      <a:pt x="20" y="13"/>
                      <a:pt x="20" y="7"/>
                      <a:pt x="16" y="4"/>
                    </a:cubicBezTo>
                    <a:cubicBezTo>
                      <a:pt x="13" y="1"/>
                      <a:pt x="7" y="0"/>
                      <a:pt x="3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Shape 982"/>
              <p:cNvSpPr/>
              <p:nvPr/>
            </p:nvSpPr>
            <p:spPr>
              <a:xfrm>
                <a:off x="13619" y="1358"/>
                <a:ext cx="36" cy="33"/>
              </a:xfrm>
              <a:custGeom>
                <a:pathLst>
                  <a:path extrusionOk="0" h="22" w="24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Shape 983"/>
              <p:cNvSpPr/>
              <p:nvPr/>
            </p:nvSpPr>
            <p:spPr>
              <a:xfrm>
                <a:off x="13778" y="1311"/>
                <a:ext cx="41" cy="38"/>
              </a:xfrm>
              <a:custGeom>
                <a:pathLst>
                  <a:path extrusionOk="0" h="26" w="27">
                    <a:moveTo>
                      <a:pt x="4" y="5"/>
                    </a:moveTo>
                    <a:cubicBezTo>
                      <a:pt x="0" y="9"/>
                      <a:pt x="0" y="17"/>
                      <a:pt x="4" y="21"/>
                    </a:cubicBezTo>
                    <a:cubicBezTo>
                      <a:pt x="9" y="26"/>
                      <a:pt x="17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Shape 984"/>
              <p:cNvSpPr/>
              <p:nvPr/>
            </p:nvSpPr>
            <p:spPr>
              <a:xfrm>
                <a:off x="13937" y="1266"/>
                <a:ext cx="41" cy="39"/>
              </a:xfrm>
              <a:custGeom>
                <a:pathLst>
                  <a:path extrusionOk="0" h="26" w="27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Shape 985"/>
              <p:cNvSpPr/>
              <p:nvPr/>
            </p:nvSpPr>
            <p:spPr>
              <a:xfrm>
                <a:off x="14095" y="1219"/>
                <a:ext cx="46" cy="44"/>
              </a:xfrm>
              <a:custGeom>
                <a:pathLst>
                  <a:path extrusionOk="0" h="29" w="31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9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Shape 986"/>
              <p:cNvSpPr/>
              <p:nvPr/>
            </p:nvSpPr>
            <p:spPr>
              <a:xfrm>
                <a:off x="14252" y="1171"/>
                <a:ext cx="51" cy="48"/>
              </a:xfrm>
              <a:custGeom>
                <a:pathLst>
                  <a:path extrusionOk="0" h="32" w="34">
                    <a:moveTo>
                      <a:pt x="6" y="6"/>
                    </a:move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Shape 987"/>
              <p:cNvSpPr/>
              <p:nvPr/>
            </p:nvSpPr>
            <p:spPr>
              <a:xfrm>
                <a:off x="14410" y="1125"/>
                <a:ext cx="57" cy="52"/>
              </a:xfrm>
              <a:custGeom>
                <a:pathLst>
                  <a:path extrusionOk="0" h="35" w="38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8" y="12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Shape 988"/>
              <p:cNvSpPr/>
              <p:nvPr/>
            </p:nvSpPr>
            <p:spPr>
              <a:xfrm>
                <a:off x="14567" y="1077"/>
                <a:ext cx="62" cy="57"/>
              </a:xfrm>
              <a:custGeom>
                <a:pathLst>
                  <a:path extrusionOk="0" h="38" w="41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Shape 989"/>
              <p:cNvSpPr/>
              <p:nvPr/>
            </p:nvSpPr>
            <p:spPr>
              <a:xfrm>
                <a:off x="14725" y="1030"/>
                <a:ext cx="66" cy="62"/>
              </a:xfrm>
              <a:custGeom>
                <a:pathLst>
                  <a:path extrusionOk="0" h="41" w="44">
                    <a:moveTo>
                      <a:pt x="36" y="33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Shape 990"/>
              <p:cNvSpPr/>
              <p:nvPr/>
            </p:nvSpPr>
            <p:spPr>
              <a:xfrm>
                <a:off x="14882" y="982"/>
                <a:ext cx="71" cy="66"/>
              </a:xfrm>
              <a:custGeom>
                <a:pathLst>
                  <a:path extrusionOk="0" h="44" w="47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1" name="Shape 991"/>
              <p:cNvSpPr/>
              <p:nvPr/>
            </p:nvSpPr>
            <p:spPr>
              <a:xfrm>
                <a:off x="15040" y="936"/>
                <a:ext cx="77" cy="70"/>
              </a:xfrm>
              <a:custGeom>
                <a:pathLst>
                  <a:path extrusionOk="0" h="47" w="51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1" y="16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2" name="Shape 992"/>
              <p:cNvSpPr/>
              <p:nvPr/>
            </p:nvSpPr>
            <p:spPr>
              <a:xfrm>
                <a:off x="15198" y="888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3" name="Shape 993"/>
              <p:cNvSpPr/>
              <p:nvPr/>
            </p:nvSpPr>
            <p:spPr>
              <a:xfrm>
                <a:off x="15358" y="843"/>
                <a:ext cx="81" cy="75"/>
              </a:xfrm>
              <a:custGeom>
                <a:pathLst>
                  <a:path extrusionOk="0" h="50" w="54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4" name="Shape 994"/>
              <p:cNvSpPr/>
              <p:nvPr/>
            </p:nvSpPr>
            <p:spPr>
              <a:xfrm>
                <a:off x="15516" y="797"/>
                <a:ext cx="85" cy="79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5" name="Shape 995"/>
              <p:cNvSpPr/>
              <p:nvPr/>
            </p:nvSpPr>
            <p:spPr>
              <a:xfrm>
                <a:off x="15673" y="749"/>
                <a:ext cx="90" cy="85"/>
              </a:xfrm>
              <a:custGeom>
                <a:pathLst>
                  <a:path extrusionOk="0" h="57" w="60">
                    <a:moveTo>
                      <a:pt x="50" y="47"/>
                    </a:move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6" name="Shape 996"/>
              <p:cNvSpPr/>
              <p:nvPr/>
            </p:nvSpPr>
            <p:spPr>
              <a:xfrm>
                <a:off x="15831" y="702"/>
                <a:ext cx="96" cy="89"/>
              </a:xfrm>
              <a:custGeom>
                <a:pathLst>
                  <a:path extrusionOk="0" h="59" w="64">
                    <a:moveTo>
                      <a:pt x="52" y="49"/>
                    </a:move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0"/>
                      <a:pt x="0" y="38"/>
                      <a:pt x="11" y="48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7" name="Shape 997"/>
              <p:cNvSpPr/>
              <p:nvPr/>
            </p:nvSpPr>
            <p:spPr>
              <a:xfrm>
                <a:off x="15988" y="654"/>
                <a:ext cx="101" cy="93"/>
              </a:xfrm>
              <a:custGeom>
                <a:pathLst>
                  <a:path extrusionOk="0" h="62" w="67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8" name="Shape 998"/>
              <p:cNvSpPr/>
              <p:nvPr/>
            </p:nvSpPr>
            <p:spPr>
              <a:xfrm>
                <a:off x="16146" y="608"/>
                <a:ext cx="105" cy="97"/>
              </a:xfrm>
              <a:custGeom>
                <a:pathLst>
                  <a:path extrusionOk="0" h="65" w="70">
                    <a:moveTo>
                      <a:pt x="57" y="11"/>
                    </a:move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7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9" name="Shape 999"/>
              <p:cNvSpPr/>
              <p:nvPr/>
            </p:nvSpPr>
            <p:spPr>
              <a:xfrm>
                <a:off x="16303" y="575"/>
                <a:ext cx="24" cy="73"/>
              </a:xfrm>
              <a:custGeom>
                <a:pathLst>
                  <a:path extrusionOk="0" h="49" w="16">
                    <a:moveTo>
                      <a:pt x="13" y="46"/>
                    </a:moveTo>
                    <a:cubicBezTo>
                      <a:pt x="14" y="47"/>
                      <a:pt x="15" y="48"/>
                      <a:pt x="16" y="4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0" y="14"/>
                      <a:pt x="0" y="34"/>
                      <a:pt x="13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0" name="Shape 1000"/>
              <p:cNvSpPr/>
              <p:nvPr/>
            </p:nvSpPr>
            <p:spPr>
              <a:xfrm>
                <a:off x="12722" y="1791"/>
                <a:ext cx="7" cy="6"/>
              </a:xfrm>
              <a:custGeom>
                <a:pathLst>
                  <a:path extrusionOk="0" h="4" w="5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1" name="Shape 1001"/>
              <p:cNvSpPr/>
              <p:nvPr/>
            </p:nvSpPr>
            <p:spPr>
              <a:xfrm>
                <a:off x="12879" y="1744"/>
                <a:ext cx="12" cy="10"/>
              </a:xfrm>
              <a:custGeom>
                <a:pathLst>
                  <a:path extrusionOk="0" h="7" w="8">
                    <a:moveTo>
                      <a:pt x="2" y="1"/>
                    </a:moveTo>
                    <a:cubicBezTo>
                      <a:pt x="1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2" name="Shape 1002"/>
              <p:cNvSpPr/>
              <p:nvPr/>
            </p:nvSpPr>
            <p:spPr>
              <a:xfrm>
                <a:off x="13037" y="1697"/>
                <a:ext cx="16" cy="15"/>
              </a:xfrm>
              <a:custGeom>
                <a:pathLst>
                  <a:path extrusionOk="0" h="10" w="11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3" name="Shape 1003"/>
              <p:cNvSpPr/>
              <p:nvPr/>
            </p:nvSpPr>
            <p:spPr>
              <a:xfrm>
                <a:off x="13194" y="1649"/>
                <a:ext cx="23" cy="21"/>
              </a:xfrm>
              <a:custGeom>
                <a:pathLst>
                  <a:path extrusionOk="0" h="14" w="15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4" name="Shape 1004"/>
              <p:cNvSpPr/>
              <p:nvPr/>
            </p:nvSpPr>
            <p:spPr>
              <a:xfrm>
                <a:off x="13355" y="1604"/>
                <a:ext cx="21" cy="21"/>
              </a:xfrm>
              <a:custGeom>
                <a:pathLst>
                  <a:path extrusionOk="0" h="14" w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5" name="Shape 1005"/>
              <p:cNvSpPr/>
              <p:nvPr/>
            </p:nvSpPr>
            <p:spPr>
              <a:xfrm>
                <a:off x="13512" y="1558"/>
                <a:ext cx="27" cy="24"/>
              </a:xfrm>
              <a:custGeom>
                <a:pathLst>
                  <a:path extrusionOk="0" h="16" w="18">
                    <a:moveTo>
                      <a:pt x="3" y="2"/>
                    </a:moveTo>
                    <a:cubicBezTo>
                      <a:pt x="0" y="5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6" name="Shape 1006"/>
              <p:cNvSpPr/>
              <p:nvPr/>
            </p:nvSpPr>
            <p:spPr>
              <a:xfrm>
                <a:off x="13670" y="1510"/>
                <a:ext cx="31" cy="28"/>
              </a:xfrm>
              <a:custGeom>
                <a:pathLst>
                  <a:path extrusionOk="0" h="19" w="21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7" name="Shape 1007"/>
              <p:cNvSpPr/>
              <p:nvPr/>
            </p:nvSpPr>
            <p:spPr>
              <a:xfrm>
                <a:off x="13828" y="1463"/>
                <a:ext cx="36" cy="33"/>
              </a:xfrm>
              <a:custGeom>
                <a:pathLst>
                  <a:path extrusionOk="0" h="22" w="24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8" name="Shape 1008"/>
              <p:cNvSpPr/>
              <p:nvPr/>
            </p:nvSpPr>
            <p:spPr>
              <a:xfrm>
                <a:off x="13985" y="1415"/>
                <a:ext cx="41" cy="39"/>
              </a:xfrm>
              <a:custGeom>
                <a:pathLst>
                  <a:path extrusionOk="0" h="26" w="27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9" name="Shape 1009"/>
              <p:cNvSpPr/>
              <p:nvPr/>
            </p:nvSpPr>
            <p:spPr>
              <a:xfrm>
                <a:off x="14143" y="1369"/>
                <a:ext cx="46" cy="42"/>
              </a:xfrm>
              <a:custGeom>
                <a:pathLst>
                  <a:path extrusionOk="0" h="28" w="31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0" name="Shape 1010"/>
              <p:cNvSpPr/>
              <p:nvPr/>
            </p:nvSpPr>
            <p:spPr>
              <a:xfrm>
                <a:off x="14300" y="1321"/>
                <a:ext cx="51" cy="48"/>
              </a:xfrm>
              <a:custGeom>
                <a:pathLst>
                  <a:path extrusionOk="0" h="32" w="34">
                    <a:moveTo>
                      <a:pt x="6" y="6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1" name="Shape 1011"/>
              <p:cNvSpPr/>
              <p:nvPr/>
            </p:nvSpPr>
            <p:spPr>
              <a:xfrm>
                <a:off x="14458" y="1273"/>
                <a:ext cx="57" cy="54"/>
              </a:xfrm>
              <a:custGeom>
                <a:pathLst>
                  <a:path extrusionOk="0" h="36" w="38">
                    <a:moveTo>
                      <a:pt x="31" y="7"/>
                    </a:moveTo>
                    <a:cubicBezTo>
                      <a:pt x="24" y="0"/>
                      <a:pt x="14" y="0"/>
                      <a:pt x="7" y="7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2" name="Shape 1012"/>
              <p:cNvSpPr/>
              <p:nvPr/>
            </p:nvSpPr>
            <p:spPr>
              <a:xfrm>
                <a:off x="14615" y="1227"/>
                <a:ext cx="62" cy="57"/>
              </a:xfrm>
              <a:custGeom>
                <a:pathLst>
                  <a:path extrusionOk="0" h="38" w="41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3" name="Shape 1013"/>
              <p:cNvSpPr/>
              <p:nvPr/>
            </p:nvSpPr>
            <p:spPr>
              <a:xfrm>
                <a:off x="14776" y="1182"/>
                <a:ext cx="60" cy="57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4" name="Shape 1014"/>
              <p:cNvSpPr/>
              <p:nvPr/>
            </p:nvSpPr>
            <p:spPr>
              <a:xfrm>
                <a:off x="14933" y="1135"/>
                <a:ext cx="66" cy="60"/>
              </a:xfrm>
              <a:custGeom>
                <a:pathLst>
                  <a:path extrusionOk="0" h="40" w="44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5" name="Shape 1015"/>
              <p:cNvSpPr/>
              <p:nvPr/>
            </p:nvSpPr>
            <p:spPr>
              <a:xfrm>
                <a:off x="15091" y="1087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6" name="Shape 1016"/>
              <p:cNvSpPr/>
              <p:nvPr/>
            </p:nvSpPr>
            <p:spPr>
              <a:xfrm>
                <a:off x="15249" y="1041"/>
                <a:ext cx="75" cy="70"/>
              </a:xfrm>
              <a:custGeom>
                <a:pathLst>
                  <a:path extrusionOk="0" h="47" w="50">
                    <a:moveTo>
                      <a:pt x="41" y="38"/>
                    </a:move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7" name="Shape 1017"/>
              <p:cNvSpPr/>
              <p:nvPr/>
            </p:nvSpPr>
            <p:spPr>
              <a:xfrm>
                <a:off x="15406" y="993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8" name="Shape 1018"/>
              <p:cNvSpPr/>
              <p:nvPr/>
            </p:nvSpPr>
            <p:spPr>
              <a:xfrm>
                <a:off x="15564" y="945"/>
                <a:ext cx="85" cy="81"/>
              </a:xfrm>
              <a:custGeom>
                <a:pathLst>
                  <a:path extrusionOk="0" h="54" w="57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9" name="Shape 1019"/>
              <p:cNvSpPr/>
              <p:nvPr/>
            </p:nvSpPr>
            <p:spPr>
              <a:xfrm>
                <a:off x="15721" y="898"/>
                <a:ext cx="92" cy="86"/>
              </a:xfrm>
              <a:custGeom>
                <a:pathLst>
                  <a:path extrusionOk="0" h="57" w="61">
                    <a:moveTo>
                      <a:pt x="50" y="47"/>
                    </a:moveTo>
                    <a:cubicBezTo>
                      <a:pt x="61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0" name="Shape 1020"/>
              <p:cNvSpPr/>
              <p:nvPr/>
            </p:nvSpPr>
            <p:spPr>
              <a:xfrm>
                <a:off x="15879" y="851"/>
                <a:ext cx="96" cy="89"/>
              </a:xfrm>
              <a:custGeom>
                <a:pathLst>
                  <a:path extrusionOk="0" h="60" w="64">
                    <a:moveTo>
                      <a:pt x="52" y="49"/>
                    </a:move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1" name="Shape 1021"/>
              <p:cNvSpPr/>
              <p:nvPr/>
            </p:nvSpPr>
            <p:spPr>
              <a:xfrm>
                <a:off x="16039" y="806"/>
                <a:ext cx="95" cy="89"/>
              </a:xfrm>
              <a:custGeom>
                <a:pathLst>
                  <a:path extrusionOk="0" h="60" w="63">
                    <a:moveTo>
                      <a:pt x="52" y="49"/>
                    </a:move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2" name="Shape 1022"/>
              <p:cNvSpPr/>
              <p:nvPr/>
            </p:nvSpPr>
            <p:spPr>
              <a:xfrm>
                <a:off x="16197" y="759"/>
                <a:ext cx="100" cy="93"/>
              </a:xfrm>
              <a:custGeom>
                <a:pathLst>
                  <a:path extrusionOk="0" h="62" w="67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3" name="Shape 1023"/>
              <p:cNvSpPr/>
              <p:nvPr/>
            </p:nvSpPr>
            <p:spPr>
              <a:xfrm>
                <a:off x="13253" y="1802"/>
                <a:ext cx="1" cy="0"/>
              </a:xfrm>
              <a:custGeom>
                <a:pathLst>
                  <a:path extrusionOk="0" h="120000"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4" name="Shape 1024"/>
              <p:cNvSpPr/>
              <p:nvPr/>
            </p:nvSpPr>
            <p:spPr>
              <a:xfrm>
                <a:off x="13403" y="1754"/>
                <a:ext cx="21" cy="19"/>
              </a:xfrm>
              <a:custGeom>
                <a:pathLst>
                  <a:path extrusionOk="0" h="13" w="14">
                    <a:moveTo>
                      <a:pt x="3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5" name="Shape 1025"/>
              <p:cNvSpPr/>
              <p:nvPr/>
            </p:nvSpPr>
            <p:spPr>
              <a:xfrm>
                <a:off x="13560" y="1706"/>
                <a:ext cx="27" cy="26"/>
              </a:xfrm>
              <a:custGeom>
                <a:pathLst>
                  <a:path extrusionOk="0" h="17" w="18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6" name="Shape 1026"/>
              <p:cNvSpPr/>
              <p:nvPr/>
            </p:nvSpPr>
            <p:spPr>
              <a:xfrm>
                <a:off x="13718" y="1660"/>
                <a:ext cx="31" cy="28"/>
              </a:xfrm>
              <a:custGeom>
                <a:pathLst>
                  <a:path extrusionOk="0" h="19" w="21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7" name="Shape 1027"/>
              <p:cNvSpPr/>
              <p:nvPr/>
            </p:nvSpPr>
            <p:spPr>
              <a:xfrm>
                <a:off x="13876" y="1613"/>
                <a:ext cx="36" cy="33"/>
              </a:xfrm>
              <a:custGeom>
                <a:pathLst>
                  <a:path extrusionOk="0" h="22" w="24">
                    <a:moveTo>
                      <a:pt x="4" y="3"/>
                    </a:moveTo>
                    <a:cubicBezTo>
                      <a:pt x="0" y="7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9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14033" y="1565"/>
                <a:ext cx="41" cy="38"/>
              </a:xfrm>
              <a:custGeom>
                <a:pathLst>
                  <a:path extrusionOk="0" h="25" w="27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9" name="Shape 1029"/>
              <p:cNvSpPr/>
              <p:nvPr/>
            </p:nvSpPr>
            <p:spPr>
              <a:xfrm>
                <a:off x="14194" y="1520"/>
                <a:ext cx="40" cy="38"/>
              </a:xfrm>
              <a:custGeom>
                <a:pathLst>
                  <a:path extrusionOk="0" h="25" w="27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0" name="Shape 1030"/>
              <p:cNvSpPr/>
              <p:nvPr/>
            </p:nvSpPr>
            <p:spPr>
              <a:xfrm>
                <a:off x="14351" y="1472"/>
                <a:ext cx="45" cy="44"/>
              </a:xfrm>
              <a:custGeom>
                <a:pathLst>
                  <a:path extrusionOk="0" h="29" w="30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20" y="0"/>
                      <a:pt x="11" y="0"/>
                      <a:pt x="5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1" name="Shape 1031"/>
              <p:cNvSpPr/>
              <p:nvPr/>
            </p:nvSpPr>
            <p:spPr>
              <a:xfrm>
                <a:off x="14509" y="1426"/>
                <a:ext cx="51" cy="48"/>
              </a:xfrm>
              <a:custGeom>
                <a:pathLst>
                  <a:path extrusionOk="0" h="32" w="34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2" name="Shape 1032"/>
              <p:cNvSpPr/>
              <p:nvPr/>
            </p:nvSpPr>
            <p:spPr>
              <a:xfrm>
                <a:off x="14666" y="1378"/>
                <a:ext cx="56" cy="52"/>
              </a:xfrm>
              <a:custGeom>
                <a:pathLst>
                  <a:path extrusionOk="0" h="35" w="37">
                    <a:moveTo>
                      <a:pt x="31" y="7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3" name="Shape 1033"/>
              <p:cNvSpPr/>
              <p:nvPr/>
            </p:nvSpPr>
            <p:spPr>
              <a:xfrm>
                <a:off x="14824" y="1331"/>
                <a:ext cx="60" cy="57"/>
              </a:xfrm>
              <a:custGeom>
                <a:pathLst>
                  <a:path extrusionOk="0" h="38" w="40">
                    <a:moveTo>
                      <a:pt x="33" y="7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4" name="Shape 1034"/>
              <p:cNvSpPr/>
              <p:nvPr/>
            </p:nvSpPr>
            <p:spPr>
              <a:xfrm>
                <a:off x="14981" y="1285"/>
                <a:ext cx="66" cy="60"/>
              </a:xfrm>
              <a:custGeom>
                <a:pathLst>
                  <a:path extrusionOk="0" h="40" w="44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5" name="Shape 1035"/>
              <p:cNvSpPr/>
              <p:nvPr/>
            </p:nvSpPr>
            <p:spPr>
              <a:xfrm>
                <a:off x="15139" y="1237"/>
                <a:ext cx="71" cy="66"/>
              </a:xfrm>
              <a:custGeom>
                <a:pathLst>
                  <a:path extrusionOk="0" h="44" w="47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6" name="Shape 1036"/>
              <p:cNvSpPr/>
              <p:nvPr/>
            </p:nvSpPr>
            <p:spPr>
              <a:xfrm>
                <a:off x="15297" y="1189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7" name="Shape 1037"/>
              <p:cNvSpPr/>
              <p:nvPr/>
            </p:nvSpPr>
            <p:spPr>
              <a:xfrm>
                <a:off x="15457" y="1144"/>
                <a:ext cx="75" cy="71"/>
              </a:xfrm>
              <a:custGeom>
                <a:pathLst>
                  <a:path extrusionOk="0" h="47" w="50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8" name="Shape 1038"/>
              <p:cNvSpPr/>
              <p:nvPr/>
            </p:nvSpPr>
            <p:spPr>
              <a:xfrm>
                <a:off x="15615" y="1098"/>
                <a:ext cx="81" cy="75"/>
              </a:xfrm>
              <a:custGeom>
                <a:pathLst>
                  <a:path extrusionOk="0" h="50" w="54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9" name="Shape 1039"/>
              <p:cNvSpPr/>
              <p:nvPr/>
            </p:nvSpPr>
            <p:spPr>
              <a:xfrm>
                <a:off x="15772" y="1050"/>
                <a:ext cx="86" cy="81"/>
              </a:xfrm>
              <a:custGeom>
                <a:pathLst>
                  <a:path extrusionOk="0" h="54" w="57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4"/>
                      <a:pt x="46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0" name="Shape 1040"/>
              <p:cNvSpPr/>
              <p:nvPr/>
            </p:nvSpPr>
            <p:spPr>
              <a:xfrm>
                <a:off x="15930" y="1003"/>
                <a:ext cx="90" cy="84"/>
              </a:xfrm>
              <a:custGeom>
                <a:pathLst>
                  <a:path extrusionOk="0" h="56" w="60">
                    <a:moveTo>
                      <a:pt x="49" y="46"/>
                    </a:move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6"/>
                      <a:pt x="49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1" name="Shape 1041"/>
              <p:cNvSpPr/>
              <p:nvPr/>
            </p:nvSpPr>
            <p:spPr>
              <a:xfrm>
                <a:off x="16087" y="955"/>
                <a:ext cx="95" cy="90"/>
              </a:xfrm>
              <a:custGeom>
                <a:pathLst>
                  <a:path extrusionOk="0" h="60" w="63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Shape 1042"/>
              <p:cNvSpPr/>
              <p:nvPr/>
            </p:nvSpPr>
            <p:spPr>
              <a:xfrm>
                <a:off x="16245" y="909"/>
                <a:ext cx="82" cy="93"/>
              </a:xfrm>
              <a:custGeom>
                <a:pathLst>
                  <a:path extrusionOk="0" h="62" w="55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4" y="51"/>
                    </a:cubicBezTo>
                    <a:cubicBezTo>
                      <a:pt x="55" y="51"/>
                      <a:pt x="55" y="50"/>
                      <a:pt x="55" y="5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3" name="Shape 1043"/>
              <p:cNvSpPr/>
              <p:nvPr/>
            </p:nvSpPr>
            <p:spPr>
              <a:xfrm>
                <a:off x="13927" y="1764"/>
                <a:ext cx="30" cy="29"/>
              </a:xfrm>
              <a:custGeom>
                <a:pathLst>
                  <a:path extrusionOk="0" h="19" w="20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4" name="Shape 1044"/>
              <p:cNvSpPr/>
              <p:nvPr/>
            </p:nvSpPr>
            <p:spPr>
              <a:xfrm>
                <a:off x="14084" y="1717"/>
                <a:ext cx="36" cy="34"/>
              </a:xfrm>
              <a:custGeom>
                <a:pathLst>
                  <a:path extrusionOk="0" h="23" w="24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5" name="Shape 1045"/>
              <p:cNvSpPr/>
              <p:nvPr/>
            </p:nvSpPr>
            <p:spPr>
              <a:xfrm>
                <a:off x="14242" y="1670"/>
                <a:ext cx="40" cy="38"/>
              </a:xfrm>
              <a:custGeom>
                <a:pathLst>
                  <a:path extrusionOk="0" h="25" w="27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6" name="Shape 1046"/>
              <p:cNvSpPr/>
              <p:nvPr/>
            </p:nvSpPr>
            <p:spPr>
              <a:xfrm>
                <a:off x="14399" y="1622"/>
                <a:ext cx="45" cy="44"/>
              </a:xfrm>
              <a:custGeom>
                <a:pathLst>
                  <a:path extrusionOk="0" h="29" w="30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7" name="Shape 1047"/>
              <p:cNvSpPr/>
              <p:nvPr/>
            </p:nvSpPr>
            <p:spPr>
              <a:xfrm>
                <a:off x="14557" y="1576"/>
                <a:ext cx="51" cy="48"/>
              </a:xfrm>
              <a:custGeom>
                <a:pathLst>
                  <a:path extrusionOk="0" h="32" w="34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8" name="Shape 1048"/>
              <p:cNvSpPr/>
              <p:nvPr/>
            </p:nvSpPr>
            <p:spPr>
              <a:xfrm>
                <a:off x="14714" y="1528"/>
                <a:ext cx="56" cy="52"/>
              </a:xfrm>
              <a:custGeom>
                <a:pathLst>
                  <a:path extrusionOk="0" h="35" w="37">
                    <a:moveTo>
                      <a:pt x="31" y="7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9" name="Shape 1049"/>
              <p:cNvSpPr/>
              <p:nvPr/>
            </p:nvSpPr>
            <p:spPr>
              <a:xfrm>
                <a:off x="14873" y="1483"/>
                <a:ext cx="57" cy="52"/>
              </a:xfrm>
              <a:custGeom>
                <a:pathLst>
                  <a:path extrusionOk="0" h="35" w="38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0" name="Shape 1050"/>
              <p:cNvSpPr/>
              <p:nvPr/>
            </p:nvSpPr>
            <p:spPr>
              <a:xfrm>
                <a:off x="15031" y="1435"/>
                <a:ext cx="62" cy="58"/>
              </a:xfrm>
              <a:custGeom>
                <a:pathLst>
                  <a:path extrusionOk="0" h="39" w="41">
                    <a:moveTo>
                      <a:pt x="34" y="8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9"/>
                      <a:pt x="34" y="32"/>
                    </a:cubicBezTo>
                    <a:cubicBezTo>
                      <a:pt x="41" y="25"/>
                      <a:pt x="41" y="14"/>
                      <a:pt x="34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1" name="Shape 1051"/>
              <p:cNvSpPr/>
              <p:nvPr/>
            </p:nvSpPr>
            <p:spPr>
              <a:xfrm>
                <a:off x="15190" y="1388"/>
                <a:ext cx="65" cy="62"/>
              </a:xfrm>
              <a:custGeom>
                <a:pathLst>
                  <a:path extrusionOk="0" h="41" w="43">
                    <a:moveTo>
                      <a:pt x="36" y="8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7"/>
                      <a:pt x="43" y="15"/>
                      <a:pt x="36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2" name="Shape 1052"/>
              <p:cNvSpPr/>
              <p:nvPr/>
            </p:nvSpPr>
            <p:spPr>
              <a:xfrm>
                <a:off x="15348" y="1342"/>
                <a:ext cx="70" cy="66"/>
              </a:xfrm>
              <a:custGeom>
                <a:pathLst>
                  <a:path extrusionOk="0" h="44" w="47">
                    <a:moveTo>
                      <a:pt x="38" y="8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7" y="28"/>
                      <a:pt x="47" y="15"/>
                      <a:pt x="3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3" name="Shape 1053"/>
              <p:cNvSpPr/>
              <p:nvPr/>
            </p:nvSpPr>
            <p:spPr>
              <a:xfrm>
                <a:off x="15505" y="1294"/>
                <a:ext cx="75" cy="70"/>
              </a:xfrm>
              <a:custGeom>
                <a:pathLst>
                  <a:path extrusionOk="0" h="47" w="50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4" name="Shape 1054"/>
              <p:cNvSpPr/>
              <p:nvPr/>
            </p:nvSpPr>
            <p:spPr>
              <a:xfrm>
                <a:off x="15663" y="1248"/>
                <a:ext cx="79" cy="75"/>
              </a:xfrm>
              <a:custGeom>
                <a:pathLst>
                  <a:path extrusionOk="0" h="50" w="53">
                    <a:moveTo>
                      <a:pt x="44" y="9"/>
                    </a:move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5" name="Shape 1055"/>
              <p:cNvSpPr/>
              <p:nvPr/>
            </p:nvSpPr>
            <p:spPr>
              <a:xfrm>
                <a:off x="15820" y="1200"/>
                <a:ext cx="86" cy="79"/>
              </a:xfrm>
              <a:custGeom>
                <a:pathLst>
                  <a:path extrusionOk="0" h="53" w="57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6" name="Shape 1056"/>
              <p:cNvSpPr/>
              <p:nvPr/>
            </p:nvSpPr>
            <p:spPr>
              <a:xfrm>
                <a:off x="15978" y="1153"/>
                <a:ext cx="90" cy="84"/>
              </a:xfrm>
              <a:custGeom>
                <a:pathLst>
                  <a:path extrusionOk="0" h="56" w="60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9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7" name="Shape 1057"/>
              <p:cNvSpPr/>
              <p:nvPr/>
            </p:nvSpPr>
            <p:spPr>
              <a:xfrm>
                <a:off x="16135" y="1105"/>
                <a:ext cx="95" cy="90"/>
              </a:xfrm>
              <a:custGeom>
                <a:pathLst>
                  <a:path extrusionOk="0" h="60" w="63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Shape 1058"/>
              <p:cNvSpPr/>
              <p:nvPr/>
            </p:nvSpPr>
            <p:spPr>
              <a:xfrm>
                <a:off x="16294" y="1066"/>
                <a:ext cx="33" cy="77"/>
              </a:xfrm>
              <a:custGeom>
                <a:pathLst>
                  <a:path extrusionOk="0" h="51" w="22">
                    <a:moveTo>
                      <a:pt x="11" y="45"/>
                    </a:moveTo>
                    <a:cubicBezTo>
                      <a:pt x="15" y="48"/>
                      <a:pt x="18" y="50"/>
                      <a:pt x="22" y="5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9" y="2"/>
                      <a:pt x="15" y="4"/>
                      <a:pt x="12" y="7"/>
                    </a:cubicBezTo>
                    <a:cubicBezTo>
                      <a:pt x="0" y="17"/>
                      <a:pt x="0" y="34"/>
                      <a:pt x="11" y="4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9" name="Shape 1059"/>
              <p:cNvSpPr/>
              <p:nvPr/>
            </p:nvSpPr>
            <p:spPr>
              <a:xfrm>
                <a:off x="14450" y="1775"/>
                <a:ext cx="39" cy="27"/>
              </a:xfrm>
              <a:custGeom>
                <a:pathLst>
                  <a:path extrusionOk="0" h="18" w="26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3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6" y="14"/>
                      <a:pt x="26" y="8"/>
                      <a:pt x="22" y="4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0" name="Shape 1060"/>
              <p:cNvSpPr/>
              <p:nvPr/>
            </p:nvSpPr>
            <p:spPr>
              <a:xfrm>
                <a:off x="14608" y="1727"/>
                <a:ext cx="45" cy="43"/>
              </a:xfrm>
              <a:custGeom>
                <a:pathLst>
                  <a:path extrusionOk="0" h="29" w="30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1" name="Shape 1061"/>
              <p:cNvSpPr/>
              <p:nvPr/>
            </p:nvSpPr>
            <p:spPr>
              <a:xfrm>
                <a:off x="14765" y="1681"/>
                <a:ext cx="51" cy="46"/>
              </a:xfrm>
              <a:custGeom>
                <a:pathLst>
                  <a:path extrusionOk="0" h="31" w="34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1" y="31"/>
                      <a:pt x="27" y="26"/>
                    </a:cubicBez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2" name="Shape 1062"/>
              <p:cNvSpPr/>
              <p:nvPr/>
            </p:nvSpPr>
            <p:spPr>
              <a:xfrm>
                <a:off x="14921" y="1633"/>
                <a:ext cx="57" cy="52"/>
              </a:xfrm>
              <a:custGeom>
                <a:pathLst>
                  <a:path extrusionOk="0" h="35" w="38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3" name="Shape 1063"/>
              <p:cNvSpPr/>
              <p:nvPr/>
            </p:nvSpPr>
            <p:spPr>
              <a:xfrm>
                <a:off x="15079" y="1585"/>
                <a:ext cx="62" cy="58"/>
              </a:xfrm>
              <a:custGeom>
                <a:pathLst>
                  <a:path extrusionOk="0" h="39" w="41">
                    <a:moveTo>
                      <a:pt x="34" y="7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8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4" name="Shape 1064"/>
              <p:cNvSpPr/>
              <p:nvPr/>
            </p:nvSpPr>
            <p:spPr>
              <a:xfrm>
                <a:off x="15238" y="1538"/>
                <a:ext cx="65" cy="62"/>
              </a:xfrm>
              <a:custGeom>
                <a:pathLst>
                  <a:path extrusionOk="0" h="41" w="43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6"/>
                      <a:pt x="43" y="15"/>
                      <a:pt x="36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5" name="Shape 1065"/>
              <p:cNvSpPr/>
              <p:nvPr/>
            </p:nvSpPr>
            <p:spPr>
              <a:xfrm>
                <a:off x="15396" y="1492"/>
                <a:ext cx="70" cy="64"/>
              </a:xfrm>
              <a:custGeom>
                <a:pathLst>
                  <a:path extrusionOk="0" h="43" w="47">
                    <a:moveTo>
                      <a:pt x="38" y="7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ubicBezTo>
                      <a:pt x="47" y="28"/>
                      <a:pt x="47" y="15"/>
                      <a:pt x="38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6" name="Shape 1066"/>
              <p:cNvSpPr/>
              <p:nvPr/>
            </p:nvSpPr>
            <p:spPr>
              <a:xfrm>
                <a:off x="15553" y="1444"/>
                <a:ext cx="75" cy="70"/>
              </a:xfrm>
              <a:custGeom>
                <a:pathLst>
                  <a:path extrusionOk="0" h="47" w="50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7" name="Shape 1067"/>
              <p:cNvSpPr/>
              <p:nvPr/>
            </p:nvSpPr>
            <p:spPr>
              <a:xfrm>
                <a:off x="15712" y="1399"/>
                <a:ext cx="77" cy="70"/>
              </a:xfrm>
              <a:custGeom>
                <a:pathLst>
                  <a:path extrusionOk="0" h="47" w="51">
                    <a:moveTo>
                      <a:pt x="42" y="8"/>
                    </a:moveTo>
                    <a:cubicBezTo>
                      <a:pt x="33" y="0"/>
                      <a:pt x="19" y="0"/>
                      <a:pt x="10" y="8"/>
                    </a:cubicBezTo>
                    <a:cubicBezTo>
                      <a:pt x="1" y="17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0"/>
                      <a:pt x="51" y="17"/>
                      <a:pt x="42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8" name="Shape 1068"/>
              <p:cNvSpPr/>
              <p:nvPr/>
            </p:nvSpPr>
            <p:spPr>
              <a:xfrm>
                <a:off x="15870" y="1352"/>
                <a:ext cx="81" cy="75"/>
              </a:xfrm>
              <a:custGeom>
                <a:pathLst>
                  <a:path extrusionOk="0" h="50" w="54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9" name="Shape 1069"/>
              <p:cNvSpPr/>
              <p:nvPr/>
            </p:nvSpPr>
            <p:spPr>
              <a:xfrm>
                <a:off x="16027" y="1305"/>
                <a:ext cx="86" cy="79"/>
              </a:xfrm>
              <a:custGeom>
                <a:pathLst>
                  <a:path extrusionOk="0" h="53" w="57">
                    <a:moveTo>
                      <a:pt x="47" y="9"/>
                    </a:move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1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0" name="Shape 1070"/>
              <p:cNvSpPr/>
              <p:nvPr/>
            </p:nvSpPr>
            <p:spPr>
              <a:xfrm>
                <a:off x="16185" y="1257"/>
                <a:ext cx="91" cy="85"/>
              </a:xfrm>
              <a:custGeom>
                <a:pathLst>
                  <a:path extrusionOk="0" h="57" w="61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1" name="Shape 1071"/>
              <p:cNvSpPr/>
              <p:nvPr/>
            </p:nvSpPr>
            <p:spPr>
              <a:xfrm>
                <a:off x="14974" y="1782"/>
                <a:ext cx="48" cy="20"/>
              </a:xfrm>
              <a:custGeom>
                <a:pathLst>
                  <a:path extrusionOk="0" h="13" w="32">
                    <a:moveTo>
                      <a:pt x="4" y="6"/>
                    </a:moveTo>
                    <a:cubicBezTo>
                      <a:pt x="2" y="8"/>
                      <a:pt x="1" y="10"/>
                      <a:pt x="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1"/>
                      <a:pt x="30" y="8"/>
                      <a:pt x="28" y="6"/>
                    </a:cubicBezTo>
                    <a:cubicBezTo>
                      <a:pt x="22" y="0"/>
                      <a:pt x="11" y="0"/>
                      <a:pt x="4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2" name="Shape 1072"/>
              <p:cNvSpPr/>
              <p:nvPr/>
            </p:nvSpPr>
            <p:spPr>
              <a:xfrm>
                <a:off x="15130" y="1738"/>
                <a:ext cx="57" cy="52"/>
              </a:xfrm>
              <a:custGeom>
                <a:pathLst>
                  <a:path extrusionOk="0" h="35" w="38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Shape 1073"/>
              <p:cNvSpPr/>
              <p:nvPr/>
            </p:nvSpPr>
            <p:spPr>
              <a:xfrm>
                <a:off x="15288" y="1690"/>
                <a:ext cx="61" cy="58"/>
              </a:xfrm>
              <a:custGeom>
                <a:pathLst>
                  <a:path extrusionOk="0" h="39" w="41">
                    <a:moveTo>
                      <a:pt x="7" y="7"/>
                    </a:move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Shape 1074"/>
              <p:cNvSpPr/>
              <p:nvPr/>
            </p:nvSpPr>
            <p:spPr>
              <a:xfrm>
                <a:off x="15445" y="1643"/>
                <a:ext cx="66" cy="62"/>
              </a:xfrm>
              <a:custGeom>
                <a:pathLst>
                  <a:path extrusionOk="0" h="41" w="44">
                    <a:moveTo>
                      <a:pt x="8" y="7"/>
                    </a:move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ubicBezTo>
                      <a:pt x="44" y="26"/>
                      <a:pt x="44" y="15"/>
                      <a:pt x="36" y="7"/>
                    </a:cubicBezTo>
                    <a:cubicBezTo>
                      <a:pt x="29" y="0"/>
                      <a:pt x="16" y="0"/>
                      <a:pt x="8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Shape 1075"/>
              <p:cNvSpPr/>
              <p:nvPr/>
            </p:nvSpPr>
            <p:spPr>
              <a:xfrm>
                <a:off x="15603" y="1595"/>
                <a:ext cx="70" cy="66"/>
              </a:xfrm>
              <a:custGeom>
                <a:pathLst>
                  <a:path extrusionOk="0" h="44" w="47">
                    <a:moveTo>
                      <a:pt x="9" y="8"/>
                    </a:moveTo>
                    <a:cubicBezTo>
                      <a:pt x="0" y="16"/>
                      <a:pt x="1" y="28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6" name="Shape 1076"/>
              <p:cNvSpPr/>
              <p:nvPr/>
            </p:nvSpPr>
            <p:spPr>
              <a:xfrm>
                <a:off x="15762" y="1549"/>
                <a:ext cx="75" cy="70"/>
              </a:xfrm>
              <a:custGeom>
                <a:pathLst>
                  <a:path extrusionOk="0" h="47" w="50">
                    <a:moveTo>
                      <a:pt x="41" y="8"/>
                    </a:moveTo>
                    <a:cubicBezTo>
                      <a:pt x="32" y="0"/>
                      <a:pt x="17" y="0"/>
                      <a:pt x="9" y="8"/>
                    </a:cubicBezTo>
                    <a:cubicBezTo>
                      <a:pt x="0" y="16"/>
                      <a:pt x="0" y="30"/>
                      <a:pt x="8" y="38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7" name="Shape 1077"/>
              <p:cNvSpPr/>
              <p:nvPr/>
            </p:nvSpPr>
            <p:spPr>
              <a:xfrm>
                <a:off x="15918" y="1501"/>
                <a:ext cx="81" cy="76"/>
              </a:xfrm>
              <a:custGeom>
                <a:pathLst>
                  <a:path extrusionOk="0" h="51" w="54">
                    <a:moveTo>
                      <a:pt x="45" y="9"/>
                    </a:move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1"/>
                      <a:pt x="44" y="42"/>
                    </a:cubicBezTo>
                    <a:cubicBezTo>
                      <a:pt x="54" y="33"/>
                      <a:pt x="54" y="18"/>
                      <a:pt x="45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8" name="Shape 1078"/>
              <p:cNvSpPr/>
              <p:nvPr/>
            </p:nvSpPr>
            <p:spPr>
              <a:xfrm>
                <a:off x="16077" y="1454"/>
                <a:ext cx="85" cy="80"/>
              </a:xfrm>
              <a:custGeom>
                <a:pathLst>
                  <a:path extrusionOk="0" h="53" w="57">
                    <a:moveTo>
                      <a:pt x="46" y="9"/>
                    </a:moveTo>
                    <a:cubicBezTo>
                      <a:pt x="36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6" y="34"/>
                      <a:pt x="57" y="19"/>
                      <a:pt x="46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9" name="Shape 1079"/>
              <p:cNvSpPr/>
              <p:nvPr/>
            </p:nvSpPr>
            <p:spPr>
              <a:xfrm>
                <a:off x="16233" y="1406"/>
                <a:ext cx="91" cy="86"/>
              </a:xfrm>
              <a:custGeom>
                <a:pathLst>
                  <a:path extrusionOk="0" h="57" w="61">
                    <a:moveTo>
                      <a:pt x="11" y="47"/>
                    </a:move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0" name="Shape 1080"/>
              <p:cNvSpPr/>
              <p:nvPr/>
            </p:nvSpPr>
            <p:spPr>
              <a:xfrm>
                <a:off x="15508" y="1794"/>
                <a:ext cx="36" cy="8"/>
              </a:xfrm>
              <a:custGeom>
                <a:pathLst>
                  <a:path extrusionOk="0" h="5" w="24">
                    <a:moveTo>
                      <a:pt x="0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7" y="0"/>
                      <a:pt x="7" y="0"/>
                      <a:pt x="0" y="5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1" name="Shape 1081"/>
              <p:cNvSpPr/>
              <p:nvPr/>
            </p:nvSpPr>
            <p:spPr>
              <a:xfrm>
                <a:off x="15652" y="1745"/>
                <a:ext cx="71" cy="57"/>
              </a:xfrm>
              <a:custGeom>
                <a:pathLst>
                  <a:path extrusionOk="0" h="38" w="47">
                    <a:moveTo>
                      <a:pt x="38" y="8"/>
                    </a:move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9" y="37"/>
                      <a:pt x="10" y="37"/>
                      <a:pt x="11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7" y="37"/>
                      <a:pt x="38" y="36"/>
                    </a:cubicBezTo>
                    <a:cubicBezTo>
                      <a:pt x="46" y="29"/>
                      <a:pt x="47" y="16"/>
                      <a:pt x="38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2" name="Shape 1082"/>
              <p:cNvSpPr/>
              <p:nvPr/>
            </p:nvSpPr>
            <p:spPr>
              <a:xfrm>
                <a:off x="15811" y="1700"/>
                <a:ext cx="71" cy="66"/>
              </a:xfrm>
              <a:custGeom>
                <a:pathLst>
                  <a:path extrusionOk="0" h="44" w="47">
                    <a:moveTo>
                      <a:pt x="9" y="8"/>
                    </a:move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3" name="Shape 1083"/>
              <p:cNvSpPr/>
              <p:nvPr/>
            </p:nvSpPr>
            <p:spPr>
              <a:xfrm>
                <a:off x="15969" y="1654"/>
                <a:ext cx="75" cy="70"/>
              </a:xfrm>
              <a:custGeom>
                <a:pathLst>
                  <a:path extrusionOk="0" h="47" w="50">
                    <a:moveTo>
                      <a:pt x="9" y="8"/>
                    </a:move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4" name="Shape 1084"/>
              <p:cNvSpPr/>
              <p:nvPr/>
            </p:nvSpPr>
            <p:spPr>
              <a:xfrm>
                <a:off x="16126" y="1606"/>
                <a:ext cx="81" cy="75"/>
              </a:xfrm>
              <a:custGeom>
                <a:pathLst>
                  <a:path extrusionOk="0" h="50" w="54">
                    <a:moveTo>
                      <a:pt x="10" y="9"/>
                    </a:move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5" name="Shape 1085"/>
              <p:cNvSpPr/>
              <p:nvPr/>
            </p:nvSpPr>
            <p:spPr>
              <a:xfrm>
                <a:off x="16284" y="1562"/>
                <a:ext cx="43" cy="74"/>
              </a:xfrm>
              <a:custGeom>
                <a:pathLst>
                  <a:path extrusionOk="0" h="49" w="29">
                    <a:moveTo>
                      <a:pt x="10" y="7"/>
                    </a:moveTo>
                    <a:cubicBezTo>
                      <a:pt x="0" y="16"/>
                      <a:pt x="0" y="32"/>
                      <a:pt x="10" y="41"/>
                    </a:cubicBezTo>
                    <a:cubicBezTo>
                      <a:pt x="15" y="47"/>
                      <a:pt x="22" y="49"/>
                      <a:pt x="29" y="48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3" y="0"/>
                      <a:pt x="16" y="2"/>
                      <a:pt x="10" y="7"/>
                    </a:cubicBezTo>
                    <a:close/>
                  </a:path>
                </a:pathLst>
              </a:custGeom>
              <a:solidFill>
                <a:schemeClr val="dk1">
                  <a:alpha val="14901"/>
                </a:schemeClr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6" name="Shape 1086"/>
            <p:cNvSpPr/>
            <p:nvPr/>
          </p:nvSpPr>
          <p:spPr>
            <a:xfrm>
              <a:off x="28643263" y="3086101"/>
              <a:ext cx="119063" cy="73025"/>
            </a:xfrm>
            <a:custGeom>
              <a:pathLst>
                <a:path extrusionOk="0" h="31" w="50">
                  <a:moveTo>
                    <a:pt x="42" y="9"/>
                  </a:moveTo>
                  <a:cubicBezTo>
                    <a:pt x="33" y="0"/>
                    <a:pt x="17" y="0"/>
                    <a:pt x="8" y="9"/>
                  </a:cubicBezTo>
                  <a:cubicBezTo>
                    <a:pt x="1" y="15"/>
                    <a:pt x="0" y="23"/>
                    <a:pt x="2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0" y="23"/>
                    <a:pt x="49" y="15"/>
                    <a:pt x="42" y="9"/>
                  </a:cubicBezTo>
                  <a:close/>
                </a:path>
              </a:pathLst>
            </a:custGeom>
            <a:solidFill>
              <a:schemeClr val="dk1">
                <a:alpha val="14901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87" name="Shape 1087"/>
          <p:cNvSpPr/>
          <p:nvPr/>
        </p:nvSpPr>
        <p:spPr>
          <a:xfrm>
            <a:off x="0" y="1193"/>
            <a:ext cx="9142809" cy="51423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8" name="Shape 1088"/>
          <p:cNvSpPr/>
          <p:nvPr/>
        </p:nvSpPr>
        <p:spPr>
          <a:xfrm>
            <a:off x="0" y="1193"/>
            <a:ext cx="9142809" cy="51423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9" name="Shape 1089"/>
          <p:cNvSpPr/>
          <p:nvPr/>
        </p:nvSpPr>
        <p:spPr>
          <a:xfrm>
            <a:off x="3126581" y="2356493"/>
            <a:ext cx="6016229" cy="2787007"/>
          </a:xfrm>
          <a:custGeom>
            <a:pathLst>
              <a:path extrusionOk="0" h="1561" w="3369">
                <a:moveTo>
                  <a:pt x="2390" y="0"/>
                </a:moveTo>
                <a:cubicBezTo>
                  <a:pt x="1315" y="0"/>
                  <a:pt x="392" y="644"/>
                  <a:pt x="0" y="1561"/>
                </a:cubicBezTo>
                <a:cubicBezTo>
                  <a:pt x="393" y="1561"/>
                  <a:pt x="393" y="1561"/>
                  <a:pt x="393" y="1561"/>
                </a:cubicBezTo>
                <a:cubicBezTo>
                  <a:pt x="794" y="1056"/>
                  <a:pt x="1420" y="717"/>
                  <a:pt x="2131" y="675"/>
                </a:cubicBezTo>
                <a:cubicBezTo>
                  <a:pt x="2181" y="672"/>
                  <a:pt x="2231" y="671"/>
                  <a:pt x="2282" y="671"/>
                </a:cubicBezTo>
                <a:cubicBezTo>
                  <a:pt x="2674" y="671"/>
                  <a:pt x="3044" y="761"/>
                  <a:pt x="3369" y="920"/>
                </a:cubicBezTo>
                <a:cubicBezTo>
                  <a:pt x="3369" y="188"/>
                  <a:pt x="3369" y="188"/>
                  <a:pt x="3369" y="188"/>
                </a:cubicBezTo>
                <a:cubicBezTo>
                  <a:pt x="3067" y="67"/>
                  <a:pt x="2737" y="0"/>
                  <a:pt x="2390" y="0"/>
                </a:cubicBezTo>
              </a:path>
            </a:pathLst>
          </a:custGeom>
          <a:solidFill>
            <a:schemeClr val="accent4">
              <a:alpha val="66666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0" name="Shape 1090"/>
          <p:cNvSpPr/>
          <p:nvPr/>
        </p:nvSpPr>
        <p:spPr>
          <a:xfrm>
            <a:off x="3827860" y="3562169"/>
            <a:ext cx="3103960" cy="1581331"/>
          </a:xfrm>
          <a:custGeom>
            <a:pathLst>
              <a:path extrusionOk="0" h="886" w="1738">
                <a:moveTo>
                  <a:pt x="1738" y="0"/>
                </a:moveTo>
                <a:cubicBezTo>
                  <a:pt x="1027" y="42"/>
                  <a:pt x="401" y="381"/>
                  <a:pt x="0" y="886"/>
                </a:cubicBezTo>
                <a:cubicBezTo>
                  <a:pt x="0" y="886"/>
                  <a:pt x="0" y="886"/>
                  <a:pt x="0" y="886"/>
                </a:cubicBezTo>
                <a:cubicBezTo>
                  <a:pt x="401" y="381"/>
                  <a:pt x="1027" y="42"/>
                  <a:pt x="1738" y="0"/>
                </a:cubicBezTo>
              </a:path>
            </a:pathLst>
          </a:custGeom>
          <a:solidFill>
            <a:srgbClr val="0F27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1" name="Shape 1091"/>
          <p:cNvSpPr/>
          <p:nvPr/>
        </p:nvSpPr>
        <p:spPr>
          <a:xfrm>
            <a:off x="2869406" y="2231275"/>
            <a:ext cx="6273403" cy="2912225"/>
          </a:xfrm>
          <a:custGeom>
            <a:pathLst>
              <a:path extrusionOk="0" h="1631" w="3513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0" y="1631"/>
                  <a:pt x="0" y="1631"/>
                  <a:pt x="0" y="1631"/>
                </a:cubicBezTo>
                <a:cubicBezTo>
                  <a:pt x="375" y="678"/>
                  <a:pt x="1334" y="0"/>
                  <a:pt x="2458" y="0"/>
                </a:cubicBezTo>
                <a:cubicBezTo>
                  <a:pt x="2833" y="0"/>
                  <a:pt x="3190" y="76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1030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2" name="Shape 1092"/>
          <p:cNvSpPr/>
          <p:nvPr/>
        </p:nvSpPr>
        <p:spPr>
          <a:xfrm>
            <a:off x="2869406" y="2231275"/>
            <a:ext cx="6273403" cy="2912225"/>
          </a:xfrm>
          <a:custGeom>
            <a:pathLst>
              <a:path extrusionOk="0" h="1631" w="3513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144" y="1631"/>
                  <a:pt x="144" y="1631"/>
                  <a:pt x="144" y="1631"/>
                </a:cubicBezTo>
                <a:cubicBezTo>
                  <a:pt x="536" y="714"/>
                  <a:pt x="1459" y="70"/>
                  <a:pt x="2534" y="70"/>
                </a:cubicBezTo>
                <a:cubicBezTo>
                  <a:pt x="2881" y="70"/>
                  <a:pt x="3211" y="137"/>
                  <a:pt x="3513" y="258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60D13">
              <a:alpha val="87843"/>
            </a:srgb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3" name="Shape 1093"/>
          <p:cNvSpPr/>
          <p:nvPr/>
        </p:nvSpPr>
        <p:spPr>
          <a:xfrm>
            <a:off x="3827860" y="3555013"/>
            <a:ext cx="5314950" cy="1588486"/>
          </a:xfrm>
          <a:custGeom>
            <a:pathLst>
              <a:path extrusionOk="0" h="890" w="2976">
                <a:moveTo>
                  <a:pt x="0" y="890"/>
                </a:moveTo>
                <a:cubicBezTo>
                  <a:pt x="2976" y="890"/>
                  <a:pt x="2976" y="890"/>
                  <a:pt x="2976" y="890"/>
                </a:cubicBezTo>
                <a:cubicBezTo>
                  <a:pt x="2976" y="249"/>
                  <a:pt x="2976" y="249"/>
                  <a:pt x="2976" y="249"/>
                </a:cubicBezTo>
                <a:cubicBezTo>
                  <a:pt x="2651" y="90"/>
                  <a:pt x="2281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4" name="Shape 1094"/>
          <p:cNvSpPr/>
          <p:nvPr/>
        </p:nvSpPr>
        <p:spPr>
          <a:xfrm>
            <a:off x="3827860" y="3555013"/>
            <a:ext cx="4341019" cy="1588486"/>
          </a:xfrm>
          <a:custGeom>
            <a:pathLst>
              <a:path extrusionOk="0" h="890" w="2431">
                <a:moveTo>
                  <a:pt x="2358" y="58"/>
                </a:moveTo>
                <a:cubicBezTo>
                  <a:pt x="2382" y="58"/>
                  <a:pt x="2407" y="58"/>
                  <a:pt x="2431" y="59"/>
                </a:cubicBezTo>
                <a:cubicBezTo>
                  <a:pt x="2257" y="20"/>
                  <a:pt x="2076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ubicBezTo>
                  <a:pt x="517" y="890"/>
                  <a:pt x="517" y="890"/>
                  <a:pt x="517" y="890"/>
                </a:cubicBezTo>
                <a:cubicBezTo>
                  <a:pt x="948" y="383"/>
                  <a:pt x="1612" y="58"/>
                  <a:pt x="235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5" name="Shape 1095"/>
          <p:cNvSpPr/>
          <p:nvPr/>
        </p:nvSpPr>
        <p:spPr>
          <a:xfrm>
            <a:off x="5834658" y="1279115"/>
            <a:ext cx="1909167" cy="1909167"/>
          </a:xfrm>
          <a:prstGeom prst="ellipse">
            <a:avLst/>
          </a:prstGeom>
          <a:solidFill>
            <a:schemeClr val="dk1">
              <a:alpha val="2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96" name="Shape 1096"/>
          <p:cNvGrpSpPr/>
          <p:nvPr/>
        </p:nvGrpSpPr>
        <p:grpSpPr>
          <a:xfrm>
            <a:off x="6535507" y="4386803"/>
            <a:ext cx="1881872" cy="207749"/>
            <a:chOff x="1098717" y="3825255"/>
            <a:chExt cx="2509163" cy="276999"/>
          </a:xfrm>
        </p:grpSpPr>
        <p:sp>
          <p:nvSpPr>
            <p:cNvPr id="1097" name="Shape 1097"/>
            <p:cNvSpPr/>
            <p:nvPr/>
          </p:nvSpPr>
          <p:spPr>
            <a:xfrm>
              <a:off x="1098717" y="3879056"/>
              <a:ext cx="128114" cy="191468"/>
            </a:xfrm>
            <a:custGeom>
              <a:pathLst>
                <a:path extrusionOk="0" h="683" w="457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Shape 1098"/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Open Sans"/>
                  <a:ea typeface="Open Sans"/>
                  <a:cs typeface="Open Sans"/>
                  <a:sym typeface="Open Sans"/>
                </a:rPr>
                <a:t>www.mission24.com</a:t>
              </a:r>
              <a:endParaRPr sz="1100"/>
            </a:p>
          </p:txBody>
        </p:sp>
      </p:grpSp>
      <p:pic>
        <p:nvPicPr>
          <p:cNvPr id="1099" name="Shape 10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694" y="3422781"/>
            <a:ext cx="1639252" cy="11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0" name="Shape 1100"/>
          <p:cNvSpPr txBox="1"/>
          <p:nvPr/>
        </p:nvSpPr>
        <p:spPr>
          <a:xfrm>
            <a:off x="685303" y="787004"/>
            <a:ext cx="3926679" cy="16562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HELP A CHILD</a:t>
            </a:r>
            <a:endParaRPr sz="1100"/>
          </a:p>
          <a:p>
            <a:pPr indent="0" lvl="0" marL="0" marR="0" rtl="0" algn="l">
              <a:lnSpc>
                <a:spcPct val="923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900">
                <a:solidFill>
                  <a:schemeClr val="accent4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REACH NEW</a:t>
            </a:r>
            <a:endParaRPr sz="11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HEIGHTS</a:t>
            </a:r>
            <a:endParaRPr sz="1100"/>
          </a:p>
        </p:txBody>
      </p:sp>
      <p:sp>
        <p:nvSpPr>
          <p:cNvPr id="1101" name="Shape 1101"/>
          <p:cNvSpPr/>
          <p:nvPr>
            <p:ph idx="3" type="pic"/>
          </p:nvPr>
        </p:nvSpPr>
        <p:spPr>
          <a:xfrm>
            <a:off x="6020395" y="1464853"/>
            <a:ext cx="1537692" cy="153769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2" name="Shape 1102"/>
          <p:cNvSpPr/>
          <p:nvPr>
            <p:ph idx="2" type="pic"/>
          </p:nvPr>
        </p:nvSpPr>
        <p:spPr>
          <a:xfrm>
            <a:off x="2869406" y="2231275"/>
            <a:ext cx="6273404" cy="29122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7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/>
          <p:nvPr/>
        </p:nvSpPr>
        <p:spPr>
          <a:xfrm>
            <a:off x="0" y="0"/>
            <a:ext cx="9144000" cy="5142307"/>
          </a:xfrm>
          <a:prstGeom prst="rect">
            <a:avLst/>
          </a:prstGeom>
          <a:solidFill>
            <a:srgbClr val="212C3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9" name="Shape 1109"/>
          <p:cNvSpPr/>
          <p:nvPr/>
        </p:nvSpPr>
        <p:spPr>
          <a:xfrm>
            <a:off x="4358957" y="990491"/>
            <a:ext cx="4785044" cy="3625879"/>
          </a:xfrm>
          <a:custGeom>
            <a:pathLst>
              <a:path extrusionOk="0" h="2057" w="2708">
                <a:moveTo>
                  <a:pt x="2236" y="1980"/>
                </a:moveTo>
                <a:cubicBezTo>
                  <a:pt x="1423" y="1980"/>
                  <a:pt x="711" y="1583"/>
                  <a:pt x="319" y="990"/>
                </a:cubicBezTo>
                <a:cubicBezTo>
                  <a:pt x="128" y="699"/>
                  <a:pt x="13" y="362"/>
                  <a:pt x="1" y="0"/>
                </a:cubicBezTo>
                <a:cubicBezTo>
                  <a:pt x="0" y="5"/>
                  <a:pt x="0" y="9"/>
                  <a:pt x="0" y="13"/>
                </a:cubicBezTo>
                <a:cubicBezTo>
                  <a:pt x="15" y="470"/>
                  <a:pt x="183" y="890"/>
                  <a:pt x="459" y="1229"/>
                </a:cubicBezTo>
                <a:cubicBezTo>
                  <a:pt x="868" y="1732"/>
                  <a:pt x="1511" y="2057"/>
                  <a:pt x="2236" y="2057"/>
                </a:cubicBezTo>
                <a:cubicBezTo>
                  <a:pt x="2398" y="2057"/>
                  <a:pt x="2556" y="2041"/>
                  <a:pt x="2708" y="2010"/>
                </a:cubicBezTo>
                <a:cubicBezTo>
                  <a:pt x="2708" y="1934"/>
                  <a:pt x="2708" y="1934"/>
                  <a:pt x="2708" y="1934"/>
                </a:cubicBezTo>
                <a:cubicBezTo>
                  <a:pt x="2556" y="1964"/>
                  <a:pt x="2398" y="1980"/>
                  <a:pt x="2236" y="1980"/>
                </a:cubicBezTo>
                <a:close/>
              </a:path>
            </a:pathLst>
          </a:custGeom>
          <a:solidFill>
            <a:srgbClr val="2D521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0" name="Shape 1110"/>
          <p:cNvSpPr/>
          <p:nvPr/>
        </p:nvSpPr>
        <p:spPr>
          <a:xfrm>
            <a:off x="4357688" y="1013319"/>
            <a:ext cx="4786313" cy="4299310"/>
          </a:xfrm>
          <a:custGeom>
            <a:pathLst>
              <a:path extrusionOk="0" h="2439" w="2709">
                <a:moveTo>
                  <a:pt x="460" y="1216"/>
                </a:moveTo>
                <a:cubicBezTo>
                  <a:pt x="184" y="877"/>
                  <a:pt x="16" y="457"/>
                  <a:pt x="1" y="0"/>
                </a:cubicBezTo>
                <a:cubicBezTo>
                  <a:pt x="1" y="23"/>
                  <a:pt x="0" y="45"/>
                  <a:pt x="0" y="68"/>
                </a:cubicBezTo>
                <a:cubicBezTo>
                  <a:pt x="0" y="1378"/>
                  <a:pt x="1001" y="2439"/>
                  <a:pt x="2237" y="2439"/>
                </a:cubicBezTo>
                <a:cubicBezTo>
                  <a:pt x="2399" y="2439"/>
                  <a:pt x="2557" y="2421"/>
                  <a:pt x="2709" y="2386"/>
                </a:cubicBezTo>
                <a:cubicBezTo>
                  <a:pt x="2709" y="2135"/>
                  <a:pt x="2709" y="2135"/>
                  <a:pt x="2709" y="2135"/>
                </a:cubicBezTo>
                <a:cubicBezTo>
                  <a:pt x="2564" y="2166"/>
                  <a:pt x="2412" y="2183"/>
                  <a:pt x="2257" y="2183"/>
                </a:cubicBezTo>
                <a:cubicBezTo>
                  <a:pt x="1510" y="2183"/>
                  <a:pt x="850" y="1799"/>
                  <a:pt x="460" y="1216"/>
                </a:cubicBezTo>
                <a:close/>
              </a:path>
            </a:pathLst>
          </a:custGeom>
          <a:solidFill>
            <a:srgbClr val="D4E37C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1" name="Shape 1111"/>
          <p:cNvSpPr/>
          <p:nvPr/>
        </p:nvSpPr>
        <p:spPr>
          <a:xfrm>
            <a:off x="5170626" y="3156633"/>
            <a:ext cx="3973375" cy="1705774"/>
          </a:xfrm>
          <a:custGeom>
            <a:pathLst>
              <a:path extrusionOk="0" h="967" w="2249">
                <a:moveTo>
                  <a:pt x="0" y="0"/>
                </a:moveTo>
                <a:cubicBezTo>
                  <a:pt x="390" y="583"/>
                  <a:pt x="1050" y="967"/>
                  <a:pt x="1797" y="967"/>
                </a:cubicBezTo>
                <a:cubicBezTo>
                  <a:pt x="1952" y="967"/>
                  <a:pt x="2104" y="950"/>
                  <a:pt x="2249" y="919"/>
                </a:cubicBezTo>
                <a:cubicBezTo>
                  <a:pt x="2249" y="781"/>
                  <a:pt x="2249" y="781"/>
                  <a:pt x="2249" y="781"/>
                </a:cubicBezTo>
                <a:cubicBezTo>
                  <a:pt x="2097" y="812"/>
                  <a:pt x="1939" y="828"/>
                  <a:pt x="1777" y="828"/>
                </a:cubicBezTo>
                <a:cubicBezTo>
                  <a:pt x="1052" y="828"/>
                  <a:pt x="409" y="50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2" name="Shape 1112"/>
          <p:cNvSpPr/>
          <p:nvPr/>
        </p:nvSpPr>
        <p:spPr>
          <a:xfrm>
            <a:off x="4357688" y="0"/>
            <a:ext cx="4786313" cy="4480669"/>
          </a:xfrm>
          <a:custGeom>
            <a:pathLst>
              <a:path extrusionOk="0" h="2542" w="2707">
                <a:moveTo>
                  <a:pt x="82" y="0"/>
                </a:moveTo>
                <a:cubicBezTo>
                  <a:pt x="34" y="180"/>
                  <a:pt x="6" y="368"/>
                  <a:pt x="0" y="562"/>
                </a:cubicBezTo>
                <a:cubicBezTo>
                  <a:pt x="12" y="924"/>
                  <a:pt x="127" y="1261"/>
                  <a:pt x="318" y="1552"/>
                </a:cubicBezTo>
                <a:cubicBezTo>
                  <a:pt x="710" y="2145"/>
                  <a:pt x="1422" y="2542"/>
                  <a:pt x="2235" y="2542"/>
                </a:cubicBezTo>
                <a:cubicBezTo>
                  <a:pt x="2397" y="2542"/>
                  <a:pt x="2555" y="2526"/>
                  <a:pt x="2707" y="2496"/>
                </a:cubicBezTo>
                <a:cubicBezTo>
                  <a:pt x="2707" y="0"/>
                  <a:pt x="2707" y="0"/>
                  <a:pt x="2707" y="0"/>
                </a:cubicBezTo>
                <a:lnTo>
                  <a:pt x="8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13" name="Shape 1113"/>
          <p:cNvGrpSpPr/>
          <p:nvPr/>
        </p:nvGrpSpPr>
        <p:grpSpPr>
          <a:xfrm>
            <a:off x="4466033" y="2360376"/>
            <a:ext cx="1656391" cy="1656390"/>
            <a:chOff x="5861902" y="3054359"/>
            <a:chExt cx="2394142" cy="2394140"/>
          </a:xfrm>
        </p:grpSpPr>
        <p:sp>
          <p:nvSpPr>
            <p:cNvPr id="1114" name="Shape 1114"/>
            <p:cNvSpPr/>
            <p:nvPr/>
          </p:nvSpPr>
          <p:spPr>
            <a:xfrm>
              <a:off x="5861902" y="3054359"/>
              <a:ext cx="2394142" cy="239414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Shape 1115"/>
            <p:cNvSpPr/>
            <p:nvPr/>
          </p:nvSpPr>
          <p:spPr>
            <a:xfrm>
              <a:off x="5965159" y="3157615"/>
              <a:ext cx="2187630" cy="2187629"/>
            </a:xfrm>
            <a:prstGeom prst="ellipse">
              <a:avLst/>
            </a:prstGeom>
            <a:solidFill>
              <a:schemeClr val="accent3">
                <a:alpha val="65882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Shape 1116"/>
            <p:cNvSpPr/>
            <p:nvPr/>
          </p:nvSpPr>
          <p:spPr>
            <a:xfrm>
              <a:off x="6041104" y="3233561"/>
              <a:ext cx="2035740" cy="20357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17" name="Shape 1117"/>
          <p:cNvSpPr/>
          <p:nvPr/>
        </p:nvSpPr>
        <p:spPr>
          <a:xfrm>
            <a:off x="4655575" y="2801927"/>
            <a:ext cx="1277308" cy="77328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Simple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Heading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Here</a:t>
            </a:r>
            <a:endParaRPr sz="1100"/>
          </a:p>
        </p:txBody>
      </p:sp>
      <p:sp>
        <p:nvSpPr>
          <p:cNvPr id="1118" name="Shape 1118"/>
          <p:cNvSpPr/>
          <p:nvPr/>
        </p:nvSpPr>
        <p:spPr>
          <a:xfrm>
            <a:off x="621935" y="2314315"/>
            <a:ext cx="3239030" cy="112723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WELCOME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accent4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MESSAGE</a:t>
            </a:r>
            <a:endParaRPr sz="1100"/>
          </a:p>
        </p:txBody>
      </p:sp>
      <p:sp>
        <p:nvSpPr>
          <p:cNvPr id="1119" name="Shape 1119"/>
          <p:cNvSpPr/>
          <p:nvPr/>
        </p:nvSpPr>
        <p:spPr>
          <a:xfrm>
            <a:off x="627816" y="3502612"/>
            <a:ext cx="2686883" cy="6578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sam that has beeto demonstrate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work harmony with all the other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letterhead. This.</a:t>
            </a:r>
            <a:endParaRPr sz="1100"/>
          </a:p>
        </p:txBody>
      </p:sp>
      <p:pic>
        <p:nvPicPr>
          <p:cNvPr id="1120" name="Shape 11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274" y="1096123"/>
            <a:ext cx="1899130" cy="533845"/>
          </a:xfrm>
          <a:prstGeom prst="rect">
            <a:avLst/>
          </a:prstGeom>
          <a:noFill/>
          <a:ln>
            <a:noFill/>
          </a:ln>
        </p:spPr>
      </p:pic>
      <p:sp>
        <p:nvSpPr>
          <p:cNvPr id="1121" name="Shape 1121"/>
          <p:cNvSpPr/>
          <p:nvPr>
            <p:ph idx="2" type="pic"/>
          </p:nvPr>
        </p:nvSpPr>
        <p:spPr>
          <a:xfrm>
            <a:off x="4357688" y="1"/>
            <a:ext cx="4786312" cy="44806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hape 1127"/>
          <p:cNvSpPr/>
          <p:nvPr/>
        </p:nvSpPr>
        <p:spPr>
          <a:xfrm>
            <a:off x="0" y="3228975"/>
            <a:ext cx="9144000" cy="1914525"/>
          </a:xfrm>
          <a:prstGeom prst="rect">
            <a:avLst/>
          </a:prstGeom>
          <a:gradFill>
            <a:gsLst>
              <a:gs pos="0">
                <a:srgbClr val="B5CC2D">
                  <a:alpha val="80000"/>
                </a:srgbClr>
              </a:gs>
              <a:gs pos="7000">
                <a:srgbClr val="B5CC2D">
                  <a:alpha val="80000"/>
                </a:srgbClr>
              </a:gs>
              <a:gs pos="55000">
                <a:srgbClr val="5CA43F">
                  <a:alpha val="77647"/>
                </a:srgbClr>
              </a:gs>
              <a:gs pos="100000">
                <a:srgbClr val="5CA43F">
                  <a:alpha val="77647"/>
                </a:srgbClr>
              </a:gs>
            </a:gsLst>
            <a:lin ang="135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8" name="Shape 1128"/>
          <p:cNvCxnSpPr/>
          <p:nvPr/>
        </p:nvCxnSpPr>
        <p:spPr>
          <a:xfrm>
            <a:off x="3943925" y="3713119"/>
            <a:ext cx="0" cy="1000125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29" name="Shape 1129"/>
          <p:cNvSpPr/>
          <p:nvPr/>
        </p:nvSpPr>
        <p:spPr>
          <a:xfrm>
            <a:off x="4210625" y="3595425"/>
            <a:ext cx="2720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ABOUT US</a:t>
            </a:r>
            <a:endParaRPr sz="1100"/>
          </a:p>
        </p:txBody>
      </p:sp>
      <p:sp>
        <p:nvSpPr>
          <p:cNvPr id="1130" name="Shape 1130"/>
          <p:cNvSpPr txBox="1"/>
          <p:nvPr/>
        </p:nvSpPr>
        <p:spPr>
          <a:xfrm>
            <a:off x="4210624" y="4246135"/>
            <a:ext cx="3230881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</a:t>
            </a:r>
            <a:endParaRPr sz="1100"/>
          </a:p>
        </p:txBody>
      </p:sp>
      <p:pic>
        <p:nvPicPr>
          <p:cNvPr id="1131" name="Shape 1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2496" y="3919315"/>
            <a:ext cx="1899130" cy="533845"/>
          </a:xfrm>
          <a:prstGeom prst="rect">
            <a:avLst/>
          </a:prstGeom>
          <a:noFill/>
          <a:ln>
            <a:noFill/>
          </a:ln>
        </p:spPr>
      </p:pic>
      <p:sp>
        <p:nvSpPr>
          <p:cNvPr id="1132" name="Shape 113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Shape 1138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600"/>
              <a:buFont typeface="Open Sans SemiBold"/>
              <a:buNone/>
            </a:pPr>
            <a:r>
              <a:rPr b="1" i="0" lang="en" sz="2600" u="none" cap="none" strike="noStrike">
                <a:solidFill>
                  <a:schemeClr val="accent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Company</a:t>
            </a:r>
            <a:r>
              <a:rPr b="0" i="0" lang="en" sz="2600" u="none" cap="none" strike="noStrike">
                <a:solidFill>
                  <a:srgbClr val="262626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b="0" i="0" lang="en" sz="2600" u="none" cap="none" strike="noStrike">
                <a:solidFill>
                  <a:srgbClr val="BFBFB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Service</a:t>
            </a:r>
            <a:endParaRPr b="0" i="0" sz="2600" u="none" cap="none" strike="noStrik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139" name="Shape 1139"/>
          <p:cNvSpPr txBox="1"/>
          <p:nvPr>
            <p:ph idx="1" type="body"/>
          </p:nvPr>
        </p:nvSpPr>
        <p:spPr>
          <a:xfrm>
            <a:off x="628650" y="741593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 amet agam facer modo data lorem ipsum dolor sit amet agam facer modo data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140" name="Shape 1140"/>
          <p:cNvGrpSpPr/>
          <p:nvPr/>
        </p:nvGrpSpPr>
        <p:grpSpPr>
          <a:xfrm>
            <a:off x="2141643" y="1405320"/>
            <a:ext cx="2830286" cy="3160769"/>
            <a:chOff x="14111006" y="671875"/>
            <a:chExt cx="4241800" cy="4737100"/>
          </a:xfrm>
        </p:grpSpPr>
        <p:sp>
          <p:nvSpPr>
            <p:cNvPr id="1141" name="Shape 1141"/>
            <p:cNvSpPr/>
            <p:nvPr/>
          </p:nvSpPr>
          <p:spPr>
            <a:xfrm>
              <a:off x="16978031" y="1795825"/>
              <a:ext cx="1374775" cy="2520950"/>
            </a:xfrm>
            <a:custGeom>
              <a:pathLst>
                <a:path extrusionOk="0" h="1588" w="866">
                  <a:moveTo>
                    <a:pt x="0" y="1085"/>
                  </a:moveTo>
                  <a:lnTo>
                    <a:pt x="0" y="503"/>
                  </a:lnTo>
                  <a:lnTo>
                    <a:pt x="866" y="0"/>
                  </a:lnTo>
                  <a:lnTo>
                    <a:pt x="866" y="1588"/>
                  </a:lnTo>
                  <a:lnTo>
                    <a:pt x="0" y="1085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Shape 1142"/>
            <p:cNvSpPr/>
            <p:nvPr/>
          </p:nvSpPr>
          <p:spPr>
            <a:xfrm>
              <a:off x="16978031" y="1795825"/>
              <a:ext cx="1374775" cy="2520950"/>
            </a:xfrm>
            <a:custGeom>
              <a:pathLst>
                <a:path extrusionOk="0" h="1588" w="866">
                  <a:moveTo>
                    <a:pt x="0" y="1085"/>
                  </a:moveTo>
                  <a:lnTo>
                    <a:pt x="0" y="503"/>
                  </a:lnTo>
                  <a:lnTo>
                    <a:pt x="866" y="0"/>
                  </a:lnTo>
                  <a:lnTo>
                    <a:pt x="866" y="1588"/>
                  </a:lnTo>
                  <a:lnTo>
                    <a:pt x="0" y="108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Shape 1143"/>
            <p:cNvSpPr/>
            <p:nvPr/>
          </p:nvSpPr>
          <p:spPr>
            <a:xfrm>
              <a:off x="14111006" y="1884725"/>
              <a:ext cx="1254125" cy="2287588"/>
            </a:xfrm>
            <a:custGeom>
              <a:pathLst>
                <a:path extrusionOk="0" h="1441" w="790">
                  <a:moveTo>
                    <a:pt x="790" y="989"/>
                  </a:moveTo>
                  <a:lnTo>
                    <a:pt x="790" y="457"/>
                  </a:lnTo>
                  <a:lnTo>
                    <a:pt x="0" y="0"/>
                  </a:lnTo>
                  <a:lnTo>
                    <a:pt x="0" y="1441"/>
                  </a:lnTo>
                  <a:lnTo>
                    <a:pt x="790" y="989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Shape 1144"/>
            <p:cNvSpPr/>
            <p:nvPr/>
          </p:nvSpPr>
          <p:spPr>
            <a:xfrm>
              <a:off x="14111006" y="1884725"/>
              <a:ext cx="1254125" cy="2287588"/>
            </a:xfrm>
            <a:custGeom>
              <a:pathLst>
                <a:path extrusionOk="0" h="1441" w="790">
                  <a:moveTo>
                    <a:pt x="790" y="989"/>
                  </a:moveTo>
                  <a:lnTo>
                    <a:pt x="790" y="457"/>
                  </a:lnTo>
                  <a:lnTo>
                    <a:pt x="0" y="0"/>
                  </a:lnTo>
                  <a:lnTo>
                    <a:pt x="0" y="1441"/>
                  </a:lnTo>
                  <a:lnTo>
                    <a:pt x="790" y="98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Shape 1145"/>
            <p:cNvSpPr/>
            <p:nvPr/>
          </p:nvSpPr>
          <p:spPr>
            <a:xfrm>
              <a:off x="16171581" y="671875"/>
              <a:ext cx="1981200" cy="1866900"/>
            </a:xfrm>
            <a:custGeom>
              <a:pathLst>
                <a:path extrusionOk="0" h="1176" w="1248">
                  <a:moveTo>
                    <a:pt x="463" y="1176"/>
                  </a:moveTo>
                  <a:lnTo>
                    <a:pt x="0" y="909"/>
                  </a:lnTo>
                  <a:lnTo>
                    <a:pt x="0" y="0"/>
                  </a:lnTo>
                  <a:lnTo>
                    <a:pt x="1248" y="718"/>
                  </a:lnTo>
                  <a:lnTo>
                    <a:pt x="463" y="117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Shape 1146"/>
            <p:cNvSpPr/>
            <p:nvPr/>
          </p:nvSpPr>
          <p:spPr>
            <a:xfrm>
              <a:off x="16171581" y="671875"/>
              <a:ext cx="1981200" cy="1866900"/>
            </a:xfrm>
            <a:custGeom>
              <a:pathLst>
                <a:path extrusionOk="0" h="1176" w="1248">
                  <a:moveTo>
                    <a:pt x="463" y="1176"/>
                  </a:moveTo>
                  <a:lnTo>
                    <a:pt x="0" y="909"/>
                  </a:lnTo>
                  <a:lnTo>
                    <a:pt x="0" y="0"/>
                  </a:lnTo>
                  <a:lnTo>
                    <a:pt x="1248" y="718"/>
                  </a:lnTo>
                  <a:lnTo>
                    <a:pt x="463" y="117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4134819" y="3543662"/>
              <a:ext cx="1981200" cy="1865313"/>
            </a:xfrm>
            <a:custGeom>
              <a:pathLst>
                <a:path extrusionOk="0" h="1175" w="1248">
                  <a:moveTo>
                    <a:pt x="1248" y="266"/>
                  </a:moveTo>
                  <a:lnTo>
                    <a:pt x="785" y="0"/>
                  </a:lnTo>
                  <a:lnTo>
                    <a:pt x="0" y="457"/>
                  </a:lnTo>
                  <a:lnTo>
                    <a:pt x="1248" y="1175"/>
                  </a:lnTo>
                  <a:lnTo>
                    <a:pt x="1248" y="2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Shape 1148"/>
            <p:cNvSpPr/>
            <p:nvPr/>
          </p:nvSpPr>
          <p:spPr>
            <a:xfrm>
              <a:off x="14134819" y="3543662"/>
              <a:ext cx="1981200" cy="1865313"/>
            </a:xfrm>
            <a:custGeom>
              <a:pathLst>
                <a:path extrusionOk="0" h="1175" w="1248">
                  <a:moveTo>
                    <a:pt x="1248" y="266"/>
                  </a:moveTo>
                  <a:lnTo>
                    <a:pt x="785" y="0"/>
                  </a:lnTo>
                  <a:lnTo>
                    <a:pt x="0" y="457"/>
                  </a:lnTo>
                  <a:lnTo>
                    <a:pt x="1248" y="1175"/>
                  </a:lnTo>
                  <a:lnTo>
                    <a:pt x="1248" y="266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Shape 1149"/>
            <p:cNvSpPr/>
            <p:nvPr/>
          </p:nvSpPr>
          <p:spPr>
            <a:xfrm>
              <a:off x="14293569" y="854437"/>
              <a:ext cx="1790700" cy="1684338"/>
            </a:xfrm>
            <a:custGeom>
              <a:pathLst>
                <a:path extrusionOk="0" h="1061" w="1128">
                  <a:moveTo>
                    <a:pt x="1128" y="819"/>
                  </a:moveTo>
                  <a:lnTo>
                    <a:pt x="710" y="1061"/>
                  </a:lnTo>
                  <a:lnTo>
                    <a:pt x="0" y="649"/>
                  </a:lnTo>
                  <a:lnTo>
                    <a:pt x="1128" y="0"/>
                  </a:lnTo>
                  <a:lnTo>
                    <a:pt x="1128" y="8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4293569" y="854437"/>
              <a:ext cx="1790700" cy="1684338"/>
            </a:xfrm>
            <a:custGeom>
              <a:pathLst>
                <a:path extrusionOk="0" h="1061" w="1128">
                  <a:moveTo>
                    <a:pt x="1128" y="819"/>
                  </a:moveTo>
                  <a:lnTo>
                    <a:pt x="710" y="1061"/>
                  </a:lnTo>
                  <a:lnTo>
                    <a:pt x="0" y="649"/>
                  </a:lnTo>
                  <a:lnTo>
                    <a:pt x="1128" y="0"/>
                  </a:lnTo>
                  <a:lnTo>
                    <a:pt x="1128" y="819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Shape 1151"/>
            <p:cNvSpPr/>
            <p:nvPr/>
          </p:nvSpPr>
          <p:spPr>
            <a:xfrm>
              <a:off x="16227144" y="3591287"/>
              <a:ext cx="1790700" cy="1682750"/>
            </a:xfrm>
            <a:custGeom>
              <a:pathLst>
                <a:path extrusionOk="0" h="1060" w="1128">
                  <a:moveTo>
                    <a:pt x="418" y="0"/>
                  </a:moveTo>
                  <a:lnTo>
                    <a:pt x="0" y="241"/>
                  </a:lnTo>
                  <a:lnTo>
                    <a:pt x="0" y="1060"/>
                  </a:lnTo>
                  <a:lnTo>
                    <a:pt x="1128" y="412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Shape 1152"/>
            <p:cNvSpPr/>
            <p:nvPr/>
          </p:nvSpPr>
          <p:spPr>
            <a:xfrm>
              <a:off x="16227144" y="3591287"/>
              <a:ext cx="1790700" cy="1682750"/>
            </a:xfrm>
            <a:custGeom>
              <a:pathLst>
                <a:path extrusionOk="0" h="1060" w="1128">
                  <a:moveTo>
                    <a:pt x="418" y="0"/>
                  </a:moveTo>
                  <a:lnTo>
                    <a:pt x="0" y="241"/>
                  </a:lnTo>
                  <a:lnTo>
                    <a:pt x="0" y="1060"/>
                  </a:lnTo>
                  <a:lnTo>
                    <a:pt x="1128" y="412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Shape 1153"/>
            <p:cNvSpPr/>
            <p:nvPr/>
          </p:nvSpPr>
          <p:spPr>
            <a:xfrm>
              <a:off x="16978031" y="2497500"/>
              <a:ext cx="160338" cy="96838"/>
            </a:xfrm>
            <a:custGeom>
              <a:pathLst>
                <a:path extrusionOk="0" h="61" w="101">
                  <a:moveTo>
                    <a:pt x="101" y="0"/>
                  </a:moveTo>
                  <a:lnTo>
                    <a:pt x="0" y="61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6978031" y="2497500"/>
              <a:ext cx="160338" cy="96838"/>
            </a:xfrm>
            <a:custGeom>
              <a:pathLst>
                <a:path extrusionOk="0" h="61" w="101">
                  <a:moveTo>
                    <a:pt x="101" y="0"/>
                  </a:moveTo>
                  <a:lnTo>
                    <a:pt x="0" y="61"/>
                  </a:lnTo>
                  <a:lnTo>
                    <a:pt x="101" y="0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Shape 1155"/>
            <p:cNvSpPr/>
            <p:nvPr/>
          </p:nvSpPr>
          <p:spPr>
            <a:xfrm>
              <a:off x="16978031" y="2497500"/>
              <a:ext cx="160338" cy="1117600"/>
            </a:xfrm>
            <a:custGeom>
              <a:pathLst>
                <a:path extrusionOk="0" h="704" w="101">
                  <a:moveTo>
                    <a:pt x="101" y="0"/>
                  </a:moveTo>
                  <a:lnTo>
                    <a:pt x="0" y="61"/>
                  </a:lnTo>
                  <a:lnTo>
                    <a:pt x="0" y="643"/>
                  </a:lnTo>
                  <a:lnTo>
                    <a:pt x="101" y="70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Shape 1156"/>
            <p:cNvSpPr/>
            <p:nvPr/>
          </p:nvSpPr>
          <p:spPr>
            <a:xfrm>
              <a:off x="16978031" y="2497500"/>
              <a:ext cx="160338" cy="1117600"/>
            </a:xfrm>
            <a:custGeom>
              <a:pathLst>
                <a:path extrusionOk="0" h="704" w="101">
                  <a:moveTo>
                    <a:pt x="101" y="0"/>
                  </a:moveTo>
                  <a:lnTo>
                    <a:pt x="0" y="61"/>
                  </a:lnTo>
                  <a:lnTo>
                    <a:pt x="0" y="643"/>
                  </a:lnTo>
                  <a:lnTo>
                    <a:pt x="101" y="704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Shape 1157"/>
            <p:cNvSpPr/>
            <p:nvPr/>
          </p:nvSpPr>
          <p:spPr>
            <a:xfrm>
              <a:off x="15220669" y="2610212"/>
              <a:ext cx="144463" cy="925513"/>
            </a:xfrm>
            <a:custGeom>
              <a:pathLst>
                <a:path extrusionOk="0" h="583" w="91">
                  <a:moveTo>
                    <a:pt x="91" y="0"/>
                  </a:moveTo>
                  <a:lnTo>
                    <a:pt x="91" y="532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91" y="53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Shape 1158"/>
            <p:cNvSpPr/>
            <p:nvPr/>
          </p:nvSpPr>
          <p:spPr>
            <a:xfrm>
              <a:off x="15220669" y="2610212"/>
              <a:ext cx="144463" cy="925513"/>
            </a:xfrm>
            <a:custGeom>
              <a:pathLst>
                <a:path extrusionOk="0" h="583" w="91">
                  <a:moveTo>
                    <a:pt x="91" y="0"/>
                  </a:moveTo>
                  <a:lnTo>
                    <a:pt x="91" y="532"/>
                  </a:lnTo>
                  <a:lnTo>
                    <a:pt x="0" y="583"/>
                  </a:lnTo>
                  <a:lnTo>
                    <a:pt x="0" y="583"/>
                  </a:lnTo>
                  <a:lnTo>
                    <a:pt x="91" y="532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9" name="Shape 1159"/>
            <p:cNvSpPr/>
            <p:nvPr/>
          </p:nvSpPr>
          <p:spPr>
            <a:xfrm>
              <a:off x="15220669" y="2521312"/>
              <a:ext cx="144463" cy="1014413"/>
            </a:xfrm>
            <a:custGeom>
              <a:pathLst>
                <a:path extrusionOk="0" h="639" w="91">
                  <a:moveTo>
                    <a:pt x="0" y="0"/>
                  </a:moveTo>
                  <a:lnTo>
                    <a:pt x="0" y="639"/>
                  </a:lnTo>
                  <a:lnTo>
                    <a:pt x="91" y="588"/>
                  </a:lnTo>
                  <a:lnTo>
                    <a:pt x="91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5220669" y="2521312"/>
              <a:ext cx="144463" cy="1014413"/>
            </a:xfrm>
            <a:custGeom>
              <a:pathLst>
                <a:path extrusionOk="0" h="639" w="91">
                  <a:moveTo>
                    <a:pt x="0" y="0"/>
                  </a:moveTo>
                  <a:lnTo>
                    <a:pt x="0" y="639"/>
                  </a:lnTo>
                  <a:lnTo>
                    <a:pt x="91" y="588"/>
                  </a:lnTo>
                  <a:lnTo>
                    <a:pt x="91" y="5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Shape 1161"/>
            <p:cNvSpPr/>
            <p:nvPr/>
          </p:nvSpPr>
          <p:spPr>
            <a:xfrm>
              <a:off x="16171581" y="2114912"/>
              <a:ext cx="735013" cy="423863"/>
            </a:xfrm>
            <a:custGeom>
              <a:pathLst>
                <a:path extrusionOk="0" h="267" w="463">
                  <a:moveTo>
                    <a:pt x="0" y="0"/>
                  </a:moveTo>
                  <a:lnTo>
                    <a:pt x="0" y="0"/>
                  </a:lnTo>
                  <a:lnTo>
                    <a:pt x="463" y="267"/>
                  </a:lnTo>
                  <a:lnTo>
                    <a:pt x="463" y="2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Shape 1162"/>
            <p:cNvSpPr/>
            <p:nvPr/>
          </p:nvSpPr>
          <p:spPr>
            <a:xfrm>
              <a:off x="16171581" y="2114912"/>
              <a:ext cx="735013" cy="423863"/>
            </a:xfrm>
            <a:custGeom>
              <a:pathLst>
                <a:path extrusionOk="0" h="267" w="463">
                  <a:moveTo>
                    <a:pt x="0" y="0"/>
                  </a:moveTo>
                  <a:lnTo>
                    <a:pt x="0" y="0"/>
                  </a:lnTo>
                  <a:lnTo>
                    <a:pt x="463" y="267"/>
                  </a:lnTo>
                  <a:lnTo>
                    <a:pt x="463" y="26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Shape 1163"/>
            <p:cNvSpPr/>
            <p:nvPr/>
          </p:nvSpPr>
          <p:spPr>
            <a:xfrm>
              <a:off x="16171581" y="1948225"/>
              <a:ext cx="879475" cy="590550"/>
            </a:xfrm>
            <a:custGeom>
              <a:pathLst>
                <a:path extrusionOk="0" h="372" w="554">
                  <a:moveTo>
                    <a:pt x="0" y="0"/>
                  </a:moveTo>
                  <a:lnTo>
                    <a:pt x="0" y="105"/>
                  </a:lnTo>
                  <a:lnTo>
                    <a:pt x="463" y="372"/>
                  </a:lnTo>
                  <a:lnTo>
                    <a:pt x="554" y="316"/>
                  </a:lnTo>
                  <a:lnTo>
                    <a:pt x="554" y="3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Shape 1164"/>
            <p:cNvSpPr/>
            <p:nvPr/>
          </p:nvSpPr>
          <p:spPr>
            <a:xfrm>
              <a:off x="16171581" y="1948225"/>
              <a:ext cx="879475" cy="590550"/>
            </a:xfrm>
            <a:custGeom>
              <a:pathLst>
                <a:path extrusionOk="0" h="372" w="554">
                  <a:moveTo>
                    <a:pt x="0" y="0"/>
                  </a:moveTo>
                  <a:lnTo>
                    <a:pt x="0" y="105"/>
                  </a:lnTo>
                  <a:lnTo>
                    <a:pt x="463" y="372"/>
                  </a:lnTo>
                  <a:lnTo>
                    <a:pt x="554" y="316"/>
                  </a:lnTo>
                  <a:lnTo>
                    <a:pt x="554" y="3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5236544" y="3543662"/>
              <a:ext cx="879475" cy="422275"/>
            </a:xfrm>
            <a:custGeom>
              <a:pathLst>
                <a:path extrusionOk="0" h="266" w="554">
                  <a:moveTo>
                    <a:pt x="91" y="0"/>
                  </a:moveTo>
                  <a:lnTo>
                    <a:pt x="91" y="0"/>
                  </a:lnTo>
                  <a:lnTo>
                    <a:pt x="0" y="55"/>
                  </a:lnTo>
                  <a:lnTo>
                    <a:pt x="91" y="0"/>
                  </a:lnTo>
                  <a:lnTo>
                    <a:pt x="554" y="266"/>
                  </a:lnTo>
                  <a:lnTo>
                    <a:pt x="554" y="26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5236544" y="3543662"/>
              <a:ext cx="879475" cy="422275"/>
            </a:xfrm>
            <a:custGeom>
              <a:pathLst>
                <a:path extrusionOk="0" h="266" w="554">
                  <a:moveTo>
                    <a:pt x="91" y="0"/>
                  </a:moveTo>
                  <a:lnTo>
                    <a:pt x="91" y="0"/>
                  </a:lnTo>
                  <a:lnTo>
                    <a:pt x="0" y="55"/>
                  </a:lnTo>
                  <a:lnTo>
                    <a:pt x="91" y="0"/>
                  </a:lnTo>
                  <a:lnTo>
                    <a:pt x="554" y="266"/>
                  </a:lnTo>
                  <a:lnTo>
                    <a:pt x="554" y="266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Shape 1167"/>
            <p:cNvSpPr/>
            <p:nvPr/>
          </p:nvSpPr>
          <p:spPr>
            <a:xfrm>
              <a:off x="15236544" y="3543662"/>
              <a:ext cx="879475" cy="588963"/>
            </a:xfrm>
            <a:custGeom>
              <a:pathLst>
                <a:path extrusionOk="0" h="371" w="554">
                  <a:moveTo>
                    <a:pt x="91" y="0"/>
                  </a:moveTo>
                  <a:lnTo>
                    <a:pt x="0" y="55"/>
                  </a:lnTo>
                  <a:lnTo>
                    <a:pt x="554" y="371"/>
                  </a:lnTo>
                  <a:lnTo>
                    <a:pt x="554" y="26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87992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5236544" y="3543662"/>
              <a:ext cx="879475" cy="588963"/>
            </a:xfrm>
            <a:custGeom>
              <a:pathLst>
                <a:path extrusionOk="0" h="371" w="554">
                  <a:moveTo>
                    <a:pt x="91" y="0"/>
                  </a:moveTo>
                  <a:lnTo>
                    <a:pt x="0" y="55"/>
                  </a:lnTo>
                  <a:lnTo>
                    <a:pt x="554" y="371"/>
                  </a:lnTo>
                  <a:lnTo>
                    <a:pt x="554" y="266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Shape 1169"/>
            <p:cNvSpPr/>
            <p:nvPr/>
          </p:nvSpPr>
          <p:spPr>
            <a:xfrm>
              <a:off x="15284169" y="2003787"/>
              <a:ext cx="800100" cy="534988"/>
            </a:xfrm>
            <a:custGeom>
              <a:pathLst>
                <a:path extrusionOk="0" h="337" w="504">
                  <a:moveTo>
                    <a:pt x="504" y="0"/>
                  </a:moveTo>
                  <a:lnTo>
                    <a:pt x="0" y="286"/>
                  </a:lnTo>
                  <a:lnTo>
                    <a:pt x="0" y="286"/>
                  </a:lnTo>
                  <a:lnTo>
                    <a:pt x="86" y="337"/>
                  </a:lnTo>
                  <a:lnTo>
                    <a:pt x="86" y="337"/>
                  </a:lnTo>
                  <a:lnTo>
                    <a:pt x="504" y="95"/>
                  </a:lnTo>
                  <a:lnTo>
                    <a:pt x="504" y="0"/>
                  </a:lnTo>
                  <a:close/>
                </a:path>
              </a:pathLst>
            </a:custGeom>
            <a:solidFill>
              <a:srgbClr val="7EA83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Shape 1170"/>
            <p:cNvSpPr/>
            <p:nvPr/>
          </p:nvSpPr>
          <p:spPr>
            <a:xfrm>
              <a:off x="15284169" y="2003787"/>
              <a:ext cx="800100" cy="534988"/>
            </a:xfrm>
            <a:custGeom>
              <a:pathLst>
                <a:path extrusionOk="0" h="337" w="504">
                  <a:moveTo>
                    <a:pt x="504" y="0"/>
                  </a:moveTo>
                  <a:lnTo>
                    <a:pt x="0" y="286"/>
                  </a:lnTo>
                  <a:lnTo>
                    <a:pt x="0" y="286"/>
                  </a:lnTo>
                  <a:lnTo>
                    <a:pt x="86" y="337"/>
                  </a:lnTo>
                  <a:lnTo>
                    <a:pt x="86" y="337"/>
                  </a:lnTo>
                  <a:lnTo>
                    <a:pt x="504" y="95"/>
                  </a:lnTo>
                  <a:lnTo>
                    <a:pt x="504" y="0"/>
                  </a:lnTo>
                </a:path>
              </a:pathLst>
            </a:custGeom>
            <a:solidFill>
              <a:srgbClr val="447B2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Shape 1171"/>
            <p:cNvSpPr/>
            <p:nvPr/>
          </p:nvSpPr>
          <p:spPr>
            <a:xfrm>
              <a:off x="16227144" y="3591287"/>
              <a:ext cx="663575" cy="382588"/>
            </a:xfrm>
            <a:custGeom>
              <a:pathLst>
                <a:path extrusionOk="0" h="241" w="418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Shape 1172"/>
            <p:cNvSpPr/>
            <p:nvPr/>
          </p:nvSpPr>
          <p:spPr>
            <a:xfrm>
              <a:off x="16227144" y="3591287"/>
              <a:ext cx="663575" cy="382588"/>
            </a:xfrm>
            <a:custGeom>
              <a:pathLst>
                <a:path extrusionOk="0" h="241" w="418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Shape 1173"/>
            <p:cNvSpPr/>
            <p:nvPr/>
          </p:nvSpPr>
          <p:spPr>
            <a:xfrm>
              <a:off x="16227144" y="3591287"/>
              <a:ext cx="800100" cy="533400"/>
            </a:xfrm>
            <a:custGeom>
              <a:pathLst>
                <a:path extrusionOk="0" h="336" w="504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336"/>
                  </a:lnTo>
                  <a:lnTo>
                    <a:pt x="504" y="50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Shape 1174"/>
            <p:cNvSpPr/>
            <p:nvPr/>
          </p:nvSpPr>
          <p:spPr>
            <a:xfrm>
              <a:off x="16227144" y="3591287"/>
              <a:ext cx="800100" cy="533400"/>
            </a:xfrm>
            <a:custGeom>
              <a:pathLst>
                <a:path extrusionOk="0" h="336" w="504">
                  <a:moveTo>
                    <a:pt x="418" y="0"/>
                  </a:moveTo>
                  <a:lnTo>
                    <a:pt x="418" y="0"/>
                  </a:lnTo>
                  <a:lnTo>
                    <a:pt x="0" y="241"/>
                  </a:lnTo>
                  <a:lnTo>
                    <a:pt x="0" y="336"/>
                  </a:lnTo>
                  <a:lnTo>
                    <a:pt x="504" y="50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5" name="Shape 1175"/>
          <p:cNvGrpSpPr/>
          <p:nvPr/>
        </p:nvGrpSpPr>
        <p:grpSpPr>
          <a:xfrm>
            <a:off x="2597126" y="3714461"/>
            <a:ext cx="705972" cy="261610"/>
            <a:chOff x="4884000" y="4874730"/>
            <a:chExt cx="941296" cy="348813"/>
          </a:xfrm>
        </p:grpSpPr>
        <p:grpSp>
          <p:nvGrpSpPr>
            <p:cNvPr id="1176" name="Shape 1176"/>
            <p:cNvGrpSpPr/>
            <p:nvPr/>
          </p:nvGrpSpPr>
          <p:grpSpPr>
            <a:xfrm>
              <a:off x="4884000" y="4906060"/>
              <a:ext cx="342900" cy="240132"/>
              <a:chOff x="4691912" y="4771542"/>
              <a:chExt cx="534988" cy="374650"/>
            </a:xfrm>
          </p:grpSpPr>
          <p:sp>
            <p:nvSpPr>
              <p:cNvPr id="1177" name="Shape 1177"/>
              <p:cNvSpPr/>
              <p:nvPr/>
            </p:nvSpPr>
            <p:spPr>
              <a:xfrm>
                <a:off x="4691912" y="5130317"/>
                <a:ext cx="534988" cy="15875"/>
              </a:xfrm>
              <a:custGeom>
                <a:pathLst>
                  <a:path extrusionOk="0" h="2" w="67">
                    <a:moveTo>
                      <a:pt x="67" y="1"/>
                    </a:moveTo>
                    <a:cubicBezTo>
                      <a:pt x="67" y="1"/>
                      <a:pt x="55" y="0"/>
                      <a:pt x="42" y="0"/>
                    </a:cubicBezTo>
                    <a:cubicBezTo>
                      <a:pt x="39" y="0"/>
                      <a:pt x="36" y="0"/>
                      <a:pt x="33" y="0"/>
                    </a:cubicBezTo>
                    <a:cubicBezTo>
                      <a:pt x="31" y="0"/>
                      <a:pt x="28" y="0"/>
                      <a:pt x="25" y="0"/>
                    </a:cubicBezTo>
                    <a:cubicBezTo>
                      <a:pt x="11" y="0"/>
                      <a:pt x="0" y="1"/>
                      <a:pt x="0" y="1"/>
                    </a:cubicBezTo>
                    <a:cubicBezTo>
                      <a:pt x="0" y="2"/>
                      <a:pt x="11" y="2"/>
                      <a:pt x="25" y="2"/>
                    </a:cubicBezTo>
                    <a:cubicBezTo>
                      <a:pt x="28" y="2"/>
                      <a:pt x="31" y="2"/>
                      <a:pt x="33" y="2"/>
                    </a:cubicBezTo>
                    <a:cubicBezTo>
                      <a:pt x="36" y="2"/>
                      <a:pt x="39" y="2"/>
                      <a:pt x="42" y="2"/>
                    </a:cubicBezTo>
                    <a:cubicBezTo>
                      <a:pt x="55" y="2"/>
                      <a:pt x="67" y="2"/>
                      <a:pt x="67" y="1"/>
                    </a:cubicBezTo>
                  </a:path>
                </a:pathLst>
              </a:custGeom>
              <a:solidFill>
                <a:srgbClr val="62361A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8" name="Shape 1178"/>
              <p:cNvSpPr/>
              <p:nvPr/>
            </p:nvSpPr>
            <p:spPr>
              <a:xfrm>
                <a:off x="5034812" y="5011255"/>
                <a:ext cx="47625" cy="127000"/>
              </a:xfrm>
              <a:custGeom>
                <a:pathLst>
                  <a:path extrusionOk="0" h="80" w="30">
                    <a:moveTo>
                      <a:pt x="30" y="80"/>
                    </a:moveTo>
                    <a:lnTo>
                      <a:pt x="0" y="80"/>
                    </a:lnTo>
                    <a:lnTo>
                      <a:pt x="5" y="0"/>
                    </a:lnTo>
                    <a:lnTo>
                      <a:pt x="25" y="0"/>
                    </a:lnTo>
                    <a:lnTo>
                      <a:pt x="30" y="80"/>
                    </a:lnTo>
                    <a:close/>
                  </a:path>
                </a:pathLst>
              </a:custGeom>
              <a:solidFill>
                <a:srgbClr val="62361A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9" name="Shape 1179"/>
              <p:cNvSpPr/>
              <p:nvPr/>
            </p:nvSpPr>
            <p:spPr>
              <a:xfrm>
                <a:off x="4907812" y="4771542"/>
                <a:ext cx="303213" cy="287338"/>
              </a:xfrm>
              <a:prstGeom prst="ellipse">
                <a:avLst/>
              </a:prstGeom>
              <a:solidFill>
                <a:srgbClr val="447B2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0" name="Shape 1180"/>
              <p:cNvSpPr/>
              <p:nvPr/>
            </p:nvSpPr>
            <p:spPr>
              <a:xfrm>
                <a:off x="4844312" y="5027130"/>
                <a:ext cx="39688" cy="111125"/>
              </a:xfrm>
              <a:custGeom>
                <a:pathLst>
                  <a:path extrusionOk="0" h="70" w="25">
                    <a:moveTo>
                      <a:pt x="25" y="70"/>
                    </a:moveTo>
                    <a:lnTo>
                      <a:pt x="0" y="70"/>
                    </a:lnTo>
                    <a:lnTo>
                      <a:pt x="5" y="0"/>
                    </a:lnTo>
                    <a:lnTo>
                      <a:pt x="20" y="0"/>
                    </a:lnTo>
                    <a:lnTo>
                      <a:pt x="25" y="70"/>
                    </a:lnTo>
                    <a:close/>
                  </a:path>
                </a:pathLst>
              </a:custGeom>
              <a:solidFill>
                <a:srgbClr val="6C462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1" name="Shape 1181"/>
              <p:cNvSpPr/>
              <p:nvPr/>
            </p:nvSpPr>
            <p:spPr>
              <a:xfrm>
                <a:off x="4715724" y="4779480"/>
                <a:ext cx="295275" cy="2873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2" name="Shape 1182"/>
              <p:cNvSpPr/>
              <p:nvPr/>
            </p:nvSpPr>
            <p:spPr>
              <a:xfrm>
                <a:off x="4987187" y="5050942"/>
                <a:ext cx="31750" cy="87313"/>
              </a:xfrm>
              <a:custGeom>
                <a:pathLst>
                  <a:path extrusionOk="0" h="55" w="20">
                    <a:moveTo>
                      <a:pt x="20" y="55"/>
                    </a:moveTo>
                    <a:lnTo>
                      <a:pt x="0" y="5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20" y="55"/>
                    </a:lnTo>
                    <a:close/>
                  </a:path>
                </a:pathLst>
              </a:custGeom>
              <a:solidFill>
                <a:srgbClr val="8A672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3" name="Shape 1183"/>
              <p:cNvSpPr/>
              <p:nvPr/>
            </p:nvSpPr>
            <p:spPr>
              <a:xfrm>
                <a:off x="4891937" y="4874730"/>
                <a:ext cx="215900" cy="207963"/>
              </a:xfrm>
              <a:prstGeom prst="ellipse">
                <a:avLst/>
              </a:prstGeom>
              <a:solidFill>
                <a:srgbClr val="99D08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4" name="Shape 1184"/>
            <p:cNvSpPr txBox="1"/>
            <p:nvPr/>
          </p:nvSpPr>
          <p:spPr>
            <a:xfrm>
              <a:off x="5197726" y="4874730"/>
              <a:ext cx="627570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EcoBiz</a:t>
              </a:r>
              <a:endParaRPr sz="6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endParaRPr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Headline</a:t>
              </a:r>
              <a:endParaRPr sz="1100"/>
            </a:p>
          </p:txBody>
        </p:sp>
      </p:grpSp>
      <p:grpSp>
        <p:nvGrpSpPr>
          <p:cNvPr id="1185" name="Shape 1185"/>
          <p:cNvGrpSpPr/>
          <p:nvPr/>
        </p:nvGrpSpPr>
        <p:grpSpPr>
          <a:xfrm>
            <a:off x="3781060" y="3659307"/>
            <a:ext cx="483562" cy="356050"/>
            <a:chOff x="6566323" y="4847650"/>
            <a:chExt cx="644750" cy="474733"/>
          </a:xfrm>
        </p:grpSpPr>
        <p:sp>
          <p:nvSpPr>
            <p:cNvPr id="1186" name="Shape 1186"/>
            <p:cNvSpPr/>
            <p:nvPr/>
          </p:nvSpPr>
          <p:spPr>
            <a:xfrm>
              <a:off x="6566323" y="4847650"/>
              <a:ext cx="264789" cy="280769"/>
            </a:xfrm>
            <a:custGeom>
              <a:pathLst>
                <a:path extrusionOk="0" h="51" w="48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Shape 1187"/>
            <p:cNvSpPr txBox="1"/>
            <p:nvPr/>
          </p:nvSpPr>
          <p:spPr>
            <a:xfrm>
              <a:off x="6576645" y="4973570"/>
              <a:ext cx="634427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Earn</a:t>
              </a:r>
              <a:endParaRPr sz="1100"/>
            </a:p>
            <a:p>
              <a:pPr indent="0" lvl="0" marL="0" marR="0" rtl="0" algn="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Goodwill</a:t>
              </a:r>
              <a:endParaRPr sz="1100"/>
            </a:p>
          </p:txBody>
        </p:sp>
      </p:grpSp>
      <p:grpSp>
        <p:nvGrpSpPr>
          <p:cNvPr id="1188" name="Shape 1188"/>
          <p:cNvGrpSpPr/>
          <p:nvPr/>
        </p:nvGrpSpPr>
        <p:grpSpPr>
          <a:xfrm>
            <a:off x="4342864" y="2796644"/>
            <a:ext cx="495600" cy="421550"/>
            <a:chOff x="7144105" y="3730298"/>
            <a:chExt cx="660800" cy="562066"/>
          </a:xfrm>
        </p:grpSpPr>
        <p:sp>
          <p:nvSpPr>
            <p:cNvPr id="1189" name="Shape 1189"/>
            <p:cNvSpPr/>
            <p:nvPr/>
          </p:nvSpPr>
          <p:spPr>
            <a:xfrm>
              <a:off x="7343830" y="3730298"/>
              <a:ext cx="261350" cy="224654"/>
            </a:xfrm>
            <a:custGeom>
              <a:pathLst>
                <a:path extrusionOk="0" h="50" w="58">
                  <a:moveTo>
                    <a:pt x="28" y="49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6" y="0"/>
                    <a:pt x="16" y="0"/>
                  </a:cubicBezTo>
                  <a:cubicBezTo>
                    <a:pt x="21" y="0"/>
                    <a:pt x="27" y="5"/>
                    <a:pt x="29" y="7"/>
                  </a:cubicBezTo>
                  <a:cubicBezTo>
                    <a:pt x="32" y="5"/>
                    <a:pt x="37" y="0"/>
                    <a:pt x="43" y="0"/>
                  </a:cubicBezTo>
                  <a:cubicBezTo>
                    <a:pt x="52" y="0"/>
                    <a:pt x="58" y="6"/>
                    <a:pt x="58" y="15"/>
                  </a:cubicBezTo>
                  <a:cubicBezTo>
                    <a:pt x="58" y="23"/>
                    <a:pt x="51" y="30"/>
                    <a:pt x="51" y="3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29" y="50"/>
                  </a:cubicBezTo>
                  <a:cubicBezTo>
                    <a:pt x="29" y="50"/>
                    <a:pt x="28" y="50"/>
                    <a:pt x="28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Shape 1190"/>
            <p:cNvSpPr txBox="1"/>
            <p:nvPr/>
          </p:nvSpPr>
          <p:spPr>
            <a:xfrm>
              <a:off x="7144105" y="3943551"/>
              <a:ext cx="660800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Love</a:t>
              </a:r>
              <a:endParaRPr sz="1100"/>
            </a:p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Business</a:t>
              </a:r>
              <a:endParaRPr sz="1100"/>
            </a:p>
          </p:txBody>
        </p:sp>
      </p:grpSp>
      <p:grpSp>
        <p:nvGrpSpPr>
          <p:cNvPr id="1191" name="Shape 1191"/>
          <p:cNvGrpSpPr/>
          <p:nvPr/>
        </p:nvGrpSpPr>
        <p:grpSpPr>
          <a:xfrm>
            <a:off x="2242658" y="2771979"/>
            <a:ext cx="542197" cy="464762"/>
            <a:chOff x="4343830" y="3712925"/>
            <a:chExt cx="722930" cy="619682"/>
          </a:xfrm>
        </p:grpSpPr>
        <p:sp>
          <p:nvSpPr>
            <p:cNvPr id="1192" name="Shape 1192"/>
            <p:cNvSpPr/>
            <p:nvPr/>
          </p:nvSpPr>
          <p:spPr>
            <a:xfrm>
              <a:off x="4553431" y="3712925"/>
              <a:ext cx="303728" cy="273522"/>
            </a:xfrm>
            <a:custGeom>
              <a:pathLst>
                <a:path extrusionOk="0" h="65" w="72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Shape 1193"/>
            <p:cNvSpPr txBox="1"/>
            <p:nvPr/>
          </p:nvSpPr>
          <p:spPr>
            <a:xfrm>
              <a:off x="4343830" y="3983794"/>
              <a:ext cx="722930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Awesome</a:t>
              </a:r>
              <a:endParaRPr sz="1100"/>
            </a:p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People</a:t>
              </a:r>
              <a:endParaRPr sz="1100"/>
            </a:p>
          </p:txBody>
        </p:sp>
      </p:grpSp>
      <p:grpSp>
        <p:nvGrpSpPr>
          <p:cNvPr id="1194" name="Shape 1194"/>
          <p:cNvGrpSpPr/>
          <p:nvPr/>
        </p:nvGrpSpPr>
        <p:grpSpPr>
          <a:xfrm>
            <a:off x="2700912" y="2049314"/>
            <a:ext cx="631219" cy="261610"/>
            <a:chOff x="5022754" y="2605879"/>
            <a:chExt cx="841626" cy="348813"/>
          </a:xfrm>
        </p:grpSpPr>
        <p:sp>
          <p:nvSpPr>
            <p:cNvPr id="1195" name="Shape 1195"/>
            <p:cNvSpPr/>
            <p:nvPr/>
          </p:nvSpPr>
          <p:spPr>
            <a:xfrm>
              <a:off x="5022754" y="2670534"/>
              <a:ext cx="214852" cy="219502"/>
            </a:xfrm>
            <a:custGeom>
              <a:pathLst>
                <a:path extrusionOk="0" h="47" w="46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Shape 1196"/>
            <p:cNvSpPr txBox="1"/>
            <p:nvPr/>
          </p:nvSpPr>
          <p:spPr>
            <a:xfrm>
              <a:off x="5252847" y="2605879"/>
              <a:ext cx="611533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Gear</a:t>
              </a:r>
              <a:endParaRPr sz="1100"/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Heading</a:t>
              </a:r>
              <a:endParaRPr sz="1100"/>
            </a:p>
          </p:txBody>
        </p:sp>
      </p:grpSp>
      <p:grpSp>
        <p:nvGrpSpPr>
          <p:cNvPr id="1197" name="Shape 1197"/>
          <p:cNvGrpSpPr/>
          <p:nvPr/>
        </p:nvGrpSpPr>
        <p:grpSpPr>
          <a:xfrm>
            <a:off x="3734289" y="2002068"/>
            <a:ext cx="584845" cy="261610"/>
            <a:chOff x="6364313" y="2557787"/>
            <a:chExt cx="779793" cy="348813"/>
          </a:xfrm>
        </p:grpSpPr>
        <p:sp>
          <p:nvSpPr>
            <p:cNvPr id="1198" name="Shape 1198"/>
            <p:cNvSpPr/>
            <p:nvPr/>
          </p:nvSpPr>
          <p:spPr>
            <a:xfrm>
              <a:off x="6364313" y="2614569"/>
              <a:ext cx="236102" cy="235249"/>
            </a:xfrm>
            <a:custGeom>
              <a:pathLst>
                <a:path extrusionOk="0" h="55" w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Shape 1199"/>
            <p:cNvSpPr txBox="1"/>
            <p:nvPr/>
          </p:nvSpPr>
          <p:spPr>
            <a:xfrm>
              <a:off x="6598434" y="2557787"/>
              <a:ext cx="545672" cy="348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Rocket</a:t>
              </a:r>
              <a:endParaRPr sz="1100"/>
            </a:p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Title</a:t>
              </a:r>
              <a:endParaRPr sz="1100"/>
            </a:p>
          </p:txBody>
        </p:sp>
      </p:grpSp>
      <p:sp>
        <p:nvSpPr>
          <p:cNvPr id="1200" name="Shape 1200"/>
          <p:cNvSpPr/>
          <p:nvPr/>
        </p:nvSpPr>
        <p:spPr>
          <a:xfrm>
            <a:off x="2928878" y="1612424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99D08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1" name="Shape 1201"/>
          <p:cNvSpPr/>
          <p:nvPr/>
        </p:nvSpPr>
        <p:spPr>
          <a:xfrm>
            <a:off x="3958877" y="1591747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2" name="Shape 1202"/>
          <p:cNvSpPr/>
          <p:nvPr/>
        </p:nvSpPr>
        <p:spPr>
          <a:xfrm>
            <a:off x="4371229" y="3789020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3" name="Shape 1203"/>
          <p:cNvSpPr/>
          <p:nvPr/>
        </p:nvSpPr>
        <p:spPr>
          <a:xfrm>
            <a:off x="2021999" y="2346439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4" name="Shape 1204"/>
          <p:cNvSpPr/>
          <p:nvPr/>
        </p:nvSpPr>
        <p:spPr>
          <a:xfrm>
            <a:off x="2930246" y="4179882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87992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5" name="Shape 1205"/>
          <p:cNvSpPr/>
          <p:nvPr/>
        </p:nvSpPr>
        <p:spPr>
          <a:xfrm>
            <a:off x="4837014" y="2864005"/>
            <a:ext cx="257175" cy="292894"/>
          </a:xfrm>
          <a:custGeom>
            <a:pathLst>
              <a:path extrusionOk="0" h="246" w="21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6" name="Shape 1206"/>
          <p:cNvSpPr txBox="1"/>
          <p:nvPr/>
        </p:nvSpPr>
        <p:spPr>
          <a:xfrm>
            <a:off x="3972860" y="1657402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sz="1100"/>
          </a:p>
        </p:txBody>
      </p:sp>
      <p:sp>
        <p:nvSpPr>
          <p:cNvPr id="1207" name="Shape 1207"/>
          <p:cNvSpPr txBox="1"/>
          <p:nvPr/>
        </p:nvSpPr>
        <p:spPr>
          <a:xfrm>
            <a:off x="4850998" y="2926627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sz="1100"/>
          </a:p>
        </p:txBody>
      </p:sp>
      <p:sp>
        <p:nvSpPr>
          <p:cNvPr id="1208" name="Shape 1208"/>
          <p:cNvSpPr txBox="1"/>
          <p:nvPr/>
        </p:nvSpPr>
        <p:spPr>
          <a:xfrm>
            <a:off x="4385212" y="3854675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 sz="1100"/>
          </a:p>
        </p:txBody>
      </p:sp>
      <p:sp>
        <p:nvSpPr>
          <p:cNvPr id="1209" name="Shape 1209"/>
          <p:cNvSpPr txBox="1"/>
          <p:nvPr/>
        </p:nvSpPr>
        <p:spPr>
          <a:xfrm>
            <a:off x="2942861" y="4249856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04</a:t>
            </a:r>
            <a:endParaRPr sz="1100"/>
          </a:p>
        </p:txBody>
      </p:sp>
      <p:sp>
        <p:nvSpPr>
          <p:cNvPr id="1210" name="Shape 1210"/>
          <p:cNvSpPr txBox="1"/>
          <p:nvPr/>
        </p:nvSpPr>
        <p:spPr>
          <a:xfrm>
            <a:off x="2040022" y="2414472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05</a:t>
            </a:r>
            <a:endParaRPr sz="1100"/>
          </a:p>
        </p:txBody>
      </p:sp>
      <p:sp>
        <p:nvSpPr>
          <p:cNvPr id="1211" name="Shape 1211"/>
          <p:cNvSpPr txBox="1"/>
          <p:nvPr/>
        </p:nvSpPr>
        <p:spPr>
          <a:xfrm>
            <a:off x="2951553" y="1678078"/>
            <a:ext cx="229208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06</a:t>
            </a:r>
            <a:endParaRPr sz="1100"/>
          </a:p>
        </p:txBody>
      </p:sp>
      <p:grpSp>
        <p:nvGrpSpPr>
          <p:cNvPr id="1212" name="Shape 1212"/>
          <p:cNvGrpSpPr/>
          <p:nvPr/>
        </p:nvGrpSpPr>
        <p:grpSpPr>
          <a:xfrm>
            <a:off x="3202600" y="2639332"/>
            <a:ext cx="611982" cy="739463"/>
            <a:chOff x="8943974" y="3127276"/>
            <a:chExt cx="815976" cy="985951"/>
          </a:xfrm>
        </p:grpSpPr>
        <p:grpSp>
          <p:nvGrpSpPr>
            <p:cNvPr id="1213" name="Shape 1213"/>
            <p:cNvGrpSpPr/>
            <p:nvPr/>
          </p:nvGrpSpPr>
          <p:grpSpPr>
            <a:xfrm>
              <a:off x="9046638" y="3127276"/>
              <a:ext cx="610648" cy="573088"/>
              <a:chOff x="8959850" y="2955826"/>
              <a:chExt cx="800100" cy="750888"/>
            </a:xfrm>
          </p:grpSpPr>
          <p:sp>
            <p:nvSpPr>
              <p:cNvPr id="1214" name="Shape 1214"/>
              <p:cNvSpPr/>
              <p:nvPr/>
            </p:nvSpPr>
            <p:spPr>
              <a:xfrm>
                <a:off x="9496425" y="2989164"/>
                <a:ext cx="263525" cy="358775"/>
              </a:xfrm>
              <a:custGeom>
                <a:pathLst>
                  <a:path extrusionOk="0" h="45" w="33">
                    <a:moveTo>
                      <a:pt x="10" y="12"/>
                    </a:moveTo>
                    <a:cubicBezTo>
                      <a:pt x="12" y="12"/>
                      <a:pt x="12" y="12"/>
                      <a:pt x="11" y="13"/>
                    </a:cubicBezTo>
                    <a:cubicBezTo>
                      <a:pt x="9" y="14"/>
                      <a:pt x="8" y="15"/>
                      <a:pt x="8" y="15"/>
                    </a:cubicBezTo>
                    <a:cubicBezTo>
                      <a:pt x="7" y="15"/>
                      <a:pt x="6" y="11"/>
                      <a:pt x="6" y="11"/>
                    </a:cubicBezTo>
                    <a:cubicBezTo>
                      <a:pt x="6" y="11"/>
                      <a:pt x="8" y="0"/>
                      <a:pt x="22" y="2"/>
                    </a:cubicBezTo>
                    <a:cubicBezTo>
                      <a:pt x="33" y="4"/>
                      <a:pt x="33" y="19"/>
                      <a:pt x="22" y="26"/>
                    </a:cubicBezTo>
                    <a:cubicBezTo>
                      <a:pt x="11" y="32"/>
                      <a:pt x="4" y="32"/>
                      <a:pt x="6" y="36"/>
                    </a:cubicBezTo>
                    <a:cubicBezTo>
                      <a:pt x="7" y="41"/>
                      <a:pt x="11" y="37"/>
                      <a:pt x="11" y="36"/>
                    </a:cubicBezTo>
                    <a:cubicBezTo>
                      <a:pt x="10" y="35"/>
                      <a:pt x="11" y="36"/>
                      <a:pt x="10" y="35"/>
                    </a:cubicBezTo>
                    <a:cubicBezTo>
                      <a:pt x="10" y="34"/>
                      <a:pt x="13" y="32"/>
                      <a:pt x="14" y="34"/>
                    </a:cubicBezTo>
                    <a:cubicBezTo>
                      <a:pt x="15" y="35"/>
                      <a:pt x="15" y="38"/>
                      <a:pt x="14" y="37"/>
                    </a:cubicBezTo>
                    <a:cubicBezTo>
                      <a:pt x="12" y="42"/>
                      <a:pt x="3" y="45"/>
                      <a:pt x="1" y="35"/>
                    </a:cubicBezTo>
                    <a:cubicBezTo>
                      <a:pt x="0" y="26"/>
                      <a:pt x="22" y="28"/>
                      <a:pt x="25" y="13"/>
                    </a:cubicBezTo>
                    <a:cubicBezTo>
                      <a:pt x="27" y="4"/>
                      <a:pt x="12" y="3"/>
                      <a:pt x="10" y="1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Shape 1215"/>
              <p:cNvSpPr/>
              <p:nvPr/>
            </p:nvSpPr>
            <p:spPr>
              <a:xfrm>
                <a:off x="8959850" y="2989164"/>
                <a:ext cx="271463" cy="358775"/>
              </a:xfrm>
              <a:custGeom>
                <a:pathLst>
                  <a:path extrusionOk="0" h="45" w="34">
                    <a:moveTo>
                      <a:pt x="24" y="12"/>
                    </a:moveTo>
                    <a:cubicBezTo>
                      <a:pt x="21" y="12"/>
                      <a:pt x="21" y="12"/>
                      <a:pt x="23" y="13"/>
                    </a:cubicBezTo>
                    <a:cubicBezTo>
                      <a:pt x="24" y="14"/>
                      <a:pt x="25" y="15"/>
                      <a:pt x="26" y="15"/>
                    </a:cubicBezTo>
                    <a:cubicBezTo>
                      <a:pt x="26" y="15"/>
                      <a:pt x="27" y="11"/>
                      <a:pt x="27" y="11"/>
                    </a:cubicBezTo>
                    <a:cubicBezTo>
                      <a:pt x="27" y="11"/>
                      <a:pt x="26" y="0"/>
                      <a:pt x="12" y="2"/>
                    </a:cubicBezTo>
                    <a:cubicBezTo>
                      <a:pt x="0" y="4"/>
                      <a:pt x="0" y="19"/>
                      <a:pt x="11" y="26"/>
                    </a:cubicBezTo>
                    <a:cubicBezTo>
                      <a:pt x="22" y="32"/>
                      <a:pt x="29" y="32"/>
                      <a:pt x="28" y="36"/>
                    </a:cubicBezTo>
                    <a:cubicBezTo>
                      <a:pt x="26" y="41"/>
                      <a:pt x="23" y="37"/>
                      <a:pt x="22" y="36"/>
                    </a:cubicBezTo>
                    <a:cubicBezTo>
                      <a:pt x="23" y="35"/>
                      <a:pt x="23" y="36"/>
                      <a:pt x="23" y="35"/>
                    </a:cubicBezTo>
                    <a:cubicBezTo>
                      <a:pt x="24" y="34"/>
                      <a:pt x="20" y="32"/>
                      <a:pt x="19" y="34"/>
                    </a:cubicBezTo>
                    <a:cubicBezTo>
                      <a:pt x="18" y="35"/>
                      <a:pt x="18" y="38"/>
                      <a:pt x="20" y="37"/>
                    </a:cubicBezTo>
                    <a:cubicBezTo>
                      <a:pt x="21" y="42"/>
                      <a:pt x="30" y="45"/>
                      <a:pt x="32" y="35"/>
                    </a:cubicBezTo>
                    <a:cubicBezTo>
                      <a:pt x="34" y="26"/>
                      <a:pt x="11" y="28"/>
                      <a:pt x="8" y="13"/>
                    </a:cubicBezTo>
                    <a:cubicBezTo>
                      <a:pt x="6" y="4"/>
                      <a:pt x="21" y="3"/>
                      <a:pt x="24" y="12"/>
                    </a:cubicBezTo>
                  </a:path>
                </a:pathLst>
              </a:custGeom>
              <a:solidFill>
                <a:srgbClr val="D4E37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Shape 1216"/>
              <p:cNvSpPr/>
              <p:nvPr/>
            </p:nvSpPr>
            <p:spPr>
              <a:xfrm>
                <a:off x="9256713" y="3363814"/>
                <a:ext cx="206375" cy="206375"/>
              </a:xfrm>
              <a:custGeom>
                <a:pathLst>
                  <a:path extrusionOk="0" h="26" w="26">
                    <a:moveTo>
                      <a:pt x="18" y="3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8"/>
                      <a:pt x="22" y="25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6" y="23"/>
                      <a:pt x="7" y="18"/>
                      <a:pt x="7" y="14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8" y="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7" name="Shape 1217"/>
              <p:cNvSpPr/>
              <p:nvPr/>
            </p:nvSpPr>
            <p:spPr>
              <a:xfrm>
                <a:off x="9159875" y="2955826"/>
                <a:ext cx="400050" cy="455613"/>
              </a:xfrm>
              <a:custGeom>
                <a:pathLst>
                  <a:path extrusionOk="0" h="57" w="50">
                    <a:moveTo>
                      <a:pt x="5" y="0"/>
                    </a:moveTo>
                    <a:cubicBezTo>
                      <a:pt x="0" y="0"/>
                      <a:pt x="0" y="3"/>
                      <a:pt x="0" y="10"/>
                    </a:cubicBezTo>
                    <a:cubicBezTo>
                      <a:pt x="0" y="26"/>
                      <a:pt x="9" y="57"/>
                      <a:pt x="24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1" y="57"/>
                      <a:pt x="50" y="26"/>
                      <a:pt x="50" y="10"/>
                    </a:cubicBezTo>
                    <a:cubicBezTo>
                      <a:pt x="50" y="3"/>
                      <a:pt x="50" y="0"/>
                      <a:pt x="45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E37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8" name="Shape 1218"/>
              <p:cNvSpPr/>
              <p:nvPr/>
            </p:nvSpPr>
            <p:spPr>
              <a:xfrm>
                <a:off x="9191625" y="3617814"/>
                <a:ext cx="320675" cy="41275"/>
              </a:xfrm>
              <a:custGeom>
                <a:pathLst>
                  <a:path extrusionOk="0" h="5" w="40">
                    <a:moveTo>
                      <a:pt x="40" y="3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1"/>
                      <a:pt x="40" y="3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Shape 1219"/>
              <p:cNvSpPr/>
              <p:nvPr/>
            </p:nvSpPr>
            <p:spPr>
              <a:xfrm>
                <a:off x="9183688" y="3659089"/>
                <a:ext cx="336550" cy="47625"/>
              </a:xfrm>
              <a:custGeom>
                <a:pathLst>
                  <a:path extrusionOk="0" h="6" w="42">
                    <a:moveTo>
                      <a:pt x="0" y="3"/>
                    </a:moveTo>
                    <a:cubicBezTo>
                      <a:pt x="0" y="2"/>
                      <a:pt x="2" y="0"/>
                      <a:pt x="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2"/>
                      <a:pt x="42" y="3"/>
                    </a:cubicBezTo>
                    <a:cubicBezTo>
                      <a:pt x="42" y="5"/>
                      <a:pt x="41" y="6"/>
                      <a:pt x="39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</a:path>
                </a:pathLst>
              </a:custGeom>
              <a:solidFill>
                <a:srgbClr val="D4E37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Shape 1220"/>
              <p:cNvSpPr/>
              <p:nvPr/>
            </p:nvSpPr>
            <p:spPr>
              <a:xfrm>
                <a:off x="9207500" y="3570189"/>
                <a:ext cx="296863" cy="47625"/>
              </a:xfrm>
              <a:custGeom>
                <a:pathLst>
                  <a:path extrusionOk="0" h="6" w="37">
                    <a:moveTo>
                      <a:pt x="37" y="3"/>
                    </a:moveTo>
                    <a:cubicBezTo>
                      <a:pt x="37" y="2"/>
                      <a:pt x="35" y="0"/>
                      <a:pt x="3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5" y="6"/>
                      <a:pt x="37" y="5"/>
                      <a:pt x="37" y="3"/>
                    </a:cubicBezTo>
                  </a:path>
                </a:pathLst>
              </a:custGeom>
              <a:solidFill>
                <a:srgbClr val="D4E37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1" name="Shape 1221"/>
              <p:cNvSpPr/>
              <p:nvPr/>
            </p:nvSpPr>
            <p:spPr>
              <a:xfrm>
                <a:off x="9351963" y="2955826"/>
                <a:ext cx="207963" cy="455613"/>
              </a:xfrm>
              <a:custGeom>
                <a:pathLst>
                  <a:path extrusionOk="0" h="57" w="26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7" y="57"/>
                      <a:pt x="26" y="26"/>
                      <a:pt x="26" y="10"/>
                    </a:cubicBezTo>
                    <a:cubicBezTo>
                      <a:pt x="26" y="3"/>
                      <a:pt x="26" y="0"/>
                      <a:pt x="2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2" name="Shape 1222"/>
              <p:cNvSpPr/>
              <p:nvPr/>
            </p:nvSpPr>
            <p:spPr>
              <a:xfrm>
                <a:off x="9391650" y="3044726"/>
                <a:ext cx="120650" cy="319088"/>
              </a:xfrm>
              <a:custGeom>
                <a:pathLst>
                  <a:path extrusionOk="0" h="40" w="15">
                    <a:moveTo>
                      <a:pt x="12" y="0"/>
                    </a:moveTo>
                    <a:cubicBezTo>
                      <a:pt x="12" y="16"/>
                      <a:pt x="6" y="37"/>
                      <a:pt x="0" y="40"/>
                    </a:cubicBezTo>
                    <a:cubicBezTo>
                      <a:pt x="8" y="39"/>
                      <a:pt x="15" y="17"/>
                      <a:pt x="12" y="0"/>
                    </a:cubicBezTo>
                  </a:path>
                </a:pathLst>
              </a:custGeom>
              <a:solidFill>
                <a:srgbClr val="D4E37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3" name="Shape 1223"/>
            <p:cNvSpPr txBox="1"/>
            <p:nvPr/>
          </p:nvSpPr>
          <p:spPr>
            <a:xfrm>
              <a:off x="8943974" y="3738766"/>
              <a:ext cx="815976" cy="3744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TROPHY</a:t>
              </a:r>
              <a:endParaRPr sz="1100"/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GAINeD</a:t>
              </a:r>
              <a:endParaRPr sz="800">
                <a:solidFill>
                  <a:schemeClr val="accent4"/>
                </a:solidFill>
                <a:latin typeface="Open Sans ExtraBold"/>
                <a:ea typeface="Open Sans ExtraBold"/>
                <a:cs typeface="Open Sans ExtraBold"/>
                <a:sym typeface="Open Sans ExtraBold"/>
              </a:endParaRPr>
            </a:p>
          </p:txBody>
        </p:sp>
      </p:grpSp>
      <p:sp>
        <p:nvSpPr>
          <p:cNvPr id="1224" name="Shape 1224"/>
          <p:cNvSpPr txBox="1"/>
          <p:nvPr/>
        </p:nvSpPr>
        <p:spPr>
          <a:xfrm>
            <a:off x="4315815" y="1424163"/>
            <a:ext cx="1024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</a:t>
            </a:r>
            <a:endParaRPr sz="1100"/>
          </a:p>
        </p:txBody>
      </p:sp>
      <p:sp>
        <p:nvSpPr>
          <p:cNvPr id="1225" name="Shape 1225"/>
          <p:cNvSpPr txBox="1"/>
          <p:nvPr/>
        </p:nvSpPr>
        <p:spPr>
          <a:xfrm>
            <a:off x="5211975" y="2788547"/>
            <a:ext cx="1024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</a:t>
            </a:r>
            <a:endParaRPr sz="1100"/>
          </a:p>
        </p:txBody>
      </p:sp>
      <p:sp>
        <p:nvSpPr>
          <p:cNvPr id="1226" name="Shape 1226"/>
          <p:cNvSpPr txBox="1"/>
          <p:nvPr/>
        </p:nvSpPr>
        <p:spPr>
          <a:xfrm>
            <a:off x="4643874" y="3903325"/>
            <a:ext cx="11793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</a:t>
            </a:r>
            <a:endParaRPr sz="1100"/>
          </a:p>
        </p:txBody>
      </p:sp>
      <p:sp>
        <p:nvSpPr>
          <p:cNvPr id="1227" name="Shape 1227"/>
          <p:cNvSpPr txBox="1"/>
          <p:nvPr/>
        </p:nvSpPr>
        <p:spPr>
          <a:xfrm>
            <a:off x="1787675" y="4199600"/>
            <a:ext cx="11097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</a:t>
            </a:r>
            <a:endParaRPr sz="1100"/>
          </a:p>
        </p:txBody>
      </p:sp>
      <p:sp>
        <p:nvSpPr>
          <p:cNvPr id="1228" name="Shape 1228"/>
          <p:cNvSpPr txBox="1"/>
          <p:nvPr/>
        </p:nvSpPr>
        <p:spPr>
          <a:xfrm>
            <a:off x="939207" y="2301826"/>
            <a:ext cx="1024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</a:t>
            </a:r>
            <a:endParaRPr sz="1100"/>
          </a:p>
        </p:txBody>
      </p:sp>
      <p:sp>
        <p:nvSpPr>
          <p:cNvPr id="1229" name="Shape 1229"/>
          <p:cNvSpPr txBox="1"/>
          <p:nvPr/>
        </p:nvSpPr>
        <p:spPr>
          <a:xfrm>
            <a:off x="1857518" y="1443699"/>
            <a:ext cx="1024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</a:t>
            </a:r>
            <a:endParaRPr sz="1100"/>
          </a:p>
        </p:txBody>
      </p:sp>
      <p:grpSp>
        <p:nvGrpSpPr>
          <p:cNvPr id="1230" name="Shape 1230"/>
          <p:cNvGrpSpPr/>
          <p:nvPr/>
        </p:nvGrpSpPr>
        <p:grpSpPr>
          <a:xfrm>
            <a:off x="6562155" y="1362787"/>
            <a:ext cx="1642639" cy="3203302"/>
            <a:chOff x="14279563" y="1344613"/>
            <a:chExt cx="1622427" cy="3163888"/>
          </a:xfrm>
        </p:grpSpPr>
        <p:sp>
          <p:nvSpPr>
            <p:cNvPr id="1231" name="Shape 1231"/>
            <p:cNvSpPr/>
            <p:nvPr/>
          </p:nvSpPr>
          <p:spPr>
            <a:xfrm>
              <a:off x="14622463" y="3025776"/>
              <a:ext cx="155575" cy="238125"/>
            </a:xfrm>
            <a:custGeom>
              <a:pathLst>
                <a:path extrusionOk="0" h="66" w="43">
                  <a:moveTo>
                    <a:pt x="17" y="66"/>
                  </a:moveTo>
                  <a:cubicBezTo>
                    <a:pt x="15" y="65"/>
                    <a:pt x="13" y="65"/>
                    <a:pt x="12" y="64"/>
                  </a:cubicBezTo>
                  <a:cubicBezTo>
                    <a:pt x="3" y="61"/>
                    <a:pt x="0" y="48"/>
                    <a:pt x="1" y="41"/>
                  </a:cubicBezTo>
                  <a:cubicBezTo>
                    <a:pt x="2" y="31"/>
                    <a:pt x="5" y="21"/>
                    <a:pt x="12" y="14"/>
                  </a:cubicBezTo>
                  <a:cubicBezTo>
                    <a:pt x="18" y="7"/>
                    <a:pt x="29" y="0"/>
                    <a:pt x="38" y="5"/>
                  </a:cubicBezTo>
                  <a:cubicBezTo>
                    <a:pt x="42" y="8"/>
                    <a:pt x="43" y="13"/>
                    <a:pt x="43" y="18"/>
                  </a:cubicBezTo>
                  <a:cubicBezTo>
                    <a:pt x="43" y="21"/>
                    <a:pt x="41" y="25"/>
                    <a:pt x="40" y="28"/>
                  </a:cubicBezTo>
                  <a:cubicBezTo>
                    <a:pt x="40" y="31"/>
                    <a:pt x="41" y="34"/>
                    <a:pt x="41" y="37"/>
                  </a:cubicBezTo>
                  <a:cubicBezTo>
                    <a:pt x="41" y="40"/>
                    <a:pt x="40" y="43"/>
                    <a:pt x="39" y="45"/>
                  </a:cubicBezTo>
                  <a:cubicBezTo>
                    <a:pt x="36" y="53"/>
                    <a:pt x="39" y="60"/>
                    <a:pt x="31" y="64"/>
                  </a:cubicBezTo>
                  <a:cubicBezTo>
                    <a:pt x="27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Shape 1232"/>
            <p:cNvSpPr/>
            <p:nvPr/>
          </p:nvSpPr>
          <p:spPr>
            <a:xfrm>
              <a:off x="14655802" y="3209926"/>
              <a:ext cx="130175" cy="65088"/>
            </a:xfrm>
            <a:custGeom>
              <a:pathLst>
                <a:path extrusionOk="0" h="18" w="36">
                  <a:moveTo>
                    <a:pt x="9" y="5"/>
                  </a:moveTo>
                  <a:cubicBezTo>
                    <a:pt x="0" y="12"/>
                    <a:pt x="4" y="18"/>
                    <a:pt x="14" y="17"/>
                  </a:cubicBezTo>
                  <a:cubicBezTo>
                    <a:pt x="20" y="17"/>
                    <a:pt x="36" y="14"/>
                    <a:pt x="29" y="5"/>
                  </a:cubicBezTo>
                  <a:cubicBezTo>
                    <a:pt x="25" y="0"/>
                    <a:pt x="13" y="1"/>
                    <a:pt x="9" y="5"/>
                  </a:cubicBezTo>
                  <a:close/>
                </a:path>
              </a:pathLst>
            </a:custGeom>
            <a:solidFill>
              <a:srgbClr val="EDB66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Shape 1233"/>
            <p:cNvSpPr/>
            <p:nvPr/>
          </p:nvSpPr>
          <p:spPr>
            <a:xfrm>
              <a:off x="14293852" y="3284538"/>
              <a:ext cx="846138" cy="520700"/>
            </a:xfrm>
            <a:custGeom>
              <a:pathLst>
                <a:path extrusionOk="0" h="144" w="234">
                  <a:moveTo>
                    <a:pt x="234" y="0"/>
                  </a:moveTo>
                  <a:cubicBezTo>
                    <a:pt x="234" y="0"/>
                    <a:pt x="234" y="0"/>
                    <a:pt x="234" y="1"/>
                  </a:cubicBezTo>
                  <a:cubicBezTo>
                    <a:pt x="234" y="134"/>
                    <a:pt x="234" y="134"/>
                    <a:pt x="234" y="134"/>
                  </a:cubicBezTo>
                  <a:cubicBezTo>
                    <a:pt x="234" y="139"/>
                    <a:pt x="230" y="144"/>
                    <a:pt x="224" y="144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4" y="144"/>
                    <a:pt x="0" y="139"/>
                    <a:pt x="0" y="1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93552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Shape 1234"/>
            <p:cNvSpPr/>
            <p:nvPr/>
          </p:nvSpPr>
          <p:spPr>
            <a:xfrm>
              <a:off x="14279563" y="3284538"/>
              <a:ext cx="871538" cy="277813"/>
            </a:xfrm>
            <a:custGeom>
              <a:pathLst>
                <a:path extrusionOk="0" h="77" w="241">
                  <a:moveTo>
                    <a:pt x="241" y="0"/>
                  </a:moveTo>
                  <a:cubicBezTo>
                    <a:pt x="241" y="0"/>
                    <a:pt x="241" y="0"/>
                    <a:pt x="241" y="0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15" y="65"/>
                    <a:pt x="171" y="77"/>
                    <a:pt x="121" y="77"/>
                  </a:cubicBezTo>
                  <a:cubicBezTo>
                    <a:pt x="71" y="77"/>
                    <a:pt x="27" y="65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Shape 1235"/>
            <p:cNvSpPr/>
            <p:nvPr/>
          </p:nvSpPr>
          <p:spPr>
            <a:xfrm>
              <a:off x="14571663" y="3170238"/>
              <a:ext cx="288925" cy="125413"/>
            </a:xfrm>
            <a:custGeom>
              <a:pathLst>
                <a:path extrusionOk="0" h="35" w="80">
                  <a:moveTo>
                    <a:pt x="80" y="35"/>
                  </a:moveTo>
                  <a:cubicBezTo>
                    <a:pt x="80" y="31"/>
                    <a:pt x="79" y="27"/>
                    <a:pt x="78" y="23"/>
                  </a:cubicBezTo>
                  <a:cubicBezTo>
                    <a:pt x="78" y="23"/>
                    <a:pt x="78" y="22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1" y="0"/>
                    <a:pt x="9" y="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1"/>
                    <a:pt x="5" y="27"/>
                    <a:pt x="6" y="24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6" y="10"/>
                    <a:pt x="64" y="10"/>
                    <a:pt x="70" y="22"/>
                  </a:cubicBezTo>
                  <a:cubicBezTo>
                    <a:pt x="71" y="23"/>
                    <a:pt x="73" y="23"/>
                    <a:pt x="74" y="24"/>
                  </a:cubicBezTo>
                  <a:cubicBezTo>
                    <a:pt x="75" y="27"/>
                    <a:pt x="76" y="31"/>
                    <a:pt x="76" y="35"/>
                  </a:cubicBezTo>
                  <a:lnTo>
                    <a:pt x="80" y="35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Shape 1236"/>
            <p:cNvSpPr/>
            <p:nvPr/>
          </p:nvSpPr>
          <p:spPr>
            <a:xfrm>
              <a:off x="14616113" y="3122613"/>
              <a:ext cx="85725" cy="155575"/>
            </a:xfrm>
            <a:custGeom>
              <a:pathLst>
                <a:path extrusionOk="0" h="43" w="24">
                  <a:moveTo>
                    <a:pt x="14" y="37"/>
                  </a:moveTo>
                  <a:cubicBezTo>
                    <a:pt x="20" y="33"/>
                    <a:pt x="24" y="17"/>
                    <a:pt x="22" y="11"/>
                  </a:cubicBezTo>
                  <a:cubicBezTo>
                    <a:pt x="20" y="4"/>
                    <a:pt x="14" y="0"/>
                    <a:pt x="8" y="4"/>
                  </a:cubicBezTo>
                  <a:cubicBezTo>
                    <a:pt x="1" y="8"/>
                    <a:pt x="3" y="18"/>
                    <a:pt x="4" y="23"/>
                  </a:cubicBezTo>
                  <a:cubicBezTo>
                    <a:pt x="4" y="28"/>
                    <a:pt x="4" y="27"/>
                    <a:pt x="4" y="32"/>
                  </a:cubicBezTo>
                  <a:cubicBezTo>
                    <a:pt x="3" y="34"/>
                    <a:pt x="0" y="37"/>
                    <a:pt x="1" y="39"/>
                  </a:cubicBezTo>
                  <a:cubicBezTo>
                    <a:pt x="4" y="43"/>
                    <a:pt x="11" y="40"/>
                    <a:pt x="14" y="37"/>
                  </a:cubicBezTo>
                  <a:close/>
                </a:path>
              </a:pathLst>
            </a:custGeom>
            <a:solidFill>
              <a:srgbClr val="FFD79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Shape 1237"/>
            <p:cNvSpPr/>
            <p:nvPr/>
          </p:nvSpPr>
          <p:spPr>
            <a:xfrm>
              <a:off x="14893927" y="1920876"/>
              <a:ext cx="147638" cy="188913"/>
            </a:xfrm>
            <a:prstGeom prst="ellipse">
              <a:avLst/>
            </a:pr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Shape 1238"/>
            <p:cNvSpPr/>
            <p:nvPr/>
          </p:nvSpPr>
          <p:spPr>
            <a:xfrm>
              <a:off x="15659102" y="1920876"/>
              <a:ext cx="149225" cy="188913"/>
            </a:xfrm>
            <a:prstGeom prst="ellipse">
              <a:avLst/>
            </a:prstGeom>
            <a:solidFill>
              <a:srgbClr val="F4C27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Shape 1239"/>
            <p:cNvSpPr/>
            <p:nvPr/>
          </p:nvSpPr>
          <p:spPr>
            <a:xfrm>
              <a:off x="15001877" y="3454401"/>
              <a:ext cx="719138" cy="960438"/>
            </a:xfrm>
            <a:custGeom>
              <a:pathLst>
                <a:path extrusionOk="0" h="266" w="199">
                  <a:moveTo>
                    <a:pt x="19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224"/>
                    <a:pt x="2" y="224"/>
                    <a:pt x="2" y="22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84" y="22"/>
                    <a:pt x="99" y="22"/>
                  </a:cubicBezTo>
                  <a:cubicBezTo>
                    <a:pt x="113" y="22"/>
                    <a:pt x="125" y="47"/>
                    <a:pt x="125" y="47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99" y="266"/>
                    <a:pt x="199" y="266"/>
                    <a:pt x="199" y="266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Shape 1240"/>
            <p:cNvSpPr/>
            <p:nvPr/>
          </p:nvSpPr>
          <p:spPr>
            <a:xfrm>
              <a:off x="14998702" y="3411538"/>
              <a:ext cx="722313" cy="46038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Shape 1241"/>
            <p:cNvSpPr/>
            <p:nvPr/>
          </p:nvSpPr>
          <p:spPr>
            <a:xfrm>
              <a:off x="15635288" y="2535238"/>
              <a:ext cx="258763" cy="754063"/>
            </a:xfrm>
            <a:custGeom>
              <a:pathLst>
                <a:path extrusionOk="0" h="209" w="72">
                  <a:moveTo>
                    <a:pt x="38" y="11"/>
                  </a:moveTo>
                  <a:cubicBezTo>
                    <a:pt x="35" y="7"/>
                    <a:pt x="31" y="4"/>
                    <a:pt x="26" y="2"/>
                  </a:cubicBezTo>
                  <a:cubicBezTo>
                    <a:pt x="22" y="0"/>
                    <a:pt x="17" y="0"/>
                    <a:pt x="13" y="1"/>
                  </a:cubicBezTo>
                  <a:cubicBezTo>
                    <a:pt x="11" y="1"/>
                    <a:pt x="9" y="2"/>
                    <a:pt x="8" y="3"/>
                  </a:cubicBezTo>
                  <a:cubicBezTo>
                    <a:pt x="6" y="3"/>
                    <a:pt x="5" y="4"/>
                    <a:pt x="4" y="6"/>
                  </a:cubicBezTo>
                  <a:cubicBezTo>
                    <a:pt x="2" y="8"/>
                    <a:pt x="1" y="11"/>
                    <a:pt x="1" y="14"/>
                  </a:cubicBezTo>
                  <a:cubicBezTo>
                    <a:pt x="1" y="21"/>
                    <a:pt x="3" y="26"/>
                    <a:pt x="2" y="31"/>
                  </a:cubicBezTo>
                  <a:cubicBezTo>
                    <a:pt x="2" y="35"/>
                    <a:pt x="0" y="37"/>
                    <a:pt x="2" y="39"/>
                  </a:cubicBezTo>
                  <a:cubicBezTo>
                    <a:pt x="3" y="40"/>
                    <a:pt x="4" y="42"/>
                    <a:pt x="5" y="44"/>
                  </a:cubicBezTo>
                  <a:cubicBezTo>
                    <a:pt x="8" y="48"/>
                    <a:pt x="10" y="53"/>
                    <a:pt x="12" y="59"/>
                  </a:cubicBezTo>
                  <a:cubicBezTo>
                    <a:pt x="13" y="64"/>
                    <a:pt x="15" y="70"/>
                    <a:pt x="16" y="76"/>
                  </a:cubicBezTo>
                  <a:cubicBezTo>
                    <a:pt x="19" y="88"/>
                    <a:pt x="21" y="101"/>
                    <a:pt x="22" y="114"/>
                  </a:cubicBezTo>
                  <a:cubicBezTo>
                    <a:pt x="25" y="140"/>
                    <a:pt x="26" y="167"/>
                    <a:pt x="27" y="193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165"/>
                    <a:pt x="70" y="137"/>
                    <a:pt x="67" y="109"/>
                  </a:cubicBezTo>
                  <a:cubicBezTo>
                    <a:pt x="65" y="95"/>
                    <a:pt x="63" y="81"/>
                    <a:pt x="60" y="67"/>
                  </a:cubicBezTo>
                  <a:cubicBezTo>
                    <a:pt x="59" y="59"/>
                    <a:pt x="57" y="52"/>
                    <a:pt x="54" y="45"/>
                  </a:cubicBezTo>
                  <a:cubicBezTo>
                    <a:pt x="52" y="37"/>
                    <a:pt x="49" y="30"/>
                    <a:pt x="45" y="22"/>
                  </a:cubicBezTo>
                  <a:cubicBezTo>
                    <a:pt x="43" y="18"/>
                    <a:pt x="41" y="15"/>
                    <a:pt x="38" y="1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Shape 1242"/>
            <p:cNvSpPr/>
            <p:nvPr/>
          </p:nvSpPr>
          <p:spPr>
            <a:xfrm>
              <a:off x="15649577" y="3289301"/>
              <a:ext cx="252413" cy="382588"/>
            </a:xfrm>
            <a:custGeom>
              <a:pathLst>
                <a:path extrusionOk="0" h="106" w="70">
                  <a:moveTo>
                    <a:pt x="26" y="12"/>
                  </a:moveTo>
                  <a:cubicBezTo>
                    <a:pt x="15" y="29"/>
                    <a:pt x="0" y="45"/>
                    <a:pt x="3" y="52"/>
                  </a:cubicBezTo>
                  <a:cubicBezTo>
                    <a:pt x="7" y="59"/>
                    <a:pt x="12" y="59"/>
                    <a:pt x="18" y="51"/>
                  </a:cubicBezTo>
                  <a:cubicBezTo>
                    <a:pt x="24" y="42"/>
                    <a:pt x="23" y="45"/>
                    <a:pt x="24" y="61"/>
                  </a:cubicBezTo>
                  <a:cubicBezTo>
                    <a:pt x="25" y="77"/>
                    <a:pt x="25" y="96"/>
                    <a:pt x="31" y="91"/>
                  </a:cubicBezTo>
                  <a:cubicBezTo>
                    <a:pt x="37" y="87"/>
                    <a:pt x="38" y="59"/>
                    <a:pt x="38" y="70"/>
                  </a:cubicBezTo>
                  <a:cubicBezTo>
                    <a:pt x="37" y="80"/>
                    <a:pt x="36" y="101"/>
                    <a:pt x="41" y="93"/>
                  </a:cubicBezTo>
                  <a:cubicBezTo>
                    <a:pt x="45" y="86"/>
                    <a:pt x="45" y="106"/>
                    <a:pt x="49" y="101"/>
                  </a:cubicBezTo>
                  <a:cubicBezTo>
                    <a:pt x="56" y="103"/>
                    <a:pt x="63" y="90"/>
                    <a:pt x="63" y="90"/>
                  </a:cubicBezTo>
                  <a:cubicBezTo>
                    <a:pt x="63" y="90"/>
                    <a:pt x="68" y="93"/>
                    <a:pt x="69" y="52"/>
                  </a:cubicBezTo>
                  <a:cubicBezTo>
                    <a:pt x="70" y="11"/>
                    <a:pt x="66" y="1"/>
                    <a:pt x="48" y="2"/>
                  </a:cubicBezTo>
                  <a:cubicBezTo>
                    <a:pt x="40" y="0"/>
                    <a:pt x="34" y="2"/>
                    <a:pt x="26" y="12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Shape 1243"/>
            <p:cNvSpPr/>
            <p:nvPr/>
          </p:nvSpPr>
          <p:spPr>
            <a:xfrm>
              <a:off x="14644688" y="2535238"/>
              <a:ext cx="476250" cy="606425"/>
            </a:xfrm>
            <a:custGeom>
              <a:pathLst>
                <a:path extrusionOk="0" h="168" w="132">
                  <a:moveTo>
                    <a:pt x="132" y="44"/>
                  </a:moveTo>
                  <a:cubicBezTo>
                    <a:pt x="96" y="45"/>
                    <a:pt x="77" y="62"/>
                    <a:pt x="62" y="88"/>
                  </a:cubicBezTo>
                  <a:cubicBezTo>
                    <a:pt x="57" y="99"/>
                    <a:pt x="39" y="126"/>
                    <a:pt x="34" y="16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34"/>
                    <a:pt x="8" y="89"/>
                    <a:pt x="23" y="66"/>
                  </a:cubicBezTo>
                  <a:cubicBezTo>
                    <a:pt x="44" y="28"/>
                    <a:pt x="72" y="5"/>
                    <a:pt x="120" y="0"/>
                  </a:cubicBezTo>
                  <a:lnTo>
                    <a:pt x="132" y="44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Shape 1244"/>
            <p:cNvSpPr/>
            <p:nvPr/>
          </p:nvSpPr>
          <p:spPr>
            <a:xfrm>
              <a:off x="14998702" y="2481263"/>
              <a:ext cx="722313" cy="930275"/>
            </a:xfrm>
            <a:custGeom>
              <a:pathLst>
                <a:path extrusionOk="0" h="258" w="200">
                  <a:moveTo>
                    <a:pt x="179" y="11"/>
                  </a:moveTo>
                  <a:cubicBezTo>
                    <a:pt x="160" y="6"/>
                    <a:pt x="130" y="0"/>
                    <a:pt x="100" y="0"/>
                  </a:cubicBezTo>
                  <a:cubicBezTo>
                    <a:pt x="70" y="0"/>
                    <a:pt x="40" y="6"/>
                    <a:pt x="22" y="11"/>
                  </a:cubicBezTo>
                  <a:cubicBezTo>
                    <a:pt x="10" y="13"/>
                    <a:pt x="3" y="17"/>
                    <a:pt x="0" y="1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200" y="258"/>
                    <a:pt x="200" y="258"/>
                    <a:pt x="200" y="25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200" y="16"/>
                    <a:pt x="191" y="13"/>
                    <a:pt x="179" y="1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Shape 1245"/>
            <p:cNvSpPr/>
            <p:nvPr/>
          </p:nvSpPr>
          <p:spPr>
            <a:xfrm>
              <a:off x="14998702" y="2870201"/>
              <a:ext cx="722313" cy="547688"/>
            </a:xfrm>
            <a:custGeom>
              <a:pathLst>
                <a:path extrusionOk="0" h="152" w="200">
                  <a:moveTo>
                    <a:pt x="179" y="6"/>
                  </a:moveTo>
                  <a:cubicBezTo>
                    <a:pt x="160" y="3"/>
                    <a:pt x="130" y="0"/>
                    <a:pt x="100" y="0"/>
                  </a:cubicBezTo>
                  <a:cubicBezTo>
                    <a:pt x="70" y="0"/>
                    <a:pt x="40" y="3"/>
                    <a:pt x="22" y="6"/>
                  </a:cubicBezTo>
                  <a:cubicBezTo>
                    <a:pt x="10" y="8"/>
                    <a:pt x="3" y="10"/>
                    <a:pt x="0" y="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0" y="9"/>
                    <a:pt x="191" y="8"/>
                    <a:pt x="179" y="6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Shape 1246"/>
            <p:cNvSpPr/>
            <p:nvPr/>
          </p:nvSpPr>
          <p:spPr>
            <a:xfrm>
              <a:off x="15225713" y="2268538"/>
              <a:ext cx="268288" cy="400050"/>
            </a:xfrm>
            <a:custGeom>
              <a:pathLst>
                <a:path extrusionOk="0" h="111" w="74">
                  <a:moveTo>
                    <a:pt x="74" y="73"/>
                  </a:moveTo>
                  <a:cubicBezTo>
                    <a:pt x="74" y="94"/>
                    <a:pt x="58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16" y="111"/>
                    <a:pt x="0" y="94"/>
                    <a:pt x="0" y="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74" y="17"/>
                    <a:pt x="74" y="37"/>
                  </a:cubicBezTo>
                  <a:lnTo>
                    <a:pt x="74" y="73"/>
                  </a:ln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Shape 1247"/>
            <p:cNvSpPr/>
            <p:nvPr/>
          </p:nvSpPr>
          <p:spPr>
            <a:xfrm>
              <a:off x="14893927" y="1477963"/>
              <a:ext cx="903288" cy="1003300"/>
            </a:xfrm>
            <a:custGeom>
              <a:pathLst>
                <a:path extrusionOk="0" h="278" w="250">
                  <a:moveTo>
                    <a:pt x="13" y="149"/>
                  </a:moveTo>
                  <a:cubicBezTo>
                    <a:pt x="20" y="199"/>
                    <a:pt x="43" y="278"/>
                    <a:pt x="130" y="278"/>
                  </a:cubicBezTo>
                  <a:cubicBezTo>
                    <a:pt x="208" y="278"/>
                    <a:pt x="250" y="203"/>
                    <a:pt x="242" y="100"/>
                  </a:cubicBezTo>
                  <a:cubicBezTo>
                    <a:pt x="232" y="20"/>
                    <a:pt x="185" y="0"/>
                    <a:pt x="121" y="0"/>
                  </a:cubicBezTo>
                  <a:cubicBezTo>
                    <a:pt x="52" y="0"/>
                    <a:pt x="0" y="65"/>
                    <a:pt x="13" y="149"/>
                  </a:cubicBez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Shape 1248"/>
            <p:cNvSpPr/>
            <p:nvPr/>
          </p:nvSpPr>
          <p:spPr>
            <a:xfrm>
              <a:off x="14905038" y="1477963"/>
              <a:ext cx="874713" cy="984250"/>
            </a:xfrm>
            <a:custGeom>
              <a:pathLst>
                <a:path extrusionOk="0" h="273" w="242">
                  <a:moveTo>
                    <a:pt x="12" y="147"/>
                  </a:moveTo>
                  <a:cubicBezTo>
                    <a:pt x="19" y="196"/>
                    <a:pt x="42" y="273"/>
                    <a:pt x="125" y="273"/>
                  </a:cubicBezTo>
                  <a:cubicBezTo>
                    <a:pt x="201" y="273"/>
                    <a:pt x="242" y="199"/>
                    <a:pt x="234" y="98"/>
                  </a:cubicBezTo>
                  <a:cubicBezTo>
                    <a:pt x="225" y="19"/>
                    <a:pt x="180" y="0"/>
                    <a:pt x="117" y="0"/>
                  </a:cubicBezTo>
                  <a:cubicBezTo>
                    <a:pt x="50" y="0"/>
                    <a:pt x="0" y="64"/>
                    <a:pt x="12" y="147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Shape 1249"/>
            <p:cNvSpPr/>
            <p:nvPr/>
          </p:nvSpPr>
          <p:spPr>
            <a:xfrm>
              <a:off x="15095538" y="1943101"/>
              <a:ext cx="138113" cy="115888"/>
            </a:xfrm>
            <a:custGeom>
              <a:pathLst>
                <a:path extrusionOk="0" h="32" w="38">
                  <a:moveTo>
                    <a:pt x="22" y="0"/>
                  </a:moveTo>
                  <a:cubicBezTo>
                    <a:pt x="21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6" y="32"/>
                    <a:pt x="33" y="26"/>
                    <a:pt x="33" y="18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4" y="9"/>
                    <a:pt x="37" y="9"/>
                    <a:pt x="37" y="7"/>
                  </a:cubicBezTo>
                  <a:cubicBezTo>
                    <a:pt x="38" y="4"/>
                    <a:pt x="32" y="1"/>
                    <a:pt x="22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Shape 1250"/>
            <p:cNvSpPr/>
            <p:nvPr/>
          </p:nvSpPr>
          <p:spPr>
            <a:xfrm>
              <a:off x="15120938" y="1965326"/>
              <a:ext cx="25400" cy="31750"/>
            </a:xfrm>
            <a:custGeom>
              <a:pathLst>
                <a:path extrusionOk="0" h="9" w="7">
                  <a:moveTo>
                    <a:pt x="7" y="7"/>
                  </a:moveTo>
                  <a:cubicBezTo>
                    <a:pt x="7" y="5"/>
                    <a:pt x="7" y="3"/>
                    <a:pt x="5" y="0"/>
                  </a:cubicBezTo>
                  <a:cubicBezTo>
                    <a:pt x="2" y="1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6" y="8"/>
                    <a:pt x="7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Shape 1251"/>
            <p:cNvSpPr/>
            <p:nvPr/>
          </p:nvSpPr>
          <p:spPr>
            <a:xfrm>
              <a:off x="15160627" y="1993901"/>
              <a:ext cx="19050" cy="25400"/>
            </a:xfrm>
            <a:custGeom>
              <a:pathLst>
                <a:path extrusionOk="0" h="7" w="5">
                  <a:moveTo>
                    <a:pt x="1" y="4"/>
                  </a:moveTo>
                  <a:cubicBezTo>
                    <a:pt x="0" y="4"/>
                    <a:pt x="2" y="0"/>
                    <a:pt x="4" y="2"/>
                  </a:cubicBezTo>
                  <a:cubicBezTo>
                    <a:pt x="5" y="4"/>
                    <a:pt x="3" y="7"/>
                    <a:pt x="1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Shape 1252"/>
            <p:cNvSpPr/>
            <p:nvPr/>
          </p:nvSpPr>
          <p:spPr>
            <a:xfrm>
              <a:off x="15432088" y="1943101"/>
              <a:ext cx="133350" cy="115888"/>
            </a:xfrm>
            <a:custGeom>
              <a:pathLst>
                <a:path extrusionOk="0" h="32" w="37">
                  <a:moveTo>
                    <a:pt x="15" y="0"/>
                  </a:moveTo>
                  <a:cubicBezTo>
                    <a:pt x="16" y="0"/>
                    <a:pt x="18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7" y="6"/>
                    <a:pt x="37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26"/>
                    <a:pt x="31" y="32"/>
                    <a:pt x="23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1" y="32"/>
                    <a:pt x="5" y="26"/>
                    <a:pt x="5" y="1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3" y="9"/>
                    <a:pt x="1" y="9"/>
                    <a:pt x="0" y="7"/>
                  </a:cubicBezTo>
                  <a:cubicBezTo>
                    <a:pt x="0" y="4"/>
                    <a:pt x="5" y="1"/>
                    <a:pt x="15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Shape 1253"/>
            <p:cNvSpPr/>
            <p:nvPr/>
          </p:nvSpPr>
          <p:spPr>
            <a:xfrm>
              <a:off x="15514638" y="1965326"/>
              <a:ext cx="30163" cy="31750"/>
            </a:xfrm>
            <a:custGeom>
              <a:pathLst>
                <a:path extrusionOk="0" h="9" w="8">
                  <a:moveTo>
                    <a:pt x="0" y="7"/>
                  </a:moveTo>
                  <a:cubicBezTo>
                    <a:pt x="0" y="5"/>
                    <a:pt x="1" y="3"/>
                    <a:pt x="3" y="0"/>
                  </a:cubicBezTo>
                  <a:cubicBezTo>
                    <a:pt x="6" y="1"/>
                    <a:pt x="8" y="3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1" y="8"/>
                    <a:pt x="0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Shape 1254"/>
            <p:cNvSpPr/>
            <p:nvPr/>
          </p:nvSpPr>
          <p:spPr>
            <a:xfrm>
              <a:off x="15486063" y="1993901"/>
              <a:ext cx="14288" cy="25400"/>
            </a:xfrm>
            <a:custGeom>
              <a:pathLst>
                <a:path extrusionOk="0" h="7" w="4">
                  <a:moveTo>
                    <a:pt x="4" y="4"/>
                  </a:moveTo>
                  <a:cubicBezTo>
                    <a:pt x="4" y="4"/>
                    <a:pt x="2" y="0"/>
                    <a:pt x="1" y="2"/>
                  </a:cubicBezTo>
                  <a:cubicBezTo>
                    <a:pt x="0" y="4"/>
                    <a:pt x="1" y="7"/>
                    <a:pt x="4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Shape 1255"/>
            <p:cNvSpPr/>
            <p:nvPr/>
          </p:nvSpPr>
          <p:spPr>
            <a:xfrm>
              <a:off x="15186027" y="2274888"/>
              <a:ext cx="314325" cy="50800"/>
            </a:xfrm>
            <a:custGeom>
              <a:pathLst>
                <a:path extrusionOk="0" h="14" w="87">
                  <a:moveTo>
                    <a:pt x="43" y="14"/>
                  </a:moveTo>
                  <a:cubicBezTo>
                    <a:pt x="15" y="14"/>
                    <a:pt x="4" y="10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17" y="1"/>
                    <a:pt x="43" y="1"/>
                  </a:cubicBezTo>
                  <a:cubicBezTo>
                    <a:pt x="70" y="1"/>
                    <a:pt x="80" y="1"/>
                    <a:pt x="80" y="1"/>
                  </a:cubicBezTo>
                  <a:cubicBezTo>
                    <a:pt x="83" y="0"/>
                    <a:pt x="85" y="2"/>
                    <a:pt x="86" y="4"/>
                  </a:cubicBezTo>
                  <a:cubicBezTo>
                    <a:pt x="87" y="7"/>
                    <a:pt x="86" y="9"/>
                    <a:pt x="83" y="10"/>
                  </a:cubicBezTo>
                  <a:cubicBezTo>
                    <a:pt x="83" y="10"/>
                    <a:pt x="72" y="14"/>
                    <a:pt x="43" y="14"/>
                  </a:cubicBezTo>
                  <a:close/>
                </a:path>
              </a:pathLst>
            </a:custGeom>
            <a:solidFill>
              <a:srgbClr val="A1765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Shape 1256"/>
            <p:cNvSpPr/>
            <p:nvPr/>
          </p:nvSpPr>
          <p:spPr>
            <a:xfrm>
              <a:off x="15443202" y="4352926"/>
              <a:ext cx="306388" cy="155575"/>
            </a:xfrm>
            <a:custGeom>
              <a:pathLst>
                <a:path extrusionOk="0" h="43" w="85">
                  <a:moveTo>
                    <a:pt x="42" y="0"/>
                  </a:moveTo>
                  <a:cubicBezTo>
                    <a:pt x="4" y="1"/>
                    <a:pt x="0" y="19"/>
                    <a:pt x="0" y="41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2"/>
                    <a:pt x="85" y="41"/>
                  </a:cubicBezTo>
                  <a:cubicBezTo>
                    <a:pt x="85" y="19"/>
                    <a:pt x="80" y="0"/>
                    <a:pt x="42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Shape 1257"/>
            <p:cNvSpPr/>
            <p:nvPr/>
          </p:nvSpPr>
          <p:spPr>
            <a:xfrm>
              <a:off x="15443202" y="4454526"/>
              <a:ext cx="306388" cy="53975"/>
            </a:xfrm>
            <a:custGeom>
              <a:pathLst>
                <a:path extrusionOk="0" h="15" w="85">
                  <a:moveTo>
                    <a:pt x="0" y="6"/>
                  </a:move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3"/>
                  </a:cubicBezTo>
                  <a:cubicBezTo>
                    <a:pt x="85" y="11"/>
                    <a:pt x="85" y="9"/>
                    <a:pt x="85" y="7"/>
                  </a:cubicBezTo>
                  <a:cubicBezTo>
                    <a:pt x="60" y="3"/>
                    <a:pt x="56" y="0"/>
                    <a:pt x="20" y="5"/>
                  </a:cubicBezTo>
                  <a:cubicBezTo>
                    <a:pt x="14" y="6"/>
                    <a:pt x="5" y="6"/>
                    <a:pt x="0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Shape 1258"/>
            <p:cNvSpPr/>
            <p:nvPr/>
          </p:nvSpPr>
          <p:spPr>
            <a:xfrm>
              <a:off x="14959013" y="4352926"/>
              <a:ext cx="311150" cy="155575"/>
            </a:xfrm>
            <a:custGeom>
              <a:pathLst>
                <a:path extrusionOk="0" h="43" w="86">
                  <a:moveTo>
                    <a:pt x="43" y="0"/>
                  </a:moveTo>
                  <a:cubicBezTo>
                    <a:pt x="81" y="1"/>
                    <a:pt x="86" y="19"/>
                    <a:pt x="86" y="41"/>
                  </a:cubicBezTo>
                  <a:cubicBezTo>
                    <a:pt x="86" y="42"/>
                    <a:pt x="85" y="43"/>
                    <a:pt x="85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0" y="19"/>
                    <a:pt x="5" y="0"/>
                    <a:pt x="43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Shape 1259"/>
            <p:cNvSpPr/>
            <p:nvPr/>
          </p:nvSpPr>
          <p:spPr>
            <a:xfrm>
              <a:off x="14959013" y="4454526"/>
              <a:ext cx="311150" cy="53975"/>
            </a:xfrm>
            <a:custGeom>
              <a:pathLst>
                <a:path extrusionOk="0" h="15" w="86">
                  <a:moveTo>
                    <a:pt x="85" y="6"/>
                  </a:moveTo>
                  <a:cubicBezTo>
                    <a:pt x="85" y="9"/>
                    <a:pt x="86" y="11"/>
                    <a:pt x="86" y="13"/>
                  </a:cubicBezTo>
                  <a:cubicBezTo>
                    <a:pt x="86" y="14"/>
                    <a:pt x="85" y="15"/>
                    <a:pt x="8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5" y="3"/>
                    <a:pt x="30" y="0"/>
                    <a:pt x="65" y="5"/>
                  </a:cubicBezTo>
                  <a:cubicBezTo>
                    <a:pt x="72" y="6"/>
                    <a:pt x="80" y="6"/>
                    <a:pt x="85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Shape 1260"/>
            <p:cNvSpPr/>
            <p:nvPr/>
          </p:nvSpPr>
          <p:spPr>
            <a:xfrm>
              <a:off x="15474952" y="4367213"/>
              <a:ext cx="177800" cy="73025"/>
            </a:xfrm>
            <a:custGeom>
              <a:pathLst>
                <a:path extrusionOk="0" h="20" w="49">
                  <a:moveTo>
                    <a:pt x="0" y="20"/>
                  </a:moveTo>
                  <a:cubicBezTo>
                    <a:pt x="15" y="9"/>
                    <a:pt x="32" y="6"/>
                    <a:pt x="49" y="7"/>
                  </a:cubicBezTo>
                  <a:cubicBezTo>
                    <a:pt x="31" y="0"/>
                    <a:pt x="7" y="6"/>
                    <a:pt x="0" y="2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Shape 1261"/>
            <p:cNvSpPr/>
            <p:nvPr/>
          </p:nvSpPr>
          <p:spPr>
            <a:xfrm>
              <a:off x="15151102" y="4381501"/>
              <a:ext cx="71438" cy="42863"/>
            </a:xfrm>
            <a:custGeom>
              <a:pathLst>
                <a:path extrusionOk="0" h="12" w="20">
                  <a:moveTo>
                    <a:pt x="0" y="3"/>
                  </a:moveTo>
                  <a:cubicBezTo>
                    <a:pt x="8" y="4"/>
                    <a:pt x="14" y="7"/>
                    <a:pt x="20" y="12"/>
                  </a:cubicBezTo>
                  <a:cubicBezTo>
                    <a:pt x="16" y="5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Shape 1262"/>
            <p:cNvSpPr/>
            <p:nvPr/>
          </p:nvSpPr>
          <p:spPr>
            <a:xfrm>
              <a:off x="14860588" y="1344613"/>
              <a:ext cx="928688" cy="671513"/>
            </a:xfrm>
            <a:custGeom>
              <a:pathLst>
                <a:path extrusionOk="0" h="186" w="257">
                  <a:moveTo>
                    <a:pt x="18" y="168"/>
                  </a:moveTo>
                  <a:cubicBezTo>
                    <a:pt x="0" y="108"/>
                    <a:pt x="27" y="47"/>
                    <a:pt x="59" y="21"/>
                  </a:cubicBezTo>
                  <a:cubicBezTo>
                    <a:pt x="61" y="27"/>
                    <a:pt x="63" y="27"/>
                    <a:pt x="72" y="22"/>
                  </a:cubicBezTo>
                  <a:cubicBezTo>
                    <a:pt x="82" y="16"/>
                    <a:pt x="75" y="13"/>
                    <a:pt x="101" y="8"/>
                  </a:cubicBezTo>
                  <a:cubicBezTo>
                    <a:pt x="127" y="3"/>
                    <a:pt x="120" y="3"/>
                    <a:pt x="121" y="6"/>
                  </a:cubicBezTo>
                  <a:cubicBezTo>
                    <a:pt x="123" y="9"/>
                    <a:pt x="132" y="0"/>
                    <a:pt x="157" y="0"/>
                  </a:cubicBezTo>
                  <a:cubicBezTo>
                    <a:pt x="182" y="0"/>
                    <a:pt x="185" y="5"/>
                    <a:pt x="194" y="10"/>
                  </a:cubicBezTo>
                  <a:cubicBezTo>
                    <a:pt x="202" y="9"/>
                    <a:pt x="197" y="3"/>
                    <a:pt x="202" y="9"/>
                  </a:cubicBezTo>
                  <a:cubicBezTo>
                    <a:pt x="206" y="16"/>
                    <a:pt x="196" y="16"/>
                    <a:pt x="206" y="22"/>
                  </a:cubicBezTo>
                  <a:cubicBezTo>
                    <a:pt x="218" y="30"/>
                    <a:pt x="247" y="64"/>
                    <a:pt x="252" y="102"/>
                  </a:cubicBezTo>
                  <a:cubicBezTo>
                    <a:pt x="257" y="136"/>
                    <a:pt x="249" y="174"/>
                    <a:pt x="250" y="181"/>
                  </a:cubicBezTo>
                  <a:cubicBezTo>
                    <a:pt x="248" y="185"/>
                    <a:pt x="242" y="186"/>
                    <a:pt x="242" y="186"/>
                  </a:cubicBezTo>
                  <a:cubicBezTo>
                    <a:pt x="242" y="186"/>
                    <a:pt x="239" y="177"/>
                    <a:pt x="231" y="164"/>
                  </a:cubicBezTo>
                  <a:cubicBezTo>
                    <a:pt x="227" y="134"/>
                    <a:pt x="203" y="76"/>
                    <a:pt x="203" y="7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33" y="150"/>
                    <a:pt x="30" y="164"/>
                  </a:cubicBezTo>
                  <a:cubicBezTo>
                    <a:pt x="25" y="178"/>
                    <a:pt x="31" y="181"/>
                    <a:pt x="18" y="168"/>
                  </a:cubicBez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Shape 1263"/>
            <p:cNvSpPr/>
            <p:nvPr/>
          </p:nvSpPr>
          <p:spPr>
            <a:xfrm>
              <a:off x="14947902" y="1492251"/>
              <a:ext cx="798513" cy="533400"/>
            </a:xfrm>
            <a:custGeom>
              <a:pathLst>
                <a:path extrusionOk="0" h="148" w="221">
                  <a:moveTo>
                    <a:pt x="0" y="145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2" y="96"/>
                    <a:pt x="16" y="72"/>
                  </a:cubicBezTo>
                  <a:cubicBezTo>
                    <a:pt x="22" y="62"/>
                    <a:pt x="34" y="46"/>
                    <a:pt x="34" y="46"/>
                  </a:cubicBezTo>
                  <a:cubicBezTo>
                    <a:pt x="34" y="46"/>
                    <a:pt x="65" y="73"/>
                    <a:pt x="88" y="77"/>
                  </a:cubicBezTo>
                  <a:cubicBezTo>
                    <a:pt x="88" y="77"/>
                    <a:pt x="74" y="61"/>
                    <a:pt x="74" y="51"/>
                  </a:cubicBezTo>
                  <a:cubicBezTo>
                    <a:pt x="74" y="51"/>
                    <a:pt x="116" y="81"/>
                    <a:pt x="156" y="82"/>
                  </a:cubicBezTo>
                  <a:cubicBezTo>
                    <a:pt x="156" y="82"/>
                    <a:pt x="146" y="77"/>
                    <a:pt x="139" y="67"/>
                  </a:cubicBezTo>
                  <a:cubicBezTo>
                    <a:pt x="130" y="56"/>
                    <a:pt x="126" y="46"/>
                    <a:pt x="126" y="46"/>
                  </a:cubicBezTo>
                  <a:cubicBezTo>
                    <a:pt x="126" y="46"/>
                    <a:pt x="170" y="51"/>
                    <a:pt x="184" y="65"/>
                  </a:cubicBezTo>
                  <a:cubicBezTo>
                    <a:pt x="204" y="82"/>
                    <a:pt x="214" y="121"/>
                    <a:pt x="213" y="148"/>
                  </a:cubicBezTo>
                  <a:cubicBezTo>
                    <a:pt x="221" y="144"/>
                    <a:pt x="221" y="144"/>
                    <a:pt x="221" y="14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" y="79"/>
                    <a:pt x="4" y="79"/>
                    <a:pt x="4" y="7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Shape 1264"/>
            <p:cNvSpPr/>
            <p:nvPr/>
          </p:nvSpPr>
          <p:spPr>
            <a:xfrm>
              <a:off x="14962188" y="2495551"/>
              <a:ext cx="398463" cy="952500"/>
            </a:xfrm>
            <a:custGeom>
              <a:pathLst>
                <a:path extrusionOk="0" h="264" w="110">
                  <a:moveTo>
                    <a:pt x="68" y="0"/>
                  </a:moveTo>
                  <a:cubicBezTo>
                    <a:pt x="48" y="0"/>
                    <a:pt x="13" y="11"/>
                    <a:pt x="4" y="16"/>
                  </a:cubicBezTo>
                  <a:cubicBezTo>
                    <a:pt x="0" y="20"/>
                    <a:pt x="9" y="63"/>
                    <a:pt x="9" y="63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4"/>
                    <a:pt x="97" y="260"/>
                    <a:pt x="105" y="255"/>
                  </a:cubicBezTo>
                  <a:cubicBezTo>
                    <a:pt x="109" y="246"/>
                    <a:pt x="110" y="104"/>
                    <a:pt x="110" y="104"/>
                  </a:cubicBezTo>
                  <a:cubicBezTo>
                    <a:pt x="110" y="104"/>
                    <a:pt x="90" y="88"/>
                    <a:pt x="81" y="44"/>
                  </a:cubicBezTo>
                  <a:cubicBezTo>
                    <a:pt x="72" y="0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Shape 1265"/>
            <p:cNvSpPr/>
            <p:nvPr/>
          </p:nvSpPr>
          <p:spPr>
            <a:xfrm>
              <a:off x="15360652" y="2495551"/>
              <a:ext cx="400050" cy="952500"/>
            </a:xfrm>
            <a:custGeom>
              <a:pathLst>
                <a:path extrusionOk="0" h="264" w="111">
                  <a:moveTo>
                    <a:pt x="43" y="0"/>
                  </a:moveTo>
                  <a:cubicBezTo>
                    <a:pt x="63" y="0"/>
                    <a:pt x="99" y="11"/>
                    <a:pt x="107" y="16"/>
                  </a:cubicBezTo>
                  <a:cubicBezTo>
                    <a:pt x="111" y="20"/>
                    <a:pt x="102" y="63"/>
                    <a:pt x="102" y="63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4"/>
                    <a:pt x="14" y="260"/>
                    <a:pt x="7" y="255"/>
                  </a:cubicBezTo>
                  <a:cubicBezTo>
                    <a:pt x="2" y="246"/>
                    <a:pt x="0" y="104"/>
                    <a:pt x="0" y="104"/>
                  </a:cubicBezTo>
                  <a:cubicBezTo>
                    <a:pt x="0" y="104"/>
                    <a:pt x="22" y="88"/>
                    <a:pt x="31" y="44"/>
                  </a:cubicBezTo>
                  <a:cubicBezTo>
                    <a:pt x="40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Shape 1266"/>
            <p:cNvSpPr/>
            <p:nvPr/>
          </p:nvSpPr>
          <p:spPr>
            <a:xfrm>
              <a:off x="15154277" y="2492376"/>
              <a:ext cx="206375" cy="514350"/>
            </a:xfrm>
            <a:custGeom>
              <a:pathLst>
                <a:path extrusionOk="0" h="143" w="57">
                  <a:moveTo>
                    <a:pt x="20" y="0"/>
                  </a:moveTo>
                  <a:cubicBezTo>
                    <a:pt x="20" y="0"/>
                    <a:pt x="36" y="65"/>
                    <a:pt x="44" y="82"/>
                  </a:cubicBezTo>
                  <a:cubicBezTo>
                    <a:pt x="52" y="99"/>
                    <a:pt x="49" y="95"/>
                    <a:pt x="52" y="99"/>
                  </a:cubicBezTo>
                  <a:cubicBezTo>
                    <a:pt x="54" y="104"/>
                    <a:pt x="57" y="107"/>
                    <a:pt x="57" y="107"/>
                  </a:cubicBezTo>
                  <a:cubicBezTo>
                    <a:pt x="57" y="107"/>
                    <a:pt x="14" y="127"/>
                    <a:pt x="7" y="135"/>
                  </a:cubicBezTo>
                  <a:cubicBezTo>
                    <a:pt x="0" y="143"/>
                    <a:pt x="10" y="80"/>
                    <a:pt x="14" y="69"/>
                  </a:cubicBezTo>
                  <a:cubicBezTo>
                    <a:pt x="6" y="11"/>
                    <a:pt x="3" y="3"/>
                    <a:pt x="3" y="3"/>
                  </a:cubicBezTo>
                  <a:cubicBezTo>
                    <a:pt x="3" y="3"/>
                    <a:pt x="4" y="0"/>
                    <a:pt x="20" y="0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Shape 1267"/>
            <p:cNvSpPr/>
            <p:nvPr/>
          </p:nvSpPr>
          <p:spPr>
            <a:xfrm>
              <a:off x="15338427" y="2481263"/>
              <a:ext cx="231775" cy="536575"/>
            </a:xfrm>
            <a:custGeom>
              <a:pathLst>
                <a:path extrusionOk="0" h="149" w="64">
                  <a:moveTo>
                    <a:pt x="43" y="3"/>
                  </a:moveTo>
                  <a:cubicBezTo>
                    <a:pt x="43" y="3"/>
                    <a:pt x="26" y="69"/>
                    <a:pt x="19" y="87"/>
                  </a:cubicBezTo>
                  <a:cubicBezTo>
                    <a:pt x="14" y="95"/>
                    <a:pt x="10" y="99"/>
                    <a:pt x="7" y="103"/>
                  </a:cubicBezTo>
                  <a:cubicBezTo>
                    <a:pt x="2" y="107"/>
                    <a:pt x="0" y="109"/>
                    <a:pt x="0" y="109"/>
                  </a:cubicBezTo>
                  <a:cubicBezTo>
                    <a:pt x="0" y="109"/>
                    <a:pt x="49" y="133"/>
                    <a:pt x="57" y="141"/>
                  </a:cubicBezTo>
                  <a:cubicBezTo>
                    <a:pt x="64" y="149"/>
                    <a:pt x="47" y="83"/>
                    <a:pt x="49" y="74"/>
                  </a:cubicBezTo>
                  <a:cubicBezTo>
                    <a:pt x="53" y="62"/>
                    <a:pt x="63" y="5"/>
                    <a:pt x="63" y="5"/>
                  </a:cubicBezTo>
                  <a:cubicBezTo>
                    <a:pt x="63" y="5"/>
                    <a:pt x="45" y="0"/>
                    <a:pt x="43" y="3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Shape 1268"/>
            <p:cNvSpPr/>
            <p:nvPr/>
          </p:nvSpPr>
          <p:spPr>
            <a:xfrm>
              <a:off x="14651038" y="2997201"/>
              <a:ext cx="138113" cy="49213"/>
            </a:xfrm>
            <a:custGeom>
              <a:pathLst>
                <a:path extrusionOk="0" h="14" w="38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3"/>
                    <a:pt x="38" y="11"/>
                    <a:pt x="38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Shape 1269"/>
            <p:cNvSpPr/>
            <p:nvPr/>
          </p:nvSpPr>
          <p:spPr>
            <a:xfrm>
              <a:off x="14651038" y="2997201"/>
              <a:ext cx="141288" cy="49213"/>
            </a:xfrm>
            <a:custGeom>
              <a:pathLst>
                <a:path extrusionOk="0" h="14" w="39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2"/>
                    <a:pt x="38" y="11"/>
                    <a:pt x="39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Shape 1270"/>
            <p:cNvSpPr/>
            <p:nvPr/>
          </p:nvSpPr>
          <p:spPr>
            <a:xfrm>
              <a:off x="14655802" y="2535238"/>
              <a:ext cx="465138" cy="493713"/>
            </a:xfrm>
            <a:custGeom>
              <a:pathLst>
                <a:path extrusionOk="0" h="137" w="129">
                  <a:moveTo>
                    <a:pt x="117" y="0"/>
                  </a:moveTo>
                  <a:cubicBezTo>
                    <a:pt x="69" y="5"/>
                    <a:pt x="41" y="28"/>
                    <a:pt x="20" y="66"/>
                  </a:cubicBezTo>
                  <a:cubicBezTo>
                    <a:pt x="10" y="81"/>
                    <a:pt x="3" y="106"/>
                    <a:pt x="0" y="129"/>
                  </a:cubicBezTo>
                  <a:cubicBezTo>
                    <a:pt x="15" y="128"/>
                    <a:pt x="32" y="134"/>
                    <a:pt x="38" y="137"/>
                  </a:cubicBezTo>
                  <a:cubicBezTo>
                    <a:pt x="45" y="112"/>
                    <a:pt x="55" y="96"/>
                    <a:pt x="59" y="88"/>
                  </a:cubicBezTo>
                  <a:cubicBezTo>
                    <a:pt x="74" y="62"/>
                    <a:pt x="93" y="45"/>
                    <a:pt x="129" y="44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Shape 1271"/>
            <p:cNvSpPr/>
            <p:nvPr/>
          </p:nvSpPr>
          <p:spPr>
            <a:xfrm>
              <a:off x="14741527" y="3000376"/>
              <a:ext cx="39688" cy="39688"/>
            </a:xfrm>
            <a:prstGeom prst="ellipse">
              <a:avLst/>
            </a:prstGeom>
            <a:solidFill>
              <a:srgbClr val="33333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5378113" y="2982913"/>
              <a:ext cx="65088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5400338" y="3141663"/>
              <a:ext cx="60325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Shape 1274"/>
            <p:cNvSpPr/>
            <p:nvPr/>
          </p:nvSpPr>
          <p:spPr>
            <a:xfrm>
              <a:off x="15406688" y="3281363"/>
              <a:ext cx="61913" cy="65088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Shape 1275"/>
            <p:cNvSpPr/>
            <p:nvPr/>
          </p:nvSpPr>
          <p:spPr>
            <a:xfrm>
              <a:off x="15732127" y="3289301"/>
              <a:ext cx="161925" cy="17463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Shape 1276"/>
            <p:cNvSpPr/>
            <p:nvPr/>
          </p:nvSpPr>
          <p:spPr>
            <a:xfrm>
              <a:off x="15732127" y="3306763"/>
              <a:ext cx="161925" cy="107950"/>
            </a:xfrm>
            <a:custGeom>
              <a:pathLst>
                <a:path extrusionOk="0" h="30" w="45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9" y="29"/>
                    <a:pt x="22" y="29"/>
                  </a:cubicBezTo>
                  <a:cubicBezTo>
                    <a:pt x="34" y="30"/>
                    <a:pt x="45" y="20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1" name="Shape 1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Shape 1282"/>
          <p:cNvSpPr txBox="1"/>
          <p:nvPr>
            <p:ph type="title"/>
          </p:nvPr>
        </p:nvSpPr>
        <p:spPr>
          <a:xfrm>
            <a:off x="628650" y="239621"/>
            <a:ext cx="7886700" cy="5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600"/>
              <a:buFont typeface="Open Sans SemiBold"/>
              <a:buNone/>
            </a:pPr>
            <a:r>
              <a:rPr b="1" i="0" lang="en" sz="2600" u="none" cap="none" strike="noStrike">
                <a:solidFill>
                  <a:schemeClr val="accent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Company</a:t>
            </a:r>
            <a:r>
              <a:rPr b="0" i="0" lang="en" sz="2600" u="none" cap="none" strike="noStrike">
                <a:solidFill>
                  <a:srgbClr val="262626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b="0" i="0" lang="en" sz="2600" u="none" cap="none" strike="noStrike">
                <a:solidFill>
                  <a:srgbClr val="BFBFB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Team</a:t>
            </a:r>
            <a:endParaRPr b="0" i="0" sz="2600" u="none" cap="none" strike="noStrik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283" name="Shape 1283"/>
          <p:cNvSpPr txBox="1"/>
          <p:nvPr>
            <p:ph idx="1" type="body"/>
          </p:nvPr>
        </p:nvSpPr>
        <p:spPr>
          <a:xfrm>
            <a:off x="628650" y="741593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 amet agam facer modo data lorem ipsum dolor sit amet agam facer modo data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4" name="Shape 1284"/>
          <p:cNvSpPr/>
          <p:nvPr/>
        </p:nvSpPr>
        <p:spPr>
          <a:xfrm>
            <a:off x="1088231" y="4233863"/>
            <a:ext cx="2152650" cy="76200"/>
          </a:xfrm>
          <a:custGeom>
            <a:pathLst>
              <a:path extrusionOk="0" h="19" w="543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5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5" name="Shape 1285"/>
          <p:cNvSpPr/>
          <p:nvPr/>
        </p:nvSpPr>
        <p:spPr>
          <a:xfrm>
            <a:off x="1088231" y="2839641"/>
            <a:ext cx="2152650" cy="3452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6" name="Shape 1286"/>
          <p:cNvSpPr/>
          <p:nvPr/>
        </p:nvSpPr>
        <p:spPr>
          <a:xfrm>
            <a:off x="2597944" y="1427560"/>
            <a:ext cx="357187" cy="353616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7" name="Shape 1287"/>
          <p:cNvSpPr/>
          <p:nvPr/>
        </p:nvSpPr>
        <p:spPr>
          <a:xfrm>
            <a:off x="3498056" y="4233863"/>
            <a:ext cx="2147888" cy="76200"/>
          </a:xfrm>
          <a:custGeom>
            <a:pathLst>
              <a:path extrusionOk="0" h="19" w="542">
                <a:moveTo>
                  <a:pt x="16" y="19"/>
                </a:moveTo>
                <a:cubicBezTo>
                  <a:pt x="526" y="19"/>
                  <a:pt x="526" y="19"/>
                  <a:pt x="526" y="19"/>
                </a:cubicBezTo>
                <a:cubicBezTo>
                  <a:pt x="535" y="19"/>
                  <a:pt x="542" y="11"/>
                  <a:pt x="542" y="3"/>
                </a:cubicBezTo>
                <a:cubicBezTo>
                  <a:pt x="542" y="0"/>
                  <a:pt x="542" y="0"/>
                  <a:pt x="5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8" name="Shape 1288"/>
          <p:cNvSpPr/>
          <p:nvPr/>
        </p:nvSpPr>
        <p:spPr>
          <a:xfrm>
            <a:off x="3498056" y="2839641"/>
            <a:ext cx="2147887" cy="3452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9" name="Shape 1289"/>
          <p:cNvSpPr/>
          <p:nvPr/>
        </p:nvSpPr>
        <p:spPr>
          <a:xfrm>
            <a:off x="5007769" y="1427560"/>
            <a:ext cx="353616" cy="353616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0" name="Shape 1290"/>
          <p:cNvSpPr/>
          <p:nvPr/>
        </p:nvSpPr>
        <p:spPr>
          <a:xfrm>
            <a:off x="5904310" y="4233863"/>
            <a:ext cx="2151460" cy="76200"/>
          </a:xfrm>
          <a:custGeom>
            <a:pathLst>
              <a:path extrusionOk="0" h="19" w="543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6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8" y="19"/>
                  <a:pt x="16" y="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1" name="Shape 1291"/>
          <p:cNvSpPr/>
          <p:nvPr/>
        </p:nvSpPr>
        <p:spPr>
          <a:xfrm>
            <a:off x="5904310" y="2839641"/>
            <a:ext cx="2151460" cy="3452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2" name="Shape 1292"/>
          <p:cNvSpPr/>
          <p:nvPr/>
        </p:nvSpPr>
        <p:spPr>
          <a:xfrm>
            <a:off x="7417594" y="1427560"/>
            <a:ext cx="352425" cy="353616"/>
          </a:xfrm>
          <a:prstGeom prst="ellipse">
            <a:avLst/>
          </a:pr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3" name="Shape 1293"/>
          <p:cNvSpPr/>
          <p:nvPr/>
        </p:nvSpPr>
        <p:spPr>
          <a:xfrm>
            <a:off x="2666411" y="1483181"/>
            <a:ext cx="22025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endParaRPr sz="1100"/>
          </a:p>
        </p:txBody>
      </p:sp>
      <p:sp>
        <p:nvSpPr>
          <p:cNvPr id="1294" name="Shape 1294"/>
          <p:cNvSpPr/>
          <p:nvPr/>
        </p:nvSpPr>
        <p:spPr>
          <a:xfrm>
            <a:off x="5074451" y="1483181"/>
            <a:ext cx="22025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r>
            <a:endParaRPr sz="1100"/>
          </a:p>
        </p:txBody>
      </p:sp>
      <p:sp>
        <p:nvSpPr>
          <p:cNvPr id="1295" name="Shape 1295"/>
          <p:cNvSpPr/>
          <p:nvPr/>
        </p:nvSpPr>
        <p:spPr>
          <a:xfrm>
            <a:off x="7483680" y="1483181"/>
            <a:ext cx="22025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endParaRPr sz="1100"/>
          </a:p>
        </p:txBody>
      </p:sp>
      <p:sp>
        <p:nvSpPr>
          <p:cNvPr id="1296" name="Shape 1296"/>
          <p:cNvSpPr/>
          <p:nvPr/>
        </p:nvSpPr>
        <p:spPr>
          <a:xfrm>
            <a:off x="1088238" y="3064475"/>
            <a:ext cx="2152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HEADLINE FIRST ONE</a:t>
            </a:r>
            <a:endParaRPr sz="1100"/>
          </a:p>
        </p:txBody>
      </p:sp>
      <p:sp>
        <p:nvSpPr>
          <p:cNvPr id="1297" name="Shape 1297"/>
          <p:cNvSpPr/>
          <p:nvPr/>
        </p:nvSpPr>
        <p:spPr>
          <a:xfrm>
            <a:off x="3645050" y="3064475"/>
            <a:ext cx="185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HEADLINE SECOND</a:t>
            </a:r>
            <a:endParaRPr sz="1100"/>
          </a:p>
        </p:txBody>
      </p:sp>
      <p:sp>
        <p:nvSpPr>
          <p:cNvPr id="1298" name="Shape 1298"/>
          <p:cNvSpPr/>
          <p:nvPr/>
        </p:nvSpPr>
        <p:spPr>
          <a:xfrm>
            <a:off x="6096488" y="3064475"/>
            <a:ext cx="1765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THIRD HEADLINE</a:t>
            </a:r>
            <a:endParaRPr sz="1100"/>
          </a:p>
        </p:txBody>
      </p:sp>
      <p:sp>
        <p:nvSpPr>
          <p:cNvPr id="1299" name="Shape 1299"/>
          <p:cNvSpPr txBox="1"/>
          <p:nvPr/>
        </p:nvSpPr>
        <p:spPr>
          <a:xfrm>
            <a:off x="1213725" y="3369900"/>
            <a:ext cx="19017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1300" name="Shape 1300"/>
          <p:cNvSpPr txBox="1"/>
          <p:nvPr/>
        </p:nvSpPr>
        <p:spPr>
          <a:xfrm>
            <a:off x="3645000" y="3369900"/>
            <a:ext cx="18540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1301" name="Shape 1301"/>
          <p:cNvSpPr txBox="1"/>
          <p:nvPr/>
        </p:nvSpPr>
        <p:spPr>
          <a:xfrm>
            <a:off x="6052450" y="3369900"/>
            <a:ext cx="18540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1302" name="Shape 1302"/>
          <p:cNvSpPr/>
          <p:nvPr>
            <p:ph idx="4" type="pic"/>
          </p:nvPr>
        </p:nvSpPr>
        <p:spPr>
          <a:xfrm>
            <a:off x="1088231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3" name="Shape 1303"/>
          <p:cNvSpPr/>
          <p:nvPr>
            <p:ph idx="2" type="pic"/>
          </p:nvPr>
        </p:nvSpPr>
        <p:spPr>
          <a:xfrm>
            <a:off x="3498056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4" name="Shape 1304"/>
          <p:cNvSpPr/>
          <p:nvPr>
            <p:ph idx="3" type="pic"/>
          </p:nvPr>
        </p:nvSpPr>
        <p:spPr>
          <a:xfrm>
            <a:off x="5904310" y="1590675"/>
            <a:ext cx="2152650" cy="11965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9" name="Shape 1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Shape 13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6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11" name="Shape 1311"/>
          <p:cNvGrpSpPr/>
          <p:nvPr/>
        </p:nvGrpSpPr>
        <p:grpSpPr>
          <a:xfrm>
            <a:off x="1385887" y="871538"/>
            <a:ext cx="6372225" cy="3400425"/>
            <a:chOff x="1885950" y="1162050"/>
            <a:chExt cx="8496300" cy="4533900"/>
          </a:xfrm>
        </p:grpSpPr>
        <p:sp>
          <p:nvSpPr>
            <p:cNvPr id="1312" name="Shape 1312"/>
            <p:cNvSpPr/>
            <p:nvPr/>
          </p:nvSpPr>
          <p:spPr>
            <a:xfrm rot="5400000">
              <a:off x="2038350" y="1009650"/>
              <a:ext cx="4533900" cy="4838700"/>
            </a:xfrm>
            <a:prstGeom prst="wedgeRectCallout">
              <a:avLst>
                <a:gd fmla="val -20833" name="adj1"/>
                <a:gd fmla="val 62500" name="adj2"/>
              </a:avLst>
            </a:prstGeom>
            <a:solidFill>
              <a:schemeClr val="accent3">
                <a:alpha val="60000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13" name="Shape 1313"/>
            <p:cNvGrpSpPr/>
            <p:nvPr/>
          </p:nvGrpSpPr>
          <p:grpSpPr>
            <a:xfrm>
              <a:off x="2500524" y="2397905"/>
              <a:ext cx="3609553" cy="2027683"/>
              <a:chOff x="1274942" y="875581"/>
              <a:chExt cx="3609553" cy="2027683"/>
            </a:xfrm>
          </p:grpSpPr>
          <p:sp>
            <p:nvSpPr>
              <p:cNvPr id="1314" name="Shape 1314"/>
              <p:cNvSpPr txBox="1"/>
              <p:nvPr/>
            </p:nvSpPr>
            <p:spPr>
              <a:xfrm>
                <a:off x="1274942" y="1810657"/>
                <a:ext cx="3609553" cy="10926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CREATIVE</a:t>
                </a:r>
                <a:endParaRPr sz="1100"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4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PORTFOLIO</a:t>
                </a:r>
                <a:endParaRPr sz="1100"/>
              </a:p>
            </p:txBody>
          </p:sp>
          <p:grpSp>
            <p:nvGrpSpPr>
              <p:cNvPr id="1315" name="Shape 1315"/>
              <p:cNvGrpSpPr/>
              <p:nvPr/>
            </p:nvGrpSpPr>
            <p:grpSpPr>
              <a:xfrm>
                <a:off x="1368243" y="875581"/>
                <a:ext cx="887186" cy="655852"/>
                <a:chOff x="7192963" y="984250"/>
                <a:chExt cx="2289174" cy="1692275"/>
              </a:xfrm>
            </p:grpSpPr>
            <p:sp>
              <p:nvSpPr>
                <p:cNvPr id="1316" name="Shape 1316"/>
                <p:cNvSpPr/>
                <p:nvPr/>
              </p:nvSpPr>
              <p:spPr>
                <a:xfrm>
                  <a:off x="8474075" y="984250"/>
                  <a:ext cx="1008062" cy="1692275"/>
                </a:xfrm>
                <a:custGeom>
                  <a:pathLst>
                    <a:path extrusionOk="0" h="468" w="279">
                      <a:moveTo>
                        <a:pt x="279" y="254"/>
                      </a:moveTo>
                      <a:cubicBezTo>
                        <a:pt x="125" y="254"/>
                        <a:pt x="125" y="254"/>
                        <a:pt x="125" y="254"/>
                      </a:cubicBezTo>
                      <a:cubicBezTo>
                        <a:pt x="127" y="142"/>
                        <a:pt x="159" y="129"/>
                        <a:pt x="199" y="125"/>
                      </a:cubicBezTo>
                      <a:cubicBezTo>
                        <a:pt x="215" y="123"/>
                        <a:pt x="215" y="123"/>
                        <a:pt x="215" y="123"/>
                      </a:cubicBezTo>
                      <a:cubicBezTo>
                        <a:pt x="215" y="0"/>
                        <a:pt x="215" y="0"/>
                        <a:pt x="215" y="0"/>
                      </a:cubicBezTo>
                      <a:cubicBezTo>
                        <a:pt x="197" y="1"/>
                        <a:pt x="197" y="1"/>
                        <a:pt x="197" y="1"/>
                      </a:cubicBezTo>
                      <a:cubicBezTo>
                        <a:pt x="145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cubicBezTo>
                        <a:pt x="279" y="468"/>
                        <a:pt x="279" y="468"/>
                        <a:pt x="279" y="468"/>
                      </a:cubicBezTo>
                      <a:lnTo>
                        <a:pt x="279" y="254"/>
                      </a:lnTo>
                      <a:close/>
                      <a:moveTo>
                        <a:pt x="279" y="254"/>
                      </a:moveTo>
                      <a:cubicBezTo>
                        <a:pt x="279" y="254"/>
                        <a:pt x="279" y="254"/>
                        <a:pt x="279" y="254"/>
                      </a:cubicBez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  <p:sp>
              <p:nvSpPr>
                <p:cNvPr id="1317" name="Shape 1317"/>
                <p:cNvSpPr/>
                <p:nvPr/>
              </p:nvSpPr>
              <p:spPr>
                <a:xfrm>
                  <a:off x="7192963" y="984250"/>
                  <a:ext cx="1003300" cy="1692275"/>
                </a:xfrm>
                <a:custGeom>
                  <a:pathLst>
                    <a:path extrusionOk="0" h="468" w="278">
                      <a:moveTo>
                        <a:pt x="278" y="468"/>
                      </a:moveTo>
                      <a:cubicBezTo>
                        <a:pt x="278" y="254"/>
                        <a:pt x="278" y="254"/>
                        <a:pt x="278" y="254"/>
                      </a:cubicBezTo>
                      <a:cubicBezTo>
                        <a:pt x="127" y="254"/>
                        <a:pt x="127" y="254"/>
                        <a:pt x="127" y="254"/>
                      </a:cubicBezTo>
                      <a:cubicBezTo>
                        <a:pt x="129" y="142"/>
                        <a:pt x="160" y="129"/>
                        <a:pt x="200" y="125"/>
                      </a:cubicBezTo>
                      <a:cubicBezTo>
                        <a:pt x="214" y="123"/>
                        <a:pt x="214" y="123"/>
                        <a:pt x="214" y="123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cubicBezTo>
                        <a:pt x="198" y="1"/>
                        <a:pt x="198" y="1"/>
                        <a:pt x="198" y="1"/>
                      </a:cubicBezTo>
                      <a:cubicBezTo>
                        <a:pt x="146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lnTo>
                        <a:pt x="278" y="468"/>
                      </a:lnTo>
                      <a:close/>
                      <a:moveTo>
                        <a:pt x="278" y="468"/>
                      </a:moveTo>
                      <a:cubicBezTo>
                        <a:pt x="278" y="468"/>
                        <a:pt x="278" y="468"/>
                        <a:pt x="278" y="468"/>
                      </a:cubicBez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</p:grpSp>
        <p:sp>
          <p:nvSpPr>
            <p:cNvPr id="1318" name="Shape 1318"/>
            <p:cNvSpPr/>
            <p:nvPr/>
          </p:nvSpPr>
          <p:spPr>
            <a:xfrm>
              <a:off x="7475449" y="4502532"/>
              <a:ext cx="2906801" cy="8558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Hello! letterhead design is meant to project an image of reliability. By using simple alignments we have created</a:t>
              </a:r>
              <a:endParaRPr sz="1100"/>
            </a:p>
          </p:txBody>
        </p:sp>
        <p:cxnSp>
          <p:nvCxnSpPr>
            <p:cNvPr id="1319" name="Shape 1319"/>
            <p:cNvCxnSpPr/>
            <p:nvPr/>
          </p:nvCxnSpPr>
          <p:spPr>
            <a:xfrm>
              <a:off x="6110077" y="4149262"/>
              <a:ext cx="4138823" cy="0"/>
            </a:xfrm>
            <a:prstGeom prst="straightConnector1">
              <a:avLst/>
            </a:prstGeom>
            <a:noFill/>
            <a:ln cap="flat" cmpd="sng" w="762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20" name="Shape 132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5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Shape 1326"/>
          <p:cNvSpPr txBox="1"/>
          <p:nvPr>
            <p:ph type="title"/>
          </p:nvPr>
        </p:nvSpPr>
        <p:spPr>
          <a:xfrm>
            <a:off x="628650" y="239621"/>
            <a:ext cx="7886700" cy="5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600"/>
              <a:buFont typeface="Open Sans SemiBold"/>
              <a:buNone/>
            </a:pPr>
            <a:r>
              <a:rPr b="1" i="0" lang="en" sz="2600" u="none" cap="none" strike="noStrike">
                <a:solidFill>
                  <a:schemeClr val="accent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Company</a:t>
            </a:r>
            <a:r>
              <a:rPr b="0" i="0" lang="en" sz="2600" u="none" cap="none" strike="noStrike">
                <a:solidFill>
                  <a:srgbClr val="262626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b="0" i="0" lang="en" sz="2600" u="none" cap="none" strike="noStrike">
                <a:solidFill>
                  <a:srgbClr val="BFBFBF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Timeline</a:t>
            </a:r>
            <a:endParaRPr b="0" i="0" sz="2600" u="none" cap="none" strike="noStrike">
              <a:solidFill>
                <a:schemeClr val="dk1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327" name="Shape 1327"/>
          <p:cNvSpPr txBox="1"/>
          <p:nvPr>
            <p:ph idx="1" type="body"/>
          </p:nvPr>
        </p:nvSpPr>
        <p:spPr>
          <a:xfrm>
            <a:off x="628650" y="741593"/>
            <a:ext cx="78867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 amet agam facer modo data lorem ipsum dolor sit amet agam facer modo data</a:t>
            </a:r>
            <a:endParaRPr b="0" i="0" sz="8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328" name="Shape 1328"/>
          <p:cNvGrpSpPr/>
          <p:nvPr/>
        </p:nvGrpSpPr>
        <p:grpSpPr>
          <a:xfrm>
            <a:off x="628650" y="2688178"/>
            <a:ext cx="1671349" cy="536665"/>
            <a:chOff x="838200" y="3248575"/>
            <a:chExt cx="2228465" cy="715553"/>
          </a:xfrm>
        </p:grpSpPr>
        <p:sp>
          <p:nvSpPr>
            <p:cNvPr id="1329" name="Shape 1329"/>
            <p:cNvSpPr/>
            <p:nvPr/>
          </p:nvSpPr>
          <p:spPr>
            <a:xfrm>
              <a:off x="838200" y="3248575"/>
              <a:ext cx="2228465" cy="715553"/>
            </a:xfrm>
            <a:custGeom>
              <a:pathLst>
                <a:path extrusionOk="0" h="715553" w="2243730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0" name="Shape 1330"/>
            <p:cNvSpPr txBox="1"/>
            <p:nvPr/>
          </p:nvSpPr>
          <p:spPr>
            <a:xfrm>
              <a:off x="1466466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2008</a:t>
              </a:r>
              <a:endParaRPr sz="1100"/>
            </a:p>
          </p:txBody>
        </p:sp>
      </p:grpSp>
      <p:grpSp>
        <p:nvGrpSpPr>
          <p:cNvPr id="1331" name="Shape 1331"/>
          <p:cNvGrpSpPr/>
          <p:nvPr/>
        </p:nvGrpSpPr>
        <p:grpSpPr>
          <a:xfrm>
            <a:off x="2182488" y="2688178"/>
            <a:ext cx="1671349" cy="536665"/>
            <a:chOff x="2909984" y="3248575"/>
            <a:chExt cx="2228465" cy="715553"/>
          </a:xfrm>
        </p:grpSpPr>
        <p:sp>
          <p:nvSpPr>
            <p:cNvPr id="1332" name="Shape 1332"/>
            <p:cNvSpPr/>
            <p:nvPr/>
          </p:nvSpPr>
          <p:spPr>
            <a:xfrm>
              <a:off x="2909984" y="3248575"/>
              <a:ext cx="2228465" cy="715553"/>
            </a:xfrm>
            <a:custGeom>
              <a:pathLst>
                <a:path extrusionOk="0" h="715553" w="2243730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3" name="Shape 1333"/>
            <p:cNvSpPr txBox="1"/>
            <p:nvPr/>
          </p:nvSpPr>
          <p:spPr>
            <a:xfrm>
              <a:off x="3538250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2011</a:t>
              </a:r>
              <a:endParaRPr sz="1100"/>
            </a:p>
          </p:txBody>
        </p:sp>
      </p:grpSp>
      <p:grpSp>
        <p:nvGrpSpPr>
          <p:cNvPr id="1334" name="Shape 1334"/>
          <p:cNvGrpSpPr/>
          <p:nvPr/>
        </p:nvGrpSpPr>
        <p:grpSpPr>
          <a:xfrm>
            <a:off x="3736325" y="2688178"/>
            <a:ext cx="1671349" cy="536665"/>
            <a:chOff x="4981767" y="3248575"/>
            <a:chExt cx="2228465" cy="715553"/>
          </a:xfrm>
        </p:grpSpPr>
        <p:sp>
          <p:nvSpPr>
            <p:cNvPr id="1335" name="Shape 1335"/>
            <p:cNvSpPr/>
            <p:nvPr/>
          </p:nvSpPr>
          <p:spPr>
            <a:xfrm>
              <a:off x="4981767" y="3248575"/>
              <a:ext cx="2228465" cy="715553"/>
            </a:xfrm>
            <a:custGeom>
              <a:pathLst>
                <a:path extrusionOk="0" h="715553" w="2243730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6" name="Shape 1336"/>
            <p:cNvSpPr txBox="1"/>
            <p:nvPr/>
          </p:nvSpPr>
          <p:spPr>
            <a:xfrm>
              <a:off x="5610033" y="3444768"/>
              <a:ext cx="971934" cy="4001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2"/>
                  </a:solidFill>
                  <a:latin typeface="Open Sans"/>
                  <a:ea typeface="Open Sans"/>
                  <a:cs typeface="Open Sans"/>
                  <a:sym typeface="Open Sans"/>
                </a:rPr>
                <a:t>2013</a:t>
              </a:r>
              <a:endParaRPr sz="1100"/>
            </a:p>
          </p:txBody>
        </p:sp>
      </p:grpSp>
      <p:grpSp>
        <p:nvGrpSpPr>
          <p:cNvPr id="1337" name="Shape 1337"/>
          <p:cNvGrpSpPr/>
          <p:nvPr/>
        </p:nvGrpSpPr>
        <p:grpSpPr>
          <a:xfrm>
            <a:off x="5290163" y="2688178"/>
            <a:ext cx="1671349" cy="536665"/>
            <a:chOff x="7053551" y="3248575"/>
            <a:chExt cx="2228465" cy="715553"/>
          </a:xfrm>
        </p:grpSpPr>
        <p:sp>
          <p:nvSpPr>
            <p:cNvPr id="1338" name="Shape 1338"/>
            <p:cNvSpPr/>
            <p:nvPr/>
          </p:nvSpPr>
          <p:spPr>
            <a:xfrm>
              <a:off x="7053551" y="3248575"/>
              <a:ext cx="2228465" cy="715553"/>
            </a:xfrm>
            <a:custGeom>
              <a:pathLst>
                <a:path extrusionOk="0" h="715553" w="2243730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9" name="Shape 1339"/>
            <p:cNvSpPr txBox="1"/>
            <p:nvPr/>
          </p:nvSpPr>
          <p:spPr>
            <a:xfrm>
              <a:off x="7681815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2014</a:t>
              </a:r>
              <a:endParaRPr sz="1100"/>
            </a:p>
          </p:txBody>
        </p:sp>
      </p:grpSp>
      <p:grpSp>
        <p:nvGrpSpPr>
          <p:cNvPr id="1340" name="Shape 1340"/>
          <p:cNvGrpSpPr/>
          <p:nvPr/>
        </p:nvGrpSpPr>
        <p:grpSpPr>
          <a:xfrm>
            <a:off x="6844001" y="2688178"/>
            <a:ext cx="1671349" cy="536665"/>
            <a:chOff x="9125335" y="3248575"/>
            <a:chExt cx="2228465" cy="715553"/>
          </a:xfrm>
        </p:grpSpPr>
        <p:sp>
          <p:nvSpPr>
            <p:cNvPr id="1341" name="Shape 1341"/>
            <p:cNvSpPr/>
            <p:nvPr/>
          </p:nvSpPr>
          <p:spPr>
            <a:xfrm>
              <a:off x="9125335" y="3248575"/>
              <a:ext cx="2228465" cy="715553"/>
            </a:xfrm>
            <a:custGeom>
              <a:pathLst>
                <a:path extrusionOk="0" h="715553" w="2243730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42" name="Shape 1342"/>
            <p:cNvSpPr txBox="1"/>
            <p:nvPr/>
          </p:nvSpPr>
          <p:spPr>
            <a:xfrm>
              <a:off x="9753599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2018</a:t>
              </a:r>
              <a:endParaRPr sz="1100"/>
            </a:p>
          </p:txBody>
        </p:sp>
      </p:grpSp>
      <p:sp>
        <p:nvSpPr>
          <p:cNvPr id="1343" name="Shape 1343"/>
          <p:cNvSpPr/>
          <p:nvPr/>
        </p:nvSpPr>
        <p:spPr>
          <a:xfrm>
            <a:off x="2895760" y="3465189"/>
            <a:ext cx="244803" cy="246521"/>
          </a:xfrm>
          <a:custGeom>
            <a:pathLst>
              <a:path extrusionOk="0" h="187" w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4" name="Shape 1344"/>
          <p:cNvSpPr/>
          <p:nvPr/>
        </p:nvSpPr>
        <p:spPr>
          <a:xfrm rot="10800000">
            <a:off x="2744453" y="3314741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5" name="Shape 1345"/>
          <p:cNvSpPr txBox="1"/>
          <p:nvPr/>
        </p:nvSpPr>
        <p:spPr>
          <a:xfrm>
            <a:off x="2182487" y="3930862"/>
            <a:ext cx="16713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Creative Template</a:t>
            </a:r>
            <a:endParaRPr sz="1100"/>
          </a:p>
        </p:txBody>
      </p:sp>
      <p:sp>
        <p:nvSpPr>
          <p:cNvPr id="1346" name="Shape 1346"/>
          <p:cNvSpPr txBox="1"/>
          <p:nvPr/>
        </p:nvSpPr>
        <p:spPr>
          <a:xfrm>
            <a:off x="2493025" y="4133614"/>
            <a:ext cx="1050275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Some text</a:t>
            </a:r>
            <a:endParaRPr sz="1100"/>
          </a:p>
        </p:txBody>
      </p:sp>
      <p:grpSp>
        <p:nvGrpSpPr>
          <p:cNvPr id="1347" name="Shape 1347"/>
          <p:cNvGrpSpPr/>
          <p:nvPr/>
        </p:nvGrpSpPr>
        <p:grpSpPr>
          <a:xfrm>
            <a:off x="6015669" y="3471357"/>
            <a:ext cx="220337" cy="234185"/>
            <a:chOff x="6670357" y="2277094"/>
            <a:chExt cx="555626" cy="590551"/>
          </a:xfrm>
        </p:grpSpPr>
        <p:sp>
          <p:nvSpPr>
            <p:cNvPr id="1348" name="Shape 1348"/>
            <p:cNvSpPr/>
            <p:nvPr/>
          </p:nvSpPr>
          <p:spPr>
            <a:xfrm>
              <a:off x="6924358" y="2277094"/>
              <a:ext cx="46038" cy="150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Shape 1349"/>
            <p:cNvSpPr/>
            <p:nvPr/>
          </p:nvSpPr>
          <p:spPr>
            <a:xfrm>
              <a:off x="6924358" y="2716832"/>
              <a:ext cx="46038" cy="150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Shape 1350"/>
            <p:cNvSpPr/>
            <p:nvPr/>
          </p:nvSpPr>
          <p:spPr>
            <a:xfrm>
              <a:off x="6670357" y="2462832"/>
              <a:ext cx="254000" cy="219075"/>
            </a:xfrm>
            <a:custGeom>
              <a:pathLst>
                <a:path extrusionOk="0" h="19" w="22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Shape 1351"/>
            <p:cNvSpPr/>
            <p:nvPr/>
          </p:nvSpPr>
          <p:spPr>
            <a:xfrm>
              <a:off x="6970395" y="2462832"/>
              <a:ext cx="255588" cy="219075"/>
            </a:xfrm>
            <a:custGeom>
              <a:pathLst>
                <a:path extrusionOk="0" h="19" w="2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Shape 1352"/>
            <p:cNvSpPr/>
            <p:nvPr/>
          </p:nvSpPr>
          <p:spPr>
            <a:xfrm>
              <a:off x="6773545" y="2716832"/>
              <a:ext cx="115888" cy="127000"/>
            </a:xfrm>
            <a:custGeom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Shape 1353"/>
            <p:cNvSpPr/>
            <p:nvPr/>
          </p:nvSpPr>
          <p:spPr>
            <a:xfrm>
              <a:off x="6773545" y="2716832"/>
              <a:ext cx="115888" cy="127000"/>
            </a:xfrm>
            <a:custGeom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Shape 1354"/>
            <p:cNvSpPr/>
            <p:nvPr/>
          </p:nvSpPr>
          <p:spPr>
            <a:xfrm>
              <a:off x="7005320" y="2716832"/>
              <a:ext cx="115888" cy="127000"/>
            </a:xfrm>
            <a:custGeom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Shape 1355"/>
            <p:cNvSpPr/>
            <p:nvPr/>
          </p:nvSpPr>
          <p:spPr>
            <a:xfrm>
              <a:off x="7005320" y="2716832"/>
              <a:ext cx="115888" cy="127000"/>
            </a:xfrm>
            <a:custGeom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Shape 1356"/>
            <p:cNvSpPr/>
            <p:nvPr/>
          </p:nvSpPr>
          <p:spPr>
            <a:xfrm>
              <a:off x="7005320" y="2312019"/>
              <a:ext cx="115888" cy="115888"/>
            </a:xfrm>
            <a:custGeom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Shape 1357"/>
            <p:cNvSpPr/>
            <p:nvPr/>
          </p:nvSpPr>
          <p:spPr>
            <a:xfrm>
              <a:off x="7005320" y="2312019"/>
              <a:ext cx="115888" cy="115888"/>
            </a:xfrm>
            <a:custGeom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Shape 1358"/>
            <p:cNvSpPr/>
            <p:nvPr/>
          </p:nvSpPr>
          <p:spPr>
            <a:xfrm>
              <a:off x="6773545" y="2312019"/>
              <a:ext cx="115888" cy="115888"/>
            </a:xfrm>
            <a:custGeom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Shape 1359"/>
            <p:cNvSpPr/>
            <p:nvPr/>
          </p:nvSpPr>
          <p:spPr>
            <a:xfrm>
              <a:off x="6773545" y="2312019"/>
              <a:ext cx="115888" cy="115888"/>
            </a:xfrm>
            <a:custGeom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0" name="Shape 1360"/>
          <p:cNvSpPr/>
          <p:nvPr/>
        </p:nvSpPr>
        <p:spPr>
          <a:xfrm>
            <a:off x="5852129" y="3314740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1" name="Shape 1361"/>
          <p:cNvSpPr txBox="1"/>
          <p:nvPr/>
        </p:nvSpPr>
        <p:spPr>
          <a:xfrm>
            <a:off x="5407673" y="3930862"/>
            <a:ext cx="1436328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Creative Template</a:t>
            </a:r>
            <a:endParaRPr sz="1100"/>
          </a:p>
        </p:txBody>
      </p:sp>
      <p:sp>
        <p:nvSpPr>
          <p:cNvPr id="1362" name="Shape 1362"/>
          <p:cNvSpPr txBox="1"/>
          <p:nvPr/>
        </p:nvSpPr>
        <p:spPr>
          <a:xfrm>
            <a:off x="5607988" y="4133614"/>
            <a:ext cx="103569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Some text</a:t>
            </a:r>
            <a:endParaRPr sz="1100"/>
          </a:p>
        </p:txBody>
      </p:sp>
      <p:sp>
        <p:nvSpPr>
          <p:cNvPr id="1363" name="Shape 1363"/>
          <p:cNvSpPr/>
          <p:nvPr/>
        </p:nvSpPr>
        <p:spPr>
          <a:xfrm>
            <a:off x="1315816" y="1721837"/>
            <a:ext cx="297017" cy="247060"/>
          </a:xfrm>
          <a:custGeom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4" name="Shape 1364"/>
          <p:cNvSpPr/>
          <p:nvPr/>
        </p:nvSpPr>
        <p:spPr>
          <a:xfrm>
            <a:off x="1190615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5" name="Shape 1365"/>
          <p:cNvSpPr txBox="1"/>
          <p:nvPr/>
        </p:nvSpPr>
        <p:spPr>
          <a:xfrm>
            <a:off x="746160" y="2187779"/>
            <a:ext cx="1436328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Creative Template</a:t>
            </a:r>
            <a:endParaRPr sz="1100"/>
          </a:p>
        </p:txBody>
      </p:sp>
      <p:sp>
        <p:nvSpPr>
          <p:cNvPr id="1366" name="Shape 1366"/>
          <p:cNvSpPr txBox="1"/>
          <p:nvPr/>
        </p:nvSpPr>
        <p:spPr>
          <a:xfrm>
            <a:off x="1077631" y="2390531"/>
            <a:ext cx="77338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Some text</a:t>
            </a:r>
            <a:endParaRPr sz="1100"/>
          </a:p>
        </p:txBody>
      </p:sp>
      <p:sp>
        <p:nvSpPr>
          <p:cNvPr id="1367" name="Shape 1367"/>
          <p:cNvSpPr/>
          <p:nvPr/>
        </p:nvSpPr>
        <p:spPr>
          <a:xfrm>
            <a:off x="4438792" y="1735946"/>
            <a:ext cx="266416" cy="218839"/>
          </a:xfrm>
          <a:custGeom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8" name="Shape 1368"/>
          <p:cNvSpPr/>
          <p:nvPr/>
        </p:nvSpPr>
        <p:spPr>
          <a:xfrm rot="10800000">
            <a:off x="4298291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9" name="Shape 1369"/>
          <p:cNvSpPr txBox="1"/>
          <p:nvPr/>
        </p:nvSpPr>
        <p:spPr>
          <a:xfrm>
            <a:off x="3853835" y="2187779"/>
            <a:ext cx="1436328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Creative Template</a:t>
            </a:r>
            <a:endParaRPr sz="1100"/>
          </a:p>
        </p:txBody>
      </p:sp>
      <p:sp>
        <p:nvSpPr>
          <p:cNvPr id="1370" name="Shape 1370"/>
          <p:cNvSpPr txBox="1"/>
          <p:nvPr/>
        </p:nvSpPr>
        <p:spPr>
          <a:xfrm>
            <a:off x="4185307" y="2390531"/>
            <a:ext cx="77338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Some text</a:t>
            </a:r>
            <a:endParaRPr sz="1100"/>
          </a:p>
        </p:txBody>
      </p:sp>
      <p:sp>
        <p:nvSpPr>
          <p:cNvPr id="1371" name="Shape 1371"/>
          <p:cNvSpPr/>
          <p:nvPr/>
        </p:nvSpPr>
        <p:spPr>
          <a:xfrm>
            <a:off x="7561389" y="1722106"/>
            <a:ext cx="236573" cy="246520"/>
          </a:xfrm>
          <a:custGeom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2" name="Shape 1372"/>
          <p:cNvSpPr/>
          <p:nvPr/>
        </p:nvSpPr>
        <p:spPr>
          <a:xfrm>
            <a:off x="7405966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3" name="Shape 1373"/>
          <p:cNvSpPr txBox="1"/>
          <p:nvPr/>
        </p:nvSpPr>
        <p:spPr>
          <a:xfrm>
            <a:off x="6572538" y="2187779"/>
            <a:ext cx="221427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Open Sans"/>
                <a:ea typeface="Open Sans"/>
                <a:cs typeface="Open Sans"/>
                <a:sym typeface="Open Sans"/>
              </a:rPr>
              <a:t>Creative Template</a:t>
            </a:r>
            <a:endParaRPr sz="1100"/>
          </a:p>
        </p:txBody>
      </p:sp>
      <p:sp>
        <p:nvSpPr>
          <p:cNvPr id="1374" name="Shape 1374"/>
          <p:cNvSpPr txBox="1"/>
          <p:nvPr/>
        </p:nvSpPr>
        <p:spPr>
          <a:xfrm>
            <a:off x="7115465" y="2390531"/>
            <a:ext cx="112842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Some text</a:t>
            </a:r>
            <a:endParaRPr sz="1100"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9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Shape 1380"/>
          <p:cNvSpPr txBox="1"/>
          <p:nvPr/>
        </p:nvSpPr>
        <p:spPr>
          <a:xfrm>
            <a:off x="863395" y="923626"/>
            <a:ext cx="2725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HEADLINE</a:t>
            </a:r>
            <a:endParaRPr sz="1100"/>
          </a:p>
          <a:p>
            <a:pPr indent="0" lvl="0" marL="0" marR="0" rt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INFOGRAPHIC</a:t>
            </a:r>
            <a:endParaRPr sz="1100"/>
          </a:p>
        </p:txBody>
      </p:sp>
      <p:sp>
        <p:nvSpPr>
          <p:cNvPr id="1381" name="Shape 1381"/>
          <p:cNvSpPr/>
          <p:nvPr/>
        </p:nvSpPr>
        <p:spPr>
          <a:xfrm>
            <a:off x="903619" y="2861911"/>
            <a:ext cx="1813578" cy="614918"/>
          </a:xfrm>
          <a:custGeom>
            <a:pathLst>
              <a:path extrusionOk="0" h="89" w="23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2" name="Shape 1382"/>
          <p:cNvSpPr txBox="1"/>
          <p:nvPr/>
        </p:nvSpPr>
        <p:spPr>
          <a:xfrm>
            <a:off x="863395" y="1753415"/>
            <a:ext cx="2468164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  <a:endParaRPr sz="1100"/>
          </a:p>
        </p:txBody>
      </p:sp>
      <p:sp>
        <p:nvSpPr>
          <p:cNvPr id="1383" name="Shape 1383"/>
          <p:cNvSpPr txBox="1"/>
          <p:nvPr/>
        </p:nvSpPr>
        <p:spPr>
          <a:xfrm>
            <a:off x="1256598" y="2961620"/>
            <a:ext cx="110762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16,003</a:t>
            </a:r>
            <a:endParaRPr sz="1100"/>
          </a:p>
        </p:txBody>
      </p:sp>
      <p:sp>
        <p:nvSpPr>
          <p:cNvPr id="1384" name="Shape 1384"/>
          <p:cNvSpPr txBox="1"/>
          <p:nvPr/>
        </p:nvSpPr>
        <p:spPr>
          <a:xfrm>
            <a:off x="863395" y="3653852"/>
            <a:ext cx="197354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1385" name="Shape 1385"/>
          <p:cNvSpPr/>
          <p:nvPr/>
        </p:nvSpPr>
        <p:spPr>
          <a:xfrm>
            <a:off x="5729479" y="821055"/>
            <a:ext cx="404812" cy="357188"/>
          </a:xfrm>
          <a:custGeom>
            <a:pathLst>
              <a:path extrusionOk="0" h="98" w="111">
                <a:moveTo>
                  <a:pt x="91" y="58"/>
                </a:moveTo>
                <a:cubicBezTo>
                  <a:pt x="95" y="58"/>
                  <a:pt x="98" y="58"/>
                  <a:pt x="100" y="59"/>
                </a:cubicBezTo>
                <a:cubicBezTo>
                  <a:pt x="104" y="53"/>
                  <a:pt x="105" y="47"/>
                  <a:pt x="105" y="41"/>
                </a:cubicBezTo>
                <a:cubicBezTo>
                  <a:pt x="105" y="19"/>
                  <a:pt x="82" y="0"/>
                  <a:pt x="53" y="0"/>
                </a:cubicBezTo>
                <a:cubicBezTo>
                  <a:pt x="24" y="0"/>
                  <a:pt x="0" y="19"/>
                  <a:pt x="0" y="41"/>
                </a:cubicBezTo>
                <a:cubicBezTo>
                  <a:pt x="0" y="56"/>
                  <a:pt x="10" y="70"/>
                  <a:pt x="28" y="77"/>
                </a:cubicBezTo>
                <a:cubicBezTo>
                  <a:pt x="33" y="82"/>
                  <a:pt x="29" y="91"/>
                  <a:pt x="21" y="95"/>
                </a:cubicBezTo>
                <a:cubicBezTo>
                  <a:pt x="20" y="96"/>
                  <a:pt x="44" y="98"/>
                  <a:pt x="55" y="82"/>
                </a:cubicBezTo>
                <a:cubicBezTo>
                  <a:pt x="59" y="82"/>
                  <a:pt x="62" y="81"/>
                  <a:pt x="66" y="81"/>
                </a:cubicBezTo>
                <a:cubicBezTo>
                  <a:pt x="65" y="79"/>
                  <a:pt x="65" y="78"/>
                  <a:pt x="65" y="76"/>
                </a:cubicBezTo>
                <a:cubicBezTo>
                  <a:pt x="65" y="66"/>
                  <a:pt x="77" y="58"/>
                  <a:pt x="91" y="58"/>
                </a:cubicBezTo>
                <a:close/>
                <a:moveTo>
                  <a:pt x="31" y="24"/>
                </a:moveTo>
                <a:cubicBezTo>
                  <a:pt x="31" y="22"/>
                  <a:pt x="32" y="21"/>
                  <a:pt x="33" y="21"/>
                </a:cubicBezTo>
                <a:cubicBezTo>
                  <a:pt x="71" y="21"/>
                  <a:pt x="71" y="21"/>
                  <a:pt x="71" y="21"/>
                </a:cubicBezTo>
                <a:cubicBezTo>
                  <a:pt x="73" y="21"/>
                  <a:pt x="74" y="22"/>
                  <a:pt x="74" y="24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9"/>
                  <a:pt x="73" y="30"/>
                  <a:pt x="71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2" y="30"/>
                  <a:pt x="31" y="29"/>
                  <a:pt x="31" y="28"/>
                </a:cubicBezTo>
                <a:lnTo>
                  <a:pt x="31" y="24"/>
                </a:lnTo>
                <a:close/>
                <a:moveTo>
                  <a:pt x="29" y="44"/>
                </a:moveTo>
                <a:cubicBezTo>
                  <a:pt x="27" y="44"/>
                  <a:pt x="26" y="43"/>
                  <a:pt x="26" y="42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6"/>
                  <a:pt x="27" y="35"/>
                  <a:pt x="29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7" y="35"/>
                  <a:pt x="78" y="36"/>
                  <a:pt x="78" y="38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43"/>
                  <a:pt x="77" y="44"/>
                  <a:pt x="76" y="44"/>
                </a:cubicBezTo>
                <a:lnTo>
                  <a:pt x="29" y="44"/>
                </a:lnTo>
                <a:close/>
                <a:moveTo>
                  <a:pt x="69" y="56"/>
                </a:moveTo>
                <a:cubicBezTo>
                  <a:pt x="69" y="57"/>
                  <a:pt x="68" y="58"/>
                  <a:pt x="67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6" y="58"/>
                  <a:pt x="35" y="57"/>
                  <a:pt x="35" y="56"/>
                </a:cubicBezTo>
                <a:cubicBezTo>
                  <a:pt x="35" y="52"/>
                  <a:pt x="35" y="52"/>
                  <a:pt x="35" y="52"/>
                </a:cubicBezTo>
                <a:cubicBezTo>
                  <a:pt x="35" y="50"/>
                  <a:pt x="36" y="49"/>
                  <a:pt x="38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8" y="49"/>
                  <a:pt x="69" y="50"/>
                  <a:pt x="69" y="52"/>
                </a:cubicBezTo>
                <a:lnTo>
                  <a:pt x="69" y="56"/>
                </a:lnTo>
                <a:close/>
                <a:moveTo>
                  <a:pt x="91" y="63"/>
                </a:moveTo>
                <a:cubicBezTo>
                  <a:pt x="80" y="63"/>
                  <a:pt x="71" y="69"/>
                  <a:pt x="71" y="76"/>
                </a:cubicBezTo>
                <a:cubicBezTo>
                  <a:pt x="71" y="84"/>
                  <a:pt x="80" y="90"/>
                  <a:pt x="91" y="90"/>
                </a:cubicBezTo>
                <a:cubicBezTo>
                  <a:pt x="102" y="90"/>
                  <a:pt x="111" y="84"/>
                  <a:pt x="111" y="76"/>
                </a:cubicBezTo>
                <a:cubicBezTo>
                  <a:pt x="111" y="69"/>
                  <a:pt x="102" y="63"/>
                  <a:pt x="91" y="63"/>
                </a:cubicBezTo>
                <a:close/>
                <a:moveTo>
                  <a:pt x="81" y="79"/>
                </a:moveTo>
                <a:cubicBezTo>
                  <a:pt x="80" y="79"/>
                  <a:pt x="78" y="78"/>
                  <a:pt x="78" y="76"/>
                </a:cubicBezTo>
                <a:cubicBezTo>
                  <a:pt x="78" y="74"/>
                  <a:pt x="80" y="73"/>
                  <a:pt x="81" y="73"/>
                </a:cubicBezTo>
                <a:cubicBezTo>
                  <a:pt x="83" y="73"/>
                  <a:pt x="84" y="74"/>
                  <a:pt x="84" y="76"/>
                </a:cubicBezTo>
                <a:cubicBezTo>
                  <a:pt x="84" y="78"/>
                  <a:pt x="83" y="79"/>
                  <a:pt x="81" y="79"/>
                </a:cubicBezTo>
                <a:close/>
                <a:moveTo>
                  <a:pt x="91" y="79"/>
                </a:moveTo>
                <a:cubicBezTo>
                  <a:pt x="89" y="79"/>
                  <a:pt x="88" y="78"/>
                  <a:pt x="88" y="76"/>
                </a:cubicBezTo>
                <a:cubicBezTo>
                  <a:pt x="88" y="74"/>
                  <a:pt x="89" y="73"/>
                  <a:pt x="91" y="73"/>
                </a:cubicBezTo>
                <a:cubicBezTo>
                  <a:pt x="93" y="73"/>
                  <a:pt x="94" y="74"/>
                  <a:pt x="94" y="76"/>
                </a:cubicBezTo>
                <a:cubicBezTo>
                  <a:pt x="94" y="78"/>
                  <a:pt x="93" y="79"/>
                  <a:pt x="91" y="79"/>
                </a:cubicBezTo>
                <a:close/>
                <a:moveTo>
                  <a:pt x="101" y="79"/>
                </a:moveTo>
                <a:cubicBezTo>
                  <a:pt x="99" y="79"/>
                  <a:pt x="98" y="78"/>
                  <a:pt x="98" y="76"/>
                </a:cubicBezTo>
                <a:cubicBezTo>
                  <a:pt x="98" y="74"/>
                  <a:pt x="99" y="73"/>
                  <a:pt x="101" y="73"/>
                </a:cubicBezTo>
                <a:cubicBezTo>
                  <a:pt x="103" y="73"/>
                  <a:pt x="104" y="74"/>
                  <a:pt x="104" y="76"/>
                </a:cubicBezTo>
                <a:cubicBezTo>
                  <a:pt x="104" y="78"/>
                  <a:pt x="103" y="79"/>
                  <a:pt x="101" y="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6" name="Shape 1386"/>
          <p:cNvSpPr/>
          <p:nvPr/>
        </p:nvSpPr>
        <p:spPr>
          <a:xfrm>
            <a:off x="5729479" y="3971449"/>
            <a:ext cx="397669" cy="309562"/>
          </a:xfrm>
          <a:custGeom>
            <a:pathLst>
              <a:path extrusionOk="0" h="85" w="109">
                <a:moveTo>
                  <a:pt x="63" y="54"/>
                </a:moveTo>
                <a:cubicBezTo>
                  <a:pt x="63" y="61"/>
                  <a:pt x="63" y="61"/>
                  <a:pt x="63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54"/>
                  <a:pt x="47" y="54"/>
                  <a:pt x="47" y="54"/>
                </a:cubicBezTo>
                <a:cubicBezTo>
                  <a:pt x="37" y="53"/>
                  <a:pt x="27" y="50"/>
                  <a:pt x="18" y="46"/>
                </a:cubicBezTo>
                <a:cubicBezTo>
                  <a:pt x="12" y="44"/>
                  <a:pt x="6" y="41"/>
                  <a:pt x="0" y="37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3"/>
                  <a:pt x="2" y="85"/>
                  <a:pt x="3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9" y="83"/>
                  <a:pt x="109" y="82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4" y="41"/>
                  <a:pt x="98" y="44"/>
                  <a:pt x="92" y="46"/>
                </a:cubicBezTo>
                <a:cubicBezTo>
                  <a:pt x="83" y="50"/>
                  <a:pt x="73" y="53"/>
                  <a:pt x="63" y="54"/>
                </a:cubicBezTo>
                <a:close/>
                <a:moveTo>
                  <a:pt x="107" y="14"/>
                </a:moveTo>
                <a:cubicBezTo>
                  <a:pt x="77" y="14"/>
                  <a:pt x="77" y="14"/>
                  <a:pt x="77" y="14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6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8" y="0"/>
                  <a:pt x="33" y="5"/>
                  <a:pt x="33" y="10"/>
                </a:cubicBezTo>
                <a:cubicBezTo>
                  <a:pt x="33" y="14"/>
                  <a:pt x="33" y="14"/>
                  <a:pt x="3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2" y="14"/>
                  <a:pt x="0" y="15"/>
                  <a:pt x="0" y="17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7"/>
                  <a:pt x="12" y="40"/>
                  <a:pt x="19" y="43"/>
                </a:cubicBezTo>
                <a:cubicBezTo>
                  <a:pt x="28" y="47"/>
                  <a:pt x="38" y="49"/>
                  <a:pt x="47" y="50"/>
                </a:cubicBezTo>
                <a:cubicBezTo>
                  <a:pt x="48" y="47"/>
                  <a:pt x="51" y="44"/>
                  <a:pt x="55" y="44"/>
                </a:cubicBezTo>
                <a:cubicBezTo>
                  <a:pt x="59" y="44"/>
                  <a:pt x="62" y="47"/>
                  <a:pt x="63" y="50"/>
                </a:cubicBezTo>
                <a:cubicBezTo>
                  <a:pt x="72" y="49"/>
                  <a:pt x="82" y="47"/>
                  <a:pt x="91" y="43"/>
                </a:cubicBezTo>
                <a:cubicBezTo>
                  <a:pt x="97" y="40"/>
                  <a:pt x="104" y="37"/>
                  <a:pt x="109" y="32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5"/>
                  <a:pt x="108" y="14"/>
                  <a:pt x="107" y="14"/>
                </a:cubicBezTo>
                <a:close/>
                <a:moveTo>
                  <a:pt x="71" y="14"/>
                </a:moveTo>
                <a:cubicBezTo>
                  <a:pt x="39" y="14"/>
                  <a:pt x="39" y="14"/>
                  <a:pt x="39" y="14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8"/>
                  <a:pt x="41" y="6"/>
                  <a:pt x="43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9" y="6"/>
                  <a:pt x="71" y="8"/>
                  <a:pt x="71" y="10"/>
                </a:cubicBezTo>
                <a:lnTo>
                  <a:pt x="71" y="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7" name="Shape 1387"/>
          <p:cNvSpPr/>
          <p:nvPr/>
        </p:nvSpPr>
        <p:spPr>
          <a:xfrm>
            <a:off x="7189185" y="3028474"/>
            <a:ext cx="346471" cy="345281"/>
          </a:xfrm>
          <a:custGeom>
            <a:pathLst>
              <a:path extrusionOk="0" h="95" w="95">
                <a:moveTo>
                  <a:pt x="91" y="4"/>
                </a:moveTo>
                <a:cubicBezTo>
                  <a:pt x="88" y="4"/>
                  <a:pt x="88" y="4"/>
                  <a:pt x="88" y="4"/>
                </a:cubicBezTo>
                <a:cubicBezTo>
                  <a:pt x="88" y="91"/>
                  <a:pt x="88" y="91"/>
                  <a:pt x="88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3" y="91"/>
                  <a:pt x="95" y="89"/>
                  <a:pt x="95" y="87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6"/>
                  <a:pt x="93" y="4"/>
                  <a:pt x="91" y="4"/>
                </a:cubicBezTo>
                <a:close/>
                <a:moveTo>
                  <a:pt x="80" y="0"/>
                </a:move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5"/>
                  <a:pt x="8" y="15"/>
                  <a:pt x="8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3" y="15"/>
                  <a:pt x="0" y="17"/>
                  <a:pt x="0" y="20"/>
                </a:cubicBezTo>
                <a:cubicBezTo>
                  <a:pt x="0" y="23"/>
                  <a:pt x="3" y="25"/>
                  <a:pt x="5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33"/>
                  <a:pt x="8" y="33"/>
                  <a:pt x="8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3" y="33"/>
                  <a:pt x="0" y="36"/>
                  <a:pt x="0" y="38"/>
                </a:cubicBezTo>
                <a:cubicBezTo>
                  <a:pt x="0" y="41"/>
                  <a:pt x="3" y="43"/>
                  <a:pt x="5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8" y="52"/>
                  <a:pt x="8" y="52"/>
                  <a:pt x="8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3" y="52"/>
                  <a:pt x="0" y="54"/>
                  <a:pt x="0" y="57"/>
                </a:cubicBezTo>
                <a:cubicBezTo>
                  <a:pt x="0" y="60"/>
                  <a:pt x="3" y="62"/>
                  <a:pt x="5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70"/>
                  <a:pt x="8" y="70"/>
                  <a:pt x="8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3" y="70"/>
                  <a:pt x="0" y="72"/>
                  <a:pt x="0" y="75"/>
                </a:cubicBezTo>
                <a:cubicBezTo>
                  <a:pt x="0" y="78"/>
                  <a:pt x="3" y="80"/>
                  <a:pt x="5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91"/>
                  <a:pt x="8" y="91"/>
                  <a:pt x="8" y="91"/>
                </a:cubicBezTo>
                <a:cubicBezTo>
                  <a:pt x="8" y="93"/>
                  <a:pt x="10" y="95"/>
                  <a:pt x="12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2" y="95"/>
                  <a:pt x="84" y="93"/>
                  <a:pt x="84" y="91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lose/>
                <a:moveTo>
                  <a:pt x="47" y="17"/>
                </a:moveTo>
                <a:cubicBezTo>
                  <a:pt x="56" y="17"/>
                  <a:pt x="62" y="23"/>
                  <a:pt x="62" y="32"/>
                </a:cubicBezTo>
                <a:cubicBezTo>
                  <a:pt x="62" y="40"/>
                  <a:pt x="56" y="47"/>
                  <a:pt x="47" y="47"/>
                </a:cubicBezTo>
                <a:cubicBezTo>
                  <a:pt x="39" y="47"/>
                  <a:pt x="32" y="40"/>
                  <a:pt x="32" y="32"/>
                </a:cubicBezTo>
                <a:cubicBezTo>
                  <a:pt x="32" y="23"/>
                  <a:pt x="39" y="17"/>
                  <a:pt x="47" y="17"/>
                </a:cubicBezTo>
                <a:close/>
                <a:moveTo>
                  <a:pt x="66" y="79"/>
                </a:moveTo>
                <a:cubicBezTo>
                  <a:pt x="28" y="79"/>
                  <a:pt x="28" y="79"/>
                  <a:pt x="28" y="7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37" y="50"/>
                  <a:pt x="47" y="50"/>
                </a:cubicBezTo>
                <a:cubicBezTo>
                  <a:pt x="58" y="50"/>
                  <a:pt x="66" y="58"/>
                  <a:pt x="66" y="69"/>
                </a:cubicBezTo>
                <a:lnTo>
                  <a:pt x="66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8" name="Shape 1388"/>
          <p:cNvSpPr/>
          <p:nvPr/>
        </p:nvSpPr>
        <p:spPr>
          <a:xfrm>
            <a:off x="4195954" y="1608059"/>
            <a:ext cx="404812" cy="407194"/>
          </a:xfrm>
          <a:custGeom>
            <a:pathLst>
              <a:path extrusionOk="0" h="112" w="111">
                <a:moveTo>
                  <a:pt x="73" y="53"/>
                </a:moveTo>
                <a:cubicBezTo>
                  <a:pt x="77" y="53"/>
                  <a:pt x="80" y="50"/>
                  <a:pt x="80" y="46"/>
                </a:cubicBezTo>
                <a:cubicBezTo>
                  <a:pt x="80" y="43"/>
                  <a:pt x="77" y="40"/>
                  <a:pt x="73" y="40"/>
                </a:cubicBezTo>
                <a:cubicBezTo>
                  <a:pt x="69" y="40"/>
                  <a:pt x="66" y="43"/>
                  <a:pt x="66" y="46"/>
                </a:cubicBezTo>
                <a:cubicBezTo>
                  <a:pt x="66" y="50"/>
                  <a:pt x="69" y="53"/>
                  <a:pt x="73" y="53"/>
                </a:cubicBezTo>
                <a:close/>
                <a:moveTo>
                  <a:pt x="55" y="51"/>
                </a:moveTo>
                <a:cubicBezTo>
                  <a:pt x="60" y="51"/>
                  <a:pt x="63" y="48"/>
                  <a:pt x="63" y="44"/>
                </a:cubicBezTo>
                <a:cubicBezTo>
                  <a:pt x="63" y="40"/>
                  <a:pt x="60" y="36"/>
                  <a:pt x="55" y="36"/>
                </a:cubicBezTo>
                <a:cubicBezTo>
                  <a:pt x="51" y="36"/>
                  <a:pt x="48" y="40"/>
                  <a:pt x="48" y="44"/>
                </a:cubicBezTo>
                <a:cubicBezTo>
                  <a:pt x="48" y="48"/>
                  <a:pt x="51" y="51"/>
                  <a:pt x="55" y="51"/>
                </a:cubicBezTo>
                <a:close/>
                <a:moveTo>
                  <a:pt x="38" y="53"/>
                </a:moveTo>
                <a:cubicBezTo>
                  <a:pt x="42" y="53"/>
                  <a:pt x="45" y="50"/>
                  <a:pt x="45" y="46"/>
                </a:cubicBezTo>
                <a:cubicBezTo>
                  <a:pt x="45" y="43"/>
                  <a:pt x="42" y="40"/>
                  <a:pt x="38" y="40"/>
                </a:cubicBezTo>
                <a:cubicBezTo>
                  <a:pt x="34" y="40"/>
                  <a:pt x="31" y="43"/>
                  <a:pt x="31" y="46"/>
                </a:cubicBezTo>
                <a:cubicBezTo>
                  <a:pt x="31" y="50"/>
                  <a:pt x="34" y="53"/>
                  <a:pt x="38" y="53"/>
                </a:cubicBezTo>
                <a:close/>
                <a:moveTo>
                  <a:pt x="73" y="55"/>
                </a:moveTo>
                <a:cubicBezTo>
                  <a:pt x="69" y="55"/>
                  <a:pt x="67" y="57"/>
                  <a:pt x="65" y="59"/>
                </a:cubicBezTo>
                <a:cubicBezTo>
                  <a:pt x="63" y="56"/>
                  <a:pt x="60" y="53"/>
                  <a:pt x="55" y="53"/>
                </a:cubicBezTo>
                <a:cubicBezTo>
                  <a:pt x="51" y="53"/>
                  <a:pt x="48" y="56"/>
                  <a:pt x="46" y="59"/>
                </a:cubicBezTo>
                <a:cubicBezTo>
                  <a:pt x="44" y="57"/>
                  <a:pt x="41" y="55"/>
                  <a:pt x="38" y="55"/>
                </a:cubicBezTo>
                <a:cubicBezTo>
                  <a:pt x="33" y="55"/>
                  <a:pt x="29" y="59"/>
                  <a:pt x="29" y="64"/>
                </a:cubicBezTo>
                <a:cubicBezTo>
                  <a:pt x="29" y="71"/>
                  <a:pt x="29" y="71"/>
                  <a:pt x="29" y="71"/>
                </a:cubicBezTo>
                <a:cubicBezTo>
                  <a:pt x="36" y="77"/>
                  <a:pt x="45" y="80"/>
                  <a:pt x="55" y="80"/>
                </a:cubicBezTo>
                <a:cubicBezTo>
                  <a:pt x="66" y="80"/>
                  <a:pt x="75" y="77"/>
                  <a:pt x="82" y="71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59"/>
                  <a:pt x="78" y="55"/>
                  <a:pt x="73" y="55"/>
                </a:cubicBezTo>
                <a:close/>
                <a:moveTo>
                  <a:pt x="108" y="55"/>
                </a:moveTo>
                <a:cubicBezTo>
                  <a:pt x="105" y="55"/>
                  <a:pt x="105" y="55"/>
                  <a:pt x="105" y="55"/>
                </a:cubicBezTo>
                <a:cubicBezTo>
                  <a:pt x="105" y="29"/>
                  <a:pt x="84" y="8"/>
                  <a:pt x="59" y="7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7" y="0"/>
                  <a:pt x="55" y="0"/>
                </a:cubicBezTo>
                <a:cubicBezTo>
                  <a:pt x="54" y="0"/>
                  <a:pt x="52" y="2"/>
                  <a:pt x="52" y="3"/>
                </a:cubicBezTo>
                <a:cubicBezTo>
                  <a:pt x="52" y="7"/>
                  <a:pt x="52" y="7"/>
                  <a:pt x="52" y="7"/>
                </a:cubicBezTo>
                <a:cubicBezTo>
                  <a:pt x="27" y="8"/>
                  <a:pt x="6" y="29"/>
                  <a:pt x="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6"/>
                  <a:pt x="0" y="58"/>
                </a:cubicBezTo>
                <a:cubicBezTo>
                  <a:pt x="0" y="60"/>
                  <a:pt x="1" y="61"/>
                  <a:pt x="3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8" y="85"/>
                  <a:pt x="28" y="105"/>
                  <a:pt x="52" y="106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2" y="111"/>
                  <a:pt x="54" y="112"/>
                  <a:pt x="55" y="112"/>
                </a:cubicBezTo>
                <a:cubicBezTo>
                  <a:pt x="57" y="112"/>
                  <a:pt x="59" y="111"/>
                  <a:pt x="59" y="109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83" y="105"/>
                  <a:pt x="103" y="85"/>
                  <a:pt x="105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0" y="61"/>
                  <a:pt x="111" y="60"/>
                  <a:pt x="111" y="58"/>
                </a:cubicBezTo>
                <a:cubicBezTo>
                  <a:pt x="111" y="56"/>
                  <a:pt x="110" y="55"/>
                  <a:pt x="108" y="55"/>
                </a:cubicBezTo>
                <a:close/>
                <a:moveTo>
                  <a:pt x="92" y="61"/>
                </a:moveTo>
                <a:cubicBezTo>
                  <a:pt x="95" y="61"/>
                  <a:pt x="95" y="61"/>
                  <a:pt x="95" y="61"/>
                </a:cubicBezTo>
                <a:cubicBezTo>
                  <a:pt x="93" y="80"/>
                  <a:pt x="78" y="95"/>
                  <a:pt x="59" y="96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2"/>
                  <a:pt x="57" y="91"/>
                  <a:pt x="55" y="91"/>
                </a:cubicBezTo>
                <a:cubicBezTo>
                  <a:pt x="54" y="91"/>
                  <a:pt x="52" y="92"/>
                  <a:pt x="52" y="94"/>
                </a:cubicBezTo>
                <a:cubicBezTo>
                  <a:pt x="52" y="96"/>
                  <a:pt x="52" y="96"/>
                  <a:pt x="52" y="96"/>
                </a:cubicBezTo>
                <a:cubicBezTo>
                  <a:pt x="33" y="95"/>
                  <a:pt x="18" y="80"/>
                  <a:pt x="16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20" y="61"/>
                  <a:pt x="22" y="60"/>
                  <a:pt x="22" y="58"/>
                </a:cubicBezTo>
                <a:cubicBezTo>
                  <a:pt x="22" y="56"/>
                  <a:pt x="20" y="55"/>
                  <a:pt x="19" y="55"/>
                </a:cubicBezTo>
                <a:cubicBezTo>
                  <a:pt x="15" y="55"/>
                  <a:pt x="15" y="55"/>
                  <a:pt x="15" y="55"/>
                </a:cubicBezTo>
                <a:cubicBezTo>
                  <a:pt x="16" y="35"/>
                  <a:pt x="32" y="18"/>
                  <a:pt x="52" y="16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20"/>
                  <a:pt x="54" y="22"/>
                  <a:pt x="55" y="22"/>
                </a:cubicBezTo>
                <a:cubicBezTo>
                  <a:pt x="57" y="22"/>
                  <a:pt x="59" y="20"/>
                  <a:pt x="59" y="19"/>
                </a:cubicBezTo>
                <a:cubicBezTo>
                  <a:pt x="59" y="16"/>
                  <a:pt x="59" y="16"/>
                  <a:pt x="59" y="16"/>
                </a:cubicBezTo>
                <a:cubicBezTo>
                  <a:pt x="79" y="18"/>
                  <a:pt x="95" y="35"/>
                  <a:pt x="96" y="55"/>
                </a:cubicBezTo>
                <a:cubicBezTo>
                  <a:pt x="92" y="55"/>
                  <a:pt x="92" y="55"/>
                  <a:pt x="92" y="55"/>
                </a:cubicBezTo>
                <a:cubicBezTo>
                  <a:pt x="91" y="55"/>
                  <a:pt x="89" y="56"/>
                  <a:pt x="89" y="58"/>
                </a:cubicBezTo>
                <a:cubicBezTo>
                  <a:pt x="89" y="60"/>
                  <a:pt x="91" y="61"/>
                  <a:pt x="92" y="6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9" name="Shape 1389"/>
          <p:cNvSpPr/>
          <p:nvPr/>
        </p:nvSpPr>
        <p:spPr>
          <a:xfrm>
            <a:off x="7162991" y="1530667"/>
            <a:ext cx="347662" cy="390525"/>
          </a:xfrm>
          <a:custGeom>
            <a:pathLst>
              <a:path extrusionOk="0" h="107" w="95">
                <a:moveTo>
                  <a:pt x="35" y="46"/>
                </a:moveTo>
                <a:cubicBezTo>
                  <a:pt x="32" y="46"/>
                  <a:pt x="30" y="49"/>
                  <a:pt x="30" y="51"/>
                </a:cubicBezTo>
                <a:cubicBezTo>
                  <a:pt x="30" y="54"/>
                  <a:pt x="32" y="56"/>
                  <a:pt x="35" y="56"/>
                </a:cubicBezTo>
                <a:cubicBezTo>
                  <a:pt x="38" y="56"/>
                  <a:pt x="40" y="54"/>
                  <a:pt x="40" y="51"/>
                </a:cubicBezTo>
                <a:cubicBezTo>
                  <a:pt x="40" y="49"/>
                  <a:pt x="38" y="46"/>
                  <a:pt x="35" y="46"/>
                </a:cubicBezTo>
                <a:close/>
                <a:moveTo>
                  <a:pt x="60" y="46"/>
                </a:moveTo>
                <a:cubicBezTo>
                  <a:pt x="57" y="46"/>
                  <a:pt x="55" y="49"/>
                  <a:pt x="55" y="51"/>
                </a:cubicBezTo>
                <a:cubicBezTo>
                  <a:pt x="55" y="54"/>
                  <a:pt x="57" y="56"/>
                  <a:pt x="60" y="56"/>
                </a:cubicBezTo>
                <a:cubicBezTo>
                  <a:pt x="63" y="56"/>
                  <a:pt x="65" y="54"/>
                  <a:pt x="65" y="51"/>
                </a:cubicBezTo>
                <a:cubicBezTo>
                  <a:pt x="65" y="49"/>
                  <a:pt x="63" y="46"/>
                  <a:pt x="60" y="46"/>
                </a:cubicBezTo>
                <a:close/>
                <a:moveTo>
                  <a:pt x="34" y="94"/>
                </a:moveTo>
                <a:cubicBezTo>
                  <a:pt x="34" y="94"/>
                  <a:pt x="28" y="100"/>
                  <a:pt x="26" y="105"/>
                </a:cubicBezTo>
                <a:cubicBezTo>
                  <a:pt x="25" y="106"/>
                  <a:pt x="40" y="104"/>
                  <a:pt x="46" y="102"/>
                </a:cubicBezTo>
                <a:cubicBezTo>
                  <a:pt x="52" y="101"/>
                  <a:pt x="73" y="105"/>
                  <a:pt x="77" y="106"/>
                </a:cubicBezTo>
                <a:cubicBezTo>
                  <a:pt x="80" y="107"/>
                  <a:pt x="78" y="105"/>
                  <a:pt x="75" y="100"/>
                </a:cubicBezTo>
                <a:cubicBezTo>
                  <a:pt x="73" y="97"/>
                  <a:pt x="69" y="94"/>
                  <a:pt x="69" y="94"/>
                </a:cubicBezTo>
                <a:cubicBezTo>
                  <a:pt x="66" y="92"/>
                  <a:pt x="64" y="87"/>
                  <a:pt x="67" y="85"/>
                </a:cubicBezTo>
                <a:cubicBezTo>
                  <a:pt x="73" y="81"/>
                  <a:pt x="78" y="74"/>
                  <a:pt x="81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91" y="66"/>
                  <a:pt x="95" y="63"/>
                  <a:pt x="95" y="58"/>
                </a:cubicBezTo>
                <a:cubicBezTo>
                  <a:pt x="95" y="49"/>
                  <a:pt x="95" y="49"/>
                  <a:pt x="95" y="49"/>
                </a:cubicBezTo>
                <a:cubicBezTo>
                  <a:pt x="95" y="45"/>
                  <a:pt x="93" y="43"/>
                  <a:pt x="91" y="41"/>
                </a:cubicBezTo>
                <a:cubicBezTo>
                  <a:pt x="91" y="28"/>
                  <a:pt x="87" y="18"/>
                  <a:pt x="79" y="10"/>
                </a:cubicBezTo>
                <a:cubicBezTo>
                  <a:pt x="72" y="3"/>
                  <a:pt x="61" y="0"/>
                  <a:pt x="47" y="0"/>
                </a:cubicBezTo>
                <a:cubicBezTo>
                  <a:pt x="34" y="0"/>
                  <a:pt x="23" y="3"/>
                  <a:pt x="16" y="10"/>
                </a:cubicBezTo>
                <a:cubicBezTo>
                  <a:pt x="8" y="18"/>
                  <a:pt x="4" y="28"/>
                  <a:pt x="4" y="41"/>
                </a:cubicBezTo>
                <a:cubicBezTo>
                  <a:pt x="1" y="43"/>
                  <a:pt x="0" y="45"/>
                  <a:pt x="0" y="49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3"/>
                  <a:pt x="3" y="66"/>
                  <a:pt x="8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8" y="77"/>
                  <a:pt x="26" y="85"/>
                  <a:pt x="34" y="90"/>
                </a:cubicBezTo>
                <a:cubicBezTo>
                  <a:pt x="36" y="91"/>
                  <a:pt x="35" y="92"/>
                  <a:pt x="34" y="94"/>
                </a:cubicBezTo>
                <a:close/>
                <a:moveTo>
                  <a:pt x="47" y="88"/>
                </a:moveTo>
                <a:cubicBezTo>
                  <a:pt x="41" y="88"/>
                  <a:pt x="31" y="82"/>
                  <a:pt x="24" y="73"/>
                </a:cubicBezTo>
                <a:cubicBezTo>
                  <a:pt x="29" y="75"/>
                  <a:pt x="34" y="76"/>
                  <a:pt x="39" y="76"/>
                </a:cubicBezTo>
                <a:cubicBezTo>
                  <a:pt x="40" y="78"/>
                  <a:pt x="43" y="80"/>
                  <a:pt x="47" y="80"/>
                </a:cubicBezTo>
                <a:cubicBezTo>
                  <a:pt x="51" y="80"/>
                  <a:pt x="55" y="77"/>
                  <a:pt x="55" y="74"/>
                </a:cubicBezTo>
                <a:cubicBezTo>
                  <a:pt x="55" y="71"/>
                  <a:pt x="51" y="68"/>
                  <a:pt x="47" y="68"/>
                </a:cubicBezTo>
                <a:cubicBezTo>
                  <a:pt x="43" y="68"/>
                  <a:pt x="40" y="69"/>
                  <a:pt x="39" y="71"/>
                </a:cubicBezTo>
                <a:cubicBezTo>
                  <a:pt x="32" y="71"/>
                  <a:pt x="24" y="69"/>
                  <a:pt x="20" y="64"/>
                </a:cubicBezTo>
                <a:cubicBezTo>
                  <a:pt x="18" y="60"/>
                  <a:pt x="18" y="56"/>
                  <a:pt x="18" y="51"/>
                </a:cubicBezTo>
                <a:cubicBezTo>
                  <a:pt x="18" y="50"/>
                  <a:pt x="18" y="49"/>
                  <a:pt x="18" y="48"/>
                </a:cubicBezTo>
                <a:cubicBezTo>
                  <a:pt x="26" y="47"/>
                  <a:pt x="34" y="38"/>
                  <a:pt x="34" y="28"/>
                </a:cubicBezTo>
                <a:cubicBezTo>
                  <a:pt x="34" y="26"/>
                  <a:pt x="34" y="27"/>
                  <a:pt x="3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7" y="30"/>
                  <a:pt x="37" y="31"/>
                </a:cubicBezTo>
                <a:cubicBezTo>
                  <a:pt x="45" y="40"/>
                  <a:pt x="55" y="39"/>
                  <a:pt x="60" y="43"/>
                </a:cubicBezTo>
                <a:cubicBezTo>
                  <a:pt x="60" y="41"/>
                  <a:pt x="59" y="39"/>
                  <a:pt x="58" y="38"/>
                </a:cubicBezTo>
                <a:cubicBezTo>
                  <a:pt x="66" y="39"/>
                  <a:pt x="73" y="42"/>
                  <a:pt x="77" y="45"/>
                </a:cubicBezTo>
                <a:cubicBezTo>
                  <a:pt x="77" y="47"/>
                  <a:pt x="77" y="49"/>
                  <a:pt x="77" y="51"/>
                </a:cubicBezTo>
                <a:cubicBezTo>
                  <a:pt x="77" y="75"/>
                  <a:pt x="58" y="88"/>
                  <a:pt x="47" y="88"/>
                </a:cubicBezTo>
                <a:close/>
                <a:moveTo>
                  <a:pt x="82" y="40"/>
                </a:moveTo>
                <a:cubicBezTo>
                  <a:pt x="81" y="32"/>
                  <a:pt x="79" y="26"/>
                  <a:pt x="75" y="21"/>
                </a:cubicBezTo>
                <a:cubicBezTo>
                  <a:pt x="69" y="13"/>
                  <a:pt x="59" y="9"/>
                  <a:pt x="47" y="9"/>
                </a:cubicBezTo>
                <a:cubicBezTo>
                  <a:pt x="35" y="9"/>
                  <a:pt x="26" y="13"/>
                  <a:pt x="20" y="21"/>
                </a:cubicBezTo>
                <a:cubicBezTo>
                  <a:pt x="16" y="26"/>
                  <a:pt x="14" y="32"/>
                  <a:pt x="12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10" y="17"/>
                  <a:pt x="23" y="5"/>
                  <a:pt x="47" y="5"/>
                </a:cubicBezTo>
                <a:cubicBezTo>
                  <a:pt x="72" y="5"/>
                  <a:pt x="85" y="17"/>
                  <a:pt x="86" y="40"/>
                </a:cubicBezTo>
                <a:lnTo>
                  <a:pt x="82" y="4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0" name="Shape 1390"/>
          <p:cNvSpPr/>
          <p:nvPr/>
        </p:nvSpPr>
        <p:spPr>
          <a:xfrm>
            <a:off x="4370976" y="2998708"/>
            <a:ext cx="300038" cy="378619"/>
          </a:xfrm>
          <a:custGeom>
            <a:pathLst>
              <a:path extrusionOk="0" h="104" w="82">
                <a:moveTo>
                  <a:pt x="17" y="14"/>
                </a:moveTo>
                <a:cubicBezTo>
                  <a:pt x="15" y="14"/>
                  <a:pt x="14" y="15"/>
                  <a:pt x="14" y="17"/>
                </a:cubicBezTo>
                <a:cubicBezTo>
                  <a:pt x="14" y="18"/>
                  <a:pt x="15" y="19"/>
                  <a:pt x="17" y="19"/>
                </a:cubicBezTo>
                <a:cubicBezTo>
                  <a:pt x="70" y="19"/>
                  <a:pt x="70" y="19"/>
                  <a:pt x="70" y="19"/>
                </a:cubicBezTo>
                <a:cubicBezTo>
                  <a:pt x="72" y="19"/>
                  <a:pt x="73" y="18"/>
                  <a:pt x="73" y="17"/>
                </a:cubicBezTo>
                <a:cubicBezTo>
                  <a:pt x="73" y="15"/>
                  <a:pt x="72" y="14"/>
                  <a:pt x="70" y="14"/>
                </a:cubicBezTo>
                <a:lnTo>
                  <a:pt x="17" y="14"/>
                </a:lnTo>
                <a:close/>
                <a:moveTo>
                  <a:pt x="79" y="27"/>
                </a:moveTo>
                <a:cubicBezTo>
                  <a:pt x="16" y="27"/>
                  <a:pt x="16" y="27"/>
                  <a:pt x="16" y="27"/>
                </a:cubicBezTo>
                <a:cubicBezTo>
                  <a:pt x="10" y="27"/>
                  <a:pt x="5" y="22"/>
                  <a:pt x="5" y="16"/>
                </a:cubicBezTo>
                <a:cubicBezTo>
                  <a:pt x="5" y="10"/>
                  <a:pt x="10" y="6"/>
                  <a:pt x="16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1" y="6"/>
                  <a:pt x="82" y="4"/>
                  <a:pt x="82" y="3"/>
                </a:cubicBezTo>
                <a:cubicBezTo>
                  <a:pt x="82" y="1"/>
                  <a:pt x="81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7"/>
                  <a:pt x="7" y="104"/>
                  <a:pt x="16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1" y="104"/>
                  <a:pt x="82" y="103"/>
                  <a:pt x="82" y="101"/>
                </a:cubicBezTo>
                <a:cubicBezTo>
                  <a:pt x="82" y="30"/>
                  <a:pt x="82" y="30"/>
                  <a:pt x="82" y="30"/>
                </a:cubicBezTo>
                <a:cubicBezTo>
                  <a:pt x="82" y="28"/>
                  <a:pt x="81" y="27"/>
                  <a:pt x="79" y="27"/>
                </a:cubicBezTo>
                <a:close/>
                <a:moveTo>
                  <a:pt x="59" y="57"/>
                </a:moveTo>
                <a:cubicBezTo>
                  <a:pt x="62" y="58"/>
                  <a:pt x="62" y="58"/>
                  <a:pt x="62" y="58"/>
                </a:cubicBezTo>
                <a:cubicBezTo>
                  <a:pt x="62" y="63"/>
                  <a:pt x="62" y="63"/>
                  <a:pt x="62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59" y="61"/>
                  <a:pt x="59" y="59"/>
                  <a:pt x="59" y="57"/>
                </a:cubicBezTo>
                <a:close/>
                <a:moveTo>
                  <a:pt x="49" y="41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6"/>
                  <a:pt x="53" y="46"/>
                  <a:pt x="53" y="46"/>
                </a:cubicBezTo>
                <a:cubicBezTo>
                  <a:pt x="51" y="45"/>
                  <a:pt x="49" y="44"/>
                  <a:pt x="47" y="43"/>
                </a:cubicBezTo>
                <a:lnTo>
                  <a:pt x="49" y="41"/>
                </a:lnTo>
                <a:close/>
                <a:moveTo>
                  <a:pt x="32" y="40"/>
                </a:moveTo>
                <a:cubicBezTo>
                  <a:pt x="35" y="43"/>
                  <a:pt x="35" y="43"/>
                  <a:pt x="35" y="43"/>
                </a:cubicBezTo>
                <a:cubicBezTo>
                  <a:pt x="34" y="43"/>
                  <a:pt x="33" y="44"/>
                  <a:pt x="32" y="44"/>
                </a:cubicBezTo>
                <a:cubicBezTo>
                  <a:pt x="31" y="45"/>
                  <a:pt x="30" y="45"/>
                  <a:pt x="29" y="46"/>
                </a:cubicBezTo>
                <a:cubicBezTo>
                  <a:pt x="28" y="43"/>
                  <a:pt x="28" y="43"/>
                  <a:pt x="28" y="43"/>
                </a:cubicBezTo>
                <a:lnTo>
                  <a:pt x="32" y="40"/>
                </a:lnTo>
                <a:close/>
                <a:moveTo>
                  <a:pt x="23" y="63"/>
                </a:moveTo>
                <a:cubicBezTo>
                  <a:pt x="20" y="63"/>
                  <a:pt x="20" y="63"/>
                  <a:pt x="20" y="63"/>
                </a:cubicBezTo>
                <a:cubicBezTo>
                  <a:pt x="20" y="57"/>
                  <a:pt x="20" y="57"/>
                  <a:pt x="20" y="57"/>
                </a:cubicBezTo>
                <a:cubicBezTo>
                  <a:pt x="23" y="57"/>
                  <a:pt x="23" y="57"/>
                  <a:pt x="23" y="57"/>
                </a:cubicBezTo>
                <a:cubicBezTo>
                  <a:pt x="22" y="59"/>
                  <a:pt x="22" y="61"/>
                  <a:pt x="23" y="63"/>
                </a:cubicBezTo>
                <a:close/>
                <a:moveTo>
                  <a:pt x="32" y="80"/>
                </a:moveTo>
                <a:cubicBezTo>
                  <a:pt x="28" y="77"/>
                  <a:pt x="28" y="77"/>
                  <a:pt x="28" y="77"/>
                </a:cubicBezTo>
                <a:cubicBezTo>
                  <a:pt x="29" y="74"/>
                  <a:pt x="29" y="74"/>
                  <a:pt x="29" y="74"/>
                </a:cubicBezTo>
                <a:cubicBezTo>
                  <a:pt x="30" y="75"/>
                  <a:pt x="32" y="76"/>
                  <a:pt x="34" y="77"/>
                </a:cubicBezTo>
                <a:lnTo>
                  <a:pt x="32" y="80"/>
                </a:lnTo>
                <a:close/>
                <a:moveTo>
                  <a:pt x="55" y="93"/>
                </a:moveTo>
                <a:cubicBezTo>
                  <a:pt x="47" y="79"/>
                  <a:pt x="47" y="79"/>
                  <a:pt x="47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7" y="75"/>
                  <a:pt x="47" y="75"/>
                  <a:pt x="47" y="75"/>
                </a:cubicBezTo>
                <a:cubicBezTo>
                  <a:pt x="39" y="78"/>
                  <a:pt x="31" y="75"/>
                  <a:pt x="27" y="68"/>
                </a:cubicBezTo>
                <a:cubicBezTo>
                  <a:pt x="22" y="60"/>
                  <a:pt x="25" y="51"/>
                  <a:pt x="33" y="46"/>
                </a:cubicBezTo>
                <a:cubicBezTo>
                  <a:pt x="41" y="42"/>
                  <a:pt x="51" y="44"/>
                  <a:pt x="55" y="52"/>
                </a:cubicBezTo>
                <a:cubicBezTo>
                  <a:pt x="59" y="59"/>
                  <a:pt x="57" y="68"/>
                  <a:pt x="51" y="73"/>
                </a:cubicBezTo>
                <a:cubicBezTo>
                  <a:pt x="53" y="75"/>
                  <a:pt x="53" y="75"/>
                  <a:pt x="53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62" y="88"/>
                  <a:pt x="62" y="88"/>
                  <a:pt x="62" y="88"/>
                </a:cubicBezTo>
                <a:lnTo>
                  <a:pt x="55" y="93"/>
                </a:lnTo>
                <a:close/>
                <a:moveTo>
                  <a:pt x="51" y="54"/>
                </a:moveTo>
                <a:cubicBezTo>
                  <a:pt x="48" y="49"/>
                  <a:pt x="41" y="47"/>
                  <a:pt x="35" y="50"/>
                </a:cubicBezTo>
                <a:cubicBezTo>
                  <a:pt x="30" y="53"/>
                  <a:pt x="28" y="60"/>
                  <a:pt x="31" y="66"/>
                </a:cubicBezTo>
                <a:cubicBezTo>
                  <a:pt x="34" y="71"/>
                  <a:pt x="41" y="73"/>
                  <a:pt x="47" y="70"/>
                </a:cubicBezTo>
                <a:cubicBezTo>
                  <a:pt x="52" y="67"/>
                  <a:pt x="54" y="60"/>
                  <a:pt x="51" y="54"/>
                </a:cubicBezTo>
                <a:close/>
                <a:moveTo>
                  <a:pt x="43" y="67"/>
                </a:moveTo>
                <a:cubicBezTo>
                  <a:pt x="40" y="67"/>
                  <a:pt x="40" y="67"/>
                  <a:pt x="40" y="67"/>
                </a:cubicBezTo>
                <a:cubicBezTo>
                  <a:pt x="40" y="64"/>
                  <a:pt x="40" y="64"/>
                  <a:pt x="40" y="64"/>
                </a:cubicBezTo>
                <a:cubicBezTo>
                  <a:pt x="43" y="64"/>
                  <a:pt x="43" y="64"/>
                  <a:pt x="43" y="64"/>
                </a:cubicBezTo>
                <a:lnTo>
                  <a:pt x="43" y="67"/>
                </a:lnTo>
                <a:close/>
                <a:moveTo>
                  <a:pt x="45" y="59"/>
                </a:moveTo>
                <a:cubicBezTo>
                  <a:pt x="45" y="59"/>
                  <a:pt x="45" y="60"/>
                  <a:pt x="44" y="60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3" y="61"/>
                  <a:pt x="43" y="62"/>
                </a:cubicBezTo>
                <a:cubicBezTo>
                  <a:pt x="43" y="62"/>
                  <a:pt x="43" y="62"/>
                  <a:pt x="43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40" y="62"/>
                  <a:pt x="40" y="61"/>
                  <a:pt x="40" y="61"/>
                </a:cubicBezTo>
                <a:cubicBezTo>
                  <a:pt x="41" y="60"/>
                  <a:pt x="41" y="60"/>
                  <a:pt x="42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3" y="58"/>
                  <a:pt x="43" y="58"/>
                </a:cubicBezTo>
                <a:cubicBezTo>
                  <a:pt x="43" y="58"/>
                  <a:pt x="43" y="57"/>
                  <a:pt x="43" y="57"/>
                </a:cubicBezTo>
                <a:cubicBezTo>
                  <a:pt x="43" y="57"/>
                  <a:pt x="43" y="56"/>
                  <a:pt x="43" y="56"/>
                </a:cubicBezTo>
                <a:cubicBezTo>
                  <a:pt x="43" y="55"/>
                  <a:pt x="42" y="55"/>
                  <a:pt x="41" y="55"/>
                </a:cubicBezTo>
                <a:cubicBezTo>
                  <a:pt x="41" y="55"/>
                  <a:pt x="40" y="55"/>
                  <a:pt x="40" y="56"/>
                </a:cubicBezTo>
                <a:cubicBezTo>
                  <a:pt x="39" y="56"/>
                  <a:pt x="39" y="57"/>
                  <a:pt x="39" y="57"/>
                </a:cubicBezTo>
                <a:cubicBezTo>
                  <a:pt x="37" y="57"/>
                  <a:pt x="37" y="57"/>
                  <a:pt x="37" y="57"/>
                </a:cubicBezTo>
                <a:cubicBezTo>
                  <a:pt x="37" y="56"/>
                  <a:pt x="37" y="54"/>
                  <a:pt x="38" y="54"/>
                </a:cubicBezTo>
                <a:cubicBezTo>
                  <a:pt x="39" y="53"/>
                  <a:pt x="40" y="53"/>
                  <a:pt x="41" y="53"/>
                </a:cubicBezTo>
                <a:cubicBezTo>
                  <a:pt x="43" y="53"/>
                  <a:pt x="44" y="53"/>
                  <a:pt x="45" y="54"/>
                </a:cubicBezTo>
                <a:cubicBezTo>
                  <a:pt x="46" y="55"/>
                  <a:pt x="46" y="56"/>
                  <a:pt x="46" y="57"/>
                </a:cubicBezTo>
                <a:cubicBezTo>
                  <a:pt x="46" y="58"/>
                  <a:pt x="46" y="58"/>
                  <a:pt x="45" y="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91" name="Shape 1391"/>
          <p:cNvGrpSpPr/>
          <p:nvPr/>
        </p:nvGrpSpPr>
        <p:grpSpPr>
          <a:xfrm>
            <a:off x="4706732" y="1344930"/>
            <a:ext cx="2456259" cy="2451497"/>
            <a:chOff x="6310313" y="1685925"/>
            <a:chExt cx="3275012" cy="3268663"/>
          </a:xfrm>
        </p:grpSpPr>
        <p:sp>
          <p:nvSpPr>
            <p:cNvPr id="1392" name="Shape 1392"/>
            <p:cNvSpPr/>
            <p:nvPr/>
          </p:nvSpPr>
          <p:spPr>
            <a:xfrm>
              <a:off x="6315075" y="1900238"/>
              <a:ext cx="930275" cy="1360487"/>
            </a:xfrm>
            <a:custGeom>
              <a:pathLst>
                <a:path extrusionOk="0" h="280" w="191">
                  <a:moveTo>
                    <a:pt x="152" y="23"/>
                  </a:moveTo>
                  <a:cubicBezTo>
                    <a:pt x="151" y="27"/>
                    <a:pt x="151" y="27"/>
                    <a:pt x="151" y="27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87" y="81"/>
                    <a:pt x="36" y="162"/>
                    <a:pt x="24" y="254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3"/>
                    <a:pt x="11" y="263"/>
                    <a:pt x="11" y="263"/>
                  </a:cubicBezTo>
                  <a:cubicBezTo>
                    <a:pt x="20" y="166"/>
                    <a:pt x="72" y="78"/>
                    <a:pt x="152" y="23"/>
                  </a:cubicBezTo>
                  <a:moveTo>
                    <a:pt x="170" y="0"/>
                  </a:moveTo>
                  <a:cubicBezTo>
                    <a:pt x="75" y="54"/>
                    <a:pt x="9" y="153"/>
                    <a:pt x="0" y="267"/>
                  </a:cubicBezTo>
                  <a:cubicBezTo>
                    <a:pt x="13" y="280"/>
                    <a:pt x="13" y="280"/>
                    <a:pt x="13" y="280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6" y="158"/>
                    <a:pt x="106" y="73"/>
                    <a:pt x="191" y="26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Shape 1393"/>
            <p:cNvSpPr/>
            <p:nvPr/>
          </p:nvSpPr>
          <p:spPr>
            <a:xfrm>
              <a:off x="7216775" y="1685925"/>
              <a:ext cx="1566862" cy="374650"/>
            </a:xfrm>
            <a:custGeom>
              <a:pathLst>
                <a:path extrusionOk="0" h="77" w="322">
                  <a:moveTo>
                    <a:pt x="151" y="11"/>
                  </a:moveTo>
                  <a:cubicBezTo>
                    <a:pt x="200" y="11"/>
                    <a:pt x="249" y="22"/>
                    <a:pt x="293" y="43"/>
                  </a:cubicBezTo>
                  <a:cubicBezTo>
                    <a:pt x="288" y="45"/>
                    <a:pt x="288" y="45"/>
                    <a:pt x="288" y="45"/>
                  </a:cubicBezTo>
                  <a:cubicBezTo>
                    <a:pt x="291" y="55"/>
                    <a:pt x="291" y="55"/>
                    <a:pt x="291" y="55"/>
                  </a:cubicBezTo>
                  <a:cubicBezTo>
                    <a:pt x="291" y="56"/>
                    <a:pt x="291" y="56"/>
                    <a:pt x="291" y="56"/>
                  </a:cubicBezTo>
                  <a:cubicBezTo>
                    <a:pt x="248" y="34"/>
                    <a:pt x="200" y="23"/>
                    <a:pt x="151" y="23"/>
                  </a:cubicBezTo>
                  <a:cubicBezTo>
                    <a:pt x="108" y="23"/>
                    <a:pt x="66" y="31"/>
                    <a:pt x="27" y="48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57" y="21"/>
                    <a:pt x="103" y="11"/>
                    <a:pt x="151" y="11"/>
                  </a:cubicBezTo>
                  <a:moveTo>
                    <a:pt x="151" y="0"/>
                  </a:moveTo>
                  <a:cubicBezTo>
                    <a:pt x="98" y="0"/>
                    <a:pt x="49" y="12"/>
                    <a:pt x="5" y="3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66" y="43"/>
                    <a:pt x="107" y="33"/>
                    <a:pt x="151" y="33"/>
                  </a:cubicBezTo>
                  <a:cubicBezTo>
                    <a:pt x="208" y="33"/>
                    <a:pt x="262" y="49"/>
                    <a:pt x="308" y="77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22" y="47"/>
                    <a:pt x="322" y="47"/>
                    <a:pt x="322" y="47"/>
                  </a:cubicBezTo>
                  <a:cubicBezTo>
                    <a:pt x="272" y="17"/>
                    <a:pt x="213" y="0"/>
                    <a:pt x="15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Shape 1394"/>
            <p:cNvSpPr/>
            <p:nvPr/>
          </p:nvSpPr>
          <p:spPr>
            <a:xfrm>
              <a:off x="6310313" y="3279775"/>
              <a:ext cx="798512" cy="1389062"/>
            </a:xfrm>
            <a:custGeom>
              <a:pathLst>
                <a:path extrusionOk="0" h="286" w="164">
                  <a:moveTo>
                    <a:pt x="23" y="25"/>
                  </a:moveTo>
                  <a:cubicBezTo>
                    <a:pt x="26" y="70"/>
                    <a:pt x="37" y="113"/>
                    <a:pt x="58" y="153"/>
                  </a:cubicBezTo>
                  <a:cubicBezTo>
                    <a:pt x="79" y="194"/>
                    <a:pt x="110" y="231"/>
                    <a:pt x="148" y="260"/>
                  </a:cubicBezTo>
                  <a:cubicBezTo>
                    <a:pt x="151" y="273"/>
                    <a:pt x="151" y="273"/>
                    <a:pt x="151" y="273"/>
                  </a:cubicBezTo>
                  <a:cubicBezTo>
                    <a:pt x="148" y="274"/>
                    <a:pt x="148" y="274"/>
                    <a:pt x="148" y="274"/>
                  </a:cubicBezTo>
                  <a:cubicBezTo>
                    <a:pt x="68" y="218"/>
                    <a:pt x="19" y="129"/>
                    <a:pt x="12" y="32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5"/>
                    <a:pt x="23" y="25"/>
                    <a:pt x="23" y="25"/>
                  </a:cubicBezTo>
                  <a:moveTo>
                    <a:pt x="34" y="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24"/>
                    <a:pt x="58" y="225"/>
                    <a:pt x="146" y="286"/>
                  </a:cubicBezTo>
                  <a:cubicBezTo>
                    <a:pt x="164" y="281"/>
                    <a:pt x="164" y="281"/>
                    <a:pt x="164" y="281"/>
                  </a:cubicBezTo>
                  <a:cubicBezTo>
                    <a:pt x="157" y="253"/>
                    <a:pt x="157" y="253"/>
                    <a:pt x="157" y="253"/>
                  </a:cubicBezTo>
                  <a:cubicBezTo>
                    <a:pt x="82" y="198"/>
                    <a:pt x="33" y="109"/>
                    <a:pt x="33" y="9"/>
                  </a:cubicBezTo>
                  <a:cubicBezTo>
                    <a:pt x="33" y="6"/>
                    <a:pt x="34" y="3"/>
                    <a:pt x="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Shape 1395"/>
            <p:cNvSpPr/>
            <p:nvPr/>
          </p:nvSpPr>
          <p:spPr>
            <a:xfrm>
              <a:off x="8778875" y="1973263"/>
              <a:ext cx="806450" cy="1374775"/>
            </a:xfrm>
            <a:custGeom>
              <a:pathLst>
                <a:path extrusionOk="0" h="283" w="166">
                  <a:moveTo>
                    <a:pt x="18" y="11"/>
                  </a:moveTo>
                  <a:cubicBezTo>
                    <a:pt x="98" y="68"/>
                    <a:pt x="149" y="158"/>
                    <a:pt x="155" y="256"/>
                  </a:cubicBezTo>
                  <a:cubicBezTo>
                    <a:pt x="151" y="251"/>
                    <a:pt x="151" y="251"/>
                    <a:pt x="151" y="251"/>
                  </a:cubicBezTo>
                  <a:cubicBezTo>
                    <a:pt x="143" y="258"/>
                    <a:pt x="143" y="258"/>
                    <a:pt x="143" y="258"/>
                  </a:cubicBezTo>
                  <a:cubicBezTo>
                    <a:pt x="138" y="166"/>
                    <a:pt x="91" y="81"/>
                    <a:pt x="17" y="25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2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4" y="87"/>
                    <a:pt x="133" y="177"/>
                    <a:pt x="133" y="278"/>
                  </a:cubicBezTo>
                  <a:cubicBezTo>
                    <a:pt x="133" y="280"/>
                    <a:pt x="133" y="282"/>
                    <a:pt x="133" y="283"/>
                  </a:cubicBezTo>
                  <a:cubicBezTo>
                    <a:pt x="151" y="266"/>
                    <a:pt x="151" y="266"/>
                    <a:pt x="151" y="266"/>
                  </a:cubicBezTo>
                  <a:cubicBezTo>
                    <a:pt x="166" y="282"/>
                    <a:pt x="166" y="282"/>
                    <a:pt x="166" y="282"/>
                  </a:cubicBezTo>
                  <a:cubicBezTo>
                    <a:pt x="166" y="281"/>
                    <a:pt x="166" y="279"/>
                    <a:pt x="166" y="278"/>
                  </a:cubicBezTo>
                  <a:cubicBezTo>
                    <a:pt x="166" y="162"/>
                    <a:pt x="108" y="60"/>
                    <a:pt x="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Shape 1396"/>
            <p:cNvSpPr/>
            <p:nvPr/>
          </p:nvSpPr>
          <p:spPr>
            <a:xfrm>
              <a:off x="8661400" y="3381375"/>
              <a:ext cx="919162" cy="1370012"/>
            </a:xfrm>
            <a:custGeom>
              <a:pathLst>
                <a:path extrusionOk="0" h="282" w="189">
                  <a:moveTo>
                    <a:pt x="175" y="15"/>
                  </a:moveTo>
                  <a:cubicBezTo>
                    <a:pt x="178" y="18"/>
                    <a:pt x="178" y="18"/>
                    <a:pt x="178" y="18"/>
                  </a:cubicBezTo>
                  <a:cubicBezTo>
                    <a:pt x="169" y="117"/>
                    <a:pt x="116" y="205"/>
                    <a:pt x="35" y="259"/>
                  </a:cubicBezTo>
                  <a:cubicBezTo>
                    <a:pt x="36" y="253"/>
                    <a:pt x="36" y="253"/>
                    <a:pt x="36" y="253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104" y="199"/>
                    <a:pt x="156" y="116"/>
                    <a:pt x="166" y="23"/>
                  </a:cubicBezTo>
                  <a:cubicBezTo>
                    <a:pt x="175" y="15"/>
                    <a:pt x="175" y="15"/>
                    <a:pt x="175" y="15"/>
                  </a:cubicBezTo>
                  <a:moveTo>
                    <a:pt x="175" y="0"/>
                  </a:moveTo>
                  <a:cubicBezTo>
                    <a:pt x="156" y="18"/>
                    <a:pt x="156" y="18"/>
                    <a:pt x="156" y="18"/>
                  </a:cubicBezTo>
                  <a:cubicBezTo>
                    <a:pt x="146" y="120"/>
                    <a:pt x="85" y="207"/>
                    <a:pt x="0" y="254"/>
                  </a:cubicBezTo>
                  <a:cubicBezTo>
                    <a:pt x="23" y="260"/>
                    <a:pt x="23" y="260"/>
                    <a:pt x="23" y="260"/>
                  </a:cubicBezTo>
                  <a:cubicBezTo>
                    <a:pt x="18" y="282"/>
                    <a:pt x="18" y="282"/>
                    <a:pt x="18" y="282"/>
                  </a:cubicBezTo>
                  <a:cubicBezTo>
                    <a:pt x="113" y="228"/>
                    <a:pt x="180" y="130"/>
                    <a:pt x="189" y="14"/>
                  </a:cubicBezTo>
                  <a:cubicBezTo>
                    <a:pt x="175" y="0"/>
                    <a:pt x="175" y="0"/>
                    <a:pt x="1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Shape 1397"/>
            <p:cNvSpPr/>
            <p:nvPr/>
          </p:nvSpPr>
          <p:spPr>
            <a:xfrm>
              <a:off x="7108825" y="4576763"/>
              <a:ext cx="1566862" cy="377825"/>
            </a:xfrm>
            <a:custGeom>
              <a:pathLst>
                <a:path extrusionOk="0" h="78" w="322">
                  <a:moveTo>
                    <a:pt x="31" y="22"/>
                  </a:moveTo>
                  <a:cubicBezTo>
                    <a:pt x="75" y="44"/>
                    <a:pt x="123" y="56"/>
                    <a:pt x="173" y="56"/>
                  </a:cubicBezTo>
                  <a:cubicBezTo>
                    <a:pt x="216" y="56"/>
                    <a:pt x="258" y="47"/>
                    <a:pt x="297" y="30"/>
                  </a:cubicBezTo>
                  <a:cubicBezTo>
                    <a:pt x="309" y="33"/>
                    <a:pt x="309" y="33"/>
                    <a:pt x="309" y="3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265" y="58"/>
                    <a:pt x="220" y="68"/>
                    <a:pt x="173" y="68"/>
                  </a:cubicBezTo>
                  <a:cubicBezTo>
                    <a:pt x="123" y="68"/>
                    <a:pt x="73" y="56"/>
                    <a:pt x="29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moveTo>
                    <a:pt x="14" y="0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51" y="61"/>
                    <a:pt x="110" y="78"/>
                    <a:pt x="173" y="78"/>
                  </a:cubicBezTo>
                  <a:cubicBezTo>
                    <a:pt x="224" y="78"/>
                    <a:pt x="273" y="67"/>
                    <a:pt x="317" y="46"/>
                  </a:cubicBezTo>
                  <a:cubicBezTo>
                    <a:pt x="322" y="26"/>
                    <a:pt x="322" y="26"/>
                    <a:pt x="322" y="26"/>
                  </a:cubicBezTo>
                  <a:cubicBezTo>
                    <a:pt x="296" y="19"/>
                    <a:pt x="296" y="19"/>
                    <a:pt x="296" y="19"/>
                  </a:cubicBezTo>
                  <a:cubicBezTo>
                    <a:pt x="259" y="36"/>
                    <a:pt x="217" y="45"/>
                    <a:pt x="173" y="45"/>
                  </a:cubicBezTo>
                  <a:cubicBezTo>
                    <a:pt x="115" y="45"/>
                    <a:pt x="60" y="29"/>
                    <a:pt x="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98" name="Shape 1398"/>
          <p:cNvSpPr/>
          <p:nvPr/>
        </p:nvSpPr>
        <p:spPr>
          <a:xfrm>
            <a:off x="5966414" y="1199674"/>
            <a:ext cx="72628" cy="105965"/>
          </a:xfrm>
          <a:custGeom>
            <a:pathLst>
              <a:path extrusionOk="0" h="29" w="20">
                <a:moveTo>
                  <a:pt x="3" y="0"/>
                </a:moveTo>
                <a:cubicBezTo>
                  <a:pt x="2" y="0"/>
                  <a:pt x="3" y="1"/>
                  <a:pt x="2" y="2"/>
                </a:cubicBezTo>
                <a:cubicBezTo>
                  <a:pt x="0" y="2"/>
                  <a:pt x="1" y="18"/>
                  <a:pt x="3" y="18"/>
                </a:cubicBezTo>
                <a:cubicBezTo>
                  <a:pt x="4" y="19"/>
                  <a:pt x="5" y="13"/>
                  <a:pt x="5" y="12"/>
                </a:cubicBezTo>
                <a:cubicBezTo>
                  <a:pt x="5" y="10"/>
                  <a:pt x="14" y="19"/>
                  <a:pt x="14" y="29"/>
                </a:cubicBezTo>
                <a:cubicBezTo>
                  <a:pt x="17" y="28"/>
                  <a:pt x="17" y="20"/>
                  <a:pt x="11" y="10"/>
                </a:cubicBezTo>
                <a:cubicBezTo>
                  <a:pt x="19" y="14"/>
                  <a:pt x="20" y="14"/>
                  <a:pt x="17" y="11"/>
                </a:cubicBezTo>
                <a:cubicBezTo>
                  <a:pt x="13" y="7"/>
                  <a:pt x="8" y="2"/>
                  <a:pt x="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9" name="Shape 1399"/>
          <p:cNvSpPr/>
          <p:nvPr/>
        </p:nvSpPr>
        <p:spPr>
          <a:xfrm>
            <a:off x="7079647" y="1942624"/>
            <a:ext cx="105965" cy="76200"/>
          </a:xfrm>
          <a:custGeom>
            <a:pathLst>
              <a:path extrusionOk="0" h="21" w="29">
                <a:moveTo>
                  <a:pt x="29" y="3"/>
                </a:moveTo>
                <a:cubicBezTo>
                  <a:pt x="29" y="2"/>
                  <a:pt x="27" y="4"/>
                  <a:pt x="27" y="2"/>
                </a:cubicBezTo>
                <a:cubicBezTo>
                  <a:pt x="27" y="0"/>
                  <a:pt x="10" y="1"/>
                  <a:pt x="11" y="3"/>
                </a:cubicBezTo>
                <a:cubicBezTo>
                  <a:pt x="10" y="4"/>
                  <a:pt x="16" y="5"/>
                  <a:pt x="17" y="5"/>
                </a:cubicBezTo>
                <a:cubicBezTo>
                  <a:pt x="19" y="5"/>
                  <a:pt x="10" y="14"/>
                  <a:pt x="0" y="14"/>
                </a:cubicBezTo>
                <a:cubicBezTo>
                  <a:pt x="1" y="17"/>
                  <a:pt x="8" y="17"/>
                  <a:pt x="18" y="11"/>
                </a:cubicBezTo>
                <a:cubicBezTo>
                  <a:pt x="14" y="19"/>
                  <a:pt x="14" y="21"/>
                  <a:pt x="18" y="17"/>
                </a:cubicBezTo>
                <a:cubicBezTo>
                  <a:pt x="22" y="13"/>
                  <a:pt x="27" y="9"/>
                  <a:pt x="29" y="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0" name="Shape 1400"/>
          <p:cNvSpPr/>
          <p:nvPr/>
        </p:nvSpPr>
        <p:spPr>
          <a:xfrm>
            <a:off x="7010591" y="3246358"/>
            <a:ext cx="116681" cy="65484"/>
          </a:xfrm>
          <a:custGeom>
            <a:pathLst>
              <a:path extrusionOk="0" h="18" w="32">
                <a:moveTo>
                  <a:pt x="31" y="11"/>
                </a:moveTo>
                <a:cubicBezTo>
                  <a:pt x="32" y="10"/>
                  <a:pt x="30" y="10"/>
                  <a:pt x="30" y="9"/>
                </a:cubicBezTo>
                <a:cubicBezTo>
                  <a:pt x="32" y="7"/>
                  <a:pt x="17" y="0"/>
                  <a:pt x="16" y="1"/>
                </a:cubicBezTo>
                <a:cubicBezTo>
                  <a:pt x="15" y="1"/>
                  <a:pt x="19" y="6"/>
                  <a:pt x="20" y="7"/>
                </a:cubicBezTo>
                <a:cubicBezTo>
                  <a:pt x="22" y="7"/>
                  <a:pt x="9" y="10"/>
                  <a:pt x="1" y="5"/>
                </a:cubicBezTo>
                <a:cubicBezTo>
                  <a:pt x="0" y="8"/>
                  <a:pt x="7" y="12"/>
                  <a:pt x="19" y="12"/>
                </a:cubicBezTo>
                <a:cubicBezTo>
                  <a:pt x="11" y="16"/>
                  <a:pt x="10" y="18"/>
                  <a:pt x="15" y="17"/>
                </a:cubicBezTo>
                <a:cubicBezTo>
                  <a:pt x="20" y="16"/>
                  <a:pt x="27" y="14"/>
                  <a:pt x="31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1" name="Shape 1401"/>
          <p:cNvSpPr/>
          <p:nvPr/>
        </p:nvSpPr>
        <p:spPr>
          <a:xfrm>
            <a:off x="5805679" y="3814286"/>
            <a:ext cx="69056" cy="113109"/>
          </a:xfrm>
          <a:custGeom>
            <a:pathLst>
              <a:path extrusionOk="0" h="31" w="19">
                <a:moveTo>
                  <a:pt x="8" y="31"/>
                </a:moveTo>
                <a:cubicBezTo>
                  <a:pt x="8" y="31"/>
                  <a:pt x="8" y="29"/>
                  <a:pt x="9" y="30"/>
                </a:cubicBezTo>
                <a:cubicBezTo>
                  <a:pt x="11" y="31"/>
                  <a:pt x="19" y="16"/>
                  <a:pt x="17" y="15"/>
                </a:cubicBezTo>
                <a:cubicBezTo>
                  <a:pt x="17" y="14"/>
                  <a:pt x="13" y="18"/>
                  <a:pt x="12" y="20"/>
                </a:cubicBezTo>
                <a:cubicBezTo>
                  <a:pt x="11" y="21"/>
                  <a:pt x="8" y="9"/>
                  <a:pt x="13" y="1"/>
                </a:cubicBezTo>
                <a:cubicBezTo>
                  <a:pt x="10" y="0"/>
                  <a:pt x="7" y="6"/>
                  <a:pt x="6" y="18"/>
                </a:cubicBezTo>
                <a:cubicBezTo>
                  <a:pt x="2" y="10"/>
                  <a:pt x="0" y="9"/>
                  <a:pt x="2" y="14"/>
                </a:cubicBezTo>
                <a:cubicBezTo>
                  <a:pt x="3" y="20"/>
                  <a:pt x="4" y="26"/>
                  <a:pt x="8" y="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2" name="Shape 1402"/>
          <p:cNvSpPr/>
          <p:nvPr/>
        </p:nvSpPr>
        <p:spPr>
          <a:xfrm>
            <a:off x="4747213" y="3272552"/>
            <a:ext cx="113109" cy="61912"/>
          </a:xfrm>
          <a:custGeom>
            <a:pathLst>
              <a:path extrusionOk="0" h="17" w="31">
                <a:moveTo>
                  <a:pt x="1" y="13"/>
                </a:moveTo>
                <a:cubicBezTo>
                  <a:pt x="0" y="12"/>
                  <a:pt x="2" y="12"/>
                  <a:pt x="1" y="11"/>
                </a:cubicBezTo>
                <a:cubicBezTo>
                  <a:pt x="0" y="9"/>
                  <a:pt x="14" y="0"/>
                  <a:pt x="15" y="2"/>
                </a:cubicBezTo>
                <a:cubicBezTo>
                  <a:pt x="16" y="1"/>
                  <a:pt x="12" y="6"/>
                  <a:pt x="11" y="7"/>
                </a:cubicBezTo>
                <a:cubicBezTo>
                  <a:pt x="10" y="8"/>
                  <a:pt x="22" y="10"/>
                  <a:pt x="30" y="4"/>
                </a:cubicBezTo>
                <a:cubicBezTo>
                  <a:pt x="31" y="6"/>
                  <a:pt x="25" y="11"/>
                  <a:pt x="13" y="12"/>
                </a:cubicBezTo>
                <a:cubicBezTo>
                  <a:pt x="22" y="16"/>
                  <a:pt x="23" y="17"/>
                  <a:pt x="17" y="17"/>
                </a:cubicBezTo>
                <a:cubicBezTo>
                  <a:pt x="12" y="16"/>
                  <a:pt x="6" y="16"/>
                  <a:pt x="1" y="13"/>
                </a:cubicBezTo>
                <a:close/>
              </a:path>
            </a:pathLst>
          </a:custGeom>
          <a:solidFill>
            <a:srgbClr val="A0C83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3" name="Shape 1403"/>
          <p:cNvSpPr/>
          <p:nvPr/>
        </p:nvSpPr>
        <p:spPr>
          <a:xfrm>
            <a:off x="4717447" y="1921192"/>
            <a:ext cx="114300" cy="69056"/>
          </a:xfrm>
          <a:custGeom>
            <a:pathLst>
              <a:path extrusionOk="0" h="19" w="31">
                <a:moveTo>
                  <a:pt x="1" y="5"/>
                </a:moveTo>
                <a:cubicBezTo>
                  <a:pt x="0" y="4"/>
                  <a:pt x="2" y="5"/>
                  <a:pt x="2" y="4"/>
                </a:cubicBezTo>
                <a:cubicBezTo>
                  <a:pt x="2" y="2"/>
                  <a:pt x="18" y="0"/>
                  <a:pt x="18" y="2"/>
                </a:cubicBezTo>
                <a:cubicBezTo>
                  <a:pt x="19" y="2"/>
                  <a:pt x="14" y="5"/>
                  <a:pt x="12" y="5"/>
                </a:cubicBezTo>
                <a:cubicBezTo>
                  <a:pt x="11" y="5"/>
                  <a:pt x="21" y="12"/>
                  <a:pt x="31" y="11"/>
                </a:cubicBezTo>
                <a:cubicBezTo>
                  <a:pt x="30" y="14"/>
                  <a:pt x="23" y="15"/>
                  <a:pt x="12" y="11"/>
                </a:cubicBezTo>
                <a:cubicBezTo>
                  <a:pt x="17" y="18"/>
                  <a:pt x="18" y="19"/>
                  <a:pt x="13" y="16"/>
                </a:cubicBezTo>
                <a:cubicBezTo>
                  <a:pt x="9" y="13"/>
                  <a:pt x="4" y="10"/>
                  <a:pt x="1" y="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4" name="Shape 1404"/>
          <p:cNvSpPr/>
          <p:nvPr/>
        </p:nvSpPr>
        <p:spPr>
          <a:xfrm>
            <a:off x="4919854" y="840167"/>
            <a:ext cx="809625" cy="3193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BUILD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EXPERT</a:t>
            </a:r>
            <a:endParaRPr sz="1100"/>
          </a:p>
        </p:txBody>
      </p:sp>
      <p:sp>
        <p:nvSpPr>
          <p:cNvPr id="1405" name="Shape 1405"/>
          <p:cNvSpPr/>
          <p:nvPr/>
        </p:nvSpPr>
        <p:spPr>
          <a:xfrm>
            <a:off x="4919854" y="4003596"/>
            <a:ext cx="809625" cy="3193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BUILD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2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EXPERT</a:t>
            </a:r>
            <a:endParaRPr sz="1100"/>
          </a:p>
        </p:txBody>
      </p:sp>
      <p:sp>
        <p:nvSpPr>
          <p:cNvPr id="1406" name="Shape 1406"/>
          <p:cNvSpPr/>
          <p:nvPr/>
        </p:nvSpPr>
        <p:spPr>
          <a:xfrm>
            <a:off x="6162095" y="4001130"/>
            <a:ext cx="973159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Lorem ipsum dolor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site amet sample text.</a:t>
            </a:r>
            <a:endParaRPr sz="1100"/>
          </a:p>
        </p:txBody>
      </p:sp>
      <p:grpSp>
        <p:nvGrpSpPr>
          <p:cNvPr id="1407" name="Shape 1407"/>
          <p:cNvGrpSpPr/>
          <p:nvPr/>
        </p:nvGrpSpPr>
        <p:grpSpPr>
          <a:xfrm>
            <a:off x="7185613" y="1990249"/>
            <a:ext cx="809625" cy="634296"/>
            <a:chOff x="9615487" y="2546350"/>
            <a:chExt cx="1079500" cy="845728"/>
          </a:xfrm>
        </p:grpSpPr>
        <p:sp>
          <p:nvSpPr>
            <p:cNvPr id="1408" name="Shape 1408"/>
            <p:cNvSpPr/>
            <p:nvPr/>
          </p:nvSpPr>
          <p:spPr>
            <a:xfrm>
              <a:off x="9620251" y="2930413"/>
              <a:ext cx="920064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Lorem ipsum dolor site amet 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sample text.</a:t>
              </a:r>
              <a:endParaRPr sz="1100"/>
            </a:p>
          </p:txBody>
        </p:sp>
        <p:sp>
          <p:nvSpPr>
            <p:cNvPr id="1409" name="Shape 1409"/>
            <p:cNvSpPr/>
            <p:nvPr/>
          </p:nvSpPr>
          <p:spPr>
            <a:xfrm>
              <a:off x="9615487" y="2546350"/>
              <a:ext cx="1079500" cy="4271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2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EXPERT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2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TEAM</a:t>
              </a:r>
              <a:endParaRPr sz="1100"/>
            </a:p>
          </p:txBody>
        </p:sp>
      </p:grpSp>
      <p:sp>
        <p:nvSpPr>
          <p:cNvPr id="1410" name="Shape 1410"/>
          <p:cNvSpPr/>
          <p:nvPr/>
        </p:nvSpPr>
        <p:spPr>
          <a:xfrm>
            <a:off x="3870913" y="2355962"/>
            <a:ext cx="774502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Lorem ipsum dolor site amet 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sample text.</a:t>
            </a:r>
            <a:endParaRPr sz="1100"/>
          </a:p>
        </p:txBody>
      </p:sp>
      <p:sp>
        <p:nvSpPr>
          <p:cNvPr id="1411" name="Shape 1411"/>
          <p:cNvSpPr/>
          <p:nvPr/>
        </p:nvSpPr>
        <p:spPr>
          <a:xfrm>
            <a:off x="3863770" y="2071504"/>
            <a:ext cx="809625" cy="3203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4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EXPERT</a:t>
            </a:r>
            <a:endParaRPr sz="1100"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4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TEAM</a:t>
            </a:r>
            <a:endParaRPr sz="1100"/>
          </a:p>
        </p:txBody>
      </p:sp>
      <p:sp>
        <p:nvSpPr>
          <p:cNvPr id="1412" name="Shape 1412"/>
          <p:cNvSpPr/>
          <p:nvPr/>
        </p:nvSpPr>
        <p:spPr>
          <a:xfrm>
            <a:off x="6162095" y="840201"/>
            <a:ext cx="94535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Lorem ipsum dolor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site amet sample text.</a:t>
            </a:r>
            <a:endParaRPr sz="1100"/>
          </a:p>
        </p:txBody>
      </p:sp>
      <p:grpSp>
        <p:nvGrpSpPr>
          <p:cNvPr id="1413" name="Shape 1413"/>
          <p:cNvGrpSpPr/>
          <p:nvPr/>
        </p:nvGrpSpPr>
        <p:grpSpPr>
          <a:xfrm>
            <a:off x="7028450" y="3459710"/>
            <a:ext cx="1252155" cy="408613"/>
            <a:chOff x="9615487" y="2546350"/>
            <a:chExt cx="1669540" cy="544817"/>
          </a:xfrm>
        </p:grpSpPr>
        <p:sp>
          <p:nvSpPr>
            <p:cNvPr id="1414" name="Shape 1414"/>
            <p:cNvSpPr/>
            <p:nvPr/>
          </p:nvSpPr>
          <p:spPr>
            <a:xfrm>
              <a:off x="9620250" y="2752613"/>
              <a:ext cx="12842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Lorem ipsum dolor site amet sample text.</a:t>
              </a:r>
              <a:endParaRPr sz="1100"/>
            </a:p>
          </p:txBody>
        </p:sp>
        <p:sp>
          <p:nvSpPr>
            <p:cNvPr id="1415" name="Shape 1415"/>
            <p:cNvSpPr/>
            <p:nvPr/>
          </p:nvSpPr>
          <p:spPr>
            <a:xfrm>
              <a:off x="9615487" y="2546350"/>
              <a:ext cx="1669540" cy="2603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EXPERT TEAM </a:t>
              </a:r>
              <a:endParaRPr sz="1100"/>
            </a:p>
          </p:txBody>
        </p:sp>
      </p:grpSp>
      <p:grpSp>
        <p:nvGrpSpPr>
          <p:cNvPr id="1416" name="Shape 1416"/>
          <p:cNvGrpSpPr/>
          <p:nvPr/>
        </p:nvGrpSpPr>
        <p:grpSpPr>
          <a:xfrm>
            <a:off x="3529416" y="3459709"/>
            <a:ext cx="1252155" cy="408613"/>
            <a:chOff x="4937408" y="4505631"/>
            <a:chExt cx="1669540" cy="544817"/>
          </a:xfrm>
        </p:grpSpPr>
        <p:sp>
          <p:nvSpPr>
            <p:cNvPr id="1417" name="Shape 1417"/>
            <p:cNvSpPr/>
            <p:nvPr/>
          </p:nvSpPr>
          <p:spPr>
            <a:xfrm>
              <a:off x="5297771" y="4711894"/>
              <a:ext cx="12842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Lorem ipsum dolor site amet sample text.</a:t>
              </a:r>
              <a:endParaRPr sz="1100"/>
            </a:p>
          </p:txBody>
        </p:sp>
        <p:sp>
          <p:nvSpPr>
            <p:cNvPr id="1418" name="Shape 1418"/>
            <p:cNvSpPr/>
            <p:nvPr/>
          </p:nvSpPr>
          <p:spPr>
            <a:xfrm>
              <a:off x="4937408" y="4505631"/>
              <a:ext cx="1669540" cy="2603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accent3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EXPERT TEAM </a:t>
              </a:r>
              <a:endParaRPr sz="1100"/>
            </a:p>
          </p:txBody>
        </p:sp>
      </p:grpSp>
      <p:sp>
        <p:nvSpPr>
          <p:cNvPr id="1419" name="Shape 1419"/>
          <p:cNvSpPr/>
          <p:nvPr/>
        </p:nvSpPr>
        <p:spPr>
          <a:xfrm>
            <a:off x="4938310" y="1576082"/>
            <a:ext cx="1995486" cy="1989193"/>
          </a:xfrm>
          <a:custGeom>
            <a:pathLst>
              <a:path extrusionOk="0" h="556" w="556">
                <a:moveTo>
                  <a:pt x="278" y="34"/>
                </a:moveTo>
                <a:cubicBezTo>
                  <a:pt x="413" y="34"/>
                  <a:pt x="522" y="144"/>
                  <a:pt x="522" y="278"/>
                </a:cubicBezTo>
                <a:cubicBezTo>
                  <a:pt x="522" y="413"/>
                  <a:pt x="413" y="522"/>
                  <a:pt x="278" y="522"/>
                </a:cubicBezTo>
                <a:cubicBezTo>
                  <a:pt x="144" y="522"/>
                  <a:pt x="34" y="413"/>
                  <a:pt x="34" y="278"/>
                </a:cubicBezTo>
                <a:cubicBezTo>
                  <a:pt x="34" y="144"/>
                  <a:pt x="144" y="34"/>
                  <a:pt x="278" y="34"/>
                </a:cubicBezTo>
                <a:moveTo>
                  <a:pt x="278" y="0"/>
                </a:moveTo>
                <a:cubicBezTo>
                  <a:pt x="125" y="0"/>
                  <a:pt x="0" y="124"/>
                  <a:pt x="0" y="278"/>
                </a:cubicBezTo>
                <a:cubicBezTo>
                  <a:pt x="0" y="432"/>
                  <a:pt x="125" y="556"/>
                  <a:pt x="278" y="556"/>
                </a:cubicBezTo>
                <a:cubicBezTo>
                  <a:pt x="432" y="556"/>
                  <a:pt x="556" y="432"/>
                  <a:pt x="556" y="278"/>
                </a:cubicBezTo>
                <a:cubicBezTo>
                  <a:pt x="556" y="124"/>
                  <a:pt x="432" y="0"/>
                  <a:pt x="278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0" name="Shape 1420"/>
          <p:cNvSpPr/>
          <p:nvPr/>
        </p:nvSpPr>
        <p:spPr>
          <a:xfrm>
            <a:off x="5164748" y="1802520"/>
            <a:ext cx="1544182" cy="15378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1" name="Shape 1421"/>
          <p:cNvSpPr/>
          <p:nvPr/>
        </p:nvSpPr>
        <p:spPr>
          <a:xfrm>
            <a:off x="5825193" y="2013233"/>
            <a:ext cx="254743" cy="56609"/>
          </a:xfrm>
          <a:custGeom>
            <a:pathLst>
              <a:path extrusionOk="0" h="16" w="71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6"/>
                  <a:pt x="7" y="16"/>
                </a:cubicBezTo>
                <a:cubicBezTo>
                  <a:pt x="12" y="16"/>
                  <a:pt x="15" y="12"/>
                  <a:pt x="15" y="8"/>
                </a:cubicBezTo>
                <a:cubicBezTo>
                  <a:pt x="15" y="4"/>
                  <a:pt x="12" y="0"/>
                  <a:pt x="7" y="0"/>
                </a:cubicBezTo>
                <a:moveTo>
                  <a:pt x="35" y="0"/>
                </a:moveTo>
                <a:cubicBezTo>
                  <a:pt x="31" y="0"/>
                  <a:pt x="28" y="4"/>
                  <a:pt x="28" y="8"/>
                </a:cubicBezTo>
                <a:cubicBezTo>
                  <a:pt x="28" y="12"/>
                  <a:pt x="31" y="16"/>
                  <a:pt x="35" y="16"/>
                </a:cubicBezTo>
                <a:cubicBezTo>
                  <a:pt x="40" y="16"/>
                  <a:pt x="43" y="12"/>
                  <a:pt x="43" y="8"/>
                </a:cubicBezTo>
                <a:cubicBezTo>
                  <a:pt x="43" y="4"/>
                  <a:pt x="40" y="0"/>
                  <a:pt x="35" y="0"/>
                </a:cubicBezTo>
                <a:moveTo>
                  <a:pt x="63" y="0"/>
                </a:moveTo>
                <a:cubicBezTo>
                  <a:pt x="59" y="0"/>
                  <a:pt x="56" y="4"/>
                  <a:pt x="56" y="8"/>
                </a:cubicBezTo>
                <a:cubicBezTo>
                  <a:pt x="56" y="12"/>
                  <a:pt x="59" y="16"/>
                  <a:pt x="63" y="16"/>
                </a:cubicBezTo>
                <a:cubicBezTo>
                  <a:pt x="68" y="16"/>
                  <a:pt x="71" y="12"/>
                  <a:pt x="71" y="8"/>
                </a:cubicBezTo>
                <a:cubicBezTo>
                  <a:pt x="71" y="4"/>
                  <a:pt x="68" y="0"/>
                  <a:pt x="63" y="0"/>
                </a:cubicBezTo>
              </a:path>
            </a:pathLst>
          </a:custGeom>
          <a:solidFill>
            <a:srgbClr val="87992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2" name="Shape 1422"/>
          <p:cNvGrpSpPr/>
          <p:nvPr/>
        </p:nvGrpSpPr>
        <p:grpSpPr>
          <a:xfrm>
            <a:off x="5310073" y="2185628"/>
            <a:ext cx="1253533" cy="963769"/>
            <a:chOff x="7114767" y="2761136"/>
            <a:chExt cx="1671378" cy="1285025"/>
          </a:xfrm>
        </p:grpSpPr>
        <p:sp>
          <p:nvSpPr>
            <p:cNvPr id="1423" name="Shape 1423"/>
            <p:cNvSpPr/>
            <p:nvPr/>
          </p:nvSpPr>
          <p:spPr>
            <a:xfrm>
              <a:off x="7114767" y="2761136"/>
              <a:ext cx="1671378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INFOGRAPH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SUCCESS</a:t>
              </a:r>
              <a:endParaRPr sz="1100"/>
            </a:p>
          </p:txBody>
        </p:sp>
        <p:sp>
          <p:nvSpPr>
            <p:cNvPr id="1424" name="Shape 1424"/>
            <p:cNvSpPr/>
            <p:nvPr/>
          </p:nvSpPr>
          <p:spPr>
            <a:xfrm>
              <a:off x="7144803" y="3338275"/>
              <a:ext cx="1611306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Lorem ipsum dolor site</a:t>
              </a:r>
              <a:endParaRPr sz="1100"/>
            </a:p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amet your sample text here</a:t>
              </a:r>
              <a:endParaRPr sz="1100"/>
            </a:p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give you more confort</a:t>
              </a:r>
              <a:endParaRPr sz="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indent="0" lvl="0" marL="0" marR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write own text.</a:t>
              </a:r>
              <a:endParaRPr sz="1100"/>
            </a:p>
          </p:txBody>
        </p:sp>
      </p:grp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9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Shape 14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1" name="Shape 1431"/>
          <p:cNvSpPr txBox="1"/>
          <p:nvPr/>
        </p:nvSpPr>
        <p:spPr>
          <a:xfrm>
            <a:off x="691050" y="258733"/>
            <a:ext cx="7330500" cy="21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</a:t>
            </a:r>
            <a:endParaRPr sz="1100">
              <a:solidFill>
                <a:srgbClr val="7F7F7F"/>
              </a:solidFill>
            </a:endParaRPr>
          </a:p>
        </p:txBody>
      </p:sp>
      <p:sp>
        <p:nvSpPr>
          <p:cNvPr id="1432" name="Shape 1432"/>
          <p:cNvSpPr/>
          <p:nvPr/>
        </p:nvSpPr>
        <p:spPr>
          <a:xfrm>
            <a:off x="2009775" y="1801018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H         A         N         K         S</a:t>
            </a:r>
            <a:endParaRPr sz="1100"/>
          </a:p>
        </p:txBody>
      </p:sp>
      <p:sp>
        <p:nvSpPr>
          <p:cNvPr id="1433" name="Shape 1433"/>
          <p:cNvSpPr txBox="1"/>
          <p:nvPr/>
        </p:nvSpPr>
        <p:spPr>
          <a:xfrm>
            <a:off x="2891057" y="2903555"/>
            <a:ext cx="47796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eme_Master">
  <a:themeElements>
    <a:clrScheme name="Custom 52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5CA43F"/>
      </a:accent3>
      <a:accent4>
        <a:srgbClr val="B5CC2D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