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2"/>
  </p:notesMasterIdLst>
  <p:handoutMasterIdLst>
    <p:handoutMasterId r:id="rId23"/>
  </p:handoutMasterIdLst>
  <p:sldIdLst>
    <p:sldId id="622" r:id="rId2"/>
    <p:sldId id="588" r:id="rId3"/>
    <p:sldId id="574" r:id="rId4"/>
    <p:sldId id="570" r:id="rId5"/>
    <p:sldId id="571" r:id="rId6"/>
    <p:sldId id="573" r:id="rId7"/>
    <p:sldId id="587" r:id="rId8"/>
    <p:sldId id="578" r:id="rId9"/>
    <p:sldId id="618" r:id="rId10"/>
    <p:sldId id="577" r:id="rId11"/>
    <p:sldId id="619" r:id="rId12"/>
    <p:sldId id="631" r:id="rId13"/>
    <p:sldId id="592" r:id="rId14"/>
    <p:sldId id="620" r:id="rId15"/>
    <p:sldId id="595" r:id="rId16"/>
    <p:sldId id="594" r:id="rId17"/>
    <p:sldId id="582" r:id="rId18"/>
    <p:sldId id="626" r:id="rId19"/>
    <p:sldId id="629" r:id="rId20"/>
    <p:sldId id="624"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3"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168D"/>
    <a:srgbClr val="ED1C24"/>
    <a:srgbClr val="ED1C25"/>
    <a:srgbClr val="13168D"/>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30" autoAdjust="0"/>
    <p:restoredTop sz="96532" autoAdjust="0"/>
  </p:normalViewPr>
  <p:slideViewPr>
    <p:cSldViewPr snapToGrid="0" snapToObjects="1">
      <p:cViewPr>
        <p:scale>
          <a:sx n="50" d="100"/>
          <a:sy n="50" d="100"/>
        </p:scale>
        <p:origin x="570" y="57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394"/>
    </p:cViewPr>
  </p:sorterViewPr>
  <p:notesViewPr>
    <p:cSldViewPr snapToGrid="0" snapToObjects="1">
      <p:cViewPr varScale="1">
        <p:scale>
          <a:sx n="91" d="100"/>
          <a:sy n="91" d="100"/>
        </p:scale>
        <p:origin x="2898"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11/3/2019</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11/3/2019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316371" y="6432607"/>
            <a:ext cx="2596763" cy="276224"/>
          </a:xfrm>
          <a:prstGeom prst="rect">
            <a:avLst/>
          </a:prstGeom>
        </p:spPr>
        <p:txBody>
          <a:bodyPr/>
          <a:lstStyle/>
          <a:p>
            <a:endParaRPr lang="en-US" dirty="0"/>
          </a:p>
        </p:txBody>
      </p:sp>
      <p:sp>
        <p:nvSpPr>
          <p:cNvPr id="7" name="Title Placeholder 1"/>
          <p:cNvSpPr>
            <a:spLocks noGrp="1"/>
          </p:cNvSpPr>
          <p:nvPr>
            <p:ph type="title"/>
          </p:nvPr>
        </p:nvSpPr>
        <p:spPr>
          <a:xfrm>
            <a:off x="838200" y="365125"/>
            <a:ext cx="10515600" cy="596983"/>
          </a:xfrm>
          <a:prstGeom prst="rect">
            <a:avLst/>
          </a:prstGeom>
        </p:spPr>
        <p:txBody>
          <a:bodyPr vert="horz" lIns="91440" tIns="45720" rIns="91440" bIns="45720" rtlCol="0" anchor="ctr">
            <a:normAutofit/>
          </a:bodyPr>
          <a:lstStyle/>
          <a:p>
            <a:r>
              <a:rPr lang="en-US"/>
              <a:t>Click to edit Master title style</a:t>
            </a:r>
          </a:p>
        </p:txBody>
      </p:sp>
      <p:sp>
        <p:nvSpPr>
          <p:cNvPr id="6" name="Slide Number Placeholder 21">
            <a:extLst>
              <a:ext uri="{FF2B5EF4-FFF2-40B4-BE49-F238E27FC236}">
                <a16:creationId xmlns:a16="http://schemas.microsoft.com/office/drawing/2014/main" id="{47B4F351-A7FD-46E5-A206-135548CCB2EB}"/>
              </a:ext>
            </a:extLst>
          </p:cNvPr>
          <p:cNvSpPr>
            <a:spLocks noGrp="1"/>
          </p:cNvSpPr>
          <p:nvPr>
            <p:ph type="sldNum" sz="quarter" idx="4"/>
          </p:nvPr>
        </p:nvSpPr>
        <p:spPr>
          <a:xfrm>
            <a:off x="11404107" y="395328"/>
            <a:ext cx="375514" cy="455572"/>
          </a:xfrm>
          <a:prstGeom prst="rect">
            <a:avLst/>
          </a:prstGeom>
          <a:noFill/>
        </p:spPr>
        <p:txBody>
          <a:bodyPr vert="horz" lIns="91440" tIns="45720" rIns="91440" bIns="45720" rtlCol="0" anchor="ctr"/>
          <a:lstStyle>
            <a:lvl1pPr algn="r">
              <a:defRPr sz="1800">
                <a:solidFill>
                  <a:schemeClr val="tx1"/>
                </a:solidFill>
                <a:latin typeface="Montserrat" panose="02000505000000020004" pitchFamily="2" charset="0"/>
              </a:defRPr>
            </a:lvl1pPr>
          </a:lstStyle>
          <a:p>
            <a:r>
              <a:rPr lang="en-US" dirty="0"/>
              <a:t>#</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8ADB8B1-B4F3-4F2B-904E-03ADABE448D0}"/>
              </a:ext>
            </a:extLst>
          </p:cNvPr>
          <p:cNvSpPr>
            <a:spLocks noGrp="1"/>
          </p:cNvSpPr>
          <p:nvPr>
            <p:ph type="pic" sz="quarter" idx="11"/>
          </p:nvPr>
        </p:nvSpPr>
        <p:spPr>
          <a:xfrm>
            <a:off x="6096000" y="1349829"/>
            <a:ext cx="4714875" cy="4158342"/>
          </a:xfrm>
          <a:custGeom>
            <a:avLst/>
            <a:gdLst>
              <a:gd name="connsiteX0" fmla="*/ 0 w 4714875"/>
              <a:gd name="connsiteY0" fmla="*/ 0 h 4158342"/>
              <a:gd name="connsiteX1" fmla="*/ 4714875 w 4714875"/>
              <a:gd name="connsiteY1" fmla="*/ 0 h 4158342"/>
              <a:gd name="connsiteX2" fmla="*/ 4714875 w 4714875"/>
              <a:gd name="connsiteY2" fmla="*/ 4158342 h 4158342"/>
              <a:gd name="connsiteX3" fmla="*/ 0 w 4714875"/>
              <a:gd name="connsiteY3" fmla="*/ 4158342 h 4158342"/>
            </a:gdLst>
            <a:ahLst/>
            <a:cxnLst>
              <a:cxn ang="0">
                <a:pos x="connsiteX0" y="connsiteY0"/>
              </a:cxn>
              <a:cxn ang="0">
                <a:pos x="connsiteX1" y="connsiteY1"/>
              </a:cxn>
              <a:cxn ang="0">
                <a:pos x="connsiteX2" y="connsiteY2"/>
              </a:cxn>
              <a:cxn ang="0">
                <a:pos x="connsiteX3" y="connsiteY3"/>
              </a:cxn>
            </a:cxnLst>
            <a:rect l="l" t="t" r="r" b="b"/>
            <a:pathLst>
              <a:path w="4714875" h="4158342">
                <a:moveTo>
                  <a:pt x="0" y="0"/>
                </a:moveTo>
                <a:lnTo>
                  <a:pt x="4714875" y="0"/>
                </a:lnTo>
                <a:lnTo>
                  <a:pt x="4714875" y="4158342"/>
                </a:lnTo>
                <a:lnTo>
                  <a:pt x="0" y="4158342"/>
                </a:lnTo>
                <a:close/>
              </a:path>
            </a:pathLst>
          </a:custGeom>
        </p:spPr>
        <p:txBody>
          <a:bodyPr wrap="square" anchor="ctr">
            <a:noAutofit/>
          </a:bodyPr>
          <a:lstStyle/>
          <a:p>
            <a:endParaRPr lang="en-US"/>
          </a:p>
        </p:txBody>
      </p:sp>
      <p:sp>
        <p:nvSpPr>
          <p:cNvPr id="4" name="Slide Number Placeholder 21">
            <a:extLst>
              <a:ext uri="{FF2B5EF4-FFF2-40B4-BE49-F238E27FC236}">
                <a16:creationId xmlns:a16="http://schemas.microsoft.com/office/drawing/2014/main" id="{715F5715-2104-449A-8570-28732BBB1BB7}"/>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Tree>
    <p:extLst>
      <p:ext uri="{BB962C8B-B14F-4D97-AF65-F5344CB8AC3E}">
        <p14:creationId xmlns:p14="http://schemas.microsoft.com/office/powerpoint/2010/main" val="2916955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_Full Imag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79FDFC05-4E9F-418B-A45F-B2BA5C84AB75}"/>
              </a:ext>
            </a:extLst>
          </p:cNvPr>
          <p:cNvSpPr>
            <a:spLocks noGrp="1"/>
          </p:cNvSpPr>
          <p:nvPr>
            <p:ph type="pic" sz="quarter" idx="18"/>
          </p:nvPr>
        </p:nvSpPr>
        <p:spPr>
          <a:xfrm>
            <a:off x="2087600" y="3344348"/>
            <a:ext cx="2124134" cy="2587730"/>
          </a:xfrm>
          <a:custGeom>
            <a:avLst/>
            <a:gdLst>
              <a:gd name="connsiteX0" fmla="*/ 1086264 w 2171045"/>
              <a:gd name="connsiteY0" fmla="*/ 0 h 2644880"/>
              <a:gd name="connsiteX1" fmla="*/ 2171045 w 2171045"/>
              <a:gd name="connsiteY1" fmla="*/ 657909 h 2644880"/>
              <a:gd name="connsiteX2" fmla="*/ 2171045 w 2171045"/>
              <a:gd name="connsiteY2" fmla="*/ 1979613 h 2644880"/>
              <a:gd name="connsiteX3" fmla="*/ 1086264 w 2171045"/>
              <a:gd name="connsiteY3" fmla="*/ 2644880 h 2644880"/>
              <a:gd name="connsiteX4" fmla="*/ 0 w 2171045"/>
              <a:gd name="connsiteY4" fmla="*/ 1979613 h 2644880"/>
              <a:gd name="connsiteX5" fmla="*/ 0 w 2171045"/>
              <a:gd name="connsiteY5" fmla="*/ 657909 h 2644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1045" h="2644880">
                <a:moveTo>
                  <a:pt x="1086264" y="0"/>
                </a:moveTo>
                <a:lnTo>
                  <a:pt x="2171045" y="657909"/>
                </a:lnTo>
                <a:lnTo>
                  <a:pt x="2171045" y="1979613"/>
                </a:lnTo>
                <a:lnTo>
                  <a:pt x="1086264" y="2644880"/>
                </a:lnTo>
                <a:lnTo>
                  <a:pt x="0" y="1979613"/>
                </a:lnTo>
                <a:lnTo>
                  <a:pt x="0" y="657909"/>
                </a:lnTo>
                <a:close/>
              </a:path>
            </a:pathLst>
          </a:custGeom>
        </p:spPr>
      </p:sp>
      <p:sp>
        <p:nvSpPr>
          <p:cNvPr id="11" name="Picture Placeholder 10">
            <a:extLst>
              <a:ext uri="{FF2B5EF4-FFF2-40B4-BE49-F238E27FC236}">
                <a16:creationId xmlns:a16="http://schemas.microsoft.com/office/drawing/2014/main" id="{101F7E12-269F-48E1-9BCD-316F5CBDD21E}"/>
              </a:ext>
            </a:extLst>
          </p:cNvPr>
          <p:cNvSpPr>
            <a:spLocks noGrp="1"/>
          </p:cNvSpPr>
          <p:nvPr>
            <p:ph type="pic" sz="quarter" idx="19"/>
          </p:nvPr>
        </p:nvSpPr>
        <p:spPr>
          <a:xfrm>
            <a:off x="3255776" y="1238158"/>
            <a:ext cx="2116872" cy="2587730"/>
          </a:xfrm>
          <a:custGeom>
            <a:avLst/>
            <a:gdLst>
              <a:gd name="connsiteX0" fmla="*/ 1077360 w 2163624"/>
              <a:gd name="connsiteY0" fmla="*/ 0 h 2644880"/>
              <a:gd name="connsiteX1" fmla="*/ 2163624 w 2163624"/>
              <a:gd name="connsiteY1" fmla="*/ 657909 h 2644880"/>
              <a:gd name="connsiteX2" fmla="*/ 2163624 w 2163624"/>
              <a:gd name="connsiteY2" fmla="*/ 1979613 h 2644880"/>
              <a:gd name="connsiteX3" fmla="*/ 1077360 w 2163624"/>
              <a:gd name="connsiteY3" fmla="*/ 2644880 h 2644880"/>
              <a:gd name="connsiteX4" fmla="*/ 0 w 2163624"/>
              <a:gd name="connsiteY4" fmla="*/ 1979613 h 2644880"/>
              <a:gd name="connsiteX5" fmla="*/ 0 w 2163624"/>
              <a:gd name="connsiteY5" fmla="*/ 657909 h 2644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3624" h="2644880">
                <a:moveTo>
                  <a:pt x="1077360" y="0"/>
                </a:moveTo>
                <a:lnTo>
                  <a:pt x="2163624" y="657909"/>
                </a:lnTo>
                <a:lnTo>
                  <a:pt x="2163624" y="1979613"/>
                </a:lnTo>
                <a:lnTo>
                  <a:pt x="1077360" y="2644880"/>
                </a:lnTo>
                <a:lnTo>
                  <a:pt x="0" y="1979613"/>
                </a:lnTo>
                <a:lnTo>
                  <a:pt x="0" y="657909"/>
                </a:lnTo>
                <a:close/>
              </a:path>
            </a:pathLst>
          </a:custGeom>
        </p:spPr>
      </p:sp>
      <p:sp>
        <p:nvSpPr>
          <p:cNvPr id="12" name="Picture Placeholder 11">
            <a:extLst>
              <a:ext uri="{FF2B5EF4-FFF2-40B4-BE49-F238E27FC236}">
                <a16:creationId xmlns:a16="http://schemas.microsoft.com/office/drawing/2014/main" id="{0450C579-E4DD-4FDA-9227-C84C4ADCC78C}"/>
              </a:ext>
            </a:extLst>
          </p:cNvPr>
          <p:cNvSpPr>
            <a:spLocks noGrp="1"/>
          </p:cNvSpPr>
          <p:nvPr>
            <p:ph type="pic" sz="quarter" idx="17"/>
          </p:nvPr>
        </p:nvSpPr>
        <p:spPr>
          <a:xfrm>
            <a:off x="928974" y="1238158"/>
            <a:ext cx="2115424" cy="2587730"/>
          </a:xfrm>
          <a:custGeom>
            <a:avLst/>
            <a:gdLst>
              <a:gd name="connsiteX0" fmla="*/ 1077361 w 2162141"/>
              <a:gd name="connsiteY0" fmla="*/ 0 h 2644880"/>
              <a:gd name="connsiteX1" fmla="*/ 2162141 w 2162141"/>
              <a:gd name="connsiteY1" fmla="*/ 657909 h 2644880"/>
              <a:gd name="connsiteX2" fmla="*/ 2162141 w 2162141"/>
              <a:gd name="connsiteY2" fmla="*/ 1979613 h 2644880"/>
              <a:gd name="connsiteX3" fmla="*/ 1077361 w 2162141"/>
              <a:gd name="connsiteY3" fmla="*/ 2644880 h 2644880"/>
              <a:gd name="connsiteX4" fmla="*/ 0 w 2162141"/>
              <a:gd name="connsiteY4" fmla="*/ 1979613 h 2644880"/>
              <a:gd name="connsiteX5" fmla="*/ 0 w 2162141"/>
              <a:gd name="connsiteY5" fmla="*/ 657909 h 2644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2141" h="2644880">
                <a:moveTo>
                  <a:pt x="1077361" y="0"/>
                </a:moveTo>
                <a:lnTo>
                  <a:pt x="2162141" y="657909"/>
                </a:lnTo>
                <a:lnTo>
                  <a:pt x="2162141" y="1979613"/>
                </a:lnTo>
                <a:lnTo>
                  <a:pt x="1077361" y="2644880"/>
                </a:lnTo>
                <a:lnTo>
                  <a:pt x="0" y="1979613"/>
                </a:lnTo>
                <a:lnTo>
                  <a:pt x="0" y="657909"/>
                </a:lnTo>
                <a:close/>
              </a:path>
            </a:pathLst>
          </a:custGeom>
        </p:spPr>
      </p:sp>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Tree>
    <p:extLst>
      <p:ext uri="{BB962C8B-B14F-4D97-AF65-F5344CB8AC3E}">
        <p14:creationId xmlns:p14="http://schemas.microsoft.com/office/powerpoint/2010/main" val="14306262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3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716596AE-C069-4DFD-A0D6-EEEB9C8157D9}"/>
              </a:ext>
            </a:extLst>
          </p:cNvPr>
          <p:cNvSpPr>
            <a:spLocks noGrp="1"/>
          </p:cNvSpPr>
          <p:nvPr>
            <p:ph type="pic" sz="quarter" idx="11"/>
          </p:nvPr>
        </p:nvSpPr>
        <p:spPr>
          <a:xfrm>
            <a:off x="3895725" y="0"/>
            <a:ext cx="8296275" cy="6858000"/>
          </a:xfrm>
          <a:custGeom>
            <a:avLst/>
            <a:gdLst>
              <a:gd name="connsiteX0" fmla="*/ 0 w 8296275"/>
              <a:gd name="connsiteY0" fmla="*/ 0 h 6858000"/>
              <a:gd name="connsiteX1" fmla="*/ 8296275 w 8296275"/>
              <a:gd name="connsiteY1" fmla="*/ 0 h 6858000"/>
              <a:gd name="connsiteX2" fmla="*/ 8296275 w 8296275"/>
              <a:gd name="connsiteY2" fmla="*/ 6858000 h 6858000"/>
              <a:gd name="connsiteX3" fmla="*/ 0 w 82962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296275" h="6858000">
                <a:moveTo>
                  <a:pt x="0" y="0"/>
                </a:moveTo>
                <a:lnTo>
                  <a:pt x="8296275" y="0"/>
                </a:lnTo>
                <a:lnTo>
                  <a:pt x="8296275" y="6858000"/>
                </a:lnTo>
                <a:lnTo>
                  <a:pt x="0" y="6858000"/>
                </a:lnTo>
                <a:close/>
              </a:path>
            </a:pathLst>
          </a:custGeom>
        </p:spPr>
        <p:txBody>
          <a:bodyPr wrap="square" anchor="ctr">
            <a:noAutofit/>
          </a:bodyPr>
          <a:lstStyle/>
          <a:p>
            <a:endParaRPr lang="en-US"/>
          </a:p>
        </p:txBody>
      </p:sp>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Tree>
    <p:extLst>
      <p:ext uri="{BB962C8B-B14F-4D97-AF65-F5344CB8AC3E}">
        <p14:creationId xmlns:p14="http://schemas.microsoft.com/office/powerpoint/2010/main" val="12782133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7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A7C2DB6-FB1C-4CC1-A862-A7F006DB2C20}"/>
              </a:ext>
            </a:extLst>
          </p:cNvPr>
          <p:cNvSpPr>
            <a:spLocks noGrp="1"/>
          </p:cNvSpPr>
          <p:nvPr>
            <p:ph type="pic" sz="quarter" idx="11"/>
          </p:nvPr>
        </p:nvSpPr>
        <p:spPr>
          <a:xfrm>
            <a:off x="1016008" y="947810"/>
            <a:ext cx="6603990" cy="2631490"/>
          </a:xfrm>
          <a:custGeom>
            <a:avLst/>
            <a:gdLst>
              <a:gd name="connsiteX0" fmla="*/ 0 w 6603990"/>
              <a:gd name="connsiteY0" fmla="*/ 0 h 2631490"/>
              <a:gd name="connsiteX1" fmla="*/ 6603990 w 6603990"/>
              <a:gd name="connsiteY1" fmla="*/ 0 h 2631490"/>
              <a:gd name="connsiteX2" fmla="*/ 6603990 w 6603990"/>
              <a:gd name="connsiteY2" fmla="*/ 2631490 h 2631490"/>
              <a:gd name="connsiteX3" fmla="*/ 0 w 6603990"/>
              <a:gd name="connsiteY3" fmla="*/ 2631490 h 2631490"/>
            </a:gdLst>
            <a:ahLst/>
            <a:cxnLst>
              <a:cxn ang="0">
                <a:pos x="connsiteX0" y="connsiteY0"/>
              </a:cxn>
              <a:cxn ang="0">
                <a:pos x="connsiteX1" y="connsiteY1"/>
              </a:cxn>
              <a:cxn ang="0">
                <a:pos x="connsiteX2" y="connsiteY2"/>
              </a:cxn>
              <a:cxn ang="0">
                <a:pos x="connsiteX3" y="connsiteY3"/>
              </a:cxn>
            </a:cxnLst>
            <a:rect l="l" t="t" r="r" b="b"/>
            <a:pathLst>
              <a:path w="6603990" h="2631490">
                <a:moveTo>
                  <a:pt x="0" y="0"/>
                </a:moveTo>
                <a:lnTo>
                  <a:pt x="6603990" y="0"/>
                </a:lnTo>
                <a:lnTo>
                  <a:pt x="6603990" y="2631490"/>
                </a:lnTo>
                <a:lnTo>
                  <a:pt x="0" y="2631490"/>
                </a:lnTo>
                <a:close/>
              </a:path>
            </a:pathLst>
          </a:custGeom>
        </p:spPr>
        <p:txBody>
          <a:bodyPr wrap="square" anchor="ctr">
            <a:noAutofit/>
          </a:bodyPr>
          <a:lstStyle/>
          <a:p>
            <a:endParaRPr lang="en-US"/>
          </a:p>
        </p:txBody>
      </p:sp>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Tree>
    <p:extLst>
      <p:ext uri="{BB962C8B-B14F-4D97-AF65-F5344CB8AC3E}">
        <p14:creationId xmlns:p14="http://schemas.microsoft.com/office/powerpoint/2010/main" val="24606966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6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5330A6A-0F4D-42FD-8D7F-98049DD327C8}"/>
              </a:ext>
            </a:extLst>
          </p:cNvPr>
          <p:cNvSpPr>
            <a:spLocks noGrp="1"/>
          </p:cNvSpPr>
          <p:nvPr>
            <p:ph type="pic" sz="quarter" idx="11"/>
          </p:nvPr>
        </p:nvSpPr>
        <p:spPr>
          <a:xfrm>
            <a:off x="5743576" y="0"/>
            <a:ext cx="6448424" cy="6858000"/>
          </a:xfrm>
          <a:custGeom>
            <a:avLst/>
            <a:gdLst>
              <a:gd name="connsiteX0" fmla="*/ 0 w 6448424"/>
              <a:gd name="connsiteY0" fmla="*/ 0 h 6858000"/>
              <a:gd name="connsiteX1" fmla="*/ 6448424 w 6448424"/>
              <a:gd name="connsiteY1" fmla="*/ 0 h 6858000"/>
              <a:gd name="connsiteX2" fmla="*/ 6448424 w 6448424"/>
              <a:gd name="connsiteY2" fmla="*/ 6858000 h 6858000"/>
              <a:gd name="connsiteX3" fmla="*/ 0 w 644842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48424" h="6858000">
                <a:moveTo>
                  <a:pt x="0" y="0"/>
                </a:moveTo>
                <a:lnTo>
                  <a:pt x="6448424" y="0"/>
                </a:lnTo>
                <a:lnTo>
                  <a:pt x="6448424" y="6858000"/>
                </a:lnTo>
                <a:lnTo>
                  <a:pt x="0" y="6858000"/>
                </a:lnTo>
                <a:close/>
              </a:path>
            </a:pathLst>
          </a:custGeom>
        </p:spPr>
        <p:txBody>
          <a:bodyPr wrap="square" anchor="ctr">
            <a:noAutofit/>
          </a:bodyPr>
          <a:lstStyle/>
          <a:p>
            <a:endParaRPr lang="en-US"/>
          </a:p>
        </p:txBody>
      </p:sp>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Tree>
    <p:extLst>
      <p:ext uri="{BB962C8B-B14F-4D97-AF65-F5344CB8AC3E}">
        <p14:creationId xmlns:p14="http://schemas.microsoft.com/office/powerpoint/2010/main" val="16119503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3AA0CA44-8A9F-4A4C-8DAB-BF9611004E7A}"/>
              </a:ext>
            </a:extLst>
          </p:cNvPr>
          <p:cNvSpPr>
            <a:spLocks noGrp="1"/>
          </p:cNvSpPr>
          <p:nvPr>
            <p:ph type="pic" sz="quarter" idx="13"/>
          </p:nvPr>
        </p:nvSpPr>
        <p:spPr>
          <a:xfrm>
            <a:off x="8128000" y="1098550"/>
            <a:ext cx="3200400" cy="2076450"/>
          </a:xfrm>
          <a:custGeom>
            <a:avLst/>
            <a:gdLst>
              <a:gd name="connsiteX0" fmla="*/ 0 w 3200400"/>
              <a:gd name="connsiteY0" fmla="*/ 0 h 2076450"/>
              <a:gd name="connsiteX1" fmla="*/ 3200400 w 3200400"/>
              <a:gd name="connsiteY1" fmla="*/ 0 h 2076450"/>
              <a:gd name="connsiteX2" fmla="*/ 3200400 w 3200400"/>
              <a:gd name="connsiteY2" fmla="*/ 2076450 h 2076450"/>
              <a:gd name="connsiteX3" fmla="*/ 0 w 3200400"/>
              <a:gd name="connsiteY3" fmla="*/ 2076450 h 2076450"/>
            </a:gdLst>
            <a:ahLst/>
            <a:cxnLst>
              <a:cxn ang="0">
                <a:pos x="connsiteX0" y="connsiteY0"/>
              </a:cxn>
              <a:cxn ang="0">
                <a:pos x="connsiteX1" y="connsiteY1"/>
              </a:cxn>
              <a:cxn ang="0">
                <a:pos x="connsiteX2" y="connsiteY2"/>
              </a:cxn>
              <a:cxn ang="0">
                <a:pos x="connsiteX3" y="connsiteY3"/>
              </a:cxn>
            </a:cxnLst>
            <a:rect l="l" t="t" r="r" b="b"/>
            <a:pathLst>
              <a:path w="3200400" h="2076450">
                <a:moveTo>
                  <a:pt x="0" y="0"/>
                </a:moveTo>
                <a:lnTo>
                  <a:pt x="3200400" y="0"/>
                </a:lnTo>
                <a:lnTo>
                  <a:pt x="3200400" y="2076450"/>
                </a:lnTo>
                <a:lnTo>
                  <a:pt x="0" y="2076450"/>
                </a:lnTo>
                <a:close/>
              </a:path>
            </a:pathLst>
          </a:custGeom>
        </p:spPr>
      </p:sp>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5" name="Picture Placeholder 2">
            <a:extLst>
              <a:ext uri="{FF2B5EF4-FFF2-40B4-BE49-F238E27FC236}">
                <a16:creationId xmlns:a16="http://schemas.microsoft.com/office/drawing/2014/main" id="{3AA0CA44-8A9F-4A4C-8DAB-BF9611004E7A}"/>
              </a:ext>
            </a:extLst>
          </p:cNvPr>
          <p:cNvSpPr>
            <a:spLocks noGrp="1"/>
          </p:cNvSpPr>
          <p:nvPr>
            <p:ph type="pic" sz="quarter" idx="11"/>
          </p:nvPr>
        </p:nvSpPr>
        <p:spPr>
          <a:xfrm>
            <a:off x="4622800" y="1098550"/>
            <a:ext cx="3200400" cy="2076450"/>
          </a:xfrm>
          <a:custGeom>
            <a:avLst/>
            <a:gdLst>
              <a:gd name="connsiteX0" fmla="*/ 0 w 3200400"/>
              <a:gd name="connsiteY0" fmla="*/ 0 h 2076450"/>
              <a:gd name="connsiteX1" fmla="*/ 3200400 w 3200400"/>
              <a:gd name="connsiteY1" fmla="*/ 0 h 2076450"/>
              <a:gd name="connsiteX2" fmla="*/ 3200400 w 3200400"/>
              <a:gd name="connsiteY2" fmla="*/ 2076450 h 2076450"/>
              <a:gd name="connsiteX3" fmla="*/ 0 w 3200400"/>
              <a:gd name="connsiteY3" fmla="*/ 2076450 h 2076450"/>
            </a:gdLst>
            <a:ahLst/>
            <a:cxnLst>
              <a:cxn ang="0">
                <a:pos x="connsiteX0" y="connsiteY0"/>
              </a:cxn>
              <a:cxn ang="0">
                <a:pos x="connsiteX1" y="connsiteY1"/>
              </a:cxn>
              <a:cxn ang="0">
                <a:pos x="connsiteX2" y="connsiteY2"/>
              </a:cxn>
              <a:cxn ang="0">
                <a:pos x="connsiteX3" y="connsiteY3"/>
              </a:cxn>
            </a:cxnLst>
            <a:rect l="l" t="t" r="r" b="b"/>
            <a:pathLst>
              <a:path w="3200400" h="2076450">
                <a:moveTo>
                  <a:pt x="0" y="0"/>
                </a:moveTo>
                <a:lnTo>
                  <a:pt x="3200400" y="0"/>
                </a:lnTo>
                <a:lnTo>
                  <a:pt x="3200400" y="2076450"/>
                </a:lnTo>
                <a:lnTo>
                  <a:pt x="0" y="2076450"/>
                </a:lnTo>
                <a:close/>
              </a:path>
            </a:pathLst>
          </a:custGeom>
        </p:spPr>
      </p:sp>
      <p:sp>
        <p:nvSpPr>
          <p:cNvPr id="6" name="Picture Placeholder 5">
            <a:extLst>
              <a:ext uri="{FF2B5EF4-FFF2-40B4-BE49-F238E27FC236}">
                <a16:creationId xmlns:a16="http://schemas.microsoft.com/office/drawing/2014/main" id="{E3FAFEA7-9934-41A0-AAB8-24ACEA497A7D}"/>
              </a:ext>
            </a:extLst>
          </p:cNvPr>
          <p:cNvSpPr>
            <a:spLocks noGrp="1"/>
          </p:cNvSpPr>
          <p:nvPr>
            <p:ph type="pic" sz="quarter" idx="12"/>
          </p:nvPr>
        </p:nvSpPr>
        <p:spPr>
          <a:xfrm>
            <a:off x="1117600" y="1098550"/>
            <a:ext cx="3200400" cy="2076450"/>
          </a:xfrm>
          <a:custGeom>
            <a:avLst/>
            <a:gdLst>
              <a:gd name="connsiteX0" fmla="*/ 0 w 3200400"/>
              <a:gd name="connsiteY0" fmla="*/ 0 h 2076450"/>
              <a:gd name="connsiteX1" fmla="*/ 3200400 w 3200400"/>
              <a:gd name="connsiteY1" fmla="*/ 0 h 2076450"/>
              <a:gd name="connsiteX2" fmla="*/ 3200400 w 3200400"/>
              <a:gd name="connsiteY2" fmla="*/ 2076450 h 2076450"/>
              <a:gd name="connsiteX3" fmla="*/ 0 w 3200400"/>
              <a:gd name="connsiteY3" fmla="*/ 2076450 h 2076450"/>
            </a:gdLst>
            <a:ahLst/>
            <a:cxnLst>
              <a:cxn ang="0">
                <a:pos x="connsiteX0" y="connsiteY0"/>
              </a:cxn>
              <a:cxn ang="0">
                <a:pos x="connsiteX1" y="connsiteY1"/>
              </a:cxn>
              <a:cxn ang="0">
                <a:pos x="connsiteX2" y="connsiteY2"/>
              </a:cxn>
              <a:cxn ang="0">
                <a:pos x="connsiteX3" y="connsiteY3"/>
              </a:cxn>
            </a:cxnLst>
            <a:rect l="l" t="t" r="r" b="b"/>
            <a:pathLst>
              <a:path w="3200400" h="2076450">
                <a:moveTo>
                  <a:pt x="0" y="0"/>
                </a:moveTo>
                <a:lnTo>
                  <a:pt x="3200400" y="0"/>
                </a:lnTo>
                <a:lnTo>
                  <a:pt x="3200400" y="2076450"/>
                </a:lnTo>
                <a:lnTo>
                  <a:pt x="0" y="2076450"/>
                </a:lnTo>
                <a:close/>
              </a:path>
            </a:pathLst>
          </a:custGeom>
        </p:spPr>
      </p:sp>
    </p:spTree>
    <p:extLst>
      <p:ext uri="{BB962C8B-B14F-4D97-AF65-F5344CB8AC3E}">
        <p14:creationId xmlns:p14="http://schemas.microsoft.com/office/powerpoint/2010/main" val="11168707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3_Full Image">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E0E25A46-64F4-4283-B9A5-40DFE2E82F10}"/>
              </a:ext>
            </a:extLst>
          </p:cNvPr>
          <p:cNvSpPr>
            <a:spLocks noGrp="1"/>
          </p:cNvSpPr>
          <p:nvPr>
            <p:ph type="pic" sz="quarter" idx="15"/>
          </p:nvPr>
        </p:nvSpPr>
        <p:spPr>
          <a:xfrm>
            <a:off x="1631514" y="0"/>
            <a:ext cx="3200400" cy="2419350"/>
          </a:xfrm>
          <a:custGeom>
            <a:avLst/>
            <a:gdLst>
              <a:gd name="connsiteX0" fmla="*/ 0 w 3200400"/>
              <a:gd name="connsiteY0" fmla="*/ 0 h 2419350"/>
              <a:gd name="connsiteX1" fmla="*/ 3200400 w 3200400"/>
              <a:gd name="connsiteY1" fmla="*/ 0 h 2419350"/>
              <a:gd name="connsiteX2" fmla="*/ 3200400 w 3200400"/>
              <a:gd name="connsiteY2" fmla="*/ 2419350 h 2419350"/>
              <a:gd name="connsiteX3" fmla="*/ 0 w 3200400"/>
              <a:gd name="connsiteY3" fmla="*/ 2419350 h 2419350"/>
            </a:gdLst>
            <a:ahLst/>
            <a:cxnLst>
              <a:cxn ang="0">
                <a:pos x="connsiteX0" y="connsiteY0"/>
              </a:cxn>
              <a:cxn ang="0">
                <a:pos x="connsiteX1" y="connsiteY1"/>
              </a:cxn>
              <a:cxn ang="0">
                <a:pos x="connsiteX2" y="connsiteY2"/>
              </a:cxn>
              <a:cxn ang="0">
                <a:pos x="connsiteX3" y="connsiteY3"/>
              </a:cxn>
            </a:cxnLst>
            <a:rect l="l" t="t" r="r" b="b"/>
            <a:pathLst>
              <a:path w="3200400" h="2419350">
                <a:moveTo>
                  <a:pt x="0" y="0"/>
                </a:moveTo>
                <a:lnTo>
                  <a:pt x="3200400" y="0"/>
                </a:lnTo>
                <a:lnTo>
                  <a:pt x="3200400" y="2419350"/>
                </a:lnTo>
                <a:lnTo>
                  <a:pt x="0" y="2419350"/>
                </a:lnTo>
                <a:close/>
              </a:path>
            </a:pathLst>
          </a:custGeom>
        </p:spPr>
      </p:sp>
      <p:sp>
        <p:nvSpPr>
          <p:cNvPr id="11" name="Picture Placeholder 10">
            <a:extLst>
              <a:ext uri="{FF2B5EF4-FFF2-40B4-BE49-F238E27FC236}">
                <a16:creationId xmlns:a16="http://schemas.microsoft.com/office/drawing/2014/main" id="{E0E25A46-64F4-4283-B9A5-40DFE2E82F10}"/>
              </a:ext>
            </a:extLst>
          </p:cNvPr>
          <p:cNvSpPr>
            <a:spLocks noGrp="1"/>
          </p:cNvSpPr>
          <p:nvPr>
            <p:ph type="pic" sz="quarter" idx="14"/>
          </p:nvPr>
        </p:nvSpPr>
        <p:spPr>
          <a:xfrm>
            <a:off x="5071351" y="0"/>
            <a:ext cx="3189999" cy="2838450"/>
          </a:xfrm>
          <a:custGeom>
            <a:avLst/>
            <a:gdLst>
              <a:gd name="connsiteX0" fmla="*/ 0 w 3189999"/>
              <a:gd name="connsiteY0" fmla="*/ 0 h 2838450"/>
              <a:gd name="connsiteX1" fmla="*/ 3189999 w 3189999"/>
              <a:gd name="connsiteY1" fmla="*/ 0 h 2838450"/>
              <a:gd name="connsiteX2" fmla="*/ 3189999 w 3189999"/>
              <a:gd name="connsiteY2" fmla="*/ 2838450 h 2838450"/>
              <a:gd name="connsiteX3" fmla="*/ 0 w 3189999"/>
              <a:gd name="connsiteY3" fmla="*/ 2838450 h 2838450"/>
            </a:gdLst>
            <a:ahLst/>
            <a:cxnLst>
              <a:cxn ang="0">
                <a:pos x="connsiteX0" y="connsiteY0"/>
              </a:cxn>
              <a:cxn ang="0">
                <a:pos x="connsiteX1" y="connsiteY1"/>
              </a:cxn>
              <a:cxn ang="0">
                <a:pos x="connsiteX2" y="connsiteY2"/>
              </a:cxn>
              <a:cxn ang="0">
                <a:pos x="connsiteX3" y="connsiteY3"/>
              </a:cxn>
            </a:cxnLst>
            <a:rect l="l" t="t" r="r" b="b"/>
            <a:pathLst>
              <a:path w="3189999" h="2838450">
                <a:moveTo>
                  <a:pt x="0" y="0"/>
                </a:moveTo>
                <a:lnTo>
                  <a:pt x="3189999" y="0"/>
                </a:lnTo>
                <a:lnTo>
                  <a:pt x="3189999" y="2838450"/>
                </a:lnTo>
                <a:lnTo>
                  <a:pt x="0" y="2838450"/>
                </a:lnTo>
                <a:close/>
              </a:path>
            </a:pathLst>
          </a:custGeom>
        </p:spPr>
      </p:sp>
      <p:sp>
        <p:nvSpPr>
          <p:cNvPr id="10" name="Picture Placeholder 9">
            <a:extLst>
              <a:ext uri="{FF2B5EF4-FFF2-40B4-BE49-F238E27FC236}">
                <a16:creationId xmlns:a16="http://schemas.microsoft.com/office/drawing/2014/main" id="{E0E25A46-64F4-4283-B9A5-40DFE2E82F10}"/>
              </a:ext>
            </a:extLst>
          </p:cNvPr>
          <p:cNvSpPr>
            <a:spLocks noGrp="1"/>
          </p:cNvSpPr>
          <p:nvPr>
            <p:ph type="pic" sz="quarter" idx="13"/>
          </p:nvPr>
        </p:nvSpPr>
        <p:spPr>
          <a:xfrm>
            <a:off x="8500787" y="0"/>
            <a:ext cx="3189999" cy="4533900"/>
          </a:xfrm>
          <a:custGeom>
            <a:avLst/>
            <a:gdLst>
              <a:gd name="connsiteX0" fmla="*/ 0 w 3189999"/>
              <a:gd name="connsiteY0" fmla="*/ 0 h 4533900"/>
              <a:gd name="connsiteX1" fmla="*/ 3189999 w 3189999"/>
              <a:gd name="connsiteY1" fmla="*/ 0 h 4533900"/>
              <a:gd name="connsiteX2" fmla="*/ 3189999 w 3189999"/>
              <a:gd name="connsiteY2" fmla="*/ 4533900 h 4533900"/>
              <a:gd name="connsiteX3" fmla="*/ 0 w 3189999"/>
              <a:gd name="connsiteY3" fmla="*/ 4533900 h 4533900"/>
            </a:gdLst>
            <a:ahLst/>
            <a:cxnLst>
              <a:cxn ang="0">
                <a:pos x="connsiteX0" y="connsiteY0"/>
              </a:cxn>
              <a:cxn ang="0">
                <a:pos x="connsiteX1" y="connsiteY1"/>
              </a:cxn>
              <a:cxn ang="0">
                <a:pos x="connsiteX2" y="connsiteY2"/>
              </a:cxn>
              <a:cxn ang="0">
                <a:pos x="connsiteX3" y="connsiteY3"/>
              </a:cxn>
            </a:cxnLst>
            <a:rect l="l" t="t" r="r" b="b"/>
            <a:pathLst>
              <a:path w="3189999" h="4533900">
                <a:moveTo>
                  <a:pt x="0" y="0"/>
                </a:moveTo>
                <a:lnTo>
                  <a:pt x="3189999" y="0"/>
                </a:lnTo>
                <a:lnTo>
                  <a:pt x="3189999" y="4533900"/>
                </a:lnTo>
                <a:lnTo>
                  <a:pt x="0" y="4533900"/>
                </a:lnTo>
                <a:close/>
              </a:path>
            </a:pathLst>
          </a:custGeom>
        </p:spPr>
      </p:sp>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Tree>
    <p:extLst>
      <p:ext uri="{BB962C8B-B14F-4D97-AF65-F5344CB8AC3E}">
        <p14:creationId xmlns:p14="http://schemas.microsoft.com/office/powerpoint/2010/main" val="8803485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3_Full Imag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8B90003B-903C-43B2-BE27-4315C5767F25}"/>
              </a:ext>
            </a:extLst>
          </p:cNvPr>
          <p:cNvSpPr>
            <a:spLocks noGrp="1"/>
          </p:cNvSpPr>
          <p:nvPr>
            <p:ph type="pic" sz="quarter" idx="11"/>
          </p:nvPr>
        </p:nvSpPr>
        <p:spPr>
          <a:xfrm>
            <a:off x="1638300" y="1"/>
            <a:ext cx="3962400" cy="3057525"/>
          </a:xfrm>
          <a:custGeom>
            <a:avLst/>
            <a:gdLst>
              <a:gd name="connsiteX0" fmla="*/ 0 w 3962400"/>
              <a:gd name="connsiteY0" fmla="*/ 0 h 3057525"/>
              <a:gd name="connsiteX1" fmla="*/ 3962400 w 3962400"/>
              <a:gd name="connsiteY1" fmla="*/ 0 h 3057525"/>
              <a:gd name="connsiteX2" fmla="*/ 3962400 w 3962400"/>
              <a:gd name="connsiteY2" fmla="*/ 3057525 h 3057525"/>
              <a:gd name="connsiteX3" fmla="*/ 0 w 3962400"/>
              <a:gd name="connsiteY3" fmla="*/ 3057525 h 3057525"/>
            </a:gdLst>
            <a:ahLst/>
            <a:cxnLst>
              <a:cxn ang="0">
                <a:pos x="connsiteX0" y="connsiteY0"/>
              </a:cxn>
              <a:cxn ang="0">
                <a:pos x="connsiteX1" y="connsiteY1"/>
              </a:cxn>
              <a:cxn ang="0">
                <a:pos x="connsiteX2" y="connsiteY2"/>
              </a:cxn>
              <a:cxn ang="0">
                <a:pos x="connsiteX3" y="connsiteY3"/>
              </a:cxn>
            </a:cxnLst>
            <a:rect l="l" t="t" r="r" b="b"/>
            <a:pathLst>
              <a:path w="3962400" h="3057525">
                <a:moveTo>
                  <a:pt x="0" y="0"/>
                </a:moveTo>
                <a:lnTo>
                  <a:pt x="3962400" y="0"/>
                </a:lnTo>
                <a:lnTo>
                  <a:pt x="3962400" y="3057525"/>
                </a:lnTo>
                <a:lnTo>
                  <a:pt x="0" y="3057525"/>
                </a:lnTo>
                <a:close/>
              </a:path>
            </a:pathLst>
          </a:custGeom>
        </p:spPr>
      </p:sp>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13" name="Picture Placeholder 12">
            <a:extLst>
              <a:ext uri="{FF2B5EF4-FFF2-40B4-BE49-F238E27FC236}">
                <a16:creationId xmlns:a16="http://schemas.microsoft.com/office/drawing/2014/main" id="{B340ACA9-1244-4838-B65A-6AA2227F6A72}"/>
              </a:ext>
            </a:extLst>
          </p:cNvPr>
          <p:cNvSpPr>
            <a:spLocks noGrp="1"/>
          </p:cNvSpPr>
          <p:nvPr>
            <p:ph type="pic" sz="quarter" idx="12"/>
          </p:nvPr>
        </p:nvSpPr>
        <p:spPr>
          <a:xfrm>
            <a:off x="5600699" y="3057526"/>
            <a:ext cx="4067176" cy="2276474"/>
          </a:xfrm>
          <a:custGeom>
            <a:avLst/>
            <a:gdLst>
              <a:gd name="connsiteX0" fmla="*/ 0 w 4067176"/>
              <a:gd name="connsiteY0" fmla="*/ 0 h 2276474"/>
              <a:gd name="connsiteX1" fmla="*/ 4067176 w 4067176"/>
              <a:gd name="connsiteY1" fmla="*/ 0 h 2276474"/>
              <a:gd name="connsiteX2" fmla="*/ 4067176 w 4067176"/>
              <a:gd name="connsiteY2" fmla="*/ 2276474 h 2276474"/>
              <a:gd name="connsiteX3" fmla="*/ 0 w 4067176"/>
              <a:gd name="connsiteY3" fmla="*/ 2276474 h 2276474"/>
            </a:gdLst>
            <a:ahLst/>
            <a:cxnLst>
              <a:cxn ang="0">
                <a:pos x="connsiteX0" y="connsiteY0"/>
              </a:cxn>
              <a:cxn ang="0">
                <a:pos x="connsiteX1" y="connsiteY1"/>
              </a:cxn>
              <a:cxn ang="0">
                <a:pos x="connsiteX2" y="connsiteY2"/>
              </a:cxn>
              <a:cxn ang="0">
                <a:pos x="connsiteX3" y="connsiteY3"/>
              </a:cxn>
            </a:cxnLst>
            <a:rect l="l" t="t" r="r" b="b"/>
            <a:pathLst>
              <a:path w="4067176" h="2276474">
                <a:moveTo>
                  <a:pt x="0" y="0"/>
                </a:moveTo>
                <a:lnTo>
                  <a:pt x="4067176" y="0"/>
                </a:lnTo>
                <a:lnTo>
                  <a:pt x="4067176" y="2276474"/>
                </a:lnTo>
                <a:lnTo>
                  <a:pt x="0" y="2276474"/>
                </a:lnTo>
                <a:close/>
              </a:path>
            </a:pathLst>
          </a:custGeom>
        </p:spPr>
      </p:sp>
      <p:sp>
        <p:nvSpPr>
          <p:cNvPr id="17" name="Picture Placeholder 16">
            <a:extLst>
              <a:ext uri="{FF2B5EF4-FFF2-40B4-BE49-F238E27FC236}">
                <a16:creationId xmlns:a16="http://schemas.microsoft.com/office/drawing/2014/main" id="{C287081F-4C70-4EAB-8552-38CB45C6D174}"/>
              </a:ext>
            </a:extLst>
          </p:cNvPr>
          <p:cNvSpPr>
            <a:spLocks noGrp="1"/>
          </p:cNvSpPr>
          <p:nvPr>
            <p:ph type="pic" sz="quarter" idx="13"/>
          </p:nvPr>
        </p:nvSpPr>
        <p:spPr>
          <a:xfrm>
            <a:off x="4057650" y="5334000"/>
            <a:ext cx="1543050" cy="1524000"/>
          </a:xfrm>
          <a:custGeom>
            <a:avLst/>
            <a:gdLst>
              <a:gd name="connsiteX0" fmla="*/ 0 w 1543050"/>
              <a:gd name="connsiteY0" fmla="*/ 0 h 1524000"/>
              <a:gd name="connsiteX1" fmla="*/ 1543050 w 1543050"/>
              <a:gd name="connsiteY1" fmla="*/ 0 h 1524000"/>
              <a:gd name="connsiteX2" fmla="*/ 1543050 w 1543050"/>
              <a:gd name="connsiteY2" fmla="*/ 1524000 h 1524000"/>
              <a:gd name="connsiteX3" fmla="*/ 0 w 1543050"/>
              <a:gd name="connsiteY3" fmla="*/ 1524000 h 1524000"/>
            </a:gdLst>
            <a:ahLst/>
            <a:cxnLst>
              <a:cxn ang="0">
                <a:pos x="connsiteX0" y="connsiteY0"/>
              </a:cxn>
              <a:cxn ang="0">
                <a:pos x="connsiteX1" y="connsiteY1"/>
              </a:cxn>
              <a:cxn ang="0">
                <a:pos x="connsiteX2" y="connsiteY2"/>
              </a:cxn>
              <a:cxn ang="0">
                <a:pos x="connsiteX3" y="connsiteY3"/>
              </a:cxn>
            </a:cxnLst>
            <a:rect l="l" t="t" r="r" b="b"/>
            <a:pathLst>
              <a:path w="1543050" h="1524000">
                <a:moveTo>
                  <a:pt x="0" y="0"/>
                </a:moveTo>
                <a:lnTo>
                  <a:pt x="1543050" y="0"/>
                </a:lnTo>
                <a:lnTo>
                  <a:pt x="1543050" y="1524000"/>
                </a:lnTo>
                <a:lnTo>
                  <a:pt x="0" y="1524000"/>
                </a:lnTo>
                <a:close/>
              </a:path>
            </a:pathLst>
          </a:custGeom>
        </p:spPr>
      </p:sp>
    </p:spTree>
    <p:extLst>
      <p:ext uri="{BB962C8B-B14F-4D97-AF65-F5344CB8AC3E}">
        <p14:creationId xmlns:p14="http://schemas.microsoft.com/office/powerpoint/2010/main" val="42863868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2_Full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FD057F2F-6922-4286-9CC1-4251B8B33484}"/>
              </a:ext>
            </a:extLst>
          </p:cNvPr>
          <p:cNvSpPr>
            <a:spLocks noGrp="1"/>
          </p:cNvSpPr>
          <p:nvPr>
            <p:ph type="pic" sz="quarter" idx="13"/>
          </p:nvPr>
        </p:nvSpPr>
        <p:spPr>
          <a:xfrm>
            <a:off x="8509886" y="1865332"/>
            <a:ext cx="2459990" cy="2459990"/>
          </a:xfrm>
          <a:custGeom>
            <a:avLst/>
            <a:gdLst>
              <a:gd name="connsiteX0" fmla="*/ 410007 w 2459990"/>
              <a:gd name="connsiteY0" fmla="*/ 0 h 2459990"/>
              <a:gd name="connsiteX1" fmla="*/ 2459990 w 2459990"/>
              <a:gd name="connsiteY1" fmla="*/ 0 h 2459990"/>
              <a:gd name="connsiteX2" fmla="*/ 2459990 w 2459990"/>
              <a:gd name="connsiteY2" fmla="*/ 2049983 h 2459990"/>
              <a:gd name="connsiteX3" fmla="*/ 2049983 w 2459990"/>
              <a:gd name="connsiteY3" fmla="*/ 2459990 h 2459990"/>
              <a:gd name="connsiteX4" fmla="*/ 0 w 2459990"/>
              <a:gd name="connsiteY4" fmla="*/ 2459990 h 2459990"/>
              <a:gd name="connsiteX5" fmla="*/ 0 w 2459990"/>
              <a:gd name="connsiteY5" fmla="*/ 410007 h 2459990"/>
              <a:gd name="connsiteX6" fmla="*/ 410007 w 2459990"/>
              <a:gd name="connsiteY6" fmla="*/ 0 h 2459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9990" h="2459990">
                <a:moveTo>
                  <a:pt x="410007" y="0"/>
                </a:moveTo>
                <a:lnTo>
                  <a:pt x="2459990" y="0"/>
                </a:lnTo>
                <a:lnTo>
                  <a:pt x="2459990" y="2049983"/>
                </a:lnTo>
                <a:cubicBezTo>
                  <a:pt x="2459990" y="2276424"/>
                  <a:pt x="2276424" y="2459990"/>
                  <a:pt x="2049983" y="2459990"/>
                </a:cubicBezTo>
                <a:lnTo>
                  <a:pt x="0" y="2459990"/>
                </a:lnTo>
                <a:lnTo>
                  <a:pt x="0" y="410007"/>
                </a:lnTo>
                <a:cubicBezTo>
                  <a:pt x="0" y="183566"/>
                  <a:pt x="183566" y="0"/>
                  <a:pt x="410007" y="0"/>
                </a:cubicBezTo>
                <a:close/>
              </a:path>
            </a:pathLst>
          </a:custGeom>
        </p:spPr>
        <p:txBody>
          <a:bodyPr wrap="square" anchor="ctr">
            <a:noAutofit/>
          </a:bodyPr>
          <a:lstStyle/>
          <a:p>
            <a:endParaRPr lang="en-US"/>
          </a:p>
        </p:txBody>
      </p:sp>
      <p:sp>
        <p:nvSpPr>
          <p:cNvPr id="12" name="Picture Placeholder 11">
            <a:extLst>
              <a:ext uri="{FF2B5EF4-FFF2-40B4-BE49-F238E27FC236}">
                <a16:creationId xmlns:a16="http://schemas.microsoft.com/office/drawing/2014/main" id="{FD057F2F-6922-4286-9CC1-4251B8B33484}"/>
              </a:ext>
            </a:extLst>
          </p:cNvPr>
          <p:cNvSpPr>
            <a:spLocks noGrp="1"/>
          </p:cNvSpPr>
          <p:nvPr>
            <p:ph type="pic" sz="quarter" idx="12"/>
          </p:nvPr>
        </p:nvSpPr>
        <p:spPr>
          <a:xfrm>
            <a:off x="4633539" y="1865332"/>
            <a:ext cx="2459990" cy="2459990"/>
          </a:xfrm>
          <a:custGeom>
            <a:avLst/>
            <a:gdLst>
              <a:gd name="connsiteX0" fmla="*/ 410007 w 2459990"/>
              <a:gd name="connsiteY0" fmla="*/ 0 h 2459990"/>
              <a:gd name="connsiteX1" fmla="*/ 2459990 w 2459990"/>
              <a:gd name="connsiteY1" fmla="*/ 0 h 2459990"/>
              <a:gd name="connsiteX2" fmla="*/ 2459990 w 2459990"/>
              <a:gd name="connsiteY2" fmla="*/ 2049983 h 2459990"/>
              <a:gd name="connsiteX3" fmla="*/ 2049983 w 2459990"/>
              <a:gd name="connsiteY3" fmla="*/ 2459990 h 2459990"/>
              <a:gd name="connsiteX4" fmla="*/ 0 w 2459990"/>
              <a:gd name="connsiteY4" fmla="*/ 2459990 h 2459990"/>
              <a:gd name="connsiteX5" fmla="*/ 0 w 2459990"/>
              <a:gd name="connsiteY5" fmla="*/ 410007 h 2459990"/>
              <a:gd name="connsiteX6" fmla="*/ 410007 w 2459990"/>
              <a:gd name="connsiteY6" fmla="*/ 0 h 2459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9990" h="2459990">
                <a:moveTo>
                  <a:pt x="410007" y="0"/>
                </a:moveTo>
                <a:lnTo>
                  <a:pt x="2459990" y="0"/>
                </a:lnTo>
                <a:lnTo>
                  <a:pt x="2459990" y="2049983"/>
                </a:lnTo>
                <a:cubicBezTo>
                  <a:pt x="2459990" y="2276424"/>
                  <a:pt x="2276424" y="2459990"/>
                  <a:pt x="2049983" y="2459990"/>
                </a:cubicBezTo>
                <a:lnTo>
                  <a:pt x="0" y="2459990"/>
                </a:lnTo>
                <a:lnTo>
                  <a:pt x="0" y="410007"/>
                </a:lnTo>
                <a:cubicBezTo>
                  <a:pt x="0" y="183566"/>
                  <a:pt x="183566" y="0"/>
                  <a:pt x="410007" y="0"/>
                </a:cubicBezTo>
                <a:close/>
              </a:path>
            </a:pathLst>
          </a:custGeom>
        </p:spPr>
        <p:txBody>
          <a:bodyPr wrap="square" anchor="ctr">
            <a:noAutofit/>
          </a:bodyPr>
          <a:lstStyle/>
          <a:p>
            <a:endParaRPr lang="en-US"/>
          </a:p>
        </p:txBody>
      </p:sp>
      <p:sp>
        <p:nvSpPr>
          <p:cNvPr id="10" name="Picture Placeholder 9">
            <a:extLst>
              <a:ext uri="{FF2B5EF4-FFF2-40B4-BE49-F238E27FC236}">
                <a16:creationId xmlns:a16="http://schemas.microsoft.com/office/drawing/2014/main" id="{FD057F2F-6922-4286-9CC1-4251B8B33484}"/>
              </a:ext>
            </a:extLst>
          </p:cNvPr>
          <p:cNvSpPr>
            <a:spLocks noGrp="1"/>
          </p:cNvSpPr>
          <p:nvPr>
            <p:ph type="pic" sz="quarter" idx="11"/>
          </p:nvPr>
        </p:nvSpPr>
        <p:spPr>
          <a:xfrm>
            <a:off x="988107" y="1865332"/>
            <a:ext cx="2459990" cy="2459990"/>
          </a:xfrm>
          <a:custGeom>
            <a:avLst/>
            <a:gdLst>
              <a:gd name="connsiteX0" fmla="*/ 410007 w 2459990"/>
              <a:gd name="connsiteY0" fmla="*/ 0 h 2459990"/>
              <a:gd name="connsiteX1" fmla="*/ 2459990 w 2459990"/>
              <a:gd name="connsiteY1" fmla="*/ 0 h 2459990"/>
              <a:gd name="connsiteX2" fmla="*/ 2459990 w 2459990"/>
              <a:gd name="connsiteY2" fmla="*/ 2049983 h 2459990"/>
              <a:gd name="connsiteX3" fmla="*/ 2049983 w 2459990"/>
              <a:gd name="connsiteY3" fmla="*/ 2459990 h 2459990"/>
              <a:gd name="connsiteX4" fmla="*/ 0 w 2459990"/>
              <a:gd name="connsiteY4" fmla="*/ 2459990 h 2459990"/>
              <a:gd name="connsiteX5" fmla="*/ 0 w 2459990"/>
              <a:gd name="connsiteY5" fmla="*/ 410007 h 2459990"/>
              <a:gd name="connsiteX6" fmla="*/ 410007 w 2459990"/>
              <a:gd name="connsiteY6" fmla="*/ 0 h 2459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9990" h="2459990">
                <a:moveTo>
                  <a:pt x="410007" y="0"/>
                </a:moveTo>
                <a:lnTo>
                  <a:pt x="2459990" y="0"/>
                </a:lnTo>
                <a:lnTo>
                  <a:pt x="2459990" y="2049983"/>
                </a:lnTo>
                <a:cubicBezTo>
                  <a:pt x="2459990" y="2276424"/>
                  <a:pt x="2276424" y="2459990"/>
                  <a:pt x="2049983" y="2459990"/>
                </a:cubicBezTo>
                <a:lnTo>
                  <a:pt x="0" y="2459990"/>
                </a:lnTo>
                <a:lnTo>
                  <a:pt x="0" y="410007"/>
                </a:lnTo>
                <a:cubicBezTo>
                  <a:pt x="0" y="183566"/>
                  <a:pt x="183566" y="0"/>
                  <a:pt x="410007" y="0"/>
                </a:cubicBezTo>
                <a:close/>
              </a:path>
            </a:pathLst>
          </a:custGeom>
        </p:spPr>
        <p:txBody>
          <a:bodyPr wrap="square" anchor="ctr">
            <a:noAutofit/>
          </a:bodyPr>
          <a:lstStyle/>
          <a:p>
            <a:endParaRPr lang="en-US"/>
          </a:p>
        </p:txBody>
      </p:sp>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Tree>
    <p:extLst>
      <p:ext uri="{BB962C8B-B14F-4D97-AF65-F5344CB8AC3E}">
        <p14:creationId xmlns:p14="http://schemas.microsoft.com/office/powerpoint/2010/main" val="659346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Full Image">
    <p:spTree>
      <p:nvGrpSpPr>
        <p:cNvPr id="1" name=""/>
        <p:cNvGrpSpPr/>
        <p:nvPr/>
      </p:nvGrpSpPr>
      <p:grpSpPr>
        <a:xfrm>
          <a:off x="0" y="0"/>
          <a:ext cx="0" cy="0"/>
          <a:chOff x="0" y="0"/>
          <a:chExt cx="0" cy="0"/>
        </a:xfrm>
      </p:grpSpPr>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5" name="Picture Placeholder 9">
            <a:extLst>
              <a:ext uri="{FF2B5EF4-FFF2-40B4-BE49-F238E27FC236}">
                <a16:creationId xmlns:a16="http://schemas.microsoft.com/office/drawing/2014/main" id="{07318CFE-898D-4468-9CFD-E5A08844A4E2}"/>
              </a:ext>
            </a:extLst>
          </p:cNvPr>
          <p:cNvSpPr>
            <a:spLocks noGrp="1"/>
          </p:cNvSpPr>
          <p:nvPr>
            <p:ph type="pic" sz="quarter" idx="18"/>
          </p:nvPr>
        </p:nvSpPr>
        <p:spPr>
          <a:xfrm>
            <a:off x="6549954" y="1934605"/>
            <a:ext cx="2226173" cy="2952750"/>
          </a:xfrm>
          <a:custGeom>
            <a:avLst/>
            <a:gdLst>
              <a:gd name="connsiteX0" fmla="*/ 0 w 2226173"/>
              <a:gd name="connsiteY0" fmla="*/ 0 h 2952750"/>
              <a:gd name="connsiteX1" fmla="*/ 2226173 w 2226173"/>
              <a:gd name="connsiteY1" fmla="*/ 0 h 2952750"/>
              <a:gd name="connsiteX2" fmla="*/ 2226173 w 2226173"/>
              <a:gd name="connsiteY2" fmla="*/ 2952750 h 2952750"/>
              <a:gd name="connsiteX3" fmla="*/ 0 w 2226173"/>
              <a:gd name="connsiteY3" fmla="*/ 2952750 h 2952750"/>
            </a:gdLst>
            <a:ahLst/>
            <a:cxnLst>
              <a:cxn ang="0">
                <a:pos x="connsiteX0" y="connsiteY0"/>
              </a:cxn>
              <a:cxn ang="0">
                <a:pos x="connsiteX1" y="connsiteY1"/>
              </a:cxn>
              <a:cxn ang="0">
                <a:pos x="connsiteX2" y="connsiteY2"/>
              </a:cxn>
              <a:cxn ang="0">
                <a:pos x="connsiteX3" y="connsiteY3"/>
              </a:cxn>
            </a:cxnLst>
            <a:rect l="l" t="t" r="r" b="b"/>
            <a:pathLst>
              <a:path w="2226173" h="2952750">
                <a:moveTo>
                  <a:pt x="0" y="0"/>
                </a:moveTo>
                <a:lnTo>
                  <a:pt x="2226173" y="0"/>
                </a:lnTo>
                <a:lnTo>
                  <a:pt x="2226173" y="2952750"/>
                </a:lnTo>
                <a:lnTo>
                  <a:pt x="0" y="2952750"/>
                </a:lnTo>
                <a:close/>
              </a:path>
            </a:pathLst>
          </a:custGeom>
        </p:spPr>
      </p:sp>
      <p:sp>
        <p:nvSpPr>
          <p:cNvPr id="6" name="Picture Placeholder 10">
            <a:extLst>
              <a:ext uri="{FF2B5EF4-FFF2-40B4-BE49-F238E27FC236}">
                <a16:creationId xmlns:a16="http://schemas.microsoft.com/office/drawing/2014/main" id="{C59E9BE2-377E-4177-BD3B-E75E9918842F}"/>
              </a:ext>
            </a:extLst>
          </p:cNvPr>
          <p:cNvSpPr>
            <a:spLocks noGrp="1"/>
          </p:cNvSpPr>
          <p:nvPr>
            <p:ph type="pic" sz="quarter" idx="19"/>
          </p:nvPr>
        </p:nvSpPr>
        <p:spPr>
          <a:xfrm>
            <a:off x="8821439" y="1934605"/>
            <a:ext cx="2226173" cy="2952750"/>
          </a:xfrm>
          <a:custGeom>
            <a:avLst/>
            <a:gdLst>
              <a:gd name="connsiteX0" fmla="*/ 0 w 2226173"/>
              <a:gd name="connsiteY0" fmla="*/ 0 h 2952750"/>
              <a:gd name="connsiteX1" fmla="*/ 2226173 w 2226173"/>
              <a:gd name="connsiteY1" fmla="*/ 0 h 2952750"/>
              <a:gd name="connsiteX2" fmla="*/ 2226173 w 2226173"/>
              <a:gd name="connsiteY2" fmla="*/ 2952750 h 2952750"/>
              <a:gd name="connsiteX3" fmla="*/ 0 w 2226173"/>
              <a:gd name="connsiteY3" fmla="*/ 2952750 h 2952750"/>
            </a:gdLst>
            <a:ahLst/>
            <a:cxnLst>
              <a:cxn ang="0">
                <a:pos x="connsiteX0" y="connsiteY0"/>
              </a:cxn>
              <a:cxn ang="0">
                <a:pos x="connsiteX1" y="connsiteY1"/>
              </a:cxn>
              <a:cxn ang="0">
                <a:pos x="connsiteX2" y="connsiteY2"/>
              </a:cxn>
              <a:cxn ang="0">
                <a:pos x="connsiteX3" y="connsiteY3"/>
              </a:cxn>
            </a:cxnLst>
            <a:rect l="l" t="t" r="r" b="b"/>
            <a:pathLst>
              <a:path w="2226173" h="2952750">
                <a:moveTo>
                  <a:pt x="0" y="0"/>
                </a:moveTo>
                <a:lnTo>
                  <a:pt x="2226173" y="0"/>
                </a:lnTo>
                <a:lnTo>
                  <a:pt x="2226173" y="2952750"/>
                </a:lnTo>
                <a:lnTo>
                  <a:pt x="0" y="2952750"/>
                </a:lnTo>
                <a:close/>
              </a:path>
            </a:pathLst>
          </a:custGeom>
        </p:spPr>
      </p:sp>
      <p:sp>
        <p:nvSpPr>
          <p:cNvPr id="8" name="Picture Placeholder 8">
            <a:extLst>
              <a:ext uri="{FF2B5EF4-FFF2-40B4-BE49-F238E27FC236}">
                <a16:creationId xmlns:a16="http://schemas.microsoft.com/office/drawing/2014/main" id="{9C99AC06-422F-4581-91D2-A4B9C9FE29EF}"/>
              </a:ext>
            </a:extLst>
          </p:cNvPr>
          <p:cNvSpPr>
            <a:spLocks noGrp="1"/>
          </p:cNvSpPr>
          <p:nvPr>
            <p:ph type="pic" sz="quarter" idx="17"/>
          </p:nvPr>
        </p:nvSpPr>
        <p:spPr>
          <a:xfrm>
            <a:off x="4278468" y="1934605"/>
            <a:ext cx="2226173" cy="2952750"/>
          </a:xfrm>
          <a:custGeom>
            <a:avLst/>
            <a:gdLst>
              <a:gd name="connsiteX0" fmla="*/ 0 w 2226173"/>
              <a:gd name="connsiteY0" fmla="*/ 0 h 2952750"/>
              <a:gd name="connsiteX1" fmla="*/ 2226173 w 2226173"/>
              <a:gd name="connsiteY1" fmla="*/ 0 h 2952750"/>
              <a:gd name="connsiteX2" fmla="*/ 2226173 w 2226173"/>
              <a:gd name="connsiteY2" fmla="*/ 2952750 h 2952750"/>
              <a:gd name="connsiteX3" fmla="*/ 0 w 2226173"/>
              <a:gd name="connsiteY3" fmla="*/ 2952750 h 2952750"/>
            </a:gdLst>
            <a:ahLst/>
            <a:cxnLst>
              <a:cxn ang="0">
                <a:pos x="connsiteX0" y="connsiteY0"/>
              </a:cxn>
              <a:cxn ang="0">
                <a:pos x="connsiteX1" y="connsiteY1"/>
              </a:cxn>
              <a:cxn ang="0">
                <a:pos x="connsiteX2" y="connsiteY2"/>
              </a:cxn>
              <a:cxn ang="0">
                <a:pos x="connsiteX3" y="connsiteY3"/>
              </a:cxn>
            </a:cxnLst>
            <a:rect l="l" t="t" r="r" b="b"/>
            <a:pathLst>
              <a:path w="2226173" h="2952750">
                <a:moveTo>
                  <a:pt x="0" y="0"/>
                </a:moveTo>
                <a:lnTo>
                  <a:pt x="2226173" y="0"/>
                </a:lnTo>
                <a:lnTo>
                  <a:pt x="2226173" y="2952750"/>
                </a:lnTo>
                <a:lnTo>
                  <a:pt x="0" y="2952750"/>
                </a:lnTo>
                <a:close/>
              </a:path>
            </a:pathLst>
          </a:custGeom>
        </p:spPr>
      </p:sp>
    </p:spTree>
    <p:extLst>
      <p:ext uri="{BB962C8B-B14F-4D97-AF65-F5344CB8AC3E}">
        <p14:creationId xmlns:p14="http://schemas.microsoft.com/office/powerpoint/2010/main" val="3645867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647700" y="647700"/>
            <a:ext cx="10896600" cy="55626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a:p>
        </p:txBody>
      </p:sp>
      <p:sp>
        <p:nvSpPr>
          <p:cNvPr id="4" name="Slide Number Placeholder 21">
            <a:extLst>
              <a:ext uri="{FF2B5EF4-FFF2-40B4-BE49-F238E27FC236}">
                <a16:creationId xmlns:a16="http://schemas.microsoft.com/office/drawing/2014/main" id="{7559A3D8-20A5-4BBE-95C5-FB496CFC12C5}"/>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Tree>
    <p:extLst>
      <p:ext uri="{BB962C8B-B14F-4D97-AF65-F5344CB8AC3E}">
        <p14:creationId xmlns:p14="http://schemas.microsoft.com/office/powerpoint/2010/main" val="870007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2_Full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FD057F2F-6922-4286-9CC1-4251B8B33484}"/>
              </a:ext>
            </a:extLst>
          </p:cNvPr>
          <p:cNvSpPr>
            <a:spLocks noGrp="1"/>
          </p:cNvSpPr>
          <p:nvPr>
            <p:ph type="pic" sz="quarter" idx="11"/>
          </p:nvPr>
        </p:nvSpPr>
        <p:spPr>
          <a:xfrm>
            <a:off x="6096000" y="1460500"/>
            <a:ext cx="6096000" cy="5397500"/>
          </a:xfrm>
          <a:custGeom>
            <a:avLst/>
            <a:gdLst>
              <a:gd name="connsiteX0" fmla="*/ 0 w 6096000"/>
              <a:gd name="connsiteY0" fmla="*/ 0 h 5397500"/>
              <a:gd name="connsiteX1" fmla="*/ 6096000 w 6096000"/>
              <a:gd name="connsiteY1" fmla="*/ 0 h 5397500"/>
              <a:gd name="connsiteX2" fmla="*/ 6096000 w 6096000"/>
              <a:gd name="connsiteY2" fmla="*/ 5397500 h 5397500"/>
              <a:gd name="connsiteX3" fmla="*/ 0 w 6096000"/>
              <a:gd name="connsiteY3" fmla="*/ 5397500 h 5397500"/>
            </a:gdLst>
            <a:ahLst/>
            <a:cxnLst>
              <a:cxn ang="0">
                <a:pos x="connsiteX0" y="connsiteY0"/>
              </a:cxn>
              <a:cxn ang="0">
                <a:pos x="connsiteX1" y="connsiteY1"/>
              </a:cxn>
              <a:cxn ang="0">
                <a:pos x="connsiteX2" y="connsiteY2"/>
              </a:cxn>
              <a:cxn ang="0">
                <a:pos x="connsiteX3" y="connsiteY3"/>
              </a:cxn>
            </a:cxnLst>
            <a:rect l="l" t="t" r="r" b="b"/>
            <a:pathLst>
              <a:path w="6096000" h="5397500">
                <a:moveTo>
                  <a:pt x="0" y="0"/>
                </a:moveTo>
                <a:lnTo>
                  <a:pt x="6096000" y="0"/>
                </a:lnTo>
                <a:lnTo>
                  <a:pt x="6096000" y="5397500"/>
                </a:lnTo>
                <a:lnTo>
                  <a:pt x="0" y="5397500"/>
                </a:lnTo>
                <a:close/>
              </a:path>
            </a:pathLst>
          </a:custGeom>
        </p:spPr>
        <p:txBody>
          <a:bodyPr wrap="square" anchor="ctr">
            <a:noAutofit/>
          </a:bodyPr>
          <a:lstStyle/>
          <a:p>
            <a:endParaRPr lang="en-US"/>
          </a:p>
        </p:txBody>
      </p:sp>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Tree>
    <p:extLst>
      <p:ext uri="{BB962C8B-B14F-4D97-AF65-F5344CB8AC3E}">
        <p14:creationId xmlns:p14="http://schemas.microsoft.com/office/powerpoint/2010/main" val="7117546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8_Full Image">
    <p:spTree>
      <p:nvGrpSpPr>
        <p:cNvPr id="1" name=""/>
        <p:cNvGrpSpPr/>
        <p:nvPr/>
      </p:nvGrpSpPr>
      <p:grpSpPr>
        <a:xfrm>
          <a:off x="0" y="0"/>
          <a:ext cx="0" cy="0"/>
          <a:chOff x="0" y="0"/>
          <a:chExt cx="0" cy="0"/>
        </a:xfrm>
      </p:grpSpPr>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6" name="Picture Placeholder 14">
            <a:extLst>
              <a:ext uri="{FF2B5EF4-FFF2-40B4-BE49-F238E27FC236}">
                <a16:creationId xmlns:a16="http://schemas.microsoft.com/office/drawing/2014/main" id="{FD631031-D5D2-4F53-8206-01665A14075B}"/>
              </a:ext>
            </a:extLst>
          </p:cNvPr>
          <p:cNvSpPr>
            <a:spLocks noGrp="1"/>
          </p:cNvSpPr>
          <p:nvPr>
            <p:ph type="pic" sz="quarter" idx="18"/>
          </p:nvPr>
        </p:nvSpPr>
        <p:spPr>
          <a:xfrm>
            <a:off x="9017000" y="558800"/>
            <a:ext cx="2527300" cy="5740400"/>
          </a:xfrm>
          <a:custGeom>
            <a:avLst/>
            <a:gdLst>
              <a:gd name="connsiteX0" fmla="*/ 0 w 2527300"/>
              <a:gd name="connsiteY0" fmla="*/ 0 h 5740400"/>
              <a:gd name="connsiteX1" fmla="*/ 2527300 w 2527300"/>
              <a:gd name="connsiteY1" fmla="*/ 0 h 5740400"/>
              <a:gd name="connsiteX2" fmla="*/ 2527300 w 2527300"/>
              <a:gd name="connsiteY2" fmla="*/ 5740400 h 5740400"/>
              <a:gd name="connsiteX3" fmla="*/ 0 w 2527300"/>
              <a:gd name="connsiteY3" fmla="*/ 5740400 h 5740400"/>
            </a:gdLst>
            <a:ahLst/>
            <a:cxnLst>
              <a:cxn ang="0">
                <a:pos x="connsiteX0" y="connsiteY0"/>
              </a:cxn>
              <a:cxn ang="0">
                <a:pos x="connsiteX1" y="connsiteY1"/>
              </a:cxn>
              <a:cxn ang="0">
                <a:pos x="connsiteX2" y="connsiteY2"/>
              </a:cxn>
              <a:cxn ang="0">
                <a:pos x="connsiteX3" y="connsiteY3"/>
              </a:cxn>
            </a:cxnLst>
            <a:rect l="l" t="t" r="r" b="b"/>
            <a:pathLst>
              <a:path w="2527300" h="5740400">
                <a:moveTo>
                  <a:pt x="0" y="0"/>
                </a:moveTo>
                <a:lnTo>
                  <a:pt x="2527300" y="0"/>
                </a:lnTo>
                <a:lnTo>
                  <a:pt x="2527300" y="5740400"/>
                </a:lnTo>
                <a:lnTo>
                  <a:pt x="0" y="5740400"/>
                </a:lnTo>
                <a:close/>
              </a:path>
            </a:pathLst>
          </a:custGeom>
        </p:spPr>
        <p:txBody>
          <a:bodyPr wrap="square" anchor="ctr">
            <a:noAutofit/>
          </a:bodyPr>
          <a:lstStyle>
            <a:lvl1pPr marL="0" indent="0" algn="ctr">
              <a:buNone/>
              <a:defRPr sz="1200"/>
            </a:lvl1pPr>
          </a:lstStyle>
          <a:p>
            <a:endParaRPr lang="en-US" dirty="0"/>
          </a:p>
        </p:txBody>
      </p:sp>
      <p:sp>
        <p:nvSpPr>
          <p:cNvPr id="8" name="Picture Placeholder 13">
            <a:extLst>
              <a:ext uri="{FF2B5EF4-FFF2-40B4-BE49-F238E27FC236}">
                <a16:creationId xmlns:a16="http://schemas.microsoft.com/office/drawing/2014/main" id="{27924561-80C8-4B1E-8340-91E0FDAF7118}"/>
              </a:ext>
            </a:extLst>
          </p:cNvPr>
          <p:cNvSpPr>
            <a:spLocks noGrp="1"/>
          </p:cNvSpPr>
          <p:nvPr>
            <p:ph type="pic" sz="quarter" idx="17"/>
          </p:nvPr>
        </p:nvSpPr>
        <p:spPr>
          <a:xfrm>
            <a:off x="6223000" y="558800"/>
            <a:ext cx="2527300" cy="5740400"/>
          </a:xfrm>
          <a:custGeom>
            <a:avLst/>
            <a:gdLst>
              <a:gd name="connsiteX0" fmla="*/ 0 w 2527300"/>
              <a:gd name="connsiteY0" fmla="*/ 0 h 5740400"/>
              <a:gd name="connsiteX1" fmla="*/ 2527300 w 2527300"/>
              <a:gd name="connsiteY1" fmla="*/ 0 h 5740400"/>
              <a:gd name="connsiteX2" fmla="*/ 2527300 w 2527300"/>
              <a:gd name="connsiteY2" fmla="*/ 5740400 h 5740400"/>
              <a:gd name="connsiteX3" fmla="*/ 0 w 2527300"/>
              <a:gd name="connsiteY3" fmla="*/ 5740400 h 5740400"/>
            </a:gdLst>
            <a:ahLst/>
            <a:cxnLst>
              <a:cxn ang="0">
                <a:pos x="connsiteX0" y="connsiteY0"/>
              </a:cxn>
              <a:cxn ang="0">
                <a:pos x="connsiteX1" y="connsiteY1"/>
              </a:cxn>
              <a:cxn ang="0">
                <a:pos x="connsiteX2" y="connsiteY2"/>
              </a:cxn>
              <a:cxn ang="0">
                <a:pos x="connsiteX3" y="connsiteY3"/>
              </a:cxn>
            </a:cxnLst>
            <a:rect l="l" t="t" r="r" b="b"/>
            <a:pathLst>
              <a:path w="2527300" h="5740400">
                <a:moveTo>
                  <a:pt x="0" y="0"/>
                </a:moveTo>
                <a:lnTo>
                  <a:pt x="2527300" y="0"/>
                </a:lnTo>
                <a:lnTo>
                  <a:pt x="2527300" y="5740400"/>
                </a:lnTo>
                <a:lnTo>
                  <a:pt x="0" y="57404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5666899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Full Image">
    <p:spTree>
      <p:nvGrpSpPr>
        <p:cNvPr id="1" name=""/>
        <p:cNvGrpSpPr/>
        <p:nvPr/>
      </p:nvGrpSpPr>
      <p:grpSpPr>
        <a:xfrm>
          <a:off x="0" y="0"/>
          <a:ext cx="0" cy="0"/>
          <a:chOff x="0" y="0"/>
          <a:chExt cx="0" cy="0"/>
        </a:xfrm>
      </p:grpSpPr>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9" name="Picture Placeholder 8">
            <a:extLst>
              <a:ext uri="{FF2B5EF4-FFF2-40B4-BE49-F238E27FC236}">
                <a16:creationId xmlns:a16="http://schemas.microsoft.com/office/drawing/2014/main" id="{CFC2116A-4E62-4FDB-8131-F60201C290C1}"/>
              </a:ext>
            </a:extLst>
          </p:cNvPr>
          <p:cNvSpPr>
            <a:spLocks noGrp="1"/>
          </p:cNvSpPr>
          <p:nvPr>
            <p:ph type="pic" sz="quarter" idx="17"/>
          </p:nvPr>
        </p:nvSpPr>
        <p:spPr>
          <a:xfrm>
            <a:off x="-1" y="0"/>
            <a:ext cx="3457575" cy="6858000"/>
          </a:xfrm>
          <a:custGeom>
            <a:avLst/>
            <a:gdLst>
              <a:gd name="connsiteX0" fmla="*/ 0 w 3457575"/>
              <a:gd name="connsiteY0" fmla="*/ 0 h 6858000"/>
              <a:gd name="connsiteX1" fmla="*/ 3457575 w 3457575"/>
              <a:gd name="connsiteY1" fmla="*/ 0 h 6858000"/>
              <a:gd name="connsiteX2" fmla="*/ 3457575 w 3457575"/>
              <a:gd name="connsiteY2" fmla="*/ 6858000 h 6858000"/>
              <a:gd name="connsiteX3" fmla="*/ 0 w 34575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457575" h="6858000">
                <a:moveTo>
                  <a:pt x="0" y="0"/>
                </a:moveTo>
                <a:lnTo>
                  <a:pt x="3457575" y="0"/>
                </a:lnTo>
                <a:lnTo>
                  <a:pt x="3457575"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0183859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6_Full Image">
    <p:spTree>
      <p:nvGrpSpPr>
        <p:cNvPr id="1" name=""/>
        <p:cNvGrpSpPr/>
        <p:nvPr/>
      </p:nvGrpSpPr>
      <p:grpSpPr>
        <a:xfrm>
          <a:off x="0" y="0"/>
          <a:ext cx="0" cy="0"/>
          <a:chOff x="0" y="0"/>
          <a:chExt cx="0" cy="0"/>
        </a:xfrm>
      </p:grpSpPr>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4" name="Picture Placeholder 4">
            <a:extLst>
              <a:ext uri="{FF2B5EF4-FFF2-40B4-BE49-F238E27FC236}">
                <a16:creationId xmlns:a16="http://schemas.microsoft.com/office/drawing/2014/main" id="{1B6D4CFB-203B-4040-88C2-1AEA55DDC310}"/>
              </a:ext>
            </a:extLst>
          </p:cNvPr>
          <p:cNvSpPr>
            <a:spLocks noGrp="1"/>
          </p:cNvSpPr>
          <p:nvPr>
            <p:ph type="pic" sz="quarter" idx="18"/>
          </p:nvPr>
        </p:nvSpPr>
        <p:spPr>
          <a:xfrm>
            <a:off x="969436" y="1165900"/>
            <a:ext cx="4809064" cy="2865191"/>
          </a:xfrm>
          <a:custGeom>
            <a:avLst/>
            <a:gdLst>
              <a:gd name="connsiteX0" fmla="*/ 0 w 4809064"/>
              <a:gd name="connsiteY0" fmla="*/ 0 h 2865191"/>
              <a:gd name="connsiteX1" fmla="*/ 4809064 w 4809064"/>
              <a:gd name="connsiteY1" fmla="*/ 0 h 2865191"/>
              <a:gd name="connsiteX2" fmla="*/ 4809064 w 4809064"/>
              <a:gd name="connsiteY2" fmla="*/ 2865191 h 2865191"/>
              <a:gd name="connsiteX3" fmla="*/ 0 w 4809064"/>
              <a:gd name="connsiteY3" fmla="*/ 2865191 h 2865191"/>
            </a:gdLst>
            <a:ahLst/>
            <a:cxnLst>
              <a:cxn ang="0">
                <a:pos x="connsiteX0" y="connsiteY0"/>
              </a:cxn>
              <a:cxn ang="0">
                <a:pos x="connsiteX1" y="connsiteY1"/>
              </a:cxn>
              <a:cxn ang="0">
                <a:pos x="connsiteX2" y="connsiteY2"/>
              </a:cxn>
              <a:cxn ang="0">
                <a:pos x="connsiteX3" y="connsiteY3"/>
              </a:cxn>
            </a:cxnLst>
            <a:rect l="l" t="t" r="r" b="b"/>
            <a:pathLst>
              <a:path w="4809064" h="2865191">
                <a:moveTo>
                  <a:pt x="0" y="0"/>
                </a:moveTo>
                <a:lnTo>
                  <a:pt x="4809064" y="0"/>
                </a:lnTo>
                <a:lnTo>
                  <a:pt x="4809064" y="2865191"/>
                </a:lnTo>
                <a:lnTo>
                  <a:pt x="0" y="2865191"/>
                </a:lnTo>
                <a:close/>
              </a:path>
            </a:pathLst>
          </a:custGeom>
        </p:spPr>
      </p:sp>
    </p:spTree>
    <p:extLst>
      <p:ext uri="{BB962C8B-B14F-4D97-AF65-F5344CB8AC3E}">
        <p14:creationId xmlns:p14="http://schemas.microsoft.com/office/powerpoint/2010/main" val="4696771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Full Image">
    <p:spTree>
      <p:nvGrpSpPr>
        <p:cNvPr id="1" name=""/>
        <p:cNvGrpSpPr/>
        <p:nvPr/>
      </p:nvGrpSpPr>
      <p:grpSpPr>
        <a:xfrm>
          <a:off x="0" y="0"/>
          <a:ext cx="0" cy="0"/>
          <a:chOff x="0" y="0"/>
          <a:chExt cx="0" cy="0"/>
        </a:xfrm>
      </p:grpSpPr>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15" name="Picture Placeholder 14">
            <a:extLst>
              <a:ext uri="{FF2B5EF4-FFF2-40B4-BE49-F238E27FC236}">
                <a16:creationId xmlns:a16="http://schemas.microsoft.com/office/drawing/2014/main" id="{6453C8A7-44F2-430E-A088-906A608CCF7D}"/>
              </a:ext>
            </a:extLst>
          </p:cNvPr>
          <p:cNvSpPr>
            <a:spLocks noGrp="1"/>
          </p:cNvSpPr>
          <p:nvPr>
            <p:ph type="pic" sz="quarter" idx="18"/>
          </p:nvPr>
        </p:nvSpPr>
        <p:spPr>
          <a:xfrm>
            <a:off x="8902700" y="0"/>
            <a:ext cx="3289300" cy="6858000"/>
          </a:xfrm>
          <a:custGeom>
            <a:avLst/>
            <a:gdLst>
              <a:gd name="connsiteX0" fmla="*/ 0 w 3289300"/>
              <a:gd name="connsiteY0" fmla="*/ 0 h 6858000"/>
              <a:gd name="connsiteX1" fmla="*/ 3289300 w 3289300"/>
              <a:gd name="connsiteY1" fmla="*/ 0 h 6858000"/>
              <a:gd name="connsiteX2" fmla="*/ 3289300 w 3289300"/>
              <a:gd name="connsiteY2" fmla="*/ 6858000 h 6858000"/>
              <a:gd name="connsiteX3" fmla="*/ 0 w 32893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289300" h="6858000">
                <a:moveTo>
                  <a:pt x="0" y="0"/>
                </a:moveTo>
                <a:lnTo>
                  <a:pt x="3289300" y="0"/>
                </a:lnTo>
                <a:lnTo>
                  <a:pt x="3289300" y="6858000"/>
                </a:lnTo>
                <a:lnTo>
                  <a:pt x="0" y="6858000"/>
                </a:lnTo>
                <a:close/>
              </a:path>
            </a:pathLst>
          </a:custGeom>
        </p:spPr>
        <p:txBody>
          <a:bodyPr wrap="square" anchor="ctr">
            <a:noAutofit/>
          </a:bodyPr>
          <a:lstStyle>
            <a:lvl1pPr marL="0" indent="0" algn="ctr">
              <a:buNone/>
              <a:defRPr sz="1200"/>
            </a:lvl1pPr>
          </a:lstStyle>
          <a:p>
            <a:endParaRPr lang="en-US" dirty="0"/>
          </a:p>
        </p:txBody>
      </p:sp>
      <p:sp>
        <p:nvSpPr>
          <p:cNvPr id="13" name="Picture Placeholder 12">
            <a:extLst>
              <a:ext uri="{FF2B5EF4-FFF2-40B4-BE49-F238E27FC236}">
                <a16:creationId xmlns:a16="http://schemas.microsoft.com/office/drawing/2014/main" id="{C500603F-FCA3-4073-A8DA-DA77FB24334C}"/>
              </a:ext>
            </a:extLst>
          </p:cNvPr>
          <p:cNvSpPr>
            <a:spLocks noGrp="1"/>
          </p:cNvSpPr>
          <p:nvPr>
            <p:ph type="pic" sz="quarter" idx="17"/>
          </p:nvPr>
        </p:nvSpPr>
        <p:spPr>
          <a:xfrm>
            <a:off x="5613400" y="0"/>
            <a:ext cx="3289300" cy="4597400"/>
          </a:xfrm>
          <a:custGeom>
            <a:avLst/>
            <a:gdLst>
              <a:gd name="connsiteX0" fmla="*/ 0 w 3289300"/>
              <a:gd name="connsiteY0" fmla="*/ 0 h 4597400"/>
              <a:gd name="connsiteX1" fmla="*/ 3289300 w 3289300"/>
              <a:gd name="connsiteY1" fmla="*/ 0 h 4597400"/>
              <a:gd name="connsiteX2" fmla="*/ 3289300 w 3289300"/>
              <a:gd name="connsiteY2" fmla="*/ 4597400 h 4597400"/>
              <a:gd name="connsiteX3" fmla="*/ 0 w 3289300"/>
              <a:gd name="connsiteY3" fmla="*/ 4597400 h 4597400"/>
            </a:gdLst>
            <a:ahLst/>
            <a:cxnLst>
              <a:cxn ang="0">
                <a:pos x="connsiteX0" y="connsiteY0"/>
              </a:cxn>
              <a:cxn ang="0">
                <a:pos x="connsiteX1" y="connsiteY1"/>
              </a:cxn>
              <a:cxn ang="0">
                <a:pos x="connsiteX2" y="connsiteY2"/>
              </a:cxn>
              <a:cxn ang="0">
                <a:pos x="connsiteX3" y="connsiteY3"/>
              </a:cxn>
            </a:cxnLst>
            <a:rect l="l" t="t" r="r" b="b"/>
            <a:pathLst>
              <a:path w="3289300" h="4597400">
                <a:moveTo>
                  <a:pt x="0" y="0"/>
                </a:moveTo>
                <a:lnTo>
                  <a:pt x="3289300" y="0"/>
                </a:lnTo>
                <a:lnTo>
                  <a:pt x="3289300" y="4597400"/>
                </a:lnTo>
                <a:lnTo>
                  <a:pt x="0" y="45974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679030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1_Full Imag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288ABD4-AA3A-4253-89FC-6B04BEA4A98A}"/>
              </a:ext>
            </a:extLst>
          </p:cNvPr>
          <p:cNvSpPr>
            <a:spLocks noGrp="1"/>
          </p:cNvSpPr>
          <p:nvPr>
            <p:ph type="pic" sz="quarter" idx="20"/>
          </p:nvPr>
        </p:nvSpPr>
        <p:spPr>
          <a:xfrm>
            <a:off x="5834744" y="-1"/>
            <a:ext cx="2307772" cy="4122057"/>
          </a:xfrm>
          <a:custGeom>
            <a:avLst/>
            <a:gdLst>
              <a:gd name="connsiteX0" fmla="*/ 0 w 2307772"/>
              <a:gd name="connsiteY0" fmla="*/ 0 h 4122057"/>
              <a:gd name="connsiteX1" fmla="*/ 2307772 w 2307772"/>
              <a:gd name="connsiteY1" fmla="*/ 0 h 4122057"/>
              <a:gd name="connsiteX2" fmla="*/ 2307772 w 2307772"/>
              <a:gd name="connsiteY2" fmla="*/ 4122057 h 4122057"/>
              <a:gd name="connsiteX3" fmla="*/ 0 w 2307772"/>
              <a:gd name="connsiteY3" fmla="*/ 4122057 h 4122057"/>
            </a:gdLst>
            <a:ahLst/>
            <a:cxnLst>
              <a:cxn ang="0">
                <a:pos x="connsiteX0" y="connsiteY0"/>
              </a:cxn>
              <a:cxn ang="0">
                <a:pos x="connsiteX1" y="connsiteY1"/>
              </a:cxn>
              <a:cxn ang="0">
                <a:pos x="connsiteX2" y="connsiteY2"/>
              </a:cxn>
              <a:cxn ang="0">
                <a:pos x="connsiteX3" y="connsiteY3"/>
              </a:cxn>
            </a:cxnLst>
            <a:rect l="l" t="t" r="r" b="b"/>
            <a:pathLst>
              <a:path w="2307772" h="4122057">
                <a:moveTo>
                  <a:pt x="0" y="0"/>
                </a:moveTo>
                <a:lnTo>
                  <a:pt x="2307772" y="0"/>
                </a:lnTo>
                <a:lnTo>
                  <a:pt x="2307772" y="4122057"/>
                </a:lnTo>
                <a:lnTo>
                  <a:pt x="0" y="4122057"/>
                </a:lnTo>
                <a:close/>
              </a:path>
            </a:pathLst>
          </a:custGeom>
        </p:spPr>
      </p:sp>
      <p:sp>
        <p:nvSpPr>
          <p:cNvPr id="10" name="Picture Placeholder 9">
            <a:extLst>
              <a:ext uri="{FF2B5EF4-FFF2-40B4-BE49-F238E27FC236}">
                <a16:creationId xmlns:a16="http://schemas.microsoft.com/office/drawing/2014/main" id="{3F7A8FA9-3C9B-4EFC-BDC8-5EECDC64A7E6}"/>
              </a:ext>
            </a:extLst>
          </p:cNvPr>
          <p:cNvSpPr>
            <a:spLocks noGrp="1"/>
          </p:cNvSpPr>
          <p:nvPr>
            <p:ph type="pic" sz="quarter" idx="21"/>
          </p:nvPr>
        </p:nvSpPr>
        <p:spPr>
          <a:xfrm>
            <a:off x="9743620" y="2754085"/>
            <a:ext cx="1959429" cy="2735942"/>
          </a:xfrm>
          <a:custGeom>
            <a:avLst/>
            <a:gdLst>
              <a:gd name="connsiteX0" fmla="*/ 0 w 1959429"/>
              <a:gd name="connsiteY0" fmla="*/ 0 h 2735942"/>
              <a:gd name="connsiteX1" fmla="*/ 1959429 w 1959429"/>
              <a:gd name="connsiteY1" fmla="*/ 0 h 2735942"/>
              <a:gd name="connsiteX2" fmla="*/ 1959429 w 1959429"/>
              <a:gd name="connsiteY2" fmla="*/ 2735942 h 2735942"/>
              <a:gd name="connsiteX3" fmla="*/ 0 w 1959429"/>
              <a:gd name="connsiteY3" fmla="*/ 2735942 h 2735942"/>
            </a:gdLst>
            <a:ahLst/>
            <a:cxnLst>
              <a:cxn ang="0">
                <a:pos x="connsiteX0" y="connsiteY0"/>
              </a:cxn>
              <a:cxn ang="0">
                <a:pos x="connsiteX1" y="connsiteY1"/>
              </a:cxn>
              <a:cxn ang="0">
                <a:pos x="connsiteX2" y="connsiteY2"/>
              </a:cxn>
              <a:cxn ang="0">
                <a:pos x="connsiteX3" y="connsiteY3"/>
              </a:cxn>
            </a:cxnLst>
            <a:rect l="l" t="t" r="r" b="b"/>
            <a:pathLst>
              <a:path w="1959429" h="2735942">
                <a:moveTo>
                  <a:pt x="0" y="0"/>
                </a:moveTo>
                <a:lnTo>
                  <a:pt x="1959429" y="0"/>
                </a:lnTo>
                <a:lnTo>
                  <a:pt x="1959429" y="2735942"/>
                </a:lnTo>
                <a:lnTo>
                  <a:pt x="0" y="2735942"/>
                </a:lnTo>
                <a:close/>
              </a:path>
            </a:pathLst>
          </a:custGeom>
        </p:spPr>
      </p:sp>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12" name="Picture Placeholder 11">
            <a:extLst>
              <a:ext uri="{FF2B5EF4-FFF2-40B4-BE49-F238E27FC236}">
                <a16:creationId xmlns:a16="http://schemas.microsoft.com/office/drawing/2014/main" id="{1BF1A477-46B9-41BE-A72A-7A50C58E2121}"/>
              </a:ext>
            </a:extLst>
          </p:cNvPr>
          <p:cNvSpPr>
            <a:spLocks noGrp="1"/>
          </p:cNvSpPr>
          <p:nvPr>
            <p:ph type="pic" sz="quarter" idx="17"/>
          </p:nvPr>
        </p:nvSpPr>
        <p:spPr>
          <a:xfrm>
            <a:off x="1625600" y="3429000"/>
            <a:ext cx="2902857" cy="3429000"/>
          </a:xfrm>
          <a:custGeom>
            <a:avLst/>
            <a:gdLst>
              <a:gd name="connsiteX0" fmla="*/ 0 w 2902857"/>
              <a:gd name="connsiteY0" fmla="*/ 0 h 3429000"/>
              <a:gd name="connsiteX1" fmla="*/ 2902857 w 2902857"/>
              <a:gd name="connsiteY1" fmla="*/ 0 h 3429000"/>
              <a:gd name="connsiteX2" fmla="*/ 2902857 w 2902857"/>
              <a:gd name="connsiteY2" fmla="*/ 3429000 h 3429000"/>
              <a:gd name="connsiteX3" fmla="*/ 0 w 2902857"/>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2902857" h="3429000">
                <a:moveTo>
                  <a:pt x="0" y="0"/>
                </a:moveTo>
                <a:lnTo>
                  <a:pt x="2902857" y="0"/>
                </a:lnTo>
                <a:lnTo>
                  <a:pt x="2902857" y="3429000"/>
                </a:lnTo>
                <a:lnTo>
                  <a:pt x="0" y="3429000"/>
                </a:lnTo>
                <a:close/>
              </a:path>
            </a:pathLst>
          </a:custGeom>
        </p:spPr>
      </p:sp>
    </p:spTree>
    <p:extLst>
      <p:ext uri="{BB962C8B-B14F-4D97-AF65-F5344CB8AC3E}">
        <p14:creationId xmlns:p14="http://schemas.microsoft.com/office/powerpoint/2010/main" val="9194684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Full Image">
    <p:spTree>
      <p:nvGrpSpPr>
        <p:cNvPr id="1" name=""/>
        <p:cNvGrpSpPr/>
        <p:nvPr/>
      </p:nvGrpSpPr>
      <p:grpSpPr>
        <a:xfrm>
          <a:off x="0" y="0"/>
          <a:ext cx="0" cy="0"/>
          <a:chOff x="0" y="0"/>
          <a:chExt cx="0" cy="0"/>
        </a:xfrm>
      </p:grpSpPr>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12" name="Picture Placeholder 11">
            <a:extLst>
              <a:ext uri="{FF2B5EF4-FFF2-40B4-BE49-F238E27FC236}">
                <a16:creationId xmlns:a16="http://schemas.microsoft.com/office/drawing/2014/main" id="{D84010DF-816D-4A0D-9DE8-F9C18E8E6B35}"/>
              </a:ext>
            </a:extLst>
          </p:cNvPr>
          <p:cNvSpPr>
            <a:spLocks noGrp="1"/>
          </p:cNvSpPr>
          <p:nvPr>
            <p:ph type="pic" sz="quarter" idx="17"/>
          </p:nvPr>
        </p:nvSpPr>
        <p:spPr>
          <a:xfrm>
            <a:off x="8200571" y="0"/>
            <a:ext cx="3991428" cy="6858000"/>
          </a:xfrm>
          <a:custGeom>
            <a:avLst/>
            <a:gdLst>
              <a:gd name="connsiteX0" fmla="*/ 0 w 3991428"/>
              <a:gd name="connsiteY0" fmla="*/ 0 h 6858000"/>
              <a:gd name="connsiteX1" fmla="*/ 3991428 w 3991428"/>
              <a:gd name="connsiteY1" fmla="*/ 0 h 6858000"/>
              <a:gd name="connsiteX2" fmla="*/ 3991428 w 3991428"/>
              <a:gd name="connsiteY2" fmla="*/ 6858000 h 6858000"/>
              <a:gd name="connsiteX3" fmla="*/ 0 w 399142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991428" h="6858000">
                <a:moveTo>
                  <a:pt x="0" y="0"/>
                </a:moveTo>
                <a:lnTo>
                  <a:pt x="3991428" y="0"/>
                </a:lnTo>
                <a:lnTo>
                  <a:pt x="3991428" y="6858000"/>
                </a:lnTo>
                <a:lnTo>
                  <a:pt x="0" y="6858000"/>
                </a:lnTo>
                <a:close/>
              </a:path>
            </a:pathLst>
          </a:custGeom>
        </p:spPr>
      </p:sp>
    </p:spTree>
    <p:extLst>
      <p:ext uri="{BB962C8B-B14F-4D97-AF65-F5344CB8AC3E}">
        <p14:creationId xmlns:p14="http://schemas.microsoft.com/office/powerpoint/2010/main" val="27955884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4_Full Imag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D84010DF-816D-4A0D-9DE8-F9C18E8E6B35}"/>
              </a:ext>
            </a:extLst>
          </p:cNvPr>
          <p:cNvSpPr>
            <a:spLocks noGrp="1"/>
          </p:cNvSpPr>
          <p:nvPr>
            <p:ph type="pic" sz="quarter" idx="17"/>
          </p:nvPr>
        </p:nvSpPr>
        <p:spPr>
          <a:xfrm>
            <a:off x="885824" y="762000"/>
            <a:ext cx="4057650" cy="5334000"/>
          </a:xfrm>
          <a:custGeom>
            <a:avLst/>
            <a:gdLst>
              <a:gd name="connsiteX0" fmla="*/ 0 w 3991428"/>
              <a:gd name="connsiteY0" fmla="*/ 0 h 6858000"/>
              <a:gd name="connsiteX1" fmla="*/ 3991428 w 3991428"/>
              <a:gd name="connsiteY1" fmla="*/ 0 h 6858000"/>
              <a:gd name="connsiteX2" fmla="*/ 3991428 w 3991428"/>
              <a:gd name="connsiteY2" fmla="*/ 6858000 h 6858000"/>
              <a:gd name="connsiteX3" fmla="*/ 0 w 399142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991428" h="6858000">
                <a:moveTo>
                  <a:pt x="0" y="0"/>
                </a:moveTo>
                <a:lnTo>
                  <a:pt x="3991428" y="0"/>
                </a:lnTo>
                <a:lnTo>
                  <a:pt x="3991428" y="6858000"/>
                </a:lnTo>
                <a:lnTo>
                  <a:pt x="0" y="6858000"/>
                </a:lnTo>
                <a:close/>
              </a:path>
            </a:pathLst>
          </a:custGeom>
        </p:spPr>
      </p:sp>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Tree>
    <p:extLst>
      <p:ext uri="{BB962C8B-B14F-4D97-AF65-F5344CB8AC3E}">
        <p14:creationId xmlns:p14="http://schemas.microsoft.com/office/powerpoint/2010/main" val="26226204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0_Full Image">
    <p:spTree>
      <p:nvGrpSpPr>
        <p:cNvPr id="1" name=""/>
        <p:cNvGrpSpPr/>
        <p:nvPr/>
      </p:nvGrpSpPr>
      <p:grpSpPr>
        <a:xfrm>
          <a:off x="0" y="0"/>
          <a:ext cx="0" cy="0"/>
          <a:chOff x="0" y="0"/>
          <a:chExt cx="0" cy="0"/>
        </a:xfrm>
      </p:grpSpPr>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4" name="Picture Placeholder 12">
            <a:extLst>
              <a:ext uri="{FF2B5EF4-FFF2-40B4-BE49-F238E27FC236}">
                <a16:creationId xmlns:a16="http://schemas.microsoft.com/office/drawing/2014/main" id="{B413E215-A3CF-4AEA-A652-E66016E6E23D}"/>
              </a:ext>
            </a:extLst>
          </p:cNvPr>
          <p:cNvSpPr>
            <a:spLocks noGrp="1"/>
          </p:cNvSpPr>
          <p:nvPr>
            <p:ph type="pic" sz="quarter" idx="11"/>
          </p:nvPr>
        </p:nvSpPr>
        <p:spPr>
          <a:xfrm>
            <a:off x="1087407"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6" name="Picture Placeholder 13">
            <a:extLst>
              <a:ext uri="{FF2B5EF4-FFF2-40B4-BE49-F238E27FC236}">
                <a16:creationId xmlns:a16="http://schemas.microsoft.com/office/drawing/2014/main" id="{1E744381-164A-4C60-BE90-ED1CE51BB200}"/>
              </a:ext>
            </a:extLst>
          </p:cNvPr>
          <p:cNvSpPr>
            <a:spLocks noGrp="1"/>
          </p:cNvSpPr>
          <p:nvPr>
            <p:ph type="pic" sz="quarter" idx="12"/>
          </p:nvPr>
        </p:nvSpPr>
        <p:spPr>
          <a:xfrm>
            <a:off x="3731697"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8" name="Picture Placeholder 14">
            <a:extLst>
              <a:ext uri="{FF2B5EF4-FFF2-40B4-BE49-F238E27FC236}">
                <a16:creationId xmlns:a16="http://schemas.microsoft.com/office/drawing/2014/main" id="{FDC8ABDC-9550-4F59-936D-30CCA41BDCA7}"/>
              </a:ext>
            </a:extLst>
          </p:cNvPr>
          <p:cNvSpPr>
            <a:spLocks noGrp="1"/>
          </p:cNvSpPr>
          <p:nvPr>
            <p:ph type="pic" sz="quarter" idx="13"/>
          </p:nvPr>
        </p:nvSpPr>
        <p:spPr>
          <a:xfrm>
            <a:off x="6375988"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9" name="Picture Placeholder 15">
            <a:extLst>
              <a:ext uri="{FF2B5EF4-FFF2-40B4-BE49-F238E27FC236}">
                <a16:creationId xmlns:a16="http://schemas.microsoft.com/office/drawing/2014/main" id="{EE19F3A1-79B8-4094-9C7C-26579FC13A32}"/>
              </a:ext>
            </a:extLst>
          </p:cNvPr>
          <p:cNvSpPr>
            <a:spLocks noGrp="1"/>
          </p:cNvSpPr>
          <p:nvPr>
            <p:ph type="pic" sz="quarter" idx="14"/>
          </p:nvPr>
        </p:nvSpPr>
        <p:spPr>
          <a:xfrm>
            <a:off x="9101533"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9697776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9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C29F5B68-8A59-4218-85F8-BEEA2186A7F9}"/>
              </a:ext>
            </a:extLst>
          </p:cNvPr>
          <p:cNvSpPr>
            <a:spLocks noGrp="1"/>
          </p:cNvSpPr>
          <p:nvPr>
            <p:ph type="pic" sz="quarter" idx="17"/>
          </p:nvPr>
        </p:nvSpPr>
        <p:spPr>
          <a:xfrm>
            <a:off x="0" y="-28575"/>
            <a:ext cx="12192000" cy="3429000"/>
          </a:xfrm>
          <a:custGeom>
            <a:avLst/>
            <a:gdLst>
              <a:gd name="connsiteX0" fmla="*/ 0 w 12192000"/>
              <a:gd name="connsiteY0" fmla="*/ 0 h 3891114"/>
              <a:gd name="connsiteX1" fmla="*/ 12192000 w 12192000"/>
              <a:gd name="connsiteY1" fmla="*/ 0 h 3891114"/>
              <a:gd name="connsiteX2" fmla="*/ 12192000 w 12192000"/>
              <a:gd name="connsiteY2" fmla="*/ 3891114 h 3891114"/>
              <a:gd name="connsiteX3" fmla="*/ 0 w 12192000"/>
              <a:gd name="connsiteY3" fmla="*/ 3891114 h 3891114"/>
            </a:gdLst>
            <a:ahLst/>
            <a:cxnLst>
              <a:cxn ang="0">
                <a:pos x="connsiteX0" y="connsiteY0"/>
              </a:cxn>
              <a:cxn ang="0">
                <a:pos x="connsiteX1" y="connsiteY1"/>
              </a:cxn>
              <a:cxn ang="0">
                <a:pos x="connsiteX2" y="connsiteY2"/>
              </a:cxn>
              <a:cxn ang="0">
                <a:pos x="connsiteX3" y="connsiteY3"/>
              </a:cxn>
            </a:cxnLst>
            <a:rect l="l" t="t" r="r" b="b"/>
            <a:pathLst>
              <a:path w="12192000" h="3891114">
                <a:moveTo>
                  <a:pt x="0" y="0"/>
                </a:moveTo>
                <a:lnTo>
                  <a:pt x="12192000" y="0"/>
                </a:lnTo>
                <a:lnTo>
                  <a:pt x="12192000" y="3891114"/>
                </a:lnTo>
                <a:lnTo>
                  <a:pt x="0" y="3891114"/>
                </a:lnTo>
                <a:close/>
              </a:path>
            </a:pathLst>
          </a:custGeom>
        </p:spPr>
      </p:sp>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6" name="Picture Placeholder 12">
            <a:extLst>
              <a:ext uri="{FF2B5EF4-FFF2-40B4-BE49-F238E27FC236}">
                <a16:creationId xmlns:a16="http://schemas.microsoft.com/office/drawing/2014/main" id="{F8E07380-04B6-41A3-92A7-BA244A4C66D2}"/>
              </a:ext>
            </a:extLst>
          </p:cNvPr>
          <p:cNvSpPr>
            <a:spLocks noGrp="1"/>
          </p:cNvSpPr>
          <p:nvPr>
            <p:ph type="pic" sz="quarter" idx="11"/>
          </p:nvPr>
        </p:nvSpPr>
        <p:spPr>
          <a:xfrm>
            <a:off x="1087407"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8" name="Picture Placeholder 13">
            <a:extLst>
              <a:ext uri="{FF2B5EF4-FFF2-40B4-BE49-F238E27FC236}">
                <a16:creationId xmlns:a16="http://schemas.microsoft.com/office/drawing/2014/main" id="{060DCA9F-A0F2-46B7-B831-F43CC60434EB}"/>
              </a:ext>
            </a:extLst>
          </p:cNvPr>
          <p:cNvSpPr>
            <a:spLocks noGrp="1"/>
          </p:cNvSpPr>
          <p:nvPr>
            <p:ph type="pic" sz="quarter" idx="12"/>
          </p:nvPr>
        </p:nvSpPr>
        <p:spPr>
          <a:xfrm>
            <a:off x="3731697"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9" name="Picture Placeholder 14">
            <a:extLst>
              <a:ext uri="{FF2B5EF4-FFF2-40B4-BE49-F238E27FC236}">
                <a16:creationId xmlns:a16="http://schemas.microsoft.com/office/drawing/2014/main" id="{62D88A3C-BA68-4FA8-825C-F059B0F3BFBD}"/>
              </a:ext>
            </a:extLst>
          </p:cNvPr>
          <p:cNvSpPr>
            <a:spLocks noGrp="1"/>
          </p:cNvSpPr>
          <p:nvPr>
            <p:ph type="pic" sz="quarter" idx="13"/>
          </p:nvPr>
        </p:nvSpPr>
        <p:spPr>
          <a:xfrm>
            <a:off x="6375988"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
        <p:nvSpPr>
          <p:cNvPr id="10" name="Picture Placeholder 15">
            <a:extLst>
              <a:ext uri="{FF2B5EF4-FFF2-40B4-BE49-F238E27FC236}">
                <a16:creationId xmlns:a16="http://schemas.microsoft.com/office/drawing/2014/main" id="{B68BF85F-CB64-4184-A7EE-8A95FDF029F1}"/>
              </a:ext>
            </a:extLst>
          </p:cNvPr>
          <p:cNvSpPr>
            <a:spLocks noGrp="1"/>
          </p:cNvSpPr>
          <p:nvPr>
            <p:ph type="pic" sz="quarter" idx="14"/>
          </p:nvPr>
        </p:nvSpPr>
        <p:spPr>
          <a:xfrm>
            <a:off x="9101533" y="1920284"/>
            <a:ext cx="2003062" cy="2003062"/>
          </a:xfrm>
          <a:custGeom>
            <a:avLst/>
            <a:gdLst>
              <a:gd name="connsiteX0" fmla="*/ 1001531 w 2003062"/>
              <a:gd name="connsiteY0" fmla="*/ 0 h 2003062"/>
              <a:gd name="connsiteX1" fmla="*/ 2003062 w 2003062"/>
              <a:gd name="connsiteY1" fmla="*/ 1001531 h 2003062"/>
              <a:gd name="connsiteX2" fmla="*/ 1001531 w 2003062"/>
              <a:gd name="connsiteY2" fmla="*/ 2003062 h 2003062"/>
              <a:gd name="connsiteX3" fmla="*/ 0 w 2003062"/>
              <a:gd name="connsiteY3" fmla="*/ 1001531 h 2003062"/>
              <a:gd name="connsiteX4" fmla="*/ 1001531 w 2003062"/>
              <a:gd name="connsiteY4" fmla="*/ 0 h 200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3062" h="2003062">
                <a:moveTo>
                  <a:pt x="1001531" y="0"/>
                </a:moveTo>
                <a:cubicBezTo>
                  <a:pt x="1554661" y="0"/>
                  <a:pt x="2003062" y="448401"/>
                  <a:pt x="2003062" y="1001531"/>
                </a:cubicBezTo>
                <a:cubicBezTo>
                  <a:pt x="2003062" y="1554661"/>
                  <a:pt x="1554661" y="2003062"/>
                  <a:pt x="1001531" y="2003062"/>
                </a:cubicBezTo>
                <a:cubicBezTo>
                  <a:pt x="448401" y="2003062"/>
                  <a:pt x="0" y="1554661"/>
                  <a:pt x="0" y="1001531"/>
                </a:cubicBezTo>
                <a:cubicBezTo>
                  <a:pt x="0" y="448401"/>
                  <a:pt x="448401" y="0"/>
                  <a:pt x="1001531"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18141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
        <p:nvSpPr>
          <p:cNvPr id="4" name="Slide Number Placeholder 21">
            <a:extLst>
              <a:ext uri="{FF2B5EF4-FFF2-40B4-BE49-F238E27FC236}">
                <a16:creationId xmlns:a16="http://schemas.microsoft.com/office/drawing/2014/main" id="{715F5715-2104-449A-8570-28732BBB1BB7}"/>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Tree>
    <p:extLst>
      <p:ext uri="{BB962C8B-B14F-4D97-AF65-F5344CB8AC3E}">
        <p14:creationId xmlns:p14="http://schemas.microsoft.com/office/powerpoint/2010/main" val="29001457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1_Full Image">
    <p:spTree>
      <p:nvGrpSpPr>
        <p:cNvPr id="1" name=""/>
        <p:cNvGrpSpPr/>
        <p:nvPr/>
      </p:nvGrpSpPr>
      <p:grpSpPr>
        <a:xfrm>
          <a:off x="0" y="0"/>
          <a:ext cx="0" cy="0"/>
          <a:chOff x="0" y="0"/>
          <a:chExt cx="0" cy="0"/>
        </a:xfrm>
      </p:grpSpPr>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11" name="Picture Placeholder 2">
            <a:extLst>
              <a:ext uri="{FF2B5EF4-FFF2-40B4-BE49-F238E27FC236}">
                <a16:creationId xmlns:a16="http://schemas.microsoft.com/office/drawing/2014/main" id="{3FBA0072-A6A7-4F47-9D73-DE24C5EB3AA4}"/>
              </a:ext>
            </a:extLst>
          </p:cNvPr>
          <p:cNvSpPr>
            <a:spLocks noGrp="1"/>
          </p:cNvSpPr>
          <p:nvPr>
            <p:ph type="pic" sz="quarter" idx="50"/>
          </p:nvPr>
        </p:nvSpPr>
        <p:spPr>
          <a:xfrm>
            <a:off x="1211938" y="2382625"/>
            <a:ext cx="1866504" cy="2092749"/>
          </a:xfrm>
          <a:prstGeom prst="rect">
            <a:avLst/>
          </a:prstGeom>
        </p:spPr>
        <p:txBody>
          <a:bodyPr anchor="ctr">
            <a:normAutofit/>
          </a:bodyPr>
          <a:lstStyle>
            <a:lvl1pPr marL="0" indent="0" algn="ctr">
              <a:buNone/>
              <a:defRPr sz="1200"/>
            </a:lvl1pPr>
          </a:lstStyle>
          <a:p>
            <a:endParaRPr lang="en-US" dirty="0"/>
          </a:p>
        </p:txBody>
      </p:sp>
      <p:sp>
        <p:nvSpPr>
          <p:cNvPr id="12" name="Picture Placeholder 2">
            <a:extLst>
              <a:ext uri="{FF2B5EF4-FFF2-40B4-BE49-F238E27FC236}">
                <a16:creationId xmlns:a16="http://schemas.microsoft.com/office/drawing/2014/main" id="{FE72C705-53B1-4799-BC70-3585B44A0F1A}"/>
              </a:ext>
            </a:extLst>
          </p:cNvPr>
          <p:cNvSpPr>
            <a:spLocks noGrp="1"/>
          </p:cNvSpPr>
          <p:nvPr>
            <p:ph type="pic" sz="quarter" idx="51"/>
          </p:nvPr>
        </p:nvSpPr>
        <p:spPr>
          <a:xfrm>
            <a:off x="3180814" y="2382625"/>
            <a:ext cx="1866504" cy="2092749"/>
          </a:xfrm>
          <a:prstGeom prst="rect">
            <a:avLst/>
          </a:prstGeom>
        </p:spPr>
        <p:txBody>
          <a:bodyPr anchor="ctr">
            <a:normAutofit/>
          </a:bodyPr>
          <a:lstStyle>
            <a:lvl1pPr marL="0" indent="0" algn="ctr">
              <a:buNone/>
              <a:defRPr sz="1200"/>
            </a:lvl1pPr>
          </a:lstStyle>
          <a:p>
            <a:endParaRPr lang="en-US" dirty="0"/>
          </a:p>
        </p:txBody>
      </p:sp>
      <p:sp>
        <p:nvSpPr>
          <p:cNvPr id="13" name="Picture Placeholder 2">
            <a:extLst>
              <a:ext uri="{FF2B5EF4-FFF2-40B4-BE49-F238E27FC236}">
                <a16:creationId xmlns:a16="http://schemas.microsoft.com/office/drawing/2014/main" id="{C24EF621-7859-4F01-AF04-B324C50F270A}"/>
              </a:ext>
            </a:extLst>
          </p:cNvPr>
          <p:cNvSpPr>
            <a:spLocks noGrp="1"/>
          </p:cNvSpPr>
          <p:nvPr>
            <p:ph type="pic" sz="quarter" idx="52"/>
          </p:nvPr>
        </p:nvSpPr>
        <p:spPr>
          <a:xfrm>
            <a:off x="5149690" y="2382625"/>
            <a:ext cx="1866504" cy="2092749"/>
          </a:xfrm>
          <a:prstGeom prst="rect">
            <a:avLst/>
          </a:prstGeom>
        </p:spPr>
        <p:txBody>
          <a:bodyPr anchor="ctr">
            <a:normAutofit/>
          </a:bodyPr>
          <a:lstStyle>
            <a:lvl1pPr marL="0" indent="0" algn="ctr">
              <a:buNone/>
              <a:defRPr sz="1200"/>
            </a:lvl1pPr>
          </a:lstStyle>
          <a:p>
            <a:endParaRPr lang="en-US" dirty="0"/>
          </a:p>
        </p:txBody>
      </p:sp>
      <p:sp>
        <p:nvSpPr>
          <p:cNvPr id="14" name="Picture Placeholder 2">
            <a:extLst>
              <a:ext uri="{FF2B5EF4-FFF2-40B4-BE49-F238E27FC236}">
                <a16:creationId xmlns:a16="http://schemas.microsoft.com/office/drawing/2014/main" id="{89599102-BFB8-4809-A40C-2C85BC5573AA}"/>
              </a:ext>
            </a:extLst>
          </p:cNvPr>
          <p:cNvSpPr>
            <a:spLocks noGrp="1"/>
          </p:cNvSpPr>
          <p:nvPr>
            <p:ph type="pic" sz="quarter" idx="53"/>
          </p:nvPr>
        </p:nvSpPr>
        <p:spPr>
          <a:xfrm>
            <a:off x="7118566" y="2382625"/>
            <a:ext cx="1866504" cy="2092749"/>
          </a:xfrm>
          <a:prstGeom prst="rect">
            <a:avLst/>
          </a:prstGeom>
        </p:spPr>
        <p:txBody>
          <a:bodyPr anchor="ctr">
            <a:normAutofit/>
          </a:bodyPr>
          <a:lstStyle>
            <a:lvl1pPr marL="0" indent="0" algn="ctr">
              <a:buNone/>
              <a:defRPr sz="1200"/>
            </a:lvl1pPr>
          </a:lstStyle>
          <a:p>
            <a:endParaRPr lang="en-US" dirty="0"/>
          </a:p>
        </p:txBody>
      </p:sp>
      <p:sp>
        <p:nvSpPr>
          <p:cNvPr id="15" name="Picture Placeholder 2">
            <a:extLst>
              <a:ext uri="{FF2B5EF4-FFF2-40B4-BE49-F238E27FC236}">
                <a16:creationId xmlns:a16="http://schemas.microsoft.com/office/drawing/2014/main" id="{982C901E-903C-4B37-8EF4-927767A00CC5}"/>
              </a:ext>
            </a:extLst>
          </p:cNvPr>
          <p:cNvSpPr>
            <a:spLocks noGrp="1"/>
          </p:cNvSpPr>
          <p:nvPr>
            <p:ph type="pic" sz="quarter" idx="54"/>
          </p:nvPr>
        </p:nvSpPr>
        <p:spPr>
          <a:xfrm>
            <a:off x="9087442" y="2382625"/>
            <a:ext cx="1866504" cy="2092749"/>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6776618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5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C29F5B68-8A59-4218-85F8-BEEA2186A7F9}"/>
              </a:ext>
            </a:extLst>
          </p:cNvPr>
          <p:cNvSpPr>
            <a:spLocks noGrp="1"/>
          </p:cNvSpPr>
          <p:nvPr>
            <p:ph type="pic" sz="quarter" idx="17"/>
          </p:nvPr>
        </p:nvSpPr>
        <p:spPr>
          <a:xfrm>
            <a:off x="0" y="0"/>
            <a:ext cx="12192000" cy="3429000"/>
          </a:xfrm>
          <a:custGeom>
            <a:avLst/>
            <a:gdLst>
              <a:gd name="connsiteX0" fmla="*/ 0 w 12192000"/>
              <a:gd name="connsiteY0" fmla="*/ 0 h 3891114"/>
              <a:gd name="connsiteX1" fmla="*/ 12192000 w 12192000"/>
              <a:gd name="connsiteY1" fmla="*/ 0 h 3891114"/>
              <a:gd name="connsiteX2" fmla="*/ 12192000 w 12192000"/>
              <a:gd name="connsiteY2" fmla="*/ 3891114 h 3891114"/>
              <a:gd name="connsiteX3" fmla="*/ 0 w 12192000"/>
              <a:gd name="connsiteY3" fmla="*/ 3891114 h 3891114"/>
            </a:gdLst>
            <a:ahLst/>
            <a:cxnLst>
              <a:cxn ang="0">
                <a:pos x="connsiteX0" y="connsiteY0"/>
              </a:cxn>
              <a:cxn ang="0">
                <a:pos x="connsiteX1" y="connsiteY1"/>
              </a:cxn>
              <a:cxn ang="0">
                <a:pos x="connsiteX2" y="connsiteY2"/>
              </a:cxn>
              <a:cxn ang="0">
                <a:pos x="connsiteX3" y="connsiteY3"/>
              </a:cxn>
            </a:cxnLst>
            <a:rect l="l" t="t" r="r" b="b"/>
            <a:pathLst>
              <a:path w="12192000" h="3891114">
                <a:moveTo>
                  <a:pt x="0" y="0"/>
                </a:moveTo>
                <a:lnTo>
                  <a:pt x="12192000" y="0"/>
                </a:lnTo>
                <a:lnTo>
                  <a:pt x="12192000" y="3891114"/>
                </a:lnTo>
                <a:lnTo>
                  <a:pt x="0" y="3891114"/>
                </a:lnTo>
                <a:close/>
              </a:path>
            </a:pathLst>
          </a:custGeom>
        </p:spPr>
      </p:sp>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Tree>
    <p:extLst>
      <p:ext uri="{BB962C8B-B14F-4D97-AF65-F5344CB8AC3E}">
        <p14:creationId xmlns:p14="http://schemas.microsoft.com/office/powerpoint/2010/main" val="37062874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2_Full Image">
    <p:spTree>
      <p:nvGrpSpPr>
        <p:cNvPr id="1" name=""/>
        <p:cNvGrpSpPr/>
        <p:nvPr/>
      </p:nvGrpSpPr>
      <p:grpSpPr>
        <a:xfrm>
          <a:off x="0" y="0"/>
          <a:ext cx="0" cy="0"/>
          <a:chOff x="0" y="0"/>
          <a:chExt cx="0" cy="0"/>
        </a:xfrm>
      </p:grpSpPr>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4" name="Picture Placeholder 8">
            <a:extLst>
              <a:ext uri="{FF2B5EF4-FFF2-40B4-BE49-F238E27FC236}">
                <a16:creationId xmlns:a16="http://schemas.microsoft.com/office/drawing/2014/main" id="{EABBA889-5D58-477C-BB4B-6EBCD8FB5D3E}"/>
              </a:ext>
            </a:extLst>
          </p:cNvPr>
          <p:cNvSpPr>
            <a:spLocks noGrp="1"/>
          </p:cNvSpPr>
          <p:nvPr>
            <p:ph type="pic" sz="quarter" idx="15" hasCustomPrompt="1"/>
          </p:nvPr>
        </p:nvSpPr>
        <p:spPr>
          <a:xfrm>
            <a:off x="4204224" y="760453"/>
            <a:ext cx="3415776" cy="5337094"/>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6" name="Picture Placeholder 8">
            <a:extLst>
              <a:ext uri="{FF2B5EF4-FFF2-40B4-BE49-F238E27FC236}">
                <a16:creationId xmlns:a16="http://schemas.microsoft.com/office/drawing/2014/main" id="{6F6A8ACA-91A3-42A2-8063-C1AB056AB61C}"/>
              </a:ext>
            </a:extLst>
          </p:cNvPr>
          <p:cNvSpPr>
            <a:spLocks noGrp="1"/>
          </p:cNvSpPr>
          <p:nvPr>
            <p:ph type="pic" sz="quarter" idx="16" hasCustomPrompt="1"/>
          </p:nvPr>
        </p:nvSpPr>
        <p:spPr>
          <a:xfrm>
            <a:off x="792768" y="760453"/>
            <a:ext cx="3217945" cy="3049547"/>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8" name="Picture Placeholder 8">
            <a:extLst>
              <a:ext uri="{FF2B5EF4-FFF2-40B4-BE49-F238E27FC236}">
                <a16:creationId xmlns:a16="http://schemas.microsoft.com/office/drawing/2014/main" id="{35890061-A04B-451B-B445-B654AF4D7176}"/>
              </a:ext>
            </a:extLst>
          </p:cNvPr>
          <p:cNvSpPr>
            <a:spLocks noGrp="1"/>
          </p:cNvSpPr>
          <p:nvPr>
            <p:ph type="pic" sz="quarter" idx="17" hasCustomPrompt="1"/>
          </p:nvPr>
        </p:nvSpPr>
        <p:spPr>
          <a:xfrm>
            <a:off x="792768" y="4003553"/>
            <a:ext cx="3217945" cy="2093994"/>
          </a:xfrm>
          <a:prstGeom prst="rect">
            <a:avLst/>
          </a:prstGeom>
        </p:spPr>
        <p:txBody>
          <a:bodyPr>
            <a:norm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0168228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7_Full Image">
    <p:spTree>
      <p:nvGrpSpPr>
        <p:cNvPr id="1" name=""/>
        <p:cNvGrpSpPr/>
        <p:nvPr/>
      </p:nvGrpSpPr>
      <p:grpSpPr>
        <a:xfrm>
          <a:off x="0" y="0"/>
          <a:ext cx="0" cy="0"/>
          <a:chOff x="0" y="0"/>
          <a:chExt cx="0" cy="0"/>
        </a:xfrm>
      </p:grpSpPr>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4" name="Picture Placeholder 2">
            <a:extLst>
              <a:ext uri="{FF2B5EF4-FFF2-40B4-BE49-F238E27FC236}">
                <a16:creationId xmlns:a16="http://schemas.microsoft.com/office/drawing/2014/main" id="{17671C38-37D6-4B80-949C-A1BA24F932AD}"/>
              </a:ext>
            </a:extLst>
          </p:cNvPr>
          <p:cNvSpPr>
            <a:spLocks noGrp="1"/>
          </p:cNvSpPr>
          <p:nvPr>
            <p:ph type="pic" sz="quarter" idx="50"/>
          </p:nvPr>
        </p:nvSpPr>
        <p:spPr>
          <a:xfrm>
            <a:off x="2297789" y="2524323"/>
            <a:ext cx="3548300" cy="2092749"/>
          </a:xfrm>
          <a:prstGeom prst="rect">
            <a:avLst/>
          </a:prstGeom>
        </p:spPr>
        <p:txBody>
          <a:bodyPr anchor="ctr">
            <a:normAutofit/>
          </a:bodyPr>
          <a:lstStyle>
            <a:lvl1pPr marL="0" indent="0" algn="ctr">
              <a:buNone/>
              <a:defRPr sz="1200"/>
            </a:lvl1pPr>
          </a:lstStyle>
          <a:p>
            <a:endParaRPr lang="en-US" dirty="0"/>
          </a:p>
        </p:txBody>
      </p:sp>
      <p:sp>
        <p:nvSpPr>
          <p:cNvPr id="5" name="Picture Placeholder 2">
            <a:extLst>
              <a:ext uri="{FF2B5EF4-FFF2-40B4-BE49-F238E27FC236}">
                <a16:creationId xmlns:a16="http://schemas.microsoft.com/office/drawing/2014/main" id="{2E202052-576A-40A1-910F-8209AF7509F0}"/>
              </a:ext>
            </a:extLst>
          </p:cNvPr>
          <p:cNvSpPr>
            <a:spLocks noGrp="1"/>
          </p:cNvSpPr>
          <p:nvPr>
            <p:ph type="pic" sz="quarter" idx="51"/>
          </p:nvPr>
        </p:nvSpPr>
        <p:spPr>
          <a:xfrm>
            <a:off x="6345913" y="2524323"/>
            <a:ext cx="3617237" cy="2092749"/>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26587004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6_Full Image">
    <p:spTree>
      <p:nvGrpSpPr>
        <p:cNvPr id="1" name=""/>
        <p:cNvGrpSpPr/>
        <p:nvPr/>
      </p:nvGrpSpPr>
      <p:grpSpPr>
        <a:xfrm>
          <a:off x="0" y="0"/>
          <a:ext cx="0" cy="0"/>
          <a:chOff x="0" y="0"/>
          <a:chExt cx="0" cy="0"/>
        </a:xfrm>
      </p:grpSpPr>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5" name="Picture Placeholder 14">
            <a:extLst>
              <a:ext uri="{FF2B5EF4-FFF2-40B4-BE49-F238E27FC236}">
                <a16:creationId xmlns:a16="http://schemas.microsoft.com/office/drawing/2014/main" id="{C5857EB8-01F9-4791-BBC7-9F001A362B9D}"/>
              </a:ext>
            </a:extLst>
          </p:cNvPr>
          <p:cNvSpPr>
            <a:spLocks noGrp="1"/>
          </p:cNvSpPr>
          <p:nvPr>
            <p:ph type="pic" sz="quarter" idx="18"/>
          </p:nvPr>
        </p:nvSpPr>
        <p:spPr>
          <a:xfrm>
            <a:off x="3543300" y="558800"/>
            <a:ext cx="2527300" cy="5740400"/>
          </a:xfrm>
          <a:custGeom>
            <a:avLst/>
            <a:gdLst>
              <a:gd name="connsiteX0" fmla="*/ 0 w 2527300"/>
              <a:gd name="connsiteY0" fmla="*/ 0 h 5740400"/>
              <a:gd name="connsiteX1" fmla="*/ 2527300 w 2527300"/>
              <a:gd name="connsiteY1" fmla="*/ 0 h 5740400"/>
              <a:gd name="connsiteX2" fmla="*/ 2527300 w 2527300"/>
              <a:gd name="connsiteY2" fmla="*/ 5740400 h 5740400"/>
              <a:gd name="connsiteX3" fmla="*/ 0 w 2527300"/>
              <a:gd name="connsiteY3" fmla="*/ 5740400 h 5740400"/>
            </a:gdLst>
            <a:ahLst/>
            <a:cxnLst>
              <a:cxn ang="0">
                <a:pos x="connsiteX0" y="connsiteY0"/>
              </a:cxn>
              <a:cxn ang="0">
                <a:pos x="connsiteX1" y="connsiteY1"/>
              </a:cxn>
              <a:cxn ang="0">
                <a:pos x="connsiteX2" y="connsiteY2"/>
              </a:cxn>
              <a:cxn ang="0">
                <a:pos x="connsiteX3" y="connsiteY3"/>
              </a:cxn>
            </a:cxnLst>
            <a:rect l="l" t="t" r="r" b="b"/>
            <a:pathLst>
              <a:path w="2527300" h="5740400">
                <a:moveTo>
                  <a:pt x="0" y="0"/>
                </a:moveTo>
                <a:lnTo>
                  <a:pt x="2527300" y="0"/>
                </a:lnTo>
                <a:lnTo>
                  <a:pt x="2527300" y="5740400"/>
                </a:lnTo>
                <a:lnTo>
                  <a:pt x="0" y="5740400"/>
                </a:lnTo>
                <a:close/>
              </a:path>
            </a:pathLst>
          </a:custGeom>
        </p:spPr>
        <p:txBody>
          <a:bodyPr wrap="square" anchor="ctr">
            <a:noAutofit/>
          </a:bodyPr>
          <a:lstStyle>
            <a:lvl1pPr marL="0" indent="0" algn="ctr">
              <a:buNone/>
              <a:defRPr sz="1200"/>
            </a:lvl1pPr>
          </a:lstStyle>
          <a:p>
            <a:endParaRPr lang="en-US" dirty="0"/>
          </a:p>
        </p:txBody>
      </p:sp>
      <p:sp>
        <p:nvSpPr>
          <p:cNvPr id="6" name="Picture Placeholder 13">
            <a:extLst>
              <a:ext uri="{FF2B5EF4-FFF2-40B4-BE49-F238E27FC236}">
                <a16:creationId xmlns:a16="http://schemas.microsoft.com/office/drawing/2014/main" id="{CCB70B2A-81CA-4F96-A991-E7E144E6C156}"/>
              </a:ext>
            </a:extLst>
          </p:cNvPr>
          <p:cNvSpPr>
            <a:spLocks noGrp="1"/>
          </p:cNvSpPr>
          <p:nvPr>
            <p:ph type="pic" sz="quarter" idx="17"/>
          </p:nvPr>
        </p:nvSpPr>
        <p:spPr>
          <a:xfrm>
            <a:off x="749300" y="558800"/>
            <a:ext cx="2527300" cy="5740400"/>
          </a:xfrm>
          <a:custGeom>
            <a:avLst/>
            <a:gdLst>
              <a:gd name="connsiteX0" fmla="*/ 0 w 2527300"/>
              <a:gd name="connsiteY0" fmla="*/ 0 h 5740400"/>
              <a:gd name="connsiteX1" fmla="*/ 2527300 w 2527300"/>
              <a:gd name="connsiteY1" fmla="*/ 0 h 5740400"/>
              <a:gd name="connsiteX2" fmla="*/ 2527300 w 2527300"/>
              <a:gd name="connsiteY2" fmla="*/ 5740400 h 5740400"/>
              <a:gd name="connsiteX3" fmla="*/ 0 w 2527300"/>
              <a:gd name="connsiteY3" fmla="*/ 5740400 h 5740400"/>
            </a:gdLst>
            <a:ahLst/>
            <a:cxnLst>
              <a:cxn ang="0">
                <a:pos x="connsiteX0" y="connsiteY0"/>
              </a:cxn>
              <a:cxn ang="0">
                <a:pos x="connsiteX1" y="connsiteY1"/>
              </a:cxn>
              <a:cxn ang="0">
                <a:pos x="connsiteX2" y="connsiteY2"/>
              </a:cxn>
              <a:cxn ang="0">
                <a:pos x="connsiteX3" y="connsiteY3"/>
              </a:cxn>
            </a:cxnLst>
            <a:rect l="l" t="t" r="r" b="b"/>
            <a:pathLst>
              <a:path w="2527300" h="5740400">
                <a:moveTo>
                  <a:pt x="0" y="0"/>
                </a:moveTo>
                <a:lnTo>
                  <a:pt x="2527300" y="0"/>
                </a:lnTo>
                <a:lnTo>
                  <a:pt x="2527300" y="5740400"/>
                </a:lnTo>
                <a:lnTo>
                  <a:pt x="0" y="57404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24346975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7_Full Image">
    <p:spTree>
      <p:nvGrpSpPr>
        <p:cNvPr id="1" name=""/>
        <p:cNvGrpSpPr/>
        <p:nvPr/>
      </p:nvGrpSpPr>
      <p:grpSpPr>
        <a:xfrm>
          <a:off x="0" y="0"/>
          <a:ext cx="0" cy="0"/>
          <a:chOff x="0" y="0"/>
          <a:chExt cx="0" cy="0"/>
        </a:xfrm>
      </p:grpSpPr>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8" name="Picture Placeholder 12">
            <a:extLst>
              <a:ext uri="{FF2B5EF4-FFF2-40B4-BE49-F238E27FC236}">
                <a16:creationId xmlns:a16="http://schemas.microsoft.com/office/drawing/2014/main" id="{2E845A06-9647-4AA8-BE4A-43863462110B}"/>
              </a:ext>
            </a:extLst>
          </p:cNvPr>
          <p:cNvSpPr>
            <a:spLocks noGrp="1"/>
          </p:cNvSpPr>
          <p:nvPr>
            <p:ph type="pic" sz="quarter" idx="14"/>
          </p:nvPr>
        </p:nvSpPr>
        <p:spPr>
          <a:xfrm>
            <a:off x="-54610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9" name="Picture Placeholder 11">
            <a:extLst>
              <a:ext uri="{FF2B5EF4-FFF2-40B4-BE49-F238E27FC236}">
                <a16:creationId xmlns:a16="http://schemas.microsoft.com/office/drawing/2014/main" id="{8E061D05-0374-47CE-8696-163C9788DE89}"/>
              </a:ext>
            </a:extLst>
          </p:cNvPr>
          <p:cNvSpPr>
            <a:spLocks noGrp="1"/>
          </p:cNvSpPr>
          <p:nvPr>
            <p:ph type="pic" sz="quarter" idx="15"/>
          </p:nvPr>
        </p:nvSpPr>
        <p:spPr>
          <a:xfrm>
            <a:off x="220980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10" name="Picture Placeholder 10">
            <a:extLst>
              <a:ext uri="{FF2B5EF4-FFF2-40B4-BE49-F238E27FC236}">
                <a16:creationId xmlns:a16="http://schemas.microsoft.com/office/drawing/2014/main" id="{3F5DCA49-7DB0-4BCF-8F89-66650B20F7C5}"/>
              </a:ext>
            </a:extLst>
          </p:cNvPr>
          <p:cNvSpPr>
            <a:spLocks noGrp="1"/>
          </p:cNvSpPr>
          <p:nvPr>
            <p:ph type="pic" sz="quarter" idx="16"/>
          </p:nvPr>
        </p:nvSpPr>
        <p:spPr>
          <a:xfrm>
            <a:off x="491490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5252590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8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286D-3B32-458A-B84A-95548B9F8CEC}"/>
              </a:ext>
            </a:extLst>
          </p:cNvPr>
          <p:cNvSpPr>
            <a:spLocks noGrp="1"/>
          </p:cNvSpPr>
          <p:nvPr>
            <p:ph type="pic" sz="quarter" idx="17"/>
          </p:nvPr>
        </p:nvSpPr>
        <p:spPr>
          <a:xfrm>
            <a:off x="3762375" y="1333500"/>
            <a:ext cx="2333625" cy="4324350"/>
          </a:xfrm>
          <a:custGeom>
            <a:avLst/>
            <a:gdLst>
              <a:gd name="connsiteX0" fmla="*/ 0 w 2333625"/>
              <a:gd name="connsiteY0" fmla="*/ 0 h 4324350"/>
              <a:gd name="connsiteX1" fmla="*/ 2333625 w 2333625"/>
              <a:gd name="connsiteY1" fmla="*/ 0 h 4324350"/>
              <a:gd name="connsiteX2" fmla="*/ 2333625 w 2333625"/>
              <a:gd name="connsiteY2" fmla="*/ 4324350 h 4324350"/>
              <a:gd name="connsiteX3" fmla="*/ 0 w 2333625"/>
              <a:gd name="connsiteY3" fmla="*/ 4324350 h 4324350"/>
            </a:gdLst>
            <a:ahLst/>
            <a:cxnLst>
              <a:cxn ang="0">
                <a:pos x="connsiteX0" y="connsiteY0"/>
              </a:cxn>
              <a:cxn ang="0">
                <a:pos x="connsiteX1" y="connsiteY1"/>
              </a:cxn>
              <a:cxn ang="0">
                <a:pos x="connsiteX2" y="connsiteY2"/>
              </a:cxn>
              <a:cxn ang="0">
                <a:pos x="connsiteX3" y="connsiteY3"/>
              </a:cxn>
            </a:cxnLst>
            <a:rect l="l" t="t" r="r" b="b"/>
            <a:pathLst>
              <a:path w="2333625" h="4324350">
                <a:moveTo>
                  <a:pt x="0" y="0"/>
                </a:moveTo>
                <a:lnTo>
                  <a:pt x="2333625" y="0"/>
                </a:lnTo>
                <a:lnTo>
                  <a:pt x="2333625" y="4324350"/>
                </a:lnTo>
                <a:lnTo>
                  <a:pt x="0" y="4324350"/>
                </a:lnTo>
                <a:close/>
              </a:path>
            </a:pathLst>
          </a:custGeom>
        </p:spPr>
      </p:sp>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Tree>
    <p:extLst>
      <p:ext uri="{BB962C8B-B14F-4D97-AF65-F5344CB8AC3E}">
        <p14:creationId xmlns:p14="http://schemas.microsoft.com/office/powerpoint/2010/main" val="247730926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9_Full Image">
    <p:spTree>
      <p:nvGrpSpPr>
        <p:cNvPr id="1" name=""/>
        <p:cNvGrpSpPr/>
        <p:nvPr/>
      </p:nvGrpSpPr>
      <p:grpSpPr>
        <a:xfrm>
          <a:off x="0" y="0"/>
          <a:ext cx="0" cy="0"/>
          <a:chOff x="0" y="0"/>
          <a:chExt cx="0" cy="0"/>
        </a:xfrm>
      </p:grpSpPr>
      <p:sp>
        <p:nvSpPr>
          <p:cNvPr id="7" name="Slide Number Placeholder 21">
            <a:extLst>
              <a:ext uri="{FF2B5EF4-FFF2-40B4-BE49-F238E27FC236}">
                <a16:creationId xmlns:a16="http://schemas.microsoft.com/office/drawing/2014/main" id="{97032698-4027-4948-8F5C-E2709437E384}"/>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4" name="Picture Placeholder 8">
            <a:extLst>
              <a:ext uri="{FF2B5EF4-FFF2-40B4-BE49-F238E27FC236}">
                <a16:creationId xmlns:a16="http://schemas.microsoft.com/office/drawing/2014/main" id="{6B9FD54A-807D-4F77-B628-80A1FF087B96}"/>
              </a:ext>
            </a:extLst>
          </p:cNvPr>
          <p:cNvSpPr>
            <a:spLocks noGrp="1"/>
          </p:cNvSpPr>
          <p:nvPr>
            <p:ph type="pic" sz="quarter" idx="21" hasCustomPrompt="1"/>
          </p:nvPr>
        </p:nvSpPr>
        <p:spPr>
          <a:xfrm>
            <a:off x="559994" y="-22352"/>
            <a:ext cx="7517206" cy="6888479"/>
          </a:xfrm>
          <a:prstGeom prst="parallelogram">
            <a:avLst>
              <a:gd name="adj" fmla="val 50084"/>
            </a:avLst>
          </a:prstGeom>
        </p:spPr>
        <p:txBody>
          <a:bodyPr wrap="square" anchor="ctr">
            <a:noAutofit/>
          </a:bodyPr>
          <a:lstStyle>
            <a:lvl1pPr marL="0" indent="0">
              <a:buNone/>
              <a:defRPr sz="800" baseline="0">
                <a:solidFill>
                  <a:schemeClr val="accent1"/>
                </a:solidFill>
              </a:defRPr>
            </a:lvl1pPr>
          </a:lstStyle>
          <a:p>
            <a:r>
              <a:rPr lang="en-US" dirty="0"/>
              <a:t>DRAG YOUR IMAGE HERE</a:t>
            </a:r>
          </a:p>
        </p:txBody>
      </p:sp>
    </p:spTree>
    <p:extLst>
      <p:ext uri="{BB962C8B-B14F-4D97-AF65-F5344CB8AC3E}">
        <p14:creationId xmlns:p14="http://schemas.microsoft.com/office/powerpoint/2010/main" val="1581726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Full Image">
    <p:spTree>
      <p:nvGrpSpPr>
        <p:cNvPr id="1" name=""/>
        <p:cNvGrpSpPr/>
        <p:nvPr/>
      </p:nvGrpSpPr>
      <p:grpSpPr>
        <a:xfrm>
          <a:off x="0" y="0"/>
          <a:ext cx="0" cy="0"/>
          <a:chOff x="0" y="0"/>
          <a:chExt cx="0" cy="0"/>
        </a:xfrm>
      </p:grpSpPr>
      <p:sp>
        <p:nvSpPr>
          <p:cNvPr id="4" name="Slide Number Placeholder 21">
            <a:extLst>
              <a:ext uri="{FF2B5EF4-FFF2-40B4-BE49-F238E27FC236}">
                <a16:creationId xmlns:a16="http://schemas.microsoft.com/office/drawing/2014/main" id="{715F5715-2104-449A-8570-28732BBB1BB7}"/>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7" name="Picture Placeholder 6">
            <a:extLst>
              <a:ext uri="{FF2B5EF4-FFF2-40B4-BE49-F238E27FC236}">
                <a16:creationId xmlns:a16="http://schemas.microsoft.com/office/drawing/2014/main" id="{B211DBF5-5761-44A6-B2BB-F77D4454BC97}"/>
              </a:ext>
            </a:extLst>
          </p:cNvPr>
          <p:cNvSpPr>
            <a:spLocks noGrp="1"/>
          </p:cNvSpPr>
          <p:nvPr>
            <p:ph type="pic" sz="quarter" idx="11"/>
          </p:nvPr>
        </p:nvSpPr>
        <p:spPr>
          <a:xfrm>
            <a:off x="1733550" y="0"/>
            <a:ext cx="3467100" cy="4610100"/>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5178511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Full Image">
    <p:spTree>
      <p:nvGrpSpPr>
        <p:cNvPr id="1" name=""/>
        <p:cNvGrpSpPr/>
        <p:nvPr/>
      </p:nvGrpSpPr>
      <p:grpSpPr>
        <a:xfrm>
          <a:off x="0" y="0"/>
          <a:ext cx="0" cy="0"/>
          <a:chOff x="0" y="0"/>
          <a:chExt cx="0" cy="0"/>
        </a:xfrm>
      </p:grpSpPr>
      <p:sp>
        <p:nvSpPr>
          <p:cNvPr id="4" name="Slide Number Placeholder 21">
            <a:extLst>
              <a:ext uri="{FF2B5EF4-FFF2-40B4-BE49-F238E27FC236}">
                <a16:creationId xmlns:a16="http://schemas.microsoft.com/office/drawing/2014/main" id="{715F5715-2104-449A-8570-28732BBB1BB7}"/>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7" name="Picture Placeholder 6">
            <a:extLst>
              <a:ext uri="{FF2B5EF4-FFF2-40B4-BE49-F238E27FC236}">
                <a16:creationId xmlns:a16="http://schemas.microsoft.com/office/drawing/2014/main" id="{B211DBF5-5761-44A6-B2BB-F77D4454BC97}"/>
              </a:ext>
            </a:extLst>
          </p:cNvPr>
          <p:cNvSpPr>
            <a:spLocks noGrp="1"/>
          </p:cNvSpPr>
          <p:nvPr>
            <p:ph type="pic" sz="quarter" idx="11"/>
          </p:nvPr>
        </p:nvSpPr>
        <p:spPr>
          <a:xfrm>
            <a:off x="-1" y="0"/>
            <a:ext cx="5800725" cy="3162300"/>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877557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Full Image">
    <p:spTree>
      <p:nvGrpSpPr>
        <p:cNvPr id="1" name=""/>
        <p:cNvGrpSpPr/>
        <p:nvPr/>
      </p:nvGrpSpPr>
      <p:grpSpPr>
        <a:xfrm>
          <a:off x="0" y="0"/>
          <a:ext cx="0" cy="0"/>
          <a:chOff x="0" y="0"/>
          <a:chExt cx="0" cy="0"/>
        </a:xfrm>
      </p:grpSpPr>
      <p:sp>
        <p:nvSpPr>
          <p:cNvPr id="4" name="Slide Number Placeholder 21">
            <a:extLst>
              <a:ext uri="{FF2B5EF4-FFF2-40B4-BE49-F238E27FC236}">
                <a16:creationId xmlns:a16="http://schemas.microsoft.com/office/drawing/2014/main" id="{715F5715-2104-449A-8570-28732BBB1BB7}"/>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7" name="Picture Placeholder 6">
            <a:extLst>
              <a:ext uri="{FF2B5EF4-FFF2-40B4-BE49-F238E27FC236}">
                <a16:creationId xmlns:a16="http://schemas.microsoft.com/office/drawing/2014/main" id="{AAA492D7-8D3C-4464-92E0-04A83015B693}"/>
              </a:ext>
            </a:extLst>
          </p:cNvPr>
          <p:cNvSpPr>
            <a:spLocks noGrp="1"/>
          </p:cNvSpPr>
          <p:nvPr>
            <p:ph type="pic" sz="quarter" idx="11"/>
          </p:nvPr>
        </p:nvSpPr>
        <p:spPr>
          <a:xfrm>
            <a:off x="1079500" y="1562100"/>
            <a:ext cx="2984500" cy="4432300"/>
          </a:xfrm>
          <a:custGeom>
            <a:avLst/>
            <a:gdLst>
              <a:gd name="connsiteX0" fmla="*/ 0 w 2984500"/>
              <a:gd name="connsiteY0" fmla="*/ 0 h 4432300"/>
              <a:gd name="connsiteX1" fmla="*/ 2984500 w 2984500"/>
              <a:gd name="connsiteY1" fmla="*/ 0 h 4432300"/>
              <a:gd name="connsiteX2" fmla="*/ 2984500 w 2984500"/>
              <a:gd name="connsiteY2" fmla="*/ 4432300 h 4432300"/>
              <a:gd name="connsiteX3" fmla="*/ 0 w 2984500"/>
              <a:gd name="connsiteY3" fmla="*/ 4432300 h 4432300"/>
            </a:gdLst>
            <a:ahLst/>
            <a:cxnLst>
              <a:cxn ang="0">
                <a:pos x="connsiteX0" y="connsiteY0"/>
              </a:cxn>
              <a:cxn ang="0">
                <a:pos x="connsiteX1" y="connsiteY1"/>
              </a:cxn>
              <a:cxn ang="0">
                <a:pos x="connsiteX2" y="connsiteY2"/>
              </a:cxn>
              <a:cxn ang="0">
                <a:pos x="connsiteX3" y="connsiteY3"/>
              </a:cxn>
            </a:cxnLst>
            <a:rect l="l" t="t" r="r" b="b"/>
            <a:pathLst>
              <a:path w="2984500" h="4432300">
                <a:moveTo>
                  <a:pt x="0" y="0"/>
                </a:moveTo>
                <a:lnTo>
                  <a:pt x="2984500" y="0"/>
                </a:lnTo>
                <a:lnTo>
                  <a:pt x="2984500" y="4432300"/>
                </a:lnTo>
                <a:lnTo>
                  <a:pt x="0" y="44323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1188451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Full Imag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D5F7EDA0-E546-4D4E-906D-6FF580218046}"/>
              </a:ext>
            </a:extLst>
          </p:cNvPr>
          <p:cNvSpPr>
            <a:spLocks noGrp="1"/>
          </p:cNvSpPr>
          <p:nvPr>
            <p:ph type="pic" sz="quarter" idx="11"/>
          </p:nvPr>
        </p:nvSpPr>
        <p:spPr>
          <a:xfrm>
            <a:off x="2171700" y="0"/>
            <a:ext cx="2171700" cy="6858000"/>
          </a:xfrm>
          <a:custGeom>
            <a:avLst/>
            <a:gdLst>
              <a:gd name="connsiteX0" fmla="*/ 0 w 2171700"/>
              <a:gd name="connsiteY0" fmla="*/ 0 h 6858000"/>
              <a:gd name="connsiteX1" fmla="*/ 2171700 w 2171700"/>
              <a:gd name="connsiteY1" fmla="*/ 0 h 6858000"/>
              <a:gd name="connsiteX2" fmla="*/ 2171700 w 2171700"/>
              <a:gd name="connsiteY2" fmla="*/ 6858000 h 6858000"/>
              <a:gd name="connsiteX3" fmla="*/ 0 w 21717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171700" h="6858000">
                <a:moveTo>
                  <a:pt x="0" y="0"/>
                </a:moveTo>
                <a:lnTo>
                  <a:pt x="2171700" y="0"/>
                </a:lnTo>
                <a:lnTo>
                  <a:pt x="2171700" y="6858000"/>
                </a:lnTo>
                <a:lnTo>
                  <a:pt x="0" y="6858000"/>
                </a:lnTo>
                <a:close/>
              </a:path>
            </a:pathLst>
          </a:custGeom>
        </p:spPr>
        <p:txBody>
          <a:bodyPr wrap="square" anchor="ctr">
            <a:noAutofit/>
          </a:bodyPr>
          <a:lstStyle/>
          <a:p>
            <a:endParaRPr lang="en-US"/>
          </a:p>
        </p:txBody>
      </p:sp>
      <p:sp>
        <p:nvSpPr>
          <p:cNvPr id="4" name="Slide Number Placeholder 21">
            <a:extLst>
              <a:ext uri="{FF2B5EF4-FFF2-40B4-BE49-F238E27FC236}">
                <a16:creationId xmlns:a16="http://schemas.microsoft.com/office/drawing/2014/main" id="{715F5715-2104-449A-8570-28732BBB1BB7}"/>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
        <p:nvSpPr>
          <p:cNvPr id="9" name="Picture Placeholder 8">
            <a:extLst>
              <a:ext uri="{FF2B5EF4-FFF2-40B4-BE49-F238E27FC236}">
                <a16:creationId xmlns:a16="http://schemas.microsoft.com/office/drawing/2014/main" id="{78A34D82-83E7-472C-A1BA-97DEBCEE2367}"/>
              </a:ext>
            </a:extLst>
          </p:cNvPr>
          <p:cNvSpPr>
            <a:spLocks noGrp="1"/>
          </p:cNvSpPr>
          <p:nvPr>
            <p:ph type="pic" sz="quarter" idx="12"/>
          </p:nvPr>
        </p:nvSpPr>
        <p:spPr>
          <a:xfrm>
            <a:off x="4343400" y="0"/>
            <a:ext cx="2171700" cy="6858000"/>
          </a:xfrm>
          <a:custGeom>
            <a:avLst/>
            <a:gdLst>
              <a:gd name="connsiteX0" fmla="*/ 0 w 2171700"/>
              <a:gd name="connsiteY0" fmla="*/ 0 h 6858000"/>
              <a:gd name="connsiteX1" fmla="*/ 2171700 w 2171700"/>
              <a:gd name="connsiteY1" fmla="*/ 0 h 6858000"/>
              <a:gd name="connsiteX2" fmla="*/ 2171700 w 2171700"/>
              <a:gd name="connsiteY2" fmla="*/ 6858000 h 6858000"/>
              <a:gd name="connsiteX3" fmla="*/ 0 w 21717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171700" h="6858000">
                <a:moveTo>
                  <a:pt x="0" y="0"/>
                </a:moveTo>
                <a:lnTo>
                  <a:pt x="2171700" y="0"/>
                </a:lnTo>
                <a:lnTo>
                  <a:pt x="2171700" y="6858000"/>
                </a:lnTo>
                <a:lnTo>
                  <a:pt x="0" y="68580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997392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Full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805B735-865D-44D9-BB5E-413733E0C3A0}"/>
              </a:ext>
            </a:extLst>
          </p:cNvPr>
          <p:cNvSpPr>
            <a:spLocks noGrp="1"/>
          </p:cNvSpPr>
          <p:nvPr>
            <p:ph type="pic" sz="quarter" idx="11"/>
          </p:nvPr>
        </p:nvSpPr>
        <p:spPr>
          <a:xfrm>
            <a:off x="4848224" y="0"/>
            <a:ext cx="7343776" cy="6871098"/>
          </a:xfrm>
          <a:custGeom>
            <a:avLst/>
            <a:gdLst>
              <a:gd name="connsiteX0" fmla="*/ 3507878 w 7343776"/>
              <a:gd name="connsiteY0" fmla="*/ 0 h 6871098"/>
              <a:gd name="connsiteX1" fmla="*/ 7097253 w 7343776"/>
              <a:gd name="connsiteY1" fmla="*/ 0 h 6871098"/>
              <a:gd name="connsiteX2" fmla="*/ 7343776 w 7343776"/>
              <a:gd name="connsiteY2" fmla="*/ 275064 h 6871098"/>
              <a:gd name="connsiteX3" fmla="*/ 7343776 w 7343776"/>
              <a:gd name="connsiteY3" fmla="*/ 6871098 h 6871098"/>
              <a:gd name="connsiteX4" fmla="*/ 2622861 w 7343776"/>
              <a:gd name="connsiteY4" fmla="*/ 6871098 h 6871098"/>
              <a:gd name="connsiteX5" fmla="*/ 0 w 7343776"/>
              <a:gd name="connsiteY5" fmla="*/ 3950042 h 6871098"/>
              <a:gd name="connsiteX6" fmla="*/ 0 w 7343776"/>
              <a:gd name="connsiteY6" fmla="*/ 3911263 h 6871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3776" h="6871098">
                <a:moveTo>
                  <a:pt x="3507878" y="0"/>
                </a:moveTo>
                <a:lnTo>
                  <a:pt x="7097253" y="0"/>
                </a:lnTo>
                <a:lnTo>
                  <a:pt x="7343776" y="275064"/>
                </a:lnTo>
                <a:lnTo>
                  <a:pt x="7343776" y="6871098"/>
                </a:lnTo>
                <a:lnTo>
                  <a:pt x="2622861" y="6871098"/>
                </a:lnTo>
                <a:lnTo>
                  <a:pt x="0" y="3950042"/>
                </a:lnTo>
                <a:lnTo>
                  <a:pt x="0" y="3911263"/>
                </a:lnTo>
                <a:close/>
              </a:path>
            </a:pathLst>
          </a:custGeom>
        </p:spPr>
        <p:txBody>
          <a:bodyPr wrap="square" anchor="ctr">
            <a:noAutofit/>
          </a:bodyPr>
          <a:lstStyle/>
          <a:p>
            <a:endParaRPr lang="en-US"/>
          </a:p>
        </p:txBody>
      </p:sp>
      <p:sp>
        <p:nvSpPr>
          <p:cNvPr id="4" name="Slide Number Placeholder 21">
            <a:extLst>
              <a:ext uri="{FF2B5EF4-FFF2-40B4-BE49-F238E27FC236}">
                <a16:creationId xmlns:a16="http://schemas.microsoft.com/office/drawing/2014/main" id="{715F5715-2104-449A-8570-28732BBB1BB7}"/>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Tree>
    <p:extLst>
      <p:ext uri="{BB962C8B-B14F-4D97-AF65-F5344CB8AC3E}">
        <p14:creationId xmlns:p14="http://schemas.microsoft.com/office/powerpoint/2010/main" val="19010691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8ADB8B1-B4F3-4F2B-904E-03ADABE448D0}"/>
              </a:ext>
            </a:extLst>
          </p:cNvPr>
          <p:cNvSpPr>
            <a:spLocks noGrp="1"/>
          </p:cNvSpPr>
          <p:nvPr>
            <p:ph type="pic" sz="quarter" idx="12"/>
          </p:nvPr>
        </p:nvSpPr>
        <p:spPr>
          <a:xfrm>
            <a:off x="7172325" y="1176338"/>
            <a:ext cx="5019675" cy="4505325"/>
          </a:xfrm>
          <a:custGeom>
            <a:avLst/>
            <a:gdLst>
              <a:gd name="connsiteX0" fmla="*/ 0 w 5019675"/>
              <a:gd name="connsiteY0" fmla="*/ 0 h 4505325"/>
              <a:gd name="connsiteX1" fmla="*/ 5019675 w 5019675"/>
              <a:gd name="connsiteY1" fmla="*/ 0 h 4505325"/>
              <a:gd name="connsiteX2" fmla="*/ 5019675 w 5019675"/>
              <a:gd name="connsiteY2" fmla="*/ 4505325 h 4505325"/>
              <a:gd name="connsiteX3" fmla="*/ 0 w 5019675"/>
              <a:gd name="connsiteY3" fmla="*/ 4505325 h 4505325"/>
            </a:gdLst>
            <a:ahLst/>
            <a:cxnLst>
              <a:cxn ang="0">
                <a:pos x="connsiteX0" y="connsiteY0"/>
              </a:cxn>
              <a:cxn ang="0">
                <a:pos x="connsiteX1" y="connsiteY1"/>
              </a:cxn>
              <a:cxn ang="0">
                <a:pos x="connsiteX2" y="connsiteY2"/>
              </a:cxn>
              <a:cxn ang="0">
                <a:pos x="connsiteX3" y="connsiteY3"/>
              </a:cxn>
            </a:cxnLst>
            <a:rect l="l" t="t" r="r" b="b"/>
            <a:pathLst>
              <a:path w="5019675" h="4505325">
                <a:moveTo>
                  <a:pt x="0" y="0"/>
                </a:moveTo>
                <a:lnTo>
                  <a:pt x="5019675" y="0"/>
                </a:lnTo>
                <a:lnTo>
                  <a:pt x="5019675" y="4505325"/>
                </a:lnTo>
                <a:lnTo>
                  <a:pt x="0" y="4505325"/>
                </a:lnTo>
                <a:close/>
              </a:path>
            </a:pathLst>
          </a:custGeom>
        </p:spPr>
        <p:txBody>
          <a:bodyPr wrap="square" anchor="ctr">
            <a:noAutofit/>
          </a:bodyPr>
          <a:lstStyle/>
          <a:p>
            <a:endParaRPr lang="en-US"/>
          </a:p>
        </p:txBody>
      </p:sp>
      <p:sp>
        <p:nvSpPr>
          <p:cNvPr id="6" name="Picture Placeholder 5">
            <a:extLst>
              <a:ext uri="{FF2B5EF4-FFF2-40B4-BE49-F238E27FC236}">
                <a16:creationId xmlns:a16="http://schemas.microsoft.com/office/drawing/2014/main" id="{9805B735-865D-44D9-BB5E-413733E0C3A0}"/>
              </a:ext>
            </a:extLst>
          </p:cNvPr>
          <p:cNvSpPr>
            <a:spLocks noGrp="1"/>
          </p:cNvSpPr>
          <p:nvPr>
            <p:ph type="pic" sz="quarter" idx="11"/>
          </p:nvPr>
        </p:nvSpPr>
        <p:spPr>
          <a:xfrm>
            <a:off x="4848225" y="1176337"/>
            <a:ext cx="2324100" cy="4505325"/>
          </a:xfrm>
          <a:custGeom>
            <a:avLst/>
            <a:gdLst>
              <a:gd name="connsiteX0" fmla="*/ 0 w 6283325"/>
              <a:gd name="connsiteY0" fmla="*/ 0 h 2997200"/>
              <a:gd name="connsiteX1" fmla="*/ 6283325 w 6283325"/>
              <a:gd name="connsiteY1" fmla="*/ 0 h 2997200"/>
              <a:gd name="connsiteX2" fmla="*/ 6283325 w 6283325"/>
              <a:gd name="connsiteY2" fmla="*/ 2997200 h 2997200"/>
              <a:gd name="connsiteX3" fmla="*/ 0 w 6283325"/>
              <a:gd name="connsiteY3" fmla="*/ 2997200 h 2997200"/>
            </a:gdLst>
            <a:ahLst/>
            <a:cxnLst>
              <a:cxn ang="0">
                <a:pos x="connsiteX0" y="connsiteY0"/>
              </a:cxn>
              <a:cxn ang="0">
                <a:pos x="connsiteX1" y="connsiteY1"/>
              </a:cxn>
              <a:cxn ang="0">
                <a:pos x="connsiteX2" y="connsiteY2"/>
              </a:cxn>
              <a:cxn ang="0">
                <a:pos x="connsiteX3" y="connsiteY3"/>
              </a:cxn>
            </a:cxnLst>
            <a:rect l="l" t="t" r="r" b="b"/>
            <a:pathLst>
              <a:path w="6283325" h="2997200">
                <a:moveTo>
                  <a:pt x="0" y="0"/>
                </a:moveTo>
                <a:lnTo>
                  <a:pt x="6283325" y="0"/>
                </a:lnTo>
                <a:lnTo>
                  <a:pt x="6283325" y="2997200"/>
                </a:lnTo>
                <a:lnTo>
                  <a:pt x="0" y="2997200"/>
                </a:lnTo>
                <a:close/>
              </a:path>
            </a:pathLst>
          </a:custGeom>
        </p:spPr>
        <p:txBody>
          <a:bodyPr wrap="square" anchor="ctr">
            <a:noAutofit/>
          </a:bodyPr>
          <a:lstStyle/>
          <a:p>
            <a:endParaRPr lang="en-US"/>
          </a:p>
        </p:txBody>
      </p:sp>
      <p:sp>
        <p:nvSpPr>
          <p:cNvPr id="4" name="Slide Number Placeholder 21">
            <a:extLst>
              <a:ext uri="{FF2B5EF4-FFF2-40B4-BE49-F238E27FC236}">
                <a16:creationId xmlns:a16="http://schemas.microsoft.com/office/drawing/2014/main" id="{715F5715-2104-449A-8570-28732BBB1BB7}"/>
              </a:ext>
            </a:extLst>
          </p:cNvPr>
          <p:cNvSpPr>
            <a:spLocks noGrp="1"/>
          </p:cNvSpPr>
          <p:nvPr>
            <p:ph type="sldNum" sz="quarter" idx="4"/>
          </p:nvPr>
        </p:nvSpPr>
        <p:spPr>
          <a:xfrm>
            <a:off x="11430000" y="395328"/>
            <a:ext cx="546099" cy="365125"/>
          </a:xfrm>
          <a:prstGeom prst="rect">
            <a:avLst/>
          </a:prstGeom>
        </p:spPr>
        <p:txBody>
          <a:bodyPr vert="horz" lIns="91440" tIns="45720" rIns="91440" bIns="45720" rtlCol="0" anchor="ctr"/>
          <a:lstStyle>
            <a:lvl1pPr algn="r">
              <a:defRPr sz="1200">
                <a:solidFill>
                  <a:schemeClr val="tx1"/>
                </a:solidFill>
              </a:defRPr>
            </a:lvl1pPr>
          </a:lstStyle>
          <a:p>
            <a:fld id="{F2013BF4-5CFC-41F7-AD2A-79B49FE18922}" type="slidenum">
              <a:rPr lang="en-US" smtClean="0"/>
              <a:pPr/>
              <a:t>‹#›</a:t>
            </a:fld>
            <a:endParaRPr lang="en-US" dirty="0"/>
          </a:p>
        </p:txBody>
      </p:sp>
    </p:spTree>
    <p:extLst>
      <p:ext uri="{BB962C8B-B14F-4D97-AF65-F5344CB8AC3E}">
        <p14:creationId xmlns:p14="http://schemas.microsoft.com/office/powerpoint/2010/main" val="35503908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grpSp>
        <p:nvGrpSpPr>
          <p:cNvPr id="7" name="Group 6">
            <a:extLst>
              <a:ext uri="{FF2B5EF4-FFF2-40B4-BE49-F238E27FC236}">
                <a16:creationId xmlns:a16="http://schemas.microsoft.com/office/drawing/2014/main" id="{FDF97E22-E75A-4F94-BDBF-433B020E12E7}"/>
              </a:ext>
            </a:extLst>
          </p:cNvPr>
          <p:cNvGrpSpPr/>
          <p:nvPr userDrawn="1"/>
        </p:nvGrpSpPr>
        <p:grpSpPr>
          <a:xfrm>
            <a:off x="11630384" y="6542411"/>
            <a:ext cx="390166" cy="171788"/>
            <a:chOff x="11125576" y="6251575"/>
            <a:chExt cx="288549" cy="117476"/>
          </a:xfrm>
        </p:grpSpPr>
        <p:sp>
          <p:nvSpPr>
            <p:cNvPr id="8" name="Chevron 32">
              <a:hlinkClick r:id="" action="ppaction://hlinkshowjump?jump=nextslide" tooltip="Next Slide"/>
              <a:extLst>
                <a:ext uri="{FF2B5EF4-FFF2-40B4-BE49-F238E27FC236}">
                  <a16:creationId xmlns:a16="http://schemas.microsoft.com/office/drawing/2014/main" id="{04E8AFBF-70AB-4EB3-8C2C-777B9E268BD1}"/>
                </a:ext>
              </a:extLst>
            </p:cNvPr>
            <p:cNvSpPr/>
            <p:nvPr userDrawn="1"/>
          </p:nvSpPr>
          <p:spPr>
            <a:xfrm>
              <a:off x="11321095" y="6251575"/>
              <a:ext cx="93030" cy="117476"/>
            </a:xfrm>
            <a:prstGeom prst="chevron">
              <a:avLst>
                <a:gd name="adj" fmla="val 66337"/>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Chevron 33">
              <a:hlinkClick r:id="" action="ppaction://hlinkshowjump?jump=previousslide" tooltip="Previous Slide"/>
              <a:extLst>
                <a:ext uri="{FF2B5EF4-FFF2-40B4-BE49-F238E27FC236}">
                  <a16:creationId xmlns:a16="http://schemas.microsoft.com/office/drawing/2014/main" id="{A6AC01FC-013A-445B-9921-7F109FC1E25C}"/>
                </a:ext>
              </a:extLst>
            </p:cNvPr>
            <p:cNvSpPr/>
            <p:nvPr userDrawn="1"/>
          </p:nvSpPr>
          <p:spPr>
            <a:xfrm rot="10800000">
              <a:off x="11125576" y="6251575"/>
              <a:ext cx="93030" cy="117476"/>
            </a:xfrm>
            <a:prstGeom prst="chevron">
              <a:avLst>
                <a:gd name="adj" fmla="val 64003"/>
              </a:avLst>
            </a:prstGeom>
            <a:solidFill>
              <a:schemeClr val="bg1">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0" name="Straight Connector 9">
              <a:extLst>
                <a:ext uri="{FF2B5EF4-FFF2-40B4-BE49-F238E27FC236}">
                  <a16:creationId xmlns:a16="http://schemas.microsoft.com/office/drawing/2014/main" id="{79CAB756-75D0-44DC-B390-7D607F9EB911}"/>
                </a:ext>
              </a:extLst>
            </p:cNvPr>
            <p:cNvCxnSpPr/>
            <p:nvPr userDrawn="1"/>
          </p:nvCxnSpPr>
          <p:spPr>
            <a:xfrm flipV="1">
              <a:off x="11268075" y="6251575"/>
              <a:ext cx="0" cy="117476"/>
            </a:xfrm>
            <a:prstGeom prst="line">
              <a:avLst/>
            </a:prstGeom>
            <a:ln w="635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1" name="Slide Number Placeholder 21">
            <a:extLst>
              <a:ext uri="{FF2B5EF4-FFF2-40B4-BE49-F238E27FC236}">
                <a16:creationId xmlns:a16="http://schemas.microsoft.com/office/drawing/2014/main" id="{FCC9ADD7-6834-4DD1-8F6A-78FBE593520A}"/>
              </a:ext>
            </a:extLst>
          </p:cNvPr>
          <p:cNvSpPr>
            <a:spLocks noGrp="1"/>
          </p:cNvSpPr>
          <p:nvPr>
            <p:ph type="sldNum" sz="quarter" idx="4"/>
          </p:nvPr>
        </p:nvSpPr>
        <p:spPr>
          <a:xfrm>
            <a:off x="11404107" y="395328"/>
            <a:ext cx="375514" cy="365125"/>
          </a:xfrm>
          <a:prstGeom prst="rect">
            <a:avLst/>
          </a:prstGeom>
          <a:noFill/>
        </p:spPr>
        <p:txBody>
          <a:bodyPr vert="horz" lIns="91440" tIns="45720" rIns="91440" bIns="45720" rtlCol="0" anchor="ctr"/>
          <a:lstStyle>
            <a:lvl1pPr algn="r">
              <a:defRPr sz="1800">
                <a:solidFill>
                  <a:schemeClr val="tx1"/>
                </a:solidFill>
                <a:latin typeface="Montserrat" panose="02000505000000020004" pitchFamily="2" charset="0"/>
              </a:defRPr>
            </a:lvl1pPr>
          </a:lstStyle>
          <a:p>
            <a:r>
              <a:rPr lang="en-US" dirty="0"/>
              <a:t>#</a:t>
            </a:r>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3" r:id="rId1"/>
    <p:sldLayoutId id="2147483659" r:id="rId2"/>
    <p:sldLayoutId id="2147483715" r:id="rId3"/>
    <p:sldLayoutId id="2147483783" r:id="rId4"/>
    <p:sldLayoutId id="2147483794" r:id="rId5"/>
    <p:sldLayoutId id="2147483785" r:id="rId6"/>
    <p:sldLayoutId id="2147483786" r:id="rId7"/>
    <p:sldLayoutId id="2147483814" r:id="rId8"/>
    <p:sldLayoutId id="2147483815" r:id="rId9"/>
    <p:sldLayoutId id="2147483787" r:id="rId10"/>
    <p:sldLayoutId id="2147483735" r:id="rId11"/>
    <p:sldLayoutId id="2147483795" r:id="rId12"/>
    <p:sldLayoutId id="2147483816" r:id="rId13"/>
    <p:sldLayoutId id="2147483803" r:id="rId14"/>
    <p:sldLayoutId id="2147483796" r:id="rId15"/>
    <p:sldLayoutId id="2147483818" r:id="rId16"/>
    <p:sldLayoutId id="2147483819" r:id="rId17"/>
    <p:sldLayoutId id="2147483817" r:id="rId18"/>
    <p:sldLayoutId id="2147483797" r:id="rId19"/>
    <p:sldLayoutId id="2147483788" r:id="rId20"/>
    <p:sldLayoutId id="2147483775" r:id="rId21"/>
    <p:sldLayoutId id="2147483798" r:id="rId22"/>
    <p:sldLayoutId id="2147483799" r:id="rId23"/>
    <p:sldLayoutId id="2147483789" r:id="rId24"/>
    <p:sldLayoutId id="2147483778" r:id="rId25"/>
    <p:sldLayoutId id="2147483792" r:id="rId26"/>
    <p:sldLayoutId id="2147483820" r:id="rId27"/>
    <p:sldLayoutId id="2147483805" r:id="rId28"/>
    <p:sldLayoutId id="2147483804" r:id="rId29"/>
    <p:sldLayoutId id="2147483806" r:id="rId30"/>
    <p:sldLayoutId id="2147483800" r:id="rId31"/>
    <p:sldLayoutId id="2147483807" r:id="rId32"/>
    <p:sldLayoutId id="2147483801" r:id="rId33"/>
    <p:sldLayoutId id="2147483811" r:id="rId34"/>
    <p:sldLayoutId id="2147483812" r:id="rId35"/>
    <p:sldLayoutId id="2147483802" r:id="rId36"/>
    <p:sldLayoutId id="2147483767" r:id="rId37"/>
  </p:sldLayoutIdLst>
  <p:hf hdr="0" ft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1.jpeg"/><Relationship Id="rId1" Type="http://schemas.openxmlformats.org/officeDocument/2006/relationships/slideLayout" Target="../slideLayouts/slideLayout18.xml"/><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16.xml"/><Relationship Id="rId5" Type="http://schemas.openxmlformats.org/officeDocument/2006/relationships/image" Target="../media/image15.jpeg"/><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g"/><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5.jp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Layout" Target="../slideLayouts/slideLayout15.xml"/><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 name="Picture Placeholder 1115"/>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9521" t="12691" r="-3985" b="7156"/>
          <a:stretch/>
        </p:blipFill>
        <p:spPr>
          <a:xfrm flipH="1">
            <a:off x="0" y="0"/>
            <a:ext cx="12192000" cy="6858000"/>
          </a:xfrm>
        </p:spPr>
      </p:pic>
      <p:sp>
        <p:nvSpPr>
          <p:cNvPr id="136" name="Freeform 5"/>
          <p:cNvSpPr>
            <a:spLocks/>
          </p:cNvSpPr>
          <p:nvPr/>
        </p:nvSpPr>
        <p:spPr bwMode="auto">
          <a:xfrm>
            <a:off x="-40491" y="712954"/>
            <a:ext cx="7361176" cy="6158144"/>
          </a:xfrm>
          <a:custGeom>
            <a:avLst/>
            <a:gdLst>
              <a:gd name="T0" fmla="*/ 1556 w 2986"/>
              <a:gd name="T1" fmla="*/ 0 h 2498"/>
              <a:gd name="T2" fmla="*/ 100 w 2986"/>
              <a:gd name="T3" fmla="*/ 0 h 2498"/>
              <a:gd name="T4" fmla="*/ 0 w 2986"/>
              <a:gd name="T5" fmla="*/ 100 h 2498"/>
              <a:gd name="T6" fmla="*/ 0 w 2986"/>
              <a:gd name="T7" fmla="*/ 2498 h 2498"/>
              <a:gd name="T8" fmla="*/ 1915 w 2986"/>
              <a:gd name="T9" fmla="*/ 2498 h 2498"/>
              <a:gd name="T10" fmla="*/ 2986 w 2986"/>
              <a:gd name="T11" fmla="*/ 1429 h 2498"/>
              <a:gd name="T12" fmla="*/ 1556 w 2986"/>
              <a:gd name="T13" fmla="*/ 0 h 2498"/>
            </a:gdLst>
            <a:ahLst/>
            <a:cxnLst>
              <a:cxn ang="0">
                <a:pos x="T0" y="T1"/>
              </a:cxn>
              <a:cxn ang="0">
                <a:pos x="T2" y="T3"/>
              </a:cxn>
              <a:cxn ang="0">
                <a:pos x="T4" y="T5"/>
              </a:cxn>
              <a:cxn ang="0">
                <a:pos x="T6" y="T7"/>
              </a:cxn>
              <a:cxn ang="0">
                <a:pos x="T8" y="T9"/>
              </a:cxn>
              <a:cxn ang="0">
                <a:pos x="T10" y="T11"/>
              </a:cxn>
              <a:cxn ang="0">
                <a:pos x="T12" y="T13"/>
              </a:cxn>
            </a:cxnLst>
            <a:rect l="0" t="0" r="r" b="b"/>
            <a:pathLst>
              <a:path w="2986" h="2498">
                <a:moveTo>
                  <a:pt x="1556" y="0"/>
                </a:moveTo>
                <a:lnTo>
                  <a:pt x="100" y="0"/>
                </a:lnTo>
                <a:lnTo>
                  <a:pt x="0" y="100"/>
                </a:lnTo>
                <a:lnTo>
                  <a:pt x="0" y="2498"/>
                </a:lnTo>
                <a:lnTo>
                  <a:pt x="1915" y="2498"/>
                </a:lnTo>
                <a:lnTo>
                  <a:pt x="2986" y="1429"/>
                </a:lnTo>
                <a:lnTo>
                  <a:pt x="1556" y="0"/>
                </a:lnTo>
                <a:close/>
              </a:path>
            </a:pathLst>
          </a:custGeom>
          <a:solidFill>
            <a:schemeClr val="accent4">
              <a:alpha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7" name="Freeform 10"/>
          <p:cNvSpPr>
            <a:spLocks/>
          </p:cNvSpPr>
          <p:nvPr/>
        </p:nvSpPr>
        <p:spPr bwMode="auto">
          <a:xfrm>
            <a:off x="610720" y="1595507"/>
            <a:ext cx="5882037" cy="5275591"/>
          </a:xfrm>
          <a:custGeom>
            <a:avLst/>
            <a:gdLst>
              <a:gd name="T0" fmla="*/ 1244 w 2386"/>
              <a:gd name="T1" fmla="*/ 0 h 2140"/>
              <a:gd name="T2" fmla="*/ 79 w 2386"/>
              <a:gd name="T3" fmla="*/ 0 h 2140"/>
              <a:gd name="T4" fmla="*/ 0 w 2386"/>
              <a:gd name="T5" fmla="*/ 79 h 2140"/>
              <a:gd name="T6" fmla="*/ 0 w 2386"/>
              <a:gd name="T7" fmla="*/ 2140 h 2140"/>
              <a:gd name="T8" fmla="*/ 1388 w 2386"/>
              <a:gd name="T9" fmla="*/ 2140 h 2140"/>
              <a:gd name="T10" fmla="*/ 2386 w 2386"/>
              <a:gd name="T11" fmla="*/ 1143 h 2140"/>
              <a:gd name="T12" fmla="*/ 1244 w 2386"/>
              <a:gd name="T13" fmla="*/ 0 h 2140"/>
            </a:gdLst>
            <a:ahLst/>
            <a:cxnLst>
              <a:cxn ang="0">
                <a:pos x="T0" y="T1"/>
              </a:cxn>
              <a:cxn ang="0">
                <a:pos x="T2" y="T3"/>
              </a:cxn>
              <a:cxn ang="0">
                <a:pos x="T4" y="T5"/>
              </a:cxn>
              <a:cxn ang="0">
                <a:pos x="T6" y="T7"/>
              </a:cxn>
              <a:cxn ang="0">
                <a:pos x="T8" y="T9"/>
              </a:cxn>
              <a:cxn ang="0">
                <a:pos x="T10" y="T11"/>
              </a:cxn>
              <a:cxn ang="0">
                <a:pos x="T12" y="T13"/>
              </a:cxn>
            </a:cxnLst>
            <a:rect l="0" t="0" r="r" b="b"/>
            <a:pathLst>
              <a:path w="2386" h="2140">
                <a:moveTo>
                  <a:pt x="1244" y="0"/>
                </a:moveTo>
                <a:lnTo>
                  <a:pt x="79" y="0"/>
                </a:lnTo>
                <a:lnTo>
                  <a:pt x="0" y="79"/>
                </a:lnTo>
                <a:lnTo>
                  <a:pt x="0" y="2140"/>
                </a:lnTo>
                <a:lnTo>
                  <a:pt x="1388" y="2140"/>
                </a:lnTo>
                <a:lnTo>
                  <a:pt x="2386" y="1143"/>
                </a:lnTo>
                <a:lnTo>
                  <a:pt x="1244"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38" name="Freeform 19"/>
          <p:cNvSpPr>
            <a:spLocks/>
          </p:cNvSpPr>
          <p:nvPr/>
        </p:nvSpPr>
        <p:spPr bwMode="auto">
          <a:xfrm>
            <a:off x="-65563" y="3630"/>
            <a:ext cx="5729194" cy="6848408"/>
          </a:xfrm>
          <a:custGeom>
            <a:avLst/>
            <a:gdLst>
              <a:gd name="T0" fmla="*/ 2324 w 2324"/>
              <a:gd name="T1" fmla="*/ 1627 h 2778"/>
              <a:gd name="T2" fmla="*/ 690 w 2324"/>
              <a:gd name="T3" fmla="*/ 0 h 2778"/>
              <a:gd name="T4" fmla="*/ 0 w 2324"/>
              <a:gd name="T5" fmla="*/ 0 h 2778"/>
              <a:gd name="T6" fmla="*/ 0 w 2324"/>
              <a:gd name="T7" fmla="*/ 2778 h 2778"/>
              <a:gd name="T8" fmla="*/ 1170 w 2324"/>
              <a:gd name="T9" fmla="*/ 2778 h 2778"/>
              <a:gd name="T10" fmla="*/ 2324 w 2324"/>
              <a:gd name="T11" fmla="*/ 1627 h 2778"/>
            </a:gdLst>
            <a:ahLst/>
            <a:cxnLst>
              <a:cxn ang="0">
                <a:pos x="T0" y="T1"/>
              </a:cxn>
              <a:cxn ang="0">
                <a:pos x="T2" y="T3"/>
              </a:cxn>
              <a:cxn ang="0">
                <a:pos x="T4" y="T5"/>
              </a:cxn>
              <a:cxn ang="0">
                <a:pos x="T6" y="T7"/>
              </a:cxn>
              <a:cxn ang="0">
                <a:pos x="T8" y="T9"/>
              </a:cxn>
              <a:cxn ang="0">
                <a:pos x="T10" y="T11"/>
              </a:cxn>
            </a:cxnLst>
            <a:rect l="0" t="0" r="r" b="b"/>
            <a:pathLst>
              <a:path w="2324" h="2778">
                <a:moveTo>
                  <a:pt x="2324" y="1627"/>
                </a:moveTo>
                <a:lnTo>
                  <a:pt x="690" y="0"/>
                </a:lnTo>
                <a:lnTo>
                  <a:pt x="0" y="0"/>
                </a:lnTo>
                <a:lnTo>
                  <a:pt x="0" y="2778"/>
                </a:lnTo>
                <a:lnTo>
                  <a:pt x="1170" y="2778"/>
                </a:lnTo>
                <a:lnTo>
                  <a:pt x="2324" y="1627"/>
                </a:lnTo>
                <a:close/>
              </a:path>
            </a:pathLst>
          </a:custGeom>
          <a:gradFill flip="none" rotWithShape="1">
            <a:gsLst>
              <a:gs pos="100000">
                <a:srgbClr val="ED1C24"/>
              </a:gs>
              <a:gs pos="0">
                <a:srgbClr val="C6168D"/>
              </a:gs>
            </a:gsLst>
            <a:lin ang="2700000" scaled="1"/>
            <a:tileRect/>
          </a:gra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39" name="Group 138"/>
          <p:cNvGrpSpPr/>
          <p:nvPr/>
        </p:nvGrpSpPr>
        <p:grpSpPr>
          <a:xfrm>
            <a:off x="-65563" y="58779"/>
            <a:ext cx="5695727" cy="6812319"/>
            <a:chOff x="14584707" y="-2436529"/>
            <a:chExt cx="5692787" cy="6808802"/>
          </a:xfrm>
          <a:solidFill>
            <a:schemeClr val="bg1">
              <a:alpha val="6000"/>
            </a:schemeClr>
          </a:solidFill>
        </p:grpSpPr>
        <p:sp>
          <p:nvSpPr>
            <p:cNvPr id="140" name="Freeform 25"/>
            <p:cNvSpPr>
              <a:spLocks/>
            </p:cNvSpPr>
            <p:nvPr/>
          </p:nvSpPr>
          <p:spPr bwMode="auto">
            <a:xfrm>
              <a:off x="19040829" y="695615"/>
              <a:ext cx="428626" cy="2085979"/>
            </a:xfrm>
            <a:custGeom>
              <a:avLst/>
              <a:gdLst>
                <a:gd name="T0" fmla="*/ 0 w 270"/>
                <a:gd name="T1" fmla="*/ 1314 h 1314"/>
                <a:gd name="T2" fmla="*/ 45 w 270"/>
                <a:gd name="T3" fmla="*/ 1272 h 1314"/>
                <a:gd name="T4" fmla="*/ 270 w 270"/>
                <a:gd name="T5" fmla="*/ 31 h 1314"/>
                <a:gd name="T6" fmla="*/ 238 w 270"/>
                <a:gd name="T7" fmla="*/ 0 h 1314"/>
                <a:gd name="T8" fmla="*/ 0 w 270"/>
                <a:gd name="T9" fmla="*/ 1314 h 1314"/>
              </a:gdLst>
              <a:ahLst/>
              <a:cxnLst>
                <a:cxn ang="0">
                  <a:pos x="T0" y="T1"/>
                </a:cxn>
                <a:cxn ang="0">
                  <a:pos x="T2" y="T3"/>
                </a:cxn>
                <a:cxn ang="0">
                  <a:pos x="T4" y="T5"/>
                </a:cxn>
                <a:cxn ang="0">
                  <a:pos x="T6" y="T7"/>
                </a:cxn>
                <a:cxn ang="0">
                  <a:pos x="T8" y="T9"/>
                </a:cxn>
              </a:cxnLst>
              <a:rect l="0" t="0" r="r" b="b"/>
              <a:pathLst>
                <a:path w="270" h="1314">
                  <a:moveTo>
                    <a:pt x="0" y="1314"/>
                  </a:moveTo>
                  <a:lnTo>
                    <a:pt x="45" y="1272"/>
                  </a:lnTo>
                  <a:lnTo>
                    <a:pt x="270" y="31"/>
                  </a:lnTo>
                  <a:lnTo>
                    <a:pt x="238" y="0"/>
                  </a:lnTo>
                  <a:lnTo>
                    <a:pt x="0" y="1314"/>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1" name="Freeform 26"/>
            <p:cNvSpPr>
              <a:spLocks/>
            </p:cNvSpPr>
            <p:nvPr/>
          </p:nvSpPr>
          <p:spPr bwMode="auto">
            <a:xfrm>
              <a:off x="14584707" y="-812513"/>
              <a:ext cx="2647956" cy="4738697"/>
            </a:xfrm>
            <a:custGeom>
              <a:avLst/>
              <a:gdLst>
                <a:gd name="T0" fmla="*/ 495 w 1668"/>
                <a:gd name="T1" fmla="*/ 49 h 2985"/>
                <a:gd name="T2" fmla="*/ 1619 w 1668"/>
                <a:gd name="T3" fmla="*/ 1002 h 2985"/>
                <a:gd name="T4" fmla="*/ 1359 w 1668"/>
                <a:gd name="T5" fmla="*/ 2446 h 2985"/>
                <a:gd name="T6" fmla="*/ 1356 w 1668"/>
                <a:gd name="T7" fmla="*/ 2449 h 2985"/>
                <a:gd name="T8" fmla="*/ 0 w 1668"/>
                <a:gd name="T9" fmla="*/ 2936 h 2985"/>
                <a:gd name="T10" fmla="*/ 0 w 1668"/>
                <a:gd name="T11" fmla="*/ 2985 h 2985"/>
                <a:gd name="T12" fmla="*/ 1398 w 1668"/>
                <a:gd name="T13" fmla="*/ 2484 h 2985"/>
                <a:gd name="T14" fmla="*/ 1668 w 1668"/>
                <a:gd name="T15" fmla="*/ 985 h 2985"/>
                <a:gd name="T16" fmla="*/ 502 w 1668"/>
                <a:gd name="T17" fmla="*/ 0 h 2985"/>
                <a:gd name="T18" fmla="*/ 0 w 1668"/>
                <a:gd name="T19" fmla="*/ 179 h 2985"/>
                <a:gd name="T20" fmla="*/ 0 w 1668"/>
                <a:gd name="T21" fmla="*/ 228 h 2985"/>
                <a:gd name="T22" fmla="*/ 495 w 1668"/>
                <a:gd name="T23" fmla="*/ 49 h 2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68" h="2985">
                  <a:moveTo>
                    <a:pt x="495" y="49"/>
                  </a:moveTo>
                  <a:lnTo>
                    <a:pt x="1619" y="1002"/>
                  </a:lnTo>
                  <a:lnTo>
                    <a:pt x="1359" y="2446"/>
                  </a:lnTo>
                  <a:lnTo>
                    <a:pt x="1356" y="2449"/>
                  </a:lnTo>
                  <a:lnTo>
                    <a:pt x="0" y="2936"/>
                  </a:lnTo>
                  <a:lnTo>
                    <a:pt x="0" y="2985"/>
                  </a:lnTo>
                  <a:lnTo>
                    <a:pt x="1398" y="2484"/>
                  </a:lnTo>
                  <a:lnTo>
                    <a:pt x="1668" y="985"/>
                  </a:lnTo>
                  <a:lnTo>
                    <a:pt x="502" y="0"/>
                  </a:lnTo>
                  <a:lnTo>
                    <a:pt x="0" y="179"/>
                  </a:lnTo>
                  <a:lnTo>
                    <a:pt x="0" y="228"/>
                  </a:lnTo>
                  <a:lnTo>
                    <a:pt x="495" y="49"/>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2" name="Freeform 27"/>
            <p:cNvSpPr>
              <a:spLocks/>
            </p:cNvSpPr>
            <p:nvPr/>
          </p:nvSpPr>
          <p:spPr bwMode="auto">
            <a:xfrm>
              <a:off x="19402780" y="944853"/>
              <a:ext cx="312738" cy="1479553"/>
            </a:xfrm>
            <a:custGeom>
              <a:avLst/>
              <a:gdLst>
                <a:gd name="T0" fmla="*/ 0 w 197"/>
                <a:gd name="T1" fmla="*/ 932 h 932"/>
                <a:gd name="T2" fmla="*/ 38 w 197"/>
                <a:gd name="T3" fmla="*/ 890 h 932"/>
                <a:gd name="T4" fmla="*/ 197 w 197"/>
                <a:gd name="T5" fmla="*/ 28 h 932"/>
                <a:gd name="T6" fmla="*/ 168 w 197"/>
                <a:gd name="T7" fmla="*/ 0 h 932"/>
                <a:gd name="T8" fmla="*/ 0 w 197"/>
                <a:gd name="T9" fmla="*/ 932 h 932"/>
              </a:gdLst>
              <a:ahLst/>
              <a:cxnLst>
                <a:cxn ang="0">
                  <a:pos x="T0" y="T1"/>
                </a:cxn>
                <a:cxn ang="0">
                  <a:pos x="T2" y="T3"/>
                </a:cxn>
                <a:cxn ang="0">
                  <a:pos x="T4" y="T5"/>
                </a:cxn>
                <a:cxn ang="0">
                  <a:pos x="T6" y="T7"/>
                </a:cxn>
                <a:cxn ang="0">
                  <a:pos x="T8" y="T9"/>
                </a:cxn>
              </a:cxnLst>
              <a:rect l="0" t="0" r="r" b="b"/>
              <a:pathLst>
                <a:path w="197" h="932">
                  <a:moveTo>
                    <a:pt x="0" y="932"/>
                  </a:moveTo>
                  <a:lnTo>
                    <a:pt x="38" y="890"/>
                  </a:lnTo>
                  <a:lnTo>
                    <a:pt x="197" y="28"/>
                  </a:lnTo>
                  <a:lnTo>
                    <a:pt x="168" y="0"/>
                  </a:lnTo>
                  <a:lnTo>
                    <a:pt x="0" y="932"/>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3" name="Freeform 28"/>
            <p:cNvSpPr>
              <a:spLocks/>
            </p:cNvSpPr>
            <p:nvPr/>
          </p:nvSpPr>
          <p:spPr bwMode="auto">
            <a:xfrm>
              <a:off x="19520255" y="1028991"/>
              <a:ext cx="277813" cy="1279528"/>
            </a:xfrm>
            <a:custGeom>
              <a:avLst/>
              <a:gdLst>
                <a:gd name="T0" fmla="*/ 0 w 175"/>
                <a:gd name="T1" fmla="*/ 806 h 806"/>
                <a:gd name="T2" fmla="*/ 42 w 175"/>
                <a:gd name="T3" fmla="*/ 764 h 806"/>
                <a:gd name="T4" fmla="*/ 175 w 175"/>
                <a:gd name="T5" fmla="*/ 28 h 806"/>
                <a:gd name="T6" fmla="*/ 147 w 175"/>
                <a:gd name="T7" fmla="*/ 0 h 806"/>
                <a:gd name="T8" fmla="*/ 0 w 175"/>
                <a:gd name="T9" fmla="*/ 806 h 806"/>
              </a:gdLst>
              <a:ahLst/>
              <a:cxnLst>
                <a:cxn ang="0">
                  <a:pos x="T0" y="T1"/>
                </a:cxn>
                <a:cxn ang="0">
                  <a:pos x="T2" y="T3"/>
                </a:cxn>
                <a:cxn ang="0">
                  <a:pos x="T4" y="T5"/>
                </a:cxn>
                <a:cxn ang="0">
                  <a:pos x="T6" y="T7"/>
                </a:cxn>
                <a:cxn ang="0">
                  <a:pos x="T8" y="T9"/>
                </a:cxn>
              </a:cxnLst>
              <a:rect l="0" t="0" r="r" b="b"/>
              <a:pathLst>
                <a:path w="175" h="806">
                  <a:moveTo>
                    <a:pt x="0" y="806"/>
                  </a:moveTo>
                  <a:lnTo>
                    <a:pt x="42" y="764"/>
                  </a:lnTo>
                  <a:lnTo>
                    <a:pt x="175" y="28"/>
                  </a:lnTo>
                  <a:lnTo>
                    <a:pt x="147" y="0"/>
                  </a:lnTo>
                  <a:lnTo>
                    <a:pt x="0" y="806"/>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4" name="Freeform 29"/>
            <p:cNvSpPr>
              <a:spLocks/>
            </p:cNvSpPr>
            <p:nvPr/>
          </p:nvSpPr>
          <p:spPr bwMode="auto">
            <a:xfrm>
              <a:off x="14584707" y="-1028414"/>
              <a:ext cx="2860682" cy="5154623"/>
            </a:xfrm>
            <a:custGeom>
              <a:avLst/>
              <a:gdLst>
                <a:gd name="T0" fmla="*/ 516 w 1802"/>
                <a:gd name="T1" fmla="*/ 52 h 3247"/>
                <a:gd name="T2" fmla="*/ 520 w 1802"/>
                <a:gd name="T3" fmla="*/ 49 h 3247"/>
                <a:gd name="T4" fmla="*/ 1753 w 1802"/>
                <a:gd name="T5" fmla="*/ 1089 h 3247"/>
                <a:gd name="T6" fmla="*/ 1465 w 1802"/>
                <a:gd name="T7" fmla="*/ 2673 h 3247"/>
                <a:gd name="T8" fmla="*/ 1465 w 1802"/>
                <a:gd name="T9" fmla="*/ 2676 h 3247"/>
                <a:gd name="T10" fmla="*/ 0 w 1802"/>
                <a:gd name="T11" fmla="*/ 3198 h 3247"/>
                <a:gd name="T12" fmla="*/ 0 w 1802"/>
                <a:gd name="T13" fmla="*/ 3247 h 3247"/>
                <a:gd name="T14" fmla="*/ 1503 w 1802"/>
                <a:gd name="T15" fmla="*/ 2708 h 3247"/>
                <a:gd name="T16" fmla="*/ 1802 w 1802"/>
                <a:gd name="T17" fmla="*/ 1072 h 3247"/>
                <a:gd name="T18" fmla="*/ 527 w 1802"/>
                <a:gd name="T19" fmla="*/ 0 h 3247"/>
                <a:gd name="T20" fmla="*/ 0 w 1802"/>
                <a:gd name="T21" fmla="*/ 185 h 3247"/>
                <a:gd name="T22" fmla="*/ 0 w 1802"/>
                <a:gd name="T23" fmla="*/ 234 h 3247"/>
                <a:gd name="T24" fmla="*/ 516 w 1802"/>
                <a:gd name="T25" fmla="*/ 52 h 3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2" h="3247">
                  <a:moveTo>
                    <a:pt x="516" y="52"/>
                  </a:moveTo>
                  <a:lnTo>
                    <a:pt x="520" y="49"/>
                  </a:lnTo>
                  <a:lnTo>
                    <a:pt x="1753" y="1089"/>
                  </a:lnTo>
                  <a:lnTo>
                    <a:pt x="1465" y="2673"/>
                  </a:lnTo>
                  <a:lnTo>
                    <a:pt x="1465" y="2676"/>
                  </a:lnTo>
                  <a:lnTo>
                    <a:pt x="0" y="3198"/>
                  </a:lnTo>
                  <a:lnTo>
                    <a:pt x="0" y="3247"/>
                  </a:lnTo>
                  <a:lnTo>
                    <a:pt x="1503" y="2708"/>
                  </a:lnTo>
                  <a:lnTo>
                    <a:pt x="1802" y="1072"/>
                  </a:lnTo>
                  <a:lnTo>
                    <a:pt x="527" y="0"/>
                  </a:lnTo>
                  <a:lnTo>
                    <a:pt x="0" y="185"/>
                  </a:lnTo>
                  <a:lnTo>
                    <a:pt x="0" y="234"/>
                  </a:lnTo>
                  <a:lnTo>
                    <a:pt x="516" y="52"/>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5" name="Freeform 30"/>
            <p:cNvSpPr>
              <a:spLocks/>
            </p:cNvSpPr>
            <p:nvPr/>
          </p:nvSpPr>
          <p:spPr bwMode="auto">
            <a:xfrm>
              <a:off x="19163067" y="778165"/>
              <a:ext cx="384176" cy="1885954"/>
            </a:xfrm>
            <a:custGeom>
              <a:avLst/>
              <a:gdLst>
                <a:gd name="T0" fmla="*/ 0 w 242"/>
                <a:gd name="T1" fmla="*/ 1188 h 1188"/>
                <a:gd name="T2" fmla="*/ 42 w 242"/>
                <a:gd name="T3" fmla="*/ 1146 h 1188"/>
                <a:gd name="T4" fmla="*/ 242 w 242"/>
                <a:gd name="T5" fmla="*/ 32 h 1188"/>
                <a:gd name="T6" fmla="*/ 214 w 242"/>
                <a:gd name="T7" fmla="*/ 0 h 1188"/>
                <a:gd name="T8" fmla="*/ 0 w 242"/>
                <a:gd name="T9" fmla="*/ 1188 h 1188"/>
              </a:gdLst>
              <a:ahLst/>
              <a:cxnLst>
                <a:cxn ang="0">
                  <a:pos x="T0" y="T1"/>
                </a:cxn>
                <a:cxn ang="0">
                  <a:pos x="T2" y="T3"/>
                </a:cxn>
                <a:cxn ang="0">
                  <a:pos x="T4" y="T5"/>
                </a:cxn>
                <a:cxn ang="0">
                  <a:pos x="T6" y="T7"/>
                </a:cxn>
                <a:cxn ang="0">
                  <a:pos x="T8" y="T9"/>
                </a:cxn>
              </a:cxnLst>
              <a:rect l="0" t="0" r="r" b="b"/>
              <a:pathLst>
                <a:path w="242" h="1188">
                  <a:moveTo>
                    <a:pt x="0" y="1188"/>
                  </a:moveTo>
                  <a:lnTo>
                    <a:pt x="42" y="1146"/>
                  </a:lnTo>
                  <a:lnTo>
                    <a:pt x="242" y="32"/>
                  </a:lnTo>
                  <a:lnTo>
                    <a:pt x="214" y="0"/>
                  </a:lnTo>
                  <a:lnTo>
                    <a:pt x="0" y="1188"/>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6" name="Freeform 31"/>
            <p:cNvSpPr>
              <a:spLocks/>
            </p:cNvSpPr>
            <p:nvPr/>
          </p:nvSpPr>
          <p:spPr bwMode="auto">
            <a:xfrm>
              <a:off x="14584707" y="-1139539"/>
              <a:ext cx="2960694" cy="5367348"/>
            </a:xfrm>
            <a:custGeom>
              <a:avLst/>
              <a:gdLst>
                <a:gd name="T0" fmla="*/ 530 w 1865"/>
                <a:gd name="T1" fmla="*/ 52 h 3381"/>
                <a:gd name="T2" fmla="*/ 1816 w 1865"/>
                <a:gd name="T3" fmla="*/ 1138 h 3381"/>
                <a:gd name="T4" fmla="*/ 1517 w 1865"/>
                <a:gd name="T5" fmla="*/ 2792 h 3381"/>
                <a:gd name="T6" fmla="*/ 0 w 1865"/>
                <a:gd name="T7" fmla="*/ 3335 h 3381"/>
                <a:gd name="T8" fmla="*/ 0 w 1865"/>
                <a:gd name="T9" fmla="*/ 3381 h 3381"/>
                <a:gd name="T10" fmla="*/ 1556 w 1865"/>
                <a:gd name="T11" fmla="*/ 2823 h 3381"/>
                <a:gd name="T12" fmla="*/ 1865 w 1865"/>
                <a:gd name="T13" fmla="*/ 1121 h 3381"/>
                <a:gd name="T14" fmla="*/ 541 w 1865"/>
                <a:gd name="T15" fmla="*/ 0 h 3381"/>
                <a:gd name="T16" fmla="*/ 0 w 1865"/>
                <a:gd name="T17" fmla="*/ 192 h 3381"/>
                <a:gd name="T18" fmla="*/ 0 w 1865"/>
                <a:gd name="T19" fmla="*/ 241 h 3381"/>
                <a:gd name="T20" fmla="*/ 530 w 1865"/>
                <a:gd name="T21" fmla="*/ 52 h 3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5" h="3381">
                  <a:moveTo>
                    <a:pt x="530" y="52"/>
                  </a:moveTo>
                  <a:lnTo>
                    <a:pt x="1816" y="1138"/>
                  </a:lnTo>
                  <a:lnTo>
                    <a:pt x="1517" y="2792"/>
                  </a:lnTo>
                  <a:lnTo>
                    <a:pt x="0" y="3335"/>
                  </a:lnTo>
                  <a:lnTo>
                    <a:pt x="0" y="3381"/>
                  </a:lnTo>
                  <a:lnTo>
                    <a:pt x="1556" y="2823"/>
                  </a:lnTo>
                  <a:lnTo>
                    <a:pt x="1865" y="1121"/>
                  </a:lnTo>
                  <a:lnTo>
                    <a:pt x="541" y="0"/>
                  </a:lnTo>
                  <a:lnTo>
                    <a:pt x="0" y="192"/>
                  </a:lnTo>
                  <a:lnTo>
                    <a:pt x="0" y="241"/>
                  </a:lnTo>
                  <a:lnTo>
                    <a:pt x="530" y="52"/>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7" name="Freeform 32"/>
            <p:cNvSpPr>
              <a:spLocks/>
            </p:cNvSpPr>
            <p:nvPr/>
          </p:nvSpPr>
          <p:spPr bwMode="auto">
            <a:xfrm>
              <a:off x="14584707" y="1022641"/>
              <a:ext cx="887415" cy="1085852"/>
            </a:xfrm>
            <a:custGeom>
              <a:avLst/>
              <a:gdLst>
                <a:gd name="T0" fmla="*/ 14 w 559"/>
                <a:gd name="T1" fmla="*/ 158 h 684"/>
                <a:gd name="T2" fmla="*/ 281 w 559"/>
                <a:gd name="T3" fmla="*/ 64 h 684"/>
                <a:gd name="T4" fmla="*/ 499 w 559"/>
                <a:gd name="T5" fmla="*/ 246 h 684"/>
                <a:gd name="T6" fmla="*/ 450 w 559"/>
                <a:gd name="T7" fmla="*/ 526 h 684"/>
                <a:gd name="T8" fmla="*/ 179 w 559"/>
                <a:gd name="T9" fmla="*/ 624 h 684"/>
                <a:gd name="T10" fmla="*/ 0 w 559"/>
                <a:gd name="T11" fmla="*/ 470 h 684"/>
                <a:gd name="T12" fmla="*/ 0 w 559"/>
                <a:gd name="T13" fmla="*/ 544 h 684"/>
                <a:gd name="T14" fmla="*/ 169 w 559"/>
                <a:gd name="T15" fmla="*/ 684 h 684"/>
                <a:gd name="T16" fmla="*/ 495 w 559"/>
                <a:gd name="T17" fmla="*/ 568 h 684"/>
                <a:gd name="T18" fmla="*/ 559 w 559"/>
                <a:gd name="T19" fmla="*/ 225 h 684"/>
                <a:gd name="T20" fmla="*/ 292 w 559"/>
                <a:gd name="T21" fmla="*/ 0 h 684"/>
                <a:gd name="T22" fmla="*/ 0 w 559"/>
                <a:gd name="T23" fmla="*/ 106 h 684"/>
                <a:gd name="T24" fmla="*/ 0 w 559"/>
                <a:gd name="T25" fmla="*/ 228 h 684"/>
                <a:gd name="T26" fmla="*/ 14 w 559"/>
                <a:gd name="T27" fmla="*/ 158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9" h="684">
                  <a:moveTo>
                    <a:pt x="14" y="158"/>
                  </a:moveTo>
                  <a:lnTo>
                    <a:pt x="281" y="64"/>
                  </a:lnTo>
                  <a:lnTo>
                    <a:pt x="499" y="246"/>
                  </a:lnTo>
                  <a:lnTo>
                    <a:pt x="450" y="526"/>
                  </a:lnTo>
                  <a:lnTo>
                    <a:pt x="179" y="624"/>
                  </a:lnTo>
                  <a:lnTo>
                    <a:pt x="0" y="470"/>
                  </a:lnTo>
                  <a:lnTo>
                    <a:pt x="0" y="544"/>
                  </a:lnTo>
                  <a:lnTo>
                    <a:pt x="169" y="684"/>
                  </a:lnTo>
                  <a:lnTo>
                    <a:pt x="495" y="568"/>
                  </a:lnTo>
                  <a:lnTo>
                    <a:pt x="559" y="225"/>
                  </a:lnTo>
                  <a:lnTo>
                    <a:pt x="292" y="0"/>
                  </a:lnTo>
                  <a:lnTo>
                    <a:pt x="0" y="106"/>
                  </a:lnTo>
                  <a:lnTo>
                    <a:pt x="0" y="228"/>
                  </a:lnTo>
                  <a:lnTo>
                    <a:pt x="14" y="158"/>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8" name="Freeform 33"/>
            <p:cNvSpPr>
              <a:spLocks/>
            </p:cNvSpPr>
            <p:nvPr/>
          </p:nvSpPr>
          <p:spPr bwMode="auto">
            <a:xfrm>
              <a:off x="14584707" y="-706150"/>
              <a:ext cx="2547943" cy="4527559"/>
            </a:xfrm>
            <a:custGeom>
              <a:avLst/>
              <a:gdLst>
                <a:gd name="T0" fmla="*/ 481 w 1605"/>
                <a:gd name="T1" fmla="*/ 52 h 2852"/>
                <a:gd name="T2" fmla="*/ 1553 w 1605"/>
                <a:gd name="T3" fmla="*/ 960 h 2852"/>
                <a:gd name="T4" fmla="*/ 1303 w 1605"/>
                <a:gd name="T5" fmla="*/ 2333 h 2852"/>
                <a:gd name="T6" fmla="*/ 1303 w 1605"/>
                <a:gd name="T7" fmla="*/ 2337 h 2852"/>
                <a:gd name="T8" fmla="*/ 0 w 1605"/>
                <a:gd name="T9" fmla="*/ 2803 h 2852"/>
                <a:gd name="T10" fmla="*/ 0 w 1605"/>
                <a:gd name="T11" fmla="*/ 2852 h 2852"/>
                <a:gd name="T12" fmla="*/ 1345 w 1605"/>
                <a:gd name="T13" fmla="*/ 2372 h 2852"/>
                <a:gd name="T14" fmla="*/ 1605 w 1605"/>
                <a:gd name="T15" fmla="*/ 939 h 2852"/>
                <a:gd name="T16" fmla="*/ 492 w 1605"/>
                <a:gd name="T17" fmla="*/ 0 h 2852"/>
                <a:gd name="T18" fmla="*/ 0 w 1605"/>
                <a:gd name="T19" fmla="*/ 175 h 2852"/>
                <a:gd name="T20" fmla="*/ 0 w 1605"/>
                <a:gd name="T21" fmla="*/ 224 h 2852"/>
                <a:gd name="T22" fmla="*/ 481 w 1605"/>
                <a:gd name="T23" fmla="*/ 52 h 2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5" h="2852">
                  <a:moveTo>
                    <a:pt x="481" y="52"/>
                  </a:moveTo>
                  <a:lnTo>
                    <a:pt x="1553" y="960"/>
                  </a:lnTo>
                  <a:lnTo>
                    <a:pt x="1303" y="2333"/>
                  </a:lnTo>
                  <a:lnTo>
                    <a:pt x="1303" y="2337"/>
                  </a:lnTo>
                  <a:lnTo>
                    <a:pt x="0" y="2803"/>
                  </a:lnTo>
                  <a:lnTo>
                    <a:pt x="0" y="2852"/>
                  </a:lnTo>
                  <a:lnTo>
                    <a:pt x="1345" y="2372"/>
                  </a:lnTo>
                  <a:lnTo>
                    <a:pt x="1605" y="939"/>
                  </a:lnTo>
                  <a:lnTo>
                    <a:pt x="492" y="0"/>
                  </a:lnTo>
                  <a:lnTo>
                    <a:pt x="0" y="175"/>
                  </a:lnTo>
                  <a:lnTo>
                    <a:pt x="0" y="224"/>
                  </a:lnTo>
                  <a:lnTo>
                    <a:pt x="481" y="52"/>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49" name="Freeform 34"/>
            <p:cNvSpPr>
              <a:spLocks/>
            </p:cNvSpPr>
            <p:nvPr/>
          </p:nvSpPr>
          <p:spPr bwMode="auto">
            <a:xfrm>
              <a:off x="14584707" y="-923638"/>
              <a:ext cx="2754319" cy="4949835"/>
            </a:xfrm>
            <a:custGeom>
              <a:avLst/>
              <a:gdLst>
                <a:gd name="T0" fmla="*/ 506 w 1735"/>
                <a:gd name="T1" fmla="*/ 53 h 3118"/>
                <a:gd name="T2" fmla="*/ 1686 w 1735"/>
                <a:gd name="T3" fmla="*/ 1048 h 3118"/>
                <a:gd name="T4" fmla="*/ 1412 w 1735"/>
                <a:gd name="T5" fmla="*/ 2565 h 3118"/>
                <a:gd name="T6" fmla="*/ 0 w 1735"/>
                <a:gd name="T7" fmla="*/ 3069 h 3118"/>
                <a:gd name="T8" fmla="*/ 0 w 1735"/>
                <a:gd name="T9" fmla="*/ 3118 h 3118"/>
                <a:gd name="T10" fmla="*/ 1451 w 1735"/>
                <a:gd name="T11" fmla="*/ 2600 h 3118"/>
                <a:gd name="T12" fmla="*/ 1735 w 1735"/>
                <a:gd name="T13" fmla="*/ 1030 h 3118"/>
                <a:gd name="T14" fmla="*/ 516 w 1735"/>
                <a:gd name="T15" fmla="*/ 0 h 3118"/>
                <a:gd name="T16" fmla="*/ 0 w 1735"/>
                <a:gd name="T17" fmla="*/ 186 h 3118"/>
                <a:gd name="T18" fmla="*/ 0 w 1735"/>
                <a:gd name="T19" fmla="*/ 231 h 3118"/>
                <a:gd name="T20" fmla="*/ 506 w 1735"/>
                <a:gd name="T21" fmla="*/ 53 h 3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5" h="3118">
                  <a:moveTo>
                    <a:pt x="506" y="53"/>
                  </a:moveTo>
                  <a:lnTo>
                    <a:pt x="1686" y="1048"/>
                  </a:lnTo>
                  <a:lnTo>
                    <a:pt x="1412" y="2565"/>
                  </a:lnTo>
                  <a:lnTo>
                    <a:pt x="0" y="3069"/>
                  </a:lnTo>
                  <a:lnTo>
                    <a:pt x="0" y="3118"/>
                  </a:lnTo>
                  <a:lnTo>
                    <a:pt x="1451" y="2600"/>
                  </a:lnTo>
                  <a:lnTo>
                    <a:pt x="1735" y="1030"/>
                  </a:lnTo>
                  <a:lnTo>
                    <a:pt x="516" y="0"/>
                  </a:lnTo>
                  <a:lnTo>
                    <a:pt x="0" y="186"/>
                  </a:lnTo>
                  <a:lnTo>
                    <a:pt x="0" y="231"/>
                  </a:lnTo>
                  <a:lnTo>
                    <a:pt x="506" y="53"/>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0" name="Freeform 35"/>
            <p:cNvSpPr>
              <a:spLocks/>
            </p:cNvSpPr>
            <p:nvPr/>
          </p:nvSpPr>
          <p:spPr bwMode="auto">
            <a:xfrm>
              <a:off x="19280542" y="862303"/>
              <a:ext cx="350838" cy="1684341"/>
            </a:xfrm>
            <a:custGeom>
              <a:avLst/>
              <a:gdLst>
                <a:gd name="T0" fmla="*/ 0 w 221"/>
                <a:gd name="T1" fmla="*/ 1061 h 1061"/>
                <a:gd name="T2" fmla="*/ 42 w 221"/>
                <a:gd name="T3" fmla="*/ 1019 h 1061"/>
                <a:gd name="T4" fmla="*/ 221 w 221"/>
                <a:gd name="T5" fmla="*/ 28 h 1061"/>
                <a:gd name="T6" fmla="*/ 193 w 221"/>
                <a:gd name="T7" fmla="*/ 0 h 1061"/>
                <a:gd name="T8" fmla="*/ 0 w 221"/>
                <a:gd name="T9" fmla="*/ 1061 h 1061"/>
              </a:gdLst>
              <a:ahLst/>
              <a:cxnLst>
                <a:cxn ang="0">
                  <a:pos x="T0" y="T1"/>
                </a:cxn>
                <a:cxn ang="0">
                  <a:pos x="T2" y="T3"/>
                </a:cxn>
                <a:cxn ang="0">
                  <a:pos x="T4" y="T5"/>
                </a:cxn>
                <a:cxn ang="0">
                  <a:pos x="T6" y="T7"/>
                </a:cxn>
                <a:cxn ang="0">
                  <a:pos x="T8" y="T9"/>
                </a:cxn>
              </a:cxnLst>
              <a:rect l="0" t="0" r="r" b="b"/>
              <a:pathLst>
                <a:path w="221" h="1061">
                  <a:moveTo>
                    <a:pt x="0" y="1061"/>
                  </a:moveTo>
                  <a:lnTo>
                    <a:pt x="42" y="1019"/>
                  </a:lnTo>
                  <a:lnTo>
                    <a:pt x="221" y="28"/>
                  </a:lnTo>
                  <a:lnTo>
                    <a:pt x="193" y="0"/>
                  </a:lnTo>
                  <a:lnTo>
                    <a:pt x="0" y="1061"/>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1" name="Freeform 36"/>
            <p:cNvSpPr>
              <a:spLocks/>
            </p:cNvSpPr>
            <p:nvPr/>
          </p:nvSpPr>
          <p:spPr bwMode="auto">
            <a:xfrm>
              <a:off x="19999681" y="1357604"/>
              <a:ext cx="127000" cy="471488"/>
            </a:xfrm>
            <a:custGeom>
              <a:avLst/>
              <a:gdLst>
                <a:gd name="T0" fmla="*/ 0 w 80"/>
                <a:gd name="T1" fmla="*/ 297 h 297"/>
                <a:gd name="T2" fmla="*/ 38 w 80"/>
                <a:gd name="T3" fmla="*/ 259 h 297"/>
                <a:gd name="T4" fmla="*/ 80 w 80"/>
                <a:gd name="T5" fmla="*/ 28 h 297"/>
                <a:gd name="T6" fmla="*/ 52 w 80"/>
                <a:gd name="T7" fmla="*/ 0 h 297"/>
                <a:gd name="T8" fmla="*/ 0 w 80"/>
                <a:gd name="T9" fmla="*/ 297 h 297"/>
              </a:gdLst>
              <a:ahLst/>
              <a:cxnLst>
                <a:cxn ang="0">
                  <a:pos x="T0" y="T1"/>
                </a:cxn>
                <a:cxn ang="0">
                  <a:pos x="T2" y="T3"/>
                </a:cxn>
                <a:cxn ang="0">
                  <a:pos x="T4" y="T5"/>
                </a:cxn>
                <a:cxn ang="0">
                  <a:pos x="T6" y="T7"/>
                </a:cxn>
                <a:cxn ang="0">
                  <a:pos x="T8" y="T9"/>
                </a:cxn>
              </a:cxnLst>
              <a:rect l="0" t="0" r="r" b="b"/>
              <a:pathLst>
                <a:path w="80" h="297">
                  <a:moveTo>
                    <a:pt x="0" y="297"/>
                  </a:moveTo>
                  <a:lnTo>
                    <a:pt x="38" y="259"/>
                  </a:lnTo>
                  <a:lnTo>
                    <a:pt x="80" y="28"/>
                  </a:lnTo>
                  <a:lnTo>
                    <a:pt x="52" y="0"/>
                  </a:lnTo>
                  <a:lnTo>
                    <a:pt x="0" y="297"/>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2" name="Freeform 37"/>
            <p:cNvSpPr>
              <a:spLocks/>
            </p:cNvSpPr>
            <p:nvPr/>
          </p:nvSpPr>
          <p:spPr bwMode="auto">
            <a:xfrm>
              <a:off x="14757744" y="1362366"/>
              <a:ext cx="390526" cy="411163"/>
            </a:xfrm>
            <a:custGeom>
              <a:avLst/>
              <a:gdLst>
                <a:gd name="T0" fmla="*/ 225 w 246"/>
                <a:gd name="T1" fmla="*/ 214 h 259"/>
                <a:gd name="T2" fmla="*/ 246 w 246"/>
                <a:gd name="T3" fmla="*/ 84 h 259"/>
                <a:gd name="T4" fmla="*/ 147 w 246"/>
                <a:gd name="T5" fmla="*/ 0 h 259"/>
                <a:gd name="T6" fmla="*/ 21 w 246"/>
                <a:gd name="T7" fmla="*/ 42 h 259"/>
                <a:gd name="T8" fmla="*/ 0 w 246"/>
                <a:gd name="T9" fmla="*/ 172 h 259"/>
                <a:gd name="T10" fmla="*/ 98 w 246"/>
                <a:gd name="T11" fmla="*/ 259 h 259"/>
                <a:gd name="T12" fmla="*/ 225 w 246"/>
                <a:gd name="T13" fmla="*/ 214 h 259"/>
              </a:gdLst>
              <a:ahLst/>
              <a:cxnLst>
                <a:cxn ang="0">
                  <a:pos x="T0" y="T1"/>
                </a:cxn>
                <a:cxn ang="0">
                  <a:pos x="T2" y="T3"/>
                </a:cxn>
                <a:cxn ang="0">
                  <a:pos x="T4" y="T5"/>
                </a:cxn>
                <a:cxn ang="0">
                  <a:pos x="T6" y="T7"/>
                </a:cxn>
                <a:cxn ang="0">
                  <a:pos x="T8" y="T9"/>
                </a:cxn>
                <a:cxn ang="0">
                  <a:pos x="T10" y="T11"/>
                </a:cxn>
                <a:cxn ang="0">
                  <a:pos x="T12" y="T13"/>
                </a:cxn>
              </a:cxnLst>
              <a:rect l="0" t="0" r="r" b="b"/>
              <a:pathLst>
                <a:path w="246" h="259">
                  <a:moveTo>
                    <a:pt x="225" y="214"/>
                  </a:moveTo>
                  <a:lnTo>
                    <a:pt x="246" y="84"/>
                  </a:lnTo>
                  <a:lnTo>
                    <a:pt x="147" y="0"/>
                  </a:lnTo>
                  <a:lnTo>
                    <a:pt x="21" y="42"/>
                  </a:lnTo>
                  <a:lnTo>
                    <a:pt x="0" y="172"/>
                  </a:lnTo>
                  <a:lnTo>
                    <a:pt x="98" y="259"/>
                  </a:lnTo>
                  <a:lnTo>
                    <a:pt x="225" y="214"/>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3" name="Freeform 38"/>
            <p:cNvSpPr>
              <a:spLocks/>
            </p:cNvSpPr>
            <p:nvPr/>
          </p:nvSpPr>
          <p:spPr bwMode="auto">
            <a:xfrm>
              <a:off x="14584707" y="-490250"/>
              <a:ext cx="2341568" cy="4111633"/>
            </a:xfrm>
            <a:custGeom>
              <a:avLst/>
              <a:gdLst>
                <a:gd name="T0" fmla="*/ 453 w 1475"/>
                <a:gd name="T1" fmla="*/ 57 h 2590"/>
                <a:gd name="T2" fmla="*/ 457 w 1475"/>
                <a:gd name="T3" fmla="*/ 53 h 2590"/>
                <a:gd name="T4" fmla="*/ 1423 w 1475"/>
                <a:gd name="T5" fmla="*/ 869 h 2590"/>
                <a:gd name="T6" fmla="*/ 1198 w 1475"/>
                <a:gd name="T7" fmla="*/ 2106 h 2590"/>
                <a:gd name="T8" fmla="*/ 1198 w 1475"/>
                <a:gd name="T9" fmla="*/ 2110 h 2590"/>
                <a:gd name="T10" fmla="*/ 7 w 1475"/>
                <a:gd name="T11" fmla="*/ 2537 h 2590"/>
                <a:gd name="T12" fmla="*/ 0 w 1475"/>
                <a:gd name="T13" fmla="*/ 2534 h 2590"/>
                <a:gd name="T14" fmla="*/ 0 w 1475"/>
                <a:gd name="T15" fmla="*/ 2590 h 2590"/>
                <a:gd name="T16" fmla="*/ 1240 w 1475"/>
                <a:gd name="T17" fmla="*/ 2148 h 2590"/>
                <a:gd name="T18" fmla="*/ 1475 w 1475"/>
                <a:gd name="T19" fmla="*/ 852 h 2590"/>
                <a:gd name="T20" fmla="*/ 467 w 1475"/>
                <a:gd name="T21" fmla="*/ 0 h 2590"/>
                <a:gd name="T22" fmla="*/ 0 w 1475"/>
                <a:gd name="T23" fmla="*/ 165 h 2590"/>
                <a:gd name="T24" fmla="*/ 0 w 1475"/>
                <a:gd name="T25" fmla="*/ 218 h 2590"/>
                <a:gd name="T26" fmla="*/ 453 w 1475"/>
                <a:gd name="T27" fmla="*/ 57 h 2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75" h="2590">
                  <a:moveTo>
                    <a:pt x="453" y="57"/>
                  </a:moveTo>
                  <a:lnTo>
                    <a:pt x="457" y="53"/>
                  </a:lnTo>
                  <a:lnTo>
                    <a:pt x="1423" y="869"/>
                  </a:lnTo>
                  <a:lnTo>
                    <a:pt x="1198" y="2106"/>
                  </a:lnTo>
                  <a:lnTo>
                    <a:pt x="1198" y="2110"/>
                  </a:lnTo>
                  <a:lnTo>
                    <a:pt x="7" y="2537"/>
                  </a:lnTo>
                  <a:lnTo>
                    <a:pt x="0" y="2534"/>
                  </a:lnTo>
                  <a:lnTo>
                    <a:pt x="0" y="2590"/>
                  </a:lnTo>
                  <a:lnTo>
                    <a:pt x="1240" y="2148"/>
                  </a:lnTo>
                  <a:lnTo>
                    <a:pt x="1475" y="852"/>
                  </a:lnTo>
                  <a:lnTo>
                    <a:pt x="467" y="0"/>
                  </a:lnTo>
                  <a:lnTo>
                    <a:pt x="0" y="165"/>
                  </a:lnTo>
                  <a:lnTo>
                    <a:pt x="0" y="218"/>
                  </a:lnTo>
                  <a:lnTo>
                    <a:pt x="453" y="57"/>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4" name="Freeform 39"/>
            <p:cNvSpPr>
              <a:spLocks/>
            </p:cNvSpPr>
            <p:nvPr/>
          </p:nvSpPr>
          <p:spPr bwMode="auto">
            <a:xfrm>
              <a:off x="14584707" y="-272762"/>
              <a:ext cx="2130430" cy="3683008"/>
            </a:xfrm>
            <a:custGeom>
              <a:avLst/>
              <a:gdLst>
                <a:gd name="T0" fmla="*/ 429 w 1342"/>
                <a:gd name="T1" fmla="*/ 56 h 2320"/>
                <a:gd name="T2" fmla="*/ 432 w 1342"/>
                <a:gd name="T3" fmla="*/ 56 h 2320"/>
                <a:gd name="T4" fmla="*/ 1289 w 1342"/>
                <a:gd name="T5" fmla="*/ 778 h 2320"/>
                <a:gd name="T6" fmla="*/ 1089 w 1342"/>
                <a:gd name="T7" fmla="*/ 1885 h 2320"/>
                <a:gd name="T8" fmla="*/ 35 w 1342"/>
                <a:gd name="T9" fmla="*/ 2263 h 2320"/>
                <a:gd name="T10" fmla="*/ 32 w 1342"/>
                <a:gd name="T11" fmla="*/ 2263 h 2320"/>
                <a:gd name="T12" fmla="*/ 0 w 1342"/>
                <a:gd name="T13" fmla="*/ 2239 h 2320"/>
                <a:gd name="T14" fmla="*/ 0 w 1342"/>
                <a:gd name="T15" fmla="*/ 2302 h 2320"/>
                <a:gd name="T16" fmla="*/ 21 w 1342"/>
                <a:gd name="T17" fmla="*/ 2320 h 2320"/>
                <a:gd name="T18" fmla="*/ 1135 w 1342"/>
                <a:gd name="T19" fmla="*/ 1920 h 2320"/>
                <a:gd name="T20" fmla="*/ 1342 w 1342"/>
                <a:gd name="T21" fmla="*/ 760 h 2320"/>
                <a:gd name="T22" fmla="*/ 443 w 1342"/>
                <a:gd name="T23" fmla="*/ 0 h 2320"/>
                <a:gd name="T24" fmla="*/ 0 w 1342"/>
                <a:gd name="T25" fmla="*/ 158 h 2320"/>
                <a:gd name="T26" fmla="*/ 0 w 1342"/>
                <a:gd name="T27" fmla="*/ 210 h 2320"/>
                <a:gd name="T28" fmla="*/ 429 w 1342"/>
                <a:gd name="T29" fmla="*/ 56 h 2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42" h="2320">
                  <a:moveTo>
                    <a:pt x="429" y="56"/>
                  </a:moveTo>
                  <a:lnTo>
                    <a:pt x="432" y="56"/>
                  </a:lnTo>
                  <a:lnTo>
                    <a:pt x="1289" y="778"/>
                  </a:lnTo>
                  <a:lnTo>
                    <a:pt x="1089" y="1885"/>
                  </a:lnTo>
                  <a:lnTo>
                    <a:pt x="35" y="2263"/>
                  </a:lnTo>
                  <a:lnTo>
                    <a:pt x="32" y="2263"/>
                  </a:lnTo>
                  <a:lnTo>
                    <a:pt x="0" y="2239"/>
                  </a:lnTo>
                  <a:lnTo>
                    <a:pt x="0" y="2302"/>
                  </a:lnTo>
                  <a:lnTo>
                    <a:pt x="21" y="2320"/>
                  </a:lnTo>
                  <a:lnTo>
                    <a:pt x="1135" y="1920"/>
                  </a:lnTo>
                  <a:lnTo>
                    <a:pt x="1342" y="760"/>
                  </a:lnTo>
                  <a:lnTo>
                    <a:pt x="443" y="0"/>
                  </a:lnTo>
                  <a:lnTo>
                    <a:pt x="0" y="158"/>
                  </a:lnTo>
                  <a:lnTo>
                    <a:pt x="0" y="210"/>
                  </a:lnTo>
                  <a:lnTo>
                    <a:pt x="429" y="56"/>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5" name="Freeform 40"/>
            <p:cNvSpPr>
              <a:spLocks/>
            </p:cNvSpPr>
            <p:nvPr/>
          </p:nvSpPr>
          <p:spPr bwMode="auto">
            <a:xfrm>
              <a:off x="19759968" y="1190916"/>
              <a:ext cx="200025" cy="877889"/>
            </a:xfrm>
            <a:custGeom>
              <a:avLst/>
              <a:gdLst>
                <a:gd name="T0" fmla="*/ 0 w 126"/>
                <a:gd name="T1" fmla="*/ 553 h 553"/>
                <a:gd name="T2" fmla="*/ 38 w 126"/>
                <a:gd name="T3" fmla="*/ 515 h 553"/>
                <a:gd name="T4" fmla="*/ 126 w 126"/>
                <a:gd name="T5" fmla="*/ 28 h 553"/>
                <a:gd name="T6" fmla="*/ 98 w 126"/>
                <a:gd name="T7" fmla="*/ 0 h 553"/>
                <a:gd name="T8" fmla="*/ 0 w 126"/>
                <a:gd name="T9" fmla="*/ 553 h 553"/>
              </a:gdLst>
              <a:ahLst/>
              <a:cxnLst>
                <a:cxn ang="0">
                  <a:pos x="T0" y="T1"/>
                </a:cxn>
                <a:cxn ang="0">
                  <a:pos x="T2" y="T3"/>
                </a:cxn>
                <a:cxn ang="0">
                  <a:pos x="T4" y="T5"/>
                </a:cxn>
                <a:cxn ang="0">
                  <a:pos x="T6" y="T7"/>
                </a:cxn>
                <a:cxn ang="0">
                  <a:pos x="T8" y="T9"/>
                </a:cxn>
              </a:cxnLst>
              <a:rect l="0" t="0" r="r" b="b"/>
              <a:pathLst>
                <a:path w="126" h="553">
                  <a:moveTo>
                    <a:pt x="0" y="553"/>
                  </a:moveTo>
                  <a:lnTo>
                    <a:pt x="38" y="515"/>
                  </a:lnTo>
                  <a:lnTo>
                    <a:pt x="126" y="28"/>
                  </a:lnTo>
                  <a:lnTo>
                    <a:pt x="98" y="0"/>
                  </a:lnTo>
                  <a:lnTo>
                    <a:pt x="0" y="553"/>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6" name="Freeform 41"/>
            <p:cNvSpPr>
              <a:spLocks/>
            </p:cNvSpPr>
            <p:nvPr/>
          </p:nvSpPr>
          <p:spPr bwMode="auto">
            <a:xfrm>
              <a:off x="14584707" y="-383887"/>
              <a:ext cx="2236793" cy="3898908"/>
            </a:xfrm>
            <a:custGeom>
              <a:avLst/>
              <a:gdLst>
                <a:gd name="T0" fmla="*/ 443 w 1409"/>
                <a:gd name="T1" fmla="*/ 56 h 2456"/>
                <a:gd name="T2" fmla="*/ 1356 w 1409"/>
                <a:gd name="T3" fmla="*/ 827 h 2456"/>
                <a:gd name="T4" fmla="*/ 1145 w 1409"/>
                <a:gd name="T5" fmla="*/ 1997 h 2456"/>
                <a:gd name="T6" fmla="*/ 1145 w 1409"/>
                <a:gd name="T7" fmla="*/ 2001 h 2456"/>
                <a:gd name="T8" fmla="*/ 21 w 1409"/>
                <a:gd name="T9" fmla="*/ 2400 h 2456"/>
                <a:gd name="T10" fmla="*/ 18 w 1409"/>
                <a:gd name="T11" fmla="*/ 2404 h 2456"/>
                <a:gd name="T12" fmla="*/ 0 w 1409"/>
                <a:gd name="T13" fmla="*/ 2386 h 2456"/>
                <a:gd name="T14" fmla="*/ 0 w 1409"/>
                <a:gd name="T15" fmla="*/ 2449 h 2456"/>
                <a:gd name="T16" fmla="*/ 11 w 1409"/>
                <a:gd name="T17" fmla="*/ 2456 h 2456"/>
                <a:gd name="T18" fmla="*/ 1187 w 1409"/>
                <a:gd name="T19" fmla="*/ 2036 h 2456"/>
                <a:gd name="T20" fmla="*/ 1409 w 1409"/>
                <a:gd name="T21" fmla="*/ 806 h 2456"/>
                <a:gd name="T22" fmla="*/ 453 w 1409"/>
                <a:gd name="T23" fmla="*/ 0 h 2456"/>
                <a:gd name="T24" fmla="*/ 0 w 1409"/>
                <a:gd name="T25" fmla="*/ 165 h 2456"/>
                <a:gd name="T26" fmla="*/ 0 w 1409"/>
                <a:gd name="T27" fmla="*/ 214 h 2456"/>
                <a:gd name="T28" fmla="*/ 443 w 1409"/>
                <a:gd name="T29" fmla="*/ 56 h 2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9" h="2456">
                  <a:moveTo>
                    <a:pt x="443" y="56"/>
                  </a:moveTo>
                  <a:lnTo>
                    <a:pt x="1356" y="827"/>
                  </a:lnTo>
                  <a:lnTo>
                    <a:pt x="1145" y="1997"/>
                  </a:lnTo>
                  <a:lnTo>
                    <a:pt x="1145" y="2001"/>
                  </a:lnTo>
                  <a:lnTo>
                    <a:pt x="21" y="2400"/>
                  </a:lnTo>
                  <a:lnTo>
                    <a:pt x="18" y="2404"/>
                  </a:lnTo>
                  <a:lnTo>
                    <a:pt x="0" y="2386"/>
                  </a:lnTo>
                  <a:lnTo>
                    <a:pt x="0" y="2449"/>
                  </a:lnTo>
                  <a:lnTo>
                    <a:pt x="11" y="2456"/>
                  </a:lnTo>
                  <a:lnTo>
                    <a:pt x="1187" y="2036"/>
                  </a:lnTo>
                  <a:lnTo>
                    <a:pt x="1409" y="806"/>
                  </a:lnTo>
                  <a:lnTo>
                    <a:pt x="453" y="0"/>
                  </a:lnTo>
                  <a:lnTo>
                    <a:pt x="0" y="165"/>
                  </a:lnTo>
                  <a:lnTo>
                    <a:pt x="0" y="214"/>
                  </a:lnTo>
                  <a:lnTo>
                    <a:pt x="443" y="56"/>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7" name="Freeform 42"/>
            <p:cNvSpPr>
              <a:spLocks/>
            </p:cNvSpPr>
            <p:nvPr/>
          </p:nvSpPr>
          <p:spPr bwMode="auto">
            <a:xfrm>
              <a:off x="14584707" y="-166399"/>
              <a:ext cx="2030417" cy="3463932"/>
            </a:xfrm>
            <a:custGeom>
              <a:avLst/>
              <a:gdLst>
                <a:gd name="T0" fmla="*/ 414 w 1279"/>
                <a:gd name="T1" fmla="*/ 56 h 2182"/>
                <a:gd name="T2" fmla="*/ 418 w 1279"/>
                <a:gd name="T3" fmla="*/ 56 h 2182"/>
                <a:gd name="T4" fmla="*/ 1226 w 1279"/>
                <a:gd name="T5" fmla="*/ 735 h 2182"/>
                <a:gd name="T6" fmla="*/ 1036 w 1279"/>
                <a:gd name="T7" fmla="*/ 1769 h 2182"/>
                <a:gd name="T8" fmla="*/ 1036 w 1279"/>
                <a:gd name="T9" fmla="*/ 1773 h 2182"/>
                <a:gd name="T10" fmla="*/ 46 w 1279"/>
                <a:gd name="T11" fmla="*/ 2126 h 2182"/>
                <a:gd name="T12" fmla="*/ 42 w 1279"/>
                <a:gd name="T13" fmla="*/ 2126 h 2182"/>
                <a:gd name="T14" fmla="*/ 0 w 1279"/>
                <a:gd name="T15" fmla="*/ 2091 h 2182"/>
                <a:gd name="T16" fmla="*/ 0 w 1279"/>
                <a:gd name="T17" fmla="*/ 2154 h 2182"/>
                <a:gd name="T18" fmla="*/ 35 w 1279"/>
                <a:gd name="T19" fmla="*/ 2182 h 2182"/>
                <a:gd name="T20" fmla="*/ 1078 w 1279"/>
                <a:gd name="T21" fmla="*/ 1808 h 2182"/>
                <a:gd name="T22" fmla="*/ 1279 w 1279"/>
                <a:gd name="T23" fmla="*/ 718 h 2182"/>
                <a:gd name="T24" fmla="*/ 429 w 1279"/>
                <a:gd name="T25" fmla="*/ 0 h 2182"/>
                <a:gd name="T26" fmla="*/ 0 w 1279"/>
                <a:gd name="T27" fmla="*/ 154 h 2182"/>
                <a:gd name="T28" fmla="*/ 0 w 1279"/>
                <a:gd name="T29" fmla="*/ 206 h 2182"/>
                <a:gd name="T30" fmla="*/ 414 w 1279"/>
                <a:gd name="T31" fmla="*/ 56 h 2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9" h="2182">
                  <a:moveTo>
                    <a:pt x="414" y="56"/>
                  </a:moveTo>
                  <a:lnTo>
                    <a:pt x="418" y="56"/>
                  </a:lnTo>
                  <a:lnTo>
                    <a:pt x="1226" y="735"/>
                  </a:lnTo>
                  <a:lnTo>
                    <a:pt x="1036" y="1769"/>
                  </a:lnTo>
                  <a:lnTo>
                    <a:pt x="1036" y="1773"/>
                  </a:lnTo>
                  <a:lnTo>
                    <a:pt x="46" y="2126"/>
                  </a:lnTo>
                  <a:lnTo>
                    <a:pt x="42" y="2126"/>
                  </a:lnTo>
                  <a:lnTo>
                    <a:pt x="0" y="2091"/>
                  </a:lnTo>
                  <a:lnTo>
                    <a:pt x="0" y="2154"/>
                  </a:lnTo>
                  <a:lnTo>
                    <a:pt x="35" y="2182"/>
                  </a:lnTo>
                  <a:lnTo>
                    <a:pt x="1078" y="1808"/>
                  </a:lnTo>
                  <a:lnTo>
                    <a:pt x="1279" y="718"/>
                  </a:lnTo>
                  <a:lnTo>
                    <a:pt x="429" y="0"/>
                  </a:lnTo>
                  <a:lnTo>
                    <a:pt x="0" y="154"/>
                  </a:lnTo>
                  <a:lnTo>
                    <a:pt x="0" y="206"/>
                  </a:lnTo>
                  <a:lnTo>
                    <a:pt x="414" y="56"/>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8" name="Freeform 43"/>
            <p:cNvSpPr>
              <a:spLocks/>
            </p:cNvSpPr>
            <p:nvPr/>
          </p:nvSpPr>
          <p:spPr bwMode="auto">
            <a:xfrm>
              <a:off x="19875856" y="1273466"/>
              <a:ext cx="168275" cy="679451"/>
            </a:xfrm>
            <a:custGeom>
              <a:avLst/>
              <a:gdLst>
                <a:gd name="T0" fmla="*/ 0 w 106"/>
                <a:gd name="T1" fmla="*/ 428 h 428"/>
                <a:gd name="T2" fmla="*/ 39 w 106"/>
                <a:gd name="T3" fmla="*/ 389 h 428"/>
                <a:gd name="T4" fmla="*/ 106 w 106"/>
                <a:gd name="T5" fmla="*/ 28 h 428"/>
                <a:gd name="T6" fmla="*/ 78 w 106"/>
                <a:gd name="T7" fmla="*/ 0 h 428"/>
                <a:gd name="T8" fmla="*/ 0 w 106"/>
                <a:gd name="T9" fmla="*/ 428 h 428"/>
              </a:gdLst>
              <a:ahLst/>
              <a:cxnLst>
                <a:cxn ang="0">
                  <a:pos x="T0" y="T1"/>
                </a:cxn>
                <a:cxn ang="0">
                  <a:pos x="T2" y="T3"/>
                </a:cxn>
                <a:cxn ang="0">
                  <a:pos x="T4" y="T5"/>
                </a:cxn>
                <a:cxn ang="0">
                  <a:pos x="T6" y="T7"/>
                </a:cxn>
                <a:cxn ang="0">
                  <a:pos x="T8" y="T9"/>
                </a:cxn>
              </a:cxnLst>
              <a:rect l="0" t="0" r="r" b="b"/>
              <a:pathLst>
                <a:path w="106" h="428">
                  <a:moveTo>
                    <a:pt x="0" y="428"/>
                  </a:moveTo>
                  <a:lnTo>
                    <a:pt x="39" y="389"/>
                  </a:lnTo>
                  <a:lnTo>
                    <a:pt x="106" y="28"/>
                  </a:lnTo>
                  <a:lnTo>
                    <a:pt x="78" y="0"/>
                  </a:lnTo>
                  <a:lnTo>
                    <a:pt x="0" y="428"/>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59" name="Freeform 44"/>
            <p:cNvSpPr>
              <a:spLocks/>
            </p:cNvSpPr>
            <p:nvPr/>
          </p:nvSpPr>
          <p:spPr bwMode="auto">
            <a:xfrm>
              <a:off x="14584707" y="-55274"/>
              <a:ext cx="1924054" cy="3248032"/>
            </a:xfrm>
            <a:custGeom>
              <a:avLst/>
              <a:gdLst>
                <a:gd name="T0" fmla="*/ 404 w 1212"/>
                <a:gd name="T1" fmla="*/ 56 h 2046"/>
                <a:gd name="T2" fmla="*/ 407 w 1212"/>
                <a:gd name="T3" fmla="*/ 56 h 2046"/>
                <a:gd name="T4" fmla="*/ 1159 w 1212"/>
                <a:gd name="T5" fmla="*/ 690 h 2046"/>
                <a:gd name="T6" fmla="*/ 984 w 1212"/>
                <a:gd name="T7" fmla="*/ 1657 h 2046"/>
                <a:gd name="T8" fmla="*/ 60 w 1212"/>
                <a:gd name="T9" fmla="*/ 1986 h 2046"/>
                <a:gd name="T10" fmla="*/ 56 w 1212"/>
                <a:gd name="T11" fmla="*/ 1990 h 2046"/>
                <a:gd name="T12" fmla="*/ 0 w 1212"/>
                <a:gd name="T13" fmla="*/ 1944 h 2046"/>
                <a:gd name="T14" fmla="*/ 0 w 1212"/>
                <a:gd name="T15" fmla="*/ 2007 h 2046"/>
                <a:gd name="T16" fmla="*/ 46 w 1212"/>
                <a:gd name="T17" fmla="*/ 2046 h 2046"/>
                <a:gd name="T18" fmla="*/ 1026 w 1212"/>
                <a:gd name="T19" fmla="*/ 1692 h 2046"/>
                <a:gd name="T20" fmla="*/ 1212 w 1212"/>
                <a:gd name="T21" fmla="*/ 669 h 2046"/>
                <a:gd name="T22" fmla="*/ 418 w 1212"/>
                <a:gd name="T23" fmla="*/ 0 h 2046"/>
                <a:gd name="T24" fmla="*/ 0 w 1212"/>
                <a:gd name="T25" fmla="*/ 147 h 2046"/>
                <a:gd name="T26" fmla="*/ 0 w 1212"/>
                <a:gd name="T27" fmla="*/ 199 h 2046"/>
                <a:gd name="T28" fmla="*/ 404 w 1212"/>
                <a:gd name="T29" fmla="*/ 56 h 2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2" h="2046">
                  <a:moveTo>
                    <a:pt x="404" y="56"/>
                  </a:moveTo>
                  <a:lnTo>
                    <a:pt x="407" y="56"/>
                  </a:lnTo>
                  <a:lnTo>
                    <a:pt x="1159" y="690"/>
                  </a:lnTo>
                  <a:lnTo>
                    <a:pt x="984" y="1657"/>
                  </a:lnTo>
                  <a:lnTo>
                    <a:pt x="60" y="1986"/>
                  </a:lnTo>
                  <a:lnTo>
                    <a:pt x="56" y="1990"/>
                  </a:lnTo>
                  <a:lnTo>
                    <a:pt x="0" y="1944"/>
                  </a:lnTo>
                  <a:lnTo>
                    <a:pt x="0" y="2007"/>
                  </a:lnTo>
                  <a:lnTo>
                    <a:pt x="46" y="2046"/>
                  </a:lnTo>
                  <a:lnTo>
                    <a:pt x="1026" y="1692"/>
                  </a:lnTo>
                  <a:lnTo>
                    <a:pt x="1212" y="669"/>
                  </a:lnTo>
                  <a:lnTo>
                    <a:pt x="418" y="0"/>
                  </a:lnTo>
                  <a:lnTo>
                    <a:pt x="0" y="147"/>
                  </a:lnTo>
                  <a:lnTo>
                    <a:pt x="0" y="199"/>
                  </a:lnTo>
                  <a:lnTo>
                    <a:pt x="404" y="56"/>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0" name="Freeform 45"/>
            <p:cNvSpPr>
              <a:spLocks/>
            </p:cNvSpPr>
            <p:nvPr/>
          </p:nvSpPr>
          <p:spPr bwMode="auto">
            <a:xfrm>
              <a:off x="14584707" y="-2436529"/>
              <a:ext cx="139700" cy="44450"/>
            </a:xfrm>
            <a:custGeom>
              <a:avLst/>
              <a:gdLst>
                <a:gd name="T0" fmla="*/ 0 w 88"/>
                <a:gd name="T1" fmla="*/ 0 h 28"/>
                <a:gd name="T2" fmla="*/ 0 w 88"/>
                <a:gd name="T3" fmla="*/ 28 h 28"/>
                <a:gd name="T4" fmla="*/ 88 w 88"/>
                <a:gd name="T5" fmla="*/ 0 h 28"/>
                <a:gd name="T6" fmla="*/ 0 w 88"/>
                <a:gd name="T7" fmla="*/ 0 h 28"/>
              </a:gdLst>
              <a:ahLst/>
              <a:cxnLst>
                <a:cxn ang="0">
                  <a:pos x="T0" y="T1"/>
                </a:cxn>
                <a:cxn ang="0">
                  <a:pos x="T2" y="T3"/>
                </a:cxn>
                <a:cxn ang="0">
                  <a:pos x="T4" y="T5"/>
                </a:cxn>
                <a:cxn ang="0">
                  <a:pos x="T6" y="T7"/>
                </a:cxn>
              </a:cxnLst>
              <a:rect l="0" t="0" r="r" b="b"/>
              <a:pathLst>
                <a:path w="88" h="28">
                  <a:moveTo>
                    <a:pt x="0" y="0"/>
                  </a:moveTo>
                  <a:lnTo>
                    <a:pt x="0" y="28"/>
                  </a:lnTo>
                  <a:lnTo>
                    <a:pt x="88" y="0"/>
                  </a:lnTo>
                  <a:lnTo>
                    <a:pt x="0" y="0"/>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1" name="Freeform 46"/>
            <p:cNvSpPr>
              <a:spLocks/>
            </p:cNvSpPr>
            <p:nvPr/>
          </p:nvSpPr>
          <p:spPr bwMode="auto">
            <a:xfrm>
              <a:off x="14584707" y="-601375"/>
              <a:ext cx="2441581" cy="4322771"/>
            </a:xfrm>
            <a:custGeom>
              <a:avLst/>
              <a:gdLst>
                <a:gd name="T0" fmla="*/ 464 w 1538"/>
                <a:gd name="T1" fmla="*/ 56 h 2723"/>
                <a:gd name="T2" fmla="*/ 467 w 1538"/>
                <a:gd name="T3" fmla="*/ 56 h 2723"/>
                <a:gd name="T4" fmla="*/ 1489 w 1538"/>
                <a:gd name="T5" fmla="*/ 915 h 2723"/>
                <a:gd name="T6" fmla="*/ 1250 w 1538"/>
                <a:gd name="T7" fmla="*/ 2225 h 2723"/>
                <a:gd name="T8" fmla="*/ 0 w 1538"/>
                <a:gd name="T9" fmla="*/ 2674 h 2723"/>
                <a:gd name="T10" fmla="*/ 0 w 1538"/>
                <a:gd name="T11" fmla="*/ 2723 h 2723"/>
                <a:gd name="T12" fmla="*/ 1293 w 1538"/>
                <a:gd name="T13" fmla="*/ 2260 h 2723"/>
                <a:gd name="T14" fmla="*/ 1538 w 1538"/>
                <a:gd name="T15" fmla="*/ 897 h 2723"/>
                <a:gd name="T16" fmla="*/ 478 w 1538"/>
                <a:gd name="T17" fmla="*/ 0 h 2723"/>
                <a:gd name="T18" fmla="*/ 0 w 1538"/>
                <a:gd name="T19" fmla="*/ 172 h 2723"/>
                <a:gd name="T20" fmla="*/ 0 w 1538"/>
                <a:gd name="T21" fmla="*/ 221 h 2723"/>
                <a:gd name="T22" fmla="*/ 464 w 1538"/>
                <a:gd name="T23" fmla="*/ 56 h 2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38" h="2723">
                  <a:moveTo>
                    <a:pt x="464" y="56"/>
                  </a:moveTo>
                  <a:lnTo>
                    <a:pt x="467" y="56"/>
                  </a:lnTo>
                  <a:lnTo>
                    <a:pt x="1489" y="915"/>
                  </a:lnTo>
                  <a:lnTo>
                    <a:pt x="1250" y="2225"/>
                  </a:lnTo>
                  <a:lnTo>
                    <a:pt x="0" y="2674"/>
                  </a:lnTo>
                  <a:lnTo>
                    <a:pt x="0" y="2723"/>
                  </a:lnTo>
                  <a:lnTo>
                    <a:pt x="1293" y="2260"/>
                  </a:lnTo>
                  <a:lnTo>
                    <a:pt x="1538" y="897"/>
                  </a:lnTo>
                  <a:lnTo>
                    <a:pt x="478" y="0"/>
                  </a:lnTo>
                  <a:lnTo>
                    <a:pt x="0" y="172"/>
                  </a:lnTo>
                  <a:lnTo>
                    <a:pt x="0" y="221"/>
                  </a:lnTo>
                  <a:lnTo>
                    <a:pt x="464" y="56"/>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2" name="Freeform 47"/>
            <p:cNvSpPr>
              <a:spLocks/>
            </p:cNvSpPr>
            <p:nvPr/>
          </p:nvSpPr>
          <p:spPr bwMode="auto">
            <a:xfrm>
              <a:off x="14584707" y="160626"/>
              <a:ext cx="1717679" cy="2814643"/>
            </a:xfrm>
            <a:custGeom>
              <a:avLst/>
              <a:gdLst>
                <a:gd name="T0" fmla="*/ 379 w 1082"/>
                <a:gd name="T1" fmla="*/ 56 h 1773"/>
                <a:gd name="T2" fmla="*/ 383 w 1082"/>
                <a:gd name="T3" fmla="*/ 56 h 1773"/>
                <a:gd name="T4" fmla="*/ 1026 w 1082"/>
                <a:gd name="T5" fmla="*/ 600 h 1773"/>
                <a:gd name="T6" fmla="*/ 875 w 1082"/>
                <a:gd name="T7" fmla="*/ 1430 h 1773"/>
                <a:gd name="T8" fmla="*/ 84 w 1082"/>
                <a:gd name="T9" fmla="*/ 1714 h 1773"/>
                <a:gd name="T10" fmla="*/ 81 w 1082"/>
                <a:gd name="T11" fmla="*/ 1714 h 1773"/>
                <a:gd name="T12" fmla="*/ 0 w 1082"/>
                <a:gd name="T13" fmla="*/ 1647 h 1773"/>
                <a:gd name="T14" fmla="*/ 0 w 1082"/>
                <a:gd name="T15" fmla="*/ 1714 h 1773"/>
                <a:gd name="T16" fmla="*/ 70 w 1082"/>
                <a:gd name="T17" fmla="*/ 1773 h 1773"/>
                <a:gd name="T18" fmla="*/ 920 w 1082"/>
                <a:gd name="T19" fmla="*/ 1468 h 1773"/>
                <a:gd name="T20" fmla="*/ 1082 w 1082"/>
                <a:gd name="T21" fmla="*/ 582 h 1773"/>
                <a:gd name="T22" fmla="*/ 393 w 1082"/>
                <a:gd name="T23" fmla="*/ 0 h 1773"/>
                <a:gd name="T24" fmla="*/ 0 w 1082"/>
                <a:gd name="T25" fmla="*/ 141 h 1773"/>
                <a:gd name="T26" fmla="*/ 0 w 1082"/>
                <a:gd name="T27" fmla="*/ 193 h 1773"/>
                <a:gd name="T28" fmla="*/ 379 w 1082"/>
                <a:gd name="T29" fmla="*/ 56 h 1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2" h="1773">
                  <a:moveTo>
                    <a:pt x="379" y="56"/>
                  </a:moveTo>
                  <a:lnTo>
                    <a:pt x="383" y="56"/>
                  </a:lnTo>
                  <a:lnTo>
                    <a:pt x="1026" y="600"/>
                  </a:lnTo>
                  <a:lnTo>
                    <a:pt x="875" y="1430"/>
                  </a:lnTo>
                  <a:lnTo>
                    <a:pt x="84" y="1714"/>
                  </a:lnTo>
                  <a:lnTo>
                    <a:pt x="81" y="1714"/>
                  </a:lnTo>
                  <a:lnTo>
                    <a:pt x="0" y="1647"/>
                  </a:lnTo>
                  <a:lnTo>
                    <a:pt x="0" y="1714"/>
                  </a:lnTo>
                  <a:lnTo>
                    <a:pt x="70" y="1773"/>
                  </a:lnTo>
                  <a:lnTo>
                    <a:pt x="920" y="1468"/>
                  </a:lnTo>
                  <a:lnTo>
                    <a:pt x="1082" y="582"/>
                  </a:lnTo>
                  <a:lnTo>
                    <a:pt x="393" y="0"/>
                  </a:lnTo>
                  <a:lnTo>
                    <a:pt x="0" y="141"/>
                  </a:lnTo>
                  <a:lnTo>
                    <a:pt x="0" y="193"/>
                  </a:lnTo>
                  <a:lnTo>
                    <a:pt x="379" y="56"/>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3" name="Freeform 48"/>
            <p:cNvSpPr>
              <a:spLocks noEditPoints="1"/>
            </p:cNvSpPr>
            <p:nvPr/>
          </p:nvSpPr>
          <p:spPr bwMode="auto">
            <a:xfrm>
              <a:off x="14584707" y="1135353"/>
              <a:ext cx="781052" cy="866777"/>
            </a:xfrm>
            <a:custGeom>
              <a:avLst/>
              <a:gdLst>
                <a:gd name="T0" fmla="*/ 183 w 492"/>
                <a:gd name="T1" fmla="*/ 546 h 546"/>
                <a:gd name="T2" fmla="*/ 443 w 492"/>
                <a:gd name="T3" fmla="*/ 452 h 546"/>
                <a:gd name="T4" fmla="*/ 492 w 492"/>
                <a:gd name="T5" fmla="*/ 178 h 546"/>
                <a:gd name="T6" fmla="*/ 281 w 492"/>
                <a:gd name="T7" fmla="*/ 0 h 546"/>
                <a:gd name="T8" fmla="*/ 18 w 492"/>
                <a:gd name="T9" fmla="*/ 94 h 546"/>
                <a:gd name="T10" fmla="*/ 0 w 492"/>
                <a:gd name="T11" fmla="*/ 189 h 546"/>
                <a:gd name="T12" fmla="*/ 0 w 492"/>
                <a:gd name="T13" fmla="*/ 392 h 546"/>
                <a:gd name="T14" fmla="*/ 183 w 492"/>
                <a:gd name="T15" fmla="*/ 546 h 546"/>
                <a:gd name="T16" fmla="*/ 67 w 492"/>
                <a:gd name="T17" fmla="*/ 133 h 546"/>
                <a:gd name="T18" fmla="*/ 267 w 492"/>
                <a:gd name="T19" fmla="*/ 63 h 546"/>
                <a:gd name="T20" fmla="*/ 270 w 492"/>
                <a:gd name="T21" fmla="*/ 63 h 546"/>
                <a:gd name="T22" fmla="*/ 432 w 492"/>
                <a:gd name="T23" fmla="*/ 199 h 546"/>
                <a:gd name="T24" fmla="*/ 397 w 492"/>
                <a:gd name="T25" fmla="*/ 409 h 546"/>
                <a:gd name="T26" fmla="*/ 193 w 492"/>
                <a:gd name="T27" fmla="*/ 483 h 546"/>
                <a:gd name="T28" fmla="*/ 193 w 492"/>
                <a:gd name="T29" fmla="*/ 483 h 546"/>
                <a:gd name="T30" fmla="*/ 28 w 492"/>
                <a:gd name="T31" fmla="*/ 343 h 546"/>
                <a:gd name="T32" fmla="*/ 67 w 492"/>
                <a:gd name="T33" fmla="*/ 133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2" h="546">
                  <a:moveTo>
                    <a:pt x="183" y="546"/>
                  </a:moveTo>
                  <a:lnTo>
                    <a:pt x="443" y="452"/>
                  </a:lnTo>
                  <a:lnTo>
                    <a:pt x="492" y="178"/>
                  </a:lnTo>
                  <a:lnTo>
                    <a:pt x="281" y="0"/>
                  </a:lnTo>
                  <a:lnTo>
                    <a:pt x="18" y="94"/>
                  </a:lnTo>
                  <a:lnTo>
                    <a:pt x="0" y="189"/>
                  </a:lnTo>
                  <a:lnTo>
                    <a:pt x="0" y="392"/>
                  </a:lnTo>
                  <a:lnTo>
                    <a:pt x="183" y="546"/>
                  </a:lnTo>
                  <a:close/>
                  <a:moveTo>
                    <a:pt x="67" y="133"/>
                  </a:moveTo>
                  <a:lnTo>
                    <a:pt x="267" y="63"/>
                  </a:lnTo>
                  <a:lnTo>
                    <a:pt x="270" y="63"/>
                  </a:lnTo>
                  <a:lnTo>
                    <a:pt x="432" y="199"/>
                  </a:lnTo>
                  <a:lnTo>
                    <a:pt x="397" y="409"/>
                  </a:lnTo>
                  <a:lnTo>
                    <a:pt x="193" y="483"/>
                  </a:lnTo>
                  <a:lnTo>
                    <a:pt x="193" y="483"/>
                  </a:lnTo>
                  <a:lnTo>
                    <a:pt x="28" y="343"/>
                  </a:lnTo>
                  <a:lnTo>
                    <a:pt x="67" y="133"/>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4" name="Freeform 49"/>
            <p:cNvSpPr>
              <a:spLocks/>
            </p:cNvSpPr>
            <p:nvPr/>
          </p:nvSpPr>
          <p:spPr bwMode="auto">
            <a:xfrm>
              <a:off x="20239394" y="1524292"/>
              <a:ext cx="38100" cy="66675"/>
            </a:xfrm>
            <a:custGeom>
              <a:avLst/>
              <a:gdLst>
                <a:gd name="T0" fmla="*/ 0 w 24"/>
                <a:gd name="T1" fmla="*/ 42 h 42"/>
                <a:gd name="T2" fmla="*/ 24 w 24"/>
                <a:gd name="T3" fmla="*/ 17 h 42"/>
                <a:gd name="T4" fmla="*/ 7 w 24"/>
                <a:gd name="T5" fmla="*/ 0 h 42"/>
                <a:gd name="T6" fmla="*/ 0 w 24"/>
                <a:gd name="T7" fmla="*/ 42 h 42"/>
              </a:gdLst>
              <a:ahLst/>
              <a:cxnLst>
                <a:cxn ang="0">
                  <a:pos x="T0" y="T1"/>
                </a:cxn>
                <a:cxn ang="0">
                  <a:pos x="T2" y="T3"/>
                </a:cxn>
                <a:cxn ang="0">
                  <a:pos x="T4" y="T5"/>
                </a:cxn>
                <a:cxn ang="0">
                  <a:pos x="T6" y="T7"/>
                </a:cxn>
              </a:cxnLst>
              <a:rect l="0" t="0" r="r" b="b"/>
              <a:pathLst>
                <a:path w="24" h="42">
                  <a:moveTo>
                    <a:pt x="0" y="42"/>
                  </a:moveTo>
                  <a:lnTo>
                    <a:pt x="24" y="17"/>
                  </a:lnTo>
                  <a:lnTo>
                    <a:pt x="7" y="0"/>
                  </a:lnTo>
                  <a:lnTo>
                    <a:pt x="0" y="42"/>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5" name="Freeform 51"/>
            <p:cNvSpPr>
              <a:spLocks/>
            </p:cNvSpPr>
            <p:nvPr/>
          </p:nvSpPr>
          <p:spPr bwMode="auto">
            <a:xfrm>
              <a:off x="19636143" y="1113128"/>
              <a:ext cx="239713" cy="1073152"/>
            </a:xfrm>
            <a:custGeom>
              <a:avLst/>
              <a:gdLst>
                <a:gd name="T0" fmla="*/ 0 w 151"/>
                <a:gd name="T1" fmla="*/ 676 h 676"/>
                <a:gd name="T2" fmla="*/ 42 w 151"/>
                <a:gd name="T3" fmla="*/ 637 h 676"/>
                <a:gd name="T4" fmla="*/ 151 w 151"/>
                <a:gd name="T5" fmla="*/ 24 h 676"/>
                <a:gd name="T6" fmla="*/ 127 w 151"/>
                <a:gd name="T7" fmla="*/ 0 h 676"/>
                <a:gd name="T8" fmla="*/ 0 w 151"/>
                <a:gd name="T9" fmla="*/ 676 h 676"/>
              </a:gdLst>
              <a:ahLst/>
              <a:cxnLst>
                <a:cxn ang="0">
                  <a:pos x="T0" y="T1"/>
                </a:cxn>
                <a:cxn ang="0">
                  <a:pos x="T2" y="T3"/>
                </a:cxn>
                <a:cxn ang="0">
                  <a:pos x="T4" y="T5"/>
                </a:cxn>
                <a:cxn ang="0">
                  <a:pos x="T6" y="T7"/>
                </a:cxn>
                <a:cxn ang="0">
                  <a:pos x="T8" y="T9"/>
                </a:cxn>
              </a:cxnLst>
              <a:rect l="0" t="0" r="r" b="b"/>
              <a:pathLst>
                <a:path w="151" h="676">
                  <a:moveTo>
                    <a:pt x="0" y="676"/>
                  </a:moveTo>
                  <a:lnTo>
                    <a:pt x="42" y="637"/>
                  </a:lnTo>
                  <a:lnTo>
                    <a:pt x="151" y="24"/>
                  </a:lnTo>
                  <a:lnTo>
                    <a:pt x="127" y="0"/>
                  </a:lnTo>
                  <a:lnTo>
                    <a:pt x="0" y="676"/>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6" name="Freeform 52"/>
            <p:cNvSpPr>
              <a:spLocks/>
            </p:cNvSpPr>
            <p:nvPr/>
          </p:nvSpPr>
          <p:spPr bwMode="auto">
            <a:xfrm>
              <a:off x="20115569" y="1440154"/>
              <a:ext cx="90488" cy="273051"/>
            </a:xfrm>
            <a:custGeom>
              <a:avLst/>
              <a:gdLst>
                <a:gd name="T0" fmla="*/ 0 w 57"/>
                <a:gd name="T1" fmla="*/ 172 h 172"/>
                <a:gd name="T2" fmla="*/ 39 w 57"/>
                <a:gd name="T3" fmla="*/ 133 h 172"/>
                <a:gd name="T4" fmla="*/ 57 w 57"/>
                <a:gd name="T5" fmla="*/ 25 h 172"/>
                <a:gd name="T6" fmla="*/ 32 w 57"/>
                <a:gd name="T7" fmla="*/ 0 h 172"/>
                <a:gd name="T8" fmla="*/ 0 w 57"/>
                <a:gd name="T9" fmla="*/ 172 h 172"/>
              </a:gdLst>
              <a:ahLst/>
              <a:cxnLst>
                <a:cxn ang="0">
                  <a:pos x="T0" y="T1"/>
                </a:cxn>
                <a:cxn ang="0">
                  <a:pos x="T2" y="T3"/>
                </a:cxn>
                <a:cxn ang="0">
                  <a:pos x="T4" y="T5"/>
                </a:cxn>
                <a:cxn ang="0">
                  <a:pos x="T6" y="T7"/>
                </a:cxn>
                <a:cxn ang="0">
                  <a:pos x="T8" y="T9"/>
                </a:cxn>
              </a:cxnLst>
              <a:rect l="0" t="0" r="r" b="b"/>
              <a:pathLst>
                <a:path w="57" h="172">
                  <a:moveTo>
                    <a:pt x="0" y="172"/>
                  </a:moveTo>
                  <a:lnTo>
                    <a:pt x="39" y="133"/>
                  </a:lnTo>
                  <a:lnTo>
                    <a:pt x="57" y="25"/>
                  </a:lnTo>
                  <a:lnTo>
                    <a:pt x="32" y="0"/>
                  </a:lnTo>
                  <a:lnTo>
                    <a:pt x="0" y="172"/>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7" name="Freeform 53"/>
            <p:cNvSpPr>
              <a:spLocks/>
            </p:cNvSpPr>
            <p:nvPr/>
          </p:nvSpPr>
          <p:spPr bwMode="auto">
            <a:xfrm>
              <a:off x="14584707" y="49501"/>
              <a:ext cx="1824042" cy="3032131"/>
            </a:xfrm>
            <a:custGeom>
              <a:avLst/>
              <a:gdLst>
                <a:gd name="T0" fmla="*/ 393 w 1149"/>
                <a:gd name="T1" fmla="*/ 56 h 1910"/>
                <a:gd name="T2" fmla="*/ 1092 w 1149"/>
                <a:gd name="T3" fmla="*/ 649 h 1910"/>
                <a:gd name="T4" fmla="*/ 931 w 1149"/>
                <a:gd name="T5" fmla="*/ 1545 h 1910"/>
                <a:gd name="T6" fmla="*/ 70 w 1149"/>
                <a:gd name="T7" fmla="*/ 1854 h 1910"/>
                <a:gd name="T8" fmla="*/ 0 w 1149"/>
                <a:gd name="T9" fmla="*/ 1798 h 1910"/>
                <a:gd name="T10" fmla="*/ 0 w 1149"/>
                <a:gd name="T11" fmla="*/ 1864 h 1910"/>
                <a:gd name="T12" fmla="*/ 60 w 1149"/>
                <a:gd name="T13" fmla="*/ 1910 h 1910"/>
                <a:gd name="T14" fmla="*/ 973 w 1149"/>
                <a:gd name="T15" fmla="*/ 1584 h 1910"/>
                <a:gd name="T16" fmla="*/ 1149 w 1149"/>
                <a:gd name="T17" fmla="*/ 627 h 1910"/>
                <a:gd name="T18" fmla="*/ 404 w 1149"/>
                <a:gd name="T19" fmla="*/ 0 h 1910"/>
                <a:gd name="T20" fmla="*/ 0 w 1149"/>
                <a:gd name="T21" fmla="*/ 144 h 1910"/>
                <a:gd name="T22" fmla="*/ 0 w 1149"/>
                <a:gd name="T23" fmla="*/ 200 h 1910"/>
                <a:gd name="T24" fmla="*/ 393 w 1149"/>
                <a:gd name="T25" fmla="*/ 56 h 1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49" h="1910">
                  <a:moveTo>
                    <a:pt x="393" y="56"/>
                  </a:moveTo>
                  <a:lnTo>
                    <a:pt x="1092" y="649"/>
                  </a:lnTo>
                  <a:lnTo>
                    <a:pt x="931" y="1545"/>
                  </a:lnTo>
                  <a:lnTo>
                    <a:pt x="70" y="1854"/>
                  </a:lnTo>
                  <a:lnTo>
                    <a:pt x="0" y="1798"/>
                  </a:lnTo>
                  <a:lnTo>
                    <a:pt x="0" y="1864"/>
                  </a:lnTo>
                  <a:lnTo>
                    <a:pt x="60" y="1910"/>
                  </a:lnTo>
                  <a:lnTo>
                    <a:pt x="973" y="1584"/>
                  </a:lnTo>
                  <a:lnTo>
                    <a:pt x="1149" y="627"/>
                  </a:lnTo>
                  <a:lnTo>
                    <a:pt x="404" y="0"/>
                  </a:lnTo>
                  <a:lnTo>
                    <a:pt x="0" y="144"/>
                  </a:lnTo>
                  <a:lnTo>
                    <a:pt x="0" y="200"/>
                  </a:lnTo>
                  <a:lnTo>
                    <a:pt x="393" y="56"/>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8" name="Freeform 54"/>
            <p:cNvSpPr>
              <a:spLocks/>
            </p:cNvSpPr>
            <p:nvPr/>
          </p:nvSpPr>
          <p:spPr bwMode="auto">
            <a:xfrm>
              <a:off x="14584707" y="-1896778"/>
              <a:ext cx="3686183" cy="6269050"/>
            </a:xfrm>
            <a:custGeom>
              <a:avLst/>
              <a:gdLst>
                <a:gd name="T0" fmla="*/ 615 w 2322"/>
                <a:gd name="T1" fmla="*/ 49 h 3949"/>
                <a:gd name="T2" fmla="*/ 618 w 2322"/>
                <a:gd name="T3" fmla="*/ 46 h 3949"/>
                <a:gd name="T4" fmla="*/ 2280 w 2322"/>
                <a:gd name="T5" fmla="*/ 1447 h 3949"/>
                <a:gd name="T6" fmla="*/ 1893 w 2322"/>
                <a:gd name="T7" fmla="*/ 3577 h 3949"/>
                <a:gd name="T8" fmla="*/ 1893 w 2322"/>
                <a:gd name="T9" fmla="*/ 3584 h 3949"/>
                <a:gd name="T10" fmla="*/ 875 w 2322"/>
                <a:gd name="T11" fmla="*/ 3949 h 3949"/>
                <a:gd name="T12" fmla="*/ 998 w 2322"/>
                <a:gd name="T13" fmla="*/ 3949 h 3949"/>
                <a:gd name="T14" fmla="*/ 1928 w 2322"/>
                <a:gd name="T15" fmla="*/ 3616 h 3949"/>
                <a:gd name="T16" fmla="*/ 2322 w 2322"/>
                <a:gd name="T17" fmla="*/ 1433 h 3949"/>
                <a:gd name="T18" fmla="*/ 625 w 2322"/>
                <a:gd name="T19" fmla="*/ 0 h 3949"/>
                <a:gd name="T20" fmla="*/ 0 w 2322"/>
                <a:gd name="T21" fmla="*/ 224 h 3949"/>
                <a:gd name="T22" fmla="*/ 0 w 2322"/>
                <a:gd name="T23" fmla="*/ 266 h 3949"/>
                <a:gd name="T24" fmla="*/ 615 w 2322"/>
                <a:gd name="T25" fmla="*/ 49 h 3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22" h="3949">
                  <a:moveTo>
                    <a:pt x="615" y="49"/>
                  </a:moveTo>
                  <a:lnTo>
                    <a:pt x="618" y="46"/>
                  </a:lnTo>
                  <a:lnTo>
                    <a:pt x="2280" y="1447"/>
                  </a:lnTo>
                  <a:lnTo>
                    <a:pt x="1893" y="3577"/>
                  </a:lnTo>
                  <a:lnTo>
                    <a:pt x="1893" y="3584"/>
                  </a:lnTo>
                  <a:lnTo>
                    <a:pt x="875" y="3949"/>
                  </a:lnTo>
                  <a:lnTo>
                    <a:pt x="998" y="3949"/>
                  </a:lnTo>
                  <a:lnTo>
                    <a:pt x="1928" y="3616"/>
                  </a:lnTo>
                  <a:lnTo>
                    <a:pt x="2322" y="1433"/>
                  </a:lnTo>
                  <a:lnTo>
                    <a:pt x="625" y="0"/>
                  </a:lnTo>
                  <a:lnTo>
                    <a:pt x="0" y="224"/>
                  </a:lnTo>
                  <a:lnTo>
                    <a:pt x="0" y="266"/>
                  </a:lnTo>
                  <a:lnTo>
                    <a:pt x="615" y="49"/>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69" name="Freeform 56"/>
            <p:cNvSpPr>
              <a:spLocks/>
            </p:cNvSpPr>
            <p:nvPr/>
          </p:nvSpPr>
          <p:spPr bwMode="auto">
            <a:xfrm>
              <a:off x="14584707" y="-2219041"/>
              <a:ext cx="3997334" cy="6196025"/>
            </a:xfrm>
            <a:custGeom>
              <a:avLst/>
              <a:gdLst>
                <a:gd name="T0" fmla="*/ 657 w 2518"/>
                <a:gd name="T1" fmla="*/ 42 h 3903"/>
                <a:gd name="T2" fmla="*/ 2476 w 2518"/>
                <a:gd name="T3" fmla="*/ 1580 h 3903"/>
                <a:gd name="T4" fmla="*/ 2055 w 2518"/>
                <a:gd name="T5" fmla="*/ 3903 h 3903"/>
                <a:gd name="T6" fmla="*/ 2104 w 2518"/>
                <a:gd name="T7" fmla="*/ 3854 h 3903"/>
                <a:gd name="T8" fmla="*/ 2518 w 2518"/>
                <a:gd name="T9" fmla="*/ 1566 h 3903"/>
                <a:gd name="T10" fmla="*/ 664 w 2518"/>
                <a:gd name="T11" fmla="*/ 0 h 3903"/>
                <a:gd name="T12" fmla="*/ 0 w 2518"/>
                <a:gd name="T13" fmla="*/ 235 h 3903"/>
                <a:gd name="T14" fmla="*/ 0 w 2518"/>
                <a:gd name="T15" fmla="*/ 277 h 3903"/>
                <a:gd name="T16" fmla="*/ 657 w 2518"/>
                <a:gd name="T17" fmla="*/ 42 h 3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18" h="3903">
                  <a:moveTo>
                    <a:pt x="657" y="42"/>
                  </a:moveTo>
                  <a:lnTo>
                    <a:pt x="2476" y="1580"/>
                  </a:lnTo>
                  <a:lnTo>
                    <a:pt x="2055" y="3903"/>
                  </a:lnTo>
                  <a:lnTo>
                    <a:pt x="2104" y="3854"/>
                  </a:lnTo>
                  <a:lnTo>
                    <a:pt x="2518" y="1566"/>
                  </a:lnTo>
                  <a:lnTo>
                    <a:pt x="664" y="0"/>
                  </a:lnTo>
                  <a:lnTo>
                    <a:pt x="0" y="235"/>
                  </a:lnTo>
                  <a:lnTo>
                    <a:pt x="0" y="277"/>
                  </a:lnTo>
                  <a:lnTo>
                    <a:pt x="657" y="42"/>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0" name="Freeform 57"/>
            <p:cNvSpPr>
              <a:spLocks/>
            </p:cNvSpPr>
            <p:nvPr/>
          </p:nvSpPr>
          <p:spPr bwMode="auto">
            <a:xfrm>
              <a:off x="14584707" y="806740"/>
              <a:ext cx="1092202" cy="1517653"/>
            </a:xfrm>
            <a:custGeom>
              <a:avLst/>
              <a:gdLst>
                <a:gd name="T0" fmla="*/ 306 w 688"/>
                <a:gd name="T1" fmla="*/ 63 h 956"/>
                <a:gd name="T2" fmla="*/ 306 w 688"/>
                <a:gd name="T3" fmla="*/ 63 h 956"/>
                <a:gd name="T4" fmla="*/ 632 w 688"/>
                <a:gd name="T5" fmla="*/ 336 h 956"/>
                <a:gd name="T6" fmla="*/ 555 w 688"/>
                <a:gd name="T7" fmla="*/ 753 h 956"/>
                <a:gd name="T8" fmla="*/ 158 w 688"/>
                <a:gd name="T9" fmla="*/ 897 h 956"/>
                <a:gd name="T10" fmla="*/ 155 w 688"/>
                <a:gd name="T11" fmla="*/ 897 h 956"/>
                <a:gd name="T12" fmla="*/ 0 w 688"/>
                <a:gd name="T13" fmla="*/ 767 h 956"/>
                <a:gd name="T14" fmla="*/ 0 w 688"/>
                <a:gd name="T15" fmla="*/ 837 h 956"/>
                <a:gd name="T16" fmla="*/ 144 w 688"/>
                <a:gd name="T17" fmla="*/ 956 h 956"/>
                <a:gd name="T18" fmla="*/ 604 w 688"/>
                <a:gd name="T19" fmla="*/ 792 h 956"/>
                <a:gd name="T20" fmla="*/ 688 w 688"/>
                <a:gd name="T21" fmla="*/ 315 h 956"/>
                <a:gd name="T22" fmla="*/ 320 w 688"/>
                <a:gd name="T23" fmla="*/ 0 h 956"/>
                <a:gd name="T24" fmla="*/ 0 w 688"/>
                <a:gd name="T25" fmla="*/ 115 h 956"/>
                <a:gd name="T26" fmla="*/ 0 w 688"/>
                <a:gd name="T27" fmla="*/ 172 h 956"/>
                <a:gd name="T28" fmla="*/ 306 w 688"/>
                <a:gd name="T29" fmla="*/ 63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8" h="956">
                  <a:moveTo>
                    <a:pt x="306" y="63"/>
                  </a:moveTo>
                  <a:lnTo>
                    <a:pt x="306" y="63"/>
                  </a:lnTo>
                  <a:lnTo>
                    <a:pt x="632" y="336"/>
                  </a:lnTo>
                  <a:lnTo>
                    <a:pt x="555" y="753"/>
                  </a:lnTo>
                  <a:lnTo>
                    <a:pt x="158" y="897"/>
                  </a:lnTo>
                  <a:lnTo>
                    <a:pt x="155" y="897"/>
                  </a:lnTo>
                  <a:lnTo>
                    <a:pt x="0" y="767"/>
                  </a:lnTo>
                  <a:lnTo>
                    <a:pt x="0" y="837"/>
                  </a:lnTo>
                  <a:lnTo>
                    <a:pt x="144" y="956"/>
                  </a:lnTo>
                  <a:lnTo>
                    <a:pt x="604" y="792"/>
                  </a:lnTo>
                  <a:lnTo>
                    <a:pt x="688" y="315"/>
                  </a:lnTo>
                  <a:lnTo>
                    <a:pt x="320" y="0"/>
                  </a:lnTo>
                  <a:lnTo>
                    <a:pt x="0" y="115"/>
                  </a:lnTo>
                  <a:lnTo>
                    <a:pt x="0" y="172"/>
                  </a:lnTo>
                  <a:lnTo>
                    <a:pt x="306" y="63"/>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1" name="Freeform 59"/>
            <p:cNvSpPr>
              <a:spLocks/>
            </p:cNvSpPr>
            <p:nvPr/>
          </p:nvSpPr>
          <p:spPr bwMode="auto">
            <a:xfrm>
              <a:off x="18443928" y="282864"/>
              <a:ext cx="612776" cy="3098806"/>
            </a:xfrm>
            <a:custGeom>
              <a:avLst/>
              <a:gdLst>
                <a:gd name="T0" fmla="*/ 0 w 386"/>
                <a:gd name="T1" fmla="*/ 1952 h 1952"/>
                <a:gd name="T2" fmla="*/ 45 w 386"/>
                <a:gd name="T3" fmla="*/ 1903 h 1952"/>
                <a:gd name="T4" fmla="*/ 386 w 386"/>
                <a:gd name="T5" fmla="*/ 32 h 1952"/>
                <a:gd name="T6" fmla="*/ 354 w 386"/>
                <a:gd name="T7" fmla="*/ 0 h 1952"/>
                <a:gd name="T8" fmla="*/ 0 w 386"/>
                <a:gd name="T9" fmla="*/ 1952 h 1952"/>
              </a:gdLst>
              <a:ahLst/>
              <a:cxnLst>
                <a:cxn ang="0">
                  <a:pos x="T0" y="T1"/>
                </a:cxn>
                <a:cxn ang="0">
                  <a:pos x="T2" y="T3"/>
                </a:cxn>
                <a:cxn ang="0">
                  <a:pos x="T4" y="T5"/>
                </a:cxn>
                <a:cxn ang="0">
                  <a:pos x="T6" y="T7"/>
                </a:cxn>
                <a:cxn ang="0">
                  <a:pos x="T8" y="T9"/>
                </a:cxn>
              </a:cxnLst>
              <a:rect l="0" t="0" r="r" b="b"/>
              <a:pathLst>
                <a:path w="386" h="1952">
                  <a:moveTo>
                    <a:pt x="0" y="1952"/>
                  </a:moveTo>
                  <a:lnTo>
                    <a:pt x="45" y="1903"/>
                  </a:lnTo>
                  <a:lnTo>
                    <a:pt x="386" y="32"/>
                  </a:lnTo>
                  <a:lnTo>
                    <a:pt x="354" y="0"/>
                  </a:lnTo>
                  <a:lnTo>
                    <a:pt x="0" y="1952"/>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2" name="Freeform 60"/>
            <p:cNvSpPr>
              <a:spLocks/>
            </p:cNvSpPr>
            <p:nvPr/>
          </p:nvSpPr>
          <p:spPr bwMode="auto">
            <a:xfrm>
              <a:off x="14584707" y="-2436529"/>
              <a:ext cx="423863" cy="150813"/>
            </a:xfrm>
            <a:custGeom>
              <a:avLst/>
              <a:gdLst>
                <a:gd name="T0" fmla="*/ 267 w 267"/>
                <a:gd name="T1" fmla="*/ 0 h 95"/>
                <a:gd name="T2" fmla="*/ 155 w 267"/>
                <a:gd name="T3" fmla="*/ 0 h 95"/>
                <a:gd name="T4" fmla="*/ 0 w 267"/>
                <a:gd name="T5" fmla="*/ 53 h 95"/>
                <a:gd name="T6" fmla="*/ 0 w 267"/>
                <a:gd name="T7" fmla="*/ 95 h 95"/>
                <a:gd name="T8" fmla="*/ 267 w 267"/>
                <a:gd name="T9" fmla="*/ 0 h 95"/>
              </a:gdLst>
              <a:ahLst/>
              <a:cxnLst>
                <a:cxn ang="0">
                  <a:pos x="T0" y="T1"/>
                </a:cxn>
                <a:cxn ang="0">
                  <a:pos x="T2" y="T3"/>
                </a:cxn>
                <a:cxn ang="0">
                  <a:pos x="T4" y="T5"/>
                </a:cxn>
                <a:cxn ang="0">
                  <a:pos x="T6" y="T7"/>
                </a:cxn>
                <a:cxn ang="0">
                  <a:pos x="T8" y="T9"/>
                </a:cxn>
              </a:cxnLst>
              <a:rect l="0" t="0" r="r" b="b"/>
              <a:pathLst>
                <a:path w="267" h="95">
                  <a:moveTo>
                    <a:pt x="267" y="0"/>
                  </a:moveTo>
                  <a:lnTo>
                    <a:pt x="155" y="0"/>
                  </a:lnTo>
                  <a:lnTo>
                    <a:pt x="0" y="53"/>
                  </a:lnTo>
                  <a:lnTo>
                    <a:pt x="0" y="95"/>
                  </a:lnTo>
                  <a:lnTo>
                    <a:pt x="267" y="0"/>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3" name="Freeform 61"/>
            <p:cNvSpPr>
              <a:spLocks/>
            </p:cNvSpPr>
            <p:nvPr/>
          </p:nvSpPr>
          <p:spPr bwMode="auto">
            <a:xfrm>
              <a:off x="16029335" y="-2436529"/>
              <a:ext cx="1616079" cy="1363665"/>
            </a:xfrm>
            <a:custGeom>
              <a:avLst/>
              <a:gdLst>
                <a:gd name="T0" fmla="*/ 1018 w 1018"/>
                <a:gd name="T1" fmla="*/ 859 h 859"/>
                <a:gd name="T2" fmla="*/ 702 w 1018"/>
                <a:gd name="T3" fmla="*/ 543 h 859"/>
                <a:gd name="T4" fmla="*/ 56 w 1018"/>
                <a:gd name="T5" fmla="*/ 0 h 859"/>
                <a:gd name="T6" fmla="*/ 0 w 1018"/>
                <a:gd name="T7" fmla="*/ 0 h 859"/>
                <a:gd name="T8" fmla="*/ 1018 w 1018"/>
                <a:gd name="T9" fmla="*/ 859 h 859"/>
              </a:gdLst>
              <a:ahLst/>
              <a:cxnLst>
                <a:cxn ang="0">
                  <a:pos x="T0" y="T1"/>
                </a:cxn>
                <a:cxn ang="0">
                  <a:pos x="T2" y="T3"/>
                </a:cxn>
                <a:cxn ang="0">
                  <a:pos x="T4" y="T5"/>
                </a:cxn>
                <a:cxn ang="0">
                  <a:pos x="T6" y="T7"/>
                </a:cxn>
                <a:cxn ang="0">
                  <a:pos x="T8" y="T9"/>
                </a:cxn>
              </a:cxnLst>
              <a:rect l="0" t="0" r="r" b="b"/>
              <a:pathLst>
                <a:path w="1018" h="859">
                  <a:moveTo>
                    <a:pt x="1018" y="859"/>
                  </a:moveTo>
                  <a:lnTo>
                    <a:pt x="702" y="543"/>
                  </a:lnTo>
                  <a:lnTo>
                    <a:pt x="56" y="0"/>
                  </a:lnTo>
                  <a:lnTo>
                    <a:pt x="0" y="0"/>
                  </a:lnTo>
                  <a:lnTo>
                    <a:pt x="1018" y="859"/>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4" name="Freeform 62"/>
            <p:cNvSpPr>
              <a:spLocks/>
            </p:cNvSpPr>
            <p:nvPr/>
          </p:nvSpPr>
          <p:spPr bwMode="auto">
            <a:xfrm>
              <a:off x="14584707" y="-2114266"/>
              <a:ext cx="3897321" cy="6486538"/>
            </a:xfrm>
            <a:custGeom>
              <a:avLst/>
              <a:gdLst>
                <a:gd name="T0" fmla="*/ 639 w 2455"/>
                <a:gd name="T1" fmla="*/ 50 h 4086"/>
                <a:gd name="T2" fmla="*/ 643 w 2455"/>
                <a:gd name="T3" fmla="*/ 46 h 4086"/>
                <a:gd name="T4" fmla="*/ 2410 w 2455"/>
                <a:gd name="T5" fmla="*/ 1539 h 4086"/>
                <a:gd name="T6" fmla="*/ 1999 w 2455"/>
                <a:gd name="T7" fmla="*/ 3805 h 4086"/>
                <a:gd name="T8" fmla="*/ 1999 w 2455"/>
                <a:gd name="T9" fmla="*/ 3812 h 4086"/>
                <a:gd name="T10" fmla="*/ 1236 w 2455"/>
                <a:gd name="T11" fmla="*/ 4086 h 4086"/>
                <a:gd name="T12" fmla="*/ 1356 w 2455"/>
                <a:gd name="T13" fmla="*/ 4086 h 4086"/>
                <a:gd name="T14" fmla="*/ 2034 w 2455"/>
                <a:gd name="T15" fmla="*/ 3840 h 4086"/>
                <a:gd name="T16" fmla="*/ 2455 w 2455"/>
                <a:gd name="T17" fmla="*/ 1525 h 4086"/>
                <a:gd name="T18" fmla="*/ 653 w 2455"/>
                <a:gd name="T19" fmla="*/ 0 h 4086"/>
                <a:gd name="T20" fmla="*/ 0 w 2455"/>
                <a:gd name="T21" fmla="*/ 235 h 4086"/>
                <a:gd name="T22" fmla="*/ 0 w 2455"/>
                <a:gd name="T23" fmla="*/ 277 h 4086"/>
                <a:gd name="T24" fmla="*/ 639 w 2455"/>
                <a:gd name="T25" fmla="*/ 50 h 4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55" h="4086">
                  <a:moveTo>
                    <a:pt x="639" y="50"/>
                  </a:moveTo>
                  <a:lnTo>
                    <a:pt x="643" y="46"/>
                  </a:lnTo>
                  <a:lnTo>
                    <a:pt x="2410" y="1539"/>
                  </a:lnTo>
                  <a:lnTo>
                    <a:pt x="1999" y="3805"/>
                  </a:lnTo>
                  <a:lnTo>
                    <a:pt x="1999" y="3812"/>
                  </a:lnTo>
                  <a:lnTo>
                    <a:pt x="1236" y="4086"/>
                  </a:lnTo>
                  <a:lnTo>
                    <a:pt x="1356" y="4086"/>
                  </a:lnTo>
                  <a:lnTo>
                    <a:pt x="2034" y="3840"/>
                  </a:lnTo>
                  <a:lnTo>
                    <a:pt x="2455" y="1525"/>
                  </a:lnTo>
                  <a:lnTo>
                    <a:pt x="653" y="0"/>
                  </a:lnTo>
                  <a:lnTo>
                    <a:pt x="0" y="235"/>
                  </a:lnTo>
                  <a:lnTo>
                    <a:pt x="0" y="277"/>
                  </a:lnTo>
                  <a:lnTo>
                    <a:pt x="639" y="50"/>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5" name="Freeform 63"/>
            <p:cNvSpPr>
              <a:spLocks/>
            </p:cNvSpPr>
            <p:nvPr/>
          </p:nvSpPr>
          <p:spPr bwMode="auto">
            <a:xfrm>
              <a:off x="14584707" y="-2001553"/>
              <a:ext cx="3792546" cy="6373826"/>
            </a:xfrm>
            <a:custGeom>
              <a:avLst/>
              <a:gdLst>
                <a:gd name="T0" fmla="*/ 632 w 2389"/>
                <a:gd name="T1" fmla="*/ 45 h 4015"/>
                <a:gd name="T2" fmla="*/ 2343 w 2389"/>
                <a:gd name="T3" fmla="*/ 1492 h 4015"/>
                <a:gd name="T4" fmla="*/ 1946 w 2389"/>
                <a:gd name="T5" fmla="*/ 3696 h 4015"/>
                <a:gd name="T6" fmla="*/ 1057 w 2389"/>
                <a:gd name="T7" fmla="*/ 4015 h 4015"/>
                <a:gd name="T8" fmla="*/ 1177 w 2389"/>
                <a:gd name="T9" fmla="*/ 4015 h 4015"/>
                <a:gd name="T10" fmla="*/ 1981 w 2389"/>
                <a:gd name="T11" fmla="*/ 3724 h 4015"/>
                <a:gd name="T12" fmla="*/ 2389 w 2389"/>
                <a:gd name="T13" fmla="*/ 1475 h 4015"/>
                <a:gd name="T14" fmla="*/ 639 w 2389"/>
                <a:gd name="T15" fmla="*/ 0 h 4015"/>
                <a:gd name="T16" fmla="*/ 0 w 2389"/>
                <a:gd name="T17" fmla="*/ 227 h 4015"/>
                <a:gd name="T18" fmla="*/ 0 w 2389"/>
                <a:gd name="T19" fmla="*/ 269 h 4015"/>
                <a:gd name="T20" fmla="*/ 632 w 2389"/>
                <a:gd name="T21" fmla="*/ 45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9" h="4015">
                  <a:moveTo>
                    <a:pt x="632" y="45"/>
                  </a:moveTo>
                  <a:lnTo>
                    <a:pt x="2343" y="1492"/>
                  </a:lnTo>
                  <a:lnTo>
                    <a:pt x="1946" y="3696"/>
                  </a:lnTo>
                  <a:lnTo>
                    <a:pt x="1057" y="4015"/>
                  </a:lnTo>
                  <a:lnTo>
                    <a:pt x="1177" y="4015"/>
                  </a:lnTo>
                  <a:lnTo>
                    <a:pt x="1981" y="3724"/>
                  </a:lnTo>
                  <a:lnTo>
                    <a:pt x="2389" y="1475"/>
                  </a:lnTo>
                  <a:lnTo>
                    <a:pt x="639" y="0"/>
                  </a:lnTo>
                  <a:lnTo>
                    <a:pt x="0" y="227"/>
                  </a:lnTo>
                  <a:lnTo>
                    <a:pt x="0" y="269"/>
                  </a:lnTo>
                  <a:lnTo>
                    <a:pt x="632" y="45"/>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6" name="Freeform 64"/>
            <p:cNvSpPr>
              <a:spLocks/>
            </p:cNvSpPr>
            <p:nvPr/>
          </p:nvSpPr>
          <p:spPr bwMode="auto">
            <a:xfrm>
              <a:off x="14584707" y="484477"/>
              <a:ext cx="1404941" cy="2163767"/>
            </a:xfrm>
            <a:custGeom>
              <a:avLst/>
              <a:gdLst>
                <a:gd name="T0" fmla="*/ 344 w 885"/>
                <a:gd name="T1" fmla="*/ 59 h 1363"/>
                <a:gd name="T2" fmla="*/ 829 w 885"/>
                <a:gd name="T3" fmla="*/ 469 h 1363"/>
                <a:gd name="T4" fmla="*/ 717 w 885"/>
                <a:gd name="T5" fmla="*/ 1089 h 1363"/>
                <a:gd name="T6" fmla="*/ 119 w 885"/>
                <a:gd name="T7" fmla="*/ 1306 h 1363"/>
                <a:gd name="T8" fmla="*/ 0 w 885"/>
                <a:gd name="T9" fmla="*/ 1205 h 1363"/>
                <a:gd name="T10" fmla="*/ 0 w 885"/>
                <a:gd name="T11" fmla="*/ 1275 h 1363"/>
                <a:gd name="T12" fmla="*/ 109 w 885"/>
                <a:gd name="T13" fmla="*/ 1363 h 1363"/>
                <a:gd name="T14" fmla="*/ 762 w 885"/>
                <a:gd name="T15" fmla="*/ 1131 h 1363"/>
                <a:gd name="T16" fmla="*/ 885 w 885"/>
                <a:gd name="T17" fmla="*/ 448 h 1363"/>
                <a:gd name="T18" fmla="*/ 355 w 885"/>
                <a:gd name="T19" fmla="*/ 0 h 1363"/>
                <a:gd name="T20" fmla="*/ 0 w 885"/>
                <a:gd name="T21" fmla="*/ 126 h 1363"/>
                <a:gd name="T22" fmla="*/ 0 w 885"/>
                <a:gd name="T23" fmla="*/ 182 h 1363"/>
                <a:gd name="T24" fmla="*/ 344 w 885"/>
                <a:gd name="T25" fmla="*/ 59 h 1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5" h="1363">
                  <a:moveTo>
                    <a:pt x="344" y="59"/>
                  </a:moveTo>
                  <a:lnTo>
                    <a:pt x="829" y="469"/>
                  </a:lnTo>
                  <a:lnTo>
                    <a:pt x="717" y="1089"/>
                  </a:lnTo>
                  <a:lnTo>
                    <a:pt x="119" y="1306"/>
                  </a:lnTo>
                  <a:lnTo>
                    <a:pt x="0" y="1205"/>
                  </a:lnTo>
                  <a:lnTo>
                    <a:pt x="0" y="1275"/>
                  </a:lnTo>
                  <a:lnTo>
                    <a:pt x="109" y="1363"/>
                  </a:lnTo>
                  <a:lnTo>
                    <a:pt x="762" y="1131"/>
                  </a:lnTo>
                  <a:lnTo>
                    <a:pt x="885" y="448"/>
                  </a:lnTo>
                  <a:lnTo>
                    <a:pt x="355" y="0"/>
                  </a:lnTo>
                  <a:lnTo>
                    <a:pt x="0" y="126"/>
                  </a:lnTo>
                  <a:lnTo>
                    <a:pt x="0" y="182"/>
                  </a:lnTo>
                  <a:lnTo>
                    <a:pt x="344" y="59"/>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7" name="Freeform 65"/>
            <p:cNvSpPr>
              <a:spLocks/>
            </p:cNvSpPr>
            <p:nvPr/>
          </p:nvSpPr>
          <p:spPr bwMode="auto">
            <a:xfrm>
              <a:off x="14584707" y="-1245901"/>
              <a:ext cx="3067057" cy="5573724"/>
            </a:xfrm>
            <a:custGeom>
              <a:avLst/>
              <a:gdLst>
                <a:gd name="T0" fmla="*/ 541 w 1932"/>
                <a:gd name="T1" fmla="*/ 49 h 3511"/>
                <a:gd name="T2" fmla="*/ 544 w 1932"/>
                <a:gd name="T3" fmla="*/ 49 h 3511"/>
                <a:gd name="T4" fmla="*/ 1883 w 1932"/>
                <a:gd name="T5" fmla="*/ 1181 h 3511"/>
                <a:gd name="T6" fmla="*/ 1570 w 1932"/>
                <a:gd name="T7" fmla="*/ 2897 h 3511"/>
                <a:gd name="T8" fmla="*/ 1570 w 1932"/>
                <a:gd name="T9" fmla="*/ 2904 h 3511"/>
                <a:gd name="T10" fmla="*/ 0 w 1932"/>
                <a:gd name="T11" fmla="*/ 3465 h 3511"/>
                <a:gd name="T12" fmla="*/ 0 w 1932"/>
                <a:gd name="T13" fmla="*/ 3511 h 3511"/>
                <a:gd name="T14" fmla="*/ 1609 w 1932"/>
                <a:gd name="T15" fmla="*/ 2936 h 3511"/>
                <a:gd name="T16" fmla="*/ 1932 w 1932"/>
                <a:gd name="T17" fmla="*/ 1163 h 3511"/>
                <a:gd name="T18" fmla="*/ 551 w 1932"/>
                <a:gd name="T19" fmla="*/ 0 h 3511"/>
                <a:gd name="T20" fmla="*/ 0 w 1932"/>
                <a:gd name="T21" fmla="*/ 196 h 3511"/>
                <a:gd name="T22" fmla="*/ 0 w 1932"/>
                <a:gd name="T23" fmla="*/ 242 h 3511"/>
                <a:gd name="T24" fmla="*/ 541 w 1932"/>
                <a:gd name="T25" fmla="*/ 49 h 3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2" h="3511">
                  <a:moveTo>
                    <a:pt x="541" y="49"/>
                  </a:moveTo>
                  <a:lnTo>
                    <a:pt x="544" y="49"/>
                  </a:lnTo>
                  <a:lnTo>
                    <a:pt x="1883" y="1181"/>
                  </a:lnTo>
                  <a:lnTo>
                    <a:pt x="1570" y="2897"/>
                  </a:lnTo>
                  <a:lnTo>
                    <a:pt x="1570" y="2904"/>
                  </a:lnTo>
                  <a:lnTo>
                    <a:pt x="0" y="3465"/>
                  </a:lnTo>
                  <a:lnTo>
                    <a:pt x="0" y="3511"/>
                  </a:lnTo>
                  <a:lnTo>
                    <a:pt x="1609" y="2936"/>
                  </a:lnTo>
                  <a:lnTo>
                    <a:pt x="1932" y="1163"/>
                  </a:lnTo>
                  <a:lnTo>
                    <a:pt x="551" y="0"/>
                  </a:lnTo>
                  <a:lnTo>
                    <a:pt x="0" y="196"/>
                  </a:lnTo>
                  <a:lnTo>
                    <a:pt x="0" y="242"/>
                  </a:lnTo>
                  <a:lnTo>
                    <a:pt x="541" y="49"/>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8" name="Freeform 66"/>
            <p:cNvSpPr>
              <a:spLocks/>
            </p:cNvSpPr>
            <p:nvPr/>
          </p:nvSpPr>
          <p:spPr bwMode="auto">
            <a:xfrm>
              <a:off x="15734059" y="-2436529"/>
              <a:ext cx="3160720" cy="6051562"/>
            </a:xfrm>
            <a:custGeom>
              <a:avLst/>
              <a:gdLst>
                <a:gd name="T0" fmla="*/ 56 w 1991"/>
                <a:gd name="T1" fmla="*/ 0 h 3812"/>
                <a:gd name="T2" fmla="*/ 0 w 1991"/>
                <a:gd name="T3" fmla="*/ 0 h 3812"/>
                <a:gd name="T4" fmla="*/ 1949 w 1991"/>
                <a:gd name="T5" fmla="*/ 1647 h 3812"/>
                <a:gd name="T6" fmla="*/ 1556 w 1991"/>
                <a:gd name="T7" fmla="*/ 3812 h 3812"/>
                <a:gd name="T8" fmla="*/ 1605 w 1991"/>
                <a:gd name="T9" fmla="*/ 3767 h 3812"/>
                <a:gd name="T10" fmla="*/ 1991 w 1991"/>
                <a:gd name="T11" fmla="*/ 1643 h 3812"/>
                <a:gd name="T12" fmla="*/ 1914 w 1991"/>
                <a:gd name="T13" fmla="*/ 1566 h 3812"/>
                <a:gd name="T14" fmla="*/ 56 w 1991"/>
                <a:gd name="T15" fmla="*/ 0 h 3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1" h="3812">
                  <a:moveTo>
                    <a:pt x="56" y="0"/>
                  </a:moveTo>
                  <a:lnTo>
                    <a:pt x="0" y="0"/>
                  </a:lnTo>
                  <a:lnTo>
                    <a:pt x="1949" y="1647"/>
                  </a:lnTo>
                  <a:lnTo>
                    <a:pt x="1556" y="3812"/>
                  </a:lnTo>
                  <a:lnTo>
                    <a:pt x="1605" y="3767"/>
                  </a:lnTo>
                  <a:lnTo>
                    <a:pt x="1991" y="1643"/>
                  </a:lnTo>
                  <a:lnTo>
                    <a:pt x="1914" y="1566"/>
                  </a:lnTo>
                  <a:lnTo>
                    <a:pt x="56" y="0"/>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79" name="Freeform 67"/>
            <p:cNvSpPr>
              <a:spLocks/>
            </p:cNvSpPr>
            <p:nvPr/>
          </p:nvSpPr>
          <p:spPr bwMode="auto">
            <a:xfrm>
              <a:off x="14584707" y="-2436529"/>
              <a:ext cx="992190" cy="350838"/>
            </a:xfrm>
            <a:custGeom>
              <a:avLst/>
              <a:gdLst>
                <a:gd name="T0" fmla="*/ 625 w 625"/>
                <a:gd name="T1" fmla="*/ 0 h 221"/>
                <a:gd name="T2" fmla="*/ 513 w 625"/>
                <a:gd name="T3" fmla="*/ 0 h 221"/>
                <a:gd name="T4" fmla="*/ 0 w 625"/>
                <a:gd name="T5" fmla="*/ 182 h 221"/>
                <a:gd name="T6" fmla="*/ 0 w 625"/>
                <a:gd name="T7" fmla="*/ 221 h 221"/>
                <a:gd name="T8" fmla="*/ 625 w 625"/>
                <a:gd name="T9" fmla="*/ 0 h 221"/>
              </a:gdLst>
              <a:ahLst/>
              <a:cxnLst>
                <a:cxn ang="0">
                  <a:pos x="T0" y="T1"/>
                </a:cxn>
                <a:cxn ang="0">
                  <a:pos x="T2" y="T3"/>
                </a:cxn>
                <a:cxn ang="0">
                  <a:pos x="T4" y="T5"/>
                </a:cxn>
                <a:cxn ang="0">
                  <a:pos x="T6" y="T7"/>
                </a:cxn>
                <a:cxn ang="0">
                  <a:pos x="T8" y="T9"/>
                </a:cxn>
              </a:cxnLst>
              <a:rect l="0" t="0" r="r" b="b"/>
              <a:pathLst>
                <a:path w="625" h="221">
                  <a:moveTo>
                    <a:pt x="625" y="0"/>
                  </a:moveTo>
                  <a:lnTo>
                    <a:pt x="513" y="0"/>
                  </a:lnTo>
                  <a:lnTo>
                    <a:pt x="0" y="182"/>
                  </a:lnTo>
                  <a:lnTo>
                    <a:pt x="0" y="221"/>
                  </a:lnTo>
                  <a:lnTo>
                    <a:pt x="625" y="0"/>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0" name="Freeform 68"/>
            <p:cNvSpPr>
              <a:spLocks/>
            </p:cNvSpPr>
            <p:nvPr/>
          </p:nvSpPr>
          <p:spPr bwMode="auto">
            <a:xfrm>
              <a:off x="14584707" y="700377"/>
              <a:ext cx="1198565" cy="1735141"/>
            </a:xfrm>
            <a:custGeom>
              <a:avLst/>
              <a:gdLst>
                <a:gd name="T0" fmla="*/ 316 w 755"/>
                <a:gd name="T1" fmla="*/ 60 h 1093"/>
                <a:gd name="T2" fmla="*/ 320 w 755"/>
                <a:gd name="T3" fmla="*/ 60 h 1093"/>
                <a:gd name="T4" fmla="*/ 695 w 755"/>
                <a:gd name="T5" fmla="*/ 379 h 1093"/>
                <a:gd name="T6" fmla="*/ 608 w 755"/>
                <a:gd name="T7" fmla="*/ 862 h 1093"/>
                <a:gd name="T8" fmla="*/ 608 w 755"/>
                <a:gd name="T9" fmla="*/ 866 h 1093"/>
                <a:gd name="T10" fmla="*/ 144 w 755"/>
                <a:gd name="T11" fmla="*/ 1030 h 1093"/>
                <a:gd name="T12" fmla="*/ 144 w 755"/>
                <a:gd name="T13" fmla="*/ 1030 h 1093"/>
                <a:gd name="T14" fmla="*/ 0 w 755"/>
                <a:gd name="T15" fmla="*/ 911 h 1093"/>
                <a:gd name="T16" fmla="*/ 0 w 755"/>
                <a:gd name="T17" fmla="*/ 981 h 1093"/>
                <a:gd name="T18" fmla="*/ 133 w 755"/>
                <a:gd name="T19" fmla="*/ 1093 h 1093"/>
                <a:gd name="T20" fmla="*/ 657 w 755"/>
                <a:gd name="T21" fmla="*/ 904 h 1093"/>
                <a:gd name="T22" fmla="*/ 755 w 755"/>
                <a:gd name="T23" fmla="*/ 358 h 1093"/>
                <a:gd name="T24" fmla="*/ 330 w 755"/>
                <a:gd name="T25" fmla="*/ 0 h 1093"/>
                <a:gd name="T26" fmla="*/ 0 w 755"/>
                <a:gd name="T27" fmla="*/ 119 h 1093"/>
                <a:gd name="T28" fmla="*/ 0 w 755"/>
                <a:gd name="T29" fmla="*/ 175 h 1093"/>
                <a:gd name="T30" fmla="*/ 316 w 755"/>
                <a:gd name="T31" fmla="*/ 60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5" h="1093">
                  <a:moveTo>
                    <a:pt x="316" y="60"/>
                  </a:moveTo>
                  <a:lnTo>
                    <a:pt x="320" y="60"/>
                  </a:lnTo>
                  <a:lnTo>
                    <a:pt x="695" y="379"/>
                  </a:lnTo>
                  <a:lnTo>
                    <a:pt x="608" y="862"/>
                  </a:lnTo>
                  <a:lnTo>
                    <a:pt x="608" y="866"/>
                  </a:lnTo>
                  <a:lnTo>
                    <a:pt x="144" y="1030"/>
                  </a:lnTo>
                  <a:lnTo>
                    <a:pt x="144" y="1030"/>
                  </a:lnTo>
                  <a:lnTo>
                    <a:pt x="0" y="911"/>
                  </a:lnTo>
                  <a:lnTo>
                    <a:pt x="0" y="981"/>
                  </a:lnTo>
                  <a:lnTo>
                    <a:pt x="133" y="1093"/>
                  </a:lnTo>
                  <a:lnTo>
                    <a:pt x="657" y="904"/>
                  </a:lnTo>
                  <a:lnTo>
                    <a:pt x="755" y="358"/>
                  </a:lnTo>
                  <a:lnTo>
                    <a:pt x="330" y="0"/>
                  </a:lnTo>
                  <a:lnTo>
                    <a:pt x="0" y="119"/>
                  </a:lnTo>
                  <a:lnTo>
                    <a:pt x="0" y="175"/>
                  </a:lnTo>
                  <a:lnTo>
                    <a:pt x="316" y="60"/>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1" name="Freeform 69"/>
            <p:cNvSpPr>
              <a:spLocks/>
            </p:cNvSpPr>
            <p:nvPr/>
          </p:nvSpPr>
          <p:spPr bwMode="auto">
            <a:xfrm>
              <a:off x="18326453" y="200314"/>
              <a:ext cx="646114" cy="3298832"/>
            </a:xfrm>
            <a:custGeom>
              <a:avLst/>
              <a:gdLst>
                <a:gd name="T0" fmla="*/ 0 w 407"/>
                <a:gd name="T1" fmla="*/ 2078 h 2078"/>
                <a:gd name="T2" fmla="*/ 46 w 407"/>
                <a:gd name="T3" fmla="*/ 2032 h 2078"/>
                <a:gd name="T4" fmla="*/ 407 w 407"/>
                <a:gd name="T5" fmla="*/ 31 h 2078"/>
                <a:gd name="T6" fmla="*/ 376 w 407"/>
                <a:gd name="T7" fmla="*/ 0 h 2078"/>
                <a:gd name="T8" fmla="*/ 0 w 407"/>
                <a:gd name="T9" fmla="*/ 2078 h 2078"/>
              </a:gdLst>
              <a:ahLst/>
              <a:cxnLst>
                <a:cxn ang="0">
                  <a:pos x="T0" y="T1"/>
                </a:cxn>
                <a:cxn ang="0">
                  <a:pos x="T2" y="T3"/>
                </a:cxn>
                <a:cxn ang="0">
                  <a:pos x="T4" y="T5"/>
                </a:cxn>
                <a:cxn ang="0">
                  <a:pos x="T6" y="T7"/>
                </a:cxn>
                <a:cxn ang="0">
                  <a:pos x="T8" y="T9"/>
                </a:cxn>
              </a:cxnLst>
              <a:rect l="0" t="0" r="r" b="b"/>
              <a:pathLst>
                <a:path w="407" h="2078">
                  <a:moveTo>
                    <a:pt x="0" y="2078"/>
                  </a:moveTo>
                  <a:lnTo>
                    <a:pt x="46" y="2032"/>
                  </a:lnTo>
                  <a:lnTo>
                    <a:pt x="407" y="31"/>
                  </a:lnTo>
                  <a:lnTo>
                    <a:pt x="376" y="0"/>
                  </a:lnTo>
                  <a:lnTo>
                    <a:pt x="0" y="2078"/>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2" name="Freeform 70"/>
            <p:cNvSpPr>
              <a:spLocks/>
            </p:cNvSpPr>
            <p:nvPr/>
          </p:nvSpPr>
          <p:spPr bwMode="auto">
            <a:xfrm>
              <a:off x="14584707" y="589252"/>
              <a:ext cx="1298578" cy="1952629"/>
            </a:xfrm>
            <a:custGeom>
              <a:avLst/>
              <a:gdLst>
                <a:gd name="T0" fmla="*/ 330 w 818"/>
                <a:gd name="T1" fmla="*/ 63 h 1230"/>
                <a:gd name="T2" fmla="*/ 330 w 818"/>
                <a:gd name="T3" fmla="*/ 60 h 1230"/>
                <a:gd name="T4" fmla="*/ 762 w 818"/>
                <a:gd name="T5" fmla="*/ 424 h 1230"/>
                <a:gd name="T6" fmla="*/ 664 w 818"/>
                <a:gd name="T7" fmla="*/ 981 h 1230"/>
                <a:gd name="T8" fmla="*/ 133 w 818"/>
                <a:gd name="T9" fmla="*/ 1170 h 1230"/>
                <a:gd name="T10" fmla="*/ 130 w 818"/>
                <a:gd name="T11" fmla="*/ 1170 h 1230"/>
                <a:gd name="T12" fmla="*/ 0 w 818"/>
                <a:gd name="T13" fmla="*/ 1062 h 1230"/>
                <a:gd name="T14" fmla="*/ 0 w 818"/>
                <a:gd name="T15" fmla="*/ 1128 h 1230"/>
                <a:gd name="T16" fmla="*/ 119 w 818"/>
                <a:gd name="T17" fmla="*/ 1230 h 1230"/>
                <a:gd name="T18" fmla="*/ 710 w 818"/>
                <a:gd name="T19" fmla="*/ 1020 h 1230"/>
                <a:gd name="T20" fmla="*/ 818 w 818"/>
                <a:gd name="T21" fmla="*/ 407 h 1230"/>
                <a:gd name="T22" fmla="*/ 344 w 818"/>
                <a:gd name="T23" fmla="*/ 0 h 1230"/>
                <a:gd name="T24" fmla="*/ 0 w 818"/>
                <a:gd name="T25" fmla="*/ 123 h 1230"/>
                <a:gd name="T26" fmla="*/ 0 w 818"/>
                <a:gd name="T27" fmla="*/ 179 h 1230"/>
                <a:gd name="T28" fmla="*/ 330 w 818"/>
                <a:gd name="T29" fmla="*/ 63 h 1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18" h="1230">
                  <a:moveTo>
                    <a:pt x="330" y="63"/>
                  </a:moveTo>
                  <a:lnTo>
                    <a:pt x="330" y="60"/>
                  </a:lnTo>
                  <a:lnTo>
                    <a:pt x="762" y="424"/>
                  </a:lnTo>
                  <a:lnTo>
                    <a:pt x="664" y="981"/>
                  </a:lnTo>
                  <a:lnTo>
                    <a:pt x="133" y="1170"/>
                  </a:lnTo>
                  <a:lnTo>
                    <a:pt x="130" y="1170"/>
                  </a:lnTo>
                  <a:lnTo>
                    <a:pt x="0" y="1062"/>
                  </a:lnTo>
                  <a:lnTo>
                    <a:pt x="0" y="1128"/>
                  </a:lnTo>
                  <a:lnTo>
                    <a:pt x="119" y="1230"/>
                  </a:lnTo>
                  <a:lnTo>
                    <a:pt x="710" y="1020"/>
                  </a:lnTo>
                  <a:lnTo>
                    <a:pt x="818" y="407"/>
                  </a:lnTo>
                  <a:lnTo>
                    <a:pt x="344" y="0"/>
                  </a:lnTo>
                  <a:lnTo>
                    <a:pt x="0" y="123"/>
                  </a:lnTo>
                  <a:lnTo>
                    <a:pt x="0" y="179"/>
                  </a:lnTo>
                  <a:lnTo>
                    <a:pt x="330" y="63"/>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3" name="Freeform 71"/>
            <p:cNvSpPr>
              <a:spLocks/>
            </p:cNvSpPr>
            <p:nvPr/>
          </p:nvSpPr>
          <p:spPr bwMode="auto">
            <a:xfrm>
              <a:off x="14584707" y="-1790415"/>
              <a:ext cx="3586171" cy="6162688"/>
            </a:xfrm>
            <a:custGeom>
              <a:avLst/>
              <a:gdLst>
                <a:gd name="T0" fmla="*/ 601 w 2259"/>
                <a:gd name="T1" fmla="*/ 49 h 3882"/>
                <a:gd name="T2" fmla="*/ 608 w 2259"/>
                <a:gd name="T3" fmla="*/ 49 h 3882"/>
                <a:gd name="T4" fmla="*/ 2213 w 2259"/>
                <a:gd name="T5" fmla="*/ 1405 h 3882"/>
                <a:gd name="T6" fmla="*/ 1837 w 2259"/>
                <a:gd name="T7" fmla="*/ 3472 h 3882"/>
                <a:gd name="T8" fmla="*/ 695 w 2259"/>
                <a:gd name="T9" fmla="*/ 3882 h 3882"/>
                <a:gd name="T10" fmla="*/ 822 w 2259"/>
                <a:gd name="T11" fmla="*/ 3882 h 3882"/>
                <a:gd name="T12" fmla="*/ 1876 w 2259"/>
                <a:gd name="T13" fmla="*/ 3503 h 3882"/>
                <a:gd name="T14" fmla="*/ 2259 w 2259"/>
                <a:gd name="T15" fmla="*/ 1391 h 3882"/>
                <a:gd name="T16" fmla="*/ 615 w 2259"/>
                <a:gd name="T17" fmla="*/ 0 h 3882"/>
                <a:gd name="T18" fmla="*/ 0 w 2259"/>
                <a:gd name="T19" fmla="*/ 220 h 3882"/>
                <a:gd name="T20" fmla="*/ 0 w 2259"/>
                <a:gd name="T21" fmla="*/ 266 h 3882"/>
                <a:gd name="T22" fmla="*/ 601 w 2259"/>
                <a:gd name="T23" fmla="*/ 49 h 3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9" h="3882">
                  <a:moveTo>
                    <a:pt x="601" y="49"/>
                  </a:moveTo>
                  <a:lnTo>
                    <a:pt x="608" y="49"/>
                  </a:lnTo>
                  <a:lnTo>
                    <a:pt x="2213" y="1405"/>
                  </a:lnTo>
                  <a:lnTo>
                    <a:pt x="1837" y="3472"/>
                  </a:lnTo>
                  <a:lnTo>
                    <a:pt x="695" y="3882"/>
                  </a:lnTo>
                  <a:lnTo>
                    <a:pt x="822" y="3882"/>
                  </a:lnTo>
                  <a:lnTo>
                    <a:pt x="1876" y="3503"/>
                  </a:lnTo>
                  <a:lnTo>
                    <a:pt x="2259" y="1391"/>
                  </a:lnTo>
                  <a:lnTo>
                    <a:pt x="615" y="0"/>
                  </a:lnTo>
                  <a:lnTo>
                    <a:pt x="0" y="220"/>
                  </a:lnTo>
                  <a:lnTo>
                    <a:pt x="0" y="266"/>
                  </a:lnTo>
                  <a:lnTo>
                    <a:pt x="601" y="49"/>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4" name="Freeform 72"/>
            <p:cNvSpPr>
              <a:spLocks/>
            </p:cNvSpPr>
            <p:nvPr/>
          </p:nvSpPr>
          <p:spPr bwMode="auto">
            <a:xfrm>
              <a:off x="14584707" y="-2436529"/>
              <a:ext cx="708027" cy="250826"/>
            </a:xfrm>
            <a:custGeom>
              <a:avLst/>
              <a:gdLst>
                <a:gd name="T0" fmla="*/ 446 w 446"/>
                <a:gd name="T1" fmla="*/ 0 h 158"/>
                <a:gd name="T2" fmla="*/ 334 w 446"/>
                <a:gd name="T3" fmla="*/ 0 h 158"/>
                <a:gd name="T4" fmla="*/ 0 w 446"/>
                <a:gd name="T5" fmla="*/ 119 h 158"/>
                <a:gd name="T6" fmla="*/ 0 w 446"/>
                <a:gd name="T7" fmla="*/ 158 h 158"/>
                <a:gd name="T8" fmla="*/ 446 w 446"/>
                <a:gd name="T9" fmla="*/ 0 h 158"/>
              </a:gdLst>
              <a:ahLst/>
              <a:cxnLst>
                <a:cxn ang="0">
                  <a:pos x="T0" y="T1"/>
                </a:cxn>
                <a:cxn ang="0">
                  <a:pos x="T2" y="T3"/>
                </a:cxn>
                <a:cxn ang="0">
                  <a:pos x="T4" y="T5"/>
                </a:cxn>
                <a:cxn ang="0">
                  <a:pos x="T6" y="T7"/>
                </a:cxn>
                <a:cxn ang="0">
                  <a:pos x="T8" y="T9"/>
                </a:cxn>
              </a:cxnLst>
              <a:rect l="0" t="0" r="r" b="b"/>
              <a:pathLst>
                <a:path w="446" h="158">
                  <a:moveTo>
                    <a:pt x="446" y="0"/>
                  </a:moveTo>
                  <a:lnTo>
                    <a:pt x="334" y="0"/>
                  </a:lnTo>
                  <a:lnTo>
                    <a:pt x="0" y="119"/>
                  </a:lnTo>
                  <a:lnTo>
                    <a:pt x="0" y="158"/>
                  </a:lnTo>
                  <a:lnTo>
                    <a:pt x="446" y="0"/>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5" name="Freeform 73"/>
            <p:cNvSpPr>
              <a:spLocks/>
            </p:cNvSpPr>
            <p:nvPr/>
          </p:nvSpPr>
          <p:spPr bwMode="auto">
            <a:xfrm>
              <a:off x="14584707" y="-2330166"/>
              <a:ext cx="4103697" cy="6184913"/>
            </a:xfrm>
            <a:custGeom>
              <a:avLst/>
              <a:gdLst>
                <a:gd name="T0" fmla="*/ 664 w 2585"/>
                <a:gd name="T1" fmla="*/ 45 h 3896"/>
                <a:gd name="T2" fmla="*/ 667 w 2585"/>
                <a:gd name="T3" fmla="*/ 45 h 3896"/>
                <a:gd name="T4" fmla="*/ 2543 w 2585"/>
                <a:gd name="T5" fmla="*/ 1629 h 3896"/>
                <a:gd name="T6" fmla="*/ 2132 w 2585"/>
                <a:gd name="T7" fmla="*/ 3896 h 3896"/>
                <a:gd name="T8" fmla="*/ 2181 w 2585"/>
                <a:gd name="T9" fmla="*/ 3847 h 3896"/>
                <a:gd name="T10" fmla="*/ 2585 w 2585"/>
                <a:gd name="T11" fmla="*/ 1611 h 3896"/>
                <a:gd name="T12" fmla="*/ 678 w 2585"/>
                <a:gd name="T13" fmla="*/ 0 h 3896"/>
                <a:gd name="T14" fmla="*/ 0 w 2585"/>
                <a:gd name="T15" fmla="*/ 242 h 3896"/>
                <a:gd name="T16" fmla="*/ 0 w 2585"/>
                <a:gd name="T17" fmla="*/ 284 h 3896"/>
                <a:gd name="T18" fmla="*/ 664 w 2585"/>
                <a:gd name="T19" fmla="*/ 45 h 3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5" h="3896">
                  <a:moveTo>
                    <a:pt x="664" y="45"/>
                  </a:moveTo>
                  <a:lnTo>
                    <a:pt x="667" y="45"/>
                  </a:lnTo>
                  <a:lnTo>
                    <a:pt x="2543" y="1629"/>
                  </a:lnTo>
                  <a:lnTo>
                    <a:pt x="2132" y="3896"/>
                  </a:lnTo>
                  <a:lnTo>
                    <a:pt x="2181" y="3847"/>
                  </a:lnTo>
                  <a:lnTo>
                    <a:pt x="2585" y="1611"/>
                  </a:lnTo>
                  <a:lnTo>
                    <a:pt x="678" y="0"/>
                  </a:lnTo>
                  <a:lnTo>
                    <a:pt x="0" y="242"/>
                  </a:lnTo>
                  <a:lnTo>
                    <a:pt x="0" y="284"/>
                  </a:lnTo>
                  <a:lnTo>
                    <a:pt x="664" y="45"/>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6" name="Freeform 74"/>
            <p:cNvSpPr>
              <a:spLocks/>
            </p:cNvSpPr>
            <p:nvPr/>
          </p:nvSpPr>
          <p:spPr bwMode="auto">
            <a:xfrm>
              <a:off x="14584707" y="-2436529"/>
              <a:ext cx="4210060" cy="6173800"/>
            </a:xfrm>
            <a:custGeom>
              <a:avLst/>
              <a:gdLst>
                <a:gd name="T0" fmla="*/ 674 w 2652"/>
                <a:gd name="T1" fmla="*/ 46 h 3889"/>
                <a:gd name="T2" fmla="*/ 681 w 2652"/>
                <a:gd name="T3" fmla="*/ 42 h 3889"/>
                <a:gd name="T4" fmla="*/ 2610 w 2652"/>
                <a:gd name="T5" fmla="*/ 1671 h 3889"/>
                <a:gd name="T6" fmla="*/ 2206 w 2652"/>
                <a:gd name="T7" fmla="*/ 3889 h 3889"/>
                <a:gd name="T8" fmla="*/ 2255 w 2652"/>
                <a:gd name="T9" fmla="*/ 3840 h 3889"/>
                <a:gd name="T10" fmla="*/ 2652 w 2652"/>
                <a:gd name="T11" fmla="*/ 1654 h 3889"/>
                <a:gd name="T12" fmla="*/ 688 w 2652"/>
                <a:gd name="T13" fmla="*/ 0 h 3889"/>
                <a:gd name="T14" fmla="*/ 0 w 2652"/>
                <a:gd name="T15" fmla="*/ 245 h 3889"/>
                <a:gd name="T16" fmla="*/ 0 w 2652"/>
                <a:gd name="T17" fmla="*/ 288 h 3889"/>
                <a:gd name="T18" fmla="*/ 674 w 2652"/>
                <a:gd name="T19" fmla="*/ 46 h 3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52" h="3889">
                  <a:moveTo>
                    <a:pt x="674" y="46"/>
                  </a:moveTo>
                  <a:lnTo>
                    <a:pt x="681" y="42"/>
                  </a:lnTo>
                  <a:lnTo>
                    <a:pt x="2610" y="1671"/>
                  </a:lnTo>
                  <a:lnTo>
                    <a:pt x="2206" y="3889"/>
                  </a:lnTo>
                  <a:lnTo>
                    <a:pt x="2255" y="3840"/>
                  </a:lnTo>
                  <a:lnTo>
                    <a:pt x="2652" y="1654"/>
                  </a:lnTo>
                  <a:lnTo>
                    <a:pt x="688" y="0"/>
                  </a:lnTo>
                  <a:lnTo>
                    <a:pt x="0" y="245"/>
                  </a:lnTo>
                  <a:lnTo>
                    <a:pt x="0" y="288"/>
                  </a:lnTo>
                  <a:lnTo>
                    <a:pt x="674" y="46"/>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7" name="Freeform 75"/>
            <p:cNvSpPr>
              <a:spLocks/>
            </p:cNvSpPr>
            <p:nvPr/>
          </p:nvSpPr>
          <p:spPr bwMode="auto">
            <a:xfrm>
              <a:off x="15878522" y="-2436529"/>
              <a:ext cx="2592393" cy="2185992"/>
            </a:xfrm>
            <a:custGeom>
              <a:avLst/>
              <a:gdLst>
                <a:gd name="T0" fmla="*/ 1633 w 1633"/>
                <a:gd name="T1" fmla="*/ 1377 h 1377"/>
                <a:gd name="T2" fmla="*/ 1310 w 1633"/>
                <a:gd name="T3" fmla="*/ 1055 h 1377"/>
                <a:gd name="T4" fmla="*/ 60 w 1633"/>
                <a:gd name="T5" fmla="*/ 0 h 1377"/>
                <a:gd name="T6" fmla="*/ 0 w 1633"/>
                <a:gd name="T7" fmla="*/ 0 h 1377"/>
                <a:gd name="T8" fmla="*/ 1633 w 1633"/>
                <a:gd name="T9" fmla="*/ 1377 h 1377"/>
              </a:gdLst>
              <a:ahLst/>
              <a:cxnLst>
                <a:cxn ang="0">
                  <a:pos x="T0" y="T1"/>
                </a:cxn>
                <a:cxn ang="0">
                  <a:pos x="T2" y="T3"/>
                </a:cxn>
                <a:cxn ang="0">
                  <a:pos x="T4" y="T5"/>
                </a:cxn>
                <a:cxn ang="0">
                  <a:pos x="T6" y="T7"/>
                </a:cxn>
                <a:cxn ang="0">
                  <a:pos x="T8" y="T9"/>
                </a:cxn>
              </a:cxnLst>
              <a:rect l="0" t="0" r="r" b="b"/>
              <a:pathLst>
                <a:path w="1633" h="1377">
                  <a:moveTo>
                    <a:pt x="1633" y="1377"/>
                  </a:moveTo>
                  <a:lnTo>
                    <a:pt x="1310" y="1055"/>
                  </a:lnTo>
                  <a:lnTo>
                    <a:pt x="60" y="0"/>
                  </a:lnTo>
                  <a:lnTo>
                    <a:pt x="0" y="0"/>
                  </a:lnTo>
                  <a:lnTo>
                    <a:pt x="1633" y="1377"/>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8" name="Freeform 76"/>
            <p:cNvSpPr>
              <a:spLocks/>
            </p:cNvSpPr>
            <p:nvPr/>
          </p:nvSpPr>
          <p:spPr bwMode="auto">
            <a:xfrm>
              <a:off x="18566166" y="367002"/>
              <a:ext cx="574676" cy="2892431"/>
            </a:xfrm>
            <a:custGeom>
              <a:avLst/>
              <a:gdLst>
                <a:gd name="T0" fmla="*/ 0 w 362"/>
                <a:gd name="T1" fmla="*/ 1822 h 1822"/>
                <a:gd name="T2" fmla="*/ 46 w 362"/>
                <a:gd name="T3" fmla="*/ 1776 h 1822"/>
                <a:gd name="T4" fmla="*/ 362 w 362"/>
                <a:gd name="T5" fmla="*/ 32 h 1822"/>
                <a:gd name="T6" fmla="*/ 330 w 362"/>
                <a:gd name="T7" fmla="*/ 0 h 1822"/>
                <a:gd name="T8" fmla="*/ 0 w 362"/>
                <a:gd name="T9" fmla="*/ 1822 h 1822"/>
              </a:gdLst>
              <a:ahLst/>
              <a:cxnLst>
                <a:cxn ang="0">
                  <a:pos x="T0" y="T1"/>
                </a:cxn>
                <a:cxn ang="0">
                  <a:pos x="T2" y="T3"/>
                </a:cxn>
                <a:cxn ang="0">
                  <a:pos x="T4" y="T5"/>
                </a:cxn>
                <a:cxn ang="0">
                  <a:pos x="T6" y="T7"/>
                </a:cxn>
                <a:cxn ang="0">
                  <a:pos x="T8" y="T9"/>
                </a:cxn>
              </a:cxnLst>
              <a:rect l="0" t="0" r="r" b="b"/>
              <a:pathLst>
                <a:path w="362" h="1822">
                  <a:moveTo>
                    <a:pt x="0" y="1822"/>
                  </a:moveTo>
                  <a:lnTo>
                    <a:pt x="46" y="1776"/>
                  </a:lnTo>
                  <a:lnTo>
                    <a:pt x="362" y="32"/>
                  </a:lnTo>
                  <a:lnTo>
                    <a:pt x="330" y="0"/>
                  </a:lnTo>
                  <a:lnTo>
                    <a:pt x="0" y="1822"/>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89" name="Freeform 77"/>
            <p:cNvSpPr>
              <a:spLocks/>
            </p:cNvSpPr>
            <p:nvPr/>
          </p:nvSpPr>
          <p:spPr bwMode="auto">
            <a:xfrm>
              <a:off x="18805879" y="533690"/>
              <a:ext cx="496889" cy="2486030"/>
            </a:xfrm>
            <a:custGeom>
              <a:avLst/>
              <a:gdLst>
                <a:gd name="T0" fmla="*/ 0 w 313"/>
                <a:gd name="T1" fmla="*/ 1566 h 1566"/>
                <a:gd name="T2" fmla="*/ 42 w 313"/>
                <a:gd name="T3" fmla="*/ 1524 h 1566"/>
                <a:gd name="T4" fmla="*/ 313 w 313"/>
                <a:gd name="T5" fmla="*/ 28 h 1566"/>
                <a:gd name="T6" fmla="*/ 284 w 313"/>
                <a:gd name="T7" fmla="*/ 0 h 1566"/>
                <a:gd name="T8" fmla="*/ 0 w 313"/>
                <a:gd name="T9" fmla="*/ 1566 h 1566"/>
              </a:gdLst>
              <a:ahLst/>
              <a:cxnLst>
                <a:cxn ang="0">
                  <a:pos x="T0" y="T1"/>
                </a:cxn>
                <a:cxn ang="0">
                  <a:pos x="T2" y="T3"/>
                </a:cxn>
                <a:cxn ang="0">
                  <a:pos x="T4" y="T5"/>
                </a:cxn>
                <a:cxn ang="0">
                  <a:pos x="T6" y="T7"/>
                </a:cxn>
                <a:cxn ang="0">
                  <a:pos x="T8" y="T9"/>
                </a:cxn>
              </a:cxnLst>
              <a:rect l="0" t="0" r="r" b="b"/>
              <a:pathLst>
                <a:path w="313" h="1566">
                  <a:moveTo>
                    <a:pt x="0" y="1566"/>
                  </a:moveTo>
                  <a:lnTo>
                    <a:pt x="42" y="1524"/>
                  </a:lnTo>
                  <a:lnTo>
                    <a:pt x="313" y="28"/>
                  </a:lnTo>
                  <a:lnTo>
                    <a:pt x="284" y="0"/>
                  </a:lnTo>
                  <a:lnTo>
                    <a:pt x="0" y="1566"/>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0" name="Freeform 78"/>
            <p:cNvSpPr>
              <a:spLocks/>
            </p:cNvSpPr>
            <p:nvPr/>
          </p:nvSpPr>
          <p:spPr bwMode="auto">
            <a:xfrm>
              <a:off x="14584707" y="378114"/>
              <a:ext cx="1511303" cy="2381255"/>
            </a:xfrm>
            <a:custGeom>
              <a:avLst/>
              <a:gdLst>
                <a:gd name="T0" fmla="*/ 355 w 952"/>
                <a:gd name="T1" fmla="*/ 56 h 1500"/>
                <a:gd name="T2" fmla="*/ 358 w 952"/>
                <a:gd name="T3" fmla="*/ 56 h 1500"/>
                <a:gd name="T4" fmla="*/ 896 w 952"/>
                <a:gd name="T5" fmla="*/ 512 h 1500"/>
                <a:gd name="T6" fmla="*/ 769 w 952"/>
                <a:gd name="T7" fmla="*/ 1202 h 1500"/>
                <a:gd name="T8" fmla="*/ 769 w 952"/>
                <a:gd name="T9" fmla="*/ 1202 h 1500"/>
                <a:gd name="T10" fmla="*/ 109 w 952"/>
                <a:gd name="T11" fmla="*/ 1440 h 1500"/>
                <a:gd name="T12" fmla="*/ 105 w 952"/>
                <a:gd name="T13" fmla="*/ 1440 h 1500"/>
                <a:gd name="T14" fmla="*/ 0 w 952"/>
                <a:gd name="T15" fmla="*/ 1352 h 1500"/>
                <a:gd name="T16" fmla="*/ 0 w 952"/>
                <a:gd name="T17" fmla="*/ 1419 h 1500"/>
                <a:gd name="T18" fmla="*/ 95 w 952"/>
                <a:gd name="T19" fmla="*/ 1500 h 1500"/>
                <a:gd name="T20" fmla="*/ 815 w 952"/>
                <a:gd name="T21" fmla="*/ 1240 h 1500"/>
                <a:gd name="T22" fmla="*/ 952 w 952"/>
                <a:gd name="T23" fmla="*/ 491 h 1500"/>
                <a:gd name="T24" fmla="*/ 369 w 952"/>
                <a:gd name="T25" fmla="*/ 0 h 1500"/>
                <a:gd name="T26" fmla="*/ 0 w 952"/>
                <a:gd name="T27" fmla="*/ 130 h 1500"/>
                <a:gd name="T28" fmla="*/ 0 w 952"/>
                <a:gd name="T29" fmla="*/ 186 h 1500"/>
                <a:gd name="T30" fmla="*/ 355 w 952"/>
                <a:gd name="T31" fmla="*/ 56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2" h="1500">
                  <a:moveTo>
                    <a:pt x="355" y="56"/>
                  </a:moveTo>
                  <a:lnTo>
                    <a:pt x="358" y="56"/>
                  </a:lnTo>
                  <a:lnTo>
                    <a:pt x="896" y="512"/>
                  </a:lnTo>
                  <a:lnTo>
                    <a:pt x="769" y="1202"/>
                  </a:lnTo>
                  <a:lnTo>
                    <a:pt x="769" y="1202"/>
                  </a:lnTo>
                  <a:lnTo>
                    <a:pt x="109" y="1440"/>
                  </a:lnTo>
                  <a:lnTo>
                    <a:pt x="105" y="1440"/>
                  </a:lnTo>
                  <a:lnTo>
                    <a:pt x="0" y="1352"/>
                  </a:lnTo>
                  <a:lnTo>
                    <a:pt x="0" y="1419"/>
                  </a:lnTo>
                  <a:lnTo>
                    <a:pt x="95" y="1500"/>
                  </a:lnTo>
                  <a:lnTo>
                    <a:pt x="815" y="1240"/>
                  </a:lnTo>
                  <a:lnTo>
                    <a:pt x="952" y="491"/>
                  </a:lnTo>
                  <a:lnTo>
                    <a:pt x="369" y="0"/>
                  </a:lnTo>
                  <a:lnTo>
                    <a:pt x="0" y="130"/>
                  </a:lnTo>
                  <a:lnTo>
                    <a:pt x="0" y="186"/>
                  </a:lnTo>
                  <a:lnTo>
                    <a:pt x="355" y="56"/>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1" name="Freeform 79"/>
            <p:cNvSpPr>
              <a:spLocks/>
            </p:cNvSpPr>
            <p:nvPr/>
          </p:nvSpPr>
          <p:spPr bwMode="auto">
            <a:xfrm>
              <a:off x="14584707" y="-1463389"/>
              <a:ext cx="3273432" cy="5835662"/>
            </a:xfrm>
            <a:custGeom>
              <a:avLst/>
              <a:gdLst>
                <a:gd name="T0" fmla="*/ 569 w 2062"/>
                <a:gd name="T1" fmla="*/ 49 h 3676"/>
                <a:gd name="T2" fmla="*/ 2016 w 2062"/>
                <a:gd name="T3" fmla="*/ 1269 h 3676"/>
                <a:gd name="T4" fmla="*/ 1679 w 2062"/>
                <a:gd name="T5" fmla="*/ 3126 h 3676"/>
                <a:gd name="T6" fmla="*/ 1679 w 2062"/>
                <a:gd name="T7" fmla="*/ 3129 h 3676"/>
                <a:gd name="T8" fmla="*/ 158 w 2062"/>
                <a:gd name="T9" fmla="*/ 3676 h 3676"/>
                <a:gd name="T10" fmla="*/ 288 w 2062"/>
                <a:gd name="T11" fmla="*/ 3676 h 3676"/>
                <a:gd name="T12" fmla="*/ 1718 w 2062"/>
                <a:gd name="T13" fmla="*/ 3164 h 3676"/>
                <a:gd name="T14" fmla="*/ 2062 w 2062"/>
                <a:gd name="T15" fmla="*/ 1255 h 3676"/>
                <a:gd name="T16" fmla="*/ 576 w 2062"/>
                <a:gd name="T17" fmla="*/ 0 h 3676"/>
                <a:gd name="T18" fmla="*/ 0 w 2062"/>
                <a:gd name="T19" fmla="*/ 207 h 3676"/>
                <a:gd name="T20" fmla="*/ 0 w 2062"/>
                <a:gd name="T21" fmla="*/ 253 h 3676"/>
                <a:gd name="T22" fmla="*/ 569 w 2062"/>
                <a:gd name="T23" fmla="*/ 49 h 3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2" h="3676">
                  <a:moveTo>
                    <a:pt x="569" y="49"/>
                  </a:moveTo>
                  <a:lnTo>
                    <a:pt x="2016" y="1269"/>
                  </a:lnTo>
                  <a:lnTo>
                    <a:pt x="1679" y="3126"/>
                  </a:lnTo>
                  <a:lnTo>
                    <a:pt x="1679" y="3129"/>
                  </a:lnTo>
                  <a:lnTo>
                    <a:pt x="158" y="3676"/>
                  </a:lnTo>
                  <a:lnTo>
                    <a:pt x="288" y="3676"/>
                  </a:lnTo>
                  <a:lnTo>
                    <a:pt x="1718" y="3164"/>
                  </a:lnTo>
                  <a:lnTo>
                    <a:pt x="2062" y="1255"/>
                  </a:lnTo>
                  <a:lnTo>
                    <a:pt x="576" y="0"/>
                  </a:lnTo>
                  <a:lnTo>
                    <a:pt x="0" y="207"/>
                  </a:lnTo>
                  <a:lnTo>
                    <a:pt x="0" y="253"/>
                  </a:lnTo>
                  <a:lnTo>
                    <a:pt x="569" y="49"/>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2" name="Freeform 80"/>
            <p:cNvSpPr>
              <a:spLocks/>
            </p:cNvSpPr>
            <p:nvPr/>
          </p:nvSpPr>
          <p:spPr bwMode="auto">
            <a:xfrm>
              <a:off x="14584707" y="-1574515"/>
              <a:ext cx="3379795" cy="5946787"/>
            </a:xfrm>
            <a:custGeom>
              <a:avLst/>
              <a:gdLst>
                <a:gd name="T0" fmla="*/ 576 w 2129"/>
                <a:gd name="T1" fmla="*/ 53 h 3746"/>
                <a:gd name="T2" fmla="*/ 580 w 2129"/>
                <a:gd name="T3" fmla="*/ 49 h 3746"/>
                <a:gd name="T4" fmla="*/ 2079 w 2129"/>
                <a:gd name="T5" fmla="*/ 1318 h 3746"/>
                <a:gd name="T6" fmla="*/ 1732 w 2129"/>
                <a:gd name="T7" fmla="*/ 3245 h 3746"/>
                <a:gd name="T8" fmla="*/ 337 w 2129"/>
                <a:gd name="T9" fmla="*/ 3746 h 3746"/>
                <a:gd name="T10" fmla="*/ 464 w 2129"/>
                <a:gd name="T11" fmla="*/ 3746 h 3746"/>
                <a:gd name="T12" fmla="*/ 1770 w 2129"/>
                <a:gd name="T13" fmla="*/ 3276 h 3746"/>
                <a:gd name="T14" fmla="*/ 2129 w 2129"/>
                <a:gd name="T15" fmla="*/ 1300 h 3746"/>
                <a:gd name="T16" fmla="*/ 590 w 2129"/>
                <a:gd name="T17" fmla="*/ 0 h 3746"/>
                <a:gd name="T18" fmla="*/ 0 w 2129"/>
                <a:gd name="T19" fmla="*/ 211 h 3746"/>
                <a:gd name="T20" fmla="*/ 0 w 2129"/>
                <a:gd name="T21" fmla="*/ 256 h 3746"/>
                <a:gd name="T22" fmla="*/ 576 w 2129"/>
                <a:gd name="T23" fmla="*/ 53 h 3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29" h="3746">
                  <a:moveTo>
                    <a:pt x="576" y="53"/>
                  </a:moveTo>
                  <a:lnTo>
                    <a:pt x="580" y="49"/>
                  </a:lnTo>
                  <a:lnTo>
                    <a:pt x="2079" y="1318"/>
                  </a:lnTo>
                  <a:lnTo>
                    <a:pt x="1732" y="3245"/>
                  </a:lnTo>
                  <a:lnTo>
                    <a:pt x="337" y="3746"/>
                  </a:lnTo>
                  <a:lnTo>
                    <a:pt x="464" y="3746"/>
                  </a:lnTo>
                  <a:lnTo>
                    <a:pt x="1770" y="3276"/>
                  </a:lnTo>
                  <a:lnTo>
                    <a:pt x="2129" y="1300"/>
                  </a:lnTo>
                  <a:lnTo>
                    <a:pt x="590" y="0"/>
                  </a:lnTo>
                  <a:lnTo>
                    <a:pt x="0" y="211"/>
                  </a:lnTo>
                  <a:lnTo>
                    <a:pt x="0" y="256"/>
                  </a:lnTo>
                  <a:lnTo>
                    <a:pt x="576" y="53"/>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3" name="Freeform 81"/>
            <p:cNvSpPr>
              <a:spLocks/>
            </p:cNvSpPr>
            <p:nvPr/>
          </p:nvSpPr>
          <p:spPr bwMode="auto">
            <a:xfrm>
              <a:off x="18683641" y="451139"/>
              <a:ext cx="539751" cy="2690818"/>
            </a:xfrm>
            <a:custGeom>
              <a:avLst/>
              <a:gdLst>
                <a:gd name="T0" fmla="*/ 0 w 340"/>
                <a:gd name="T1" fmla="*/ 1695 h 1695"/>
                <a:gd name="T2" fmla="*/ 45 w 340"/>
                <a:gd name="T3" fmla="*/ 1650 h 1695"/>
                <a:gd name="T4" fmla="*/ 340 w 340"/>
                <a:gd name="T5" fmla="*/ 31 h 1695"/>
                <a:gd name="T6" fmla="*/ 309 w 340"/>
                <a:gd name="T7" fmla="*/ 0 h 1695"/>
                <a:gd name="T8" fmla="*/ 0 w 340"/>
                <a:gd name="T9" fmla="*/ 1695 h 1695"/>
              </a:gdLst>
              <a:ahLst/>
              <a:cxnLst>
                <a:cxn ang="0">
                  <a:pos x="T0" y="T1"/>
                </a:cxn>
                <a:cxn ang="0">
                  <a:pos x="T2" y="T3"/>
                </a:cxn>
                <a:cxn ang="0">
                  <a:pos x="T4" y="T5"/>
                </a:cxn>
                <a:cxn ang="0">
                  <a:pos x="T6" y="T7"/>
                </a:cxn>
                <a:cxn ang="0">
                  <a:pos x="T8" y="T9"/>
                </a:cxn>
              </a:cxnLst>
              <a:rect l="0" t="0" r="r" b="b"/>
              <a:pathLst>
                <a:path w="340" h="1695">
                  <a:moveTo>
                    <a:pt x="0" y="1695"/>
                  </a:moveTo>
                  <a:lnTo>
                    <a:pt x="45" y="1650"/>
                  </a:lnTo>
                  <a:lnTo>
                    <a:pt x="340" y="31"/>
                  </a:lnTo>
                  <a:lnTo>
                    <a:pt x="309" y="0"/>
                  </a:lnTo>
                  <a:lnTo>
                    <a:pt x="0" y="1695"/>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4" name="Freeform 82"/>
            <p:cNvSpPr>
              <a:spLocks/>
            </p:cNvSpPr>
            <p:nvPr/>
          </p:nvSpPr>
          <p:spPr bwMode="auto">
            <a:xfrm>
              <a:off x="16180148" y="-2436529"/>
              <a:ext cx="646114" cy="546101"/>
            </a:xfrm>
            <a:custGeom>
              <a:avLst/>
              <a:gdLst>
                <a:gd name="T0" fmla="*/ 407 w 407"/>
                <a:gd name="T1" fmla="*/ 344 h 344"/>
                <a:gd name="T2" fmla="*/ 94 w 407"/>
                <a:gd name="T3" fmla="*/ 32 h 344"/>
                <a:gd name="T4" fmla="*/ 56 w 407"/>
                <a:gd name="T5" fmla="*/ 0 h 344"/>
                <a:gd name="T6" fmla="*/ 0 w 407"/>
                <a:gd name="T7" fmla="*/ 0 h 344"/>
                <a:gd name="T8" fmla="*/ 407 w 407"/>
                <a:gd name="T9" fmla="*/ 344 h 344"/>
              </a:gdLst>
              <a:ahLst/>
              <a:cxnLst>
                <a:cxn ang="0">
                  <a:pos x="T0" y="T1"/>
                </a:cxn>
                <a:cxn ang="0">
                  <a:pos x="T2" y="T3"/>
                </a:cxn>
                <a:cxn ang="0">
                  <a:pos x="T4" y="T5"/>
                </a:cxn>
                <a:cxn ang="0">
                  <a:pos x="T6" y="T7"/>
                </a:cxn>
                <a:cxn ang="0">
                  <a:pos x="T8" y="T9"/>
                </a:cxn>
              </a:cxnLst>
              <a:rect l="0" t="0" r="r" b="b"/>
              <a:pathLst>
                <a:path w="407" h="344">
                  <a:moveTo>
                    <a:pt x="407" y="344"/>
                  </a:moveTo>
                  <a:lnTo>
                    <a:pt x="94" y="32"/>
                  </a:lnTo>
                  <a:lnTo>
                    <a:pt x="56" y="0"/>
                  </a:lnTo>
                  <a:lnTo>
                    <a:pt x="0" y="0"/>
                  </a:lnTo>
                  <a:lnTo>
                    <a:pt x="407" y="344"/>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5" name="Freeform 83"/>
            <p:cNvSpPr>
              <a:spLocks/>
            </p:cNvSpPr>
            <p:nvPr/>
          </p:nvSpPr>
          <p:spPr bwMode="auto">
            <a:xfrm>
              <a:off x="14584707" y="-1357027"/>
              <a:ext cx="3167070" cy="5729299"/>
            </a:xfrm>
            <a:custGeom>
              <a:avLst/>
              <a:gdLst>
                <a:gd name="T0" fmla="*/ 551 w 1995"/>
                <a:gd name="T1" fmla="*/ 52 h 3609"/>
                <a:gd name="T2" fmla="*/ 555 w 1995"/>
                <a:gd name="T3" fmla="*/ 49 h 3609"/>
                <a:gd name="T4" fmla="*/ 1949 w 1995"/>
                <a:gd name="T5" fmla="*/ 1226 h 3609"/>
                <a:gd name="T6" fmla="*/ 1623 w 1995"/>
                <a:gd name="T7" fmla="*/ 3017 h 3609"/>
                <a:gd name="T8" fmla="*/ 0 w 1995"/>
                <a:gd name="T9" fmla="*/ 3598 h 3609"/>
                <a:gd name="T10" fmla="*/ 0 w 1995"/>
                <a:gd name="T11" fmla="*/ 3609 h 3609"/>
                <a:gd name="T12" fmla="*/ 109 w 1995"/>
                <a:gd name="T13" fmla="*/ 3609 h 3609"/>
                <a:gd name="T14" fmla="*/ 1661 w 1995"/>
                <a:gd name="T15" fmla="*/ 3052 h 3609"/>
                <a:gd name="T16" fmla="*/ 1995 w 1995"/>
                <a:gd name="T17" fmla="*/ 1209 h 3609"/>
                <a:gd name="T18" fmla="*/ 566 w 1995"/>
                <a:gd name="T19" fmla="*/ 0 h 3609"/>
                <a:gd name="T20" fmla="*/ 0 w 1995"/>
                <a:gd name="T21" fmla="*/ 203 h 3609"/>
                <a:gd name="T22" fmla="*/ 0 w 1995"/>
                <a:gd name="T23" fmla="*/ 249 h 3609"/>
                <a:gd name="T24" fmla="*/ 551 w 1995"/>
                <a:gd name="T25" fmla="*/ 52 h 3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95" h="3609">
                  <a:moveTo>
                    <a:pt x="551" y="52"/>
                  </a:moveTo>
                  <a:lnTo>
                    <a:pt x="555" y="49"/>
                  </a:lnTo>
                  <a:lnTo>
                    <a:pt x="1949" y="1226"/>
                  </a:lnTo>
                  <a:lnTo>
                    <a:pt x="1623" y="3017"/>
                  </a:lnTo>
                  <a:lnTo>
                    <a:pt x="0" y="3598"/>
                  </a:lnTo>
                  <a:lnTo>
                    <a:pt x="0" y="3609"/>
                  </a:lnTo>
                  <a:lnTo>
                    <a:pt x="109" y="3609"/>
                  </a:lnTo>
                  <a:lnTo>
                    <a:pt x="1661" y="3052"/>
                  </a:lnTo>
                  <a:lnTo>
                    <a:pt x="1995" y="1209"/>
                  </a:lnTo>
                  <a:lnTo>
                    <a:pt x="566" y="0"/>
                  </a:lnTo>
                  <a:lnTo>
                    <a:pt x="0" y="203"/>
                  </a:lnTo>
                  <a:lnTo>
                    <a:pt x="0" y="249"/>
                  </a:lnTo>
                  <a:lnTo>
                    <a:pt x="551" y="52"/>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6" name="Freeform 84"/>
            <p:cNvSpPr>
              <a:spLocks/>
            </p:cNvSpPr>
            <p:nvPr/>
          </p:nvSpPr>
          <p:spPr bwMode="auto">
            <a:xfrm>
              <a:off x="14584707" y="266989"/>
              <a:ext cx="1611316" cy="2597155"/>
            </a:xfrm>
            <a:custGeom>
              <a:avLst/>
              <a:gdLst>
                <a:gd name="T0" fmla="*/ 369 w 1015"/>
                <a:gd name="T1" fmla="*/ 60 h 1636"/>
                <a:gd name="T2" fmla="*/ 962 w 1015"/>
                <a:gd name="T3" fmla="*/ 557 h 1636"/>
                <a:gd name="T4" fmla="*/ 822 w 1015"/>
                <a:gd name="T5" fmla="*/ 1317 h 1636"/>
                <a:gd name="T6" fmla="*/ 95 w 1015"/>
                <a:gd name="T7" fmla="*/ 1580 h 1636"/>
                <a:gd name="T8" fmla="*/ 0 w 1015"/>
                <a:gd name="T9" fmla="*/ 1503 h 1636"/>
                <a:gd name="T10" fmla="*/ 0 w 1015"/>
                <a:gd name="T11" fmla="*/ 1570 h 1636"/>
                <a:gd name="T12" fmla="*/ 84 w 1015"/>
                <a:gd name="T13" fmla="*/ 1636 h 1636"/>
                <a:gd name="T14" fmla="*/ 868 w 1015"/>
                <a:gd name="T15" fmla="*/ 1356 h 1636"/>
                <a:gd name="T16" fmla="*/ 1015 w 1015"/>
                <a:gd name="T17" fmla="*/ 536 h 1636"/>
                <a:gd name="T18" fmla="*/ 379 w 1015"/>
                <a:gd name="T19" fmla="*/ 0 h 1636"/>
                <a:gd name="T20" fmla="*/ 0 w 1015"/>
                <a:gd name="T21" fmla="*/ 137 h 1636"/>
                <a:gd name="T22" fmla="*/ 0 w 1015"/>
                <a:gd name="T23" fmla="*/ 189 h 1636"/>
                <a:gd name="T24" fmla="*/ 369 w 1015"/>
                <a:gd name="T25" fmla="*/ 60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5" h="1636">
                  <a:moveTo>
                    <a:pt x="369" y="60"/>
                  </a:moveTo>
                  <a:lnTo>
                    <a:pt x="962" y="557"/>
                  </a:lnTo>
                  <a:lnTo>
                    <a:pt x="822" y="1317"/>
                  </a:lnTo>
                  <a:lnTo>
                    <a:pt x="95" y="1580"/>
                  </a:lnTo>
                  <a:lnTo>
                    <a:pt x="0" y="1503"/>
                  </a:lnTo>
                  <a:lnTo>
                    <a:pt x="0" y="1570"/>
                  </a:lnTo>
                  <a:lnTo>
                    <a:pt x="84" y="1636"/>
                  </a:lnTo>
                  <a:lnTo>
                    <a:pt x="868" y="1356"/>
                  </a:lnTo>
                  <a:lnTo>
                    <a:pt x="1015" y="536"/>
                  </a:lnTo>
                  <a:lnTo>
                    <a:pt x="379" y="0"/>
                  </a:lnTo>
                  <a:lnTo>
                    <a:pt x="0" y="137"/>
                  </a:lnTo>
                  <a:lnTo>
                    <a:pt x="0" y="189"/>
                  </a:lnTo>
                  <a:lnTo>
                    <a:pt x="369" y="60"/>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7" name="Freeform 85"/>
            <p:cNvSpPr>
              <a:spLocks/>
            </p:cNvSpPr>
            <p:nvPr/>
          </p:nvSpPr>
          <p:spPr bwMode="auto">
            <a:xfrm>
              <a:off x="18923354" y="611477"/>
              <a:ext cx="461964" cy="2292355"/>
            </a:xfrm>
            <a:custGeom>
              <a:avLst/>
              <a:gdLst>
                <a:gd name="T0" fmla="*/ 0 w 291"/>
                <a:gd name="T1" fmla="*/ 1444 h 1444"/>
                <a:gd name="T2" fmla="*/ 42 w 291"/>
                <a:gd name="T3" fmla="*/ 1398 h 1444"/>
                <a:gd name="T4" fmla="*/ 291 w 291"/>
                <a:gd name="T5" fmla="*/ 32 h 1444"/>
                <a:gd name="T6" fmla="*/ 260 w 291"/>
                <a:gd name="T7" fmla="*/ 0 h 1444"/>
                <a:gd name="T8" fmla="*/ 0 w 291"/>
                <a:gd name="T9" fmla="*/ 1444 h 1444"/>
              </a:gdLst>
              <a:ahLst/>
              <a:cxnLst>
                <a:cxn ang="0">
                  <a:pos x="T0" y="T1"/>
                </a:cxn>
                <a:cxn ang="0">
                  <a:pos x="T2" y="T3"/>
                </a:cxn>
                <a:cxn ang="0">
                  <a:pos x="T4" y="T5"/>
                </a:cxn>
                <a:cxn ang="0">
                  <a:pos x="T6" y="T7"/>
                </a:cxn>
                <a:cxn ang="0">
                  <a:pos x="T8" y="T9"/>
                </a:cxn>
              </a:cxnLst>
              <a:rect l="0" t="0" r="r" b="b"/>
              <a:pathLst>
                <a:path w="291" h="1444">
                  <a:moveTo>
                    <a:pt x="0" y="1444"/>
                  </a:moveTo>
                  <a:lnTo>
                    <a:pt x="42" y="1398"/>
                  </a:lnTo>
                  <a:lnTo>
                    <a:pt x="291" y="32"/>
                  </a:lnTo>
                  <a:lnTo>
                    <a:pt x="260" y="0"/>
                  </a:lnTo>
                  <a:lnTo>
                    <a:pt x="0" y="1444"/>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8" name="Freeform 86"/>
            <p:cNvSpPr>
              <a:spLocks/>
            </p:cNvSpPr>
            <p:nvPr/>
          </p:nvSpPr>
          <p:spPr bwMode="auto">
            <a:xfrm>
              <a:off x="14584707" y="917865"/>
              <a:ext cx="992190" cy="1301753"/>
            </a:xfrm>
            <a:custGeom>
              <a:avLst/>
              <a:gdLst>
                <a:gd name="T0" fmla="*/ 292 w 625"/>
                <a:gd name="T1" fmla="*/ 63 h 820"/>
                <a:gd name="T2" fmla="*/ 295 w 625"/>
                <a:gd name="T3" fmla="*/ 59 h 820"/>
                <a:gd name="T4" fmla="*/ 566 w 625"/>
                <a:gd name="T5" fmla="*/ 291 h 820"/>
                <a:gd name="T6" fmla="*/ 502 w 625"/>
                <a:gd name="T7" fmla="*/ 638 h 820"/>
                <a:gd name="T8" fmla="*/ 169 w 625"/>
                <a:gd name="T9" fmla="*/ 757 h 820"/>
                <a:gd name="T10" fmla="*/ 169 w 625"/>
                <a:gd name="T11" fmla="*/ 757 h 820"/>
                <a:gd name="T12" fmla="*/ 0 w 625"/>
                <a:gd name="T13" fmla="*/ 617 h 820"/>
                <a:gd name="T14" fmla="*/ 0 w 625"/>
                <a:gd name="T15" fmla="*/ 687 h 820"/>
                <a:gd name="T16" fmla="*/ 158 w 625"/>
                <a:gd name="T17" fmla="*/ 820 h 820"/>
                <a:gd name="T18" fmla="*/ 551 w 625"/>
                <a:gd name="T19" fmla="*/ 676 h 820"/>
                <a:gd name="T20" fmla="*/ 625 w 625"/>
                <a:gd name="T21" fmla="*/ 270 h 820"/>
                <a:gd name="T22" fmla="*/ 306 w 625"/>
                <a:gd name="T23" fmla="*/ 0 h 820"/>
                <a:gd name="T24" fmla="*/ 0 w 625"/>
                <a:gd name="T25" fmla="*/ 109 h 820"/>
                <a:gd name="T26" fmla="*/ 0 w 625"/>
                <a:gd name="T27" fmla="*/ 165 h 820"/>
                <a:gd name="T28" fmla="*/ 292 w 625"/>
                <a:gd name="T29" fmla="*/ 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5" h="820">
                  <a:moveTo>
                    <a:pt x="292" y="63"/>
                  </a:moveTo>
                  <a:lnTo>
                    <a:pt x="295" y="59"/>
                  </a:lnTo>
                  <a:lnTo>
                    <a:pt x="566" y="291"/>
                  </a:lnTo>
                  <a:lnTo>
                    <a:pt x="502" y="638"/>
                  </a:lnTo>
                  <a:lnTo>
                    <a:pt x="169" y="757"/>
                  </a:lnTo>
                  <a:lnTo>
                    <a:pt x="169" y="757"/>
                  </a:lnTo>
                  <a:lnTo>
                    <a:pt x="0" y="617"/>
                  </a:lnTo>
                  <a:lnTo>
                    <a:pt x="0" y="687"/>
                  </a:lnTo>
                  <a:lnTo>
                    <a:pt x="158" y="820"/>
                  </a:lnTo>
                  <a:lnTo>
                    <a:pt x="551" y="676"/>
                  </a:lnTo>
                  <a:lnTo>
                    <a:pt x="625" y="270"/>
                  </a:lnTo>
                  <a:lnTo>
                    <a:pt x="306" y="0"/>
                  </a:lnTo>
                  <a:lnTo>
                    <a:pt x="0" y="109"/>
                  </a:lnTo>
                  <a:lnTo>
                    <a:pt x="0" y="165"/>
                  </a:lnTo>
                  <a:lnTo>
                    <a:pt x="292" y="63"/>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sp>
          <p:nvSpPr>
            <p:cNvPr id="199" name="Freeform 87"/>
            <p:cNvSpPr>
              <a:spLocks/>
            </p:cNvSpPr>
            <p:nvPr/>
          </p:nvSpPr>
          <p:spPr bwMode="auto">
            <a:xfrm>
              <a:off x="14584707" y="-1679290"/>
              <a:ext cx="3479808" cy="6051562"/>
            </a:xfrm>
            <a:custGeom>
              <a:avLst/>
              <a:gdLst>
                <a:gd name="T0" fmla="*/ 590 w 2192"/>
                <a:gd name="T1" fmla="*/ 49 h 3812"/>
                <a:gd name="T2" fmla="*/ 594 w 2192"/>
                <a:gd name="T3" fmla="*/ 49 h 3812"/>
                <a:gd name="T4" fmla="*/ 2146 w 2192"/>
                <a:gd name="T5" fmla="*/ 1359 h 3812"/>
                <a:gd name="T6" fmla="*/ 1784 w 2192"/>
                <a:gd name="T7" fmla="*/ 3353 h 3812"/>
                <a:gd name="T8" fmla="*/ 1784 w 2192"/>
                <a:gd name="T9" fmla="*/ 3356 h 3812"/>
                <a:gd name="T10" fmla="*/ 516 w 2192"/>
                <a:gd name="T11" fmla="*/ 3812 h 3812"/>
                <a:gd name="T12" fmla="*/ 643 w 2192"/>
                <a:gd name="T13" fmla="*/ 3812 h 3812"/>
                <a:gd name="T14" fmla="*/ 1823 w 2192"/>
                <a:gd name="T15" fmla="*/ 3388 h 3812"/>
                <a:gd name="T16" fmla="*/ 2192 w 2192"/>
                <a:gd name="T17" fmla="*/ 1342 h 3812"/>
                <a:gd name="T18" fmla="*/ 601 w 2192"/>
                <a:gd name="T19" fmla="*/ 0 h 3812"/>
                <a:gd name="T20" fmla="*/ 0 w 2192"/>
                <a:gd name="T21" fmla="*/ 213 h 3812"/>
                <a:gd name="T22" fmla="*/ 0 w 2192"/>
                <a:gd name="T23" fmla="*/ 259 h 3812"/>
                <a:gd name="T24" fmla="*/ 590 w 2192"/>
                <a:gd name="T25" fmla="*/ 49 h 3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92" h="3812">
                  <a:moveTo>
                    <a:pt x="590" y="49"/>
                  </a:moveTo>
                  <a:lnTo>
                    <a:pt x="594" y="49"/>
                  </a:lnTo>
                  <a:lnTo>
                    <a:pt x="2146" y="1359"/>
                  </a:lnTo>
                  <a:lnTo>
                    <a:pt x="1784" y="3353"/>
                  </a:lnTo>
                  <a:lnTo>
                    <a:pt x="1784" y="3356"/>
                  </a:lnTo>
                  <a:lnTo>
                    <a:pt x="516" y="3812"/>
                  </a:lnTo>
                  <a:lnTo>
                    <a:pt x="643" y="3812"/>
                  </a:lnTo>
                  <a:lnTo>
                    <a:pt x="1823" y="3388"/>
                  </a:lnTo>
                  <a:lnTo>
                    <a:pt x="2192" y="1342"/>
                  </a:lnTo>
                  <a:lnTo>
                    <a:pt x="601" y="0"/>
                  </a:lnTo>
                  <a:lnTo>
                    <a:pt x="0" y="213"/>
                  </a:lnTo>
                  <a:lnTo>
                    <a:pt x="0" y="259"/>
                  </a:lnTo>
                  <a:lnTo>
                    <a:pt x="590" y="49"/>
                  </a:lnTo>
                  <a:close/>
                </a:path>
              </a:pathLst>
            </a:custGeom>
            <a:grpFill/>
            <a:ln w="222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en-US"/>
            </a:p>
          </p:txBody>
        </p:sp>
      </p:grpSp>
      <p:grpSp>
        <p:nvGrpSpPr>
          <p:cNvPr id="104" name="Group 103"/>
          <p:cNvGrpSpPr/>
          <p:nvPr/>
        </p:nvGrpSpPr>
        <p:grpSpPr>
          <a:xfrm>
            <a:off x="48021" y="2762161"/>
            <a:ext cx="4431232" cy="1773178"/>
            <a:chOff x="963024" y="2751909"/>
            <a:chExt cx="4431232" cy="1773178"/>
          </a:xfrm>
        </p:grpSpPr>
        <p:sp>
          <p:nvSpPr>
            <p:cNvPr id="125" name="TextBox 124">
              <a:extLst>
                <a:ext uri="{FF2B5EF4-FFF2-40B4-BE49-F238E27FC236}">
                  <a16:creationId xmlns:a16="http://schemas.microsoft.com/office/drawing/2014/main" id="{5AD7909D-756C-4C73-B74F-05F83E5B958B}"/>
                </a:ext>
              </a:extLst>
            </p:cNvPr>
            <p:cNvSpPr txBox="1"/>
            <p:nvPr/>
          </p:nvSpPr>
          <p:spPr>
            <a:xfrm>
              <a:off x="963024" y="3398265"/>
              <a:ext cx="4431232" cy="1015663"/>
            </a:xfrm>
            <a:prstGeom prst="rect">
              <a:avLst/>
            </a:prstGeom>
            <a:noFill/>
          </p:spPr>
          <p:txBody>
            <a:bodyPr wrap="square" rtlCol="0">
              <a:spAutoFit/>
            </a:bodyPr>
            <a:lstStyle/>
            <a:p>
              <a:pPr algn="ctr"/>
              <a:r>
                <a:rPr lang="en-US" sz="6000" b="1" dirty="0" smtClean="0">
                  <a:solidFill>
                    <a:schemeClr val="bg1">
                      <a:alpha val="85000"/>
                    </a:schemeClr>
                  </a:solidFill>
                  <a:latin typeface="Montserrat" panose="00000500000000000000" pitchFamily="50" charset="0"/>
                  <a:ea typeface="Montserrat Light" charset="0"/>
                  <a:cs typeface="Montserrat Light" charset="0"/>
                </a:rPr>
                <a:t>Fitness</a:t>
              </a:r>
              <a:endParaRPr lang="en-US" sz="6000" b="1" dirty="0">
                <a:solidFill>
                  <a:schemeClr val="bg1">
                    <a:alpha val="85000"/>
                  </a:schemeClr>
                </a:solidFill>
                <a:latin typeface="Montserrat" panose="00000500000000000000" pitchFamily="50" charset="0"/>
                <a:ea typeface="Montserrat Light" charset="0"/>
                <a:cs typeface="Montserrat Light" charset="0"/>
              </a:endParaRPr>
            </a:p>
          </p:txBody>
        </p:sp>
        <p:sp>
          <p:nvSpPr>
            <p:cNvPr id="132" name="Rectangle 131">
              <a:extLst>
                <a:ext uri="{FF2B5EF4-FFF2-40B4-BE49-F238E27FC236}">
                  <a16:creationId xmlns:a16="http://schemas.microsoft.com/office/drawing/2014/main" id="{BE6E99F8-3418-4C5D-A5C5-01AD033B7C96}"/>
                </a:ext>
              </a:extLst>
            </p:cNvPr>
            <p:cNvSpPr/>
            <p:nvPr/>
          </p:nvSpPr>
          <p:spPr>
            <a:xfrm>
              <a:off x="1694475" y="4186533"/>
              <a:ext cx="2538581" cy="338554"/>
            </a:xfrm>
            <a:prstGeom prst="rect">
              <a:avLst/>
            </a:prstGeom>
          </p:spPr>
          <p:txBody>
            <a:bodyPr wrap="square">
              <a:spAutoFit/>
            </a:bodyPr>
            <a:lstStyle/>
            <a:p>
              <a:r>
                <a:rPr lang="en-US" sz="1600" spc="200" dirty="0" smtClean="0">
                  <a:solidFill>
                    <a:schemeClr val="bg1"/>
                  </a:solidFill>
                  <a:effectLst>
                    <a:outerShdw blurRad="38100" dist="38100" dir="2700000" algn="tl">
                      <a:srgbClr val="000000">
                        <a:alpha val="43137"/>
                      </a:srgbClr>
                    </a:outerShdw>
                  </a:effectLst>
                  <a:latin typeface="Montserrat" panose="00000500000000000000" pitchFamily="50" charset="0"/>
                  <a:ea typeface="PT Sans" panose="020B0503020203020204" pitchFamily="34" charset="0"/>
                  <a:cs typeface="Arial" panose="020B0604020202020204" pitchFamily="34" charset="0"/>
                  <a:sym typeface="Montserrat-Regular" charset="0"/>
                </a:rPr>
                <a:t>Example text here</a:t>
              </a:r>
              <a:endParaRPr lang="en-US" sz="1600" dirty="0">
                <a:solidFill>
                  <a:schemeClr val="bg1"/>
                </a:solidFill>
                <a:effectLst>
                  <a:outerShdw blurRad="38100" dist="38100" dir="2700000" algn="tl">
                    <a:srgbClr val="000000">
                      <a:alpha val="43137"/>
                    </a:srgbClr>
                  </a:outerShdw>
                </a:effectLst>
                <a:latin typeface="Montserrat" panose="00000500000000000000" pitchFamily="50" charset="0"/>
                <a:ea typeface="PT Sans" panose="020B0503020203020204" pitchFamily="34" charset="0"/>
                <a:cs typeface="Arial" panose="020B0604020202020204" pitchFamily="34" charset="0"/>
                <a:sym typeface="Montserrat-Regular" charset="0"/>
              </a:endParaRPr>
            </a:p>
          </p:txBody>
        </p:sp>
        <p:sp>
          <p:nvSpPr>
            <p:cNvPr id="102" name="Freeform 98"/>
            <p:cNvSpPr>
              <a:spLocks noEditPoints="1"/>
            </p:cNvSpPr>
            <p:nvPr/>
          </p:nvSpPr>
          <p:spPr bwMode="auto">
            <a:xfrm>
              <a:off x="1807033" y="2751909"/>
              <a:ext cx="1184129" cy="681180"/>
            </a:xfrm>
            <a:custGeom>
              <a:avLst/>
              <a:gdLst>
                <a:gd name="T0" fmla="*/ 113 w 120"/>
                <a:gd name="T1" fmla="*/ 21 h 68"/>
                <a:gd name="T2" fmla="*/ 111 w 120"/>
                <a:gd name="T3" fmla="*/ 19 h 68"/>
                <a:gd name="T4" fmla="*/ 99 w 120"/>
                <a:gd name="T5" fmla="*/ 11 h 68"/>
                <a:gd name="T6" fmla="*/ 97 w 120"/>
                <a:gd name="T7" fmla="*/ 2 h 68"/>
                <a:gd name="T8" fmla="*/ 84 w 120"/>
                <a:gd name="T9" fmla="*/ 7 h 68"/>
                <a:gd name="T10" fmla="*/ 36 w 120"/>
                <a:gd name="T11" fmla="*/ 26 h 68"/>
                <a:gd name="T12" fmla="*/ 33 w 120"/>
                <a:gd name="T13" fmla="*/ 2 h 68"/>
                <a:gd name="T14" fmla="*/ 21 w 120"/>
                <a:gd name="T15" fmla="*/ 7 h 68"/>
                <a:gd name="T16" fmla="*/ 17 w 120"/>
                <a:gd name="T17" fmla="*/ 11 h 68"/>
                <a:gd name="T18" fmla="*/ 9 w 120"/>
                <a:gd name="T19" fmla="*/ 18 h 68"/>
                <a:gd name="T20" fmla="*/ 7 w 120"/>
                <a:gd name="T21" fmla="*/ 21 h 68"/>
                <a:gd name="T22" fmla="*/ 0 w 120"/>
                <a:gd name="T23" fmla="*/ 28 h 68"/>
                <a:gd name="T24" fmla="*/ 2 w 120"/>
                <a:gd name="T25" fmla="*/ 45 h 68"/>
                <a:gd name="T26" fmla="*/ 9 w 120"/>
                <a:gd name="T27" fmla="*/ 47 h 68"/>
                <a:gd name="T28" fmla="*/ 11 w 120"/>
                <a:gd name="T29" fmla="*/ 55 h 68"/>
                <a:gd name="T30" fmla="*/ 21 w 120"/>
                <a:gd name="T31" fmla="*/ 56 h 68"/>
                <a:gd name="T32" fmla="*/ 23 w 120"/>
                <a:gd name="T33" fmla="*/ 66 h 68"/>
                <a:gd name="T34" fmla="*/ 33 w 120"/>
                <a:gd name="T35" fmla="*/ 66 h 68"/>
                <a:gd name="T36" fmla="*/ 36 w 120"/>
                <a:gd name="T37" fmla="*/ 41 h 68"/>
                <a:gd name="T38" fmla="*/ 84 w 120"/>
                <a:gd name="T39" fmla="*/ 61 h 68"/>
                <a:gd name="T40" fmla="*/ 92 w 120"/>
                <a:gd name="T41" fmla="*/ 68 h 68"/>
                <a:gd name="T42" fmla="*/ 99 w 120"/>
                <a:gd name="T43" fmla="*/ 61 h 68"/>
                <a:gd name="T44" fmla="*/ 103 w 120"/>
                <a:gd name="T45" fmla="*/ 56 h 68"/>
                <a:gd name="T46" fmla="*/ 111 w 120"/>
                <a:gd name="T47" fmla="*/ 47 h 68"/>
                <a:gd name="T48" fmla="*/ 118 w 120"/>
                <a:gd name="T49" fmla="*/ 45 h 68"/>
                <a:gd name="T50" fmla="*/ 120 w 120"/>
                <a:gd name="T51" fmla="*/ 28 h 68"/>
                <a:gd name="T52" fmla="*/ 7 w 120"/>
                <a:gd name="T53" fmla="*/ 43 h 68"/>
                <a:gd name="T54" fmla="*/ 4 w 120"/>
                <a:gd name="T55" fmla="*/ 39 h 68"/>
                <a:gd name="T56" fmla="*/ 5 w 120"/>
                <a:gd name="T57" fmla="*/ 26 h 68"/>
                <a:gd name="T58" fmla="*/ 9 w 120"/>
                <a:gd name="T59" fmla="*/ 25 h 68"/>
                <a:gd name="T60" fmla="*/ 7 w 120"/>
                <a:gd name="T61" fmla="*/ 43 h 68"/>
                <a:gd name="T62" fmla="*/ 14 w 120"/>
                <a:gd name="T63" fmla="*/ 52 h 68"/>
                <a:gd name="T64" fmla="*/ 13 w 120"/>
                <a:gd name="T65" fmla="*/ 18 h 68"/>
                <a:gd name="T66" fmla="*/ 17 w 120"/>
                <a:gd name="T67" fmla="*/ 15 h 68"/>
                <a:gd name="T68" fmla="*/ 21 w 120"/>
                <a:gd name="T69" fmla="*/ 53 h 68"/>
                <a:gd name="T70" fmla="*/ 32 w 120"/>
                <a:gd name="T71" fmla="*/ 61 h 68"/>
                <a:gd name="T72" fmla="*/ 25 w 120"/>
                <a:gd name="T73" fmla="*/ 63 h 68"/>
                <a:gd name="T74" fmla="*/ 24 w 120"/>
                <a:gd name="T75" fmla="*/ 7 h 68"/>
                <a:gd name="T76" fmla="*/ 28 w 120"/>
                <a:gd name="T77" fmla="*/ 4 h 68"/>
                <a:gd name="T78" fmla="*/ 32 w 120"/>
                <a:gd name="T79" fmla="*/ 7 h 68"/>
                <a:gd name="T80" fmla="*/ 36 w 120"/>
                <a:gd name="T81" fmla="*/ 38 h 68"/>
                <a:gd name="T82" fmla="*/ 84 w 120"/>
                <a:gd name="T83" fmla="*/ 30 h 68"/>
                <a:gd name="T84" fmla="*/ 36 w 120"/>
                <a:gd name="T85" fmla="*/ 38 h 68"/>
                <a:gd name="T86" fmla="*/ 95 w 120"/>
                <a:gd name="T87" fmla="*/ 63 h 68"/>
                <a:gd name="T88" fmla="*/ 88 w 120"/>
                <a:gd name="T89" fmla="*/ 61 h 68"/>
                <a:gd name="T90" fmla="*/ 89 w 120"/>
                <a:gd name="T91" fmla="*/ 5 h 68"/>
                <a:gd name="T92" fmla="*/ 95 w 120"/>
                <a:gd name="T93" fmla="*/ 5 h 68"/>
                <a:gd name="T94" fmla="*/ 96 w 120"/>
                <a:gd name="T95" fmla="*/ 61 h 68"/>
                <a:gd name="T96" fmla="*/ 103 w 120"/>
                <a:gd name="T97" fmla="*/ 53 h 68"/>
                <a:gd name="T98" fmla="*/ 99 w 120"/>
                <a:gd name="T99" fmla="*/ 15 h 68"/>
                <a:gd name="T100" fmla="*/ 107 w 120"/>
                <a:gd name="T101" fmla="*/ 19 h 68"/>
                <a:gd name="T102" fmla="*/ 116 w 120"/>
                <a:gd name="T103" fmla="*/ 40 h 68"/>
                <a:gd name="T104" fmla="*/ 113 w 120"/>
                <a:gd name="T105" fmla="*/ 43 h 68"/>
                <a:gd name="T106" fmla="*/ 111 w 120"/>
                <a:gd name="T107" fmla="*/ 25 h 68"/>
                <a:gd name="T108" fmla="*/ 115 w 120"/>
                <a:gd name="T109" fmla="*/ 26 h 68"/>
                <a:gd name="T110" fmla="*/ 116 w 120"/>
                <a:gd name="T111" fmla="*/ 40 h 68"/>
                <a:gd name="T112" fmla="*/ 116 w 120"/>
                <a:gd name="T113" fmla="*/ 4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0" h="68">
                  <a:moveTo>
                    <a:pt x="118" y="23"/>
                  </a:moveTo>
                  <a:cubicBezTo>
                    <a:pt x="117" y="22"/>
                    <a:pt x="115" y="21"/>
                    <a:pt x="113" y="21"/>
                  </a:cubicBezTo>
                  <a:cubicBezTo>
                    <a:pt x="111" y="21"/>
                    <a:pt x="111" y="21"/>
                    <a:pt x="111" y="21"/>
                  </a:cubicBezTo>
                  <a:cubicBezTo>
                    <a:pt x="111" y="19"/>
                    <a:pt x="111" y="19"/>
                    <a:pt x="111" y="19"/>
                  </a:cubicBezTo>
                  <a:cubicBezTo>
                    <a:pt x="111" y="15"/>
                    <a:pt x="107" y="11"/>
                    <a:pt x="103" y="11"/>
                  </a:cubicBezTo>
                  <a:cubicBezTo>
                    <a:pt x="99" y="11"/>
                    <a:pt x="99" y="11"/>
                    <a:pt x="99" y="11"/>
                  </a:cubicBezTo>
                  <a:cubicBezTo>
                    <a:pt x="99" y="7"/>
                    <a:pt x="99" y="7"/>
                    <a:pt x="99" y="7"/>
                  </a:cubicBezTo>
                  <a:cubicBezTo>
                    <a:pt x="99" y="5"/>
                    <a:pt x="99" y="4"/>
                    <a:pt x="97" y="2"/>
                  </a:cubicBezTo>
                  <a:cubicBezTo>
                    <a:pt x="94" y="0"/>
                    <a:pt x="89" y="0"/>
                    <a:pt x="87" y="2"/>
                  </a:cubicBezTo>
                  <a:cubicBezTo>
                    <a:pt x="85" y="4"/>
                    <a:pt x="84" y="5"/>
                    <a:pt x="84" y="7"/>
                  </a:cubicBezTo>
                  <a:cubicBezTo>
                    <a:pt x="84" y="26"/>
                    <a:pt x="84" y="26"/>
                    <a:pt x="84" y="26"/>
                  </a:cubicBezTo>
                  <a:cubicBezTo>
                    <a:pt x="36" y="26"/>
                    <a:pt x="36" y="26"/>
                    <a:pt x="36" y="26"/>
                  </a:cubicBezTo>
                  <a:cubicBezTo>
                    <a:pt x="36" y="7"/>
                    <a:pt x="36" y="7"/>
                    <a:pt x="36" y="7"/>
                  </a:cubicBezTo>
                  <a:cubicBezTo>
                    <a:pt x="36" y="5"/>
                    <a:pt x="35" y="4"/>
                    <a:pt x="33" y="2"/>
                  </a:cubicBezTo>
                  <a:cubicBezTo>
                    <a:pt x="31" y="0"/>
                    <a:pt x="26" y="0"/>
                    <a:pt x="23" y="2"/>
                  </a:cubicBezTo>
                  <a:cubicBezTo>
                    <a:pt x="21" y="4"/>
                    <a:pt x="21" y="5"/>
                    <a:pt x="21" y="7"/>
                  </a:cubicBezTo>
                  <a:cubicBezTo>
                    <a:pt x="21" y="11"/>
                    <a:pt x="21" y="11"/>
                    <a:pt x="21" y="11"/>
                  </a:cubicBezTo>
                  <a:cubicBezTo>
                    <a:pt x="17" y="11"/>
                    <a:pt x="17" y="11"/>
                    <a:pt x="17" y="11"/>
                  </a:cubicBezTo>
                  <a:cubicBezTo>
                    <a:pt x="15" y="11"/>
                    <a:pt x="13" y="12"/>
                    <a:pt x="11" y="13"/>
                  </a:cubicBezTo>
                  <a:cubicBezTo>
                    <a:pt x="10" y="15"/>
                    <a:pt x="9" y="16"/>
                    <a:pt x="9" y="18"/>
                  </a:cubicBezTo>
                  <a:cubicBezTo>
                    <a:pt x="9" y="21"/>
                    <a:pt x="9" y="21"/>
                    <a:pt x="9" y="21"/>
                  </a:cubicBezTo>
                  <a:cubicBezTo>
                    <a:pt x="7" y="21"/>
                    <a:pt x="7" y="21"/>
                    <a:pt x="7" y="21"/>
                  </a:cubicBezTo>
                  <a:cubicBezTo>
                    <a:pt x="5" y="21"/>
                    <a:pt x="3" y="22"/>
                    <a:pt x="2" y="23"/>
                  </a:cubicBezTo>
                  <a:cubicBezTo>
                    <a:pt x="1" y="25"/>
                    <a:pt x="0" y="27"/>
                    <a:pt x="0" y="28"/>
                  </a:cubicBezTo>
                  <a:cubicBezTo>
                    <a:pt x="0" y="39"/>
                    <a:pt x="0" y="39"/>
                    <a:pt x="0" y="39"/>
                  </a:cubicBezTo>
                  <a:cubicBezTo>
                    <a:pt x="0" y="41"/>
                    <a:pt x="1" y="43"/>
                    <a:pt x="2" y="45"/>
                  </a:cubicBezTo>
                  <a:cubicBezTo>
                    <a:pt x="3" y="46"/>
                    <a:pt x="5" y="47"/>
                    <a:pt x="7" y="47"/>
                  </a:cubicBezTo>
                  <a:cubicBezTo>
                    <a:pt x="9" y="47"/>
                    <a:pt x="9" y="47"/>
                    <a:pt x="9" y="47"/>
                  </a:cubicBezTo>
                  <a:cubicBezTo>
                    <a:pt x="9" y="50"/>
                    <a:pt x="9" y="50"/>
                    <a:pt x="9" y="50"/>
                  </a:cubicBezTo>
                  <a:cubicBezTo>
                    <a:pt x="9" y="52"/>
                    <a:pt x="10" y="53"/>
                    <a:pt x="11" y="55"/>
                  </a:cubicBezTo>
                  <a:cubicBezTo>
                    <a:pt x="13" y="56"/>
                    <a:pt x="15" y="56"/>
                    <a:pt x="17" y="56"/>
                  </a:cubicBezTo>
                  <a:cubicBezTo>
                    <a:pt x="21" y="56"/>
                    <a:pt x="21" y="56"/>
                    <a:pt x="21" y="56"/>
                  </a:cubicBezTo>
                  <a:cubicBezTo>
                    <a:pt x="21" y="61"/>
                    <a:pt x="21" y="61"/>
                    <a:pt x="21" y="61"/>
                  </a:cubicBezTo>
                  <a:cubicBezTo>
                    <a:pt x="21" y="62"/>
                    <a:pt x="21" y="64"/>
                    <a:pt x="23" y="66"/>
                  </a:cubicBezTo>
                  <a:cubicBezTo>
                    <a:pt x="24" y="67"/>
                    <a:pt x="26" y="68"/>
                    <a:pt x="28" y="68"/>
                  </a:cubicBezTo>
                  <a:cubicBezTo>
                    <a:pt x="30" y="68"/>
                    <a:pt x="32" y="67"/>
                    <a:pt x="33" y="66"/>
                  </a:cubicBezTo>
                  <a:cubicBezTo>
                    <a:pt x="35" y="64"/>
                    <a:pt x="36" y="62"/>
                    <a:pt x="36" y="61"/>
                  </a:cubicBezTo>
                  <a:cubicBezTo>
                    <a:pt x="36" y="41"/>
                    <a:pt x="36" y="41"/>
                    <a:pt x="36" y="41"/>
                  </a:cubicBezTo>
                  <a:cubicBezTo>
                    <a:pt x="84" y="41"/>
                    <a:pt x="84" y="41"/>
                    <a:pt x="84" y="41"/>
                  </a:cubicBezTo>
                  <a:cubicBezTo>
                    <a:pt x="84" y="61"/>
                    <a:pt x="84" y="61"/>
                    <a:pt x="84" y="61"/>
                  </a:cubicBezTo>
                  <a:cubicBezTo>
                    <a:pt x="84" y="62"/>
                    <a:pt x="85" y="64"/>
                    <a:pt x="87" y="66"/>
                  </a:cubicBezTo>
                  <a:cubicBezTo>
                    <a:pt x="88" y="67"/>
                    <a:pt x="90" y="68"/>
                    <a:pt x="92" y="68"/>
                  </a:cubicBezTo>
                  <a:cubicBezTo>
                    <a:pt x="94" y="68"/>
                    <a:pt x="96" y="67"/>
                    <a:pt x="97" y="66"/>
                  </a:cubicBezTo>
                  <a:cubicBezTo>
                    <a:pt x="99" y="64"/>
                    <a:pt x="99" y="62"/>
                    <a:pt x="99" y="61"/>
                  </a:cubicBezTo>
                  <a:cubicBezTo>
                    <a:pt x="99" y="56"/>
                    <a:pt x="99" y="56"/>
                    <a:pt x="99" y="56"/>
                  </a:cubicBezTo>
                  <a:cubicBezTo>
                    <a:pt x="103" y="56"/>
                    <a:pt x="103" y="56"/>
                    <a:pt x="103" y="56"/>
                  </a:cubicBezTo>
                  <a:cubicBezTo>
                    <a:pt x="107" y="56"/>
                    <a:pt x="111" y="53"/>
                    <a:pt x="111" y="49"/>
                  </a:cubicBezTo>
                  <a:cubicBezTo>
                    <a:pt x="111" y="47"/>
                    <a:pt x="111" y="47"/>
                    <a:pt x="111" y="47"/>
                  </a:cubicBezTo>
                  <a:cubicBezTo>
                    <a:pt x="113" y="47"/>
                    <a:pt x="113" y="47"/>
                    <a:pt x="113" y="47"/>
                  </a:cubicBezTo>
                  <a:cubicBezTo>
                    <a:pt x="115" y="47"/>
                    <a:pt x="117" y="46"/>
                    <a:pt x="118" y="45"/>
                  </a:cubicBezTo>
                  <a:cubicBezTo>
                    <a:pt x="119" y="43"/>
                    <a:pt x="120" y="41"/>
                    <a:pt x="120" y="40"/>
                  </a:cubicBezTo>
                  <a:cubicBezTo>
                    <a:pt x="120" y="28"/>
                    <a:pt x="120" y="28"/>
                    <a:pt x="120" y="28"/>
                  </a:cubicBezTo>
                  <a:cubicBezTo>
                    <a:pt x="120" y="26"/>
                    <a:pt x="119" y="25"/>
                    <a:pt x="118" y="23"/>
                  </a:cubicBezTo>
                  <a:close/>
                  <a:moveTo>
                    <a:pt x="7" y="43"/>
                  </a:moveTo>
                  <a:cubicBezTo>
                    <a:pt x="6" y="43"/>
                    <a:pt x="5" y="43"/>
                    <a:pt x="5" y="42"/>
                  </a:cubicBezTo>
                  <a:cubicBezTo>
                    <a:pt x="4" y="42"/>
                    <a:pt x="4" y="41"/>
                    <a:pt x="4" y="39"/>
                  </a:cubicBezTo>
                  <a:cubicBezTo>
                    <a:pt x="4" y="28"/>
                    <a:pt x="4" y="28"/>
                    <a:pt x="4" y="28"/>
                  </a:cubicBezTo>
                  <a:cubicBezTo>
                    <a:pt x="4" y="27"/>
                    <a:pt x="4" y="26"/>
                    <a:pt x="5" y="26"/>
                  </a:cubicBezTo>
                  <a:cubicBezTo>
                    <a:pt x="5" y="25"/>
                    <a:pt x="6" y="25"/>
                    <a:pt x="7" y="25"/>
                  </a:cubicBezTo>
                  <a:cubicBezTo>
                    <a:pt x="9" y="25"/>
                    <a:pt x="9" y="25"/>
                    <a:pt x="9" y="25"/>
                  </a:cubicBezTo>
                  <a:cubicBezTo>
                    <a:pt x="9" y="43"/>
                    <a:pt x="9" y="43"/>
                    <a:pt x="9" y="43"/>
                  </a:cubicBezTo>
                  <a:lnTo>
                    <a:pt x="7" y="43"/>
                  </a:lnTo>
                  <a:close/>
                  <a:moveTo>
                    <a:pt x="17" y="53"/>
                  </a:moveTo>
                  <a:cubicBezTo>
                    <a:pt x="16" y="53"/>
                    <a:pt x="15" y="52"/>
                    <a:pt x="14" y="52"/>
                  </a:cubicBezTo>
                  <a:cubicBezTo>
                    <a:pt x="13" y="51"/>
                    <a:pt x="13" y="50"/>
                    <a:pt x="13" y="50"/>
                  </a:cubicBezTo>
                  <a:cubicBezTo>
                    <a:pt x="13" y="18"/>
                    <a:pt x="13" y="18"/>
                    <a:pt x="13" y="18"/>
                  </a:cubicBezTo>
                  <a:cubicBezTo>
                    <a:pt x="13" y="17"/>
                    <a:pt x="13" y="17"/>
                    <a:pt x="14" y="16"/>
                  </a:cubicBezTo>
                  <a:cubicBezTo>
                    <a:pt x="15" y="16"/>
                    <a:pt x="16" y="15"/>
                    <a:pt x="17" y="15"/>
                  </a:cubicBezTo>
                  <a:cubicBezTo>
                    <a:pt x="21" y="15"/>
                    <a:pt x="21" y="15"/>
                    <a:pt x="21" y="15"/>
                  </a:cubicBezTo>
                  <a:cubicBezTo>
                    <a:pt x="21" y="53"/>
                    <a:pt x="21" y="53"/>
                    <a:pt x="21" y="53"/>
                  </a:cubicBezTo>
                  <a:lnTo>
                    <a:pt x="17" y="53"/>
                  </a:lnTo>
                  <a:close/>
                  <a:moveTo>
                    <a:pt x="32" y="61"/>
                  </a:moveTo>
                  <a:cubicBezTo>
                    <a:pt x="32" y="61"/>
                    <a:pt x="31" y="62"/>
                    <a:pt x="31" y="63"/>
                  </a:cubicBezTo>
                  <a:cubicBezTo>
                    <a:pt x="29" y="64"/>
                    <a:pt x="27" y="64"/>
                    <a:pt x="25" y="63"/>
                  </a:cubicBezTo>
                  <a:cubicBezTo>
                    <a:pt x="25" y="62"/>
                    <a:pt x="24" y="61"/>
                    <a:pt x="24" y="61"/>
                  </a:cubicBezTo>
                  <a:cubicBezTo>
                    <a:pt x="24" y="7"/>
                    <a:pt x="24" y="7"/>
                    <a:pt x="24" y="7"/>
                  </a:cubicBezTo>
                  <a:cubicBezTo>
                    <a:pt x="24" y="6"/>
                    <a:pt x="25" y="6"/>
                    <a:pt x="25" y="5"/>
                  </a:cubicBezTo>
                  <a:cubicBezTo>
                    <a:pt x="26" y="4"/>
                    <a:pt x="27" y="4"/>
                    <a:pt x="28" y="4"/>
                  </a:cubicBezTo>
                  <a:cubicBezTo>
                    <a:pt x="29" y="4"/>
                    <a:pt x="30" y="4"/>
                    <a:pt x="31" y="5"/>
                  </a:cubicBezTo>
                  <a:cubicBezTo>
                    <a:pt x="31" y="6"/>
                    <a:pt x="32" y="6"/>
                    <a:pt x="32" y="7"/>
                  </a:cubicBezTo>
                  <a:lnTo>
                    <a:pt x="32" y="61"/>
                  </a:lnTo>
                  <a:close/>
                  <a:moveTo>
                    <a:pt x="36" y="38"/>
                  </a:moveTo>
                  <a:cubicBezTo>
                    <a:pt x="36" y="30"/>
                    <a:pt x="36" y="30"/>
                    <a:pt x="36" y="30"/>
                  </a:cubicBezTo>
                  <a:cubicBezTo>
                    <a:pt x="84" y="30"/>
                    <a:pt x="84" y="30"/>
                    <a:pt x="84" y="30"/>
                  </a:cubicBezTo>
                  <a:cubicBezTo>
                    <a:pt x="84" y="38"/>
                    <a:pt x="84" y="38"/>
                    <a:pt x="84" y="38"/>
                  </a:cubicBezTo>
                  <a:lnTo>
                    <a:pt x="36" y="38"/>
                  </a:lnTo>
                  <a:close/>
                  <a:moveTo>
                    <a:pt x="96" y="61"/>
                  </a:moveTo>
                  <a:cubicBezTo>
                    <a:pt x="96" y="61"/>
                    <a:pt x="95" y="62"/>
                    <a:pt x="95" y="63"/>
                  </a:cubicBezTo>
                  <a:cubicBezTo>
                    <a:pt x="93" y="64"/>
                    <a:pt x="91" y="64"/>
                    <a:pt x="89" y="63"/>
                  </a:cubicBezTo>
                  <a:cubicBezTo>
                    <a:pt x="88" y="62"/>
                    <a:pt x="88" y="61"/>
                    <a:pt x="88" y="61"/>
                  </a:cubicBezTo>
                  <a:cubicBezTo>
                    <a:pt x="88" y="7"/>
                    <a:pt x="88" y="7"/>
                    <a:pt x="88" y="7"/>
                  </a:cubicBezTo>
                  <a:cubicBezTo>
                    <a:pt x="88" y="6"/>
                    <a:pt x="88" y="6"/>
                    <a:pt x="89" y="5"/>
                  </a:cubicBezTo>
                  <a:cubicBezTo>
                    <a:pt x="90" y="4"/>
                    <a:pt x="91" y="4"/>
                    <a:pt x="92" y="4"/>
                  </a:cubicBezTo>
                  <a:cubicBezTo>
                    <a:pt x="93" y="4"/>
                    <a:pt x="94" y="4"/>
                    <a:pt x="95" y="5"/>
                  </a:cubicBezTo>
                  <a:cubicBezTo>
                    <a:pt x="95" y="6"/>
                    <a:pt x="96" y="6"/>
                    <a:pt x="96" y="7"/>
                  </a:cubicBezTo>
                  <a:lnTo>
                    <a:pt x="96" y="61"/>
                  </a:lnTo>
                  <a:close/>
                  <a:moveTo>
                    <a:pt x="107" y="49"/>
                  </a:moveTo>
                  <a:cubicBezTo>
                    <a:pt x="107" y="51"/>
                    <a:pt x="105" y="53"/>
                    <a:pt x="103" y="53"/>
                  </a:cubicBezTo>
                  <a:cubicBezTo>
                    <a:pt x="99" y="53"/>
                    <a:pt x="99" y="53"/>
                    <a:pt x="99" y="53"/>
                  </a:cubicBezTo>
                  <a:cubicBezTo>
                    <a:pt x="99" y="15"/>
                    <a:pt x="99" y="15"/>
                    <a:pt x="99" y="15"/>
                  </a:cubicBezTo>
                  <a:cubicBezTo>
                    <a:pt x="103" y="15"/>
                    <a:pt x="103" y="15"/>
                    <a:pt x="103" y="15"/>
                  </a:cubicBezTo>
                  <a:cubicBezTo>
                    <a:pt x="105" y="15"/>
                    <a:pt x="107" y="17"/>
                    <a:pt x="107" y="19"/>
                  </a:cubicBezTo>
                  <a:lnTo>
                    <a:pt x="107" y="49"/>
                  </a:lnTo>
                  <a:close/>
                  <a:moveTo>
                    <a:pt x="116" y="40"/>
                  </a:moveTo>
                  <a:cubicBezTo>
                    <a:pt x="116" y="41"/>
                    <a:pt x="116" y="42"/>
                    <a:pt x="115" y="42"/>
                  </a:cubicBezTo>
                  <a:cubicBezTo>
                    <a:pt x="115" y="43"/>
                    <a:pt x="114" y="43"/>
                    <a:pt x="113" y="43"/>
                  </a:cubicBezTo>
                  <a:cubicBezTo>
                    <a:pt x="111" y="43"/>
                    <a:pt x="111" y="43"/>
                    <a:pt x="111" y="43"/>
                  </a:cubicBezTo>
                  <a:cubicBezTo>
                    <a:pt x="111" y="25"/>
                    <a:pt x="111" y="25"/>
                    <a:pt x="111" y="25"/>
                  </a:cubicBezTo>
                  <a:cubicBezTo>
                    <a:pt x="113" y="25"/>
                    <a:pt x="113" y="25"/>
                    <a:pt x="113" y="25"/>
                  </a:cubicBezTo>
                  <a:cubicBezTo>
                    <a:pt x="114" y="25"/>
                    <a:pt x="115" y="25"/>
                    <a:pt x="115" y="26"/>
                  </a:cubicBezTo>
                  <a:cubicBezTo>
                    <a:pt x="116" y="26"/>
                    <a:pt x="116" y="27"/>
                    <a:pt x="116" y="28"/>
                  </a:cubicBezTo>
                  <a:lnTo>
                    <a:pt x="116" y="40"/>
                  </a:lnTo>
                  <a:close/>
                  <a:moveTo>
                    <a:pt x="116" y="40"/>
                  </a:moveTo>
                  <a:cubicBezTo>
                    <a:pt x="116" y="40"/>
                    <a:pt x="116" y="40"/>
                    <a:pt x="116" y="4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4641884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12042" b="12042"/>
          <a:stretch>
            <a:fillRect/>
          </a:stretch>
        </p:blipFill>
        <p:spPr/>
      </p:pic>
      <p:sp>
        <p:nvSpPr>
          <p:cNvPr id="11" name="Rectangle 10"/>
          <p:cNvSpPr/>
          <p:nvPr/>
        </p:nvSpPr>
        <p:spPr>
          <a:xfrm>
            <a:off x="1016008" y="947810"/>
            <a:ext cx="3200400" cy="2631490"/>
          </a:xfrm>
          <a:prstGeom prst="rect">
            <a:avLst/>
          </a:prstGeom>
          <a:gradFill flip="none" rotWithShape="1">
            <a:gsLst>
              <a:gs pos="0">
                <a:srgbClr val="C6168D">
                  <a:lumMod val="99000"/>
                  <a:alpha val="35000"/>
                </a:srgbClr>
              </a:gs>
              <a:gs pos="100000">
                <a:srgbClr val="ED1C24"/>
              </a:gs>
              <a:gs pos="100000">
                <a:srgbClr val="C6168D">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riangle 27">
            <a:extLst>
              <a:ext uri="{FF2B5EF4-FFF2-40B4-BE49-F238E27FC236}">
                <a16:creationId xmlns:a16="http://schemas.microsoft.com/office/drawing/2014/main" id="{35FAA86F-5019-4E0E-902E-85B3AB2F1C10}"/>
              </a:ext>
            </a:extLst>
          </p:cNvPr>
          <p:cNvSpPr/>
          <p:nvPr/>
        </p:nvSpPr>
        <p:spPr>
          <a:xfrm rot="10800000">
            <a:off x="1752502" y="2840718"/>
            <a:ext cx="233680" cy="181699"/>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1B6417BD-1340-4085-A573-D5D0F0783891}"/>
              </a:ext>
            </a:extLst>
          </p:cNvPr>
          <p:cNvSpPr txBox="1"/>
          <p:nvPr/>
        </p:nvSpPr>
        <p:spPr>
          <a:xfrm>
            <a:off x="1640742" y="1575634"/>
            <a:ext cx="1290320" cy="1113766"/>
          </a:xfrm>
          <a:prstGeom prst="rect">
            <a:avLst/>
          </a:prstGeom>
          <a:noFill/>
        </p:spPr>
        <p:txBody>
          <a:bodyPr wrap="square" rtlCol="0">
            <a:spAutoFit/>
          </a:bodyPr>
          <a:lstStyle/>
          <a:p>
            <a:pPr>
              <a:lnSpc>
                <a:spcPct val="150000"/>
              </a:lnSpc>
            </a:pPr>
            <a:r>
              <a:rPr lang="en-US" sz="900" dirty="0">
                <a:solidFill>
                  <a:schemeClr val="bg1"/>
                </a:solidFill>
                <a:latin typeface="Abril Text" charset="0"/>
                <a:ea typeface="Abril Text" charset="0"/>
                <a:cs typeface="Abril Text" charset="0"/>
              </a:rPr>
              <a:t>Lorem Ipsum is simply dummy text of the printing and typesetting industry lorem ipsum</a:t>
            </a:r>
          </a:p>
        </p:txBody>
      </p:sp>
      <p:sp>
        <p:nvSpPr>
          <p:cNvPr id="13" name="Title 5">
            <a:extLst>
              <a:ext uri="{FF2B5EF4-FFF2-40B4-BE49-F238E27FC236}">
                <a16:creationId xmlns:a16="http://schemas.microsoft.com/office/drawing/2014/main" id="{6729E69E-DA7F-4641-BBCD-10A4686BCC81}"/>
              </a:ext>
            </a:extLst>
          </p:cNvPr>
          <p:cNvSpPr txBox="1">
            <a:spLocks/>
          </p:cNvSpPr>
          <p:nvPr/>
        </p:nvSpPr>
        <p:spPr>
          <a:xfrm>
            <a:off x="821455" y="4351823"/>
            <a:ext cx="3769288" cy="1414880"/>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l">
              <a:lnSpc>
                <a:spcPts val="4000"/>
              </a:lnSpc>
            </a:pPr>
            <a:r>
              <a:rPr lang="en-US" sz="3200" dirty="0">
                <a:solidFill>
                  <a:schemeClr val="tx1">
                    <a:lumMod val="75000"/>
                    <a:lumOff val="25000"/>
                  </a:schemeClr>
                </a:solidFill>
                <a:latin typeface="Montserrat" panose="00000500000000000000" pitchFamily="50" charset="0"/>
              </a:rPr>
              <a:t>Awesome</a:t>
            </a:r>
          </a:p>
          <a:p>
            <a:pPr algn="l">
              <a:lnSpc>
                <a:spcPts val="4000"/>
              </a:lnSpc>
            </a:pPr>
            <a:r>
              <a:rPr lang="en-US" sz="4000" dirty="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Montserrat" panose="00000500000000000000" pitchFamily="50" charset="0"/>
              </a:rPr>
              <a:t>Abouts Slide</a:t>
            </a:r>
          </a:p>
          <a:p>
            <a:pPr algn="l">
              <a:lnSpc>
                <a:spcPts val="2700"/>
              </a:lnSpc>
            </a:pPr>
            <a:r>
              <a:rPr lang="en-US" sz="2800" dirty="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Montserrat" panose="00000500000000000000" pitchFamily="50" charset="0"/>
              </a:rPr>
              <a:t>Presentation</a:t>
            </a:r>
          </a:p>
        </p:txBody>
      </p:sp>
      <p:sp>
        <p:nvSpPr>
          <p:cNvPr id="14" name="Rectangle 13">
            <a:extLst>
              <a:ext uri="{FF2B5EF4-FFF2-40B4-BE49-F238E27FC236}">
                <a16:creationId xmlns:a16="http://schemas.microsoft.com/office/drawing/2014/main" id="{32EF9057-4BED-473E-BB93-EF3149760145}"/>
              </a:ext>
            </a:extLst>
          </p:cNvPr>
          <p:cNvSpPr>
            <a:spLocks/>
          </p:cNvSpPr>
          <p:nvPr/>
        </p:nvSpPr>
        <p:spPr bwMode="auto">
          <a:xfrm>
            <a:off x="4918207" y="4636654"/>
            <a:ext cx="3078875" cy="845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700"/>
              </a:lnSpc>
            </a:pPr>
            <a:r>
              <a:rPr lang="en-US" sz="900" dirty="0">
                <a:latin typeface="Arial" panose="020B0604020202020204" pitchFamily="34" charset="0"/>
                <a:ea typeface="Open Sans" panose="020B0606030504020204" pitchFamily="34" charset="0"/>
                <a:cs typeface="Arial" panose="020B0604020202020204" pitchFamily="34" charset="0"/>
              </a:rPr>
              <a:t>Lorem Ipsum is simply dummy text of the printing and typesetting industry. when an unknown printer Lorem Ipsum has been the industry's standard dummy text ever since the 1500s, when an unknown printer took.</a:t>
            </a:r>
          </a:p>
        </p:txBody>
      </p:sp>
      <p:sp>
        <p:nvSpPr>
          <p:cNvPr id="15" name="Title 5">
            <a:extLst>
              <a:ext uri="{FF2B5EF4-FFF2-40B4-BE49-F238E27FC236}">
                <a16:creationId xmlns:a16="http://schemas.microsoft.com/office/drawing/2014/main" id="{D781DB50-2135-4449-B126-E12CEA6E9647}"/>
              </a:ext>
            </a:extLst>
          </p:cNvPr>
          <p:cNvSpPr txBox="1">
            <a:spLocks/>
          </p:cNvSpPr>
          <p:nvPr/>
        </p:nvSpPr>
        <p:spPr>
          <a:xfrm>
            <a:off x="7997082" y="1431467"/>
            <a:ext cx="3356413" cy="4335236"/>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r">
              <a:lnSpc>
                <a:spcPts val="5600"/>
              </a:lnSpc>
            </a:pPr>
            <a:r>
              <a:rPr lang="en-US" sz="4400" dirty="0">
                <a:solidFill>
                  <a:schemeClr val="tx1">
                    <a:lumMod val="75000"/>
                    <a:lumOff val="25000"/>
                  </a:schemeClr>
                </a:solidFill>
                <a:latin typeface="Montserrat" panose="00000500000000000000" pitchFamily="50" charset="0"/>
              </a:rPr>
              <a:t>Intro Services Team</a:t>
            </a:r>
          </a:p>
          <a:p>
            <a:pPr algn="r">
              <a:lnSpc>
                <a:spcPts val="5600"/>
              </a:lnSpc>
            </a:pPr>
            <a:r>
              <a:rPr lang="en-US" sz="4400" dirty="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Montserrat" panose="00000500000000000000" pitchFamily="50" charset="0"/>
              </a:rPr>
              <a:t>Protfolio</a:t>
            </a:r>
          </a:p>
          <a:p>
            <a:pPr algn="r">
              <a:lnSpc>
                <a:spcPts val="5600"/>
              </a:lnSpc>
            </a:pPr>
            <a:r>
              <a:rPr lang="en-US" sz="4400" dirty="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Montserrat" panose="00000500000000000000" pitchFamily="50" charset="0"/>
              </a:rPr>
              <a:t>Mission</a:t>
            </a:r>
          </a:p>
          <a:p>
            <a:pPr algn="r">
              <a:lnSpc>
                <a:spcPts val="5600"/>
              </a:lnSpc>
            </a:pPr>
            <a:r>
              <a:rPr lang="en-US" sz="4400" dirty="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Montserrat" panose="00000500000000000000" pitchFamily="50" charset="0"/>
              </a:rPr>
              <a:t>Contact</a:t>
            </a:r>
          </a:p>
        </p:txBody>
      </p:sp>
    </p:spTree>
    <p:extLst>
      <p:ext uri="{BB962C8B-B14F-4D97-AF65-F5344CB8AC3E}">
        <p14:creationId xmlns:p14="http://schemas.microsoft.com/office/powerpoint/2010/main" val="473212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988107" y="4676903"/>
            <a:ext cx="2804383" cy="1365303"/>
            <a:chOff x="1715368" y="4740852"/>
            <a:chExt cx="2804383" cy="1365303"/>
          </a:xfrm>
        </p:grpSpPr>
        <p:sp>
          <p:nvSpPr>
            <p:cNvPr id="55" name="TextBox 54">
              <a:extLst>
                <a:ext uri="{FF2B5EF4-FFF2-40B4-BE49-F238E27FC236}">
                  <a16:creationId xmlns:a16="http://schemas.microsoft.com/office/drawing/2014/main" id="{21AA3B91-B7EC-4848-BA4B-D65DB949B376}"/>
                </a:ext>
              </a:extLst>
            </p:cNvPr>
            <p:cNvSpPr txBox="1"/>
            <p:nvPr/>
          </p:nvSpPr>
          <p:spPr>
            <a:xfrm>
              <a:off x="1946283" y="4740852"/>
              <a:ext cx="2573468" cy="553998"/>
            </a:xfrm>
            <a:prstGeom prst="rect">
              <a:avLst/>
            </a:prstGeom>
            <a:noFill/>
          </p:spPr>
          <p:txBody>
            <a:bodyPr wrap="square" rtlCol="0">
              <a:spAutoFit/>
            </a:bodyPr>
            <a:lstStyle/>
            <a:p>
              <a:pPr>
                <a:lnSpc>
                  <a:spcPct val="150000"/>
                </a:lnSpc>
              </a:pPr>
              <a:r>
                <a:rPr lang="en-US" sz="1000" dirty="0">
                  <a:latin typeface="Abril Text" charset="0"/>
                  <a:ea typeface="Abril Text" charset="0"/>
                  <a:cs typeface="Abril Text" charset="0"/>
                </a:rPr>
                <a:t>Lorem Ipsum is simply dummy text of the printing and typesetting industry.</a:t>
              </a:r>
            </a:p>
          </p:txBody>
        </p:sp>
        <p:sp>
          <p:nvSpPr>
            <p:cNvPr id="56" name="TextBox 55">
              <a:extLst>
                <a:ext uri="{FF2B5EF4-FFF2-40B4-BE49-F238E27FC236}">
                  <a16:creationId xmlns:a16="http://schemas.microsoft.com/office/drawing/2014/main" id="{EA1077E2-C7CC-4086-A866-82EB8ADBF159}"/>
                </a:ext>
              </a:extLst>
            </p:cNvPr>
            <p:cNvSpPr txBox="1"/>
            <p:nvPr/>
          </p:nvSpPr>
          <p:spPr>
            <a:xfrm>
              <a:off x="1946283" y="5552157"/>
              <a:ext cx="2573468" cy="553998"/>
            </a:xfrm>
            <a:prstGeom prst="rect">
              <a:avLst/>
            </a:prstGeom>
            <a:noFill/>
          </p:spPr>
          <p:txBody>
            <a:bodyPr wrap="square" rtlCol="0">
              <a:spAutoFit/>
            </a:bodyPr>
            <a:lstStyle/>
            <a:p>
              <a:pPr>
                <a:lnSpc>
                  <a:spcPct val="150000"/>
                </a:lnSpc>
              </a:pPr>
              <a:r>
                <a:rPr lang="en-US" sz="1000" dirty="0">
                  <a:latin typeface="Abril Text" charset="0"/>
                  <a:ea typeface="Abril Text" charset="0"/>
                  <a:cs typeface="Abril Text" charset="0"/>
                </a:rPr>
                <a:t>Lorem Ipsum is simply dummy text</a:t>
              </a:r>
            </a:p>
            <a:p>
              <a:pPr>
                <a:lnSpc>
                  <a:spcPct val="150000"/>
                </a:lnSpc>
              </a:pPr>
              <a:r>
                <a:rPr lang="en-US" sz="1000" dirty="0">
                  <a:latin typeface="Abril Text" charset="0"/>
                  <a:ea typeface="Abril Text" charset="0"/>
                  <a:cs typeface="Abril Text" charset="0"/>
                </a:rPr>
                <a:t>Of the printing typesetting.</a:t>
              </a:r>
            </a:p>
          </p:txBody>
        </p:sp>
        <p:sp>
          <p:nvSpPr>
            <p:cNvPr id="61" name="Triangle 16">
              <a:extLst>
                <a:ext uri="{FF2B5EF4-FFF2-40B4-BE49-F238E27FC236}">
                  <a16:creationId xmlns:a16="http://schemas.microsoft.com/office/drawing/2014/main" id="{248DF1B8-C0AC-4962-AECE-0C065EDB5D04}"/>
                </a:ext>
              </a:extLst>
            </p:cNvPr>
            <p:cNvSpPr/>
            <p:nvPr/>
          </p:nvSpPr>
          <p:spPr>
            <a:xfrm rot="5400000">
              <a:off x="1706688" y="4857988"/>
              <a:ext cx="125864" cy="108503"/>
            </a:xfrm>
            <a:prstGeom prst="triangle">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riangle 17">
              <a:extLst>
                <a:ext uri="{FF2B5EF4-FFF2-40B4-BE49-F238E27FC236}">
                  <a16:creationId xmlns:a16="http://schemas.microsoft.com/office/drawing/2014/main" id="{52B0D3BE-18FB-46C2-AB84-E47F36DA0AD4}"/>
                </a:ext>
              </a:extLst>
            </p:cNvPr>
            <p:cNvSpPr/>
            <p:nvPr/>
          </p:nvSpPr>
          <p:spPr>
            <a:xfrm rot="5400000">
              <a:off x="1706688" y="5669332"/>
              <a:ext cx="125864" cy="108503"/>
            </a:xfrm>
            <a:prstGeom prst="triangle">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6" name="Straight Connector 65">
              <a:extLst>
                <a:ext uri="{FF2B5EF4-FFF2-40B4-BE49-F238E27FC236}">
                  <a16:creationId xmlns:a16="http://schemas.microsoft.com/office/drawing/2014/main" id="{0EB38C9F-D86E-44EF-B73A-E39E2CE3AB52}"/>
                </a:ext>
              </a:extLst>
            </p:cNvPr>
            <p:cNvCxnSpPr/>
            <p:nvPr/>
          </p:nvCxnSpPr>
          <p:spPr>
            <a:xfrm>
              <a:off x="2041925" y="5492386"/>
              <a:ext cx="2245360" cy="0"/>
            </a:xfrm>
            <a:prstGeom prst="line">
              <a:avLst/>
            </a:prstGeom>
            <a:ln>
              <a:solidFill>
                <a:srgbClr val="C6168D"/>
              </a:solidFill>
            </a:ln>
          </p:spPr>
          <p:style>
            <a:lnRef idx="1">
              <a:schemeClr val="accent1"/>
            </a:lnRef>
            <a:fillRef idx="0">
              <a:schemeClr val="accent1"/>
            </a:fillRef>
            <a:effectRef idx="0">
              <a:schemeClr val="accent1"/>
            </a:effectRef>
            <a:fontRef idx="minor">
              <a:schemeClr val="tx1"/>
            </a:fontRef>
          </p:style>
        </p:cxnSp>
      </p:grpSp>
      <p:sp>
        <p:nvSpPr>
          <p:cNvPr id="72" name="Title 5">
            <a:extLst>
              <a:ext uri="{FF2B5EF4-FFF2-40B4-BE49-F238E27FC236}">
                <a16:creationId xmlns:a16="http://schemas.microsoft.com/office/drawing/2014/main" id="{33F1EDBC-5B26-4D6F-AAB3-4E5314A8DAB7}"/>
              </a:ext>
            </a:extLst>
          </p:cNvPr>
          <p:cNvSpPr txBox="1">
            <a:spLocks/>
          </p:cNvSpPr>
          <p:nvPr/>
        </p:nvSpPr>
        <p:spPr>
          <a:xfrm>
            <a:off x="533760" y="624204"/>
            <a:ext cx="11124480" cy="393880"/>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200" dirty="0" smtClean="0">
                <a:latin typeface="Montserrat" panose="00000500000000000000" pitchFamily="50" charset="0"/>
              </a:rPr>
              <a:t>Our Services</a:t>
            </a:r>
            <a:endParaRPr lang="en-US" sz="3200" dirty="0">
              <a:latin typeface="Montserrat" panose="00000500000000000000" pitchFamily="50" charset="0"/>
            </a:endParaRPr>
          </a:p>
        </p:txBody>
      </p:sp>
      <p:sp>
        <p:nvSpPr>
          <p:cNvPr id="73" name="Content Placeholder 6">
            <a:extLst>
              <a:ext uri="{FF2B5EF4-FFF2-40B4-BE49-F238E27FC236}">
                <a16:creationId xmlns:a16="http://schemas.microsoft.com/office/drawing/2014/main" id="{F82D1BC4-76D9-4F0E-940D-0963C71EA6F7}"/>
              </a:ext>
            </a:extLst>
          </p:cNvPr>
          <p:cNvSpPr txBox="1">
            <a:spLocks/>
          </p:cNvSpPr>
          <p:nvPr/>
        </p:nvSpPr>
        <p:spPr>
          <a:xfrm>
            <a:off x="533760" y="1169125"/>
            <a:ext cx="11124480" cy="226695"/>
          </a:xfrm>
          <a:prstGeom prst="rect">
            <a:avLst/>
          </a:prstGeom>
        </p:spPr>
        <p:txBody>
          <a:bodyPr>
            <a:normAutofit fontScale="92500" lnSpcReduction="10000"/>
          </a:bodyPr>
          <a:lst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latin typeface="Abril Display SB" panose="02000503000000020003" pitchFamily="50" charset="0"/>
              </a:rPr>
              <a:t>Lorem Ipsum Dolor Sit </a:t>
            </a:r>
            <a:r>
              <a:rPr lang="en-US" dirty="0" err="1">
                <a:latin typeface="Abril Display SB" panose="02000503000000020003" pitchFamily="50" charset="0"/>
              </a:rPr>
              <a:t>Amet</a:t>
            </a:r>
            <a:r>
              <a:rPr lang="en-US" dirty="0">
                <a:latin typeface="Abril Display SB" panose="02000503000000020003" pitchFamily="50" charset="0"/>
              </a:rPr>
              <a:t>.</a:t>
            </a:r>
          </a:p>
        </p:txBody>
      </p:sp>
      <p:sp>
        <p:nvSpPr>
          <p:cNvPr id="3" name="Round Diagonal Corner Rectangle 2"/>
          <p:cNvSpPr/>
          <p:nvPr/>
        </p:nvSpPr>
        <p:spPr>
          <a:xfrm>
            <a:off x="988107" y="1865332"/>
            <a:ext cx="2459990" cy="2459990"/>
          </a:xfrm>
          <a:prstGeom prst="round2DiagRect">
            <a:avLst/>
          </a:prstGeom>
          <a:gradFill flip="none" rotWithShape="1">
            <a:gsLst>
              <a:gs pos="0">
                <a:srgbClr val="C6168D"/>
              </a:gs>
              <a:gs pos="100000">
                <a:srgbClr val="ED1C24"/>
              </a:gs>
              <a:gs pos="100000">
                <a:srgbClr val="C6168D">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 Diagonal Corner Rectangle 25"/>
          <p:cNvSpPr/>
          <p:nvPr/>
        </p:nvSpPr>
        <p:spPr>
          <a:xfrm>
            <a:off x="4633539" y="1865332"/>
            <a:ext cx="2459990" cy="2459990"/>
          </a:xfrm>
          <a:prstGeom prst="round2DiagRect">
            <a:avLst/>
          </a:prstGeom>
          <a:gradFill flip="none" rotWithShape="1">
            <a:gsLst>
              <a:gs pos="0">
                <a:srgbClr val="C6168D"/>
              </a:gs>
              <a:gs pos="100000">
                <a:srgbClr val="ED1C24"/>
              </a:gs>
              <a:gs pos="100000">
                <a:srgbClr val="C6168D">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 Diagonal Corner Rectangle 26"/>
          <p:cNvSpPr/>
          <p:nvPr/>
        </p:nvSpPr>
        <p:spPr>
          <a:xfrm>
            <a:off x="8509886" y="1865332"/>
            <a:ext cx="2459990" cy="2459990"/>
          </a:xfrm>
          <a:prstGeom prst="round2DiagRect">
            <a:avLst/>
          </a:prstGeom>
          <a:gradFill flip="none" rotWithShape="1">
            <a:gsLst>
              <a:gs pos="0">
                <a:srgbClr val="C6168D"/>
              </a:gs>
              <a:gs pos="100000">
                <a:srgbClr val="ED1C24"/>
              </a:gs>
              <a:gs pos="100000">
                <a:srgbClr val="C6168D">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p:cNvGrpSpPr/>
          <p:nvPr/>
        </p:nvGrpSpPr>
        <p:grpSpPr>
          <a:xfrm>
            <a:off x="4633539" y="4676903"/>
            <a:ext cx="2804383" cy="1365303"/>
            <a:chOff x="1715368" y="4740852"/>
            <a:chExt cx="2804383" cy="1365303"/>
          </a:xfrm>
        </p:grpSpPr>
        <p:sp>
          <p:nvSpPr>
            <p:cNvPr id="32" name="TextBox 31">
              <a:extLst>
                <a:ext uri="{FF2B5EF4-FFF2-40B4-BE49-F238E27FC236}">
                  <a16:creationId xmlns:a16="http://schemas.microsoft.com/office/drawing/2014/main" id="{21AA3B91-B7EC-4848-BA4B-D65DB949B376}"/>
                </a:ext>
              </a:extLst>
            </p:cNvPr>
            <p:cNvSpPr txBox="1"/>
            <p:nvPr/>
          </p:nvSpPr>
          <p:spPr>
            <a:xfrm>
              <a:off x="1946283" y="4740852"/>
              <a:ext cx="2573468" cy="553998"/>
            </a:xfrm>
            <a:prstGeom prst="rect">
              <a:avLst/>
            </a:prstGeom>
            <a:noFill/>
          </p:spPr>
          <p:txBody>
            <a:bodyPr wrap="square" rtlCol="0">
              <a:spAutoFit/>
            </a:bodyPr>
            <a:lstStyle/>
            <a:p>
              <a:pPr>
                <a:lnSpc>
                  <a:spcPct val="150000"/>
                </a:lnSpc>
              </a:pPr>
              <a:r>
                <a:rPr lang="en-US" sz="1000" dirty="0">
                  <a:latin typeface="Abril Text" charset="0"/>
                  <a:ea typeface="Abril Text" charset="0"/>
                  <a:cs typeface="Abril Text" charset="0"/>
                </a:rPr>
                <a:t>Lorem Ipsum is simply dummy text of the printing and typesetting industry.</a:t>
              </a:r>
            </a:p>
          </p:txBody>
        </p:sp>
        <p:sp>
          <p:nvSpPr>
            <p:cNvPr id="33" name="TextBox 32">
              <a:extLst>
                <a:ext uri="{FF2B5EF4-FFF2-40B4-BE49-F238E27FC236}">
                  <a16:creationId xmlns:a16="http://schemas.microsoft.com/office/drawing/2014/main" id="{EA1077E2-C7CC-4086-A866-82EB8ADBF159}"/>
                </a:ext>
              </a:extLst>
            </p:cNvPr>
            <p:cNvSpPr txBox="1"/>
            <p:nvPr/>
          </p:nvSpPr>
          <p:spPr>
            <a:xfrm>
              <a:off x="1946283" y="5552157"/>
              <a:ext cx="2573468" cy="553998"/>
            </a:xfrm>
            <a:prstGeom prst="rect">
              <a:avLst/>
            </a:prstGeom>
            <a:noFill/>
          </p:spPr>
          <p:txBody>
            <a:bodyPr wrap="square" rtlCol="0">
              <a:spAutoFit/>
            </a:bodyPr>
            <a:lstStyle/>
            <a:p>
              <a:pPr>
                <a:lnSpc>
                  <a:spcPct val="150000"/>
                </a:lnSpc>
              </a:pPr>
              <a:r>
                <a:rPr lang="en-US" sz="1000" dirty="0">
                  <a:latin typeface="Abril Text" charset="0"/>
                  <a:ea typeface="Abril Text" charset="0"/>
                  <a:cs typeface="Abril Text" charset="0"/>
                </a:rPr>
                <a:t>Lorem Ipsum is simply dummy text</a:t>
              </a:r>
            </a:p>
            <a:p>
              <a:pPr>
                <a:lnSpc>
                  <a:spcPct val="150000"/>
                </a:lnSpc>
              </a:pPr>
              <a:r>
                <a:rPr lang="en-US" sz="1000" dirty="0">
                  <a:latin typeface="Abril Text" charset="0"/>
                  <a:ea typeface="Abril Text" charset="0"/>
                  <a:cs typeface="Abril Text" charset="0"/>
                </a:rPr>
                <a:t>Of the printing typesetting.</a:t>
              </a:r>
            </a:p>
          </p:txBody>
        </p:sp>
        <p:sp>
          <p:nvSpPr>
            <p:cNvPr id="34" name="Triangle 16">
              <a:extLst>
                <a:ext uri="{FF2B5EF4-FFF2-40B4-BE49-F238E27FC236}">
                  <a16:creationId xmlns:a16="http://schemas.microsoft.com/office/drawing/2014/main" id="{248DF1B8-C0AC-4962-AECE-0C065EDB5D04}"/>
                </a:ext>
              </a:extLst>
            </p:cNvPr>
            <p:cNvSpPr/>
            <p:nvPr/>
          </p:nvSpPr>
          <p:spPr>
            <a:xfrm rot="5400000">
              <a:off x="1706688" y="4857988"/>
              <a:ext cx="125864" cy="108503"/>
            </a:xfrm>
            <a:prstGeom prst="triangle">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riangle 17">
              <a:extLst>
                <a:ext uri="{FF2B5EF4-FFF2-40B4-BE49-F238E27FC236}">
                  <a16:creationId xmlns:a16="http://schemas.microsoft.com/office/drawing/2014/main" id="{52B0D3BE-18FB-46C2-AB84-E47F36DA0AD4}"/>
                </a:ext>
              </a:extLst>
            </p:cNvPr>
            <p:cNvSpPr/>
            <p:nvPr/>
          </p:nvSpPr>
          <p:spPr>
            <a:xfrm rot="5400000">
              <a:off x="1706688" y="5669332"/>
              <a:ext cx="125864" cy="108503"/>
            </a:xfrm>
            <a:prstGeom prst="triangle">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Straight Connector 35">
              <a:extLst>
                <a:ext uri="{FF2B5EF4-FFF2-40B4-BE49-F238E27FC236}">
                  <a16:creationId xmlns:a16="http://schemas.microsoft.com/office/drawing/2014/main" id="{0EB38C9F-D86E-44EF-B73A-E39E2CE3AB52}"/>
                </a:ext>
              </a:extLst>
            </p:cNvPr>
            <p:cNvCxnSpPr/>
            <p:nvPr/>
          </p:nvCxnSpPr>
          <p:spPr>
            <a:xfrm>
              <a:off x="2041925" y="5492386"/>
              <a:ext cx="2245360" cy="0"/>
            </a:xfrm>
            <a:prstGeom prst="line">
              <a:avLst/>
            </a:prstGeom>
            <a:ln>
              <a:solidFill>
                <a:srgbClr val="C6168D"/>
              </a:solidFill>
            </a:ln>
          </p:spPr>
          <p:style>
            <a:lnRef idx="1">
              <a:schemeClr val="accent1"/>
            </a:lnRef>
            <a:fillRef idx="0">
              <a:schemeClr val="accent1"/>
            </a:fillRef>
            <a:effectRef idx="0">
              <a:schemeClr val="accent1"/>
            </a:effectRef>
            <a:fontRef idx="minor">
              <a:schemeClr val="tx1"/>
            </a:fontRef>
          </p:style>
        </p:cxnSp>
      </p:grpSp>
      <p:grpSp>
        <p:nvGrpSpPr>
          <p:cNvPr id="37" name="Group 36"/>
          <p:cNvGrpSpPr/>
          <p:nvPr/>
        </p:nvGrpSpPr>
        <p:grpSpPr>
          <a:xfrm>
            <a:off x="8509886" y="4676903"/>
            <a:ext cx="2804383" cy="1365303"/>
            <a:chOff x="1715368" y="4740852"/>
            <a:chExt cx="2804383" cy="1365303"/>
          </a:xfrm>
        </p:grpSpPr>
        <p:sp>
          <p:nvSpPr>
            <p:cNvPr id="38" name="TextBox 37">
              <a:extLst>
                <a:ext uri="{FF2B5EF4-FFF2-40B4-BE49-F238E27FC236}">
                  <a16:creationId xmlns:a16="http://schemas.microsoft.com/office/drawing/2014/main" id="{21AA3B91-B7EC-4848-BA4B-D65DB949B376}"/>
                </a:ext>
              </a:extLst>
            </p:cNvPr>
            <p:cNvSpPr txBox="1"/>
            <p:nvPr/>
          </p:nvSpPr>
          <p:spPr>
            <a:xfrm>
              <a:off x="1946283" y="4740852"/>
              <a:ext cx="2573468" cy="553998"/>
            </a:xfrm>
            <a:prstGeom prst="rect">
              <a:avLst/>
            </a:prstGeom>
            <a:noFill/>
          </p:spPr>
          <p:txBody>
            <a:bodyPr wrap="square" rtlCol="0">
              <a:spAutoFit/>
            </a:bodyPr>
            <a:lstStyle/>
            <a:p>
              <a:pPr>
                <a:lnSpc>
                  <a:spcPct val="150000"/>
                </a:lnSpc>
              </a:pPr>
              <a:r>
                <a:rPr lang="en-US" sz="1000" dirty="0">
                  <a:latin typeface="Abril Text" charset="0"/>
                  <a:ea typeface="Abril Text" charset="0"/>
                  <a:cs typeface="Abril Text" charset="0"/>
                </a:rPr>
                <a:t>Lorem Ipsum is simply dummy text of the printing and typesetting industry.</a:t>
              </a:r>
            </a:p>
          </p:txBody>
        </p:sp>
        <p:sp>
          <p:nvSpPr>
            <p:cNvPr id="39" name="TextBox 38">
              <a:extLst>
                <a:ext uri="{FF2B5EF4-FFF2-40B4-BE49-F238E27FC236}">
                  <a16:creationId xmlns:a16="http://schemas.microsoft.com/office/drawing/2014/main" id="{EA1077E2-C7CC-4086-A866-82EB8ADBF159}"/>
                </a:ext>
              </a:extLst>
            </p:cNvPr>
            <p:cNvSpPr txBox="1"/>
            <p:nvPr/>
          </p:nvSpPr>
          <p:spPr>
            <a:xfrm>
              <a:off x="1946283" y="5552157"/>
              <a:ext cx="2573468" cy="553998"/>
            </a:xfrm>
            <a:prstGeom prst="rect">
              <a:avLst/>
            </a:prstGeom>
            <a:noFill/>
          </p:spPr>
          <p:txBody>
            <a:bodyPr wrap="square" rtlCol="0">
              <a:spAutoFit/>
            </a:bodyPr>
            <a:lstStyle/>
            <a:p>
              <a:pPr>
                <a:lnSpc>
                  <a:spcPct val="150000"/>
                </a:lnSpc>
              </a:pPr>
              <a:r>
                <a:rPr lang="en-US" sz="1000" dirty="0">
                  <a:latin typeface="Abril Text" charset="0"/>
                  <a:ea typeface="Abril Text" charset="0"/>
                  <a:cs typeface="Abril Text" charset="0"/>
                </a:rPr>
                <a:t>Lorem Ipsum is simply dummy text</a:t>
              </a:r>
            </a:p>
            <a:p>
              <a:pPr>
                <a:lnSpc>
                  <a:spcPct val="150000"/>
                </a:lnSpc>
              </a:pPr>
              <a:r>
                <a:rPr lang="en-US" sz="1000" dirty="0">
                  <a:latin typeface="Abril Text" charset="0"/>
                  <a:ea typeface="Abril Text" charset="0"/>
                  <a:cs typeface="Abril Text" charset="0"/>
                </a:rPr>
                <a:t>Of the printing typesetting.</a:t>
              </a:r>
            </a:p>
          </p:txBody>
        </p:sp>
        <p:sp>
          <p:nvSpPr>
            <p:cNvPr id="40" name="Triangle 16">
              <a:extLst>
                <a:ext uri="{FF2B5EF4-FFF2-40B4-BE49-F238E27FC236}">
                  <a16:creationId xmlns:a16="http://schemas.microsoft.com/office/drawing/2014/main" id="{248DF1B8-C0AC-4962-AECE-0C065EDB5D04}"/>
                </a:ext>
              </a:extLst>
            </p:cNvPr>
            <p:cNvSpPr/>
            <p:nvPr/>
          </p:nvSpPr>
          <p:spPr>
            <a:xfrm rot="5400000">
              <a:off x="1706688" y="4857988"/>
              <a:ext cx="125864" cy="108503"/>
            </a:xfrm>
            <a:prstGeom prst="triangle">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riangle 17">
              <a:extLst>
                <a:ext uri="{FF2B5EF4-FFF2-40B4-BE49-F238E27FC236}">
                  <a16:creationId xmlns:a16="http://schemas.microsoft.com/office/drawing/2014/main" id="{52B0D3BE-18FB-46C2-AB84-E47F36DA0AD4}"/>
                </a:ext>
              </a:extLst>
            </p:cNvPr>
            <p:cNvSpPr/>
            <p:nvPr/>
          </p:nvSpPr>
          <p:spPr>
            <a:xfrm rot="5400000">
              <a:off x="1706688" y="5669332"/>
              <a:ext cx="125864" cy="108503"/>
            </a:xfrm>
            <a:prstGeom prst="triangle">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2" name="Straight Connector 41">
              <a:extLst>
                <a:ext uri="{FF2B5EF4-FFF2-40B4-BE49-F238E27FC236}">
                  <a16:creationId xmlns:a16="http://schemas.microsoft.com/office/drawing/2014/main" id="{0EB38C9F-D86E-44EF-B73A-E39E2CE3AB52}"/>
                </a:ext>
              </a:extLst>
            </p:cNvPr>
            <p:cNvCxnSpPr/>
            <p:nvPr/>
          </p:nvCxnSpPr>
          <p:spPr>
            <a:xfrm>
              <a:off x="2041925" y="5492386"/>
              <a:ext cx="2245360" cy="0"/>
            </a:xfrm>
            <a:prstGeom prst="line">
              <a:avLst/>
            </a:prstGeom>
            <a:ln>
              <a:solidFill>
                <a:srgbClr val="C6168D"/>
              </a:solidFill>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1607536" y="2201925"/>
            <a:ext cx="1124128" cy="1496863"/>
            <a:chOff x="3994150" y="592138"/>
            <a:chExt cx="4217988" cy="5616575"/>
          </a:xfrm>
          <a:solidFill>
            <a:schemeClr val="bg1"/>
          </a:solidFill>
        </p:grpSpPr>
        <p:sp>
          <p:nvSpPr>
            <p:cNvPr id="9" name="Freeform 5"/>
            <p:cNvSpPr>
              <a:spLocks/>
            </p:cNvSpPr>
            <p:nvPr/>
          </p:nvSpPr>
          <p:spPr bwMode="auto">
            <a:xfrm>
              <a:off x="7099300" y="1855788"/>
              <a:ext cx="1112838" cy="1760538"/>
            </a:xfrm>
            <a:custGeom>
              <a:avLst/>
              <a:gdLst>
                <a:gd name="T0" fmla="*/ 298 w 308"/>
                <a:gd name="T1" fmla="*/ 22 h 489"/>
                <a:gd name="T2" fmla="*/ 241 w 308"/>
                <a:gd name="T3" fmla="*/ 15 h 489"/>
                <a:gd name="T4" fmla="*/ 151 w 308"/>
                <a:gd name="T5" fmla="*/ 98 h 489"/>
                <a:gd name="T6" fmla="*/ 55 w 308"/>
                <a:gd name="T7" fmla="*/ 85 h 489"/>
                <a:gd name="T8" fmla="*/ 45 w 308"/>
                <a:gd name="T9" fmla="*/ 111 h 489"/>
                <a:gd name="T10" fmla="*/ 49 w 308"/>
                <a:gd name="T11" fmla="*/ 193 h 489"/>
                <a:gd name="T12" fmla="*/ 69 w 308"/>
                <a:gd name="T13" fmla="*/ 196 h 489"/>
                <a:gd name="T14" fmla="*/ 3 w 308"/>
                <a:gd name="T15" fmla="*/ 308 h 489"/>
                <a:gd name="T16" fmla="*/ 20 w 308"/>
                <a:gd name="T17" fmla="*/ 489 h 489"/>
                <a:gd name="T18" fmla="*/ 153 w 308"/>
                <a:gd name="T19" fmla="*/ 207 h 489"/>
                <a:gd name="T20" fmla="*/ 191 w 308"/>
                <a:gd name="T21" fmla="*/ 213 h 489"/>
                <a:gd name="T22" fmla="*/ 252 w 308"/>
                <a:gd name="T23" fmla="*/ 166 h 489"/>
                <a:gd name="T24" fmla="*/ 236 w 308"/>
                <a:gd name="T25" fmla="*/ 120 h 489"/>
                <a:gd name="T26" fmla="*/ 291 w 308"/>
                <a:gd name="T27" fmla="*/ 71 h 489"/>
                <a:gd name="T28" fmla="*/ 298 w 308"/>
                <a:gd name="T29" fmla="*/ 22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8" h="489">
                  <a:moveTo>
                    <a:pt x="298" y="22"/>
                  </a:moveTo>
                  <a:cubicBezTo>
                    <a:pt x="285" y="2"/>
                    <a:pt x="258" y="0"/>
                    <a:pt x="241" y="15"/>
                  </a:cubicBezTo>
                  <a:cubicBezTo>
                    <a:pt x="174" y="76"/>
                    <a:pt x="169" y="80"/>
                    <a:pt x="151" y="98"/>
                  </a:cubicBezTo>
                  <a:cubicBezTo>
                    <a:pt x="55" y="85"/>
                    <a:pt x="55" y="85"/>
                    <a:pt x="55" y="85"/>
                  </a:cubicBezTo>
                  <a:cubicBezTo>
                    <a:pt x="45" y="111"/>
                    <a:pt x="45" y="111"/>
                    <a:pt x="45" y="111"/>
                  </a:cubicBezTo>
                  <a:cubicBezTo>
                    <a:pt x="57" y="137"/>
                    <a:pt x="59" y="166"/>
                    <a:pt x="49" y="193"/>
                  </a:cubicBezTo>
                  <a:cubicBezTo>
                    <a:pt x="69" y="196"/>
                    <a:pt x="69" y="196"/>
                    <a:pt x="69" y="196"/>
                  </a:cubicBezTo>
                  <a:cubicBezTo>
                    <a:pt x="44" y="231"/>
                    <a:pt x="22" y="269"/>
                    <a:pt x="3" y="308"/>
                  </a:cubicBezTo>
                  <a:cubicBezTo>
                    <a:pt x="0" y="369"/>
                    <a:pt x="5" y="430"/>
                    <a:pt x="20" y="489"/>
                  </a:cubicBezTo>
                  <a:cubicBezTo>
                    <a:pt x="42" y="386"/>
                    <a:pt x="87" y="290"/>
                    <a:pt x="153" y="207"/>
                  </a:cubicBezTo>
                  <a:cubicBezTo>
                    <a:pt x="191" y="213"/>
                    <a:pt x="191" y="213"/>
                    <a:pt x="191" y="213"/>
                  </a:cubicBezTo>
                  <a:cubicBezTo>
                    <a:pt x="221" y="217"/>
                    <a:pt x="248" y="196"/>
                    <a:pt x="252" y="166"/>
                  </a:cubicBezTo>
                  <a:cubicBezTo>
                    <a:pt x="255" y="149"/>
                    <a:pt x="248" y="132"/>
                    <a:pt x="236" y="120"/>
                  </a:cubicBezTo>
                  <a:cubicBezTo>
                    <a:pt x="291" y="71"/>
                    <a:pt x="291" y="71"/>
                    <a:pt x="291" y="71"/>
                  </a:cubicBezTo>
                  <a:cubicBezTo>
                    <a:pt x="304" y="58"/>
                    <a:pt x="308" y="38"/>
                    <a:pt x="29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6"/>
            <p:cNvSpPr>
              <a:spLocks/>
            </p:cNvSpPr>
            <p:nvPr/>
          </p:nvSpPr>
          <p:spPr bwMode="auto">
            <a:xfrm>
              <a:off x="6897688" y="1747838"/>
              <a:ext cx="342900" cy="369888"/>
            </a:xfrm>
            <a:custGeom>
              <a:avLst/>
              <a:gdLst>
                <a:gd name="T0" fmla="*/ 88 w 95"/>
                <a:gd name="T1" fmla="*/ 55 h 103"/>
                <a:gd name="T2" fmla="*/ 66 w 95"/>
                <a:gd name="T3" fmla="*/ 7 h 103"/>
                <a:gd name="T4" fmla="*/ 18 w 95"/>
                <a:gd name="T5" fmla="*/ 29 h 103"/>
                <a:gd name="T6" fmla="*/ 0 w 95"/>
                <a:gd name="T7" fmla="*/ 80 h 103"/>
                <a:gd name="T8" fmla="*/ 70 w 95"/>
                <a:gd name="T9" fmla="*/ 103 h 103"/>
                <a:gd name="T10" fmla="*/ 88 w 95"/>
                <a:gd name="T11" fmla="*/ 55 h 103"/>
              </a:gdLst>
              <a:ahLst/>
              <a:cxnLst>
                <a:cxn ang="0">
                  <a:pos x="T0" y="T1"/>
                </a:cxn>
                <a:cxn ang="0">
                  <a:pos x="T2" y="T3"/>
                </a:cxn>
                <a:cxn ang="0">
                  <a:pos x="T4" y="T5"/>
                </a:cxn>
                <a:cxn ang="0">
                  <a:pos x="T6" y="T7"/>
                </a:cxn>
                <a:cxn ang="0">
                  <a:pos x="T8" y="T9"/>
                </a:cxn>
                <a:cxn ang="0">
                  <a:pos x="T10" y="T11"/>
                </a:cxn>
              </a:cxnLst>
              <a:rect l="0" t="0" r="r" b="b"/>
              <a:pathLst>
                <a:path w="95" h="103">
                  <a:moveTo>
                    <a:pt x="88" y="55"/>
                  </a:moveTo>
                  <a:cubicBezTo>
                    <a:pt x="95" y="36"/>
                    <a:pt x="85" y="14"/>
                    <a:pt x="66" y="7"/>
                  </a:cubicBezTo>
                  <a:cubicBezTo>
                    <a:pt x="47" y="0"/>
                    <a:pt x="26" y="10"/>
                    <a:pt x="18" y="29"/>
                  </a:cubicBezTo>
                  <a:cubicBezTo>
                    <a:pt x="0" y="80"/>
                    <a:pt x="0" y="80"/>
                    <a:pt x="0" y="80"/>
                  </a:cubicBezTo>
                  <a:cubicBezTo>
                    <a:pt x="26" y="79"/>
                    <a:pt x="51" y="88"/>
                    <a:pt x="70" y="103"/>
                  </a:cubicBezTo>
                  <a:lnTo>
                    <a:pt x="88"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p:cNvSpPr>
              <a:spLocks noEditPoints="1"/>
            </p:cNvSpPr>
            <p:nvPr/>
          </p:nvSpPr>
          <p:spPr bwMode="auto">
            <a:xfrm>
              <a:off x="3994150" y="2806700"/>
              <a:ext cx="3716338" cy="3402013"/>
            </a:xfrm>
            <a:custGeom>
              <a:avLst/>
              <a:gdLst>
                <a:gd name="T0" fmla="*/ 1029 w 1029"/>
                <a:gd name="T1" fmla="*/ 681 h 945"/>
                <a:gd name="T2" fmla="*/ 1011 w 1029"/>
                <a:gd name="T3" fmla="*/ 613 h 945"/>
                <a:gd name="T4" fmla="*/ 960 w 1029"/>
                <a:gd name="T5" fmla="*/ 561 h 945"/>
                <a:gd name="T6" fmla="*/ 867 w 1029"/>
                <a:gd name="T7" fmla="*/ 324 h 945"/>
                <a:gd name="T8" fmla="*/ 825 w 1029"/>
                <a:gd name="T9" fmla="*/ 0 h 945"/>
                <a:gd name="T10" fmla="*/ 749 w 1029"/>
                <a:gd name="T11" fmla="*/ 9 h 945"/>
                <a:gd name="T12" fmla="*/ 798 w 1029"/>
                <a:gd name="T13" fmla="*/ 351 h 945"/>
                <a:gd name="T14" fmla="*/ 871 w 1029"/>
                <a:gd name="T15" fmla="*/ 539 h 945"/>
                <a:gd name="T16" fmla="*/ 824 w 1029"/>
                <a:gd name="T17" fmla="*/ 532 h 945"/>
                <a:gd name="T18" fmla="*/ 780 w 1029"/>
                <a:gd name="T19" fmla="*/ 420 h 945"/>
                <a:gd name="T20" fmla="*/ 769 w 1029"/>
                <a:gd name="T21" fmla="*/ 525 h 945"/>
                <a:gd name="T22" fmla="*/ 631 w 1029"/>
                <a:gd name="T23" fmla="*/ 507 h 945"/>
                <a:gd name="T24" fmla="*/ 589 w 1029"/>
                <a:gd name="T25" fmla="*/ 547 h 945"/>
                <a:gd name="T26" fmla="*/ 612 w 1029"/>
                <a:gd name="T27" fmla="*/ 548 h 945"/>
                <a:gd name="T28" fmla="*/ 654 w 1029"/>
                <a:gd name="T29" fmla="*/ 589 h 945"/>
                <a:gd name="T30" fmla="*/ 609 w 1029"/>
                <a:gd name="T31" fmla="*/ 634 h 945"/>
                <a:gd name="T32" fmla="*/ 457 w 1029"/>
                <a:gd name="T33" fmla="*/ 627 h 945"/>
                <a:gd name="T34" fmla="*/ 416 w 1029"/>
                <a:gd name="T35" fmla="*/ 582 h 945"/>
                <a:gd name="T36" fmla="*/ 465 w 1029"/>
                <a:gd name="T37" fmla="*/ 541 h 945"/>
                <a:gd name="T38" fmla="*/ 420 w 1029"/>
                <a:gd name="T39" fmla="*/ 479 h 945"/>
                <a:gd name="T40" fmla="*/ 344 w 1029"/>
                <a:gd name="T41" fmla="*/ 469 h 945"/>
                <a:gd name="T42" fmla="*/ 382 w 1029"/>
                <a:gd name="T43" fmla="*/ 351 h 945"/>
                <a:gd name="T44" fmla="*/ 384 w 1029"/>
                <a:gd name="T45" fmla="*/ 326 h 945"/>
                <a:gd name="T46" fmla="*/ 371 w 1029"/>
                <a:gd name="T47" fmla="*/ 198 h 945"/>
                <a:gd name="T48" fmla="*/ 243 w 1029"/>
                <a:gd name="T49" fmla="*/ 172 h 945"/>
                <a:gd name="T50" fmla="*/ 259 w 1029"/>
                <a:gd name="T51" fmla="*/ 326 h 945"/>
                <a:gd name="T52" fmla="*/ 220 w 1029"/>
                <a:gd name="T53" fmla="*/ 447 h 945"/>
                <a:gd name="T54" fmla="*/ 0 w 1029"/>
                <a:gd name="T55" fmla="*/ 681 h 945"/>
                <a:gd name="T56" fmla="*/ 77 w 1029"/>
                <a:gd name="T57" fmla="*/ 855 h 945"/>
                <a:gd name="T58" fmla="*/ 42 w 1029"/>
                <a:gd name="T59" fmla="*/ 890 h 945"/>
                <a:gd name="T60" fmla="*/ 39 w 1029"/>
                <a:gd name="T61" fmla="*/ 929 h 945"/>
                <a:gd name="T62" fmla="*/ 84 w 1029"/>
                <a:gd name="T63" fmla="*/ 932 h 945"/>
                <a:gd name="T64" fmla="*/ 127 w 1029"/>
                <a:gd name="T65" fmla="*/ 889 h 945"/>
                <a:gd name="T66" fmla="*/ 235 w 1029"/>
                <a:gd name="T67" fmla="*/ 916 h 945"/>
                <a:gd name="T68" fmla="*/ 849 w 1029"/>
                <a:gd name="T69" fmla="*/ 827 h 945"/>
                <a:gd name="T70" fmla="*/ 953 w 1029"/>
                <a:gd name="T71" fmla="*/ 932 h 945"/>
                <a:gd name="T72" fmla="*/ 995 w 1029"/>
                <a:gd name="T73" fmla="*/ 932 h 945"/>
                <a:gd name="T74" fmla="*/ 995 w 1029"/>
                <a:gd name="T75" fmla="*/ 890 h 945"/>
                <a:gd name="T76" fmla="*/ 923 w 1029"/>
                <a:gd name="T77" fmla="*/ 817 h 945"/>
                <a:gd name="T78" fmla="*/ 1029 w 1029"/>
                <a:gd name="T79" fmla="*/ 681 h 945"/>
                <a:gd name="T80" fmla="*/ 376 w 1029"/>
                <a:gd name="T81" fmla="*/ 689 h 945"/>
                <a:gd name="T82" fmla="*/ 243 w 1029"/>
                <a:gd name="T83" fmla="*/ 821 h 945"/>
                <a:gd name="T84" fmla="*/ 95 w 1029"/>
                <a:gd name="T85" fmla="*/ 674 h 945"/>
                <a:gd name="T86" fmla="*/ 228 w 1029"/>
                <a:gd name="T87" fmla="*/ 541 h 945"/>
                <a:gd name="T88" fmla="*/ 376 w 1029"/>
                <a:gd name="T89" fmla="*/ 689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9" h="945">
                  <a:moveTo>
                    <a:pt x="1029" y="681"/>
                  </a:moveTo>
                  <a:cubicBezTo>
                    <a:pt x="1029" y="657"/>
                    <a:pt x="1022" y="633"/>
                    <a:pt x="1011" y="613"/>
                  </a:cubicBezTo>
                  <a:cubicBezTo>
                    <a:pt x="999" y="591"/>
                    <a:pt x="981" y="573"/>
                    <a:pt x="960" y="561"/>
                  </a:cubicBezTo>
                  <a:cubicBezTo>
                    <a:pt x="867" y="324"/>
                    <a:pt x="867" y="324"/>
                    <a:pt x="867" y="324"/>
                  </a:cubicBezTo>
                  <a:cubicBezTo>
                    <a:pt x="827" y="220"/>
                    <a:pt x="813" y="109"/>
                    <a:pt x="825" y="0"/>
                  </a:cubicBezTo>
                  <a:cubicBezTo>
                    <a:pt x="821" y="1"/>
                    <a:pt x="825" y="1"/>
                    <a:pt x="749" y="9"/>
                  </a:cubicBezTo>
                  <a:cubicBezTo>
                    <a:pt x="739" y="124"/>
                    <a:pt x="755" y="242"/>
                    <a:pt x="798" y="351"/>
                  </a:cubicBezTo>
                  <a:cubicBezTo>
                    <a:pt x="871" y="539"/>
                    <a:pt x="871" y="539"/>
                    <a:pt x="871" y="539"/>
                  </a:cubicBezTo>
                  <a:cubicBezTo>
                    <a:pt x="824" y="532"/>
                    <a:pt x="824" y="532"/>
                    <a:pt x="824" y="532"/>
                  </a:cubicBezTo>
                  <a:cubicBezTo>
                    <a:pt x="780" y="420"/>
                    <a:pt x="780" y="420"/>
                    <a:pt x="780" y="420"/>
                  </a:cubicBezTo>
                  <a:cubicBezTo>
                    <a:pt x="769" y="525"/>
                    <a:pt x="769" y="525"/>
                    <a:pt x="769" y="525"/>
                  </a:cubicBezTo>
                  <a:cubicBezTo>
                    <a:pt x="631" y="507"/>
                    <a:pt x="631" y="507"/>
                    <a:pt x="631" y="507"/>
                  </a:cubicBezTo>
                  <a:cubicBezTo>
                    <a:pt x="621" y="523"/>
                    <a:pt x="607" y="537"/>
                    <a:pt x="589" y="547"/>
                  </a:cubicBezTo>
                  <a:cubicBezTo>
                    <a:pt x="612" y="548"/>
                    <a:pt x="612" y="548"/>
                    <a:pt x="612" y="548"/>
                  </a:cubicBezTo>
                  <a:cubicBezTo>
                    <a:pt x="634" y="549"/>
                    <a:pt x="653" y="567"/>
                    <a:pt x="654" y="589"/>
                  </a:cubicBezTo>
                  <a:cubicBezTo>
                    <a:pt x="655" y="615"/>
                    <a:pt x="634" y="636"/>
                    <a:pt x="609" y="634"/>
                  </a:cubicBezTo>
                  <a:cubicBezTo>
                    <a:pt x="591" y="634"/>
                    <a:pt x="472" y="628"/>
                    <a:pt x="457" y="627"/>
                  </a:cubicBezTo>
                  <a:cubicBezTo>
                    <a:pt x="433" y="626"/>
                    <a:pt x="415" y="606"/>
                    <a:pt x="416" y="582"/>
                  </a:cubicBezTo>
                  <a:cubicBezTo>
                    <a:pt x="417" y="561"/>
                    <a:pt x="433" y="540"/>
                    <a:pt x="465" y="541"/>
                  </a:cubicBezTo>
                  <a:cubicBezTo>
                    <a:pt x="443" y="526"/>
                    <a:pt x="427" y="504"/>
                    <a:pt x="420" y="479"/>
                  </a:cubicBezTo>
                  <a:cubicBezTo>
                    <a:pt x="344" y="469"/>
                    <a:pt x="344" y="469"/>
                    <a:pt x="344" y="469"/>
                  </a:cubicBezTo>
                  <a:cubicBezTo>
                    <a:pt x="382" y="351"/>
                    <a:pt x="382" y="351"/>
                    <a:pt x="382" y="351"/>
                  </a:cubicBezTo>
                  <a:cubicBezTo>
                    <a:pt x="384" y="343"/>
                    <a:pt x="385" y="335"/>
                    <a:pt x="384" y="326"/>
                  </a:cubicBezTo>
                  <a:cubicBezTo>
                    <a:pt x="371" y="198"/>
                    <a:pt x="371" y="198"/>
                    <a:pt x="371" y="198"/>
                  </a:cubicBezTo>
                  <a:cubicBezTo>
                    <a:pt x="252" y="176"/>
                    <a:pt x="255" y="177"/>
                    <a:pt x="243" y="172"/>
                  </a:cubicBezTo>
                  <a:cubicBezTo>
                    <a:pt x="259" y="326"/>
                    <a:pt x="259" y="326"/>
                    <a:pt x="259" y="326"/>
                  </a:cubicBezTo>
                  <a:cubicBezTo>
                    <a:pt x="220" y="447"/>
                    <a:pt x="220" y="447"/>
                    <a:pt x="220" y="447"/>
                  </a:cubicBezTo>
                  <a:cubicBezTo>
                    <a:pt x="97" y="455"/>
                    <a:pt x="0" y="557"/>
                    <a:pt x="0" y="681"/>
                  </a:cubicBezTo>
                  <a:cubicBezTo>
                    <a:pt x="0" y="750"/>
                    <a:pt x="30" y="812"/>
                    <a:pt x="77" y="855"/>
                  </a:cubicBezTo>
                  <a:cubicBezTo>
                    <a:pt x="42" y="890"/>
                    <a:pt x="42" y="890"/>
                    <a:pt x="42" y="890"/>
                  </a:cubicBezTo>
                  <a:cubicBezTo>
                    <a:pt x="32" y="900"/>
                    <a:pt x="30" y="917"/>
                    <a:pt x="39" y="929"/>
                  </a:cubicBezTo>
                  <a:cubicBezTo>
                    <a:pt x="50" y="944"/>
                    <a:pt x="71" y="945"/>
                    <a:pt x="84" y="932"/>
                  </a:cubicBezTo>
                  <a:cubicBezTo>
                    <a:pt x="127" y="889"/>
                    <a:pt x="127" y="889"/>
                    <a:pt x="127" y="889"/>
                  </a:cubicBezTo>
                  <a:cubicBezTo>
                    <a:pt x="159" y="906"/>
                    <a:pt x="196" y="916"/>
                    <a:pt x="235" y="916"/>
                  </a:cubicBezTo>
                  <a:cubicBezTo>
                    <a:pt x="270" y="916"/>
                    <a:pt x="849" y="827"/>
                    <a:pt x="849" y="827"/>
                  </a:cubicBezTo>
                  <a:cubicBezTo>
                    <a:pt x="953" y="932"/>
                    <a:pt x="953" y="932"/>
                    <a:pt x="953" y="932"/>
                  </a:cubicBezTo>
                  <a:cubicBezTo>
                    <a:pt x="965" y="944"/>
                    <a:pt x="983" y="944"/>
                    <a:pt x="995" y="932"/>
                  </a:cubicBezTo>
                  <a:cubicBezTo>
                    <a:pt x="1007" y="921"/>
                    <a:pt x="1007" y="902"/>
                    <a:pt x="995" y="890"/>
                  </a:cubicBezTo>
                  <a:cubicBezTo>
                    <a:pt x="923" y="817"/>
                    <a:pt x="923" y="817"/>
                    <a:pt x="923" y="817"/>
                  </a:cubicBezTo>
                  <a:cubicBezTo>
                    <a:pt x="984" y="802"/>
                    <a:pt x="1029" y="747"/>
                    <a:pt x="1029" y="681"/>
                  </a:cubicBezTo>
                  <a:close/>
                  <a:moveTo>
                    <a:pt x="376" y="689"/>
                  </a:moveTo>
                  <a:cubicBezTo>
                    <a:pt x="372" y="760"/>
                    <a:pt x="314" y="818"/>
                    <a:pt x="243" y="821"/>
                  </a:cubicBezTo>
                  <a:cubicBezTo>
                    <a:pt x="159" y="826"/>
                    <a:pt x="91" y="757"/>
                    <a:pt x="95" y="674"/>
                  </a:cubicBezTo>
                  <a:cubicBezTo>
                    <a:pt x="99" y="603"/>
                    <a:pt x="157" y="545"/>
                    <a:pt x="228" y="541"/>
                  </a:cubicBezTo>
                  <a:cubicBezTo>
                    <a:pt x="311" y="537"/>
                    <a:pt x="380" y="605"/>
                    <a:pt x="376" y="6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8"/>
            <p:cNvSpPr>
              <a:spLocks/>
            </p:cNvSpPr>
            <p:nvPr/>
          </p:nvSpPr>
          <p:spPr bwMode="auto">
            <a:xfrm>
              <a:off x="5637213" y="592138"/>
              <a:ext cx="957263" cy="1000125"/>
            </a:xfrm>
            <a:custGeom>
              <a:avLst/>
              <a:gdLst>
                <a:gd name="T0" fmla="*/ 78 w 265"/>
                <a:gd name="T1" fmla="*/ 245 h 278"/>
                <a:gd name="T2" fmla="*/ 245 w 265"/>
                <a:gd name="T3" fmla="*/ 180 h 278"/>
                <a:gd name="T4" fmla="*/ 188 w 265"/>
                <a:gd name="T5" fmla="*/ 34 h 278"/>
                <a:gd name="T6" fmla="*/ 21 w 265"/>
                <a:gd name="T7" fmla="*/ 98 h 278"/>
                <a:gd name="T8" fmla="*/ 78 w 265"/>
                <a:gd name="T9" fmla="*/ 245 h 278"/>
              </a:gdLst>
              <a:ahLst/>
              <a:cxnLst>
                <a:cxn ang="0">
                  <a:pos x="T0" y="T1"/>
                </a:cxn>
                <a:cxn ang="0">
                  <a:pos x="T2" y="T3"/>
                </a:cxn>
                <a:cxn ang="0">
                  <a:pos x="T4" y="T5"/>
                </a:cxn>
                <a:cxn ang="0">
                  <a:pos x="T6" y="T7"/>
                </a:cxn>
                <a:cxn ang="0">
                  <a:pos x="T8" y="T9"/>
                </a:cxn>
              </a:cxnLst>
              <a:rect l="0" t="0" r="r" b="b"/>
              <a:pathLst>
                <a:path w="265" h="278">
                  <a:moveTo>
                    <a:pt x="78" y="245"/>
                  </a:moveTo>
                  <a:cubicBezTo>
                    <a:pt x="142" y="278"/>
                    <a:pt x="220" y="248"/>
                    <a:pt x="245" y="180"/>
                  </a:cubicBezTo>
                  <a:cubicBezTo>
                    <a:pt x="265" y="125"/>
                    <a:pt x="241" y="61"/>
                    <a:pt x="188" y="34"/>
                  </a:cubicBezTo>
                  <a:cubicBezTo>
                    <a:pt x="124" y="0"/>
                    <a:pt x="46" y="31"/>
                    <a:pt x="21" y="98"/>
                  </a:cubicBezTo>
                  <a:cubicBezTo>
                    <a:pt x="0" y="154"/>
                    <a:pt x="25" y="218"/>
                    <a:pt x="78" y="2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9"/>
            <p:cNvSpPr>
              <a:spLocks/>
            </p:cNvSpPr>
            <p:nvPr/>
          </p:nvSpPr>
          <p:spPr bwMode="auto">
            <a:xfrm>
              <a:off x="4705350" y="1487488"/>
              <a:ext cx="2398713" cy="3154363"/>
            </a:xfrm>
            <a:custGeom>
              <a:avLst/>
              <a:gdLst>
                <a:gd name="T0" fmla="*/ 55 w 664"/>
                <a:gd name="T1" fmla="*/ 485 h 876"/>
                <a:gd name="T2" fmla="*/ 300 w 664"/>
                <a:gd name="T3" fmla="*/ 534 h 876"/>
                <a:gd name="T4" fmla="*/ 270 w 664"/>
                <a:gd name="T5" fmla="*/ 804 h 876"/>
                <a:gd name="T6" fmla="*/ 335 w 664"/>
                <a:gd name="T7" fmla="*/ 876 h 876"/>
                <a:gd name="T8" fmla="*/ 399 w 664"/>
                <a:gd name="T9" fmla="*/ 818 h 876"/>
                <a:gd name="T10" fmla="*/ 435 w 664"/>
                <a:gd name="T11" fmla="*/ 489 h 876"/>
                <a:gd name="T12" fmla="*/ 382 w 664"/>
                <a:gd name="T13" fmla="*/ 418 h 876"/>
                <a:gd name="T14" fmla="*/ 279 w 664"/>
                <a:gd name="T15" fmla="*/ 399 h 876"/>
                <a:gd name="T16" fmla="*/ 305 w 664"/>
                <a:gd name="T17" fmla="*/ 337 h 876"/>
                <a:gd name="T18" fmla="*/ 223 w 664"/>
                <a:gd name="T19" fmla="*/ 162 h 876"/>
                <a:gd name="T20" fmla="*/ 354 w 664"/>
                <a:gd name="T21" fmla="*/ 319 h 876"/>
                <a:gd name="T22" fmla="*/ 402 w 664"/>
                <a:gd name="T23" fmla="*/ 338 h 876"/>
                <a:gd name="T24" fmla="*/ 615 w 664"/>
                <a:gd name="T25" fmla="*/ 314 h 876"/>
                <a:gd name="T26" fmla="*/ 664 w 664"/>
                <a:gd name="T27" fmla="*/ 260 h 876"/>
                <a:gd name="T28" fmla="*/ 604 w 664"/>
                <a:gd name="T29" fmla="*/ 206 h 876"/>
                <a:gd name="T30" fmla="*/ 419 w 664"/>
                <a:gd name="T31" fmla="*/ 227 h 876"/>
                <a:gd name="T32" fmla="*/ 306 w 664"/>
                <a:gd name="T33" fmla="*/ 93 h 876"/>
                <a:gd name="T34" fmla="*/ 419 w 664"/>
                <a:gd name="T35" fmla="*/ 173 h 876"/>
                <a:gd name="T36" fmla="*/ 555 w 664"/>
                <a:gd name="T37" fmla="*/ 157 h 876"/>
                <a:gd name="T38" fmla="*/ 234 w 664"/>
                <a:gd name="T39" fmla="*/ 16 h 876"/>
                <a:gd name="T40" fmla="*/ 136 w 664"/>
                <a:gd name="T41" fmla="*/ 66 h 876"/>
                <a:gd name="T42" fmla="*/ 17 w 664"/>
                <a:gd name="T43" fmla="*/ 381 h 876"/>
                <a:gd name="T44" fmla="*/ 55 w 664"/>
                <a:gd name="T45" fmla="*/ 485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4" h="876">
                  <a:moveTo>
                    <a:pt x="55" y="485"/>
                  </a:moveTo>
                  <a:cubicBezTo>
                    <a:pt x="67" y="492"/>
                    <a:pt x="55" y="489"/>
                    <a:pt x="300" y="534"/>
                  </a:cubicBezTo>
                  <a:cubicBezTo>
                    <a:pt x="270" y="804"/>
                    <a:pt x="270" y="804"/>
                    <a:pt x="270" y="804"/>
                  </a:cubicBezTo>
                  <a:cubicBezTo>
                    <a:pt x="266" y="843"/>
                    <a:pt x="296" y="876"/>
                    <a:pt x="335" y="876"/>
                  </a:cubicBezTo>
                  <a:cubicBezTo>
                    <a:pt x="368" y="876"/>
                    <a:pt x="396" y="852"/>
                    <a:pt x="399" y="818"/>
                  </a:cubicBezTo>
                  <a:cubicBezTo>
                    <a:pt x="435" y="489"/>
                    <a:pt x="435" y="489"/>
                    <a:pt x="435" y="489"/>
                  </a:cubicBezTo>
                  <a:cubicBezTo>
                    <a:pt x="439" y="455"/>
                    <a:pt x="416" y="424"/>
                    <a:pt x="382" y="418"/>
                  </a:cubicBezTo>
                  <a:cubicBezTo>
                    <a:pt x="279" y="399"/>
                    <a:pt x="279" y="399"/>
                    <a:pt x="279" y="399"/>
                  </a:cubicBezTo>
                  <a:cubicBezTo>
                    <a:pt x="305" y="337"/>
                    <a:pt x="305" y="337"/>
                    <a:pt x="305" y="337"/>
                  </a:cubicBezTo>
                  <a:cubicBezTo>
                    <a:pt x="296" y="318"/>
                    <a:pt x="231" y="180"/>
                    <a:pt x="223" y="162"/>
                  </a:cubicBezTo>
                  <a:cubicBezTo>
                    <a:pt x="354" y="319"/>
                    <a:pt x="354" y="319"/>
                    <a:pt x="354" y="319"/>
                  </a:cubicBezTo>
                  <a:cubicBezTo>
                    <a:pt x="366" y="332"/>
                    <a:pt x="384" y="340"/>
                    <a:pt x="402" y="338"/>
                  </a:cubicBezTo>
                  <a:cubicBezTo>
                    <a:pt x="615" y="314"/>
                    <a:pt x="615" y="314"/>
                    <a:pt x="615" y="314"/>
                  </a:cubicBezTo>
                  <a:cubicBezTo>
                    <a:pt x="642" y="311"/>
                    <a:pt x="664" y="288"/>
                    <a:pt x="664" y="260"/>
                  </a:cubicBezTo>
                  <a:cubicBezTo>
                    <a:pt x="664" y="227"/>
                    <a:pt x="636" y="203"/>
                    <a:pt x="604" y="206"/>
                  </a:cubicBezTo>
                  <a:cubicBezTo>
                    <a:pt x="419" y="227"/>
                    <a:pt x="419" y="227"/>
                    <a:pt x="419" y="227"/>
                  </a:cubicBezTo>
                  <a:cubicBezTo>
                    <a:pt x="306" y="93"/>
                    <a:pt x="306" y="93"/>
                    <a:pt x="306" y="93"/>
                  </a:cubicBezTo>
                  <a:cubicBezTo>
                    <a:pt x="330" y="110"/>
                    <a:pt x="366" y="135"/>
                    <a:pt x="419" y="173"/>
                  </a:cubicBezTo>
                  <a:cubicBezTo>
                    <a:pt x="555" y="157"/>
                    <a:pt x="555" y="157"/>
                    <a:pt x="555" y="157"/>
                  </a:cubicBezTo>
                  <a:cubicBezTo>
                    <a:pt x="555" y="157"/>
                    <a:pt x="355" y="70"/>
                    <a:pt x="234" y="16"/>
                  </a:cubicBezTo>
                  <a:cubicBezTo>
                    <a:pt x="198" y="0"/>
                    <a:pt x="153" y="23"/>
                    <a:pt x="136" y="66"/>
                  </a:cubicBezTo>
                  <a:cubicBezTo>
                    <a:pt x="124" y="97"/>
                    <a:pt x="32" y="342"/>
                    <a:pt x="17" y="381"/>
                  </a:cubicBezTo>
                  <a:cubicBezTo>
                    <a:pt x="0" y="424"/>
                    <a:pt x="17" y="471"/>
                    <a:pt x="55" y="4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0" name="Group 19"/>
          <p:cNvGrpSpPr/>
          <p:nvPr/>
        </p:nvGrpSpPr>
        <p:grpSpPr>
          <a:xfrm>
            <a:off x="5328183" y="2630022"/>
            <a:ext cx="1070701" cy="1068766"/>
            <a:chOff x="974725" y="-1819275"/>
            <a:chExt cx="3513138" cy="3506788"/>
          </a:xfrm>
          <a:solidFill>
            <a:schemeClr val="bg1"/>
          </a:solidFill>
        </p:grpSpPr>
        <p:sp>
          <p:nvSpPr>
            <p:cNvPr id="18" name="Freeform 13"/>
            <p:cNvSpPr>
              <a:spLocks noEditPoints="1"/>
            </p:cNvSpPr>
            <p:nvPr/>
          </p:nvSpPr>
          <p:spPr bwMode="auto">
            <a:xfrm>
              <a:off x="974725" y="-1819275"/>
              <a:ext cx="3513138" cy="3506788"/>
            </a:xfrm>
            <a:custGeom>
              <a:avLst/>
              <a:gdLst>
                <a:gd name="T0" fmla="*/ 628 w 1535"/>
                <a:gd name="T1" fmla="*/ 631 h 1536"/>
                <a:gd name="T2" fmla="*/ 628 w 1535"/>
                <a:gd name="T3" fmla="*/ 586 h 1536"/>
                <a:gd name="T4" fmla="*/ 471 w 1535"/>
                <a:gd name="T5" fmla="*/ 400 h 1536"/>
                <a:gd name="T6" fmla="*/ 299 w 1535"/>
                <a:gd name="T7" fmla="*/ 371 h 1536"/>
                <a:gd name="T8" fmla="*/ 275 w 1535"/>
                <a:gd name="T9" fmla="*/ 369 h 1536"/>
                <a:gd name="T10" fmla="*/ 138 w 1535"/>
                <a:gd name="T11" fmla="*/ 506 h 1536"/>
                <a:gd name="T12" fmla="*/ 138 w 1535"/>
                <a:gd name="T13" fmla="*/ 631 h 1536"/>
                <a:gd name="T14" fmla="*/ 322 w 1535"/>
                <a:gd name="T15" fmla="*/ 631 h 1536"/>
                <a:gd name="T16" fmla="*/ 322 w 1535"/>
                <a:gd name="T17" fmla="*/ 738 h 1536"/>
                <a:gd name="T18" fmla="*/ 0 w 1535"/>
                <a:gd name="T19" fmla="*/ 1102 h 1536"/>
                <a:gd name="T20" fmla="*/ 0 w 1535"/>
                <a:gd name="T21" fmla="*/ 1247 h 1536"/>
                <a:gd name="T22" fmla="*/ 173 w 1535"/>
                <a:gd name="T23" fmla="*/ 1461 h 1536"/>
                <a:gd name="T24" fmla="*/ 173 w 1535"/>
                <a:gd name="T25" fmla="*/ 1536 h 1536"/>
                <a:gd name="T26" fmla="*/ 263 w 1535"/>
                <a:gd name="T27" fmla="*/ 1536 h 1536"/>
                <a:gd name="T28" fmla="*/ 263 w 1535"/>
                <a:gd name="T29" fmla="*/ 1466 h 1536"/>
                <a:gd name="T30" fmla="*/ 1190 w 1535"/>
                <a:gd name="T31" fmla="*/ 1466 h 1536"/>
                <a:gd name="T32" fmla="*/ 1190 w 1535"/>
                <a:gd name="T33" fmla="*/ 1536 h 1536"/>
                <a:gd name="T34" fmla="*/ 1280 w 1535"/>
                <a:gd name="T35" fmla="*/ 1536 h 1536"/>
                <a:gd name="T36" fmla="*/ 1280 w 1535"/>
                <a:gd name="T37" fmla="*/ 1461 h 1536"/>
                <a:gd name="T38" fmla="*/ 1454 w 1535"/>
                <a:gd name="T39" fmla="*/ 1247 h 1536"/>
                <a:gd name="T40" fmla="*/ 1454 w 1535"/>
                <a:gd name="T41" fmla="*/ 668 h 1536"/>
                <a:gd name="T42" fmla="*/ 1348 w 1535"/>
                <a:gd name="T43" fmla="*/ 668 h 1536"/>
                <a:gd name="T44" fmla="*/ 1348 w 1535"/>
                <a:gd name="T45" fmla="*/ 307 h 1536"/>
                <a:gd name="T46" fmla="*/ 1535 w 1535"/>
                <a:gd name="T47" fmla="*/ 140 h 1536"/>
                <a:gd name="T48" fmla="*/ 1535 w 1535"/>
                <a:gd name="T49" fmla="*/ 0 h 1536"/>
                <a:gd name="T50" fmla="*/ 1445 w 1535"/>
                <a:gd name="T51" fmla="*/ 0 h 1536"/>
                <a:gd name="T52" fmla="*/ 1445 w 1535"/>
                <a:gd name="T53" fmla="*/ 100 h 1536"/>
                <a:gd name="T54" fmla="*/ 1258 w 1535"/>
                <a:gd name="T55" fmla="*/ 267 h 1536"/>
                <a:gd name="T56" fmla="*/ 1258 w 1535"/>
                <a:gd name="T57" fmla="*/ 668 h 1536"/>
                <a:gd name="T58" fmla="*/ 1180 w 1535"/>
                <a:gd name="T59" fmla="*/ 668 h 1536"/>
                <a:gd name="T60" fmla="*/ 964 w 1535"/>
                <a:gd name="T61" fmla="*/ 984 h 1536"/>
                <a:gd name="T62" fmla="*/ 713 w 1535"/>
                <a:gd name="T63" fmla="*/ 984 h 1536"/>
                <a:gd name="T64" fmla="*/ 596 w 1535"/>
                <a:gd name="T65" fmla="*/ 816 h 1536"/>
                <a:gd name="T66" fmla="*/ 412 w 1535"/>
                <a:gd name="T67" fmla="*/ 739 h 1536"/>
                <a:gd name="T68" fmla="*/ 412 w 1535"/>
                <a:gd name="T69" fmla="*/ 631 h 1536"/>
                <a:gd name="T70" fmla="*/ 628 w 1535"/>
                <a:gd name="T71" fmla="*/ 631 h 1536"/>
                <a:gd name="T72" fmla="*/ 626 w 1535"/>
                <a:gd name="T73" fmla="*/ 1302 h 1536"/>
                <a:gd name="T74" fmla="*/ 481 w 1535"/>
                <a:gd name="T75" fmla="*/ 1302 h 1536"/>
                <a:gd name="T76" fmla="*/ 438 w 1535"/>
                <a:gd name="T77" fmla="*/ 1249 h 1536"/>
                <a:gd name="T78" fmla="*/ 367 w 1535"/>
                <a:gd name="T79" fmla="*/ 1264 h 1536"/>
                <a:gd name="T80" fmla="*/ 192 w 1535"/>
                <a:gd name="T81" fmla="*/ 1090 h 1536"/>
                <a:gd name="T82" fmla="*/ 367 w 1535"/>
                <a:gd name="T83" fmla="*/ 916 h 1536"/>
                <a:gd name="T84" fmla="*/ 541 w 1535"/>
                <a:gd name="T85" fmla="*/ 1090 h 1536"/>
                <a:gd name="T86" fmla="*/ 508 w 1535"/>
                <a:gd name="T87" fmla="*/ 1192 h 1536"/>
                <a:gd name="T88" fmla="*/ 524 w 1535"/>
                <a:gd name="T89" fmla="*/ 1212 h 1536"/>
                <a:gd name="T90" fmla="*/ 626 w 1535"/>
                <a:gd name="T91" fmla="*/ 1212 h 1536"/>
                <a:gd name="T92" fmla="*/ 626 w 1535"/>
                <a:gd name="T93" fmla="*/ 1302 h 1536"/>
                <a:gd name="T94" fmla="*/ 626 w 1535"/>
                <a:gd name="T95" fmla="*/ 1302 h 1536"/>
                <a:gd name="T96" fmla="*/ 626 w 1535"/>
                <a:gd name="T97" fmla="*/ 1302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5" h="1536">
                  <a:moveTo>
                    <a:pt x="628" y="631"/>
                  </a:moveTo>
                  <a:cubicBezTo>
                    <a:pt x="628" y="586"/>
                    <a:pt x="628" y="586"/>
                    <a:pt x="628" y="586"/>
                  </a:cubicBezTo>
                  <a:cubicBezTo>
                    <a:pt x="628" y="494"/>
                    <a:pt x="562" y="416"/>
                    <a:pt x="471" y="400"/>
                  </a:cubicBezTo>
                  <a:cubicBezTo>
                    <a:pt x="299" y="371"/>
                    <a:pt x="299" y="371"/>
                    <a:pt x="299" y="371"/>
                  </a:cubicBezTo>
                  <a:cubicBezTo>
                    <a:pt x="291" y="369"/>
                    <a:pt x="283" y="369"/>
                    <a:pt x="275" y="369"/>
                  </a:cubicBezTo>
                  <a:cubicBezTo>
                    <a:pt x="200" y="369"/>
                    <a:pt x="138" y="430"/>
                    <a:pt x="138" y="506"/>
                  </a:cubicBezTo>
                  <a:cubicBezTo>
                    <a:pt x="138" y="631"/>
                    <a:pt x="138" y="631"/>
                    <a:pt x="138" y="631"/>
                  </a:cubicBezTo>
                  <a:cubicBezTo>
                    <a:pt x="322" y="631"/>
                    <a:pt x="322" y="631"/>
                    <a:pt x="322" y="631"/>
                  </a:cubicBezTo>
                  <a:cubicBezTo>
                    <a:pt x="322" y="738"/>
                    <a:pt x="322" y="738"/>
                    <a:pt x="322" y="738"/>
                  </a:cubicBezTo>
                  <a:cubicBezTo>
                    <a:pt x="141" y="761"/>
                    <a:pt x="0" y="915"/>
                    <a:pt x="0" y="1102"/>
                  </a:cubicBezTo>
                  <a:cubicBezTo>
                    <a:pt x="0" y="1247"/>
                    <a:pt x="0" y="1247"/>
                    <a:pt x="0" y="1247"/>
                  </a:cubicBezTo>
                  <a:cubicBezTo>
                    <a:pt x="0" y="1352"/>
                    <a:pt x="75" y="1440"/>
                    <a:pt x="173" y="1461"/>
                  </a:cubicBezTo>
                  <a:cubicBezTo>
                    <a:pt x="173" y="1536"/>
                    <a:pt x="173" y="1536"/>
                    <a:pt x="173" y="1536"/>
                  </a:cubicBezTo>
                  <a:cubicBezTo>
                    <a:pt x="263" y="1536"/>
                    <a:pt x="263" y="1536"/>
                    <a:pt x="263" y="1536"/>
                  </a:cubicBezTo>
                  <a:cubicBezTo>
                    <a:pt x="263" y="1466"/>
                    <a:pt x="263" y="1466"/>
                    <a:pt x="263" y="1466"/>
                  </a:cubicBezTo>
                  <a:cubicBezTo>
                    <a:pt x="1190" y="1466"/>
                    <a:pt x="1190" y="1466"/>
                    <a:pt x="1190" y="1466"/>
                  </a:cubicBezTo>
                  <a:cubicBezTo>
                    <a:pt x="1190" y="1536"/>
                    <a:pt x="1190" y="1536"/>
                    <a:pt x="1190" y="1536"/>
                  </a:cubicBezTo>
                  <a:cubicBezTo>
                    <a:pt x="1280" y="1536"/>
                    <a:pt x="1280" y="1536"/>
                    <a:pt x="1280" y="1536"/>
                  </a:cubicBezTo>
                  <a:cubicBezTo>
                    <a:pt x="1280" y="1461"/>
                    <a:pt x="1280" y="1461"/>
                    <a:pt x="1280" y="1461"/>
                  </a:cubicBezTo>
                  <a:cubicBezTo>
                    <a:pt x="1379" y="1440"/>
                    <a:pt x="1454" y="1352"/>
                    <a:pt x="1454" y="1247"/>
                  </a:cubicBezTo>
                  <a:cubicBezTo>
                    <a:pt x="1454" y="668"/>
                    <a:pt x="1454" y="668"/>
                    <a:pt x="1454" y="668"/>
                  </a:cubicBezTo>
                  <a:cubicBezTo>
                    <a:pt x="1348" y="668"/>
                    <a:pt x="1348" y="668"/>
                    <a:pt x="1348" y="668"/>
                  </a:cubicBezTo>
                  <a:cubicBezTo>
                    <a:pt x="1348" y="307"/>
                    <a:pt x="1348" y="307"/>
                    <a:pt x="1348" y="307"/>
                  </a:cubicBezTo>
                  <a:cubicBezTo>
                    <a:pt x="1535" y="140"/>
                    <a:pt x="1535" y="140"/>
                    <a:pt x="1535" y="140"/>
                  </a:cubicBezTo>
                  <a:cubicBezTo>
                    <a:pt x="1535" y="0"/>
                    <a:pt x="1535" y="0"/>
                    <a:pt x="1535" y="0"/>
                  </a:cubicBezTo>
                  <a:cubicBezTo>
                    <a:pt x="1445" y="0"/>
                    <a:pt x="1445" y="0"/>
                    <a:pt x="1445" y="0"/>
                  </a:cubicBezTo>
                  <a:cubicBezTo>
                    <a:pt x="1445" y="100"/>
                    <a:pt x="1445" y="100"/>
                    <a:pt x="1445" y="100"/>
                  </a:cubicBezTo>
                  <a:cubicBezTo>
                    <a:pt x="1258" y="267"/>
                    <a:pt x="1258" y="267"/>
                    <a:pt x="1258" y="267"/>
                  </a:cubicBezTo>
                  <a:cubicBezTo>
                    <a:pt x="1258" y="668"/>
                    <a:pt x="1258" y="668"/>
                    <a:pt x="1258" y="668"/>
                  </a:cubicBezTo>
                  <a:cubicBezTo>
                    <a:pt x="1180" y="668"/>
                    <a:pt x="1180" y="668"/>
                    <a:pt x="1180" y="668"/>
                  </a:cubicBezTo>
                  <a:cubicBezTo>
                    <a:pt x="964" y="984"/>
                    <a:pt x="964" y="984"/>
                    <a:pt x="964" y="984"/>
                  </a:cubicBezTo>
                  <a:cubicBezTo>
                    <a:pt x="713" y="984"/>
                    <a:pt x="713" y="984"/>
                    <a:pt x="713" y="984"/>
                  </a:cubicBezTo>
                  <a:cubicBezTo>
                    <a:pt x="691" y="918"/>
                    <a:pt x="650" y="860"/>
                    <a:pt x="596" y="816"/>
                  </a:cubicBezTo>
                  <a:cubicBezTo>
                    <a:pt x="543" y="774"/>
                    <a:pt x="479" y="747"/>
                    <a:pt x="412" y="739"/>
                  </a:cubicBezTo>
                  <a:cubicBezTo>
                    <a:pt x="412" y="631"/>
                    <a:pt x="412" y="631"/>
                    <a:pt x="412" y="631"/>
                  </a:cubicBezTo>
                  <a:lnTo>
                    <a:pt x="628" y="631"/>
                  </a:lnTo>
                  <a:close/>
                  <a:moveTo>
                    <a:pt x="626" y="1302"/>
                  </a:moveTo>
                  <a:cubicBezTo>
                    <a:pt x="481" y="1302"/>
                    <a:pt x="481" y="1302"/>
                    <a:pt x="481" y="1302"/>
                  </a:cubicBezTo>
                  <a:cubicBezTo>
                    <a:pt x="438" y="1249"/>
                    <a:pt x="438" y="1249"/>
                    <a:pt x="438" y="1249"/>
                  </a:cubicBezTo>
                  <a:cubicBezTo>
                    <a:pt x="416" y="1259"/>
                    <a:pt x="392" y="1264"/>
                    <a:pt x="367" y="1264"/>
                  </a:cubicBezTo>
                  <a:cubicBezTo>
                    <a:pt x="270" y="1264"/>
                    <a:pt x="192" y="1186"/>
                    <a:pt x="192" y="1090"/>
                  </a:cubicBezTo>
                  <a:cubicBezTo>
                    <a:pt x="192" y="994"/>
                    <a:pt x="270" y="916"/>
                    <a:pt x="367" y="916"/>
                  </a:cubicBezTo>
                  <a:cubicBezTo>
                    <a:pt x="463" y="916"/>
                    <a:pt x="541" y="994"/>
                    <a:pt x="541" y="1090"/>
                  </a:cubicBezTo>
                  <a:cubicBezTo>
                    <a:pt x="541" y="1128"/>
                    <a:pt x="529" y="1163"/>
                    <a:pt x="508" y="1192"/>
                  </a:cubicBezTo>
                  <a:cubicBezTo>
                    <a:pt x="524" y="1212"/>
                    <a:pt x="524" y="1212"/>
                    <a:pt x="524" y="1212"/>
                  </a:cubicBezTo>
                  <a:cubicBezTo>
                    <a:pt x="626" y="1212"/>
                    <a:pt x="626" y="1212"/>
                    <a:pt x="626" y="1212"/>
                  </a:cubicBezTo>
                  <a:lnTo>
                    <a:pt x="626" y="1302"/>
                  </a:lnTo>
                  <a:close/>
                  <a:moveTo>
                    <a:pt x="626" y="1302"/>
                  </a:moveTo>
                  <a:cubicBezTo>
                    <a:pt x="626" y="1302"/>
                    <a:pt x="626" y="1302"/>
                    <a:pt x="626" y="130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4"/>
            <p:cNvSpPr>
              <a:spLocks noEditPoints="1"/>
            </p:cNvSpPr>
            <p:nvPr/>
          </p:nvSpPr>
          <p:spPr bwMode="auto">
            <a:xfrm>
              <a:off x="1619250" y="477838"/>
              <a:ext cx="387350" cy="382588"/>
            </a:xfrm>
            <a:custGeom>
              <a:avLst/>
              <a:gdLst>
                <a:gd name="T0" fmla="*/ 85 w 169"/>
                <a:gd name="T1" fmla="*/ 0 h 168"/>
                <a:gd name="T2" fmla="*/ 0 w 169"/>
                <a:gd name="T3" fmla="*/ 84 h 168"/>
                <a:gd name="T4" fmla="*/ 85 w 169"/>
                <a:gd name="T5" fmla="*/ 168 h 168"/>
                <a:gd name="T6" fmla="*/ 95 w 169"/>
                <a:gd name="T7" fmla="*/ 168 h 168"/>
                <a:gd name="T8" fmla="*/ 50 w 169"/>
                <a:gd name="T9" fmla="*/ 112 h 168"/>
                <a:gd name="T10" fmla="*/ 119 w 169"/>
                <a:gd name="T11" fmla="*/ 56 h 168"/>
                <a:gd name="T12" fmla="*/ 164 w 169"/>
                <a:gd name="T13" fmla="*/ 111 h 168"/>
                <a:gd name="T14" fmla="*/ 169 w 169"/>
                <a:gd name="T15" fmla="*/ 84 h 168"/>
                <a:gd name="T16" fmla="*/ 85 w 169"/>
                <a:gd name="T17" fmla="*/ 0 h 168"/>
                <a:gd name="T18" fmla="*/ 85 w 169"/>
                <a:gd name="T19" fmla="*/ 0 h 168"/>
                <a:gd name="T20" fmla="*/ 85 w 169"/>
                <a:gd name="T21"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 h="168">
                  <a:moveTo>
                    <a:pt x="85" y="0"/>
                  </a:moveTo>
                  <a:cubicBezTo>
                    <a:pt x="38" y="0"/>
                    <a:pt x="0" y="38"/>
                    <a:pt x="0" y="84"/>
                  </a:cubicBezTo>
                  <a:cubicBezTo>
                    <a:pt x="0" y="131"/>
                    <a:pt x="38" y="168"/>
                    <a:pt x="85" y="168"/>
                  </a:cubicBezTo>
                  <a:cubicBezTo>
                    <a:pt x="88" y="168"/>
                    <a:pt x="91" y="168"/>
                    <a:pt x="95" y="168"/>
                  </a:cubicBezTo>
                  <a:cubicBezTo>
                    <a:pt x="50" y="112"/>
                    <a:pt x="50" y="112"/>
                    <a:pt x="50" y="112"/>
                  </a:cubicBezTo>
                  <a:cubicBezTo>
                    <a:pt x="119" y="56"/>
                    <a:pt x="119" y="56"/>
                    <a:pt x="119" y="56"/>
                  </a:cubicBezTo>
                  <a:cubicBezTo>
                    <a:pt x="164" y="111"/>
                    <a:pt x="164" y="111"/>
                    <a:pt x="164" y="111"/>
                  </a:cubicBezTo>
                  <a:cubicBezTo>
                    <a:pt x="167" y="102"/>
                    <a:pt x="169" y="93"/>
                    <a:pt x="169" y="84"/>
                  </a:cubicBezTo>
                  <a:cubicBezTo>
                    <a:pt x="169" y="38"/>
                    <a:pt x="131" y="0"/>
                    <a:pt x="85" y="0"/>
                  </a:cubicBezTo>
                  <a:close/>
                  <a:moveTo>
                    <a:pt x="85" y="0"/>
                  </a:moveTo>
                  <a:cubicBezTo>
                    <a:pt x="85" y="0"/>
                    <a:pt x="85" y="0"/>
                    <a:pt x="8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4" name="Group 43"/>
          <p:cNvGrpSpPr/>
          <p:nvPr/>
        </p:nvGrpSpPr>
        <p:grpSpPr>
          <a:xfrm>
            <a:off x="9180413" y="2530124"/>
            <a:ext cx="1240817" cy="1168664"/>
            <a:chOff x="8829675" y="360363"/>
            <a:chExt cx="2074863" cy="1954212"/>
          </a:xfrm>
          <a:solidFill>
            <a:schemeClr val="bg1"/>
          </a:solidFill>
        </p:grpSpPr>
        <p:sp>
          <p:nvSpPr>
            <p:cNvPr id="24" name="Oval 18"/>
            <p:cNvSpPr>
              <a:spLocks noChangeArrowheads="1"/>
            </p:cNvSpPr>
            <p:nvPr/>
          </p:nvSpPr>
          <p:spPr bwMode="auto">
            <a:xfrm>
              <a:off x="9401175" y="360363"/>
              <a:ext cx="349250" cy="3492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19"/>
            <p:cNvSpPr>
              <a:spLocks/>
            </p:cNvSpPr>
            <p:nvPr/>
          </p:nvSpPr>
          <p:spPr bwMode="auto">
            <a:xfrm>
              <a:off x="9294813" y="1925638"/>
              <a:ext cx="198438" cy="220662"/>
            </a:xfrm>
            <a:custGeom>
              <a:avLst/>
              <a:gdLst>
                <a:gd name="T0" fmla="*/ 9 w 145"/>
                <a:gd name="T1" fmla="*/ 87 h 162"/>
                <a:gd name="T2" fmla="*/ 40 w 145"/>
                <a:gd name="T3" fmla="*/ 153 h 162"/>
                <a:gd name="T4" fmla="*/ 106 w 145"/>
                <a:gd name="T5" fmla="*/ 122 h 162"/>
                <a:gd name="T6" fmla="*/ 145 w 145"/>
                <a:gd name="T7" fmla="*/ 33 h 162"/>
                <a:gd name="T8" fmla="*/ 45 w 145"/>
                <a:gd name="T9" fmla="*/ 0 h 162"/>
                <a:gd name="T10" fmla="*/ 9 w 145"/>
                <a:gd name="T11" fmla="*/ 87 h 162"/>
              </a:gdLst>
              <a:ahLst/>
              <a:cxnLst>
                <a:cxn ang="0">
                  <a:pos x="T0" y="T1"/>
                </a:cxn>
                <a:cxn ang="0">
                  <a:pos x="T2" y="T3"/>
                </a:cxn>
                <a:cxn ang="0">
                  <a:pos x="T4" y="T5"/>
                </a:cxn>
                <a:cxn ang="0">
                  <a:pos x="T6" y="T7"/>
                </a:cxn>
                <a:cxn ang="0">
                  <a:pos x="T8" y="T9"/>
                </a:cxn>
                <a:cxn ang="0">
                  <a:pos x="T10" y="T11"/>
                </a:cxn>
              </a:cxnLst>
              <a:rect l="0" t="0" r="r" b="b"/>
              <a:pathLst>
                <a:path w="145" h="162">
                  <a:moveTo>
                    <a:pt x="9" y="87"/>
                  </a:moveTo>
                  <a:cubicBezTo>
                    <a:pt x="0" y="114"/>
                    <a:pt x="13" y="143"/>
                    <a:pt x="40" y="153"/>
                  </a:cubicBezTo>
                  <a:cubicBezTo>
                    <a:pt x="67" y="162"/>
                    <a:pt x="96" y="149"/>
                    <a:pt x="106" y="122"/>
                  </a:cubicBezTo>
                  <a:cubicBezTo>
                    <a:pt x="109" y="113"/>
                    <a:pt x="97" y="141"/>
                    <a:pt x="145" y="33"/>
                  </a:cubicBezTo>
                  <a:cubicBezTo>
                    <a:pt x="45" y="0"/>
                    <a:pt x="45" y="0"/>
                    <a:pt x="45" y="0"/>
                  </a:cubicBezTo>
                  <a:lnTo>
                    <a:pt x="9"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0"/>
            <p:cNvSpPr>
              <a:spLocks/>
            </p:cNvSpPr>
            <p:nvPr/>
          </p:nvSpPr>
          <p:spPr bwMode="auto">
            <a:xfrm>
              <a:off x="9891713" y="1893888"/>
              <a:ext cx="139700" cy="244475"/>
            </a:xfrm>
            <a:custGeom>
              <a:avLst/>
              <a:gdLst>
                <a:gd name="T0" fmla="*/ 0 w 103"/>
                <a:gd name="T1" fmla="*/ 128 h 180"/>
                <a:gd name="T2" fmla="*/ 16 w 103"/>
                <a:gd name="T3" fmla="*/ 165 h 180"/>
                <a:gd name="T4" fmla="*/ 54 w 103"/>
                <a:gd name="T5" fmla="*/ 179 h 180"/>
                <a:gd name="T6" fmla="*/ 102 w 103"/>
                <a:gd name="T7" fmla="*/ 123 h 180"/>
                <a:gd name="T8" fmla="*/ 102 w 103"/>
                <a:gd name="T9" fmla="*/ 0 h 180"/>
                <a:gd name="T10" fmla="*/ 0 w 103"/>
                <a:gd name="T11" fmla="*/ 0 h 180"/>
                <a:gd name="T12" fmla="*/ 0 w 103"/>
                <a:gd name="T13" fmla="*/ 128 h 180"/>
              </a:gdLst>
              <a:ahLst/>
              <a:cxnLst>
                <a:cxn ang="0">
                  <a:pos x="T0" y="T1"/>
                </a:cxn>
                <a:cxn ang="0">
                  <a:pos x="T2" y="T3"/>
                </a:cxn>
                <a:cxn ang="0">
                  <a:pos x="T4" y="T5"/>
                </a:cxn>
                <a:cxn ang="0">
                  <a:pos x="T6" y="T7"/>
                </a:cxn>
                <a:cxn ang="0">
                  <a:pos x="T8" y="T9"/>
                </a:cxn>
                <a:cxn ang="0">
                  <a:pos x="T10" y="T11"/>
                </a:cxn>
                <a:cxn ang="0">
                  <a:pos x="T12" y="T13"/>
                </a:cxn>
              </a:cxnLst>
              <a:rect l="0" t="0" r="r" b="b"/>
              <a:pathLst>
                <a:path w="103" h="180">
                  <a:moveTo>
                    <a:pt x="0" y="128"/>
                  </a:moveTo>
                  <a:cubicBezTo>
                    <a:pt x="0" y="142"/>
                    <a:pt x="5" y="155"/>
                    <a:pt x="16" y="165"/>
                  </a:cubicBezTo>
                  <a:cubicBezTo>
                    <a:pt x="26" y="175"/>
                    <a:pt x="40" y="180"/>
                    <a:pt x="54" y="179"/>
                  </a:cubicBezTo>
                  <a:cubicBezTo>
                    <a:pt x="82" y="176"/>
                    <a:pt x="103" y="152"/>
                    <a:pt x="102" y="123"/>
                  </a:cubicBezTo>
                  <a:cubicBezTo>
                    <a:pt x="102" y="0"/>
                    <a:pt x="102" y="0"/>
                    <a:pt x="102" y="0"/>
                  </a:cubicBezTo>
                  <a:cubicBezTo>
                    <a:pt x="0" y="0"/>
                    <a:pt x="0" y="0"/>
                    <a:pt x="0" y="0"/>
                  </a:cubicBezTo>
                  <a:lnTo>
                    <a:pt x="0"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1"/>
            <p:cNvSpPr>
              <a:spLocks noEditPoints="1"/>
            </p:cNvSpPr>
            <p:nvPr/>
          </p:nvSpPr>
          <p:spPr bwMode="auto">
            <a:xfrm>
              <a:off x="8829675" y="811213"/>
              <a:ext cx="2074863" cy="1503362"/>
            </a:xfrm>
            <a:custGeom>
              <a:avLst/>
              <a:gdLst>
                <a:gd name="T0" fmla="*/ 1509 w 1522"/>
                <a:gd name="T1" fmla="*/ 130 h 1105"/>
                <a:gd name="T2" fmla="*/ 1501 w 1522"/>
                <a:gd name="T3" fmla="*/ 56 h 1105"/>
                <a:gd name="T4" fmla="*/ 1355 w 1522"/>
                <a:gd name="T5" fmla="*/ 34 h 1105"/>
                <a:gd name="T6" fmla="*/ 1194 w 1522"/>
                <a:gd name="T7" fmla="*/ 247 h 1105"/>
                <a:gd name="T8" fmla="*/ 1265 w 1522"/>
                <a:gd name="T9" fmla="*/ 337 h 1105"/>
                <a:gd name="T10" fmla="*/ 702 w 1522"/>
                <a:gd name="T11" fmla="*/ 437 h 1105"/>
                <a:gd name="T12" fmla="*/ 658 w 1522"/>
                <a:gd name="T13" fmla="*/ 225 h 1105"/>
                <a:gd name="T14" fmla="*/ 694 w 1522"/>
                <a:gd name="T15" fmla="*/ 189 h 1105"/>
                <a:gd name="T16" fmla="*/ 800 w 1522"/>
                <a:gd name="T17" fmla="*/ 294 h 1105"/>
                <a:gd name="T18" fmla="*/ 873 w 1522"/>
                <a:gd name="T19" fmla="*/ 294 h 1105"/>
                <a:gd name="T20" fmla="*/ 975 w 1522"/>
                <a:gd name="T21" fmla="*/ 143 h 1105"/>
                <a:gd name="T22" fmla="*/ 919 w 1522"/>
                <a:gd name="T23" fmla="*/ 141 h 1105"/>
                <a:gd name="T24" fmla="*/ 800 w 1522"/>
                <a:gd name="T25" fmla="*/ 186 h 1105"/>
                <a:gd name="T26" fmla="*/ 619 w 1522"/>
                <a:gd name="T27" fmla="*/ 28 h 1105"/>
                <a:gd name="T28" fmla="*/ 240 w 1522"/>
                <a:gd name="T29" fmla="*/ 103 h 1105"/>
                <a:gd name="T30" fmla="*/ 216 w 1522"/>
                <a:gd name="T31" fmla="*/ 331 h 1105"/>
                <a:gd name="T32" fmla="*/ 289 w 1522"/>
                <a:gd name="T33" fmla="*/ 310 h 1105"/>
                <a:gd name="T34" fmla="*/ 267 w 1522"/>
                <a:gd name="T35" fmla="*/ 194 h 1105"/>
                <a:gd name="T36" fmla="*/ 395 w 1522"/>
                <a:gd name="T37" fmla="*/ 137 h 1105"/>
                <a:gd name="T38" fmla="*/ 420 w 1522"/>
                <a:gd name="T39" fmla="*/ 104 h 1105"/>
                <a:gd name="T40" fmla="*/ 446 w 1522"/>
                <a:gd name="T41" fmla="*/ 437 h 1105"/>
                <a:gd name="T42" fmla="*/ 62 w 1522"/>
                <a:gd name="T43" fmla="*/ 591 h 1105"/>
                <a:gd name="T44" fmla="*/ 10 w 1522"/>
                <a:gd name="T45" fmla="*/ 1012 h 1105"/>
                <a:gd name="T46" fmla="*/ 74 w 1522"/>
                <a:gd name="T47" fmla="*/ 1103 h 1105"/>
                <a:gd name="T48" fmla="*/ 1495 w 1522"/>
                <a:gd name="T49" fmla="*/ 1039 h 1105"/>
                <a:gd name="T50" fmla="*/ 1342 w 1522"/>
                <a:gd name="T51" fmla="*/ 975 h 1105"/>
                <a:gd name="T52" fmla="*/ 1319 w 1522"/>
                <a:gd name="T53" fmla="*/ 352 h 1105"/>
                <a:gd name="T54" fmla="*/ 1291 w 1522"/>
                <a:gd name="T55" fmla="*/ 976 h 1105"/>
                <a:gd name="T56" fmla="*/ 113 w 1522"/>
                <a:gd name="T57" fmla="*/ 591 h 1105"/>
                <a:gd name="T58" fmla="*/ 446 w 1522"/>
                <a:gd name="T59" fmla="*/ 488 h 1105"/>
                <a:gd name="T60" fmla="*/ 509 w 1522"/>
                <a:gd name="T61" fmla="*/ 804 h 1105"/>
                <a:gd name="T62" fmla="*/ 584 w 1522"/>
                <a:gd name="T63" fmla="*/ 596 h 1105"/>
                <a:gd name="T64" fmla="*/ 743 w 1522"/>
                <a:gd name="T65" fmla="*/ 677 h 1105"/>
                <a:gd name="T66" fmla="*/ 881 w 1522"/>
                <a:gd name="T67" fmla="*/ 744 h 1105"/>
                <a:gd name="T68" fmla="*/ 849 w 1522"/>
                <a:gd name="T69" fmla="*/ 630 h 1105"/>
                <a:gd name="T70" fmla="*/ 702 w 1522"/>
                <a:gd name="T71" fmla="*/ 488 h 1105"/>
                <a:gd name="T72" fmla="*/ 1291 w 1522"/>
                <a:gd name="T73" fmla="*/ 976 h 1105"/>
                <a:gd name="T74" fmla="*/ 1247 w 1522"/>
                <a:gd name="T75" fmla="*/ 244 h 1105"/>
                <a:gd name="T76" fmla="*/ 1393 w 1522"/>
                <a:gd name="T77" fmla="*/ 69 h 1105"/>
                <a:gd name="T78" fmla="*/ 1470 w 1522"/>
                <a:gd name="T79" fmla="*/ 97 h 1105"/>
                <a:gd name="T80" fmla="*/ 1256 w 1522"/>
                <a:gd name="T81" fmla="*/ 262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22" h="1105">
                  <a:moveTo>
                    <a:pt x="1320" y="351"/>
                  </a:moveTo>
                  <a:cubicBezTo>
                    <a:pt x="1509" y="130"/>
                    <a:pt x="1509" y="130"/>
                    <a:pt x="1509" y="130"/>
                  </a:cubicBezTo>
                  <a:cubicBezTo>
                    <a:pt x="1518" y="119"/>
                    <a:pt x="1522" y="105"/>
                    <a:pt x="1521" y="91"/>
                  </a:cubicBezTo>
                  <a:cubicBezTo>
                    <a:pt x="1519" y="77"/>
                    <a:pt x="1512" y="64"/>
                    <a:pt x="1501" y="56"/>
                  </a:cubicBezTo>
                  <a:cubicBezTo>
                    <a:pt x="1458" y="23"/>
                    <a:pt x="1458" y="23"/>
                    <a:pt x="1458" y="23"/>
                  </a:cubicBezTo>
                  <a:cubicBezTo>
                    <a:pt x="1426" y="0"/>
                    <a:pt x="1381" y="5"/>
                    <a:pt x="1355" y="34"/>
                  </a:cubicBezTo>
                  <a:cubicBezTo>
                    <a:pt x="1214" y="191"/>
                    <a:pt x="1214" y="191"/>
                    <a:pt x="1214" y="191"/>
                  </a:cubicBezTo>
                  <a:cubicBezTo>
                    <a:pt x="1200" y="207"/>
                    <a:pt x="1193" y="227"/>
                    <a:pt x="1194" y="247"/>
                  </a:cubicBezTo>
                  <a:cubicBezTo>
                    <a:pt x="1196" y="268"/>
                    <a:pt x="1205" y="287"/>
                    <a:pt x="1221" y="300"/>
                  </a:cubicBezTo>
                  <a:cubicBezTo>
                    <a:pt x="1265" y="337"/>
                    <a:pt x="1265" y="337"/>
                    <a:pt x="1265" y="337"/>
                  </a:cubicBezTo>
                  <a:cubicBezTo>
                    <a:pt x="1177" y="437"/>
                    <a:pt x="1177" y="437"/>
                    <a:pt x="1177" y="437"/>
                  </a:cubicBezTo>
                  <a:cubicBezTo>
                    <a:pt x="702" y="437"/>
                    <a:pt x="702" y="437"/>
                    <a:pt x="702" y="437"/>
                  </a:cubicBezTo>
                  <a:cubicBezTo>
                    <a:pt x="702" y="268"/>
                    <a:pt x="702" y="268"/>
                    <a:pt x="702" y="268"/>
                  </a:cubicBezTo>
                  <a:cubicBezTo>
                    <a:pt x="658" y="225"/>
                    <a:pt x="658" y="225"/>
                    <a:pt x="658" y="225"/>
                  </a:cubicBezTo>
                  <a:cubicBezTo>
                    <a:pt x="648" y="215"/>
                    <a:pt x="648" y="199"/>
                    <a:pt x="658" y="189"/>
                  </a:cubicBezTo>
                  <a:cubicBezTo>
                    <a:pt x="668" y="179"/>
                    <a:pt x="684" y="179"/>
                    <a:pt x="694" y="189"/>
                  </a:cubicBezTo>
                  <a:cubicBezTo>
                    <a:pt x="746" y="240"/>
                    <a:pt x="746" y="240"/>
                    <a:pt x="746" y="240"/>
                  </a:cubicBezTo>
                  <a:cubicBezTo>
                    <a:pt x="800" y="294"/>
                    <a:pt x="800" y="294"/>
                    <a:pt x="800" y="294"/>
                  </a:cubicBezTo>
                  <a:cubicBezTo>
                    <a:pt x="810" y="304"/>
                    <a:pt x="823" y="309"/>
                    <a:pt x="836" y="309"/>
                  </a:cubicBezTo>
                  <a:cubicBezTo>
                    <a:pt x="850" y="309"/>
                    <a:pt x="863" y="304"/>
                    <a:pt x="873" y="294"/>
                  </a:cubicBezTo>
                  <a:cubicBezTo>
                    <a:pt x="970" y="198"/>
                    <a:pt x="970" y="198"/>
                    <a:pt x="970" y="198"/>
                  </a:cubicBezTo>
                  <a:cubicBezTo>
                    <a:pt x="986" y="184"/>
                    <a:pt x="988" y="160"/>
                    <a:pt x="975" y="143"/>
                  </a:cubicBezTo>
                  <a:cubicBezTo>
                    <a:pt x="968" y="135"/>
                    <a:pt x="958" y="131"/>
                    <a:pt x="947" y="130"/>
                  </a:cubicBezTo>
                  <a:cubicBezTo>
                    <a:pt x="937" y="130"/>
                    <a:pt x="926" y="134"/>
                    <a:pt x="919" y="141"/>
                  </a:cubicBezTo>
                  <a:cubicBezTo>
                    <a:pt x="872" y="186"/>
                    <a:pt x="872" y="186"/>
                    <a:pt x="872" y="186"/>
                  </a:cubicBezTo>
                  <a:cubicBezTo>
                    <a:pt x="852" y="205"/>
                    <a:pt x="820" y="205"/>
                    <a:pt x="800" y="186"/>
                  </a:cubicBezTo>
                  <a:cubicBezTo>
                    <a:pt x="655" y="42"/>
                    <a:pt x="655" y="42"/>
                    <a:pt x="655" y="42"/>
                  </a:cubicBezTo>
                  <a:cubicBezTo>
                    <a:pt x="646" y="33"/>
                    <a:pt x="633" y="28"/>
                    <a:pt x="619" y="28"/>
                  </a:cubicBezTo>
                  <a:cubicBezTo>
                    <a:pt x="451" y="28"/>
                    <a:pt x="435" y="23"/>
                    <a:pt x="394" y="40"/>
                  </a:cubicBezTo>
                  <a:cubicBezTo>
                    <a:pt x="240" y="103"/>
                    <a:pt x="240" y="103"/>
                    <a:pt x="240" y="103"/>
                  </a:cubicBezTo>
                  <a:cubicBezTo>
                    <a:pt x="189" y="122"/>
                    <a:pt x="162" y="179"/>
                    <a:pt x="179" y="231"/>
                  </a:cubicBezTo>
                  <a:cubicBezTo>
                    <a:pt x="216" y="331"/>
                    <a:pt x="216" y="331"/>
                    <a:pt x="216" y="331"/>
                  </a:cubicBezTo>
                  <a:cubicBezTo>
                    <a:pt x="222" y="352"/>
                    <a:pt x="243" y="363"/>
                    <a:pt x="263" y="357"/>
                  </a:cubicBezTo>
                  <a:cubicBezTo>
                    <a:pt x="284" y="351"/>
                    <a:pt x="295" y="330"/>
                    <a:pt x="289" y="310"/>
                  </a:cubicBezTo>
                  <a:cubicBezTo>
                    <a:pt x="264" y="233"/>
                    <a:pt x="264" y="233"/>
                    <a:pt x="264" y="233"/>
                  </a:cubicBezTo>
                  <a:cubicBezTo>
                    <a:pt x="260" y="220"/>
                    <a:pt x="261" y="206"/>
                    <a:pt x="267" y="194"/>
                  </a:cubicBezTo>
                  <a:cubicBezTo>
                    <a:pt x="273" y="182"/>
                    <a:pt x="284" y="172"/>
                    <a:pt x="297" y="168"/>
                  </a:cubicBezTo>
                  <a:cubicBezTo>
                    <a:pt x="395" y="137"/>
                    <a:pt x="395" y="137"/>
                    <a:pt x="395" y="137"/>
                  </a:cubicBezTo>
                  <a:cubicBezTo>
                    <a:pt x="395" y="130"/>
                    <a:pt x="395" y="130"/>
                    <a:pt x="395" y="130"/>
                  </a:cubicBezTo>
                  <a:cubicBezTo>
                    <a:pt x="395" y="116"/>
                    <a:pt x="406" y="104"/>
                    <a:pt x="420" y="104"/>
                  </a:cubicBezTo>
                  <a:cubicBezTo>
                    <a:pt x="434" y="104"/>
                    <a:pt x="446" y="116"/>
                    <a:pt x="446" y="130"/>
                  </a:cubicBezTo>
                  <a:cubicBezTo>
                    <a:pt x="446" y="437"/>
                    <a:pt x="446" y="437"/>
                    <a:pt x="446" y="437"/>
                  </a:cubicBezTo>
                  <a:cubicBezTo>
                    <a:pt x="215" y="437"/>
                    <a:pt x="215" y="437"/>
                    <a:pt x="215" y="437"/>
                  </a:cubicBezTo>
                  <a:cubicBezTo>
                    <a:pt x="131" y="437"/>
                    <a:pt x="62" y="506"/>
                    <a:pt x="62" y="591"/>
                  </a:cubicBezTo>
                  <a:cubicBezTo>
                    <a:pt x="62" y="975"/>
                    <a:pt x="62" y="975"/>
                    <a:pt x="62" y="975"/>
                  </a:cubicBezTo>
                  <a:cubicBezTo>
                    <a:pt x="39" y="977"/>
                    <a:pt x="19" y="991"/>
                    <a:pt x="10" y="1012"/>
                  </a:cubicBezTo>
                  <a:cubicBezTo>
                    <a:pt x="0" y="1033"/>
                    <a:pt x="2" y="1058"/>
                    <a:pt x="16" y="1076"/>
                  </a:cubicBezTo>
                  <a:cubicBezTo>
                    <a:pt x="29" y="1095"/>
                    <a:pt x="51" y="1105"/>
                    <a:pt x="74" y="1103"/>
                  </a:cubicBezTo>
                  <a:cubicBezTo>
                    <a:pt x="1431" y="1103"/>
                    <a:pt x="1431" y="1103"/>
                    <a:pt x="1431" y="1103"/>
                  </a:cubicBezTo>
                  <a:cubicBezTo>
                    <a:pt x="1466" y="1103"/>
                    <a:pt x="1495" y="1074"/>
                    <a:pt x="1495" y="1039"/>
                  </a:cubicBezTo>
                  <a:cubicBezTo>
                    <a:pt x="1495" y="1003"/>
                    <a:pt x="1466" y="975"/>
                    <a:pt x="1431" y="975"/>
                  </a:cubicBezTo>
                  <a:cubicBezTo>
                    <a:pt x="1342" y="975"/>
                    <a:pt x="1342" y="975"/>
                    <a:pt x="1342" y="975"/>
                  </a:cubicBezTo>
                  <a:cubicBezTo>
                    <a:pt x="1342" y="967"/>
                    <a:pt x="1352" y="1008"/>
                    <a:pt x="1217" y="469"/>
                  </a:cubicBezTo>
                  <a:cubicBezTo>
                    <a:pt x="1319" y="352"/>
                    <a:pt x="1319" y="352"/>
                    <a:pt x="1319" y="352"/>
                  </a:cubicBezTo>
                  <a:lnTo>
                    <a:pt x="1320" y="351"/>
                  </a:lnTo>
                  <a:close/>
                  <a:moveTo>
                    <a:pt x="1291" y="976"/>
                  </a:moveTo>
                  <a:cubicBezTo>
                    <a:pt x="113" y="976"/>
                    <a:pt x="113" y="976"/>
                    <a:pt x="113" y="976"/>
                  </a:cubicBezTo>
                  <a:cubicBezTo>
                    <a:pt x="113" y="591"/>
                    <a:pt x="113" y="591"/>
                    <a:pt x="113" y="591"/>
                  </a:cubicBezTo>
                  <a:cubicBezTo>
                    <a:pt x="113" y="534"/>
                    <a:pt x="159" y="488"/>
                    <a:pt x="215" y="488"/>
                  </a:cubicBezTo>
                  <a:cubicBezTo>
                    <a:pt x="446" y="488"/>
                    <a:pt x="446" y="488"/>
                    <a:pt x="446" y="488"/>
                  </a:cubicBezTo>
                  <a:cubicBezTo>
                    <a:pt x="446" y="699"/>
                    <a:pt x="455" y="651"/>
                    <a:pt x="406" y="770"/>
                  </a:cubicBezTo>
                  <a:cubicBezTo>
                    <a:pt x="509" y="804"/>
                    <a:pt x="509" y="804"/>
                    <a:pt x="509" y="804"/>
                  </a:cubicBezTo>
                  <a:cubicBezTo>
                    <a:pt x="552" y="706"/>
                    <a:pt x="548" y="722"/>
                    <a:pt x="548" y="653"/>
                  </a:cubicBezTo>
                  <a:cubicBezTo>
                    <a:pt x="548" y="629"/>
                    <a:pt x="562" y="607"/>
                    <a:pt x="584" y="596"/>
                  </a:cubicBezTo>
                  <a:cubicBezTo>
                    <a:pt x="606" y="586"/>
                    <a:pt x="632" y="588"/>
                    <a:pt x="651" y="603"/>
                  </a:cubicBezTo>
                  <a:cubicBezTo>
                    <a:pt x="743" y="677"/>
                    <a:pt x="743" y="677"/>
                    <a:pt x="743" y="677"/>
                  </a:cubicBezTo>
                  <a:cubicBezTo>
                    <a:pt x="765" y="692"/>
                    <a:pt x="779" y="717"/>
                    <a:pt x="779" y="744"/>
                  </a:cubicBezTo>
                  <a:cubicBezTo>
                    <a:pt x="881" y="744"/>
                    <a:pt x="881" y="744"/>
                    <a:pt x="881" y="744"/>
                  </a:cubicBezTo>
                  <a:cubicBezTo>
                    <a:pt x="881" y="693"/>
                    <a:pt x="881" y="693"/>
                    <a:pt x="881" y="693"/>
                  </a:cubicBezTo>
                  <a:cubicBezTo>
                    <a:pt x="881" y="668"/>
                    <a:pt x="869" y="645"/>
                    <a:pt x="849" y="630"/>
                  </a:cubicBezTo>
                  <a:cubicBezTo>
                    <a:pt x="846" y="629"/>
                    <a:pt x="712" y="505"/>
                    <a:pt x="710" y="505"/>
                  </a:cubicBezTo>
                  <a:cubicBezTo>
                    <a:pt x="705" y="501"/>
                    <a:pt x="702" y="495"/>
                    <a:pt x="702" y="488"/>
                  </a:cubicBezTo>
                  <a:cubicBezTo>
                    <a:pt x="1168" y="488"/>
                    <a:pt x="1168" y="488"/>
                    <a:pt x="1168" y="488"/>
                  </a:cubicBezTo>
                  <a:lnTo>
                    <a:pt x="1291" y="976"/>
                  </a:lnTo>
                  <a:close/>
                  <a:moveTo>
                    <a:pt x="1256" y="262"/>
                  </a:moveTo>
                  <a:cubicBezTo>
                    <a:pt x="1250" y="257"/>
                    <a:pt x="1247" y="251"/>
                    <a:pt x="1247" y="244"/>
                  </a:cubicBezTo>
                  <a:cubicBezTo>
                    <a:pt x="1246" y="237"/>
                    <a:pt x="1249" y="231"/>
                    <a:pt x="1253" y="225"/>
                  </a:cubicBezTo>
                  <a:cubicBezTo>
                    <a:pt x="1393" y="69"/>
                    <a:pt x="1393" y="69"/>
                    <a:pt x="1393" y="69"/>
                  </a:cubicBezTo>
                  <a:cubicBezTo>
                    <a:pt x="1402" y="59"/>
                    <a:pt x="1417" y="57"/>
                    <a:pt x="1428" y="65"/>
                  </a:cubicBezTo>
                  <a:cubicBezTo>
                    <a:pt x="1470" y="97"/>
                    <a:pt x="1470" y="97"/>
                    <a:pt x="1470" y="97"/>
                  </a:cubicBezTo>
                  <a:cubicBezTo>
                    <a:pt x="1298" y="298"/>
                    <a:pt x="1298" y="298"/>
                    <a:pt x="1298" y="298"/>
                  </a:cubicBezTo>
                  <a:lnTo>
                    <a:pt x="1256"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26316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988107" y="4676903"/>
            <a:ext cx="2804383" cy="1365303"/>
            <a:chOff x="1715368" y="4740852"/>
            <a:chExt cx="2804383" cy="1365303"/>
          </a:xfrm>
        </p:grpSpPr>
        <p:sp>
          <p:nvSpPr>
            <p:cNvPr id="55" name="TextBox 54">
              <a:extLst>
                <a:ext uri="{FF2B5EF4-FFF2-40B4-BE49-F238E27FC236}">
                  <a16:creationId xmlns:a16="http://schemas.microsoft.com/office/drawing/2014/main" id="{21AA3B91-B7EC-4848-BA4B-D65DB949B376}"/>
                </a:ext>
              </a:extLst>
            </p:cNvPr>
            <p:cNvSpPr txBox="1"/>
            <p:nvPr/>
          </p:nvSpPr>
          <p:spPr>
            <a:xfrm>
              <a:off x="1946283" y="4740852"/>
              <a:ext cx="2573468" cy="553998"/>
            </a:xfrm>
            <a:prstGeom prst="rect">
              <a:avLst/>
            </a:prstGeom>
            <a:noFill/>
          </p:spPr>
          <p:txBody>
            <a:bodyPr wrap="square" rtlCol="0">
              <a:spAutoFit/>
            </a:bodyPr>
            <a:lstStyle/>
            <a:p>
              <a:pPr>
                <a:lnSpc>
                  <a:spcPct val="150000"/>
                </a:lnSpc>
              </a:pPr>
              <a:r>
                <a:rPr lang="en-US" sz="1000" dirty="0">
                  <a:latin typeface="Abril Text" charset="0"/>
                  <a:ea typeface="Abril Text" charset="0"/>
                  <a:cs typeface="Abril Text" charset="0"/>
                </a:rPr>
                <a:t>Lorem Ipsum is simply dummy text of the printing and typesetting industry.</a:t>
              </a:r>
            </a:p>
          </p:txBody>
        </p:sp>
        <p:sp>
          <p:nvSpPr>
            <p:cNvPr id="56" name="TextBox 55">
              <a:extLst>
                <a:ext uri="{FF2B5EF4-FFF2-40B4-BE49-F238E27FC236}">
                  <a16:creationId xmlns:a16="http://schemas.microsoft.com/office/drawing/2014/main" id="{EA1077E2-C7CC-4086-A866-82EB8ADBF159}"/>
                </a:ext>
              </a:extLst>
            </p:cNvPr>
            <p:cNvSpPr txBox="1"/>
            <p:nvPr/>
          </p:nvSpPr>
          <p:spPr>
            <a:xfrm>
              <a:off x="1946283" y="5552157"/>
              <a:ext cx="2573468" cy="553998"/>
            </a:xfrm>
            <a:prstGeom prst="rect">
              <a:avLst/>
            </a:prstGeom>
            <a:noFill/>
          </p:spPr>
          <p:txBody>
            <a:bodyPr wrap="square" rtlCol="0">
              <a:spAutoFit/>
            </a:bodyPr>
            <a:lstStyle/>
            <a:p>
              <a:pPr>
                <a:lnSpc>
                  <a:spcPct val="150000"/>
                </a:lnSpc>
              </a:pPr>
              <a:r>
                <a:rPr lang="en-US" sz="1000" dirty="0">
                  <a:latin typeface="Abril Text" charset="0"/>
                  <a:ea typeface="Abril Text" charset="0"/>
                  <a:cs typeface="Abril Text" charset="0"/>
                </a:rPr>
                <a:t>Lorem Ipsum is simply dummy text</a:t>
              </a:r>
            </a:p>
            <a:p>
              <a:pPr>
                <a:lnSpc>
                  <a:spcPct val="150000"/>
                </a:lnSpc>
              </a:pPr>
              <a:r>
                <a:rPr lang="en-US" sz="1000" dirty="0">
                  <a:latin typeface="Abril Text" charset="0"/>
                  <a:ea typeface="Abril Text" charset="0"/>
                  <a:cs typeface="Abril Text" charset="0"/>
                </a:rPr>
                <a:t>Of the printing typesetting.</a:t>
              </a:r>
            </a:p>
          </p:txBody>
        </p:sp>
        <p:sp>
          <p:nvSpPr>
            <p:cNvPr id="61" name="Triangle 16">
              <a:extLst>
                <a:ext uri="{FF2B5EF4-FFF2-40B4-BE49-F238E27FC236}">
                  <a16:creationId xmlns:a16="http://schemas.microsoft.com/office/drawing/2014/main" id="{248DF1B8-C0AC-4962-AECE-0C065EDB5D04}"/>
                </a:ext>
              </a:extLst>
            </p:cNvPr>
            <p:cNvSpPr/>
            <p:nvPr/>
          </p:nvSpPr>
          <p:spPr>
            <a:xfrm rot="5400000">
              <a:off x="1706688" y="4857988"/>
              <a:ext cx="125864" cy="108503"/>
            </a:xfrm>
            <a:prstGeom prst="triangle">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riangle 17">
              <a:extLst>
                <a:ext uri="{FF2B5EF4-FFF2-40B4-BE49-F238E27FC236}">
                  <a16:creationId xmlns:a16="http://schemas.microsoft.com/office/drawing/2014/main" id="{52B0D3BE-18FB-46C2-AB84-E47F36DA0AD4}"/>
                </a:ext>
              </a:extLst>
            </p:cNvPr>
            <p:cNvSpPr/>
            <p:nvPr/>
          </p:nvSpPr>
          <p:spPr>
            <a:xfrm rot="5400000">
              <a:off x="1706688" y="5669332"/>
              <a:ext cx="125864" cy="108503"/>
            </a:xfrm>
            <a:prstGeom prst="triangle">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6" name="Straight Connector 65">
              <a:extLst>
                <a:ext uri="{FF2B5EF4-FFF2-40B4-BE49-F238E27FC236}">
                  <a16:creationId xmlns:a16="http://schemas.microsoft.com/office/drawing/2014/main" id="{0EB38C9F-D86E-44EF-B73A-E39E2CE3AB52}"/>
                </a:ext>
              </a:extLst>
            </p:cNvPr>
            <p:cNvCxnSpPr/>
            <p:nvPr/>
          </p:nvCxnSpPr>
          <p:spPr>
            <a:xfrm>
              <a:off x="2041925" y="5492386"/>
              <a:ext cx="2245360" cy="0"/>
            </a:xfrm>
            <a:prstGeom prst="line">
              <a:avLst/>
            </a:prstGeom>
            <a:ln>
              <a:solidFill>
                <a:srgbClr val="C6168D"/>
              </a:solidFill>
            </a:ln>
          </p:spPr>
          <p:style>
            <a:lnRef idx="1">
              <a:schemeClr val="accent1"/>
            </a:lnRef>
            <a:fillRef idx="0">
              <a:schemeClr val="accent1"/>
            </a:fillRef>
            <a:effectRef idx="0">
              <a:schemeClr val="accent1"/>
            </a:effectRef>
            <a:fontRef idx="minor">
              <a:schemeClr val="tx1"/>
            </a:fontRef>
          </p:style>
        </p:cxnSp>
      </p:grpSp>
      <p:sp>
        <p:nvSpPr>
          <p:cNvPr id="72" name="Title 5">
            <a:extLst>
              <a:ext uri="{FF2B5EF4-FFF2-40B4-BE49-F238E27FC236}">
                <a16:creationId xmlns:a16="http://schemas.microsoft.com/office/drawing/2014/main" id="{33F1EDBC-5B26-4D6F-AAB3-4E5314A8DAB7}"/>
              </a:ext>
            </a:extLst>
          </p:cNvPr>
          <p:cNvSpPr txBox="1">
            <a:spLocks/>
          </p:cNvSpPr>
          <p:nvPr/>
        </p:nvSpPr>
        <p:spPr>
          <a:xfrm>
            <a:off x="533760" y="624204"/>
            <a:ext cx="11124480" cy="393880"/>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r>
              <a:rPr lang="en-US" sz="3200" dirty="0" smtClean="0">
                <a:latin typeface="Montserrat" panose="00000500000000000000" pitchFamily="50" charset="0"/>
              </a:rPr>
              <a:t>Our Services Team</a:t>
            </a:r>
            <a:endParaRPr lang="en-US" sz="3200" dirty="0">
              <a:latin typeface="Montserrat" panose="00000500000000000000" pitchFamily="50" charset="0"/>
            </a:endParaRPr>
          </a:p>
        </p:txBody>
      </p:sp>
      <p:sp>
        <p:nvSpPr>
          <p:cNvPr id="73" name="Content Placeholder 6">
            <a:extLst>
              <a:ext uri="{FF2B5EF4-FFF2-40B4-BE49-F238E27FC236}">
                <a16:creationId xmlns:a16="http://schemas.microsoft.com/office/drawing/2014/main" id="{F82D1BC4-76D9-4F0E-940D-0963C71EA6F7}"/>
              </a:ext>
            </a:extLst>
          </p:cNvPr>
          <p:cNvSpPr txBox="1">
            <a:spLocks/>
          </p:cNvSpPr>
          <p:nvPr/>
        </p:nvSpPr>
        <p:spPr>
          <a:xfrm>
            <a:off x="533760" y="1169125"/>
            <a:ext cx="11124480" cy="226695"/>
          </a:xfrm>
          <a:prstGeom prst="rect">
            <a:avLst/>
          </a:prstGeom>
        </p:spPr>
        <p:txBody>
          <a:bodyPr>
            <a:normAutofit fontScale="92500" lnSpcReduction="10000"/>
          </a:bodyPr>
          <a:lst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latin typeface="Abril Display SB" panose="02000503000000020003" pitchFamily="50" charset="0"/>
              </a:rPr>
              <a:t>Lorem Ipsum Dolor Sit </a:t>
            </a:r>
            <a:r>
              <a:rPr lang="en-US" dirty="0" err="1">
                <a:latin typeface="Abril Display SB" panose="02000503000000020003" pitchFamily="50" charset="0"/>
              </a:rPr>
              <a:t>Amet</a:t>
            </a:r>
            <a:r>
              <a:rPr lang="en-US" dirty="0">
                <a:latin typeface="Abril Display SB" panose="02000503000000020003" pitchFamily="50" charset="0"/>
              </a:rPr>
              <a:t>.</a:t>
            </a:r>
          </a:p>
        </p:txBody>
      </p:sp>
      <p:sp>
        <p:nvSpPr>
          <p:cNvPr id="3" name="Round Diagonal Corner Rectangle 2"/>
          <p:cNvSpPr/>
          <p:nvPr/>
        </p:nvSpPr>
        <p:spPr>
          <a:xfrm>
            <a:off x="988107" y="1865332"/>
            <a:ext cx="2459990" cy="2459990"/>
          </a:xfrm>
          <a:prstGeom prst="round2DiagRect">
            <a:avLst/>
          </a:prstGeom>
          <a:gradFill flip="none" rotWithShape="1">
            <a:gsLst>
              <a:gs pos="0">
                <a:srgbClr val="C6168D"/>
              </a:gs>
              <a:gs pos="100000">
                <a:srgbClr val="ED1C24"/>
              </a:gs>
              <a:gs pos="100000">
                <a:srgbClr val="C6168D">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 Diagonal Corner Rectangle 25"/>
          <p:cNvSpPr/>
          <p:nvPr/>
        </p:nvSpPr>
        <p:spPr>
          <a:xfrm>
            <a:off x="4633539" y="1865332"/>
            <a:ext cx="2459990" cy="2459990"/>
          </a:xfrm>
          <a:prstGeom prst="round2DiagRect">
            <a:avLst/>
          </a:prstGeom>
          <a:gradFill flip="none" rotWithShape="1">
            <a:gsLst>
              <a:gs pos="0">
                <a:srgbClr val="C6168D"/>
              </a:gs>
              <a:gs pos="100000">
                <a:srgbClr val="ED1C24"/>
              </a:gs>
              <a:gs pos="100000">
                <a:srgbClr val="C6168D">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 Diagonal Corner Rectangle 26"/>
          <p:cNvSpPr/>
          <p:nvPr/>
        </p:nvSpPr>
        <p:spPr>
          <a:xfrm>
            <a:off x="8509886" y="1865332"/>
            <a:ext cx="2459990" cy="2459990"/>
          </a:xfrm>
          <a:prstGeom prst="round2DiagRect">
            <a:avLst/>
          </a:prstGeom>
          <a:gradFill flip="none" rotWithShape="1">
            <a:gsLst>
              <a:gs pos="0">
                <a:srgbClr val="C6168D"/>
              </a:gs>
              <a:gs pos="100000">
                <a:srgbClr val="ED1C24"/>
              </a:gs>
              <a:gs pos="100000">
                <a:srgbClr val="C6168D">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p:cNvGrpSpPr/>
          <p:nvPr/>
        </p:nvGrpSpPr>
        <p:grpSpPr>
          <a:xfrm>
            <a:off x="4633539" y="4676903"/>
            <a:ext cx="2804383" cy="1365303"/>
            <a:chOff x="1715368" y="4740852"/>
            <a:chExt cx="2804383" cy="1365303"/>
          </a:xfrm>
        </p:grpSpPr>
        <p:sp>
          <p:nvSpPr>
            <p:cNvPr id="32" name="TextBox 31">
              <a:extLst>
                <a:ext uri="{FF2B5EF4-FFF2-40B4-BE49-F238E27FC236}">
                  <a16:creationId xmlns:a16="http://schemas.microsoft.com/office/drawing/2014/main" id="{21AA3B91-B7EC-4848-BA4B-D65DB949B376}"/>
                </a:ext>
              </a:extLst>
            </p:cNvPr>
            <p:cNvSpPr txBox="1"/>
            <p:nvPr/>
          </p:nvSpPr>
          <p:spPr>
            <a:xfrm>
              <a:off x="1946283" y="4740852"/>
              <a:ext cx="2573468" cy="553998"/>
            </a:xfrm>
            <a:prstGeom prst="rect">
              <a:avLst/>
            </a:prstGeom>
            <a:noFill/>
          </p:spPr>
          <p:txBody>
            <a:bodyPr wrap="square" rtlCol="0">
              <a:spAutoFit/>
            </a:bodyPr>
            <a:lstStyle/>
            <a:p>
              <a:pPr>
                <a:lnSpc>
                  <a:spcPct val="150000"/>
                </a:lnSpc>
              </a:pPr>
              <a:r>
                <a:rPr lang="en-US" sz="1000" dirty="0">
                  <a:latin typeface="Abril Text" charset="0"/>
                  <a:ea typeface="Abril Text" charset="0"/>
                  <a:cs typeface="Abril Text" charset="0"/>
                </a:rPr>
                <a:t>Lorem Ipsum is simply dummy text of the printing and typesetting industry.</a:t>
              </a:r>
            </a:p>
          </p:txBody>
        </p:sp>
        <p:sp>
          <p:nvSpPr>
            <p:cNvPr id="33" name="TextBox 32">
              <a:extLst>
                <a:ext uri="{FF2B5EF4-FFF2-40B4-BE49-F238E27FC236}">
                  <a16:creationId xmlns:a16="http://schemas.microsoft.com/office/drawing/2014/main" id="{EA1077E2-C7CC-4086-A866-82EB8ADBF159}"/>
                </a:ext>
              </a:extLst>
            </p:cNvPr>
            <p:cNvSpPr txBox="1"/>
            <p:nvPr/>
          </p:nvSpPr>
          <p:spPr>
            <a:xfrm>
              <a:off x="1946283" y="5552157"/>
              <a:ext cx="2573468" cy="553998"/>
            </a:xfrm>
            <a:prstGeom prst="rect">
              <a:avLst/>
            </a:prstGeom>
            <a:noFill/>
          </p:spPr>
          <p:txBody>
            <a:bodyPr wrap="square" rtlCol="0">
              <a:spAutoFit/>
            </a:bodyPr>
            <a:lstStyle/>
            <a:p>
              <a:pPr>
                <a:lnSpc>
                  <a:spcPct val="150000"/>
                </a:lnSpc>
              </a:pPr>
              <a:r>
                <a:rPr lang="en-US" sz="1000" dirty="0">
                  <a:latin typeface="Abril Text" charset="0"/>
                  <a:ea typeface="Abril Text" charset="0"/>
                  <a:cs typeface="Abril Text" charset="0"/>
                </a:rPr>
                <a:t>Lorem Ipsum is simply dummy text</a:t>
              </a:r>
            </a:p>
            <a:p>
              <a:pPr>
                <a:lnSpc>
                  <a:spcPct val="150000"/>
                </a:lnSpc>
              </a:pPr>
              <a:r>
                <a:rPr lang="en-US" sz="1000" dirty="0">
                  <a:latin typeface="Abril Text" charset="0"/>
                  <a:ea typeface="Abril Text" charset="0"/>
                  <a:cs typeface="Abril Text" charset="0"/>
                </a:rPr>
                <a:t>Of the printing typesetting.</a:t>
              </a:r>
            </a:p>
          </p:txBody>
        </p:sp>
        <p:sp>
          <p:nvSpPr>
            <p:cNvPr id="34" name="Triangle 16">
              <a:extLst>
                <a:ext uri="{FF2B5EF4-FFF2-40B4-BE49-F238E27FC236}">
                  <a16:creationId xmlns:a16="http://schemas.microsoft.com/office/drawing/2014/main" id="{248DF1B8-C0AC-4962-AECE-0C065EDB5D04}"/>
                </a:ext>
              </a:extLst>
            </p:cNvPr>
            <p:cNvSpPr/>
            <p:nvPr/>
          </p:nvSpPr>
          <p:spPr>
            <a:xfrm rot="5400000">
              <a:off x="1706688" y="4857988"/>
              <a:ext cx="125864" cy="108503"/>
            </a:xfrm>
            <a:prstGeom prst="triangle">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riangle 17">
              <a:extLst>
                <a:ext uri="{FF2B5EF4-FFF2-40B4-BE49-F238E27FC236}">
                  <a16:creationId xmlns:a16="http://schemas.microsoft.com/office/drawing/2014/main" id="{52B0D3BE-18FB-46C2-AB84-E47F36DA0AD4}"/>
                </a:ext>
              </a:extLst>
            </p:cNvPr>
            <p:cNvSpPr/>
            <p:nvPr/>
          </p:nvSpPr>
          <p:spPr>
            <a:xfrm rot="5400000">
              <a:off x="1706688" y="5669332"/>
              <a:ext cx="125864" cy="108503"/>
            </a:xfrm>
            <a:prstGeom prst="triangle">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Straight Connector 35">
              <a:extLst>
                <a:ext uri="{FF2B5EF4-FFF2-40B4-BE49-F238E27FC236}">
                  <a16:creationId xmlns:a16="http://schemas.microsoft.com/office/drawing/2014/main" id="{0EB38C9F-D86E-44EF-B73A-E39E2CE3AB52}"/>
                </a:ext>
              </a:extLst>
            </p:cNvPr>
            <p:cNvCxnSpPr/>
            <p:nvPr/>
          </p:nvCxnSpPr>
          <p:spPr>
            <a:xfrm>
              <a:off x="2041925" y="5492386"/>
              <a:ext cx="2245360" cy="0"/>
            </a:xfrm>
            <a:prstGeom prst="line">
              <a:avLst/>
            </a:prstGeom>
            <a:ln>
              <a:solidFill>
                <a:srgbClr val="C6168D"/>
              </a:solidFill>
            </a:ln>
          </p:spPr>
          <p:style>
            <a:lnRef idx="1">
              <a:schemeClr val="accent1"/>
            </a:lnRef>
            <a:fillRef idx="0">
              <a:schemeClr val="accent1"/>
            </a:fillRef>
            <a:effectRef idx="0">
              <a:schemeClr val="accent1"/>
            </a:effectRef>
            <a:fontRef idx="minor">
              <a:schemeClr val="tx1"/>
            </a:fontRef>
          </p:style>
        </p:cxnSp>
      </p:grpSp>
      <p:grpSp>
        <p:nvGrpSpPr>
          <p:cNvPr id="37" name="Group 36"/>
          <p:cNvGrpSpPr/>
          <p:nvPr/>
        </p:nvGrpSpPr>
        <p:grpSpPr>
          <a:xfrm>
            <a:off x="8509886" y="4676903"/>
            <a:ext cx="2804383" cy="1365303"/>
            <a:chOff x="1715368" y="4740852"/>
            <a:chExt cx="2804383" cy="1365303"/>
          </a:xfrm>
        </p:grpSpPr>
        <p:sp>
          <p:nvSpPr>
            <p:cNvPr id="38" name="TextBox 37">
              <a:extLst>
                <a:ext uri="{FF2B5EF4-FFF2-40B4-BE49-F238E27FC236}">
                  <a16:creationId xmlns:a16="http://schemas.microsoft.com/office/drawing/2014/main" id="{21AA3B91-B7EC-4848-BA4B-D65DB949B376}"/>
                </a:ext>
              </a:extLst>
            </p:cNvPr>
            <p:cNvSpPr txBox="1"/>
            <p:nvPr/>
          </p:nvSpPr>
          <p:spPr>
            <a:xfrm>
              <a:off x="1946283" y="4740852"/>
              <a:ext cx="2573468" cy="553998"/>
            </a:xfrm>
            <a:prstGeom prst="rect">
              <a:avLst/>
            </a:prstGeom>
            <a:noFill/>
          </p:spPr>
          <p:txBody>
            <a:bodyPr wrap="square" rtlCol="0">
              <a:spAutoFit/>
            </a:bodyPr>
            <a:lstStyle/>
            <a:p>
              <a:pPr>
                <a:lnSpc>
                  <a:spcPct val="150000"/>
                </a:lnSpc>
              </a:pPr>
              <a:r>
                <a:rPr lang="en-US" sz="1000" dirty="0">
                  <a:latin typeface="Abril Text" charset="0"/>
                  <a:ea typeface="Abril Text" charset="0"/>
                  <a:cs typeface="Abril Text" charset="0"/>
                </a:rPr>
                <a:t>Lorem Ipsum is simply dummy text of the printing and typesetting industry.</a:t>
              </a:r>
            </a:p>
          </p:txBody>
        </p:sp>
        <p:sp>
          <p:nvSpPr>
            <p:cNvPr id="39" name="TextBox 38">
              <a:extLst>
                <a:ext uri="{FF2B5EF4-FFF2-40B4-BE49-F238E27FC236}">
                  <a16:creationId xmlns:a16="http://schemas.microsoft.com/office/drawing/2014/main" id="{EA1077E2-C7CC-4086-A866-82EB8ADBF159}"/>
                </a:ext>
              </a:extLst>
            </p:cNvPr>
            <p:cNvSpPr txBox="1"/>
            <p:nvPr/>
          </p:nvSpPr>
          <p:spPr>
            <a:xfrm>
              <a:off x="1946283" y="5552157"/>
              <a:ext cx="2573468" cy="553998"/>
            </a:xfrm>
            <a:prstGeom prst="rect">
              <a:avLst/>
            </a:prstGeom>
            <a:noFill/>
          </p:spPr>
          <p:txBody>
            <a:bodyPr wrap="square" rtlCol="0">
              <a:spAutoFit/>
            </a:bodyPr>
            <a:lstStyle/>
            <a:p>
              <a:pPr>
                <a:lnSpc>
                  <a:spcPct val="150000"/>
                </a:lnSpc>
              </a:pPr>
              <a:r>
                <a:rPr lang="en-US" sz="1000" dirty="0">
                  <a:latin typeface="Abril Text" charset="0"/>
                  <a:ea typeface="Abril Text" charset="0"/>
                  <a:cs typeface="Abril Text" charset="0"/>
                </a:rPr>
                <a:t>Lorem Ipsum is simply dummy text</a:t>
              </a:r>
            </a:p>
            <a:p>
              <a:pPr>
                <a:lnSpc>
                  <a:spcPct val="150000"/>
                </a:lnSpc>
              </a:pPr>
              <a:r>
                <a:rPr lang="en-US" sz="1000" dirty="0">
                  <a:latin typeface="Abril Text" charset="0"/>
                  <a:ea typeface="Abril Text" charset="0"/>
                  <a:cs typeface="Abril Text" charset="0"/>
                </a:rPr>
                <a:t>Of the printing typesetting.</a:t>
              </a:r>
            </a:p>
          </p:txBody>
        </p:sp>
        <p:sp>
          <p:nvSpPr>
            <p:cNvPr id="40" name="Triangle 16">
              <a:extLst>
                <a:ext uri="{FF2B5EF4-FFF2-40B4-BE49-F238E27FC236}">
                  <a16:creationId xmlns:a16="http://schemas.microsoft.com/office/drawing/2014/main" id="{248DF1B8-C0AC-4962-AECE-0C065EDB5D04}"/>
                </a:ext>
              </a:extLst>
            </p:cNvPr>
            <p:cNvSpPr/>
            <p:nvPr/>
          </p:nvSpPr>
          <p:spPr>
            <a:xfrm rot="5400000">
              <a:off x="1706688" y="4857988"/>
              <a:ext cx="125864" cy="108503"/>
            </a:xfrm>
            <a:prstGeom prst="triangle">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riangle 17">
              <a:extLst>
                <a:ext uri="{FF2B5EF4-FFF2-40B4-BE49-F238E27FC236}">
                  <a16:creationId xmlns:a16="http://schemas.microsoft.com/office/drawing/2014/main" id="{52B0D3BE-18FB-46C2-AB84-E47F36DA0AD4}"/>
                </a:ext>
              </a:extLst>
            </p:cNvPr>
            <p:cNvSpPr/>
            <p:nvPr/>
          </p:nvSpPr>
          <p:spPr>
            <a:xfrm rot="5400000">
              <a:off x="1706688" y="5669332"/>
              <a:ext cx="125864" cy="108503"/>
            </a:xfrm>
            <a:prstGeom prst="triangle">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2" name="Straight Connector 41">
              <a:extLst>
                <a:ext uri="{FF2B5EF4-FFF2-40B4-BE49-F238E27FC236}">
                  <a16:creationId xmlns:a16="http://schemas.microsoft.com/office/drawing/2014/main" id="{0EB38C9F-D86E-44EF-B73A-E39E2CE3AB52}"/>
                </a:ext>
              </a:extLst>
            </p:cNvPr>
            <p:cNvCxnSpPr/>
            <p:nvPr/>
          </p:nvCxnSpPr>
          <p:spPr>
            <a:xfrm>
              <a:off x="2041925" y="5492386"/>
              <a:ext cx="2245360" cy="0"/>
            </a:xfrm>
            <a:prstGeom prst="line">
              <a:avLst/>
            </a:prstGeom>
            <a:ln>
              <a:solidFill>
                <a:srgbClr val="C6168D"/>
              </a:solidFill>
            </a:ln>
          </p:spPr>
          <p:style>
            <a:lnRef idx="1">
              <a:schemeClr val="accent1"/>
            </a:lnRef>
            <a:fillRef idx="0">
              <a:schemeClr val="accent1"/>
            </a:fillRef>
            <a:effectRef idx="0">
              <a:schemeClr val="accent1"/>
            </a:effectRef>
            <a:fontRef idx="minor">
              <a:schemeClr val="tx1"/>
            </a:fontRef>
          </p:style>
        </p:cxnSp>
      </p:grpSp>
      <p:pic>
        <p:nvPicPr>
          <p:cNvPr id="22" name="Picture Placeholder 21"/>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l="41216" t="10285" r="23369" b="36592"/>
          <a:stretch/>
        </p:blipFill>
        <p:spPr/>
      </p:pic>
      <p:pic>
        <p:nvPicPr>
          <p:cNvPr id="25" name="Picture Placeholder 24"/>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14072" t="39143" r="51057" b="2702"/>
          <a:stretch/>
        </p:blipFill>
        <p:spPr/>
      </p:pic>
      <p:pic>
        <p:nvPicPr>
          <p:cNvPr id="23" name="Picture Placeholder 22"/>
          <p:cNvPicPr>
            <a:picLocks noGrp="1" noChangeAspect="1"/>
          </p:cNvPicPr>
          <p:nvPr>
            <p:ph type="pic" sz="quarter" idx="12"/>
          </p:nvPr>
        </p:nvPicPr>
        <p:blipFill rotWithShape="1">
          <a:blip r:embed="rId4">
            <a:extLst>
              <a:ext uri="{28A0092B-C50C-407E-A947-70E740481C1C}">
                <a14:useLocalDpi xmlns:a14="http://schemas.microsoft.com/office/drawing/2010/main" val="0"/>
              </a:ext>
            </a:extLst>
          </a:blip>
          <a:srcRect l="31578" t="697" r="37137" b="52345"/>
          <a:stretch/>
        </p:blipFill>
        <p:spPr/>
      </p:pic>
    </p:spTree>
    <p:extLst>
      <p:ext uri="{BB962C8B-B14F-4D97-AF65-F5344CB8AC3E}">
        <p14:creationId xmlns:p14="http://schemas.microsoft.com/office/powerpoint/2010/main" val="8950286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a:xfrm>
            <a:off x="1409700" y="2495550"/>
            <a:ext cx="9392601" cy="3886200"/>
          </a:xfrm>
          <a:prstGeom prst="rect">
            <a:avLst/>
          </a:prstGeom>
          <a:noFill/>
          <a:ln w="12700">
            <a:solidFill>
              <a:srgbClr val="C6168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Rectangle 14">
            <a:extLst>
              <a:ext uri="{FF2B5EF4-FFF2-40B4-BE49-F238E27FC236}">
                <a16:creationId xmlns:a16="http://schemas.microsoft.com/office/drawing/2014/main" id="{78ED4825-982F-4783-8BAD-AC0DCFA5D096}"/>
              </a:ext>
            </a:extLst>
          </p:cNvPr>
          <p:cNvSpPr/>
          <p:nvPr/>
        </p:nvSpPr>
        <p:spPr>
          <a:xfrm>
            <a:off x="1086446" y="3429000"/>
            <a:ext cx="9838729" cy="1374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p:cNvGrpSpPr/>
          <p:nvPr/>
        </p:nvGrpSpPr>
        <p:grpSpPr>
          <a:xfrm>
            <a:off x="6480804" y="3915211"/>
            <a:ext cx="2804383" cy="2002874"/>
            <a:chOff x="5737854" y="4062163"/>
            <a:chExt cx="2804383" cy="2002874"/>
          </a:xfrm>
        </p:grpSpPr>
        <p:sp>
          <p:nvSpPr>
            <p:cNvPr id="49" name="TextBox 48">
              <a:extLst>
                <a:ext uri="{FF2B5EF4-FFF2-40B4-BE49-F238E27FC236}">
                  <a16:creationId xmlns:a16="http://schemas.microsoft.com/office/drawing/2014/main" id="{659D741E-FD53-4237-A85F-ABD9D685C617}"/>
                </a:ext>
              </a:extLst>
            </p:cNvPr>
            <p:cNvSpPr txBox="1"/>
            <p:nvPr/>
          </p:nvSpPr>
          <p:spPr>
            <a:xfrm>
              <a:off x="5968769" y="4062163"/>
              <a:ext cx="2573468" cy="553998"/>
            </a:xfrm>
            <a:prstGeom prst="rect">
              <a:avLst/>
            </a:prstGeom>
            <a:noFill/>
          </p:spPr>
          <p:txBody>
            <a:bodyPr wrap="square" rtlCol="0">
              <a:spAutoFit/>
            </a:bodyPr>
            <a:lstStyle/>
            <a:p>
              <a:pPr>
                <a:lnSpc>
                  <a:spcPct val="150000"/>
                </a:lnSpc>
              </a:pPr>
              <a:r>
                <a:rPr lang="en-US" sz="1000" i="1" dirty="0">
                  <a:latin typeface="Abril Text" charset="0"/>
                  <a:ea typeface="Abril Text" charset="0"/>
                  <a:cs typeface="Abril Text" charset="0"/>
                </a:rPr>
                <a:t>Lorem Ipsum is simply dummy text</a:t>
              </a:r>
            </a:p>
            <a:p>
              <a:pPr>
                <a:lnSpc>
                  <a:spcPct val="150000"/>
                </a:lnSpc>
              </a:pPr>
              <a:r>
                <a:rPr lang="en-US" sz="1000" i="1" dirty="0">
                  <a:latin typeface="Abril Text" charset="0"/>
                  <a:ea typeface="Abril Text" charset="0"/>
                  <a:cs typeface="Abril Text" charset="0"/>
                </a:rPr>
                <a:t>Of the printing.</a:t>
              </a:r>
            </a:p>
          </p:txBody>
        </p:sp>
        <p:sp>
          <p:nvSpPr>
            <p:cNvPr id="50" name="TextBox 49">
              <a:extLst>
                <a:ext uri="{FF2B5EF4-FFF2-40B4-BE49-F238E27FC236}">
                  <a16:creationId xmlns:a16="http://schemas.microsoft.com/office/drawing/2014/main" id="{FB00BA80-CD74-4C7B-8DDD-B3D6AF7576E2}"/>
                </a:ext>
              </a:extLst>
            </p:cNvPr>
            <p:cNvSpPr txBox="1"/>
            <p:nvPr/>
          </p:nvSpPr>
          <p:spPr>
            <a:xfrm>
              <a:off x="5968769" y="4800316"/>
              <a:ext cx="2573468" cy="553998"/>
            </a:xfrm>
            <a:prstGeom prst="rect">
              <a:avLst/>
            </a:prstGeom>
            <a:noFill/>
          </p:spPr>
          <p:txBody>
            <a:bodyPr wrap="square" rtlCol="0">
              <a:spAutoFit/>
            </a:bodyPr>
            <a:lstStyle/>
            <a:p>
              <a:pPr>
                <a:lnSpc>
                  <a:spcPct val="150000"/>
                </a:lnSpc>
              </a:pPr>
              <a:r>
                <a:rPr lang="en-US" sz="1000" i="1" dirty="0">
                  <a:latin typeface="Abril Text" charset="0"/>
                  <a:ea typeface="Abril Text" charset="0"/>
                  <a:cs typeface="Abril Text" charset="0"/>
                </a:rPr>
                <a:t>Lorem Ipsum is simply dummy text of the printing and typesetting industry.</a:t>
              </a:r>
            </a:p>
          </p:txBody>
        </p:sp>
        <p:sp>
          <p:nvSpPr>
            <p:cNvPr id="52" name="TextBox 51">
              <a:extLst>
                <a:ext uri="{FF2B5EF4-FFF2-40B4-BE49-F238E27FC236}">
                  <a16:creationId xmlns:a16="http://schemas.microsoft.com/office/drawing/2014/main" id="{B570C73F-FEF4-42B0-BD5B-4A8293D827C0}"/>
                </a:ext>
              </a:extLst>
            </p:cNvPr>
            <p:cNvSpPr txBox="1"/>
            <p:nvPr/>
          </p:nvSpPr>
          <p:spPr>
            <a:xfrm>
              <a:off x="5968769" y="5511039"/>
              <a:ext cx="2573468" cy="553998"/>
            </a:xfrm>
            <a:prstGeom prst="rect">
              <a:avLst/>
            </a:prstGeom>
            <a:noFill/>
          </p:spPr>
          <p:txBody>
            <a:bodyPr wrap="square" rtlCol="0">
              <a:spAutoFit/>
            </a:bodyPr>
            <a:lstStyle/>
            <a:p>
              <a:pPr>
                <a:lnSpc>
                  <a:spcPct val="150000"/>
                </a:lnSpc>
              </a:pPr>
              <a:r>
                <a:rPr lang="en-US" sz="1000" i="1" dirty="0">
                  <a:latin typeface="Abril Text" charset="0"/>
                  <a:ea typeface="Abril Text" charset="0"/>
                  <a:cs typeface="Abril Text" charset="0"/>
                </a:rPr>
                <a:t>Lorem Ipsum is simply dummy text</a:t>
              </a:r>
            </a:p>
            <a:p>
              <a:pPr>
                <a:lnSpc>
                  <a:spcPct val="150000"/>
                </a:lnSpc>
              </a:pPr>
              <a:r>
                <a:rPr lang="en-US" sz="1000" i="1" dirty="0">
                  <a:latin typeface="Abril Text" charset="0"/>
                  <a:ea typeface="Abril Text" charset="0"/>
                  <a:cs typeface="Abril Text" charset="0"/>
                </a:rPr>
                <a:t>Of the printing and typesetting industry.</a:t>
              </a:r>
            </a:p>
          </p:txBody>
        </p:sp>
        <p:sp>
          <p:nvSpPr>
            <p:cNvPr id="53" name="Triangle 234">
              <a:extLst>
                <a:ext uri="{FF2B5EF4-FFF2-40B4-BE49-F238E27FC236}">
                  <a16:creationId xmlns:a16="http://schemas.microsoft.com/office/drawing/2014/main" id="{1CEADAD5-D1FF-4CDA-B180-398D9329731D}"/>
                </a:ext>
              </a:extLst>
            </p:cNvPr>
            <p:cNvSpPr/>
            <p:nvPr/>
          </p:nvSpPr>
          <p:spPr>
            <a:xfrm rot="5400000">
              <a:off x="5729174" y="4187138"/>
              <a:ext cx="125864" cy="108503"/>
            </a:xfrm>
            <a:prstGeom prst="triangle">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riangle 235">
              <a:extLst>
                <a:ext uri="{FF2B5EF4-FFF2-40B4-BE49-F238E27FC236}">
                  <a16:creationId xmlns:a16="http://schemas.microsoft.com/office/drawing/2014/main" id="{D2A49EA3-1A1F-4A02-9A5F-D0C32809639A}"/>
                </a:ext>
              </a:extLst>
            </p:cNvPr>
            <p:cNvSpPr/>
            <p:nvPr/>
          </p:nvSpPr>
          <p:spPr>
            <a:xfrm rot="5400000">
              <a:off x="5729174" y="4925329"/>
              <a:ext cx="125864" cy="108503"/>
            </a:xfrm>
            <a:prstGeom prst="triangle">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riangle 236">
              <a:extLst>
                <a:ext uri="{FF2B5EF4-FFF2-40B4-BE49-F238E27FC236}">
                  <a16:creationId xmlns:a16="http://schemas.microsoft.com/office/drawing/2014/main" id="{0CB3DF3C-85C6-4D97-88CD-9F9C7B92F193}"/>
                </a:ext>
              </a:extLst>
            </p:cNvPr>
            <p:cNvSpPr/>
            <p:nvPr/>
          </p:nvSpPr>
          <p:spPr>
            <a:xfrm rot="5400000">
              <a:off x="5729174" y="5636089"/>
              <a:ext cx="125864" cy="108503"/>
            </a:xfrm>
            <a:prstGeom prst="triangle">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Connector 55">
              <a:extLst>
                <a:ext uri="{FF2B5EF4-FFF2-40B4-BE49-F238E27FC236}">
                  <a16:creationId xmlns:a16="http://schemas.microsoft.com/office/drawing/2014/main" id="{701F3FFC-76BB-48E8-B4F7-1AF7F8866A8A}"/>
                </a:ext>
              </a:extLst>
            </p:cNvPr>
            <p:cNvCxnSpPr/>
            <p:nvPr/>
          </p:nvCxnSpPr>
          <p:spPr>
            <a:xfrm>
              <a:off x="6064411" y="4720645"/>
              <a:ext cx="22453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D065DE67-674C-4257-A267-E664DC39395F}"/>
                </a:ext>
              </a:extLst>
            </p:cNvPr>
            <p:cNvCxnSpPr/>
            <p:nvPr/>
          </p:nvCxnSpPr>
          <p:spPr>
            <a:xfrm>
              <a:off x="6064411" y="5500933"/>
              <a:ext cx="22453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 name="Group 5"/>
          <p:cNvGrpSpPr/>
          <p:nvPr/>
        </p:nvGrpSpPr>
        <p:grpSpPr>
          <a:xfrm>
            <a:off x="2858096" y="4157370"/>
            <a:ext cx="3005035" cy="1706258"/>
            <a:chOff x="1086446" y="4339162"/>
            <a:chExt cx="3005035" cy="1706258"/>
          </a:xfrm>
        </p:grpSpPr>
        <p:sp>
          <p:nvSpPr>
            <p:cNvPr id="58" name="TextBox 57">
              <a:extLst>
                <a:ext uri="{FF2B5EF4-FFF2-40B4-BE49-F238E27FC236}">
                  <a16:creationId xmlns:a16="http://schemas.microsoft.com/office/drawing/2014/main" id="{7BD2DBD2-0BD7-4200-BC81-AC983792D65D}"/>
                </a:ext>
              </a:extLst>
            </p:cNvPr>
            <p:cNvSpPr txBox="1"/>
            <p:nvPr/>
          </p:nvSpPr>
          <p:spPr>
            <a:xfrm>
              <a:off x="1148618" y="4600153"/>
              <a:ext cx="1144836" cy="1445267"/>
            </a:xfrm>
            <a:prstGeom prst="rect">
              <a:avLst/>
            </a:prstGeom>
            <a:noFill/>
          </p:spPr>
          <p:txBody>
            <a:bodyPr wrap="square" rtlCol="0">
              <a:spAutoFit/>
            </a:bodyPr>
            <a:lstStyle/>
            <a:p>
              <a:pPr algn="ctr">
                <a:lnSpc>
                  <a:spcPts val="5000"/>
                </a:lnSpc>
              </a:pPr>
              <a:r>
                <a:rPr lang="en-US" sz="6000" dirty="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Abril Display SB" panose="02000503000000020003" pitchFamily="50" charset="0"/>
                  <a:ea typeface="Abril Text" charset="0"/>
                  <a:cs typeface="Abril Text" charset="0"/>
                </a:rPr>
                <a:t>39K</a:t>
              </a:r>
              <a:endParaRPr lang="en-US" sz="6500" dirty="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Abril Display SB" panose="02000503000000020003" pitchFamily="50" charset="0"/>
                <a:ea typeface="Abril Text" charset="0"/>
                <a:cs typeface="Abril Text" charset="0"/>
              </a:endParaRPr>
            </a:p>
          </p:txBody>
        </p:sp>
        <p:sp>
          <p:nvSpPr>
            <p:cNvPr id="59" name="Rectangle 58">
              <a:extLst>
                <a:ext uri="{FF2B5EF4-FFF2-40B4-BE49-F238E27FC236}">
                  <a16:creationId xmlns:a16="http://schemas.microsoft.com/office/drawing/2014/main" id="{DAAF02F7-E97F-46DD-9C96-46EBE9115B2E}"/>
                </a:ext>
              </a:extLst>
            </p:cNvPr>
            <p:cNvSpPr/>
            <p:nvPr/>
          </p:nvSpPr>
          <p:spPr>
            <a:xfrm>
              <a:off x="1086446" y="4339162"/>
              <a:ext cx="1261872" cy="1581912"/>
            </a:xfrm>
            <a:prstGeom prst="rect">
              <a:avLst/>
            </a:prstGeom>
            <a:noFill/>
            <a:ln w="25400">
              <a:solidFill>
                <a:srgbClr val="C616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a:extLst>
                <a:ext uri="{FF2B5EF4-FFF2-40B4-BE49-F238E27FC236}">
                  <a16:creationId xmlns:a16="http://schemas.microsoft.com/office/drawing/2014/main" id="{B8F55671-B950-499F-93A7-F7C1A25BB767}"/>
                </a:ext>
              </a:extLst>
            </p:cNvPr>
            <p:cNvSpPr txBox="1"/>
            <p:nvPr/>
          </p:nvSpPr>
          <p:spPr>
            <a:xfrm>
              <a:off x="2541651" y="5132759"/>
              <a:ext cx="1549830" cy="804707"/>
            </a:xfrm>
            <a:prstGeom prst="rect">
              <a:avLst/>
            </a:prstGeom>
            <a:noFill/>
          </p:spPr>
          <p:txBody>
            <a:bodyPr wrap="square" rtlCol="0">
              <a:spAutoFit/>
            </a:bodyPr>
            <a:lstStyle/>
            <a:p>
              <a:pPr>
                <a:lnSpc>
                  <a:spcPts val="1900"/>
                </a:lnSpc>
              </a:pPr>
              <a:r>
                <a:rPr lang="en-US" sz="1100" i="1" dirty="0">
                  <a:solidFill>
                    <a:srgbClr val="000000"/>
                  </a:solidFill>
                  <a:latin typeface="Abril Text" charset="0"/>
                  <a:ea typeface="Abril Text" charset="0"/>
                  <a:cs typeface="Abril Text" charset="0"/>
                </a:rPr>
                <a:t>Lorem Ipsum is simply dummy text of the printing and.</a:t>
              </a:r>
            </a:p>
          </p:txBody>
        </p:sp>
      </p:grpSp>
      <p:pic>
        <p:nvPicPr>
          <p:cNvPr id="9" name="Picture Placeholder 8"/>
          <p:cNvPicPr>
            <a:picLocks noGrp="1" noChangeAspect="1"/>
          </p:cNvPicPr>
          <p:nvPr>
            <p:ph type="pic" sz="quarter" idx="17"/>
          </p:nvPr>
        </p:nvPicPr>
        <p:blipFill rotWithShape="1">
          <a:blip r:embed="rId2">
            <a:extLst>
              <a:ext uri="{28A0092B-C50C-407E-A947-70E740481C1C}">
                <a14:useLocalDpi xmlns:a14="http://schemas.microsoft.com/office/drawing/2010/main" val="0"/>
              </a:ext>
            </a:extLst>
          </a:blip>
          <a:srcRect t="12852" b="45094"/>
          <a:stretch/>
        </p:blipFill>
        <p:spPr/>
      </p:pic>
    </p:spTree>
    <p:extLst>
      <p:ext uri="{BB962C8B-B14F-4D97-AF65-F5344CB8AC3E}">
        <p14:creationId xmlns:p14="http://schemas.microsoft.com/office/powerpoint/2010/main" val="101399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5">
            <a:extLst>
              <a:ext uri="{FF2B5EF4-FFF2-40B4-BE49-F238E27FC236}">
                <a16:creationId xmlns:a16="http://schemas.microsoft.com/office/drawing/2014/main" id="{D781DB50-2135-4449-B126-E12CEA6E9647}"/>
              </a:ext>
            </a:extLst>
          </p:cNvPr>
          <p:cNvSpPr txBox="1">
            <a:spLocks/>
          </p:cNvSpPr>
          <p:nvPr/>
        </p:nvSpPr>
        <p:spPr>
          <a:xfrm>
            <a:off x="1370827" y="3458099"/>
            <a:ext cx="5024436" cy="1393372"/>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l">
              <a:lnSpc>
                <a:spcPts val="4800"/>
              </a:lnSpc>
            </a:pPr>
            <a:r>
              <a:rPr lang="en-US" sz="4000" dirty="0" smtClean="0">
                <a:effectLst>
                  <a:outerShdw blurRad="38100" dist="38100" dir="2700000" algn="tl">
                    <a:srgbClr val="000000">
                      <a:alpha val="43137"/>
                    </a:srgbClr>
                  </a:outerShdw>
                </a:effectLst>
                <a:latin typeface="Montserrat" panose="00000500000000000000" pitchFamily="50" charset="0"/>
              </a:rPr>
              <a:t>Protfolio</a:t>
            </a:r>
            <a:endParaRPr lang="en-US" sz="4000" dirty="0">
              <a:effectLst>
                <a:outerShdw blurRad="38100" dist="38100" dir="2700000" algn="tl">
                  <a:srgbClr val="000000">
                    <a:alpha val="43137"/>
                  </a:srgbClr>
                </a:outerShdw>
              </a:effectLst>
              <a:latin typeface="Montserrat" panose="00000500000000000000" pitchFamily="50" charset="0"/>
            </a:endParaRPr>
          </a:p>
          <a:p>
            <a:pPr algn="l">
              <a:lnSpc>
                <a:spcPts val="4800"/>
              </a:lnSpc>
            </a:pPr>
            <a:r>
              <a:rPr lang="en-US" sz="4000" dirty="0" smtClean="0">
                <a:effectLst>
                  <a:outerShdw blurRad="38100" dist="38100" dir="2700000" algn="tl">
                    <a:srgbClr val="000000">
                      <a:alpha val="43137"/>
                    </a:srgbClr>
                  </a:outerShdw>
                </a:effectLst>
                <a:latin typeface="Montserrat" panose="00000500000000000000" pitchFamily="50" charset="0"/>
              </a:rPr>
              <a:t>Mission Contact</a:t>
            </a:r>
            <a:endParaRPr lang="en-US" sz="4000" dirty="0">
              <a:effectLst>
                <a:outerShdw blurRad="38100" dist="38100" dir="2700000" algn="tl">
                  <a:srgbClr val="000000">
                    <a:alpha val="43137"/>
                  </a:srgbClr>
                </a:outerShdw>
              </a:effectLst>
              <a:latin typeface="Montserrat" panose="00000500000000000000" pitchFamily="50" charset="0"/>
            </a:endParaRPr>
          </a:p>
        </p:txBody>
      </p:sp>
      <p:sp>
        <p:nvSpPr>
          <p:cNvPr id="23" name="Rectangle 22"/>
          <p:cNvSpPr/>
          <p:nvPr/>
        </p:nvSpPr>
        <p:spPr>
          <a:xfrm>
            <a:off x="5071351" y="0"/>
            <a:ext cx="3189999" cy="2838450"/>
          </a:xfrm>
          <a:prstGeom prst="rect">
            <a:avLst/>
          </a:prstGeom>
          <a:gradFill flip="none" rotWithShape="1">
            <a:gsLst>
              <a:gs pos="0">
                <a:srgbClr val="C6168D">
                  <a:lumMod val="99000"/>
                  <a:alpha val="67000"/>
                </a:srgbClr>
              </a:gs>
              <a:gs pos="100000">
                <a:srgbClr val="ED1C24"/>
              </a:gs>
              <a:gs pos="100000">
                <a:srgbClr val="C6168D">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Rectangle 23"/>
          <p:cNvSpPr/>
          <p:nvPr/>
        </p:nvSpPr>
        <p:spPr>
          <a:xfrm>
            <a:off x="8500787" y="0"/>
            <a:ext cx="3189999" cy="4533900"/>
          </a:xfrm>
          <a:prstGeom prst="rect">
            <a:avLst/>
          </a:prstGeom>
          <a:gradFill flip="none" rotWithShape="1">
            <a:gsLst>
              <a:gs pos="0">
                <a:srgbClr val="C6168D">
                  <a:lumMod val="99000"/>
                  <a:alpha val="67000"/>
                </a:srgbClr>
              </a:gs>
              <a:gs pos="100000">
                <a:srgbClr val="ED1C24"/>
              </a:gs>
              <a:gs pos="100000">
                <a:srgbClr val="C6168D">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30" name="Picture Placeholder 29"/>
          <p:cNvPicPr>
            <a:picLocks noGrp="1" noChangeAspect="1"/>
          </p:cNvPicPr>
          <p:nvPr>
            <p:ph type="pic" sz="quarter" idx="15"/>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5276" r="15276"/>
          <a:stretch>
            <a:fillRect/>
          </a:stretch>
        </p:blipFill>
        <p:spPr/>
      </p:pic>
      <p:pic>
        <p:nvPicPr>
          <p:cNvPr id="28" name="Picture Placeholder 27"/>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7823" r="7823"/>
          <a:stretch>
            <a:fillRect/>
          </a:stretch>
        </p:blipFill>
        <p:spPr/>
      </p:pic>
      <p:pic>
        <p:nvPicPr>
          <p:cNvPr id="26" name="Picture Placeholder 25"/>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t="2613" b="2613"/>
          <a:stretch>
            <a:fillRect/>
          </a:stretch>
        </p:blipFill>
        <p:spPr/>
      </p:pic>
      <p:sp>
        <p:nvSpPr>
          <p:cNvPr id="33" name="Rectangle 32">
            <a:extLst>
              <a:ext uri="{FF2B5EF4-FFF2-40B4-BE49-F238E27FC236}">
                <a16:creationId xmlns:a16="http://schemas.microsoft.com/office/drawing/2014/main" id="{32EF9057-4BED-473E-BB93-EF3149760145}"/>
              </a:ext>
            </a:extLst>
          </p:cNvPr>
          <p:cNvSpPr>
            <a:spLocks/>
          </p:cNvSpPr>
          <p:nvPr/>
        </p:nvSpPr>
        <p:spPr bwMode="auto">
          <a:xfrm>
            <a:off x="1504177" y="4940490"/>
            <a:ext cx="3078875" cy="845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700"/>
              </a:lnSpc>
            </a:pPr>
            <a:r>
              <a:rPr lang="en-US" sz="900" dirty="0">
                <a:latin typeface="Arial" panose="020B0604020202020204" pitchFamily="34" charset="0"/>
                <a:ea typeface="Open Sans" panose="020B0606030504020204" pitchFamily="34" charset="0"/>
                <a:cs typeface="Arial" panose="020B0604020202020204" pitchFamily="34" charset="0"/>
              </a:rPr>
              <a:t>Lorem Ipsum is simply dummy text of the printing and typesetting industry. when an unknown printer Lorem Ipsum has been the industry's standard dummy text ever since the 1500s, when an unknown printer took.</a:t>
            </a:r>
          </a:p>
        </p:txBody>
      </p:sp>
      <p:sp>
        <p:nvSpPr>
          <p:cNvPr id="34" name="TextBox 33">
            <a:extLst>
              <a:ext uri="{FF2B5EF4-FFF2-40B4-BE49-F238E27FC236}">
                <a16:creationId xmlns:a16="http://schemas.microsoft.com/office/drawing/2014/main" id="{075914C1-DABE-4898-A2A4-3181CA58A94D}"/>
              </a:ext>
            </a:extLst>
          </p:cNvPr>
          <p:cNvSpPr txBox="1"/>
          <p:nvPr/>
        </p:nvSpPr>
        <p:spPr>
          <a:xfrm>
            <a:off x="6580494" y="4924949"/>
            <a:ext cx="1549830" cy="804707"/>
          </a:xfrm>
          <a:prstGeom prst="rect">
            <a:avLst/>
          </a:prstGeom>
          <a:noFill/>
        </p:spPr>
        <p:txBody>
          <a:bodyPr wrap="square" rtlCol="0">
            <a:spAutoFit/>
          </a:bodyPr>
          <a:lstStyle/>
          <a:p>
            <a:pPr>
              <a:lnSpc>
                <a:spcPts val="1900"/>
              </a:lnSpc>
            </a:pPr>
            <a:r>
              <a:rPr lang="en-US" sz="1100" i="1" dirty="0">
                <a:solidFill>
                  <a:srgbClr val="000000"/>
                </a:solidFill>
                <a:latin typeface="Abril Text" charset="0"/>
                <a:ea typeface="Abril Text" charset="0"/>
                <a:cs typeface="Abril Text" charset="0"/>
              </a:rPr>
              <a:t>Lorem Ipsum is simply dummy text of the printing and.</a:t>
            </a:r>
          </a:p>
        </p:txBody>
      </p:sp>
    </p:spTree>
    <p:extLst>
      <p:ext uri="{BB962C8B-B14F-4D97-AF65-F5344CB8AC3E}">
        <p14:creationId xmlns:p14="http://schemas.microsoft.com/office/powerpoint/2010/main" val="33207082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813" b="7813"/>
          <a:stretch>
            <a:fillRect/>
          </a:stretch>
        </p:blipFill>
        <p:spPr/>
      </p:pic>
      <p:sp>
        <p:nvSpPr>
          <p:cNvPr id="36" name="Rectangle 35">
            <a:extLst>
              <a:ext uri="{FF2B5EF4-FFF2-40B4-BE49-F238E27FC236}">
                <a16:creationId xmlns:a16="http://schemas.microsoft.com/office/drawing/2014/main" id="{AFB31D5E-BB7E-4E50-B704-5149AACF256B}"/>
              </a:ext>
            </a:extLst>
          </p:cNvPr>
          <p:cNvSpPr/>
          <p:nvPr/>
        </p:nvSpPr>
        <p:spPr>
          <a:xfrm>
            <a:off x="-1" y="0"/>
            <a:ext cx="12192001" cy="6858000"/>
          </a:xfrm>
          <a:prstGeom prst="rect">
            <a:avLst/>
          </a:prstGeom>
          <a:gradFill flip="none" rotWithShape="1">
            <a:gsLst>
              <a:gs pos="0">
                <a:srgbClr val="C6168D">
                  <a:shade val="30000"/>
                  <a:satMod val="115000"/>
                  <a:alpha val="0"/>
                </a:srgbClr>
              </a:gs>
              <a:gs pos="69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37" name="TextBox 36">
            <a:extLst>
              <a:ext uri="{FF2B5EF4-FFF2-40B4-BE49-F238E27FC236}">
                <a16:creationId xmlns:a16="http://schemas.microsoft.com/office/drawing/2014/main" id="{CC6E5F76-FA12-4A07-8239-47BDB91F04DE}"/>
              </a:ext>
            </a:extLst>
          </p:cNvPr>
          <p:cNvSpPr txBox="1"/>
          <p:nvPr/>
        </p:nvSpPr>
        <p:spPr>
          <a:xfrm>
            <a:off x="719725" y="4117161"/>
            <a:ext cx="10618260" cy="1376402"/>
          </a:xfrm>
          <a:prstGeom prst="rect">
            <a:avLst/>
          </a:prstGeom>
          <a:noFill/>
        </p:spPr>
        <p:txBody>
          <a:bodyPr wrap="square" rtlCol="0">
            <a:spAutoFit/>
          </a:bodyPr>
          <a:lstStyle/>
          <a:p>
            <a:pPr algn="ctr">
              <a:lnSpc>
                <a:spcPts val="3500"/>
              </a:lnSpc>
            </a:pPr>
            <a:r>
              <a:rPr lang="en-US" sz="2000" dirty="0">
                <a:solidFill>
                  <a:schemeClr val="bg1"/>
                </a:solidFill>
                <a:latin typeface="Montserrat" panose="00000500000000000000" pitchFamily="50" charset="0"/>
                <a:ea typeface="Montserrat Light" charset="0"/>
                <a:cs typeface="Arial" panose="020B0604020202020204" pitchFamily="34" charset="0"/>
              </a:rPr>
              <a:t>Creeping is signs isn't deep abundantly is fish evening let</a:t>
            </a:r>
          </a:p>
          <a:p>
            <a:pPr algn="ctr">
              <a:lnSpc>
                <a:spcPts val="3500"/>
              </a:lnSpc>
            </a:pPr>
            <a:r>
              <a:rPr lang="en-US" sz="2000" dirty="0">
                <a:solidFill>
                  <a:schemeClr val="bg1"/>
                </a:solidFill>
                <a:latin typeface="Montserrat" panose="00000500000000000000" pitchFamily="50" charset="0"/>
                <a:ea typeface="Montserrat Light" charset="0"/>
                <a:cs typeface="Arial" panose="020B0604020202020204" pitchFamily="34" charset="0"/>
              </a:rPr>
              <a:t>hath I gathered fly earth two god them forth called unto replenish to</a:t>
            </a:r>
          </a:p>
          <a:p>
            <a:pPr algn="ctr">
              <a:lnSpc>
                <a:spcPts val="3500"/>
              </a:lnSpc>
            </a:pPr>
            <a:r>
              <a:rPr lang="en-US" sz="2000" dirty="0">
                <a:solidFill>
                  <a:schemeClr val="bg1"/>
                </a:solidFill>
                <a:latin typeface="Montserrat" panose="00000500000000000000" pitchFamily="50" charset="0"/>
                <a:ea typeface="Montserrat Light" charset="0"/>
                <a:cs typeface="Arial" panose="020B0604020202020204" pitchFamily="34" charset="0"/>
              </a:rPr>
              <a:t>given male be Dominion.</a:t>
            </a:r>
          </a:p>
        </p:txBody>
      </p:sp>
      <p:sp>
        <p:nvSpPr>
          <p:cNvPr id="17" name="Title 5">
            <a:extLst>
              <a:ext uri="{FF2B5EF4-FFF2-40B4-BE49-F238E27FC236}">
                <a16:creationId xmlns:a16="http://schemas.microsoft.com/office/drawing/2014/main" id="{D781DB50-2135-4449-B126-E12CEA6E9647}"/>
              </a:ext>
            </a:extLst>
          </p:cNvPr>
          <p:cNvSpPr txBox="1">
            <a:spLocks/>
          </p:cNvSpPr>
          <p:nvPr/>
        </p:nvSpPr>
        <p:spPr>
          <a:xfrm>
            <a:off x="3583781" y="3333208"/>
            <a:ext cx="5024436" cy="783953"/>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nSpc>
                <a:spcPts val="4800"/>
              </a:lnSpc>
            </a:pPr>
            <a:r>
              <a:rPr lang="en-US" sz="4000" dirty="0" smtClean="0">
                <a:solidFill>
                  <a:schemeClr val="bg1"/>
                </a:solidFill>
                <a:effectLst>
                  <a:outerShdw blurRad="38100" dist="38100" dir="2700000" algn="tl">
                    <a:srgbClr val="000000">
                      <a:alpha val="43137"/>
                    </a:srgbClr>
                  </a:outerShdw>
                </a:effectLst>
                <a:latin typeface="Montserrat" panose="00000500000000000000" pitchFamily="50" charset="0"/>
              </a:rPr>
              <a:t>Protfolio</a:t>
            </a:r>
            <a:r>
              <a:rPr lang="en-US" sz="4000" dirty="0">
                <a:solidFill>
                  <a:schemeClr val="bg1"/>
                </a:solidFill>
                <a:effectLst>
                  <a:outerShdw blurRad="38100" dist="38100" dir="2700000" algn="tl">
                    <a:srgbClr val="000000">
                      <a:alpha val="43137"/>
                    </a:srgbClr>
                  </a:outerShdw>
                </a:effectLst>
                <a:latin typeface="Montserrat" panose="00000500000000000000" pitchFamily="50" charset="0"/>
              </a:rPr>
              <a:t> </a:t>
            </a:r>
            <a:r>
              <a:rPr lang="en-US" sz="4000" dirty="0" smtClean="0">
                <a:solidFill>
                  <a:schemeClr val="bg1"/>
                </a:solidFill>
                <a:effectLst>
                  <a:outerShdw blurRad="38100" dist="38100" dir="2700000" algn="tl">
                    <a:srgbClr val="000000">
                      <a:alpha val="43137"/>
                    </a:srgbClr>
                  </a:outerShdw>
                </a:effectLst>
                <a:latin typeface="Montserrat" panose="00000500000000000000" pitchFamily="50" charset="0"/>
              </a:rPr>
              <a:t>Contact</a:t>
            </a:r>
            <a:endParaRPr lang="en-US" sz="4000" dirty="0">
              <a:solidFill>
                <a:schemeClr val="bg1"/>
              </a:solidFill>
              <a:effectLst>
                <a:outerShdw blurRad="38100" dist="38100" dir="2700000" algn="tl">
                  <a:srgbClr val="000000">
                    <a:alpha val="43137"/>
                  </a:srgbClr>
                </a:outerShdw>
              </a:effectLst>
              <a:latin typeface="Montserrat" panose="00000500000000000000" pitchFamily="50" charset="0"/>
            </a:endParaRPr>
          </a:p>
        </p:txBody>
      </p:sp>
    </p:spTree>
    <p:extLst>
      <p:ext uri="{BB962C8B-B14F-4D97-AF65-F5344CB8AC3E}">
        <p14:creationId xmlns:p14="http://schemas.microsoft.com/office/powerpoint/2010/main" val="30251310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a:extLst>
              <a:ext uri="{FF2B5EF4-FFF2-40B4-BE49-F238E27FC236}">
                <a16:creationId xmlns:a16="http://schemas.microsoft.com/office/drawing/2014/main" id="{0A89EB66-4688-4211-92B6-2A2BD8343CA2}"/>
              </a:ext>
            </a:extLst>
          </p:cNvPr>
          <p:cNvCxnSpPr/>
          <p:nvPr/>
        </p:nvCxnSpPr>
        <p:spPr>
          <a:xfrm>
            <a:off x="1082434" y="5352001"/>
            <a:ext cx="374250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23C51020-E9BC-4939-8669-D0D5E91F36C8}"/>
              </a:ext>
            </a:extLst>
          </p:cNvPr>
          <p:cNvSpPr txBox="1"/>
          <p:nvPr/>
        </p:nvSpPr>
        <p:spPr>
          <a:xfrm>
            <a:off x="998974" y="5486139"/>
            <a:ext cx="4430784" cy="715581"/>
          </a:xfrm>
          <a:prstGeom prst="rect">
            <a:avLst/>
          </a:prstGeom>
          <a:noFill/>
        </p:spPr>
        <p:txBody>
          <a:bodyPr wrap="square" rtlCol="0">
            <a:spAutoFit/>
          </a:bodyPr>
          <a:lstStyle/>
          <a:p>
            <a:pPr>
              <a:lnSpc>
                <a:spcPct val="150000"/>
              </a:lnSpc>
            </a:pPr>
            <a:r>
              <a:rPr lang="en-US" sz="900" dirty="0">
                <a:latin typeface="Montserrat Regular"/>
                <a:ea typeface="Montserrat Light" charset="0"/>
                <a:cs typeface="Montserrat Light" charset="0"/>
              </a:rPr>
              <a:t>Creeping is signs isn't deep abundantly is fish evening let hath I gathered fly earth two god them forth called unto replenish to  given male be Dominion.</a:t>
            </a:r>
          </a:p>
        </p:txBody>
      </p:sp>
      <p:sp>
        <p:nvSpPr>
          <p:cNvPr id="24" name="Rounded Rectangle 2">
            <a:extLst>
              <a:ext uri="{FF2B5EF4-FFF2-40B4-BE49-F238E27FC236}">
                <a16:creationId xmlns:a16="http://schemas.microsoft.com/office/drawing/2014/main" id="{7F99D785-0CE7-43E8-90E1-0765FBF37CB0}"/>
              </a:ext>
            </a:extLst>
          </p:cNvPr>
          <p:cNvSpPr/>
          <p:nvPr/>
        </p:nvSpPr>
        <p:spPr>
          <a:xfrm>
            <a:off x="6872007" y="1377745"/>
            <a:ext cx="841075" cy="827702"/>
          </a:xfrm>
          <a:prstGeom prst="roundRect">
            <a:avLst>
              <a:gd name="adj" fmla="val 10333"/>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22">
            <a:extLst>
              <a:ext uri="{FF2B5EF4-FFF2-40B4-BE49-F238E27FC236}">
                <a16:creationId xmlns:a16="http://schemas.microsoft.com/office/drawing/2014/main" id="{AF597468-D18B-49A7-92FB-ECAB1FB69280}"/>
              </a:ext>
            </a:extLst>
          </p:cNvPr>
          <p:cNvSpPr/>
          <p:nvPr/>
        </p:nvSpPr>
        <p:spPr>
          <a:xfrm>
            <a:off x="6872007" y="2304443"/>
            <a:ext cx="841075" cy="827702"/>
          </a:xfrm>
          <a:prstGeom prst="roundRect">
            <a:avLst>
              <a:gd name="adj" fmla="val 10333"/>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23">
            <a:extLst>
              <a:ext uri="{FF2B5EF4-FFF2-40B4-BE49-F238E27FC236}">
                <a16:creationId xmlns:a16="http://schemas.microsoft.com/office/drawing/2014/main" id="{FA361B8E-A969-494E-A1B3-9B6B6B17E8A7}"/>
              </a:ext>
            </a:extLst>
          </p:cNvPr>
          <p:cNvSpPr/>
          <p:nvPr/>
        </p:nvSpPr>
        <p:spPr>
          <a:xfrm>
            <a:off x="6872007" y="3227283"/>
            <a:ext cx="841075" cy="827702"/>
          </a:xfrm>
          <a:prstGeom prst="roundRect">
            <a:avLst>
              <a:gd name="adj" fmla="val 10333"/>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4EFF7E17-C154-4D1F-8069-886F706DD5D5}"/>
              </a:ext>
            </a:extLst>
          </p:cNvPr>
          <p:cNvSpPr txBox="1"/>
          <p:nvPr/>
        </p:nvSpPr>
        <p:spPr>
          <a:xfrm>
            <a:off x="7068441" y="1540586"/>
            <a:ext cx="459986" cy="477054"/>
          </a:xfrm>
          <a:prstGeom prst="rect">
            <a:avLst/>
          </a:prstGeom>
          <a:noFill/>
        </p:spPr>
        <p:txBody>
          <a:bodyPr wrap="square" rtlCol="0" anchor="ctr">
            <a:spAutoFit/>
          </a:bodyPr>
          <a:lstStyle/>
          <a:p>
            <a:pPr algn="ctr"/>
            <a:r>
              <a:rPr lang="en-US" sz="2500" dirty="0" smtClean="0">
                <a:solidFill>
                  <a:schemeClr val="bg1"/>
                </a:solidFill>
                <a:latin typeface="FontAwesome" charset="0"/>
                <a:ea typeface="FontAwesome" charset="0"/>
                <a:cs typeface="FontAwesome" charset="0"/>
              </a:rPr>
              <a:t></a:t>
            </a:r>
            <a:endParaRPr lang="en-US" sz="2500" b="1" spc="-100" dirty="0">
              <a:solidFill>
                <a:schemeClr val="bg1"/>
              </a:solidFill>
              <a:latin typeface="FontAwesome" charset="0"/>
              <a:ea typeface="FontAwesome" charset="0"/>
              <a:cs typeface="FontAwesome" charset="0"/>
            </a:endParaRPr>
          </a:p>
        </p:txBody>
      </p:sp>
      <p:sp>
        <p:nvSpPr>
          <p:cNvPr id="28" name="TextBox 27">
            <a:extLst>
              <a:ext uri="{FF2B5EF4-FFF2-40B4-BE49-F238E27FC236}">
                <a16:creationId xmlns:a16="http://schemas.microsoft.com/office/drawing/2014/main" id="{4911D568-7C6F-4B88-875D-F5457AFE2720}"/>
              </a:ext>
            </a:extLst>
          </p:cNvPr>
          <p:cNvSpPr txBox="1"/>
          <p:nvPr/>
        </p:nvSpPr>
        <p:spPr>
          <a:xfrm>
            <a:off x="7079143" y="2446831"/>
            <a:ext cx="438581" cy="477054"/>
          </a:xfrm>
          <a:prstGeom prst="rect">
            <a:avLst/>
          </a:prstGeom>
          <a:noFill/>
        </p:spPr>
        <p:txBody>
          <a:bodyPr wrap="square" rtlCol="0" anchor="ctr">
            <a:spAutoFit/>
          </a:bodyPr>
          <a:lstStyle/>
          <a:p>
            <a:pPr algn="ctr"/>
            <a:r>
              <a:rPr lang="en-US" sz="2500" dirty="0">
                <a:solidFill>
                  <a:schemeClr val="bg1"/>
                </a:solidFill>
                <a:latin typeface="FontAwesome" charset="0"/>
                <a:ea typeface="FontAwesome" charset="0"/>
                <a:cs typeface="FontAwesome" charset="0"/>
              </a:rPr>
              <a:t></a:t>
            </a:r>
            <a:endParaRPr lang="en-US" sz="2500" b="1" spc="-100" dirty="0">
              <a:solidFill>
                <a:schemeClr val="bg1"/>
              </a:solidFill>
              <a:latin typeface="FontAwesome" charset="0"/>
              <a:ea typeface="FontAwesome" charset="0"/>
              <a:cs typeface="FontAwesome" charset="0"/>
            </a:endParaRPr>
          </a:p>
        </p:txBody>
      </p:sp>
      <p:sp>
        <p:nvSpPr>
          <p:cNvPr id="29" name="TextBox 28">
            <a:extLst>
              <a:ext uri="{FF2B5EF4-FFF2-40B4-BE49-F238E27FC236}">
                <a16:creationId xmlns:a16="http://schemas.microsoft.com/office/drawing/2014/main" id="{8B7831AE-F120-4202-A495-263965F3CA8D}"/>
              </a:ext>
            </a:extLst>
          </p:cNvPr>
          <p:cNvSpPr txBox="1"/>
          <p:nvPr/>
        </p:nvSpPr>
        <p:spPr>
          <a:xfrm>
            <a:off x="7104955" y="3381730"/>
            <a:ext cx="386959" cy="523220"/>
          </a:xfrm>
          <a:prstGeom prst="rect">
            <a:avLst/>
          </a:prstGeom>
          <a:noFill/>
        </p:spPr>
        <p:txBody>
          <a:bodyPr wrap="square" rtlCol="0" anchor="ctr">
            <a:spAutoFit/>
          </a:bodyPr>
          <a:lstStyle/>
          <a:p>
            <a:pPr algn="ctr"/>
            <a:r>
              <a:rPr lang="en-US" sz="2800" dirty="0">
                <a:solidFill>
                  <a:schemeClr val="bg1"/>
                </a:solidFill>
                <a:latin typeface="FontAwesome" charset="0"/>
                <a:ea typeface="FontAwesome" charset="0"/>
                <a:cs typeface="FontAwesome" charset="0"/>
              </a:rPr>
              <a:t></a:t>
            </a:r>
            <a:endParaRPr lang="en-US" sz="2800" b="1" spc="-100" dirty="0">
              <a:solidFill>
                <a:schemeClr val="bg1"/>
              </a:solidFill>
              <a:latin typeface="FontAwesome" charset="0"/>
              <a:ea typeface="FontAwesome" charset="0"/>
              <a:cs typeface="FontAwesome" charset="0"/>
            </a:endParaRPr>
          </a:p>
        </p:txBody>
      </p:sp>
      <p:sp>
        <p:nvSpPr>
          <p:cNvPr id="30" name="TextBox 29">
            <a:extLst>
              <a:ext uri="{FF2B5EF4-FFF2-40B4-BE49-F238E27FC236}">
                <a16:creationId xmlns:a16="http://schemas.microsoft.com/office/drawing/2014/main" id="{480A9844-6174-49C2-810C-F939B7276722}"/>
              </a:ext>
            </a:extLst>
          </p:cNvPr>
          <p:cNvSpPr txBox="1"/>
          <p:nvPr/>
        </p:nvSpPr>
        <p:spPr>
          <a:xfrm>
            <a:off x="7920218" y="1511889"/>
            <a:ext cx="2694294" cy="484428"/>
          </a:xfrm>
          <a:prstGeom prst="rect">
            <a:avLst/>
          </a:prstGeom>
          <a:noFill/>
        </p:spPr>
        <p:txBody>
          <a:bodyPr wrap="square" rtlCol="0">
            <a:spAutoFit/>
          </a:bodyPr>
          <a:lstStyle/>
          <a:p>
            <a:pPr>
              <a:lnSpc>
                <a:spcPct val="150000"/>
              </a:lnSpc>
            </a:pPr>
            <a:r>
              <a:rPr lang="en-US" sz="900" dirty="0">
                <a:latin typeface="Montserrat Regular"/>
                <a:ea typeface="Montserrat Light" charset="0"/>
                <a:cs typeface="Montserrat Light" charset="0"/>
              </a:rPr>
              <a:t>Creeping is signs isn't deep abundantly is fish evening let hath I gathered.</a:t>
            </a:r>
          </a:p>
        </p:txBody>
      </p:sp>
      <p:sp>
        <p:nvSpPr>
          <p:cNvPr id="31" name="TextBox 30">
            <a:extLst>
              <a:ext uri="{FF2B5EF4-FFF2-40B4-BE49-F238E27FC236}">
                <a16:creationId xmlns:a16="http://schemas.microsoft.com/office/drawing/2014/main" id="{E44DA1A9-5253-40CD-BA18-6E0491FDDDCD}"/>
              </a:ext>
            </a:extLst>
          </p:cNvPr>
          <p:cNvSpPr txBox="1"/>
          <p:nvPr/>
        </p:nvSpPr>
        <p:spPr>
          <a:xfrm>
            <a:off x="7920218" y="2398857"/>
            <a:ext cx="2694294" cy="484428"/>
          </a:xfrm>
          <a:prstGeom prst="rect">
            <a:avLst/>
          </a:prstGeom>
          <a:noFill/>
        </p:spPr>
        <p:txBody>
          <a:bodyPr wrap="square" rtlCol="0">
            <a:spAutoFit/>
          </a:bodyPr>
          <a:lstStyle/>
          <a:p>
            <a:pPr>
              <a:lnSpc>
                <a:spcPct val="150000"/>
              </a:lnSpc>
            </a:pPr>
            <a:r>
              <a:rPr lang="en-US" sz="900" dirty="0">
                <a:latin typeface="Montserrat Regular"/>
                <a:ea typeface="Montserrat Light" charset="0"/>
                <a:cs typeface="Montserrat Light" charset="0"/>
              </a:rPr>
              <a:t>Creeping is signs isn't deep abundantly is fish evening let hath </a:t>
            </a:r>
            <a:r>
              <a:rPr lang="en-US" sz="900">
                <a:latin typeface="Montserrat Regular"/>
                <a:ea typeface="Montserrat Light" charset="0"/>
                <a:cs typeface="Montserrat Light" charset="0"/>
              </a:rPr>
              <a:t>I gathered.</a:t>
            </a:r>
            <a:endParaRPr lang="en-US" sz="900" dirty="0">
              <a:latin typeface="Montserrat Regular"/>
              <a:ea typeface="Montserrat Light" charset="0"/>
              <a:cs typeface="Montserrat Light" charset="0"/>
            </a:endParaRPr>
          </a:p>
        </p:txBody>
      </p:sp>
      <p:sp>
        <p:nvSpPr>
          <p:cNvPr id="32" name="TextBox 31">
            <a:extLst>
              <a:ext uri="{FF2B5EF4-FFF2-40B4-BE49-F238E27FC236}">
                <a16:creationId xmlns:a16="http://schemas.microsoft.com/office/drawing/2014/main" id="{837F0A80-0104-49A6-9396-B08F6E3BB92B}"/>
              </a:ext>
            </a:extLst>
          </p:cNvPr>
          <p:cNvSpPr txBox="1"/>
          <p:nvPr/>
        </p:nvSpPr>
        <p:spPr>
          <a:xfrm>
            <a:off x="7920218" y="3368121"/>
            <a:ext cx="2694294" cy="484428"/>
          </a:xfrm>
          <a:prstGeom prst="rect">
            <a:avLst/>
          </a:prstGeom>
          <a:noFill/>
        </p:spPr>
        <p:txBody>
          <a:bodyPr wrap="square" rtlCol="0">
            <a:spAutoFit/>
          </a:bodyPr>
          <a:lstStyle/>
          <a:p>
            <a:pPr>
              <a:lnSpc>
                <a:spcPct val="150000"/>
              </a:lnSpc>
            </a:pPr>
            <a:r>
              <a:rPr lang="en-US" sz="900" dirty="0">
                <a:latin typeface="Montserrat Regular"/>
                <a:ea typeface="Montserrat Light" charset="0"/>
                <a:cs typeface="Montserrat Light" charset="0"/>
              </a:rPr>
              <a:t>Creeping is signs isn't deep abundantly is fish evening let hath </a:t>
            </a:r>
            <a:r>
              <a:rPr lang="en-US" sz="900">
                <a:latin typeface="Montserrat Regular"/>
                <a:ea typeface="Montserrat Light" charset="0"/>
                <a:cs typeface="Montserrat Light" charset="0"/>
              </a:rPr>
              <a:t>I gathered.</a:t>
            </a:r>
            <a:endParaRPr lang="en-US" sz="900" dirty="0">
              <a:latin typeface="Montserrat Regular"/>
              <a:ea typeface="Montserrat Light" charset="0"/>
              <a:cs typeface="Montserrat Light" charset="0"/>
            </a:endParaRPr>
          </a:p>
        </p:txBody>
      </p:sp>
      <p:cxnSp>
        <p:nvCxnSpPr>
          <p:cNvPr id="33" name="Straight Connector 32">
            <a:extLst>
              <a:ext uri="{FF2B5EF4-FFF2-40B4-BE49-F238E27FC236}">
                <a16:creationId xmlns:a16="http://schemas.microsoft.com/office/drawing/2014/main" id="{D4AEA0D8-8DED-4AB7-B9A5-199CAA530C53}"/>
              </a:ext>
            </a:extLst>
          </p:cNvPr>
          <p:cNvCxnSpPr/>
          <p:nvPr/>
        </p:nvCxnSpPr>
        <p:spPr>
          <a:xfrm>
            <a:off x="8055995" y="2245073"/>
            <a:ext cx="25585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5024ECC-CB0E-45EC-892B-CF1880CC0E96}"/>
              </a:ext>
            </a:extLst>
          </p:cNvPr>
          <p:cNvCxnSpPr/>
          <p:nvPr/>
        </p:nvCxnSpPr>
        <p:spPr>
          <a:xfrm>
            <a:off x="8055995" y="3186905"/>
            <a:ext cx="25585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AFBC59BF-4ABE-4D79-9975-E070169D638E}"/>
              </a:ext>
            </a:extLst>
          </p:cNvPr>
          <p:cNvSpPr txBox="1"/>
          <p:nvPr/>
        </p:nvSpPr>
        <p:spPr>
          <a:xfrm>
            <a:off x="969436" y="4668355"/>
            <a:ext cx="3855503" cy="549509"/>
          </a:xfrm>
          <a:prstGeom prst="rect">
            <a:avLst/>
          </a:prstGeom>
          <a:noFill/>
        </p:spPr>
        <p:txBody>
          <a:bodyPr wrap="square" rtlCol="0">
            <a:spAutoFit/>
          </a:bodyPr>
          <a:lstStyle/>
          <a:p>
            <a:pPr>
              <a:lnSpc>
                <a:spcPts val="3500"/>
              </a:lnSpc>
            </a:pPr>
            <a:r>
              <a:rPr lang="en-US" sz="3600" b="1" dirty="0" smtClean="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Montserrat" panose="00000500000000000000" pitchFamily="50" charset="0"/>
                <a:ea typeface="Montserrat Light" charset="0"/>
                <a:cs typeface="Montserrat Light" charset="0"/>
              </a:rPr>
              <a:t>Example text</a:t>
            </a:r>
            <a:endParaRPr lang="en-US" sz="3600" b="1" dirty="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Montserrat" panose="00000500000000000000" pitchFamily="50" charset="0"/>
              <a:ea typeface="Montserrat Light" charset="0"/>
              <a:cs typeface="Montserrat Light" charset="0"/>
            </a:endParaRPr>
          </a:p>
        </p:txBody>
      </p:sp>
      <p:pic>
        <p:nvPicPr>
          <p:cNvPr id="3" name="Picture Placeholder 2"/>
          <p:cNvPicPr>
            <a:picLocks noGrp="1" noChangeAspect="1"/>
          </p:cNvPicPr>
          <p:nvPr>
            <p:ph type="pic" sz="quarter" idx="18"/>
          </p:nvPr>
        </p:nvPicPr>
        <p:blipFill>
          <a:blip r:embed="rId2">
            <a:extLst>
              <a:ext uri="{28A0092B-C50C-407E-A947-70E740481C1C}">
                <a14:useLocalDpi xmlns:a14="http://schemas.microsoft.com/office/drawing/2010/main" val="0"/>
              </a:ext>
            </a:extLst>
          </a:blip>
          <a:srcRect t="5995" b="5995"/>
          <a:stretch>
            <a:fillRect/>
          </a:stretch>
        </p:blipFill>
        <p:spPr/>
      </p:pic>
      <p:cxnSp>
        <p:nvCxnSpPr>
          <p:cNvPr id="19" name="Straight Connector 18">
            <a:extLst>
              <a:ext uri="{FF2B5EF4-FFF2-40B4-BE49-F238E27FC236}">
                <a16:creationId xmlns:a16="http://schemas.microsoft.com/office/drawing/2014/main" id="{0A89EB66-4688-4211-92B6-2A2BD8343CA2}"/>
              </a:ext>
            </a:extLst>
          </p:cNvPr>
          <p:cNvCxnSpPr/>
          <p:nvPr/>
        </p:nvCxnSpPr>
        <p:spPr>
          <a:xfrm>
            <a:off x="6872007" y="5352001"/>
            <a:ext cx="374250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23C51020-E9BC-4939-8669-D0D5E91F36C8}"/>
              </a:ext>
            </a:extLst>
          </p:cNvPr>
          <p:cNvSpPr txBox="1"/>
          <p:nvPr/>
        </p:nvSpPr>
        <p:spPr>
          <a:xfrm>
            <a:off x="6788547" y="5486139"/>
            <a:ext cx="4430784" cy="715581"/>
          </a:xfrm>
          <a:prstGeom prst="rect">
            <a:avLst/>
          </a:prstGeom>
          <a:noFill/>
        </p:spPr>
        <p:txBody>
          <a:bodyPr wrap="square" rtlCol="0">
            <a:spAutoFit/>
          </a:bodyPr>
          <a:lstStyle/>
          <a:p>
            <a:pPr>
              <a:lnSpc>
                <a:spcPct val="150000"/>
              </a:lnSpc>
            </a:pPr>
            <a:r>
              <a:rPr lang="en-US" sz="900" dirty="0">
                <a:latin typeface="Montserrat Regular"/>
                <a:ea typeface="Montserrat Light" charset="0"/>
                <a:cs typeface="Montserrat Light" charset="0"/>
              </a:rPr>
              <a:t>Creeping is signs isn't deep abundantly is fish evening let hath I gathered fly earth two god them forth called unto replenish to  given male be Dominion.</a:t>
            </a:r>
          </a:p>
        </p:txBody>
      </p:sp>
      <p:sp>
        <p:nvSpPr>
          <p:cNvPr id="21" name="TextBox 20">
            <a:extLst>
              <a:ext uri="{FF2B5EF4-FFF2-40B4-BE49-F238E27FC236}">
                <a16:creationId xmlns:a16="http://schemas.microsoft.com/office/drawing/2014/main" id="{AFBC59BF-4ABE-4D79-9975-E070169D638E}"/>
              </a:ext>
            </a:extLst>
          </p:cNvPr>
          <p:cNvSpPr txBox="1"/>
          <p:nvPr/>
        </p:nvSpPr>
        <p:spPr>
          <a:xfrm>
            <a:off x="6759009" y="4668355"/>
            <a:ext cx="3855503" cy="549509"/>
          </a:xfrm>
          <a:prstGeom prst="rect">
            <a:avLst/>
          </a:prstGeom>
          <a:noFill/>
        </p:spPr>
        <p:txBody>
          <a:bodyPr wrap="square" rtlCol="0">
            <a:spAutoFit/>
          </a:bodyPr>
          <a:lstStyle/>
          <a:p>
            <a:pPr>
              <a:lnSpc>
                <a:spcPts val="3500"/>
              </a:lnSpc>
            </a:pPr>
            <a:r>
              <a:rPr lang="en-US" sz="3600" b="1" dirty="0" smtClean="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Montserrat" panose="00000500000000000000" pitchFamily="50" charset="0"/>
                <a:ea typeface="Montserrat Light" charset="0"/>
                <a:cs typeface="Montserrat Light" charset="0"/>
              </a:rPr>
              <a:t>Example text</a:t>
            </a:r>
            <a:endParaRPr lang="en-US" sz="3600" b="1" dirty="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Montserrat" panose="00000500000000000000" pitchFamily="50" charset="0"/>
              <a:ea typeface="Montserrat Light" charset="0"/>
              <a:cs typeface="Montserrat Light" charset="0"/>
            </a:endParaRPr>
          </a:p>
        </p:txBody>
      </p:sp>
    </p:spTree>
    <p:extLst>
      <p:ext uri="{BB962C8B-B14F-4D97-AF65-F5344CB8AC3E}">
        <p14:creationId xmlns:p14="http://schemas.microsoft.com/office/powerpoint/2010/main" val="20194358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ED1241A9-A050-46A2-A35B-1A2ABCCF9F9E}"/>
              </a:ext>
            </a:extLst>
          </p:cNvPr>
          <p:cNvSpPr>
            <a:spLocks/>
          </p:cNvSpPr>
          <p:nvPr/>
        </p:nvSpPr>
        <p:spPr bwMode="auto">
          <a:xfrm>
            <a:off x="6258179" y="5032084"/>
            <a:ext cx="1816100" cy="1195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800"/>
              </a:lnSpc>
            </a:pPr>
            <a:r>
              <a:rPr lang="en-US" sz="960" dirty="0">
                <a:latin typeface="Arial" panose="020B0604020202020204" pitchFamily="34" charset="0"/>
                <a:ea typeface="PT Sans" panose="020B0503020203020204" pitchFamily="34" charset="0"/>
                <a:cs typeface="Arial" panose="020B0604020202020204" pitchFamily="34" charset="0"/>
                <a:sym typeface="Montserrat-Regular" charset="0"/>
              </a:rPr>
              <a:t>This letterhead design is meant to project an image of simple alignment design to </a:t>
            </a:r>
            <a:r>
              <a:rPr lang="en-US" sz="960" dirty="0" err="1">
                <a:latin typeface="Arial" panose="020B0604020202020204" pitchFamily="34" charset="0"/>
                <a:ea typeface="PT Sans" panose="020B0503020203020204" pitchFamily="34" charset="0"/>
                <a:cs typeface="Arial" panose="020B0604020202020204" pitchFamily="34" charset="0"/>
                <a:sym typeface="Montserrat-Regular" charset="0"/>
              </a:rPr>
              <a:t>creativetext</a:t>
            </a:r>
            <a:endParaRPr lang="en-US" sz="960" dirty="0">
              <a:latin typeface="Arial" panose="020B0604020202020204" pitchFamily="34" charset="0"/>
              <a:ea typeface="PT Sans" panose="020B0503020203020204" pitchFamily="34" charset="0"/>
              <a:cs typeface="Arial" panose="020B0604020202020204" pitchFamily="34" charset="0"/>
              <a:sym typeface="Montserrat-Regular" charset="0"/>
            </a:endParaRPr>
          </a:p>
          <a:p>
            <a:pPr>
              <a:lnSpc>
                <a:spcPts val="1800"/>
              </a:lnSpc>
            </a:pPr>
            <a:r>
              <a:rPr lang="en-US" sz="960" dirty="0">
                <a:latin typeface="Arial" panose="020B0604020202020204" pitchFamily="34" charset="0"/>
                <a:ea typeface="PT Sans" panose="020B0503020203020204" pitchFamily="34" charset="0"/>
                <a:cs typeface="Arial" panose="020B0604020202020204" pitchFamily="34" charset="0"/>
                <a:sym typeface="Montserrat-Regular" charset="0"/>
              </a:rPr>
              <a:t>Feeling The simplicity creative to spaciousnes contribut the .</a:t>
            </a:r>
          </a:p>
        </p:txBody>
      </p:sp>
      <p:sp>
        <p:nvSpPr>
          <p:cNvPr id="32" name="TextBox 31">
            <a:extLst>
              <a:ext uri="{FF2B5EF4-FFF2-40B4-BE49-F238E27FC236}">
                <a16:creationId xmlns:a16="http://schemas.microsoft.com/office/drawing/2014/main" id="{71971C08-0447-4953-BC63-A2100C2CE565}"/>
              </a:ext>
            </a:extLst>
          </p:cNvPr>
          <p:cNvSpPr txBox="1"/>
          <p:nvPr/>
        </p:nvSpPr>
        <p:spPr>
          <a:xfrm>
            <a:off x="992788" y="667238"/>
            <a:ext cx="3742505" cy="1118255"/>
          </a:xfrm>
          <a:prstGeom prst="rect">
            <a:avLst/>
          </a:prstGeom>
          <a:noFill/>
        </p:spPr>
        <p:txBody>
          <a:bodyPr wrap="square" rtlCol="0">
            <a:spAutoFit/>
          </a:bodyPr>
          <a:lstStyle/>
          <a:p>
            <a:pPr>
              <a:lnSpc>
                <a:spcPts val="4000"/>
              </a:lnSpc>
            </a:pPr>
            <a:r>
              <a:rPr lang="en-US" sz="3600" dirty="0">
                <a:solidFill>
                  <a:schemeClr val="tx1">
                    <a:lumMod val="75000"/>
                    <a:lumOff val="25000"/>
                  </a:schemeClr>
                </a:solidFill>
                <a:effectLst>
                  <a:outerShdw blurRad="38100" dist="38100" dir="2700000" algn="tl">
                    <a:srgbClr val="000000">
                      <a:alpha val="43137"/>
                    </a:srgbClr>
                  </a:outerShdw>
                </a:effectLst>
                <a:latin typeface="Montserrat" panose="00000500000000000000" pitchFamily="50" charset="0"/>
              </a:rPr>
              <a:t>Design Services Skill.</a:t>
            </a:r>
          </a:p>
        </p:txBody>
      </p:sp>
      <p:sp>
        <p:nvSpPr>
          <p:cNvPr id="34" name="Rounded Rectangle 2">
            <a:extLst>
              <a:ext uri="{FF2B5EF4-FFF2-40B4-BE49-F238E27FC236}">
                <a16:creationId xmlns:a16="http://schemas.microsoft.com/office/drawing/2014/main" id="{7F99D785-0CE7-43E8-90E1-0765FBF37CB0}"/>
              </a:ext>
            </a:extLst>
          </p:cNvPr>
          <p:cNvSpPr/>
          <p:nvPr/>
        </p:nvSpPr>
        <p:spPr>
          <a:xfrm>
            <a:off x="992788" y="2334854"/>
            <a:ext cx="841075" cy="827702"/>
          </a:xfrm>
          <a:prstGeom prst="roundRect">
            <a:avLst>
              <a:gd name="adj" fmla="val 10333"/>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22">
            <a:extLst>
              <a:ext uri="{FF2B5EF4-FFF2-40B4-BE49-F238E27FC236}">
                <a16:creationId xmlns:a16="http://schemas.microsoft.com/office/drawing/2014/main" id="{AF597468-D18B-49A7-92FB-ECAB1FB69280}"/>
              </a:ext>
            </a:extLst>
          </p:cNvPr>
          <p:cNvSpPr/>
          <p:nvPr/>
        </p:nvSpPr>
        <p:spPr>
          <a:xfrm>
            <a:off x="992788" y="3261552"/>
            <a:ext cx="841075" cy="827702"/>
          </a:xfrm>
          <a:prstGeom prst="roundRect">
            <a:avLst>
              <a:gd name="adj" fmla="val 10333"/>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ounded Rectangle 23">
            <a:extLst>
              <a:ext uri="{FF2B5EF4-FFF2-40B4-BE49-F238E27FC236}">
                <a16:creationId xmlns:a16="http://schemas.microsoft.com/office/drawing/2014/main" id="{FA361B8E-A969-494E-A1B3-9B6B6B17E8A7}"/>
              </a:ext>
            </a:extLst>
          </p:cNvPr>
          <p:cNvSpPr/>
          <p:nvPr/>
        </p:nvSpPr>
        <p:spPr>
          <a:xfrm>
            <a:off x="992788" y="4184392"/>
            <a:ext cx="841075" cy="827702"/>
          </a:xfrm>
          <a:prstGeom prst="roundRect">
            <a:avLst>
              <a:gd name="adj" fmla="val 10333"/>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4EFF7E17-C154-4D1F-8069-886F706DD5D5}"/>
              </a:ext>
            </a:extLst>
          </p:cNvPr>
          <p:cNvSpPr txBox="1"/>
          <p:nvPr/>
        </p:nvSpPr>
        <p:spPr>
          <a:xfrm>
            <a:off x="1189222" y="2497695"/>
            <a:ext cx="459986" cy="477054"/>
          </a:xfrm>
          <a:prstGeom prst="rect">
            <a:avLst/>
          </a:prstGeom>
          <a:noFill/>
        </p:spPr>
        <p:txBody>
          <a:bodyPr wrap="square" rtlCol="0" anchor="ctr">
            <a:spAutoFit/>
          </a:bodyPr>
          <a:lstStyle/>
          <a:p>
            <a:pPr algn="ctr"/>
            <a:r>
              <a:rPr lang="en-US" sz="2500" dirty="0" smtClean="0">
                <a:solidFill>
                  <a:schemeClr val="bg1"/>
                </a:solidFill>
                <a:latin typeface="FontAwesome" charset="0"/>
                <a:ea typeface="FontAwesome" charset="0"/>
                <a:cs typeface="FontAwesome" charset="0"/>
              </a:rPr>
              <a:t></a:t>
            </a:r>
            <a:endParaRPr lang="en-US" sz="2500" b="1" spc="-100" dirty="0">
              <a:solidFill>
                <a:schemeClr val="bg1"/>
              </a:solidFill>
              <a:latin typeface="FontAwesome" charset="0"/>
              <a:ea typeface="FontAwesome" charset="0"/>
              <a:cs typeface="FontAwesome" charset="0"/>
            </a:endParaRPr>
          </a:p>
        </p:txBody>
      </p:sp>
      <p:sp>
        <p:nvSpPr>
          <p:cNvPr id="39" name="TextBox 38">
            <a:extLst>
              <a:ext uri="{FF2B5EF4-FFF2-40B4-BE49-F238E27FC236}">
                <a16:creationId xmlns:a16="http://schemas.microsoft.com/office/drawing/2014/main" id="{4911D568-7C6F-4B88-875D-F5457AFE2720}"/>
              </a:ext>
            </a:extLst>
          </p:cNvPr>
          <p:cNvSpPr txBox="1"/>
          <p:nvPr/>
        </p:nvSpPr>
        <p:spPr>
          <a:xfrm>
            <a:off x="1199924" y="3403940"/>
            <a:ext cx="438581" cy="477054"/>
          </a:xfrm>
          <a:prstGeom prst="rect">
            <a:avLst/>
          </a:prstGeom>
          <a:noFill/>
        </p:spPr>
        <p:txBody>
          <a:bodyPr wrap="square" rtlCol="0" anchor="ctr">
            <a:spAutoFit/>
          </a:bodyPr>
          <a:lstStyle/>
          <a:p>
            <a:pPr algn="ctr"/>
            <a:r>
              <a:rPr lang="en-US" sz="2500" dirty="0">
                <a:solidFill>
                  <a:schemeClr val="bg1"/>
                </a:solidFill>
                <a:latin typeface="FontAwesome" charset="0"/>
                <a:ea typeface="FontAwesome" charset="0"/>
                <a:cs typeface="FontAwesome" charset="0"/>
              </a:rPr>
              <a:t></a:t>
            </a:r>
            <a:endParaRPr lang="en-US" sz="2500" b="1" spc="-100" dirty="0">
              <a:solidFill>
                <a:schemeClr val="bg1"/>
              </a:solidFill>
              <a:latin typeface="FontAwesome" charset="0"/>
              <a:ea typeface="FontAwesome" charset="0"/>
              <a:cs typeface="FontAwesome" charset="0"/>
            </a:endParaRPr>
          </a:p>
        </p:txBody>
      </p:sp>
      <p:sp>
        <p:nvSpPr>
          <p:cNvPr id="40" name="TextBox 39">
            <a:extLst>
              <a:ext uri="{FF2B5EF4-FFF2-40B4-BE49-F238E27FC236}">
                <a16:creationId xmlns:a16="http://schemas.microsoft.com/office/drawing/2014/main" id="{8B7831AE-F120-4202-A495-263965F3CA8D}"/>
              </a:ext>
            </a:extLst>
          </p:cNvPr>
          <p:cNvSpPr txBox="1"/>
          <p:nvPr/>
        </p:nvSpPr>
        <p:spPr>
          <a:xfrm>
            <a:off x="1225736" y="4338839"/>
            <a:ext cx="386959" cy="523220"/>
          </a:xfrm>
          <a:prstGeom prst="rect">
            <a:avLst/>
          </a:prstGeom>
          <a:noFill/>
        </p:spPr>
        <p:txBody>
          <a:bodyPr wrap="square" rtlCol="0" anchor="ctr">
            <a:spAutoFit/>
          </a:bodyPr>
          <a:lstStyle/>
          <a:p>
            <a:pPr algn="ctr"/>
            <a:r>
              <a:rPr lang="en-US" sz="2800" dirty="0">
                <a:solidFill>
                  <a:schemeClr val="bg1"/>
                </a:solidFill>
                <a:latin typeface="FontAwesome" charset="0"/>
                <a:ea typeface="FontAwesome" charset="0"/>
                <a:cs typeface="FontAwesome" charset="0"/>
              </a:rPr>
              <a:t></a:t>
            </a:r>
            <a:endParaRPr lang="en-US" sz="2800" b="1" spc="-100" dirty="0">
              <a:solidFill>
                <a:schemeClr val="bg1"/>
              </a:solidFill>
              <a:latin typeface="FontAwesome" charset="0"/>
              <a:ea typeface="FontAwesome" charset="0"/>
              <a:cs typeface="FontAwesome" charset="0"/>
            </a:endParaRPr>
          </a:p>
        </p:txBody>
      </p:sp>
      <p:sp>
        <p:nvSpPr>
          <p:cNvPr id="55" name="TextBox 54">
            <a:extLst>
              <a:ext uri="{FF2B5EF4-FFF2-40B4-BE49-F238E27FC236}">
                <a16:creationId xmlns:a16="http://schemas.microsoft.com/office/drawing/2014/main" id="{480A9844-6174-49C2-810C-F939B7276722}"/>
              </a:ext>
            </a:extLst>
          </p:cNvPr>
          <p:cNvSpPr txBox="1"/>
          <p:nvPr/>
        </p:nvSpPr>
        <p:spPr>
          <a:xfrm>
            <a:off x="2040999" y="2468998"/>
            <a:ext cx="2694294" cy="484428"/>
          </a:xfrm>
          <a:prstGeom prst="rect">
            <a:avLst/>
          </a:prstGeom>
          <a:noFill/>
        </p:spPr>
        <p:txBody>
          <a:bodyPr wrap="square" rtlCol="0">
            <a:spAutoFit/>
          </a:bodyPr>
          <a:lstStyle/>
          <a:p>
            <a:pPr>
              <a:lnSpc>
                <a:spcPct val="150000"/>
              </a:lnSpc>
            </a:pPr>
            <a:r>
              <a:rPr lang="en-US" sz="900" dirty="0">
                <a:latin typeface="Montserrat Regular"/>
                <a:ea typeface="Montserrat Light" charset="0"/>
                <a:cs typeface="Montserrat Light" charset="0"/>
              </a:rPr>
              <a:t>Creeping is signs isn't deep abundantly is fish evening let hath I gathered.</a:t>
            </a:r>
          </a:p>
        </p:txBody>
      </p:sp>
      <p:sp>
        <p:nvSpPr>
          <p:cNvPr id="56" name="TextBox 55">
            <a:extLst>
              <a:ext uri="{FF2B5EF4-FFF2-40B4-BE49-F238E27FC236}">
                <a16:creationId xmlns:a16="http://schemas.microsoft.com/office/drawing/2014/main" id="{E44DA1A9-5253-40CD-BA18-6E0491FDDDCD}"/>
              </a:ext>
            </a:extLst>
          </p:cNvPr>
          <p:cNvSpPr txBox="1"/>
          <p:nvPr/>
        </p:nvSpPr>
        <p:spPr>
          <a:xfrm>
            <a:off x="2040999" y="3355966"/>
            <a:ext cx="2694294" cy="484428"/>
          </a:xfrm>
          <a:prstGeom prst="rect">
            <a:avLst/>
          </a:prstGeom>
          <a:noFill/>
        </p:spPr>
        <p:txBody>
          <a:bodyPr wrap="square" rtlCol="0">
            <a:spAutoFit/>
          </a:bodyPr>
          <a:lstStyle/>
          <a:p>
            <a:pPr>
              <a:lnSpc>
                <a:spcPct val="150000"/>
              </a:lnSpc>
            </a:pPr>
            <a:r>
              <a:rPr lang="en-US" sz="900" dirty="0">
                <a:latin typeface="Montserrat Regular"/>
                <a:ea typeface="Montserrat Light" charset="0"/>
                <a:cs typeface="Montserrat Light" charset="0"/>
              </a:rPr>
              <a:t>Creeping is signs isn't deep abundantly is fish evening let hath </a:t>
            </a:r>
            <a:r>
              <a:rPr lang="en-US" sz="900">
                <a:latin typeface="Montserrat Regular"/>
                <a:ea typeface="Montserrat Light" charset="0"/>
                <a:cs typeface="Montserrat Light" charset="0"/>
              </a:rPr>
              <a:t>I gathered.</a:t>
            </a:r>
            <a:endParaRPr lang="en-US" sz="900" dirty="0">
              <a:latin typeface="Montserrat Regular"/>
              <a:ea typeface="Montserrat Light" charset="0"/>
              <a:cs typeface="Montserrat Light" charset="0"/>
            </a:endParaRPr>
          </a:p>
        </p:txBody>
      </p:sp>
      <p:sp>
        <p:nvSpPr>
          <p:cNvPr id="57" name="TextBox 56">
            <a:extLst>
              <a:ext uri="{FF2B5EF4-FFF2-40B4-BE49-F238E27FC236}">
                <a16:creationId xmlns:a16="http://schemas.microsoft.com/office/drawing/2014/main" id="{837F0A80-0104-49A6-9396-B08F6E3BB92B}"/>
              </a:ext>
            </a:extLst>
          </p:cNvPr>
          <p:cNvSpPr txBox="1"/>
          <p:nvPr/>
        </p:nvSpPr>
        <p:spPr>
          <a:xfrm>
            <a:off x="2040999" y="4325230"/>
            <a:ext cx="2694294" cy="484428"/>
          </a:xfrm>
          <a:prstGeom prst="rect">
            <a:avLst/>
          </a:prstGeom>
          <a:noFill/>
        </p:spPr>
        <p:txBody>
          <a:bodyPr wrap="square" rtlCol="0">
            <a:spAutoFit/>
          </a:bodyPr>
          <a:lstStyle/>
          <a:p>
            <a:pPr>
              <a:lnSpc>
                <a:spcPct val="150000"/>
              </a:lnSpc>
            </a:pPr>
            <a:r>
              <a:rPr lang="en-US" sz="900" dirty="0">
                <a:latin typeface="Montserrat Regular"/>
                <a:ea typeface="Montserrat Light" charset="0"/>
                <a:cs typeface="Montserrat Light" charset="0"/>
              </a:rPr>
              <a:t>Creeping is signs isn't deep abundantly is fish evening let hath </a:t>
            </a:r>
            <a:r>
              <a:rPr lang="en-US" sz="900">
                <a:latin typeface="Montserrat Regular"/>
                <a:ea typeface="Montserrat Light" charset="0"/>
                <a:cs typeface="Montserrat Light" charset="0"/>
              </a:rPr>
              <a:t>I gathered.</a:t>
            </a:r>
            <a:endParaRPr lang="en-US" sz="900" dirty="0">
              <a:latin typeface="Montserrat Regular"/>
              <a:ea typeface="Montserrat Light" charset="0"/>
              <a:cs typeface="Montserrat Light" charset="0"/>
            </a:endParaRPr>
          </a:p>
        </p:txBody>
      </p:sp>
      <p:cxnSp>
        <p:nvCxnSpPr>
          <p:cNvPr id="58" name="Straight Connector 57">
            <a:extLst>
              <a:ext uri="{FF2B5EF4-FFF2-40B4-BE49-F238E27FC236}">
                <a16:creationId xmlns:a16="http://schemas.microsoft.com/office/drawing/2014/main" id="{D4AEA0D8-8DED-4AB7-B9A5-199CAA530C53}"/>
              </a:ext>
            </a:extLst>
          </p:cNvPr>
          <p:cNvCxnSpPr/>
          <p:nvPr/>
        </p:nvCxnSpPr>
        <p:spPr>
          <a:xfrm>
            <a:off x="2176776" y="3202182"/>
            <a:ext cx="25585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E5024ECC-CB0E-45EC-892B-CF1880CC0E96}"/>
              </a:ext>
            </a:extLst>
          </p:cNvPr>
          <p:cNvCxnSpPr/>
          <p:nvPr/>
        </p:nvCxnSpPr>
        <p:spPr>
          <a:xfrm>
            <a:off x="2176776" y="4144014"/>
            <a:ext cx="255851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23C51020-E9BC-4939-8669-D0D5E91F36C8}"/>
              </a:ext>
            </a:extLst>
          </p:cNvPr>
          <p:cNvSpPr txBox="1"/>
          <p:nvPr/>
        </p:nvSpPr>
        <p:spPr>
          <a:xfrm>
            <a:off x="998974" y="5667921"/>
            <a:ext cx="4430784" cy="715581"/>
          </a:xfrm>
          <a:prstGeom prst="rect">
            <a:avLst/>
          </a:prstGeom>
          <a:noFill/>
        </p:spPr>
        <p:txBody>
          <a:bodyPr wrap="square" rtlCol="0">
            <a:spAutoFit/>
          </a:bodyPr>
          <a:lstStyle/>
          <a:p>
            <a:pPr>
              <a:lnSpc>
                <a:spcPct val="150000"/>
              </a:lnSpc>
            </a:pPr>
            <a:r>
              <a:rPr lang="en-US" sz="900" dirty="0">
                <a:latin typeface="Montserrat Regular"/>
                <a:ea typeface="Montserrat Light" charset="0"/>
                <a:cs typeface="Montserrat Light" charset="0"/>
              </a:rPr>
              <a:t>Creeping is signs isn't deep abundantly is fish evening let hath I gathered fly earth two god them forth called unto replenish to  given male be Dominion.</a:t>
            </a:r>
          </a:p>
        </p:txBody>
      </p:sp>
      <p:pic>
        <p:nvPicPr>
          <p:cNvPr id="5" name="Picture Placeholder 4"/>
          <p:cNvPicPr>
            <a:picLocks noGrp="1" noChangeAspect="1"/>
          </p:cNvPicPr>
          <p:nvPr>
            <p:ph type="pic" sz="quarter" idx="18"/>
          </p:nvPr>
        </p:nvPicPr>
        <p:blipFill>
          <a:blip r:embed="rId2">
            <a:extLst>
              <a:ext uri="{28A0092B-C50C-407E-A947-70E740481C1C}">
                <a14:useLocalDpi xmlns:a14="http://schemas.microsoft.com/office/drawing/2010/main" val="0"/>
              </a:ext>
            </a:extLst>
          </a:blip>
          <a:srcRect l="34012" r="34012"/>
          <a:stretch>
            <a:fillRect/>
          </a:stretch>
        </p:blipFill>
        <p:spPr/>
      </p:pic>
      <p:pic>
        <p:nvPicPr>
          <p:cNvPr id="8" name="Picture Placeholder 7"/>
          <p:cNvPicPr>
            <a:picLocks noGrp="1" noChangeAspect="1"/>
          </p:cNvPicPr>
          <p:nvPr>
            <p:ph type="pic" sz="quarter" idx="17"/>
          </p:nvPr>
        </p:nvPicPr>
        <p:blipFill rotWithShape="1">
          <a:blip r:embed="rId3">
            <a:extLst>
              <a:ext uri="{28A0092B-C50C-407E-A947-70E740481C1C}">
                <a14:useLocalDpi xmlns:a14="http://schemas.microsoft.com/office/drawing/2010/main" val="0"/>
              </a:ext>
            </a:extLst>
          </a:blip>
          <a:srcRect l="2946" r="49356"/>
          <a:stretch/>
        </p:blipFill>
        <p:spPr/>
      </p:pic>
    </p:spTree>
    <p:extLst>
      <p:ext uri="{BB962C8B-B14F-4D97-AF65-F5344CB8AC3E}">
        <p14:creationId xmlns:p14="http://schemas.microsoft.com/office/powerpoint/2010/main" val="14665100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51"/>
          </p:nvPr>
        </p:nvPicPr>
        <p:blipFill>
          <a:blip r:embed="rId2">
            <a:extLst>
              <a:ext uri="{28A0092B-C50C-407E-A947-70E740481C1C}">
                <a14:useLocalDpi xmlns:a14="http://schemas.microsoft.com/office/drawing/2010/main" val="0"/>
              </a:ext>
            </a:extLst>
          </a:blip>
          <a:srcRect l="1368" r="1368"/>
          <a:stretch>
            <a:fillRect/>
          </a:stretch>
        </p:blipFill>
        <p:spPr/>
      </p:pic>
      <p:pic>
        <p:nvPicPr>
          <p:cNvPr id="7" name="Picture Placeholder 6"/>
          <p:cNvPicPr>
            <a:picLocks noGrp="1" noChangeAspect="1"/>
          </p:cNvPicPr>
          <p:nvPr>
            <p:ph type="pic" sz="quarter" idx="50"/>
          </p:nvPr>
        </p:nvPicPr>
        <p:blipFill>
          <a:blip r:embed="rId3">
            <a:extLst>
              <a:ext uri="{28A0092B-C50C-407E-A947-70E740481C1C}">
                <a14:useLocalDpi xmlns:a14="http://schemas.microsoft.com/office/drawing/2010/main" val="0"/>
              </a:ext>
            </a:extLst>
          </a:blip>
          <a:srcRect t="5792" b="5792"/>
          <a:stretch>
            <a:fillRect/>
          </a:stretch>
        </p:blipFill>
        <p:spPr/>
      </p:pic>
      <p:sp>
        <p:nvSpPr>
          <p:cNvPr id="26" name="TextBox 25">
            <a:extLst>
              <a:ext uri="{FF2B5EF4-FFF2-40B4-BE49-F238E27FC236}">
                <a16:creationId xmlns:a16="http://schemas.microsoft.com/office/drawing/2014/main" id="{12263711-2989-4878-A7B4-70AC49128002}"/>
              </a:ext>
            </a:extLst>
          </p:cNvPr>
          <p:cNvSpPr txBox="1"/>
          <p:nvPr/>
        </p:nvSpPr>
        <p:spPr>
          <a:xfrm>
            <a:off x="2644776" y="5065279"/>
            <a:ext cx="6975474" cy="1015663"/>
          </a:xfrm>
          <a:prstGeom prst="rect">
            <a:avLst/>
          </a:prstGeom>
          <a:noFill/>
        </p:spPr>
        <p:txBody>
          <a:bodyPr wrap="square" rtlCol="0">
            <a:spAutoFit/>
          </a:bodyPr>
          <a:lstStyle/>
          <a:p>
            <a:pPr algn="ctr">
              <a:lnSpc>
                <a:spcPts val="1800"/>
              </a:lnSpc>
            </a:pPr>
            <a:r>
              <a:rPr lang="en-US" sz="1200" dirty="0">
                <a:latin typeface="Montserrat" panose="00000500000000000000" pitchFamily="50" charset="0"/>
                <a:ea typeface="Abril Text" charset="0"/>
                <a:cs typeface="Abril Text" charset="0"/>
              </a:rPr>
              <a:t>COMPANY  STREET ADDRESS TEXT GOES HERE WITH CITY 66666, STATE.</a:t>
            </a:r>
          </a:p>
          <a:p>
            <a:pPr algn="ctr">
              <a:lnSpc>
                <a:spcPts val="1800"/>
              </a:lnSpc>
            </a:pPr>
            <a:r>
              <a:rPr lang="en-US" sz="1400" dirty="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Montserrat" panose="00000500000000000000" pitchFamily="50" charset="0"/>
                <a:ea typeface="Abril Text" charset="0"/>
                <a:cs typeface="Abril Text" charset="0"/>
              </a:rPr>
              <a:t>PHONE: +1233456 4567, +123 45788, FAX: +124 676546 45, EMAIL: EMAIL@DOMAIN.COM</a:t>
            </a:r>
          </a:p>
          <a:p>
            <a:pPr algn="ctr">
              <a:lnSpc>
                <a:spcPts val="1800"/>
              </a:lnSpc>
            </a:pPr>
            <a:r>
              <a:rPr lang="en-US" sz="1400" dirty="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Montserrat" panose="00000500000000000000" pitchFamily="50" charset="0"/>
                <a:ea typeface="Abril Text" charset="0"/>
                <a:cs typeface="Abril Text" charset="0"/>
              </a:rPr>
              <a:t>WEBSITE:</a:t>
            </a:r>
            <a:r>
              <a:rPr lang="en-US" sz="1400" dirty="0">
                <a:latin typeface="Montserrat" panose="00000500000000000000" pitchFamily="50" charset="0"/>
                <a:ea typeface="Abril Text" charset="0"/>
                <a:cs typeface="Abril Text" charset="0"/>
              </a:rPr>
              <a:t> </a:t>
            </a:r>
            <a:r>
              <a:rPr lang="en-US" sz="1400" dirty="0" smtClean="0">
                <a:latin typeface="Montserrat" panose="00000500000000000000" pitchFamily="50" charset="0"/>
                <a:ea typeface="Abril Text" charset="0"/>
                <a:cs typeface="Abril Text" charset="0"/>
              </a:rPr>
              <a:t>www.examplehere.com</a:t>
            </a:r>
            <a:endParaRPr lang="en-US" sz="1400" dirty="0">
              <a:latin typeface="Montserrat" panose="00000500000000000000" pitchFamily="50" charset="0"/>
              <a:ea typeface="Abril Text" charset="0"/>
              <a:cs typeface="Abril Text" charset="0"/>
            </a:endParaRPr>
          </a:p>
        </p:txBody>
      </p:sp>
      <p:sp>
        <p:nvSpPr>
          <p:cNvPr id="27" name="TextBox 26">
            <a:extLst>
              <a:ext uri="{FF2B5EF4-FFF2-40B4-BE49-F238E27FC236}">
                <a16:creationId xmlns:a16="http://schemas.microsoft.com/office/drawing/2014/main" id="{71971C08-0447-4953-BC63-A2100C2CE565}"/>
              </a:ext>
            </a:extLst>
          </p:cNvPr>
          <p:cNvSpPr txBox="1"/>
          <p:nvPr/>
        </p:nvSpPr>
        <p:spPr>
          <a:xfrm>
            <a:off x="3314207" y="1272532"/>
            <a:ext cx="5636612" cy="605294"/>
          </a:xfrm>
          <a:prstGeom prst="rect">
            <a:avLst/>
          </a:prstGeom>
          <a:noFill/>
        </p:spPr>
        <p:txBody>
          <a:bodyPr wrap="square" rtlCol="0">
            <a:spAutoFit/>
          </a:bodyPr>
          <a:lstStyle/>
          <a:p>
            <a:pPr algn="ctr">
              <a:lnSpc>
                <a:spcPts val="4000"/>
              </a:lnSpc>
            </a:pPr>
            <a:r>
              <a:rPr lang="en-US" sz="3600" dirty="0">
                <a:solidFill>
                  <a:schemeClr val="tx1">
                    <a:lumMod val="75000"/>
                    <a:lumOff val="25000"/>
                  </a:schemeClr>
                </a:solidFill>
                <a:effectLst>
                  <a:outerShdw blurRad="38100" dist="38100" dir="2700000" algn="tl">
                    <a:srgbClr val="000000">
                      <a:alpha val="43137"/>
                    </a:srgbClr>
                  </a:outerShdw>
                </a:effectLst>
                <a:latin typeface="Montserrat" panose="00000500000000000000" pitchFamily="50" charset="0"/>
              </a:rPr>
              <a:t>Design Services Skill.</a:t>
            </a:r>
          </a:p>
        </p:txBody>
      </p:sp>
    </p:spTree>
    <p:extLst>
      <p:ext uri="{BB962C8B-B14F-4D97-AF65-F5344CB8AC3E}">
        <p14:creationId xmlns:p14="http://schemas.microsoft.com/office/powerpoint/2010/main" val="7149735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770" b="7770"/>
          <a:stretch>
            <a:fillRect/>
          </a:stretch>
        </p:blipFill>
        <p:spPr/>
      </p:pic>
      <p:sp>
        <p:nvSpPr>
          <p:cNvPr id="113" name="Rectangle 112">
            <a:extLst>
              <a:ext uri="{FF2B5EF4-FFF2-40B4-BE49-F238E27FC236}">
                <a16:creationId xmlns:a16="http://schemas.microsoft.com/office/drawing/2014/main" id="{24640D5A-F6E5-4C00-8868-A85D1AA4DFD6}"/>
              </a:ext>
            </a:extLst>
          </p:cNvPr>
          <p:cNvSpPr/>
          <p:nvPr/>
        </p:nvSpPr>
        <p:spPr>
          <a:xfrm>
            <a:off x="0" y="-1"/>
            <a:ext cx="12192000" cy="6857999"/>
          </a:xfrm>
          <a:prstGeom prst="rect">
            <a:avLst/>
          </a:prstGeom>
          <a:gradFill flip="none" rotWithShape="1">
            <a:gsLst>
              <a:gs pos="0">
                <a:srgbClr val="C6168D">
                  <a:shade val="30000"/>
                  <a:satMod val="115000"/>
                  <a:alpha val="0"/>
                </a:srgbClr>
              </a:gs>
              <a:gs pos="96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5" name="Group 114">
            <a:extLst>
              <a:ext uri="{FF2B5EF4-FFF2-40B4-BE49-F238E27FC236}">
                <a16:creationId xmlns:a16="http://schemas.microsoft.com/office/drawing/2014/main" id="{56DF50BB-BC1C-4034-B1DE-6539800720A3}"/>
              </a:ext>
            </a:extLst>
          </p:cNvPr>
          <p:cNvGrpSpPr/>
          <p:nvPr/>
        </p:nvGrpSpPr>
        <p:grpSpPr>
          <a:xfrm>
            <a:off x="5362105" y="2095498"/>
            <a:ext cx="1333500" cy="1333500"/>
            <a:chOff x="5326550" y="1504950"/>
            <a:chExt cx="1619250" cy="1619250"/>
          </a:xfrm>
        </p:grpSpPr>
        <p:grpSp>
          <p:nvGrpSpPr>
            <p:cNvPr id="116" name="Group 115">
              <a:extLst>
                <a:ext uri="{FF2B5EF4-FFF2-40B4-BE49-F238E27FC236}">
                  <a16:creationId xmlns:a16="http://schemas.microsoft.com/office/drawing/2014/main" id="{6417CFB4-2DE5-4AED-9C7B-6803BBE6DEF3}"/>
                </a:ext>
              </a:extLst>
            </p:cNvPr>
            <p:cNvGrpSpPr/>
            <p:nvPr/>
          </p:nvGrpSpPr>
          <p:grpSpPr>
            <a:xfrm>
              <a:off x="5513451" y="1857375"/>
              <a:ext cx="1165098" cy="887412"/>
              <a:chOff x="7915275" y="2667000"/>
              <a:chExt cx="1565275" cy="1192212"/>
            </a:xfrm>
          </p:grpSpPr>
          <p:sp>
            <p:nvSpPr>
              <p:cNvPr id="118" name="Freeform 5">
                <a:extLst>
                  <a:ext uri="{FF2B5EF4-FFF2-40B4-BE49-F238E27FC236}">
                    <a16:creationId xmlns:a16="http://schemas.microsoft.com/office/drawing/2014/main" id="{9CF59A3A-C2CC-4198-A27C-F8FD4ECF4D85}"/>
                  </a:ext>
                </a:extLst>
              </p:cNvPr>
              <p:cNvSpPr>
                <a:spLocks/>
              </p:cNvSpPr>
              <p:nvPr/>
            </p:nvSpPr>
            <p:spPr bwMode="auto">
              <a:xfrm>
                <a:off x="7915275" y="2667000"/>
                <a:ext cx="727075" cy="1192212"/>
              </a:xfrm>
              <a:custGeom>
                <a:avLst/>
                <a:gdLst>
                  <a:gd name="T0" fmla="*/ 222 w 440"/>
                  <a:gd name="T1" fmla="*/ 238 h 675"/>
                  <a:gd name="T2" fmla="*/ 145 w 440"/>
                  <a:gd name="T3" fmla="*/ 251 h 675"/>
                  <a:gd name="T4" fmla="*/ 217 w 440"/>
                  <a:gd name="T5" fmla="*/ 150 h 675"/>
                  <a:gd name="T6" fmla="*/ 350 w 440"/>
                  <a:gd name="T7" fmla="*/ 43 h 675"/>
                  <a:gd name="T8" fmla="*/ 327 w 440"/>
                  <a:gd name="T9" fmla="*/ 0 h 675"/>
                  <a:gd name="T10" fmla="*/ 75 w 440"/>
                  <a:gd name="T11" fmla="*/ 205 h 675"/>
                  <a:gd name="T12" fmla="*/ 0 w 440"/>
                  <a:gd name="T13" fmla="*/ 428 h 675"/>
                  <a:gd name="T14" fmla="*/ 7 w 440"/>
                  <a:gd name="T15" fmla="*/ 496 h 675"/>
                  <a:gd name="T16" fmla="*/ 31 w 440"/>
                  <a:gd name="T17" fmla="*/ 563 h 675"/>
                  <a:gd name="T18" fmla="*/ 33 w 440"/>
                  <a:gd name="T19" fmla="*/ 567 h 675"/>
                  <a:gd name="T20" fmla="*/ 35 w 440"/>
                  <a:gd name="T21" fmla="*/ 571 h 675"/>
                  <a:gd name="T22" fmla="*/ 40 w 440"/>
                  <a:gd name="T23" fmla="*/ 578 h 675"/>
                  <a:gd name="T24" fmla="*/ 40 w 440"/>
                  <a:gd name="T25" fmla="*/ 579 h 675"/>
                  <a:gd name="T26" fmla="*/ 52 w 440"/>
                  <a:gd name="T27" fmla="*/ 595 h 675"/>
                  <a:gd name="T28" fmla="*/ 54 w 440"/>
                  <a:gd name="T29" fmla="*/ 596 h 675"/>
                  <a:gd name="T30" fmla="*/ 56 w 440"/>
                  <a:gd name="T31" fmla="*/ 599 h 675"/>
                  <a:gd name="T32" fmla="*/ 58 w 440"/>
                  <a:gd name="T33" fmla="*/ 601 h 675"/>
                  <a:gd name="T34" fmla="*/ 62 w 440"/>
                  <a:gd name="T35" fmla="*/ 606 h 675"/>
                  <a:gd name="T36" fmla="*/ 64 w 440"/>
                  <a:gd name="T37" fmla="*/ 607 h 675"/>
                  <a:gd name="T38" fmla="*/ 222 w 440"/>
                  <a:gd name="T39" fmla="*/ 675 h 675"/>
                  <a:gd name="T40" fmla="*/ 440 w 440"/>
                  <a:gd name="T41" fmla="*/ 456 h 675"/>
                  <a:gd name="T42" fmla="*/ 222 w 440"/>
                  <a:gd name="T43" fmla="*/ 238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0" h="675">
                    <a:moveTo>
                      <a:pt x="222" y="238"/>
                    </a:moveTo>
                    <a:cubicBezTo>
                      <a:pt x="195" y="238"/>
                      <a:pt x="169" y="243"/>
                      <a:pt x="145" y="251"/>
                    </a:cubicBezTo>
                    <a:cubicBezTo>
                      <a:pt x="158" y="219"/>
                      <a:pt x="182" y="186"/>
                      <a:pt x="217" y="150"/>
                    </a:cubicBezTo>
                    <a:cubicBezTo>
                      <a:pt x="248" y="120"/>
                      <a:pt x="292" y="84"/>
                      <a:pt x="350" y="43"/>
                    </a:cubicBezTo>
                    <a:cubicBezTo>
                      <a:pt x="327" y="0"/>
                      <a:pt x="327" y="0"/>
                      <a:pt x="327" y="0"/>
                    </a:cubicBezTo>
                    <a:cubicBezTo>
                      <a:pt x="209" y="60"/>
                      <a:pt x="125" y="129"/>
                      <a:pt x="75" y="205"/>
                    </a:cubicBezTo>
                    <a:cubicBezTo>
                      <a:pt x="25" y="282"/>
                      <a:pt x="0" y="356"/>
                      <a:pt x="0" y="428"/>
                    </a:cubicBezTo>
                    <a:cubicBezTo>
                      <a:pt x="0" y="452"/>
                      <a:pt x="2" y="475"/>
                      <a:pt x="7" y="496"/>
                    </a:cubicBezTo>
                    <a:cubicBezTo>
                      <a:pt x="11" y="520"/>
                      <a:pt x="19" y="543"/>
                      <a:pt x="31" y="563"/>
                    </a:cubicBezTo>
                    <a:cubicBezTo>
                      <a:pt x="32" y="565"/>
                      <a:pt x="32" y="566"/>
                      <a:pt x="33" y="567"/>
                    </a:cubicBezTo>
                    <a:cubicBezTo>
                      <a:pt x="34" y="568"/>
                      <a:pt x="35" y="570"/>
                      <a:pt x="35" y="571"/>
                    </a:cubicBezTo>
                    <a:cubicBezTo>
                      <a:pt x="37" y="573"/>
                      <a:pt x="38" y="576"/>
                      <a:pt x="40" y="578"/>
                    </a:cubicBezTo>
                    <a:cubicBezTo>
                      <a:pt x="40" y="578"/>
                      <a:pt x="40" y="579"/>
                      <a:pt x="40" y="579"/>
                    </a:cubicBezTo>
                    <a:cubicBezTo>
                      <a:pt x="44" y="584"/>
                      <a:pt x="48" y="590"/>
                      <a:pt x="52" y="595"/>
                    </a:cubicBezTo>
                    <a:cubicBezTo>
                      <a:pt x="53" y="595"/>
                      <a:pt x="53" y="596"/>
                      <a:pt x="54" y="596"/>
                    </a:cubicBezTo>
                    <a:cubicBezTo>
                      <a:pt x="54" y="597"/>
                      <a:pt x="55" y="598"/>
                      <a:pt x="56" y="599"/>
                    </a:cubicBezTo>
                    <a:cubicBezTo>
                      <a:pt x="57" y="600"/>
                      <a:pt x="57" y="601"/>
                      <a:pt x="58" y="601"/>
                    </a:cubicBezTo>
                    <a:cubicBezTo>
                      <a:pt x="59" y="603"/>
                      <a:pt x="61" y="604"/>
                      <a:pt x="62" y="606"/>
                    </a:cubicBezTo>
                    <a:cubicBezTo>
                      <a:pt x="63" y="606"/>
                      <a:pt x="63" y="607"/>
                      <a:pt x="64" y="607"/>
                    </a:cubicBezTo>
                    <a:cubicBezTo>
                      <a:pt x="103" y="649"/>
                      <a:pt x="159" y="675"/>
                      <a:pt x="222" y="675"/>
                    </a:cubicBezTo>
                    <a:cubicBezTo>
                      <a:pt x="342" y="675"/>
                      <a:pt x="440" y="577"/>
                      <a:pt x="440" y="456"/>
                    </a:cubicBezTo>
                    <a:cubicBezTo>
                      <a:pt x="440" y="336"/>
                      <a:pt x="342" y="238"/>
                      <a:pt x="222" y="23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19" name="Freeform 6">
                <a:extLst>
                  <a:ext uri="{FF2B5EF4-FFF2-40B4-BE49-F238E27FC236}">
                    <a16:creationId xmlns:a16="http://schemas.microsoft.com/office/drawing/2014/main" id="{8FFD2BE1-18AE-4596-A30B-DF274625D1B5}"/>
                  </a:ext>
                </a:extLst>
              </p:cNvPr>
              <p:cNvSpPr>
                <a:spLocks/>
              </p:cNvSpPr>
              <p:nvPr/>
            </p:nvSpPr>
            <p:spPr bwMode="auto">
              <a:xfrm>
                <a:off x="8751887" y="2667000"/>
                <a:ext cx="728663" cy="1192212"/>
              </a:xfrm>
              <a:custGeom>
                <a:avLst/>
                <a:gdLst>
                  <a:gd name="T0" fmla="*/ 222 w 441"/>
                  <a:gd name="T1" fmla="*/ 238 h 675"/>
                  <a:gd name="T2" fmla="*/ 146 w 441"/>
                  <a:gd name="T3" fmla="*/ 251 h 675"/>
                  <a:gd name="T4" fmla="*/ 217 w 441"/>
                  <a:gd name="T5" fmla="*/ 150 h 675"/>
                  <a:gd name="T6" fmla="*/ 350 w 441"/>
                  <a:gd name="T7" fmla="*/ 43 h 675"/>
                  <a:gd name="T8" fmla="*/ 327 w 441"/>
                  <a:gd name="T9" fmla="*/ 0 h 675"/>
                  <a:gd name="T10" fmla="*/ 76 w 441"/>
                  <a:gd name="T11" fmla="*/ 205 h 675"/>
                  <a:gd name="T12" fmla="*/ 0 w 441"/>
                  <a:gd name="T13" fmla="*/ 428 h 675"/>
                  <a:gd name="T14" fmla="*/ 7 w 441"/>
                  <a:gd name="T15" fmla="*/ 496 h 675"/>
                  <a:gd name="T16" fmla="*/ 31 w 441"/>
                  <a:gd name="T17" fmla="*/ 563 h 675"/>
                  <a:gd name="T18" fmla="*/ 33 w 441"/>
                  <a:gd name="T19" fmla="*/ 567 h 675"/>
                  <a:gd name="T20" fmla="*/ 36 w 441"/>
                  <a:gd name="T21" fmla="*/ 571 h 675"/>
                  <a:gd name="T22" fmla="*/ 40 w 441"/>
                  <a:gd name="T23" fmla="*/ 578 h 675"/>
                  <a:gd name="T24" fmla="*/ 41 w 441"/>
                  <a:gd name="T25" fmla="*/ 579 h 675"/>
                  <a:gd name="T26" fmla="*/ 53 w 441"/>
                  <a:gd name="T27" fmla="*/ 595 h 675"/>
                  <a:gd name="T28" fmla="*/ 54 w 441"/>
                  <a:gd name="T29" fmla="*/ 596 h 675"/>
                  <a:gd name="T30" fmla="*/ 56 w 441"/>
                  <a:gd name="T31" fmla="*/ 599 h 675"/>
                  <a:gd name="T32" fmla="*/ 58 w 441"/>
                  <a:gd name="T33" fmla="*/ 601 h 675"/>
                  <a:gd name="T34" fmla="*/ 63 w 441"/>
                  <a:gd name="T35" fmla="*/ 606 h 675"/>
                  <a:gd name="T36" fmla="*/ 64 w 441"/>
                  <a:gd name="T37" fmla="*/ 607 h 675"/>
                  <a:gd name="T38" fmla="*/ 222 w 441"/>
                  <a:gd name="T39" fmla="*/ 675 h 675"/>
                  <a:gd name="T40" fmla="*/ 441 w 441"/>
                  <a:gd name="T41" fmla="*/ 456 h 675"/>
                  <a:gd name="T42" fmla="*/ 222 w 441"/>
                  <a:gd name="T43" fmla="*/ 238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1" h="675">
                    <a:moveTo>
                      <a:pt x="222" y="238"/>
                    </a:moveTo>
                    <a:cubicBezTo>
                      <a:pt x="195" y="238"/>
                      <a:pt x="169" y="243"/>
                      <a:pt x="146" y="251"/>
                    </a:cubicBezTo>
                    <a:cubicBezTo>
                      <a:pt x="158" y="219"/>
                      <a:pt x="182" y="186"/>
                      <a:pt x="217" y="150"/>
                    </a:cubicBezTo>
                    <a:cubicBezTo>
                      <a:pt x="248" y="120"/>
                      <a:pt x="292" y="84"/>
                      <a:pt x="350" y="43"/>
                    </a:cubicBezTo>
                    <a:cubicBezTo>
                      <a:pt x="327" y="0"/>
                      <a:pt x="327" y="0"/>
                      <a:pt x="327" y="0"/>
                    </a:cubicBezTo>
                    <a:cubicBezTo>
                      <a:pt x="210" y="60"/>
                      <a:pt x="126" y="129"/>
                      <a:pt x="76" y="205"/>
                    </a:cubicBezTo>
                    <a:cubicBezTo>
                      <a:pt x="25" y="282"/>
                      <a:pt x="0" y="356"/>
                      <a:pt x="0" y="428"/>
                    </a:cubicBezTo>
                    <a:cubicBezTo>
                      <a:pt x="0" y="452"/>
                      <a:pt x="3" y="475"/>
                      <a:pt x="7" y="496"/>
                    </a:cubicBezTo>
                    <a:cubicBezTo>
                      <a:pt x="11" y="520"/>
                      <a:pt x="20" y="543"/>
                      <a:pt x="31" y="563"/>
                    </a:cubicBezTo>
                    <a:cubicBezTo>
                      <a:pt x="32" y="565"/>
                      <a:pt x="33" y="566"/>
                      <a:pt x="33" y="567"/>
                    </a:cubicBezTo>
                    <a:cubicBezTo>
                      <a:pt x="34" y="568"/>
                      <a:pt x="35" y="570"/>
                      <a:pt x="36" y="571"/>
                    </a:cubicBezTo>
                    <a:cubicBezTo>
                      <a:pt x="37" y="573"/>
                      <a:pt x="39" y="576"/>
                      <a:pt x="40" y="578"/>
                    </a:cubicBezTo>
                    <a:cubicBezTo>
                      <a:pt x="41" y="578"/>
                      <a:pt x="41" y="579"/>
                      <a:pt x="41" y="579"/>
                    </a:cubicBezTo>
                    <a:cubicBezTo>
                      <a:pt x="44" y="584"/>
                      <a:pt x="48" y="590"/>
                      <a:pt x="53" y="595"/>
                    </a:cubicBezTo>
                    <a:cubicBezTo>
                      <a:pt x="53" y="595"/>
                      <a:pt x="53" y="596"/>
                      <a:pt x="54" y="596"/>
                    </a:cubicBezTo>
                    <a:cubicBezTo>
                      <a:pt x="55" y="597"/>
                      <a:pt x="55" y="598"/>
                      <a:pt x="56" y="599"/>
                    </a:cubicBezTo>
                    <a:cubicBezTo>
                      <a:pt x="57" y="600"/>
                      <a:pt x="58" y="601"/>
                      <a:pt x="58" y="601"/>
                    </a:cubicBezTo>
                    <a:cubicBezTo>
                      <a:pt x="60" y="603"/>
                      <a:pt x="61" y="604"/>
                      <a:pt x="63" y="606"/>
                    </a:cubicBezTo>
                    <a:cubicBezTo>
                      <a:pt x="63" y="606"/>
                      <a:pt x="63" y="607"/>
                      <a:pt x="64" y="607"/>
                    </a:cubicBezTo>
                    <a:cubicBezTo>
                      <a:pt x="104" y="649"/>
                      <a:pt x="160" y="675"/>
                      <a:pt x="222" y="675"/>
                    </a:cubicBezTo>
                    <a:cubicBezTo>
                      <a:pt x="343" y="675"/>
                      <a:pt x="441" y="577"/>
                      <a:pt x="441" y="456"/>
                    </a:cubicBezTo>
                    <a:cubicBezTo>
                      <a:pt x="441" y="336"/>
                      <a:pt x="343" y="238"/>
                      <a:pt x="222" y="23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17" name="Oval 116">
              <a:extLst>
                <a:ext uri="{FF2B5EF4-FFF2-40B4-BE49-F238E27FC236}">
                  <a16:creationId xmlns:a16="http://schemas.microsoft.com/office/drawing/2014/main" id="{896DCD57-570A-4ED6-BF46-4EAAE08097ED}"/>
                </a:ext>
              </a:extLst>
            </p:cNvPr>
            <p:cNvSpPr/>
            <p:nvPr/>
          </p:nvSpPr>
          <p:spPr>
            <a:xfrm>
              <a:off x="5326550" y="1504950"/>
              <a:ext cx="1619250" cy="161925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TextBox 11">
            <a:extLst>
              <a:ext uri="{FF2B5EF4-FFF2-40B4-BE49-F238E27FC236}">
                <a16:creationId xmlns:a16="http://schemas.microsoft.com/office/drawing/2014/main" id="{71971C08-0447-4953-BC63-A2100C2CE565}"/>
              </a:ext>
            </a:extLst>
          </p:cNvPr>
          <p:cNvSpPr txBox="1"/>
          <p:nvPr/>
        </p:nvSpPr>
        <p:spPr>
          <a:xfrm>
            <a:off x="3477249" y="3715397"/>
            <a:ext cx="4968922" cy="1118255"/>
          </a:xfrm>
          <a:prstGeom prst="rect">
            <a:avLst/>
          </a:prstGeom>
          <a:noFill/>
        </p:spPr>
        <p:txBody>
          <a:bodyPr wrap="square" rtlCol="0">
            <a:spAutoFit/>
          </a:bodyPr>
          <a:lstStyle/>
          <a:p>
            <a:pPr algn="ctr">
              <a:lnSpc>
                <a:spcPts val="4000"/>
              </a:lnSpc>
            </a:pPr>
            <a:r>
              <a:rPr lang="en-US" sz="3600" dirty="0" smtClean="0">
                <a:solidFill>
                  <a:schemeClr val="bg1"/>
                </a:solidFill>
                <a:effectLst>
                  <a:outerShdw blurRad="38100" dist="38100" dir="2700000" algn="tl">
                    <a:srgbClr val="000000">
                      <a:alpha val="43137"/>
                    </a:srgbClr>
                  </a:outerShdw>
                </a:effectLst>
                <a:latin typeface="Montserrat" panose="00000500000000000000" pitchFamily="50" charset="0"/>
              </a:rPr>
              <a:t>YOUR EXAMPLE TEXT HERE</a:t>
            </a:r>
            <a:endParaRPr lang="en-US" sz="3600" dirty="0">
              <a:solidFill>
                <a:schemeClr val="bg1"/>
              </a:solidFill>
              <a:effectLst>
                <a:outerShdw blurRad="38100" dist="38100" dir="2700000" algn="tl">
                  <a:srgbClr val="000000">
                    <a:alpha val="43137"/>
                  </a:srgbClr>
                </a:outerShdw>
              </a:effectLst>
              <a:latin typeface="Montserrat" panose="00000500000000000000" pitchFamily="50" charset="0"/>
            </a:endParaRPr>
          </a:p>
        </p:txBody>
      </p:sp>
    </p:spTree>
    <p:extLst>
      <p:ext uri="{BB962C8B-B14F-4D97-AF65-F5344CB8AC3E}">
        <p14:creationId xmlns:p14="http://schemas.microsoft.com/office/powerpoint/2010/main" val="2680089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Placeholder 31"/>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0612" b="10612"/>
          <a:stretch>
            <a:fillRect/>
          </a:stretch>
        </p:blipFill>
        <p:spPr>
          <a:xfrm flipH="1">
            <a:off x="0" y="0"/>
            <a:ext cx="12192000" cy="6858000"/>
          </a:xfrm>
        </p:spPr>
      </p:pic>
      <p:sp>
        <p:nvSpPr>
          <p:cNvPr id="24" name="Rectangle 23"/>
          <p:cNvSpPr/>
          <p:nvPr/>
        </p:nvSpPr>
        <p:spPr>
          <a:xfrm>
            <a:off x="762001" y="4705349"/>
            <a:ext cx="5162550" cy="669197"/>
          </a:xfrm>
          <a:prstGeom prst="rect">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6168D"/>
              </a:solidFill>
            </a:endParaRPr>
          </a:p>
        </p:txBody>
      </p:sp>
      <p:sp>
        <p:nvSpPr>
          <p:cNvPr id="25" name="Rectangle 24"/>
          <p:cNvSpPr/>
          <p:nvPr/>
        </p:nvSpPr>
        <p:spPr>
          <a:xfrm>
            <a:off x="2002971" y="3973094"/>
            <a:ext cx="3921580" cy="669197"/>
          </a:xfrm>
          <a:prstGeom prst="rect">
            <a:avLst/>
          </a:pr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6168D"/>
              </a:solidFill>
            </a:endParaRPr>
          </a:p>
        </p:txBody>
      </p:sp>
      <p:sp>
        <p:nvSpPr>
          <p:cNvPr id="20" name="TextBox 19">
            <a:extLst>
              <a:ext uri="{FF2B5EF4-FFF2-40B4-BE49-F238E27FC236}">
                <a16:creationId xmlns:a16="http://schemas.microsoft.com/office/drawing/2014/main" id="{E6E83E34-CAB2-4146-AC62-A62381834AEF}"/>
              </a:ext>
            </a:extLst>
          </p:cNvPr>
          <p:cNvSpPr txBox="1"/>
          <p:nvPr/>
        </p:nvSpPr>
        <p:spPr>
          <a:xfrm>
            <a:off x="476251" y="3910036"/>
            <a:ext cx="5429250" cy="1579920"/>
          </a:xfrm>
          <a:prstGeom prst="rect">
            <a:avLst/>
          </a:prstGeom>
          <a:noFill/>
          <a:effectLst/>
        </p:spPr>
        <p:txBody>
          <a:bodyPr wrap="square" rtlCol="0">
            <a:spAutoFit/>
          </a:bodyPr>
          <a:lstStyle/>
          <a:p>
            <a:pPr algn="r">
              <a:lnSpc>
                <a:spcPts val="5800"/>
              </a:lnSpc>
            </a:pPr>
            <a:r>
              <a:rPr lang="en-US" sz="4400" dirty="0">
                <a:solidFill>
                  <a:schemeClr val="bg1"/>
                </a:solidFill>
                <a:latin typeface="Arial Black" panose="020B0A04020102020204" pitchFamily="34" charset="0"/>
                <a:ea typeface="Montserrat Light" charset="0"/>
                <a:cs typeface="Montserrat Light" charset="0"/>
              </a:rPr>
              <a:t>It’s Creative</a:t>
            </a:r>
          </a:p>
          <a:p>
            <a:pPr algn="r">
              <a:lnSpc>
                <a:spcPts val="5800"/>
              </a:lnSpc>
            </a:pPr>
            <a:r>
              <a:rPr lang="en-US" sz="4500" dirty="0" smtClean="0">
                <a:solidFill>
                  <a:schemeClr val="bg1"/>
                </a:solidFill>
                <a:latin typeface="Arial Black" panose="020B0A04020102020204" pitchFamily="34" charset="0"/>
                <a:ea typeface="Montserrat Light" charset="0"/>
                <a:cs typeface="Montserrat Light" charset="0"/>
              </a:rPr>
              <a:t>INTRODUCTION</a:t>
            </a:r>
            <a:endParaRPr lang="en-US" sz="4500" dirty="0">
              <a:solidFill>
                <a:schemeClr val="bg1"/>
              </a:solidFill>
              <a:latin typeface="Arial Black" panose="020B0A04020102020204" pitchFamily="34" charset="0"/>
              <a:ea typeface="Montserrat Light" charset="0"/>
              <a:cs typeface="Montserrat Light" charset="0"/>
            </a:endParaRPr>
          </a:p>
        </p:txBody>
      </p:sp>
      <p:sp>
        <p:nvSpPr>
          <p:cNvPr id="26" name="Rectangle 25">
            <a:extLst>
              <a:ext uri="{FF2B5EF4-FFF2-40B4-BE49-F238E27FC236}">
                <a16:creationId xmlns:a16="http://schemas.microsoft.com/office/drawing/2014/main" id="{BE6E99F8-3418-4C5D-A5C5-01AD033B7C96}"/>
              </a:ext>
            </a:extLst>
          </p:cNvPr>
          <p:cNvSpPr/>
          <p:nvPr/>
        </p:nvSpPr>
        <p:spPr>
          <a:xfrm flipH="1">
            <a:off x="476251" y="5437604"/>
            <a:ext cx="5448300" cy="307777"/>
          </a:xfrm>
          <a:prstGeom prst="rect">
            <a:avLst/>
          </a:prstGeom>
        </p:spPr>
        <p:txBody>
          <a:bodyPr wrap="square">
            <a:spAutoFit/>
          </a:bodyPr>
          <a:lstStyle/>
          <a:p>
            <a:pPr algn="r"/>
            <a:r>
              <a:rPr lang="en-US" sz="1400" b="1" spc="200" dirty="0">
                <a:solidFill>
                  <a:schemeClr val="bg1"/>
                </a:solidFill>
                <a:effectLst>
                  <a:outerShdw blurRad="38100" dist="38100" dir="2700000" algn="tl">
                    <a:srgbClr val="000000">
                      <a:alpha val="43137"/>
                    </a:srgbClr>
                  </a:outerShdw>
                </a:effectLst>
                <a:latin typeface="Montserrat" panose="00000500000000000000" pitchFamily="50" charset="0"/>
                <a:ea typeface="PT Sans" panose="020B0503020203020204" pitchFamily="34" charset="0"/>
                <a:cs typeface="Arial" panose="020B0604020202020204" pitchFamily="34" charset="0"/>
                <a:sym typeface="Montserrat-Regular" charset="0"/>
              </a:rPr>
              <a:t>This Powerfull </a:t>
            </a:r>
            <a:r>
              <a:rPr lang="en-US" sz="1400" b="1" dirty="0" smtClean="0">
                <a:solidFill>
                  <a:schemeClr val="bg1"/>
                </a:solidFill>
                <a:effectLst>
                  <a:outerShdw blurRad="38100" dist="38100" dir="2700000" algn="tl">
                    <a:srgbClr val="000000">
                      <a:alpha val="43137"/>
                    </a:srgbClr>
                  </a:outerShdw>
                </a:effectLst>
                <a:latin typeface="Montserrat" panose="00000500000000000000" pitchFamily="50" charset="0"/>
                <a:ea typeface="PT Sans" panose="020B0503020203020204" pitchFamily="34" charset="0"/>
                <a:cs typeface="Arial" panose="020B0604020202020204" pitchFamily="34" charset="0"/>
                <a:sym typeface="Montserrat-Regular" charset="0"/>
              </a:rPr>
              <a:t>Presentation </a:t>
            </a:r>
            <a:r>
              <a:rPr lang="en-US" sz="1400" b="1" dirty="0">
                <a:solidFill>
                  <a:schemeClr val="bg1"/>
                </a:solidFill>
                <a:effectLst>
                  <a:outerShdw blurRad="38100" dist="38100" dir="2700000" algn="tl">
                    <a:srgbClr val="000000">
                      <a:alpha val="43137"/>
                    </a:srgbClr>
                  </a:outerShdw>
                </a:effectLst>
                <a:latin typeface="Montserrat" panose="00000500000000000000" pitchFamily="50" charset="0"/>
                <a:ea typeface="PT Sans" panose="020B0503020203020204" pitchFamily="34" charset="0"/>
                <a:cs typeface="Arial" panose="020B0604020202020204" pitchFamily="34" charset="0"/>
                <a:sym typeface="Montserrat-Regular" charset="0"/>
              </a:rPr>
              <a:t>Template</a:t>
            </a:r>
          </a:p>
        </p:txBody>
      </p:sp>
    </p:spTree>
    <p:extLst>
      <p:ext uri="{BB962C8B-B14F-4D97-AF65-F5344CB8AC3E}">
        <p14:creationId xmlns:p14="http://schemas.microsoft.com/office/powerpoint/2010/main" val="19713615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TextBox 122">
            <a:extLst>
              <a:ext uri="{FF2B5EF4-FFF2-40B4-BE49-F238E27FC236}">
                <a16:creationId xmlns:a16="http://schemas.microsoft.com/office/drawing/2014/main" id="{42B9483C-3E67-4C37-BFD3-042D44C60489}"/>
              </a:ext>
            </a:extLst>
          </p:cNvPr>
          <p:cNvSpPr txBox="1"/>
          <p:nvPr/>
        </p:nvSpPr>
        <p:spPr>
          <a:xfrm>
            <a:off x="3196274" y="3157307"/>
            <a:ext cx="5909180" cy="584775"/>
          </a:xfrm>
          <a:prstGeom prst="rect">
            <a:avLst/>
          </a:prstGeom>
          <a:noFill/>
        </p:spPr>
        <p:txBody>
          <a:bodyPr wrap="square" rtlCol="0">
            <a:spAutoFit/>
          </a:bodyPr>
          <a:lstStyle/>
          <a:p>
            <a:pPr algn="ctr"/>
            <a:r>
              <a:rPr lang="en-US" sz="3200" spc="1200" dirty="0">
                <a:solidFill>
                  <a:srgbClr val="C6168D"/>
                </a:solidFill>
                <a:latin typeface="Abril Text" charset="0"/>
                <a:ea typeface="Abril Text" charset="0"/>
                <a:cs typeface="Abril Text" charset="0"/>
              </a:rPr>
              <a:t>THE.END</a:t>
            </a:r>
          </a:p>
        </p:txBody>
      </p:sp>
    </p:spTree>
    <p:extLst>
      <p:ext uri="{BB962C8B-B14F-4D97-AF65-F5344CB8AC3E}">
        <p14:creationId xmlns:p14="http://schemas.microsoft.com/office/powerpoint/2010/main" val="3065282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535D07B-433D-4D1E-B8B2-683DA063A6BD}"/>
              </a:ext>
            </a:extLst>
          </p:cNvPr>
          <p:cNvSpPr txBox="1"/>
          <p:nvPr/>
        </p:nvSpPr>
        <p:spPr>
          <a:xfrm>
            <a:off x="742950" y="2920134"/>
            <a:ext cx="4819650" cy="1624804"/>
          </a:xfrm>
          <a:prstGeom prst="rect">
            <a:avLst/>
          </a:prstGeom>
          <a:noFill/>
        </p:spPr>
        <p:txBody>
          <a:bodyPr wrap="square" rtlCol="0">
            <a:spAutoFit/>
          </a:bodyPr>
          <a:lstStyle/>
          <a:p>
            <a:pPr algn="r">
              <a:lnSpc>
                <a:spcPts val="5800"/>
              </a:lnSpc>
            </a:pPr>
            <a:r>
              <a:rPr lang="en-US" sz="5200" dirty="0">
                <a:latin typeface="Montserrat" panose="00000500000000000000" pitchFamily="50" charset="0"/>
                <a:ea typeface="Montserrat Light" charset="0"/>
                <a:cs typeface="Montserrat Light" charset="0"/>
              </a:rPr>
              <a:t>AWESOME</a:t>
            </a:r>
          </a:p>
          <a:p>
            <a:pPr algn="r">
              <a:lnSpc>
                <a:spcPts val="5800"/>
              </a:lnSpc>
            </a:pPr>
            <a:r>
              <a:rPr lang="en-US" sz="5200" b="1" dirty="0" smtClean="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Montserrat" panose="00000500000000000000" pitchFamily="50" charset="0"/>
                <a:ea typeface="Montserrat Light" charset="0"/>
                <a:cs typeface="Montserrat Light" charset="0"/>
              </a:rPr>
              <a:t>TITLE</a:t>
            </a:r>
            <a:r>
              <a:rPr lang="en-US" sz="5200" b="1" dirty="0" smtClean="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Montserrat" panose="00000500000000000000" pitchFamily="50" charset="0"/>
              </a:rPr>
              <a:t>.</a:t>
            </a:r>
            <a:endParaRPr lang="en-US" sz="5200" b="1" dirty="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Montserrat" panose="00000500000000000000" pitchFamily="50" charset="0"/>
            </a:endParaRPr>
          </a:p>
        </p:txBody>
      </p:sp>
      <p:sp>
        <p:nvSpPr>
          <p:cNvPr id="6" name="Rectangle 5">
            <a:extLst>
              <a:ext uri="{FF2B5EF4-FFF2-40B4-BE49-F238E27FC236}">
                <a16:creationId xmlns:a16="http://schemas.microsoft.com/office/drawing/2014/main" id="{BC9030A6-497E-49EF-8E75-AB4A5BC40AF5}"/>
              </a:ext>
            </a:extLst>
          </p:cNvPr>
          <p:cNvSpPr>
            <a:spLocks/>
          </p:cNvSpPr>
          <p:nvPr/>
        </p:nvSpPr>
        <p:spPr bwMode="auto">
          <a:xfrm>
            <a:off x="1272035" y="4724400"/>
            <a:ext cx="4047664" cy="793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r">
              <a:lnSpc>
                <a:spcPts val="2200"/>
              </a:lnSpc>
            </a:pPr>
            <a:r>
              <a:rPr lang="en-US" sz="1100" dirty="0">
                <a:latin typeface="Arial" panose="020B0604020202020204" pitchFamily="34" charset="0"/>
                <a:ea typeface="PT Sans" panose="020B0503020203020204" pitchFamily="34" charset="0"/>
                <a:cs typeface="Arial" panose="020B0604020202020204" pitchFamily="34" charset="0"/>
                <a:sym typeface="Montserrat-Regular" charset="0"/>
              </a:rPr>
              <a:t>This letterhead design is meant to project an image of simple alignment design creativetextfeeling. The simplicity spaciousnes contribut to in graphic design dream the .</a:t>
            </a:r>
          </a:p>
        </p:txBody>
      </p:sp>
      <p:sp>
        <p:nvSpPr>
          <p:cNvPr id="7" name="Rectangle 6"/>
          <p:cNvSpPr/>
          <p:nvPr/>
        </p:nvSpPr>
        <p:spPr>
          <a:xfrm>
            <a:off x="5562599" y="0"/>
            <a:ext cx="215901" cy="2890046"/>
          </a:xfrm>
          <a:prstGeom prst="rect">
            <a:avLst/>
          </a:prstGeom>
          <a:gradFill flip="none" rotWithShape="1">
            <a:gsLst>
              <a:gs pos="0">
                <a:srgbClr val="C6168D"/>
              </a:gs>
              <a:gs pos="100000">
                <a:srgbClr val="ED1C24"/>
              </a:gs>
              <a:gs pos="100000">
                <a:srgbClr val="C6168D">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Placeholder 9"/>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l="36762" r="4470"/>
          <a:stretch/>
        </p:blipFill>
        <p:spPr/>
      </p:pic>
    </p:spTree>
    <p:extLst>
      <p:ext uri="{BB962C8B-B14F-4D97-AF65-F5344CB8AC3E}">
        <p14:creationId xmlns:p14="http://schemas.microsoft.com/office/powerpoint/2010/main" val="4238369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813" b="7813"/>
          <a:stretch>
            <a:fillRect/>
          </a:stretch>
        </p:blipFill>
        <p:spPr/>
      </p:pic>
      <p:sp>
        <p:nvSpPr>
          <p:cNvPr id="29" name="Rectangle 28">
            <a:extLst>
              <a:ext uri="{FF2B5EF4-FFF2-40B4-BE49-F238E27FC236}">
                <a16:creationId xmlns:a16="http://schemas.microsoft.com/office/drawing/2014/main" id="{BE6E99F8-3418-4C5D-A5C5-01AD033B7C96}"/>
              </a:ext>
            </a:extLst>
          </p:cNvPr>
          <p:cNvSpPr/>
          <p:nvPr/>
        </p:nvSpPr>
        <p:spPr>
          <a:xfrm>
            <a:off x="5586198" y="9100636"/>
            <a:ext cx="2810773" cy="400110"/>
          </a:xfrm>
          <a:prstGeom prst="rect">
            <a:avLst/>
          </a:prstGeom>
        </p:spPr>
        <p:txBody>
          <a:bodyPr wrap="square">
            <a:spAutoFit/>
          </a:bodyPr>
          <a:lstStyle/>
          <a:p>
            <a:r>
              <a:rPr lang="en-US" sz="2000" dirty="0">
                <a:solidFill>
                  <a:schemeClr val="bg1"/>
                </a:solidFill>
                <a:latin typeface="Arial" panose="020B0604020202020204" pitchFamily="34" charset="0"/>
                <a:ea typeface="PT Sans" panose="020B0503020203020204" pitchFamily="34" charset="0"/>
                <a:cs typeface="Arial" panose="020B0604020202020204" pitchFamily="34" charset="0"/>
                <a:sym typeface="Montserrat-Regular" charset="0"/>
              </a:rPr>
              <a:t>Presentation Template</a:t>
            </a:r>
          </a:p>
        </p:txBody>
      </p:sp>
      <p:sp>
        <p:nvSpPr>
          <p:cNvPr id="5" name="Rectangle 4"/>
          <p:cNvSpPr/>
          <p:nvPr/>
        </p:nvSpPr>
        <p:spPr>
          <a:xfrm>
            <a:off x="0" y="3429000"/>
            <a:ext cx="7560057" cy="3429000"/>
          </a:xfrm>
          <a:prstGeom prst="rect">
            <a:avLst/>
          </a:prstGeom>
          <a:gradFill flip="none" rotWithShape="1">
            <a:gsLst>
              <a:gs pos="0">
                <a:srgbClr val="C6168D">
                  <a:alpha val="64000"/>
                </a:srgbClr>
              </a:gs>
              <a:gs pos="100000">
                <a:srgbClr val="ED1C24"/>
              </a:gs>
              <a:gs pos="100000">
                <a:srgbClr val="C6168D">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E6E83E34-CAB2-4146-AC62-A62381834AEF}"/>
              </a:ext>
            </a:extLst>
          </p:cNvPr>
          <p:cNvSpPr txBox="1"/>
          <p:nvPr/>
        </p:nvSpPr>
        <p:spPr>
          <a:xfrm>
            <a:off x="1082835" y="4246215"/>
            <a:ext cx="4232115" cy="1579920"/>
          </a:xfrm>
          <a:prstGeom prst="rect">
            <a:avLst/>
          </a:prstGeom>
          <a:noFill/>
          <a:effectLst/>
        </p:spPr>
        <p:txBody>
          <a:bodyPr wrap="square" rtlCol="0">
            <a:spAutoFit/>
          </a:bodyPr>
          <a:lstStyle/>
          <a:p>
            <a:pPr algn="just">
              <a:lnSpc>
                <a:spcPts val="5800"/>
              </a:lnSpc>
            </a:pPr>
            <a:r>
              <a:rPr lang="en-US" sz="5400" dirty="0" smtClean="0">
                <a:solidFill>
                  <a:schemeClr val="bg1"/>
                </a:solidFill>
                <a:latin typeface="Montserrat" panose="00000500000000000000" pitchFamily="50" charset="0"/>
                <a:ea typeface="Montserrat Light" charset="0"/>
                <a:cs typeface="Montserrat Light" charset="0"/>
              </a:rPr>
              <a:t>AWESOME</a:t>
            </a:r>
          </a:p>
          <a:p>
            <a:pPr algn="just">
              <a:lnSpc>
                <a:spcPts val="5800"/>
              </a:lnSpc>
            </a:pPr>
            <a:r>
              <a:rPr lang="en-US" sz="5400" dirty="0" smtClean="0">
                <a:solidFill>
                  <a:schemeClr val="bg1"/>
                </a:solidFill>
                <a:latin typeface="Montserrat" panose="00000500000000000000" pitchFamily="50" charset="0"/>
                <a:ea typeface="Montserrat Light" charset="0"/>
                <a:cs typeface="Montserrat Light" charset="0"/>
              </a:rPr>
              <a:t>TITLE</a:t>
            </a:r>
            <a:endParaRPr lang="en-US" sz="4400" dirty="0">
              <a:solidFill>
                <a:schemeClr val="bg1"/>
              </a:solidFill>
              <a:latin typeface="Montserrat" panose="00000500000000000000" pitchFamily="50" charset="0"/>
              <a:ea typeface="Montserrat Light" charset="0"/>
              <a:cs typeface="Montserrat Light" charset="0"/>
            </a:endParaRPr>
          </a:p>
        </p:txBody>
      </p:sp>
      <p:sp>
        <p:nvSpPr>
          <p:cNvPr id="86" name="Rectangle 85">
            <a:extLst>
              <a:ext uri="{FF2B5EF4-FFF2-40B4-BE49-F238E27FC236}">
                <a16:creationId xmlns:a16="http://schemas.microsoft.com/office/drawing/2014/main" id="{BE6E99F8-3418-4C5D-A5C5-01AD033B7C96}"/>
              </a:ext>
            </a:extLst>
          </p:cNvPr>
          <p:cNvSpPr/>
          <p:nvPr/>
        </p:nvSpPr>
        <p:spPr>
          <a:xfrm>
            <a:off x="1117148" y="5695736"/>
            <a:ext cx="3736495" cy="646331"/>
          </a:xfrm>
          <a:prstGeom prst="rect">
            <a:avLst/>
          </a:prstGeom>
        </p:spPr>
        <p:txBody>
          <a:bodyPr wrap="square">
            <a:spAutoFit/>
          </a:bodyPr>
          <a:lstStyle/>
          <a:p>
            <a:r>
              <a:rPr lang="en-US" u="sng" spc="200" dirty="0" smtClean="0">
                <a:solidFill>
                  <a:schemeClr val="bg1"/>
                </a:solidFill>
                <a:latin typeface="Montserrat" panose="00000500000000000000" pitchFamily="50" charset="0"/>
                <a:ea typeface="PT Sans" panose="020B0503020203020204" pitchFamily="34" charset="0"/>
                <a:cs typeface="Arial" panose="020B0604020202020204" pitchFamily="34" charset="0"/>
                <a:sym typeface="Montserrat-Regular" charset="0"/>
              </a:rPr>
              <a:t>This Powerfull</a:t>
            </a:r>
            <a:r>
              <a:rPr lang="en-US" u="sng" spc="200" dirty="0">
                <a:solidFill>
                  <a:schemeClr val="bg1"/>
                </a:solidFill>
                <a:latin typeface="Montserrat" panose="00000500000000000000" pitchFamily="50" charset="0"/>
                <a:ea typeface="PT Sans" panose="020B0503020203020204" pitchFamily="34" charset="0"/>
                <a:cs typeface="Arial" panose="020B0604020202020204" pitchFamily="34" charset="0"/>
                <a:sym typeface="Montserrat-Regular" charset="0"/>
              </a:rPr>
              <a:t> </a:t>
            </a:r>
            <a:r>
              <a:rPr lang="en-US" u="sng" dirty="0" smtClean="0">
                <a:solidFill>
                  <a:schemeClr val="bg1"/>
                </a:solidFill>
                <a:latin typeface="Montserrat" panose="00000500000000000000" pitchFamily="50" charset="0"/>
                <a:ea typeface="PT Sans" panose="020B0503020203020204" pitchFamily="34" charset="0"/>
                <a:cs typeface="Arial" panose="020B0604020202020204" pitchFamily="34" charset="0"/>
                <a:sym typeface="Montserrat-Regular" charset="0"/>
              </a:rPr>
              <a:t>Presentation </a:t>
            </a:r>
            <a:r>
              <a:rPr lang="en-US" u="sng" dirty="0">
                <a:solidFill>
                  <a:schemeClr val="bg1"/>
                </a:solidFill>
                <a:latin typeface="Montserrat" panose="00000500000000000000" pitchFamily="50" charset="0"/>
                <a:ea typeface="PT Sans" panose="020B0503020203020204" pitchFamily="34" charset="0"/>
                <a:cs typeface="Arial" panose="020B0604020202020204" pitchFamily="34" charset="0"/>
                <a:sym typeface="Montserrat-Regular" charset="0"/>
              </a:rPr>
              <a:t>Template</a:t>
            </a:r>
          </a:p>
        </p:txBody>
      </p:sp>
    </p:spTree>
    <p:extLst>
      <p:ext uri="{BB962C8B-B14F-4D97-AF65-F5344CB8AC3E}">
        <p14:creationId xmlns:p14="http://schemas.microsoft.com/office/powerpoint/2010/main" val="4244566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969437" y="4152120"/>
            <a:ext cx="4809064" cy="1712637"/>
          </a:xfrm>
          <a:prstGeom prst="rect">
            <a:avLst/>
          </a:prstGeom>
          <a:gradFill flip="none" rotWithShape="1">
            <a:gsLst>
              <a:gs pos="0">
                <a:srgbClr val="C6168D"/>
              </a:gs>
              <a:gs pos="100000">
                <a:srgbClr val="ED1C24"/>
              </a:gs>
              <a:gs pos="100000">
                <a:srgbClr val="C6168D">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5891904" y="4152120"/>
            <a:ext cx="4047664" cy="1712637"/>
          </a:xfrm>
          <a:prstGeom prst="rect">
            <a:avLst/>
          </a:prstGeom>
          <a:gradFill flip="none" rotWithShape="1">
            <a:gsLst>
              <a:gs pos="0">
                <a:srgbClr val="C6168D"/>
              </a:gs>
              <a:gs pos="100000">
                <a:srgbClr val="ED1C24"/>
              </a:gs>
              <a:gs pos="100000">
                <a:srgbClr val="C6168D">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AFBC59BF-4ABE-4D79-9975-E070169D638E}"/>
              </a:ext>
            </a:extLst>
          </p:cNvPr>
          <p:cNvSpPr txBox="1"/>
          <p:nvPr/>
        </p:nvSpPr>
        <p:spPr>
          <a:xfrm>
            <a:off x="6379096" y="1551191"/>
            <a:ext cx="3855503" cy="1012970"/>
          </a:xfrm>
          <a:prstGeom prst="rect">
            <a:avLst/>
          </a:prstGeom>
          <a:noFill/>
        </p:spPr>
        <p:txBody>
          <a:bodyPr wrap="square" rtlCol="0">
            <a:spAutoFit/>
          </a:bodyPr>
          <a:lstStyle/>
          <a:p>
            <a:pPr>
              <a:lnSpc>
                <a:spcPts val="3500"/>
              </a:lnSpc>
            </a:pPr>
            <a:r>
              <a:rPr lang="en-US" sz="4000" dirty="0">
                <a:solidFill>
                  <a:schemeClr val="tx1">
                    <a:alpha val="60000"/>
                  </a:schemeClr>
                </a:solidFill>
                <a:latin typeface="Montserrat" panose="00000500000000000000" pitchFamily="50" charset="0"/>
                <a:ea typeface="Montserrat Light" charset="0"/>
                <a:cs typeface="Montserrat Light" charset="0"/>
              </a:rPr>
              <a:t>Let’s to </a:t>
            </a:r>
            <a:r>
              <a:rPr lang="en-US" sz="4000" b="1" dirty="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Montserrat" panose="00000500000000000000" pitchFamily="50" charset="0"/>
                <a:ea typeface="Montserrat Light" charset="0"/>
                <a:cs typeface="Montserrat Light" charset="0"/>
              </a:rPr>
              <a:t>Start</a:t>
            </a:r>
          </a:p>
          <a:p>
            <a:pPr>
              <a:lnSpc>
                <a:spcPts val="3500"/>
              </a:lnSpc>
            </a:pPr>
            <a:r>
              <a:rPr lang="en-US" sz="4000" b="1" dirty="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Montserrat" panose="00000500000000000000" pitchFamily="50" charset="0"/>
                <a:ea typeface="Montserrat Light" charset="0"/>
                <a:cs typeface="Montserrat Light" charset="0"/>
              </a:rPr>
              <a:t>Business</a:t>
            </a:r>
          </a:p>
        </p:txBody>
      </p:sp>
      <p:sp>
        <p:nvSpPr>
          <p:cNvPr id="14" name="Rectangle 13">
            <a:extLst>
              <a:ext uri="{FF2B5EF4-FFF2-40B4-BE49-F238E27FC236}">
                <a16:creationId xmlns:a16="http://schemas.microsoft.com/office/drawing/2014/main" id="{BC9030A6-497E-49EF-8E75-AB4A5BC40AF5}"/>
              </a:ext>
            </a:extLst>
          </p:cNvPr>
          <p:cNvSpPr>
            <a:spLocks/>
          </p:cNvSpPr>
          <p:nvPr/>
        </p:nvSpPr>
        <p:spPr bwMode="auto">
          <a:xfrm>
            <a:off x="6436246" y="2647864"/>
            <a:ext cx="4047664" cy="793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2200"/>
              </a:lnSpc>
            </a:pPr>
            <a:r>
              <a:rPr lang="en-US" sz="1100" dirty="0">
                <a:latin typeface="Arial" panose="020B0604020202020204" pitchFamily="34" charset="0"/>
                <a:ea typeface="PT Sans" panose="020B0503020203020204" pitchFamily="34" charset="0"/>
                <a:cs typeface="Arial" panose="020B0604020202020204" pitchFamily="34" charset="0"/>
                <a:sym typeface="Montserrat-Regular" charset="0"/>
              </a:rPr>
              <a:t>This letterhead design is meant to project an image of simple alignment design creativetextfeeling. The simplicity spaciousnes contribut to in graphic design dream the .</a:t>
            </a:r>
          </a:p>
        </p:txBody>
      </p:sp>
      <p:sp>
        <p:nvSpPr>
          <p:cNvPr id="17" name="TextBox 16">
            <a:extLst>
              <a:ext uri="{FF2B5EF4-FFF2-40B4-BE49-F238E27FC236}">
                <a16:creationId xmlns:a16="http://schemas.microsoft.com/office/drawing/2014/main" id="{C3DE814F-2B9B-4F73-A799-C592A8554C17}"/>
              </a:ext>
            </a:extLst>
          </p:cNvPr>
          <p:cNvSpPr txBox="1"/>
          <p:nvPr/>
        </p:nvSpPr>
        <p:spPr>
          <a:xfrm>
            <a:off x="6129551" y="4669791"/>
            <a:ext cx="3855737" cy="707886"/>
          </a:xfrm>
          <a:prstGeom prst="rect">
            <a:avLst/>
          </a:prstGeom>
          <a:noFill/>
        </p:spPr>
        <p:txBody>
          <a:bodyPr wrap="square" rtlCol="0">
            <a:spAutoFit/>
          </a:bodyPr>
          <a:lstStyle/>
          <a:p>
            <a:pPr>
              <a:lnSpc>
                <a:spcPts val="2400"/>
              </a:lnSpc>
            </a:pPr>
            <a:r>
              <a:rPr lang="en-US" sz="2800" dirty="0">
                <a:solidFill>
                  <a:schemeClr val="bg1"/>
                </a:solidFill>
                <a:latin typeface="Montserrat" panose="00000500000000000000" pitchFamily="50" charset="0"/>
                <a:ea typeface="Open Sans" panose="020B0606030504020204" pitchFamily="34" charset="0"/>
                <a:cs typeface="Arial" panose="020B0604020202020204" pitchFamily="34" charset="0"/>
              </a:rPr>
              <a:t>To be the Heading</a:t>
            </a:r>
          </a:p>
          <a:p>
            <a:pPr>
              <a:lnSpc>
                <a:spcPts val="2400"/>
              </a:lnSpc>
            </a:pPr>
            <a:r>
              <a:rPr lang="en-US" sz="2000" dirty="0">
                <a:solidFill>
                  <a:schemeClr val="bg1"/>
                </a:solidFill>
                <a:latin typeface="Montserrat" panose="00000500000000000000" pitchFamily="50" charset="0"/>
                <a:ea typeface="Open Sans" panose="020B0606030504020204" pitchFamily="34" charset="0"/>
                <a:cs typeface="Arial" panose="020B0604020202020204" pitchFamily="34" charset="0"/>
              </a:rPr>
              <a:t>Text Here &amp; GYM</a:t>
            </a:r>
            <a:endParaRPr lang="en-US" sz="3200" dirty="0">
              <a:solidFill>
                <a:schemeClr val="bg1"/>
              </a:solidFill>
              <a:latin typeface="Montserrat" panose="00000500000000000000" pitchFamily="50" charset="0"/>
              <a:ea typeface="Open Sans" panose="020B0606030504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BC9030A6-497E-49EF-8E75-AB4A5BC40AF5}"/>
              </a:ext>
            </a:extLst>
          </p:cNvPr>
          <p:cNvSpPr>
            <a:spLocks/>
          </p:cNvSpPr>
          <p:nvPr/>
        </p:nvSpPr>
        <p:spPr bwMode="auto">
          <a:xfrm>
            <a:off x="1350136" y="4584306"/>
            <a:ext cx="4047664" cy="793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marL="171450" indent="-171450">
              <a:lnSpc>
                <a:spcPts val="2200"/>
              </a:lnSpc>
              <a:buFont typeface="Arial" panose="020B0604020202020204" pitchFamily="34" charset="0"/>
              <a:buChar char="•"/>
            </a:pPr>
            <a:r>
              <a:rPr lang="en-US" sz="1100" dirty="0">
                <a:solidFill>
                  <a:schemeClr val="bg1"/>
                </a:solidFill>
                <a:latin typeface="Arial" panose="020B0604020202020204" pitchFamily="34" charset="0"/>
                <a:ea typeface="PT Sans" panose="020B0503020203020204" pitchFamily="34" charset="0"/>
                <a:cs typeface="Arial" panose="020B0604020202020204" pitchFamily="34" charset="0"/>
                <a:sym typeface="Montserrat-Regular" charset="0"/>
              </a:rPr>
              <a:t>This letterhead design is meant to project an image of simple alignment design creativetextfeeling. The simplicity spaciousnes contribut to in graphic design dream the .</a:t>
            </a:r>
          </a:p>
        </p:txBody>
      </p:sp>
      <p:pic>
        <p:nvPicPr>
          <p:cNvPr id="10" name="Picture Placeholder 9"/>
          <p:cNvPicPr>
            <a:picLocks noGrp="1" noChangeAspect="1"/>
          </p:cNvPicPr>
          <p:nvPr>
            <p:ph type="pic" sz="quarter" idx="18"/>
          </p:nvPr>
        </p:nvPicPr>
        <p:blipFill>
          <a:blip r:embed="rId2">
            <a:extLst>
              <a:ext uri="{28A0092B-C50C-407E-A947-70E740481C1C}">
                <a14:useLocalDpi xmlns:a14="http://schemas.microsoft.com/office/drawing/2010/main" val="0"/>
              </a:ext>
            </a:extLst>
          </a:blip>
          <a:srcRect t="5449" b="5449"/>
          <a:stretch>
            <a:fillRect/>
          </a:stretch>
        </p:blipFill>
        <p:spPr/>
      </p:pic>
    </p:spTree>
    <p:extLst>
      <p:ext uri="{BB962C8B-B14F-4D97-AF65-F5344CB8AC3E}">
        <p14:creationId xmlns:p14="http://schemas.microsoft.com/office/powerpoint/2010/main" val="30542248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3893573"/>
            <a:ext cx="2171700" cy="2964427"/>
          </a:xfrm>
          <a:prstGeom prst="rect">
            <a:avLst/>
          </a:prstGeom>
          <a:gradFill flip="none" rotWithShape="1">
            <a:gsLst>
              <a:gs pos="0">
                <a:srgbClr val="C6168D"/>
              </a:gs>
              <a:gs pos="100000">
                <a:srgbClr val="ED1C24"/>
              </a:gs>
              <a:gs pos="100000">
                <a:srgbClr val="C6168D">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956F77FD-36D7-4AF3-984C-CE05893B46C8}"/>
              </a:ext>
            </a:extLst>
          </p:cNvPr>
          <p:cNvSpPr>
            <a:spLocks/>
          </p:cNvSpPr>
          <p:nvPr/>
        </p:nvSpPr>
        <p:spPr bwMode="auto">
          <a:xfrm rot="16200000">
            <a:off x="302688" y="5204445"/>
            <a:ext cx="1466100" cy="662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800" dirty="0">
                <a:solidFill>
                  <a:schemeClr val="bg1"/>
                </a:solidFill>
                <a:latin typeface="Arial" panose="020B0604020202020204" pitchFamily="34" charset="0"/>
                <a:ea typeface="PT Sans" panose="020B0503020203020204" pitchFamily="34" charset="0"/>
                <a:cs typeface="Arial" panose="020B0604020202020204" pitchFamily="34" charset="0"/>
                <a:sym typeface="Montserrat-Regular" charset="0"/>
              </a:rPr>
              <a:t>This letterhead design</a:t>
            </a:r>
          </a:p>
          <a:p>
            <a:pPr>
              <a:lnSpc>
                <a:spcPts val="1200"/>
              </a:lnSpc>
            </a:pPr>
            <a:r>
              <a:rPr lang="en-US" sz="800" dirty="0">
                <a:solidFill>
                  <a:schemeClr val="bg1"/>
                </a:solidFill>
                <a:latin typeface="Arial" panose="020B0604020202020204" pitchFamily="34" charset="0"/>
                <a:ea typeface="PT Sans" panose="020B0503020203020204" pitchFamily="34" charset="0"/>
                <a:cs typeface="Arial" panose="020B0604020202020204" pitchFamily="34" charset="0"/>
                <a:sym typeface="Montserrat-Regular" charset="0"/>
              </a:rPr>
              <a:t>is meant to project an that</a:t>
            </a:r>
          </a:p>
          <a:p>
            <a:pPr>
              <a:lnSpc>
                <a:spcPts val="1200"/>
              </a:lnSpc>
            </a:pPr>
            <a:r>
              <a:rPr lang="en-US" sz="800" dirty="0">
                <a:solidFill>
                  <a:schemeClr val="bg1"/>
                </a:solidFill>
                <a:latin typeface="Arial" panose="020B0604020202020204" pitchFamily="34" charset="0"/>
                <a:ea typeface="PT Sans" panose="020B0503020203020204" pitchFamily="34" charset="0"/>
                <a:cs typeface="Arial" panose="020B0604020202020204" pitchFamily="34" charset="0"/>
                <a:sym typeface="Montserrat-Regular" charset="0"/>
              </a:rPr>
              <a:t>image of simple</a:t>
            </a:r>
          </a:p>
        </p:txBody>
      </p:sp>
      <p:pic>
        <p:nvPicPr>
          <p:cNvPr id="5" name="Picture Placeholder 4"/>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l="52083" r="28125"/>
          <a:stretch/>
        </p:blipFill>
        <p:spPr/>
      </p:pic>
      <p:sp>
        <p:nvSpPr>
          <p:cNvPr id="13" name="Rectangle 12">
            <a:extLst>
              <a:ext uri="{FF2B5EF4-FFF2-40B4-BE49-F238E27FC236}">
                <a16:creationId xmlns:a16="http://schemas.microsoft.com/office/drawing/2014/main" id="{BC9030A6-497E-49EF-8E75-AB4A5BC40AF5}"/>
              </a:ext>
            </a:extLst>
          </p:cNvPr>
          <p:cNvSpPr>
            <a:spLocks/>
          </p:cNvSpPr>
          <p:nvPr/>
        </p:nvSpPr>
        <p:spPr bwMode="auto">
          <a:xfrm>
            <a:off x="7048731" y="4406132"/>
            <a:ext cx="4047664" cy="793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marL="171450" indent="-171450">
              <a:lnSpc>
                <a:spcPts val="2200"/>
              </a:lnSpc>
              <a:buFont typeface="Arial" panose="020B0604020202020204" pitchFamily="34" charset="0"/>
              <a:buChar char="•"/>
            </a:pPr>
            <a:r>
              <a:rPr lang="en-US" sz="1100" dirty="0">
                <a:latin typeface="Arial" panose="020B0604020202020204" pitchFamily="34" charset="0"/>
                <a:ea typeface="PT Sans" panose="020B0503020203020204" pitchFamily="34" charset="0"/>
                <a:cs typeface="Arial" panose="020B0604020202020204" pitchFamily="34" charset="0"/>
                <a:sym typeface="Montserrat-Regular" charset="0"/>
              </a:rPr>
              <a:t>This letterhead design is meant to project an image of simple alignment design creativetextfeeling. The simplicity spaciousnes contribut to in graphic design dream the .</a:t>
            </a:r>
          </a:p>
        </p:txBody>
      </p:sp>
      <p:sp>
        <p:nvSpPr>
          <p:cNvPr id="15" name="Rectangle 14"/>
          <p:cNvSpPr/>
          <p:nvPr/>
        </p:nvSpPr>
        <p:spPr>
          <a:xfrm>
            <a:off x="6991581" y="3852870"/>
            <a:ext cx="1142769" cy="124782"/>
          </a:xfrm>
          <a:prstGeom prst="rect">
            <a:avLst/>
          </a:prstGeom>
          <a:gradFill flip="none" rotWithShape="1">
            <a:gsLst>
              <a:gs pos="0">
                <a:srgbClr val="C6168D"/>
              </a:gs>
              <a:gs pos="100000">
                <a:srgbClr val="ED1C24"/>
              </a:gs>
              <a:gs pos="100000">
                <a:srgbClr val="C6168D">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Placeholder 7"/>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30865" r="47957"/>
          <a:stretch/>
        </p:blipFill>
        <p:spPr/>
      </p:pic>
      <p:sp>
        <p:nvSpPr>
          <p:cNvPr id="18" name="TextBox 17">
            <a:extLst>
              <a:ext uri="{FF2B5EF4-FFF2-40B4-BE49-F238E27FC236}">
                <a16:creationId xmlns:a16="http://schemas.microsoft.com/office/drawing/2014/main" id="{AFBC59BF-4ABE-4D79-9975-E070169D638E}"/>
              </a:ext>
            </a:extLst>
          </p:cNvPr>
          <p:cNvSpPr txBox="1"/>
          <p:nvPr/>
        </p:nvSpPr>
        <p:spPr>
          <a:xfrm>
            <a:off x="7144811" y="2281769"/>
            <a:ext cx="3951584" cy="1438855"/>
          </a:xfrm>
          <a:prstGeom prst="rect">
            <a:avLst/>
          </a:prstGeom>
          <a:noFill/>
        </p:spPr>
        <p:txBody>
          <a:bodyPr wrap="square" rtlCol="0">
            <a:spAutoFit/>
          </a:bodyPr>
          <a:lstStyle/>
          <a:p>
            <a:pPr marL="571500" indent="-571500">
              <a:lnSpc>
                <a:spcPts val="3500"/>
              </a:lnSpc>
              <a:buFont typeface="Arial" panose="020B0604020202020204" pitchFamily="34" charset="0"/>
              <a:buChar char="•"/>
            </a:pPr>
            <a:r>
              <a:rPr lang="en-US" sz="4000" b="1" dirty="0" smtClean="0">
                <a:solidFill>
                  <a:schemeClr val="tx1">
                    <a:alpha val="60000"/>
                  </a:schemeClr>
                </a:solidFill>
                <a:latin typeface="Montserrat" panose="00000500000000000000" pitchFamily="50" charset="0"/>
                <a:ea typeface="Montserrat Light" charset="0"/>
                <a:cs typeface="Montserrat Light" charset="0"/>
              </a:rPr>
              <a:t>FASTER</a:t>
            </a:r>
          </a:p>
          <a:p>
            <a:pPr>
              <a:lnSpc>
                <a:spcPts val="3500"/>
              </a:lnSpc>
            </a:pPr>
            <a:r>
              <a:rPr lang="en-US" sz="4000" b="1" dirty="0" smtClean="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Montserrat" panose="00000500000000000000" pitchFamily="50" charset="0"/>
                <a:ea typeface="Montserrat Light" charset="0"/>
                <a:cs typeface="Montserrat Light" charset="0"/>
              </a:rPr>
              <a:t>STRONGER</a:t>
            </a:r>
            <a:br>
              <a:rPr lang="en-US" sz="4000" b="1" dirty="0" smtClean="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Montserrat" panose="00000500000000000000" pitchFamily="50" charset="0"/>
                <a:ea typeface="Montserrat Light" charset="0"/>
                <a:cs typeface="Montserrat Light" charset="0"/>
              </a:rPr>
            </a:br>
            <a:r>
              <a:rPr lang="en-US" sz="4000" b="1" dirty="0" smtClean="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Montserrat" panose="00000500000000000000" pitchFamily="50" charset="0"/>
                <a:ea typeface="Montserrat Light" charset="0"/>
                <a:cs typeface="Montserrat Light" charset="0"/>
              </a:rPr>
              <a:t>HIGIER</a:t>
            </a:r>
            <a:endParaRPr lang="en-US" sz="4000" b="1" dirty="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Montserrat" panose="00000500000000000000" pitchFamily="50" charset="0"/>
              <a:ea typeface="Montserrat Light" charset="0"/>
              <a:cs typeface="Montserrat Light" charset="0"/>
            </a:endParaRPr>
          </a:p>
        </p:txBody>
      </p:sp>
      <p:sp>
        <p:nvSpPr>
          <p:cNvPr id="19" name="Rectangle 18"/>
          <p:cNvSpPr/>
          <p:nvPr/>
        </p:nvSpPr>
        <p:spPr>
          <a:xfrm>
            <a:off x="6515100" y="0"/>
            <a:ext cx="2171700" cy="1853289"/>
          </a:xfrm>
          <a:prstGeom prst="rect">
            <a:avLst/>
          </a:prstGeom>
          <a:gradFill flip="none" rotWithShape="1">
            <a:gsLst>
              <a:gs pos="0">
                <a:srgbClr val="C6168D"/>
              </a:gs>
              <a:gs pos="100000">
                <a:srgbClr val="ED1C24"/>
              </a:gs>
              <a:gs pos="100000">
                <a:srgbClr val="C6168D">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353606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5"/>
          <p:cNvSpPr>
            <a:spLocks/>
          </p:cNvSpPr>
          <p:nvPr/>
        </p:nvSpPr>
        <p:spPr bwMode="auto">
          <a:xfrm flipH="1">
            <a:off x="4161174" y="2114550"/>
            <a:ext cx="6943950" cy="4756548"/>
          </a:xfrm>
          <a:custGeom>
            <a:avLst/>
            <a:gdLst>
              <a:gd name="T0" fmla="*/ 1556 w 2986"/>
              <a:gd name="T1" fmla="*/ 0 h 2498"/>
              <a:gd name="T2" fmla="*/ 100 w 2986"/>
              <a:gd name="T3" fmla="*/ 0 h 2498"/>
              <a:gd name="T4" fmla="*/ 0 w 2986"/>
              <a:gd name="T5" fmla="*/ 100 h 2498"/>
              <a:gd name="T6" fmla="*/ 0 w 2986"/>
              <a:gd name="T7" fmla="*/ 2498 h 2498"/>
              <a:gd name="T8" fmla="*/ 1915 w 2986"/>
              <a:gd name="T9" fmla="*/ 2498 h 2498"/>
              <a:gd name="T10" fmla="*/ 2986 w 2986"/>
              <a:gd name="T11" fmla="*/ 1429 h 2498"/>
              <a:gd name="T12" fmla="*/ 1556 w 2986"/>
              <a:gd name="T13" fmla="*/ 0 h 2498"/>
            </a:gdLst>
            <a:ahLst/>
            <a:cxnLst>
              <a:cxn ang="0">
                <a:pos x="T0" y="T1"/>
              </a:cxn>
              <a:cxn ang="0">
                <a:pos x="T2" y="T3"/>
              </a:cxn>
              <a:cxn ang="0">
                <a:pos x="T4" y="T5"/>
              </a:cxn>
              <a:cxn ang="0">
                <a:pos x="T6" y="T7"/>
              </a:cxn>
              <a:cxn ang="0">
                <a:pos x="T8" y="T9"/>
              </a:cxn>
              <a:cxn ang="0">
                <a:pos x="T10" y="T11"/>
              </a:cxn>
              <a:cxn ang="0">
                <a:pos x="T12" y="T13"/>
              </a:cxn>
            </a:cxnLst>
            <a:rect l="0" t="0" r="r" b="b"/>
            <a:pathLst>
              <a:path w="2986" h="2498">
                <a:moveTo>
                  <a:pt x="1556" y="0"/>
                </a:moveTo>
                <a:lnTo>
                  <a:pt x="100" y="0"/>
                </a:lnTo>
                <a:lnTo>
                  <a:pt x="0" y="100"/>
                </a:lnTo>
                <a:lnTo>
                  <a:pt x="0" y="2498"/>
                </a:lnTo>
                <a:lnTo>
                  <a:pt x="1915" y="2498"/>
                </a:lnTo>
                <a:lnTo>
                  <a:pt x="2986" y="1429"/>
                </a:lnTo>
                <a:lnTo>
                  <a:pt x="1556" y="0"/>
                </a:lnTo>
                <a:close/>
              </a:path>
            </a:pathLst>
          </a:custGeom>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n>
            <a:noFill/>
          </a:ln>
        </p:spPr>
        <p:txBody>
          <a:bodyPr vert="horz" wrap="square" lIns="91440" tIns="45720" rIns="91440" bIns="45720" numCol="1" anchor="t" anchorCtr="0" compatLnSpc="1">
            <a:prstTxWarp prst="textNoShape">
              <a:avLst/>
            </a:prstTxWarp>
          </a:bodyPr>
          <a:lstStyle/>
          <a:p>
            <a:endParaRPr lang="en-US"/>
          </a:p>
        </p:txBody>
      </p:sp>
      <p:pic>
        <p:nvPicPr>
          <p:cNvPr id="11" name="Picture Placeholder 10"/>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4258" r="14258"/>
          <a:stretch>
            <a:fillRect/>
          </a:stretch>
        </p:blipFill>
        <p:spPr/>
      </p:pic>
      <p:sp>
        <p:nvSpPr>
          <p:cNvPr id="20" name="TextBox 19">
            <a:extLst>
              <a:ext uri="{FF2B5EF4-FFF2-40B4-BE49-F238E27FC236}">
                <a16:creationId xmlns:a16="http://schemas.microsoft.com/office/drawing/2014/main" id="{AFBC59BF-4ABE-4D79-9975-E070169D638E}"/>
              </a:ext>
            </a:extLst>
          </p:cNvPr>
          <p:cNvSpPr txBox="1"/>
          <p:nvPr/>
        </p:nvSpPr>
        <p:spPr>
          <a:xfrm>
            <a:off x="626289" y="1577403"/>
            <a:ext cx="3951584" cy="998350"/>
          </a:xfrm>
          <a:prstGeom prst="rect">
            <a:avLst/>
          </a:prstGeom>
          <a:noFill/>
        </p:spPr>
        <p:txBody>
          <a:bodyPr wrap="square" rtlCol="0">
            <a:spAutoFit/>
          </a:bodyPr>
          <a:lstStyle/>
          <a:p>
            <a:pPr marL="571500" indent="-571500">
              <a:lnSpc>
                <a:spcPts val="3500"/>
              </a:lnSpc>
              <a:buFont typeface="Arial" panose="020B0604020202020204" pitchFamily="34" charset="0"/>
              <a:buChar char="•"/>
            </a:pPr>
            <a:r>
              <a:rPr lang="en-US" sz="4000" dirty="0" smtClean="0">
                <a:solidFill>
                  <a:schemeClr val="tx1">
                    <a:alpha val="60000"/>
                  </a:schemeClr>
                </a:solidFill>
                <a:latin typeface="Montserrat" panose="00000500000000000000" pitchFamily="50" charset="0"/>
                <a:ea typeface="Montserrat Light" charset="0"/>
                <a:cs typeface="Montserrat Light" charset="0"/>
              </a:rPr>
              <a:t>OUR </a:t>
            </a:r>
            <a:r>
              <a:rPr lang="en-US" sz="4000" b="1" dirty="0" smtClean="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Montserrat" panose="00000500000000000000" pitchFamily="50" charset="0"/>
                <a:ea typeface="Montserrat Light" charset="0"/>
                <a:cs typeface="Montserrat Light" charset="0"/>
              </a:rPr>
              <a:t>MISSION</a:t>
            </a:r>
            <a:endParaRPr lang="en-US" sz="4000" b="1" dirty="0">
              <a:gradFill flip="none" rotWithShape="1">
                <a:gsLst>
                  <a:gs pos="0">
                    <a:srgbClr val="C6168D">
                      <a:shade val="30000"/>
                      <a:satMod val="115000"/>
                    </a:srgbClr>
                  </a:gs>
                  <a:gs pos="50000">
                    <a:srgbClr val="C6168D">
                      <a:shade val="67500"/>
                      <a:satMod val="115000"/>
                    </a:srgbClr>
                  </a:gs>
                  <a:gs pos="100000">
                    <a:srgbClr val="C6168D">
                      <a:shade val="100000"/>
                      <a:satMod val="115000"/>
                    </a:srgbClr>
                  </a:gs>
                </a:gsLst>
                <a:lin ang="2700000" scaled="1"/>
                <a:tileRect/>
              </a:gradFill>
              <a:latin typeface="Montserrat" panose="00000500000000000000" pitchFamily="50" charset="0"/>
              <a:ea typeface="Montserrat Light" charset="0"/>
              <a:cs typeface="Montserrat Light" charset="0"/>
            </a:endParaRPr>
          </a:p>
        </p:txBody>
      </p:sp>
      <p:sp>
        <p:nvSpPr>
          <p:cNvPr id="22" name="Rectangle 21">
            <a:extLst>
              <a:ext uri="{FF2B5EF4-FFF2-40B4-BE49-F238E27FC236}">
                <a16:creationId xmlns:a16="http://schemas.microsoft.com/office/drawing/2014/main" id="{BC9030A6-497E-49EF-8E75-AB4A5BC40AF5}"/>
              </a:ext>
            </a:extLst>
          </p:cNvPr>
          <p:cNvSpPr>
            <a:spLocks/>
          </p:cNvSpPr>
          <p:nvPr/>
        </p:nvSpPr>
        <p:spPr bwMode="auto">
          <a:xfrm>
            <a:off x="1123128" y="2758390"/>
            <a:ext cx="2767695" cy="1467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marL="171450" indent="-171450">
              <a:lnSpc>
                <a:spcPts val="2200"/>
              </a:lnSpc>
              <a:buFont typeface="Arial" panose="020B0604020202020204" pitchFamily="34" charset="0"/>
              <a:buChar char="•"/>
            </a:pPr>
            <a:r>
              <a:rPr lang="en-US" sz="1100" dirty="0">
                <a:latin typeface="Arial" panose="020B0604020202020204" pitchFamily="34" charset="0"/>
                <a:ea typeface="PT Sans" panose="020B0503020203020204" pitchFamily="34" charset="0"/>
                <a:cs typeface="Arial" panose="020B0604020202020204" pitchFamily="34" charset="0"/>
                <a:sym typeface="Montserrat-Regular" charset="0"/>
              </a:rPr>
              <a:t>This letterhead design is meant to project an image of simple alignment design creativetextfeeling. The simplicity spaciousnes contribut to in graphic design dream the .</a:t>
            </a:r>
          </a:p>
        </p:txBody>
      </p:sp>
      <p:sp>
        <p:nvSpPr>
          <p:cNvPr id="23" name="Rectangle 22">
            <a:extLst>
              <a:ext uri="{FF2B5EF4-FFF2-40B4-BE49-F238E27FC236}">
                <a16:creationId xmlns:a16="http://schemas.microsoft.com/office/drawing/2014/main" id="{956F77FD-36D7-4AF3-984C-CE05893B46C8}"/>
              </a:ext>
            </a:extLst>
          </p:cNvPr>
          <p:cNvSpPr>
            <a:spLocks/>
          </p:cNvSpPr>
          <p:nvPr/>
        </p:nvSpPr>
        <p:spPr bwMode="auto">
          <a:xfrm rot="16200000">
            <a:off x="1267256" y="4747246"/>
            <a:ext cx="1466100" cy="662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800" dirty="0">
                <a:latin typeface="Arial" panose="020B0604020202020204" pitchFamily="34" charset="0"/>
                <a:ea typeface="PT Sans" panose="020B0503020203020204" pitchFamily="34" charset="0"/>
                <a:cs typeface="Arial" panose="020B0604020202020204" pitchFamily="34" charset="0"/>
                <a:sym typeface="Montserrat-Regular" charset="0"/>
              </a:rPr>
              <a:t>This letterhead design</a:t>
            </a:r>
          </a:p>
          <a:p>
            <a:pPr>
              <a:lnSpc>
                <a:spcPts val="1200"/>
              </a:lnSpc>
            </a:pPr>
            <a:r>
              <a:rPr lang="en-US" sz="800" dirty="0">
                <a:latin typeface="Arial" panose="020B0604020202020204" pitchFamily="34" charset="0"/>
                <a:ea typeface="PT Sans" panose="020B0503020203020204" pitchFamily="34" charset="0"/>
                <a:cs typeface="Arial" panose="020B0604020202020204" pitchFamily="34" charset="0"/>
                <a:sym typeface="Montserrat-Regular" charset="0"/>
              </a:rPr>
              <a:t>is meant to project an that</a:t>
            </a:r>
          </a:p>
          <a:p>
            <a:pPr>
              <a:lnSpc>
                <a:spcPts val="1200"/>
              </a:lnSpc>
            </a:pPr>
            <a:r>
              <a:rPr lang="en-US" sz="800" dirty="0">
                <a:latin typeface="Arial" panose="020B0604020202020204" pitchFamily="34" charset="0"/>
                <a:ea typeface="PT Sans" panose="020B0503020203020204" pitchFamily="34" charset="0"/>
                <a:cs typeface="Arial" panose="020B0604020202020204" pitchFamily="34" charset="0"/>
                <a:sym typeface="Montserrat-Regular" charset="0"/>
              </a:rPr>
              <a:t>image of simple</a:t>
            </a:r>
          </a:p>
        </p:txBody>
      </p:sp>
      <p:sp>
        <p:nvSpPr>
          <p:cNvPr id="24" name="Rectangle 23"/>
          <p:cNvSpPr/>
          <p:nvPr/>
        </p:nvSpPr>
        <p:spPr>
          <a:xfrm flipH="1">
            <a:off x="1488705" y="5141340"/>
            <a:ext cx="45719" cy="670380"/>
          </a:xfrm>
          <a:prstGeom prst="rect">
            <a:avLst/>
          </a:prstGeom>
          <a:gradFill flip="none" rotWithShape="1">
            <a:gsLst>
              <a:gs pos="0">
                <a:srgbClr val="C6168D"/>
              </a:gs>
              <a:gs pos="100000">
                <a:srgbClr val="ED1C24"/>
              </a:gs>
              <a:gs pos="100000">
                <a:srgbClr val="C6168D">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8001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351134" y="571499"/>
            <a:ext cx="7448550" cy="5715000"/>
          </a:xfrm>
          <a:prstGeom prst="rect">
            <a:avLst/>
          </a:prstGeom>
          <a:noFill/>
          <a:ln w="12700">
            <a:solidFill>
              <a:srgbClr val="C6168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Rectangle 20"/>
          <p:cNvSpPr/>
          <p:nvPr/>
        </p:nvSpPr>
        <p:spPr>
          <a:xfrm>
            <a:off x="742950" y="1176338"/>
            <a:ext cx="4105275" cy="4505326"/>
          </a:xfrm>
          <a:prstGeom prst="rect">
            <a:avLst/>
          </a:prstGeom>
          <a:gradFill flip="none" rotWithShape="1">
            <a:gsLst>
              <a:gs pos="0">
                <a:srgbClr val="C6168D">
                  <a:lumMod val="99000"/>
                  <a:alpha val="67000"/>
                </a:srgbClr>
              </a:gs>
              <a:gs pos="100000">
                <a:srgbClr val="ED1C24"/>
              </a:gs>
              <a:gs pos="100000">
                <a:srgbClr val="C6168D">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26" name="Picture Placeholder 25"/>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l="75506" r="930" b="31697"/>
          <a:stretch/>
        </p:blipFill>
        <p:spPr/>
      </p:pic>
      <p:sp>
        <p:nvSpPr>
          <p:cNvPr id="24" name="Rectangle 23">
            <a:extLst>
              <a:ext uri="{FF2B5EF4-FFF2-40B4-BE49-F238E27FC236}">
                <a16:creationId xmlns:a16="http://schemas.microsoft.com/office/drawing/2014/main" id="{BC9030A6-497E-49EF-8E75-AB4A5BC40AF5}"/>
              </a:ext>
            </a:extLst>
          </p:cNvPr>
          <p:cNvSpPr>
            <a:spLocks/>
          </p:cNvSpPr>
          <p:nvPr/>
        </p:nvSpPr>
        <p:spPr bwMode="auto">
          <a:xfrm>
            <a:off x="1633768" y="3179184"/>
            <a:ext cx="2681057" cy="1821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2200"/>
              </a:lnSpc>
            </a:pPr>
            <a:r>
              <a:rPr lang="en-US" sz="1100" dirty="0">
                <a:solidFill>
                  <a:schemeClr val="bg1"/>
                </a:solidFill>
                <a:latin typeface="Arial" panose="020B0604020202020204" pitchFamily="34" charset="0"/>
                <a:ea typeface="PT Sans" panose="020B0503020203020204" pitchFamily="34" charset="0"/>
                <a:cs typeface="Arial" panose="020B0604020202020204" pitchFamily="34" charset="0"/>
                <a:sym typeface="Montserrat-Regular" charset="0"/>
              </a:rPr>
              <a:t>This letterhead design is meant to project an image of simple alignment design creativetextfeeling. The simplicity spaciousnes contribut to in graphic design dream the .</a:t>
            </a:r>
          </a:p>
        </p:txBody>
      </p:sp>
      <p:sp>
        <p:nvSpPr>
          <p:cNvPr id="25" name="TextBox 24">
            <a:extLst>
              <a:ext uri="{FF2B5EF4-FFF2-40B4-BE49-F238E27FC236}">
                <a16:creationId xmlns:a16="http://schemas.microsoft.com/office/drawing/2014/main" id="{AFBC59BF-4ABE-4D79-9975-E070169D638E}"/>
              </a:ext>
            </a:extLst>
          </p:cNvPr>
          <p:cNvSpPr txBox="1"/>
          <p:nvPr/>
        </p:nvSpPr>
        <p:spPr>
          <a:xfrm>
            <a:off x="923925" y="2211932"/>
            <a:ext cx="3151484" cy="998350"/>
          </a:xfrm>
          <a:prstGeom prst="rect">
            <a:avLst/>
          </a:prstGeom>
          <a:noFill/>
        </p:spPr>
        <p:txBody>
          <a:bodyPr wrap="square" rtlCol="0">
            <a:spAutoFit/>
          </a:bodyPr>
          <a:lstStyle/>
          <a:p>
            <a:pPr marL="571500" indent="-571500">
              <a:lnSpc>
                <a:spcPts val="3500"/>
              </a:lnSpc>
              <a:buFont typeface="Arial" panose="020B0604020202020204" pitchFamily="34" charset="0"/>
              <a:buChar char="•"/>
            </a:pPr>
            <a:r>
              <a:rPr lang="en-US" sz="4000" dirty="0" smtClean="0">
                <a:solidFill>
                  <a:schemeClr val="bg1"/>
                </a:solidFill>
                <a:latin typeface="Montserrat" panose="00000500000000000000" pitchFamily="50" charset="0"/>
                <a:ea typeface="Montserrat Light" charset="0"/>
                <a:cs typeface="Montserrat Light" charset="0"/>
              </a:rPr>
              <a:t>OUR </a:t>
            </a:r>
            <a:r>
              <a:rPr lang="en-US" sz="4000" b="1" dirty="0" smtClean="0">
                <a:solidFill>
                  <a:schemeClr val="bg1"/>
                </a:solidFill>
                <a:latin typeface="Montserrat" panose="00000500000000000000" pitchFamily="50" charset="0"/>
                <a:ea typeface="Montserrat Light" charset="0"/>
                <a:cs typeface="Montserrat Light" charset="0"/>
              </a:rPr>
              <a:t>MISSION</a:t>
            </a:r>
            <a:endParaRPr lang="en-US" sz="4000" b="1" dirty="0">
              <a:solidFill>
                <a:schemeClr val="bg1"/>
              </a:solidFill>
              <a:latin typeface="Montserrat" panose="00000500000000000000" pitchFamily="50" charset="0"/>
              <a:ea typeface="Montserrat Light" charset="0"/>
              <a:cs typeface="Montserrat Light" charset="0"/>
            </a:endParaRPr>
          </a:p>
        </p:txBody>
      </p:sp>
      <p:pic>
        <p:nvPicPr>
          <p:cNvPr id="29" name="Picture Placeholder 28"/>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2894" r="12894"/>
          <a:stretch>
            <a:fillRect/>
          </a:stretch>
        </p:blipFill>
        <p:spPr/>
      </p:pic>
    </p:spTree>
    <p:extLst>
      <p:ext uri="{BB962C8B-B14F-4D97-AF65-F5344CB8AC3E}">
        <p14:creationId xmlns:p14="http://schemas.microsoft.com/office/powerpoint/2010/main" val="15548695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4633201" y="3448050"/>
            <a:ext cx="3189999" cy="2233614"/>
          </a:xfrm>
          <a:prstGeom prst="rect">
            <a:avLst/>
          </a:prstGeom>
          <a:gradFill flip="none" rotWithShape="1">
            <a:gsLst>
              <a:gs pos="0">
                <a:srgbClr val="C6168D">
                  <a:lumMod val="99000"/>
                  <a:alpha val="67000"/>
                </a:srgbClr>
              </a:gs>
              <a:gs pos="100000">
                <a:srgbClr val="ED1C24"/>
              </a:gs>
              <a:gs pos="100000">
                <a:srgbClr val="C6168D">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Rectangle 7"/>
          <p:cNvSpPr/>
          <p:nvPr/>
        </p:nvSpPr>
        <p:spPr>
          <a:xfrm>
            <a:off x="2498725" y="571498"/>
            <a:ext cx="7448550" cy="5715000"/>
          </a:xfrm>
          <a:prstGeom prst="rect">
            <a:avLst/>
          </a:prstGeom>
          <a:noFill/>
          <a:ln w="12700">
            <a:solidFill>
              <a:srgbClr val="C6168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12" name="Picture Placeholder 11"/>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10931" t="30658" r="40529" b="16854"/>
          <a:stretch/>
        </p:blipFill>
        <p:spPr/>
      </p:pic>
      <p:sp>
        <p:nvSpPr>
          <p:cNvPr id="37" name="Rectangle 36"/>
          <p:cNvSpPr/>
          <p:nvPr/>
        </p:nvSpPr>
        <p:spPr>
          <a:xfrm>
            <a:off x="1117601" y="3448050"/>
            <a:ext cx="3200400" cy="2233614"/>
          </a:xfrm>
          <a:prstGeom prst="rect">
            <a:avLst/>
          </a:prstGeom>
          <a:solidFill>
            <a:srgbClr val="C6168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0" name="Rectangle 39"/>
          <p:cNvSpPr/>
          <p:nvPr/>
        </p:nvSpPr>
        <p:spPr>
          <a:xfrm>
            <a:off x="8127999" y="3448050"/>
            <a:ext cx="3200400" cy="2233614"/>
          </a:xfrm>
          <a:prstGeom prst="rect">
            <a:avLst/>
          </a:prstGeom>
          <a:gradFill flip="none" rotWithShape="1">
            <a:gsLst>
              <a:gs pos="0">
                <a:srgbClr val="C6168D">
                  <a:lumMod val="99000"/>
                </a:srgbClr>
              </a:gs>
              <a:gs pos="100000">
                <a:srgbClr val="ED1C24"/>
              </a:gs>
              <a:gs pos="100000">
                <a:srgbClr val="C6168D">
                  <a:tint val="23500"/>
                  <a:satMod val="160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TextBox 20">
            <a:extLst>
              <a:ext uri="{FF2B5EF4-FFF2-40B4-BE49-F238E27FC236}">
                <a16:creationId xmlns:a16="http://schemas.microsoft.com/office/drawing/2014/main" id="{7BD2DBD2-0BD7-4200-BC81-AC983792D65D}"/>
              </a:ext>
            </a:extLst>
          </p:cNvPr>
          <p:cNvSpPr txBox="1"/>
          <p:nvPr/>
        </p:nvSpPr>
        <p:spPr>
          <a:xfrm>
            <a:off x="2107241" y="3991975"/>
            <a:ext cx="1144836" cy="1445267"/>
          </a:xfrm>
          <a:prstGeom prst="rect">
            <a:avLst/>
          </a:prstGeom>
          <a:noFill/>
        </p:spPr>
        <p:txBody>
          <a:bodyPr wrap="square" rtlCol="0">
            <a:spAutoFit/>
          </a:bodyPr>
          <a:lstStyle/>
          <a:p>
            <a:pPr algn="ctr">
              <a:lnSpc>
                <a:spcPts val="5000"/>
              </a:lnSpc>
            </a:pPr>
            <a:r>
              <a:rPr lang="en-US" sz="6000" dirty="0">
                <a:solidFill>
                  <a:schemeClr val="bg1">
                    <a:lumMod val="85000"/>
                  </a:schemeClr>
                </a:solidFill>
                <a:latin typeface="Abril Display SB" panose="02000503000000020003" pitchFamily="50" charset="0"/>
                <a:ea typeface="Abril Text" charset="0"/>
                <a:cs typeface="Abril Text" charset="0"/>
              </a:rPr>
              <a:t>39K</a:t>
            </a:r>
            <a:endParaRPr lang="en-US" sz="6500" dirty="0">
              <a:solidFill>
                <a:schemeClr val="bg1">
                  <a:lumMod val="85000"/>
                </a:schemeClr>
              </a:solidFill>
              <a:latin typeface="Abril Display SB" panose="02000503000000020003" pitchFamily="50" charset="0"/>
              <a:ea typeface="Abril Text" charset="0"/>
              <a:cs typeface="Abril Text" charset="0"/>
            </a:endParaRPr>
          </a:p>
        </p:txBody>
      </p:sp>
      <p:sp>
        <p:nvSpPr>
          <p:cNvPr id="22" name="Rectangle 21">
            <a:extLst>
              <a:ext uri="{FF2B5EF4-FFF2-40B4-BE49-F238E27FC236}">
                <a16:creationId xmlns:a16="http://schemas.microsoft.com/office/drawing/2014/main" id="{DAAF02F7-E97F-46DD-9C96-46EBE9115B2E}"/>
              </a:ext>
            </a:extLst>
          </p:cNvPr>
          <p:cNvSpPr/>
          <p:nvPr/>
        </p:nvSpPr>
        <p:spPr>
          <a:xfrm>
            <a:off x="2045069" y="3730984"/>
            <a:ext cx="1261872" cy="1581912"/>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B8F55671-B950-499F-93A7-F7C1A25BB767}"/>
              </a:ext>
            </a:extLst>
          </p:cNvPr>
          <p:cNvSpPr txBox="1"/>
          <p:nvPr/>
        </p:nvSpPr>
        <p:spPr>
          <a:xfrm>
            <a:off x="5576426" y="4162503"/>
            <a:ext cx="1549830" cy="804707"/>
          </a:xfrm>
          <a:prstGeom prst="rect">
            <a:avLst/>
          </a:prstGeom>
          <a:noFill/>
        </p:spPr>
        <p:txBody>
          <a:bodyPr wrap="square" rtlCol="0">
            <a:spAutoFit/>
          </a:bodyPr>
          <a:lstStyle/>
          <a:p>
            <a:pPr>
              <a:lnSpc>
                <a:spcPts val="1900"/>
              </a:lnSpc>
            </a:pPr>
            <a:r>
              <a:rPr lang="en-US" sz="1100" i="1" dirty="0">
                <a:solidFill>
                  <a:schemeClr val="bg1"/>
                </a:solidFill>
                <a:latin typeface="Abril Text" charset="0"/>
                <a:ea typeface="Abril Text" charset="0"/>
                <a:cs typeface="Abril Text" charset="0"/>
              </a:rPr>
              <a:t>Lorem Ipsum is simply dummy text of the printing and.</a:t>
            </a:r>
          </a:p>
        </p:txBody>
      </p:sp>
      <p:sp>
        <p:nvSpPr>
          <p:cNvPr id="24" name="TextBox 23">
            <a:extLst>
              <a:ext uri="{FF2B5EF4-FFF2-40B4-BE49-F238E27FC236}">
                <a16:creationId xmlns:a16="http://schemas.microsoft.com/office/drawing/2014/main" id="{B8F55671-B950-499F-93A7-F7C1A25BB767}"/>
              </a:ext>
            </a:extLst>
          </p:cNvPr>
          <p:cNvSpPr txBox="1"/>
          <p:nvPr/>
        </p:nvSpPr>
        <p:spPr>
          <a:xfrm>
            <a:off x="9088007" y="4162503"/>
            <a:ext cx="1549830" cy="804707"/>
          </a:xfrm>
          <a:prstGeom prst="rect">
            <a:avLst/>
          </a:prstGeom>
          <a:noFill/>
        </p:spPr>
        <p:txBody>
          <a:bodyPr wrap="square" rtlCol="0">
            <a:spAutoFit/>
          </a:bodyPr>
          <a:lstStyle/>
          <a:p>
            <a:pPr>
              <a:lnSpc>
                <a:spcPts val="1900"/>
              </a:lnSpc>
            </a:pPr>
            <a:r>
              <a:rPr lang="en-US" sz="1100" i="1" dirty="0">
                <a:solidFill>
                  <a:schemeClr val="bg1"/>
                </a:solidFill>
                <a:latin typeface="Abril Text" charset="0"/>
                <a:ea typeface="Abril Text" charset="0"/>
                <a:cs typeface="Abril Text" charset="0"/>
              </a:rPr>
              <a:t>Lorem Ipsum is simply dummy text of the printing and.</a:t>
            </a:r>
          </a:p>
        </p:txBody>
      </p:sp>
      <p:pic>
        <p:nvPicPr>
          <p:cNvPr id="3" name="Picture Placeholder 2"/>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3761" r="3761"/>
          <a:stretch>
            <a:fillRect/>
          </a:stretch>
        </p:blipFill>
        <p:spPr/>
      </p:pic>
      <p:pic>
        <p:nvPicPr>
          <p:cNvPr id="7" name="Picture Placeholder 6"/>
          <p:cNvPicPr>
            <a:picLocks noGrp="1" noChangeAspect="1"/>
          </p:cNvPicPr>
          <p:nvPr>
            <p:ph type="pic" sz="quarter" idx="11"/>
          </p:nvPr>
        </p:nvPicPr>
        <p:blipFill rotWithShape="1">
          <a:blip r:embed="rId4">
            <a:extLst>
              <a:ext uri="{28A0092B-C50C-407E-A947-70E740481C1C}">
                <a14:useLocalDpi xmlns:a14="http://schemas.microsoft.com/office/drawing/2010/main" val="0"/>
              </a:ext>
            </a:extLst>
          </a:blip>
          <a:srcRect l="13032" t="20798" r="39373" b="32621"/>
          <a:stretch/>
        </p:blipFill>
        <p:spPr/>
      </p:pic>
    </p:spTree>
    <p:extLst>
      <p:ext uri="{BB962C8B-B14F-4D97-AF65-F5344CB8AC3E}">
        <p14:creationId xmlns:p14="http://schemas.microsoft.com/office/powerpoint/2010/main" val="2803380585"/>
      </p:ext>
    </p:extLst>
  </p:cSld>
  <p:clrMapOvr>
    <a:masterClrMapping/>
  </p:clrMapOvr>
</p:sld>
</file>

<file path=ppt/theme/theme1.xml><?xml version="1.0" encoding="utf-8"?>
<a:theme xmlns:a="http://schemas.openxmlformats.org/drawingml/2006/main" name="1_Office Theme">
  <a:themeElements>
    <a:clrScheme name="Custom 43">
      <a:dk1>
        <a:srgbClr val="000000"/>
      </a:dk1>
      <a:lt1>
        <a:srgbClr val="FFFFFF"/>
      </a:lt1>
      <a:dk2>
        <a:srgbClr val="44546A"/>
      </a:dk2>
      <a:lt2>
        <a:srgbClr val="FFFFFF"/>
      </a:lt2>
      <a:accent1>
        <a:srgbClr val="D8D8D8"/>
      </a:accent1>
      <a:accent2>
        <a:srgbClr val="FF0000"/>
      </a:accent2>
      <a:accent3>
        <a:srgbClr val="C00000"/>
      </a:accent3>
      <a:accent4>
        <a:srgbClr val="FFC000"/>
      </a:accent4>
      <a:accent5>
        <a:srgbClr val="92D050"/>
      </a:accent5>
      <a:accent6>
        <a:srgbClr val="00B050"/>
      </a:accent6>
      <a:hlink>
        <a:srgbClr val="00B0F0"/>
      </a:hlink>
      <a:folHlink>
        <a:srgbClr val="0070C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rgbClr val="C6168D"/>
            </a:gs>
            <a:gs pos="100000">
              <a:srgbClr val="ED1C24"/>
            </a:gs>
            <a:gs pos="100000">
              <a:srgbClr val="C6168D">
                <a:tint val="23500"/>
                <a:satMod val="160000"/>
              </a:srgbClr>
            </a:gs>
          </a:gsLst>
          <a:lin ang="2700000" scaled="1"/>
          <a:tileRect/>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31150</TotalTime>
  <Words>576</Words>
  <Application>Microsoft Office PowerPoint</Application>
  <PresentationFormat>Widescreen</PresentationFormat>
  <Paragraphs>106</Paragraphs>
  <Slides>20</Slides>
  <Notes>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20</vt:i4>
      </vt:variant>
    </vt:vector>
  </HeadingPairs>
  <TitlesOfParts>
    <vt:vector size="34" baseType="lpstr">
      <vt:lpstr>Abril Display SB</vt:lpstr>
      <vt:lpstr>Abril Text</vt:lpstr>
      <vt:lpstr>Arial</vt:lpstr>
      <vt:lpstr>Arial Black</vt:lpstr>
      <vt:lpstr>Bodoni 72 Book</vt:lpstr>
      <vt:lpstr>Calibri</vt:lpstr>
      <vt:lpstr>FontAwesome</vt:lpstr>
      <vt:lpstr>Montserrat</vt:lpstr>
      <vt:lpstr>Montserrat Light</vt:lpstr>
      <vt:lpstr>Montserrat Regular</vt:lpstr>
      <vt:lpstr>Montserrat-Regular</vt:lpstr>
      <vt:lpstr>Open Sans</vt:lpstr>
      <vt:lpstr>PT Sans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Anamul Islam</cp:lastModifiedBy>
  <cp:revision>5288</cp:revision>
  <dcterms:created xsi:type="dcterms:W3CDTF">2017-12-06T10:15:39Z</dcterms:created>
  <dcterms:modified xsi:type="dcterms:W3CDTF">2019-11-03T07:04:19Z</dcterms:modified>
</cp:coreProperties>
</file>