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5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2D48"/>
    <a:srgbClr val="FFFFFF"/>
    <a:srgbClr val="0E5174"/>
    <a:srgbClr val="003757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996" y="19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549523" y="2281480"/>
            <a:ext cx="3769414" cy="3769414"/>
          </a:xfrm>
          <a:custGeom>
            <a:avLst/>
            <a:gdLst>
              <a:gd name="connsiteX0" fmla="*/ 1884707 w 3769414"/>
              <a:gd name="connsiteY0" fmla="*/ 0 h 3769414"/>
              <a:gd name="connsiteX1" fmla="*/ 3769414 w 3769414"/>
              <a:gd name="connsiteY1" fmla="*/ 1884707 h 3769414"/>
              <a:gd name="connsiteX2" fmla="*/ 1884707 w 3769414"/>
              <a:gd name="connsiteY2" fmla="*/ 3769414 h 3769414"/>
              <a:gd name="connsiteX3" fmla="*/ 0 w 3769414"/>
              <a:gd name="connsiteY3" fmla="*/ 1884707 h 3769414"/>
              <a:gd name="connsiteX4" fmla="*/ 1884707 w 3769414"/>
              <a:gd name="connsiteY4" fmla="*/ 0 h 376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9414" h="3769414">
                <a:moveTo>
                  <a:pt x="1884707" y="0"/>
                </a:moveTo>
                <a:cubicBezTo>
                  <a:pt x="2925602" y="0"/>
                  <a:pt x="3769414" y="843812"/>
                  <a:pt x="3769414" y="1884707"/>
                </a:cubicBezTo>
                <a:cubicBezTo>
                  <a:pt x="3769414" y="2925602"/>
                  <a:pt x="2925602" y="3769414"/>
                  <a:pt x="1884707" y="3769414"/>
                </a:cubicBezTo>
                <a:cubicBezTo>
                  <a:pt x="843812" y="3769414"/>
                  <a:pt x="0" y="2925602"/>
                  <a:pt x="0" y="1884707"/>
                </a:cubicBezTo>
                <a:cubicBezTo>
                  <a:pt x="0" y="843812"/>
                  <a:pt x="843812" y="0"/>
                  <a:pt x="18847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3496495" y="3776078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6444344" y="3776078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9033693" y="2106935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1265648" y="2106935"/>
            <a:ext cx="1895564" cy="1895564"/>
          </a:xfrm>
          <a:custGeom>
            <a:avLst/>
            <a:gdLst>
              <a:gd name="connsiteX0" fmla="*/ 947782 w 1895564"/>
              <a:gd name="connsiteY0" fmla="*/ 0 h 1895564"/>
              <a:gd name="connsiteX1" fmla="*/ 1895564 w 1895564"/>
              <a:gd name="connsiteY1" fmla="*/ 947782 h 1895564"/>
              <a:gd name="connsiteX2" fmla="*/ 947782 w 1895564"/>
              <a:gd name="connsiteY2" fmla="*/ 1895564 h 1895564"/>
              <a:gd name="connsiteX3" fmla="*/ 0 w 1895564"/>
              <a:gd name="connsiteY3" fmla="*/ 947782 h 1895564"/>
              <a:gd name="connsiteX4" fmla="*/ 947782 w 1895564"/>
              <a:gd name="connsiteY4" fmla="*/ 0 h 189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564" h="1895564">
                <a:moveTo>
                  <a:pt x="947782" y="0"/>
                </a:moveTo>
                <a:cubicBezTo>
                  <a:pt x="1471228" y="0"/>
                  <a:pt x="1895564" y="424336"/>
                  <a:pt x="1895564" y="947782"/>
                </a:cubicBezTo>
                <a:cubicBezTo>
                  <a:pt x="1895564" y="1471228"/>
                  <a:pt x="1471228" y="1895564"/>
                  <a:pt x="947782" y="1895564"/>
                </a:cubicBezTo>
                <a:cubicBezTo>
                  <a:pt x="424336" y="1895564"/>
                  <a:pt x="0" y="1471228"/>
                  <a:pt x="0" y="947782"/>
                </a:cubicBezTo>
                <a:cubicBezTo>
                  <a:pt x="0" y="424336"/>
                  <a:pt x="424336" y="0"/>
                  <a:pt x="947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29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9267371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6558037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3848704" y="2226582"/>
            <a:ext cx="1785258" cy="1785257"/>
          </a:xfrm>
          <a:custGeom>
            <a:avLst/>
            <a:gdLst>
              <a:gd name="connsiteX0" fmla="*/ 0 w 1785258"/>
              <a:gd name="connsiteY0" fmla="*/ 0 h 1785257"/>
              <a:gd name="connsiteX1" fmla="*/ 1785258 w 1785258"/>
              <a:gd name="connsiteY1" fmla="*/ 0 h 1785257"/>
              <a:gd name="connsiteX2" fmla="*/ 1785258 w 1785258"/>
              <a:gd name="connsiteY2" fmla="*/ 1785257 h 1785257"/>
              <a:gd name="connsiteX3" fmla="*/ 0 w 1785258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785257">
                <a:moveTo>
                  <a:pt x="0" y="0"/>
                </a:moveTo>
                <a:lnTo>
                  <a:pt x="1785258" y="0"/>
                </a:lnTo>
                <a:lnTo>
                  <a:pt x="1785258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139371" y="2226582"/>
            <a:ext cx="1785257" cy="1785257"/>
          </a:xfrm>
          <a:custGeom>
            <a:avLst/>
            <a:gdLst>
              <a:gd name="connsiteX0" fmla="*/ 0 w 1785257"/>
              <a:gd name="connsiteY0" fmla="*/ 0 h 1785257"/>
              <a:gd name="connsiteX1" fmla="*/ 1785257 w 1785257"/>
              <a:gd name="connsiteY1" fmla="*/ 0 h 1785257"/>
              <a:gd name="connsiteX2" fmla="*/ 1785257 w 1785257"/>
              <a:gd name="connsiteY2" fmla="*/ 1785257 h 1785257"/>
              <a:gd name="connsiteX3" fmla="*/ 0 w 1785257"/>
              <a:gd name="connsiteY3" fmla="*/ 1785257 h 178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7" h="1785257">
                <a:moveTo>
                  <a:pt x="0" y="0"/>
                </a:moveTo>
                <a:lnTo>
                  <a:pt x="1785257" y="0"/>
                </a:lnTo>
                <a:lnTo>
                  <a:pt x="1785257" y="1785257"/>
                </a:lnTo>
                <a:lnTo>
                  <a:pt x="0" y="1785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3338287"/>
            <a:ext cx="12192001" cy="3519713"/>
          </a:xfrm>
          <a:custGeom>
            <a:avLst/>
            <a:gdLst>
              <a:gd name="connsiteX0" fmla="*/ 0 w 12192001"/>
              <a:gd name="connsiteY0" fmla="*/ 0 h 3519713"/>
              <a:gd name="connsiteX1" fmla="*/ 12192001 w 12192001"/>
              <a:gd name="connsiteY1" fmla="*/ 0 h 3519713"/>
              <a:gd name="connsiteX2" fmla="*/ 12192001 w 12192001"/>
              <a:gd name="connsiteY2" fmla="*/ 3519713 h 3519713"/>
              <a:gd name="connsiteX3" fmla="*/ 0 w 12192001"/>
              <a:gd name="connsiteY3" fmla="*/ 3519713 h 351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519713">
                <a:moveTo>
                  <a:pt x="0" y="0"/>
                </a:moveTo>
                <a:lnTo>
                  <a:pt x="12192001" y="0"/>
                </a:lnTo>
                <a:lnTo>
                  <a:pt x="12192001" y="3519713"/>
                </a:lnTo>
                <a:lnTo>
                  <a:pt x="0" y="3519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57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9478729" y="4272007"/>
            <a:ext cx="2713272" cy="2595518"/>
          </a:xfrm>
          <a:custGeom>
            <a:avLst/>
            <a:gdLst>
              <a:gd name="connsiteX0" fmla="*/ 0 w 2713272"/>
              <a:gd name="connsiteY0" fmla="*/ 0 h 2595518"/>
              <a:gd name="connsiteX1" fmla="*/ 2713272 w 2713272"/>
              <a:gd name="connsiteY1" fmla="*/ 0 h 2595518"/>
              <a:gd name="connsiteX2" fmla="*/ 2713272 w 2713272"/>
              <a:gd name="connsiteY2" fmla="*/ 2595518 h 2595518"/>
              <a:gd name="connsiteX3" fmla="*/ 0 w 2713272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3272" h="2595518">
                <a:moveTo>
                  <a:pt x="0" y="0"/>
                </a:moveTo>
                <a:lnTo>
                  <a:pt x="2713272" y="0"/>
                </a:lnTo>
                <a:lnTo>
                  <a:pt x="2713272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8578085" y="1801633"/>
            <a:ext cx="3613915" cy="2395538"/>
          </a:xfrm>
          <a:custGeom>
            <a:avLst/>
            <a:gdLst>
              <a:gd name="connsiteX0" fmla="*/ 0 w 3613915"/>
              <a:gd name="connsiteY0" fmla="*/ 0 h 2395538"/>
              <a:gd name="connsiteX1" fmla="*/ 3613915 w 3613915"/>
              <a:gd name="connsiteY1" fmla="*/ 0 h 2395538"/>
              <a:gd name="connsiteX2" fmla="*/ 3613915 w 3613915"/>
              <a:gd name="connsiteY2" fmla="*/ 2395538 h 2395538"/>
              <a:gd name="connsiteX3" fmla="*/ 0 w 3613915"/>
              <a:gd name="connsiteY3" fmla="*/ 2395538 h 2395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3915" h="2395538">
                <a:moveTo>
                  <a:pt x="0" y="0"/>
                </a:moveTo>
                <a:lnTo>
                  <a:pt x="3613915" y="0"/>
                </a:lnTo>
                <a:lnTo>
                  <a:pt x="3613915" y="2395538"/>
                </a:lnTo>
                <a:lnTo>
                  <a:pt x="0" y="2395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4653865" y="4272007"/>
            <a:ext cx="4746411" cy="2595518"/>
          </a:xfrm>
          <a:custGeom>
            <a:avLst/>
            <a:gdLst>
              <a:gd name="connsiteX0" fmla="*/ 0 w 4746411"/>
              <a:gd name="connsiteY0" fmla="*/ 0 h 2595518"/>
              <a:gd name="connsiteX1" fmla="*/ 4746411 w 4746411"/>
              <a:gd name="connsiteY1" fmla="*/ 0 h 2595518"/>
              <a:gd name="connsiteX2" fmla="*/ 4746411 w 4746411"/>
              <a:gd name="connsiteY2" fmla="*/ 2595518 h 2595518"/>
              <a:gd name="connsiteX3" fmla="*/ 0 w 4746411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411" h="2595518">
                <a:moveTo>
                  <a:pt x="0" y="0"/>
                </a:moveTo>
                <a:lnTo>
                  <a:pt x="4746411" y="0"/>
                </a:lnTo>
                <a:lnTo>
                  <a:pt x="4746411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" y="4272007"/>
            <a:ext cx="4575411" cy="2595518"/>
          </a:xfrm>
          <a:custGeom>
            <a:avLst/>
            <a:gdLst>
              <a:gd name="connsiteX0" fmla="*/ 0 w 4575411"/>
              <a:gd name="connsiteY0" fmla="*/ 0 h 2595518"/>
              <a:gd name="connsiteX1" fmla="*/ 4575411 w 4575411"/>
              <a:gd name="connsiteY1" fmla="*/ 0 h 2595518"/>
              <a:gd name="connsiteX2" fmla="*/ 4575411 w 4575411"/>
              <a:gd name="connsiteY2" fmla="*/ 2595518 h 2595518"/>
              <a:gd name="connsiteX3" fmla="*/ 0 w 4575411"/>
              <a:gd name="connsiteY3" fmla="*/ 2595518 h 2595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5411" h="2595518">
                <a:moveTo>
                  <a:pt x="0" y="0"/>
                </a:moveTo>
                <a:lnTo>
                  <a:pt x="4575411" y="0"/>
                </a:lnTo>
                <a:lnTo>
                  <a:pt x="4575411" y="2595518"/>
                </a:lnTo>
                <a:lnTo>
                  <a:pt x="0" y="2595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1801633"/>
            <a:ext cx="3613915" cy="2395538"/>
          </a:xfrm>
          <a:custGeom>
            <a:avLst/>
            <a:gdLst>
              <a:gd name="connsiteX0" fmla="*/ 0 w 3613915"/>
              <a:gd name="connsiteY0" fmla="*/ 0 h 2395538"/>
              <a:gd name="connsiteX1" fmla="*/ 3613915 w 3613915"/>
              <a:gd name="connsiteY1" fmla="*/ 0 h 2395538"/>
              <a:gd name="connsiteX2" fmla="*/ 3613915 w 3613915"/>
              <a:gd name="connsiteY2" fmla="*/ 2395538 h 2395538"/>
              <a:gd name="connsiteX3" fmla="*/ 0 w 3613915"/>
              <a:gd name="connsiteY3" fmla="*/ 2395538 h 2395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3915" h="2395538">
                <a:moveTo>
                  <a:pt x="0" y="0"/>
                </a:moveTo>
                <a:lnTo>
                  <a:pt x="3613915" y="0"/>
                </a:lnTo>
                <a:lnTo>
                  <a:pt x="3613915" y="2395538"/>
                </a:lnTo>
                <a:lnTo>
                  <a:pt x="0" y="23955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98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6145997" y="0"/>
            <a:ext cx="6046003" cy="6858000"/>
          </a:xfrm>
          <a:custGeom>
            <a:avLst/>
            <a:gdLst>
              <a:gd name="connsiteX0" fmla="*/ 0 w 6046003"/>
              <a:gd name="connsiteY0" fmla="*/ 0 h 6858000"/>
              <a:gd name="connsiteX1" fmla="*/ 6046003 w 6046003"/>
              <a:gd name="connsiteY1" fmla="*/ 0 h 6858000"/>
              <a:gd name="connsiteX2" fmla="*/ 6046003 w 6046003"/>
              <a:gd name="connsiteY2" fmla="*/ 6858000 h 6858000"/>
              <a:gd name="connsiteX3" fmla="*/ 0 w 60460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6003" h="6858000">
                <a:moveTo>
                  <a:pt x="0" y="0"/>
                </a:moveTo>
                <a:lnTo>
                  <a:pt x="6046003" y="0"/>
                </a:lnTo>
                <a:lnTo>
                  <a:pt x="60460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3902742" y="4632409"/>
            <a:ext cx="2135199" cy="2225592"/>
          </a:xfrm>
          <a:custGeom>
            <a:avLst/>
            <a:gdLst>
              <a:gd name="connsiteX0" fmla="*/ 0 w 2135199"/>
              <a:gd name="connsiteY0" fmla="*/ 0 h 2225592"/>
              <a:gd name="connsiteX1" fmla="*/ 2135199 w 2135199"/>
              <a:gd name="connsiteY1" fmla="*/ 0 h 2225592"/>
              <a:gd name="connsiteX2" fmla="*/ 2135199 w 2135199"/>
              <a:gd name="connsiteY2" fmla="*/ 2225592 h 2225592"/>
              <a:gd name="connsiteX3" fmla="*/ 0 w 2135199"/>
              <a:gd name="connsiteY3" fmla="*/ 2225592 h 222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5199" h="2225592">
                <a:moveTo>
                  <a:pt x="0" y="0"/>
                </a:moveTo>
                <a:lnTo>
                  <a:pt x="2135199" y="0"/>
                </a:lnTo>
                <a:lnTo>
                  <a:pt x="2135199" y="2225592"/>
                </a:lnTo>
                <a:lnTo>
                  <a:pt x="0" y="22255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0" y="-1"/>
            <a:ext cx="1843314" cy="2873829"/>
          </a:xfrm>
          <a:custGeom>
            <a:avLst/>
            <a:gdLst>
              <a:gd name="connsiteX0" fmla="*/ 0 w 1843314"/>
              <a:gd name="connsiteY0" fmla="*/ 0 h 2873829"/>
              <a:gd name="connsiteX1" fmla="*/ 1843314 w 1843314"/>
              <a:gd name="connsiteY1" fmla="*/ 0 h 2873829"/>
              <a:gd name="connsiteX2" fmla="*/ 1843314 w 1843314"/>
              <a:gd name="connsiteY2" fmla="*/ 2873829 h 2873829"/>
              <a:gd name="connsiteX3" fmla="*/ 0 w 1843314"/>
              <a:gd name="connsiteY3" fmla="*/ 2873829 h 287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2873829">
                <a:moveTo>
                  <a:pt x="0" y="0"/>
                </a:moveTo>
                <a:lnTo>
                  <a:pt x="1843314" y="0"/>
                </a:lnTo>
                <a:lnTo>
                  <a:pt x="1843314" y="2873829"/>
                </a:lnTo>
                <a:lnTo>
                  <a:pt x="0" y="2873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0" y="2987898"/>
            <a:ext cx="1843314" cy="2305319"/>
          </a:xfrm>
          <a:custGeom>
            <a:avLst/>
            <a:gdLst>
              <a:gd name="connsiteX0" fmla="*/ 0 w 1843314"/>
              <a:gd name="connsiteY0" fmla="*/ 0 h 2305319"/>
              <a:gd name="connsiteX1" fmla="*/ 1843314 w 1843314"/>
              <a:gd name="connsiteY1" fmla="*/ 0 h 2305319"/>
              <a:gd name="connsiteX2" fmla="*/ 1843314 w 1843314"/>
              <a:gd name="connsiteY2" fmla="*/ 2305319 h 2305319"/>
              <a:gd name="connsiteX3" fmla="*/ 0 w 1843314"/>
              <a:gd name="connsiteY3" fmla="*/ 2305319 h 230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2305319">
                <a:moveTo>
                  <a:pt x="0" y="0"/>
                </a:moveTo>
                <a:lnTo>
                  <a:pt x="1843314" y="0"/>
                </a:lnTo>
                <a:lnTo>
                  <a:pt x="1843314" y="2305319"/>
                </a:lnTo>
                <a:lnTo>
                  <a:pt x="0" y="23053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3902743" y="-1"/>
            <a:ext cx="2135199" cy="4528457"/>
          </a:xfrm>
          <a:custGeom>
            <a:avLst/>
            <a:gdLst>
              <a:gd name="connsiteX0" fmla="*/ 0 w 2135199"/>
              <a:gd name="connsiteY0" fmla="*/ 0 h 4528457"/>
              <a:gd name="connsiteX1" fmla="*/ 2135199 w 2135199"/>
              <a:gd name="connsiteY1" fmla="*/ 0 h 4528457"/>
              <a:gd name="connsiteX2" fmla="*/ 2135199 w 2135199"/>
              <a:gd name="connsiteY2" fmla="*/ 4528457 h 4528457"/>
              <a:gd name="connsiteX3" fmla="*/ 0 w 2135199"/>
              <a:gd name="connsiteY3" fmla="*/ 4528457 h 452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5199" h="4528457">
                <a:moveTo>
                  <a:pt x="0" y="0"/>
                </a:moveTo>
                <a:lnTo>
                  <a:pt x="2135199" y="0"/>
                </a:lnTo>
                <a:lnTo>
                  <a:pt x="2135199" y="4528457"/>
                </a:lnTo>
                <a:lnTo>
                  <a:pt x="0" y="4528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1951372" y="-2"/>
            <a:ext cx="1843314" cy="3570516"/>
          </a:xfrm>
          <a:custGeom>
            <a:avLst/>
            <a:gdLst>
              <a:gd name="connsiteX0" fmla="*/ 0 w 1843314"/>
              <a:gd name="connsiteY0" fmla="*/ 0 h 3570516"/>
              <a:gd name="connsiteX1" fmla="*/ 1843314 w 1843314"/>
              <a:gd name="connsiteY1" fmla="*/ 0 h 3570516"/>
              <a:gd name="connsiteX2" fmla="*/ 1843314 w 1843314"/>
              <a:gd name="connsiteY2" fmla="*/ 3570516 h 3570516"/>
              <a:gd name="connsiteX3" fmla="*/ 0 w 1843314"/>
              <a:gd name="connsiteY3" fmla="*/ 3570516 h 3570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3570516">
                <a:moveTo>
                  <a:pt x="0" y="0"/>
                </a:moveTo>
                <a:lnTo>
                  <a:pt x="1843314" y="0"/>
                </a:lnTo>
                <a:lnTo>
                  <a:pt x="1843314" y="3570516"/>
                </a:lnTo>
                <a:lnTo>
                  <a:pt x="0" y="35705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951372" y="3670478"/>
            <a:ext cx="1843314" cy="3187523"/>
          </a:xfrm>
          <a:custGeom>
            <a:avLst/>
            <a:gdLst>
              <a:gd name="connsiteX0" fmla="*/ 0 w 1843314"/>
              <a:gd name="connsiteY0" fmla="*/ 0 h 3187523"/>
              <a:gd name="connsiteX1" fmla="*/ 1843314 w 1843314"/>
              <a:gd name="connsiteY1" fmla="*/ 0 h 3187523"/>
              <a:gd name="connsiteX2" fmla="*/ 1843314 w 1843314"/>
              <a:gd name="connsiteY2" fmla="*/ 3187523 h 3187523"/>
              <a:gd name="connsiteX3" fmla="*/ 0 w 1843314"/>
              <a:gd name="connsiteY3" fmla="*/ 3187523 h 318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3187523">
                <a:moveTo>
                  <a:pt x="0" y="0"/>
                </a:moveTo>
                <a:lnTo>
                  <a:pt x="1843314" y="0"/>
                </a:lnTo>
                <a:lnTo>
                  <a:pt x="1843314" y="3187523"/>
                </a:lnTo>
                <a:lnTo>
                  <a:pt x="0" y="31875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5407288"/>
            <a:ext cx="1843314" cy="1450713"/>
          </a:xfrm>
          <a:custGeom>
            <a:avLst/>
            <a:gdLst>
              <a:gd name="connsiteX0" fmla="*/ 0 w 1843314"/>
              <a:gd name="connsiteY0" fmla="*/ 0 h 1450713"/>
              <a:gd name="connsiteX1" fmla="*/ 1843314 w 1843314"/>
              <a:gd name="connsiteY1" fmla="*/ 0 h 1450713"/>
              <a:gd name="connsiteX2" fmla="*/ 1843314 w 1843314"/>
              <a:gd name="connsiteY2" fmla="*/ 1450713 h 1450713"/>
              <a:gd name="connsiteX3" fmla="*/ 0 w 1843314"/>
              <a:gd name="connsiteY3" fmla="*/ 1450713 h 1450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4" h="1450713">
                <a:moveTo>
                  <a:pt x="0" y="0"/>
                </a:moveTo>
                <a:lnTo>
                  <a:pt x="1843314" y="0"/>
                </a:lnTo>
                <a:lnTo>
                  <a:pt x="1843314" y="1450713"/>
                </a:lnTo>
                <a:lnTo>
                  <a:pt x="0" y="1450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0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431472" y="1811338"/>
            <a:ext cx="4699000" cy="4370386"/>
          </a:xfrm>
          <a:custGeom>
            <a:avLst/>
            <a:gdLst>
              <a:gd name="connsiteX0" fmla="*/ 627063 w 4699000"/>
              <a:gd name="connsiteY0" fmla="*/ 2206624 h 4370386"/>
              <a:gd name="connsiteX1" fmla="*/ 1878013 w 4699000"/>
              <a:gd name="connsiteY1" fmla="*/ 2206624 h 4370386"/>
              <a:gd name="connsiteX2" fmla="*/ 2505075 w 4699000"/>
              <a:gd name="connsiteY2" fmla="*/ 3286124 h 4370386"/>
              <a:gd name="connsiteX3" fmla="*/ 1878013 w 4699000"/>
              <a:gd name="connsiteY3" fmla="*/ 4370386 h 4370386"/>
              <a:gd name="connsiteX4" fmla="*/ 627063 w 4699000"/>
              <a:gd name="connsiteY4" fmla="*/ 4370386 h 4370386"/>
              <a:gd name="connsiteX5" fmla="*/ 0 w 4699000"/>
              <a:gd name="connsiteY5" fmla="*/ 3286124 h 4370386"/>
              <a:gd name="connsiteX6" fmla="*/ 2820988 w 4699000"/>
              <a:gd name="connsiteY6" fmla="*/ 1574800 h 4370386"/>
              <a:gd name="connsiteX7" fmla="*/ 4075113 w 4699000"/>
              <a:gd name="connsiteY7" fmla="*/ 1574800 h 4370386"/>
              <a:gd name="connsiteX8" fmla="*/ 4699000 w 4699000"/>
              <a:gd name="connsiteY8" fmla="*/ 2657475 h 4370386"/>
              <a:gd name="connsiteX9" fmla="*/ 4075113 w 4699000"/>
              <a:gd name="connsiteY9" fmla="*/ 3741737 h 4370386"/>
              <a:gd name="connsiteX10" fmla="*/ 2820988 w 4699000"/>
              <a:gd name="connsiteY10" fmla="*/ 3741737 h 4370386"/>
              <a:gd name="connsiteX11" fmla="*/ 2193925 w 4699000"/>
              <a:gd name="connsiteY11" fmla="*/ 2657475 h 4370386"/>
              <a:gd name="connsiteX12" fmla="*/ 1176338 w 4699000"/>
              <a:gd name="connsiteY12" fmla="*/ 0 h 4370386"/>
              <a:gd name="connsiteX13" fmla="*/ 2430463 w 4699000"/>
              <a:gd name="connsiteY13" fmla="*/ 0 h 4370386"/>
              <a:gd name="connsiteX14" fmla="*/ 3054350 w 4699000"/>
              <a:gd name="connsiteY14" fmla="*/ 1082675 h 4370386"/>
              <a:gd name="connsiteX15" fmla="*/ 2430463 w 4699000"/>
              <a:gd name="connsiteY15" fmla="*/ 2166937 h 4370386"/>
              <a:gd name="connsiteX16" fmla="*/ 1176338 w 4699000"/>
              <a:gd name="connsiteY16" fmla="*/ 2166937 h 4370386"/>
              <a:gd name="connsiteX17" fmla="*/ 549275 w 4699000"/>
              <a:gd name="connsiteY17" fmla="*/ 1082675 h 437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99000" h="4370386">
                <a:moveTo>
                  <a:pt x="627063" y="2206624"/>
                </a:moveTo>
                <a:lnTo>
                  <a:pt x="1878013" y="2206624"/>
                </a:lnTo>
                <a:lnTo>
                  <a:pt x="2505075" y="3286124"/>
                </a:lnTo>
                <a:lnTo>
                  <a:pt x="1878013" y="4370386"/>
                </a:lnTo>
                <a:lnTo>
                  <a:pt x="627063" y="4370386"/>
                </a:lnTo>
                <a:lnTo>
                  <a:pt x="0" y="3286124"/>
                </a:lnTo>
                <a:close/>
                <a:moveTo>
                  <a:pt x="2820988" y="1574800"/>
                </a:moveTo>
                <a:lnTo>
                  <a:pt x="4075113" y="1574800"/>
                </a:lnTo>
                <a:lnTo>
                  <a:pt x="4699000" y="2657475"/>
                </a:lnTo>
                <a:lnTo>
                  <a:pt x="4075113" y="3741737"/>
                </a:lnTo>
                <a:lnTo>
                  <a:pt x="2820988" y="3741737"/>
                </a:lnTo>
                <a:lnTo>
                  <a:pt x="2193925" y="2657475"/>
                </a:lnTo>
                <a:close/>
                <a:moveTo>
                  <a:pt x="1176338" y="0"/>
                </a:moveTo>
                <a:lnTo>
                  <a:pt x="2430463" y="0"/>
                </a:lnTo>
                <a:lnTo>
                  <a:pt x="3054350" y="1082675"/>
                </a:lnTo>
                <a:lnTo>
                  <a:pt x="2430463" y="2166937"/>
                </a:lnTo>
                <a:lnTo>
                  <a:pt x="1176338" y="2166937"/>
                </a:lnTo>
                <a:lnTo>
                  <a:pt x="549275" y="10826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79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5341257" y="1834013"/>
            <a:ext cx="1509486" cy="1509486"/>
          </a:xfrm>
          <a:custGeom>
            <a:avLst/>
            <a:gdLst>
              <a:gd name="connsiteX0" fmla="*/ 754743 w 1509486"/>
              <a:gd name="connsiteY0" fmla="*/ 0 h 1509486"/>
              <a:gd name="connsiteX1" fmla="*/ 1509486 w 1509486"/>
              <a:gd name="connsiteY1" fmla="*/ 754743 h 1509486"/>
              <a:gd name="connsiteX2" fmla="*/ 754743 w 1509486"/>
              <a:gd name="connsiteY2" fmla="*/ 1509486 h 1509486"/>
              <a:gd name="connsiteX3" fmla="*/ 0 w 1509486"/>
              <a:gd name="connsiteY3" fmla="*/ 754743 h 1509486"/>
              <a:gd name="connsiteX4" fmla="*/ 754743 w 1509486"/>
              <a:gd name="connsiteY4" fmla="*/ 0 h 150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486" h="1509486">
                <a:moveTo>
                  <a:pt x="754743" y="0"/>
                </a:moveTo>
                <a:cubicBezTo>
                  <a:pt x="1171576" y="0"/>
                  <a:pt x="1509486" y="337910"/>
                  <a:pt x="1509486" y="754743"/>
                </a:cubicBezTo>
                <a:cubicBezTo>
                  <a:pt x="1509486" y="1171576"/>
                  <a:pt x="1171576" y="1509486"/>
                  <a:pt x="754743" y="1509486"/>
                </a:cubicBezTo>
                <a:cubicBezTo>
                  <a:pt x="337910" y="1509486"/>
                  <a:pt x="0" y="1171576"/>
                  <a:pt x="0" y="754743"/>
                </a:cubicBezTo>
                <a:cubicBezTo>
                  <a:pt x="0" y="337910"/>
                  <a:pt x="337910" y="0"/>
                  <a:pt x="7547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2868613" y="2301195"/>
            <a:ext cx="6454774" cy="3635148"/>
          </a:xfrm>
          <a:custGeom>
            <a:avLst/>
            <a:gdLst>
              <a:gd name="connsiteX0" fmla="*/ 0 w 6454774"/>
              <a:gd name="connsiteY0" fmla="*/ 0 h 3635148"/>
              <a:gd name="connsiteX1" fmla="*/ 6454774 w 6454774"/>
              <a:gd name="connsiteY1" fmla="*/ 0 h 3635148"/>
              <a:gd name="connsiteX2" fmla="*/ 6454774 w 6454774"/>
              <a:gd name="connsiteY2" fmla="*/ 1817574 h 3635148"/>
              <a:gd name="connsiteX3" fmla="*/ 0 w 6454774"/>
              <a:gd name="connsiteY3" fmla="*/ 3635148 h 363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4774" h="3635148">
                <a:moveTo>
                  <a:pt x="0" y="0"/>
                </a:moveTo>
                <a:lnTo>
                  <a:pt x="6454774" y="0"/>
                </a:lnTo>
                <a:lnTo>
                  <a:pt x="6454774" y="1817574"/>
                </a:lnTo>
                <a:lnTo>
                  <a:pt x="0" y="36351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51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0" y="4382903"/>
            <a:ext cx="12192000" cy="2475097"/>
          </a:xfrm>
          <a:custGeom>
            <a:avLst/>
            <a:gdLst>
              <a:gd name="connsiteX0" fmla="*/ 0 w 12192000"/>
              <a:gd name="connsiteY0" fmla="*/ 0 h 2475097"/>
              <a:gd name="connsiteX1" fmla="*/ 12192000 w 12192000"/>
              <a:gd name="connsiteY1" fmla="*/ 0 h 2475097"/>
              <a:gd name="connsiteX2" fmla="*/ 12192000 w 12192000"/>
              <a:gd name="connsiteY2" fmla="*/ 2475097 h 2475097"/>
              <a:gd name="connsiteX3" fmla="*/ 0 w 12192000"/>
              <a:gd name="connsiteY3" fmla="*/ 2475097 h 2475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5097">
                <a:moveTo>
                  <a:pt x="0" y="0"/>
                </a:moveTo>
                <a:lnTo>
                  <a:pt x="12192000" y="0"/>
                </a:lnTo>
                <a:lnTo>
                  <a:pt x="12192000" y="2475097"/>
                </a:lnTo>
                <a:lnTo>
                  <a:pt x="0" y="24750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40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0" y="0"/>
            <a:ext cx="8229601" cy="6858000"/>
          </a:xfrm>
          <a:custGeom>
            <a:avLst/>
            <a:gdLst>
              <a:gd name="connsiteX0" fmla="*/ 1482916 w 8229601"/>
              <a:gd name="connsiteY0" fmla="*/ 0 h 6858000"/>
              <a:gd name="connsiteX1" fmla="*/ 8229601 w 8229601"/>
              <a:gd name="connsiteY1" fmla="*/ 0 h 6858000"/>
              <a:gd name="connsiteX2" fmla="*/ 4626232 w 8229601"/>
              <a:gd name="connsiteY2" fmla="*/ 6858000 h 6858000"/>
              <a:gd name="connsiteX3" fmla="*/ 0 w 8229601"/>
              <a:gd name="connsiteY3" fmla="*/ 6858000 h 6858000"/>
              <a:gd name="connsiteX4" fmla="*/ 0 w 8229601"/>
              <a:gd name="connsiteY4" fmla="*/ 28257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9601" h="6858000">
                <a:moveTo>
                  <a:pt x="1482916" y="0"/>
                </a:moveTo>
                <a:lnTo>
                  <a:pt x="8229601" y="0"/>
                </a:lnTo>
                <a:lnTo>
                  <a:pt x="4626232" y="6858000"/>
                </a:lnTo>
                <a:lnTo>
                  <a:pt x="0" y="6858000"/>
                </a:lnTo>
                <a:lnTo>
                  <a:pt x="0" y="2825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53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0" y="1784802"/>
            <a:ext cx="12192000" cy="2597103"/>
          </a:xfrm>
          <a:custGeom>
            <a:avLst/>
            <a:gdLst>
              <a:gd name="connsiteX0" fmla="*/ 0 w 12192000"/>
              <a:gd name="connsiteY0" fmla="*/ 0 h 2597103"/>
              <a:gd name="connsiteX1" fmla="*/ 12192000 w 12192000"/>
              <a:gd name="connsiteY1" fmla="*/ 0 h 2597103"/>
              <a:gd name="connsiteX2" fmla="*/ 12192000 w 12192000"/>
              <a:gd name="connsiteY2" fmla="*/ 2597103 h 2597103"/>
              <a:gd name="connsiteX3" fmla="*/ 0 w 12192000"/>
              <a:gd name="connsiteY3" fmla="*/ 2597103 h 2597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97103">
                <a:moveTo>
                  <a:pt x="0" y="0"/>
                </a:moveTo>
                <a:lnTo>
                  <a:pt x="12192000" y="0"/>
                </a:lnTo>
                <a:lnTo>
                  <a:pt x="12192000" y="2597103"/>
                </a:lnTo>
                <a:lnTo>
                  <a:pt x="0" y="25971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60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7235870" y="4139071"/>
            <a:ext cx="4499520" cy="2057400"/>
          </a:xfrm>
          <a:custGeom>
            <a:avLst/>
            <a:gdLst>
              <a:gd name="connsiteX0" fmla="*/ 0 w 4499520"/>
              <a:gd name="connsiteY0" fmla="*/ 0 h 2057400"/>
              <a:gd name="connsiteX1" fmla="*/ 4499520 w 4499520"/>
              <a:gd name="connsiteY1" fmla="*/ 0 h 2057400"/>
              <a:gd name="connsiteX2" fmla="*/ 4499520 w 4499520"/>
              <a:gd name="connsiteY2" fmla="*/ 2057400 h 2057400"/>
              <a:gd name="connsiteX3" fmla="*/ 0 w 449952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9520" h="2057400">
                <a:moveTo>
                  <a:pt x="0" y="0"/>
                </a:moveTo>
                <a:lnTo>
                  <a:pt x="4499520" y="0"/>
                </a:lnTo>
                <a:lnTo>
                  <a:pt x="4499520" y="2057400"/>
                </a:lnTo>
                <a:lnTo>
                  <a:pt x="0" y="2057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456610" y="1919288"/>
            <a:ext cx="4499520" cy="2057400"/>
          </a:xfrm>
          <a:custGeom>
            <a:avLst/>
            <a:gdLst>
              <a:gd name="connsiteX0" fmla="*/ 0 w 4499520"/>
              <a:gd name="connsiteY0" fmla="*/ 0 h 2057400"/>
              <a:gd name="connsiteX1" fmla="*/ 4499520 w 4499520"/>
              <a:gd name="connsiteY1" fmla="*/ 0 h 2057400"/>
              <a:gd name="connsiteX2" fmla="*/ 4499520 w 4499520"/>
              <a:gd name="connsiteY2" fmla="*/ 2057400 h 2057400"/>
              <a:gd name="connsiteX3" fmla="*/ 0 w 449952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9520" h="2057400">
                <a:moveTo>
                  <a:pt x="0" y="0"/>
                </a:moveTo>
                <a:lnTo>
                  <a:pt x="4499520" y="0"/>
                </a:lnTo>
                <a:lnTo>
                  <a:pt x="4499520" y="2057400"/>
                </a:lnTo>
                <a:lnTo>
                  <a:pt x="0" y="2057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29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3302002" y="3738557"/>
            <a:ext cx="2743199" cy="2002970"/>
          </a:xfrm>
          <a:custGeom>
            <a:avLst/>
            <a:gdLst>
              <a:gd name="connsiteX0" fmla="*/ 2743199 w 2743199"/>
              <a:gd name="connsiteY0" fmla="*/ 0 h 2002970"/>
              <a:gd name="connsiteX1" fmla="*/ 2743199 w 2743199"/>
              <a:gd name="connsiteY1" fmla="*/ 2002970 h 2002970"/>
              <a:gd name="connsiteX2" fmla="*/ 0 w 2743199"/>
              <a:gd name="connsiteY2" fmla="*/ 2002970 h 2002970"/>
              <a:gd name="connsiteX3" fmla="*/ 0 w 2743199"/>
              <a:gd name="connsiteY3" fmla="*/ 400594 h 20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199" h="2002970">
                <a:moveTo>
                  <a:pt x="2743199" y="0"/>
                </a:moveTo>
                <a:lnTo>
                  <a:pt x="2743199" y="2002970"/>
                </a:lnTo>
                <a:lnTo>
                  <a:pt x="0" y="2002970"/>
                </a:lnTo>
                <a:lnTo>
                  <a:pt x="0" y="400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6146802" y="2188096"/>
            <a:ext cx="2743199" cy="2002970"/>
          </a:xfrm>
          <a:custGeom>
            <a:avLst/>
            <a:gdLst>
              <a:gd name="connsiteX0" fmla="*/ 2743199 w 2743199"/>
              <a:gd name="connsiteY0" fmla="*/ 0 h 2002970"/>
              <a:gd name="connsiteX1" fmla="*/ 2743199 w 2743199"/>
              <a:gd name="connsiteY1" fmla="*/ 2002970 h 2002970"/>
              <a:gd name="connsiteX2" fmla="*/ 0 w 2743199"/>
              <a:gd name="connsiteY2" fmla="*/ 2002970 h 2002970"/>
              <a:gd name="connsiteX3" fmla="*/ 0 w 2743199"/>
              <a:gd name="connsiteY3" fmla="*/ 400594 h 20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199" h="2002970">
                <a:moveTo>
                  <a:pt x="2743199" y="0"/>
                </a:moveTo>
                <a:lnTo>
                  <a:pt x="2743199" y="2002970"/>
                </a:lnTo>
                <a:lnTo>
                  <a:pt x="0" y="2002970"/>
                </a:lnTo>
                <a:lnTo>
                  <a:pt x="0" y="400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8991602" y="3793179"/>
            <a:ext cx="2743199" cy="2002970"/>
          </a:xfrm>
          <a:custGeom>
            <a:avLst/>
            <a:gdLst>
              <a:gd name="connsiteX0" fmla="*/ 2743199 w 2743199"/>
              <a:gd name="connsiteY0" fmla="*/ 0 h 2002970"/>
              <a:gd name="connsiteX1" fmla="*/ 2743199 w 2743199"/>
              <a:gd name="connsiteY1" fmla="*/ 2002970 h 2002970"/>
              <a:gd name="connsiteX2" fmla="*/ 0 w 2743199"/>
              <a:gd name="connsiteY2" fmla="*/ 2002970 h 2002970"/>
              <a:gd name="connsiteX3" fmla="*/ 0 w 2743199"/>
              <a:gd name="connsiteY3" fmla="*/ 400594 h 20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199" h="2002970">
                <a:moveTo>
                  <a:pt x="2743199" y="0"/>
                </a:moveTo>
                <a:lnTo>
                  <a:pt x="2743199" y="2002970"/>
                </a:lnTo>
                <a:lnTo>
                  <a:pt x="0" y="2002970"/>
                </a:lnTo>
                <a:lnTo>
                  <a:pt x="0" y="400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457202" y="2188096"/>
            <a:ext cx="2743199" cy="2002970"/>
          </a:xfrm>
          <a:custGeom>
            <a:avLst/>
            <a:gdLst>
              <a:gd name="connsiteX0" fmla="*/ 2743199 w 2743199"/>
              <a:gd name="connsiteY0" fmla="*/ 0 h 2002970"/>
              <a:gd name="connsiteX1" fmla="*/ 2743199 w 2743199"/>
              <a:gd name="connsiteY1" fmla="*/ 2002970 h 2002970"/>
              <a:gd name="connsiteX2" fmla="*/ 0 w 2743199"/>
              <a:gd name="connsiteY2" fmla="*/ 2002970 h 2002970"/>
              <a:gd name="connsiteX3" fmla="*/ 0 w 2743199"/>
              <a:gd name="connsiteY3" fmla="*/ 400594 h 2002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199" h="2002970">
                <a:moveTo>
                  <a:pt x="2743199" y="0"/>
                </a:moveTo>
                <a:lnTo>
                  <a:pt x="2743199" y="2002970"/>
                </a:lnTo>
                <a:lnTo>
                  <a:pt x="0" y="2002970"/>
                </a:lnTo>
                <a:lnTo>
                  <a:pt x="0" y="400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79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7" hasCustomPrompt="1"/>
          </p:nvPr>
        </p:nvSpPr>
        <p:spPr>
          <a:xfrm>
            <a:off x="9705841" y="2033588"/>
            <a:ext cx="2292440" cy="2292440"/>
          </a:xfrm>
          <a:custGeom>
            <a:avLst/>
            <a:gdLst>
              <a:gd name="connsiteX0" fmla="*/ 382081 w 2292440"/>
              <a:gd name="connsiteY0" fmla="*/ 0 h 2292440"/>
              <a:gd name="connsiteX1" fmla="*/ 2292440 w 2292440"/>
              <a:gd name="connsiteY1" fmla="*/ 0 h 2292440"/>
              <a:gd name="connsiteX2" fmla="*/ 2292440 w 2292440"/>
              <a:gd name="connsiteY2" fmla="*/ 1910359 h 2292440"/>
              <a:gd name="connsiteX3" fmla="*/ 1910359 w 2292440"/>
              <a:gd name="connsiteY3" fmla="*/ 2292440 h 2292440"/>
              <a:gd name="connsiteX4" fmla="*/ 0 w 2292440"/>
              <a:gd name="connsiteY4" fmla="*/ 2292440 h 2292440"/>
              <a:gd name="connsiteX5" fmla="*/ 0 w 2292440"/>
              <a:gd name="connsiteY5" fmla="*/ 382081 h 2292440"/>
              <a:gd name="connsiteX6" fmla="*/ 382081 w 2292440"/>
              <a:gd name="connsiteY6" fmla="*/ 0 h 229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2440" h="2292440">
                <a:moveTo>
                  <a:pt x="382081" y="0"/>
                </a:moveTo>
                <a:lnTo>
                  <a:pt x="2292440" y="0"/>
                </a:lnTo>
                <a:lnTo>
                  <a:pt x="2292440" y="1910359"/>
                </a:lnTo>
                <a:cubicBezTo>
                  <a:pt x="2292440" y="2121377"/>
                  <a:pt x="2121377" y="2292440"/>
                  <a:pt x="1910359" y="2292440"/>
                </a:cubicBezTo>
                <a:lnTo>
                  <a:pt x="0" y="2292440"/>
                </a:lnTo>
                <a:lnTo>
                  <a:pt x="0" y="382081"/>
                </a:lnTo>
                <a:cubicBezTo>
                  <a:pt x="0" y="171063"/>
                  <a:pt x="171063" y="0"/>
                  <a:pt x="382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6544972" y="2033588"/>
            <a:ext cx="2292440" cy="2292440"/>
          </a:xfrm>
          <a:custGeom>
            <a:avLst/>
            <a:gdLst>
              <a:gd name="connsiteX0" fmla="*/ 382081 w 2292440"/>
              <a:gd name="connsiteY0" fmla="*/ 0 h 2292440"/>
              <a:gd name="connsiteX1" fmla="*/ 2292440 w 2292440"/>
              <a:gd name="connsiteY1" fmla="*/ 0 h 2292440"/>
              <a:gd name="connsiteX2" fmla="*/ 2292440 w 2292440"/>
              <a:gd name="connsiteY2" fmla="*/ 1910359 h 2292440"/>
              <a:gd name="connsiteX3" fmla="*/ 1910359 w 2292440"/>
              <a:gd name="connsiteY3" fmla="*/ 2292440 h 2292440"/>
              <a:gd name="connsiteX4" fmla="*/ 0 w 2292440"/>
              <a:gd name="connsiteY4" fmla="*/ 2292440 h 2292440"/>
              <a:gd name="connsiteX5" fmla="*/ 0 w 2292440"/>
              <a:gd name="connsiteY5" fmla="*/ 382081 h 2292440"/>
              <a:gd name="connsiteX6" fmla="*/ 382081 w 2292440"/>
              <a:gd name="connsiteY6" fmla="*/ 0 h 229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2440" h="2292440">
                <a:moveTo>
                  <a:pt x="382081" y="0"/>
                </a:moveTo>
                <a:lnTo>
                  <a:pt x="2292440" y="0"/>
                </a:lnTo>
                <a:lnTo>
                  <a:pt x="2292440" y="1910359"/>
                </a:lnTo>
                <a:cubicBezTo>
                  <a:pt x="2292440" y="2121377"/>
                  <a:pt x="2121377" y="2292440"/>
                  <a:pt x="1910359" y="2292440"/>
                </a:cubicBezTo>
                <a:lnTo>
                  <a:pt x="0" y="2292440"/>
                </a:lnTo>
                <a:lnTo>
                  <a:pt x="0" y="382081"/>
                </a:lnTo>
                <a:cubicBezTo>
                  <a:pt x="0" y="171063"/>
                  <a:pt x="171063" y="0"/>
                  <a:pt x="382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3384103" y="2033588"/>
            <a:ext cx="2292440" cy="2292440"/>
          </a:xfrm>
          <a:custGeom>
            <a:avLst/>
            <a:gdLst>
              <a:gd name="connsiteX0" fmla="*/ 382081 w 2292440"/>
              <a:gd name="connsiteY0" fmla="*/ 0 h 2292440"/>
              <a:gd name="connsiteX1" fmla="*/ 2292440 w 2292440"/>
              <a:gd name="connsiteY1" fmla="*/ 0 h 2292440"/>
              <a:gd name="connsiteX2" fmla="*/ 2292440 w 2292440"/>
              <a:gd name="connsiteY2" fmla="*/ 1910359 h 2292440"/>
              <a:gd name="connsiteX3" fmla="*/ 1910359 w 2292440"/>
              <a:gd name="connsiteY3" fmla="*/ 2292440 h 2292440"/>
              <a:gd name="connsiteX4" fmla="*/ 0 w 2292440"/>
              <a:gd name="connsiteY4" fmla="*/ 2292440 h 2292440"/>
              <a:gd name="connsiteX5" fmla="*/ 0 w 2292440"/>
              <a:gd name="connsiteY5" fmla="*/ 382081 h 2292440"/>
              <a:gd name="connsiteX6" fmla="*/ 382081 w 2292440"/>
              <a:gd name="connsiteY6" fmla="*/ 0 h 229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2440" h="2292440">
                <a:moveTo>
                  <a:pt x="382081" y="0"/>
                </a:moveTo>
                <a:lnTo>
                  <a:pt x="2292440" y="0"/>
                </a:lnTo>
                <a:lnTo>
                  <a:pt x="2292440" y="1910359"/>
                </a:lnTo>
                <a:cubicBezTo>
                  <a:pt x="2292440" y="2121377"/>
                  <a:pt x="2121377" y="2292440"/>
                  <a:pt x="1910359" y="2292440"/>
                </a:cubicBezTo>
                <a:lnTo>
                  <a:pt x="0" y="2292440"/>
                </a:lnTo>
                <a:lnTo>
                  <a:pt x="0" y="382081"/>
                </a:lnTo>
                <a:cubicBezTo>
                  <a:pt x="0" y="171063"/>
                  <a:pt x="171063" y="0"/>
                  <a:pt x="382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0" y="4481846"/>
            <a:ext cx="12192000" cy="2376154"/>
          </a:xfrm>
          <a:custGeom>
            <a:avLst/>
            <a:gdLst>
              <a:gd name="connsiteX0" fmla="*/ 0 w 12192000"/>
              <a:gd name="connsiteY0" fmla="*/ 0 h 2376154"/>
              <a:gd name="connsiteX1" fmla="*/ 12192000 w 12192000"/>
              <a:gd name="connsiteY1" fmla="*/ 0 h 2376154"/>
              <a:gd name="connsiteX2" fmla="*/ 12192000 w 12192000"/>
              <a:gd name="connsiteY2" fmla="*/ 2376154 h 2376154"/>
              <a:gd name="connsiteX3" fmla="*/ 0 w 12192000"/>
              <a:gd name="connsiteY3" fmla="*/ 2376154 h 237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76154">
                <a:moveTo>
                  <a:pt x="0" y="0"/>
                </a:moveTo>
                <a:lnTo>
                  <a:pt x="12192000" y="0"/>
                </a:lnTo>
                <a:lnTo>
                  <a:pt x="12192000" y="2376154"/>
                </a:lnTo>
                <a:lnTo>
                  <a:pt x="0" y="23761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223234" y="2033588"/>
            <a:ext cx="2292440" cy="2292440"/>
          </a:xfrm>
          <a:custGeom>
            <a:avLst/>
            <a:gdLst>
              <a:gd name="connsiteX0" fmla="*/ 382081 w 2292440"/>
              <a:gd name="connsiteY0" fmla="*/ 0 h 2292440"/>
              <a:gd name="connsiteX1" fmla="*/ 2292440 w 2292440"/>
              <a:gd name="connsiteY1" fmla="*/ 0 h 2292440"/>
              <a:gd name="connsiteX2" fmla="*/ 2292440 w 2292440"/>
              <a:gd name="connsiteY2" fmla="*/ 1910359 h 2292440"/>
              <a:gd name="connsiteX3" fmla="*/ 1910359 w 2292440"/>
              <a:gd name="connsiteY3" fmla="*/ 2292440 h 2292440"/>
              <a:gd name="connsiteX4" fmla="*/ 0 w 2292440"/>
              <a:gd name="connsiteY4" fmla="*/ 2292440 h 2292440"/>
              <a:gd name="connsiteX5" fmla="*/ 0 w 2292440"/>
              <a:gd name="connsiteY5" fmla="*/ 382081 h 2292440"/>
              <a:gd name="connsiteX6" fmla="*/ 382081 w 2292440"/>
              <a:gd name="connsiteY6" fmla="*/ 0 h 229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2440" h="2292440">
                <a:moveTo>
                  <a:pt x="382081" y="0"/>
                </a:moveTo>
                <a:lnTo>
                  <a:pt x="2292440" y="0"/>
                </a:lnTo>
                <a:lnTo>
                  <a:pt x="2292440" y="1910359"/>
                </a:lnTo>
                <a:cubicBezTo>
                  <a:pt x="2292440" y="2121377"/>
                  <a:pt x="2121377" y="2292440"/>
                  <a:pt x="1910359" y="2292440"/>
                </a:cubicBezTo>
                <a:lnTo>
                  <a:pt x="0" y="2292440"/>
                </a:lnTo>
                <a:lnTo>
                  <a:pt x="0" y="382081"/>
                </a:lnTo>
                <a:cubicBezTo>
                  <a:pt x="0" y="171063"/>
                  <a:pt x="171063" y="0"/>
                  <a:pt x="3820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53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9" hasCustomPrompt="1"/>
          </p:nvPr>
        </p:nvSpPr>
        <p:spPr>
          <a:xfrm>
            <a:off x="6594248" y="0"/>
            <a:ext cx="5597752" cy="2002971"/>
          </a:xfrm>
          <a:custGeom>
            <a:avLst/>
            <a:gdLst>
              <a:gd name="connsiteX0" fmla="*/ 0 w 5597752"/>
              <a:gd name="connsiteY0" fmla="*/ 0 h 2002971"/>
              <a:gd name="connsiteX1" fmla="*/ 5597752 w 5597752"/>
              <a:gd name="connsiteY1" fmla="*/ 0 h 2002971"/>
              <a:gd name="connsiteX2" fmla="*/ 5597752 w 5597752"/>
              <a:gd name="connsiteY2" fmla="*/ 2002971 h 2002971"/>
              <a:gd name="connsiteX3" fmla="*/ 0 w 5597752"/>
              <a:gd name="connsiteY3" fmla="*/ 2002971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7752" h="2002971">
                <a:moveTo>
                  <a:pt x="0" y="0"/>
                </a:moveTo>
                <a:lnTo>
                  <a:pt x="5597752" y="0"/>
                </a:lnTo>
                <a:lnTo>
                  <a:pt x="5597752" y="2002971"/>
                </a:lnTo>
                <a:lnTo>
                  <a:pt x="0" y="200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8" hasCustomPrompt="1"/>
          </p:nvPr>
        </p:nvSpPr>
        <p:spPr>
          <a:xfrm>
            <a:off x="3403600" y="2079296"/>
            <a:ext cx="3098800" cy="2002971"/>
          </a:xfrm>
          <a:custGeom>
            <a:avLst/>
            <a:gdLst>
              <a:gd name="connsiteX0" fmla="*/ 0 w 3098800"/>
              <a:gd name="connsiteY0" fmla="*/ 0 h 2002971"/>
              <a:gd name="connsiteX1" fmla="*/ 3098800 w 3098800"/>
              <a:gd name="connsiteY1" fmla="*/ 0 h 2002971"/>
              <a:gd name="connsiteX2" fmla="*/ 3098800 w 3098800"/>
              <a:gd name="connsiteY2" fmla="*/ 2002971 h 2002971"/>
              <a:gd name="connsiteX3" fmla="*/ 0 w 3098800"/>
              <a:gd name="connsiteY3" fmla="*/ 2002971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800" h="2002971">
                <a:moveTo>
                  <a:pt x="0" y="0"/>
                </a:moveTo>
                <a:lnTo>
                  <a:pt x="3098800" y="0"/>
                </a:lnTo>
                <a:lnTo>
                  <a:pt x="3098800" y="2002971"/>
                </a:lnTo>
                <a:lnTo>
                  <a:pt x="0" y="200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7" hasCustomPrompt="1"/>
          </p:nvPr>
        </p:nvSpPr>
        <p:spPr>
          <a:xfrm>
            <a:off x="0" y="0"/>
            <a:ext cx="6502400" cy="2002971"/>
          </a:xfrm>
          <a:custGeom>
            <a:avLst/>
            <a:gdLst>
              <a:gd name="connsiteX0" fmla="*/ 0 w 6502400"/>
              <a:gd name="connsiteY0" fmla="*/ 0 h 2002971"/>
              <a:gd name="connsiteX1" fmla="*/ 6502400 w 6502400"/>
              <a:gd name="connsiteY1" fmla="*/ 0 h 2002971"/>
              <a:gd name="connsiteX2" fmla="*/ 6502400 w 6502400"/>
              <a:gd name="connsiteY2" fmla="*/ 2002971 h 2002971"/>
              <a:gd name="connsiteX3" fmla="*/ 0 w 6502400"/>
              <a:gd name="connsiteY3" fmla="*/ 2002971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2400" h="2002971">
                <a:moveTo>
                  <a:pt x="0" y="0"/>
                </a:moveTo>
                <a:lnTo>
                  <a:pt x="6502400" y="0"/>
                </a:lnTo>
                <a:lnTo>
                  <a:pt x="6502400" y="2002971"/>
                </a:lnTo>
                <a:lnTo>
                  <a:pt x="0" y="200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0" y="2079295"/>
            <a:ext cx="3311752" cy="2002971"/>
          </a:xfrm>
          <a:custGeom>
            <a:avLst/>
            <a:gdLst>
              <a:gd name="connsiteX0" fmla="*/ 0 w 3311752"/>
              <a:gd name="connsiteY0" fmla="*/ 0 h 2002971"/>
              <a:gd name="connsiteX1" fmla="*/ 3311752 w 3311752"/>
              <a:gd name="connsiteY1" fmla="*/ 0 h 2002971"/>
              <a:gd name="connsiteX2" fmla="*/ 3311752 w 3311752"/>
              <a:gd name="connsiteY2" fmla="*/ 2002971 h 2002971"/>
              <a:gd name="connsiteX3" fmla="*/ 0 w 3311752"/>
              <a:gd name="connsiteY3" fmla="*/ 2002971 h 200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1752" h="2002971">
                <a:moveTo>
                  <a:pt x="0" y="0"/>
                </a:moveTo>
                <a:lnTo>
                  <a:pt x="3311752" y="0"/>
                </a:lnTo>
                <a:lnTo>
                  <a:pt x="3311752" y="2002971"/>
                </a:lnTo>
                <a:lnTo>
                  <a:pt x="0" y="200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2786744" y="4158590"/>
            <a:ext cx="3715657" cy="2699410"/>
          </a:xfrm>
          <a:custGeom>
            <a:avLst/>
            <a:gdLst>
              <a:gd name="connsiteX0" fmla="*/ 0 w 3715657"/>
              <a:gd name="connsiteY0" fmla="*/ 0 h 2699410"/>
              <a:gd name="connsiteX1" fmla="*/ 3715657 w 3715657"/>
              <a:gd name="connsiteY1" fmla="*/ 0 h 2699410"/>
              <a:gd name="connsiteX2" fmla="*/ 3715657 w 3715657"/>
              <a:gd name="connsiteY2" fmla="*/ 2699410 h 2699410"/>
              <a:gd name="connsiteX3" fmla="*/ 0 w 3715657"/>
              <a:gd name="connsiteY3" fmla="*/ 2699410 h 2699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5657" h="2699410">
                <a:moveTo>
                  <a:pt x="0" y="0"/>
                </a:moveTo>
                <a:lnTo>
                  <a:pt x="3715657" y="0"/>
                </a:lnTo>
                <a:lnTo>
                  <a:pt x="3715657" y="2699410"/>
                </a:lnTo>
                <a:lnTo>
                  <a:pt x="0" y="26994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4" hasCustomPrompt="1"/>
          </p:nvPr>
        </p:nvSpPr>
        <p:spPr>
          <a:xfrm>
            <a:off x="6594248" y="2079295"/>
            <a:ext cx="5597752" cy="4778705"/>
          </a:xfrm>
          <a:custGeom>
            <a:avLst/>
            <a:gdLst>
              <a:gd name="connsiteX0" fmla="*/ 0 w 5597752"/>
              <a:gd name="connsiteY0" fmla="*/ 0 h 4778705"/>
              <a:gd name="connsiteX1" fmla="*/ 5597752 w 5597752"/>
              <a:gd name="connsiteY1" fmla="*/ 0 h 4778705"/>
              <a:gd name="connsiteX2" fmla="*/ 5597752 w 5597752"/>
              <a:gd name="connsiteY2" fmla="*/ 4778705 h 4778705"/>
              <a:gd name="connsiteX3" fmla="*/ 0 w 5597752"/>
              <a:gd name="connsiteY3" fmla="*/ 4778705 h 477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7752" h="4778705">
                <a:moveTo>
                  <a:pt x="0" y="0"/>
                </a:moveTo>
                <a:lnTo>
                  <a:pt x="5597752" y="0"/>
                </a:lnTo>
                <a:lnTo>
                  <a:pt x="5597752" y="4778705"/>
                </a:lnTo>
                <a:lnTo>
                  <a:pt x="0" y="4778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" y="4158590"/>
            <a:ext cx="2685143" cy="2699410"/>
          </a:xfrm>
          <a:custGeom>
            <a:avLst/>
            <a:gdLst>
              <a:gd name="connsiteX0" fmla="*/ 0 w 2685143"/>
              <a:gd name="connsiteY0" fmla="*/ 0 h 2699410"/>
              <a:gd name="connsiteX1" fmla="*/ 2685143 w 2685143"/>
              <a:gd name="connsiteY1" fmla="*/ 0 h 2699410"/>
              <a:gd name="connsiteX2" fmla="*/ 2685143 w 2685143"/>
              <a:gd name="connsiteY2" fmla="*/ 2699410 h 2699410"/>
              <a:gd name="connsiteX3" fmla="*/ 0 w 2685143"/>
              <a:gd name="connsiteY3" fmla="*/ 2699410 h 2699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5143" h="2699410">
                <a:moveTo>
                  <a:pt x="0" y="0"/>
                </a:moveTo>
                <a:lnTo>
                  <a:pt x="2685143" y="0"/>
                </a:lnTo>
                <a:lnTo>
                  <a:pt x="2685143" y="2699410"/>
                </a:lnTo>
                <a:lnTo>
                  <a:pt x="0" y="26994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352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5" hasCustomPrompt="1"/>
          </p:nvPr>
        </p:nvSpPr>
        <p:spPr>
          <a:xfrm>
            <a:off x="-1" y="-1"/>
            <a:ext cx="11233154" cy="4761906"/>
          </a:xfrm>
          <a:custGeom>
            <a:avLst/>
            <a:gdLst>
              <a:gd name="connsiteX0" fmla="*/ 0 w 11233154"/>
              <a:gd name="connsiteY0" fmla="*/ 0 h 4761906"/>
              <a:gd name="connsiteX1" fmla="*/ 11233154 w 11233154"/>
              <a:gd name="connsiteY1" fmla="*/ 0 h 4761906"/>
              <a:gd name="connsiteX2" fmla="*/ 6056948 w 11233154"/>
              <a:gd name="connsiteY2" fmla="*/ 4436838 h 4761906"/>
              <a:gd name="connsiteX3" fmla="*/ 4620207 w 11233154"/>
              <a:gd name="connsiteY3" fmla="*/ 4653269 h 4761906"/>
              <a:gd name="connsiteX4" fmla="*/ 0 w 11233154"/>
              <a:gd name="connsiteY4" fmla="*/ 959184 h 4761906"/>
              <a:gd name="connsiteX5" fmla="*/ 0 w 11233154"/>
              <a:gd name="connsiteY5" fmla="*/ 0 h 476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33154" h="4761906">
                <a:moveTo>
                  <a:pt x="0" y="0"/>
                </a:moveTo>
                <a:cubicBezTo>
                  <a:pt x="0" y="0"/>
                  <a:pt x="0" y="0"/>
                  <a:pt x="11233154" y="0"/>
                </a:cubicBezTo>
                <a:cubicBezTo>
                  <a:pt x="9643882" y="1377289"/>
                  <a:pt x="6593266" y="4018732"/>
                  <a:pt x="6056948" y="4436838"/>
                </a:cubicBezTo>
                <a:cubicBezTo>
                  <a:pt x="5328737" y="5007429"/>
                  <a:pt x="4620207" y="4653269"/>
                  <a:pt x="4620207" y="4653269"/>
                </a:cubicBezTo>
                <a:cubicBezTo>
                  <a:pt x="4620207" y="4653269"/>
                  <a:pt x="4620207" y="4653269"/>
                  <a:pt x="0" y="959184"/>
                </a:cubicBezTo>
                <a:cubicBezTo>
                  <a:pt x="0" y="959184"/>
                  <a:pt x="0" y="95918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3" hasCustomPrompt="1"/>
          </p:nvPr>
        </p:nvSpPr>
        <p:spPr>
          <a:xfrm>
            <a:off x="1796878" y="2198914"/>
            <a:ext cx="2488796" cy="2488796"/>
          </a:xfrm>
          <a:custGeom>
            <a:avLst/>
            <a:gdLst>
              <a:gd name="connsiteX0" fmla="*/ 1244398 w 2488796"/>
              <a:gd name="connsiteY0" fmla="*/ 0 h 2488796"/>
              <a:gd name="connsiteX1" fmla="*/ 2488796 w 2488796"/>
              <a:gd name="connsiteY1" fmla="*/ 1244398 h 2488796"/>
              <a:gd name="connsiteX2" fmla="*/ 1244398 w 2488796"/>
              <a:gd name="connsiteY2" fmla="*/ 2488796 h 2488796"/>
              <a:gd name="connsiteX3" fmla="*/ 0 w 2488796"/>
              <a:gd name="connsiteY3" fmla="*/ 1244398 h 2488796"/>
              <a:gd name="connsiteX4" fmla="*/ 1244398 w 2488796"/>
              <a:gd name="connsiteY4" fmla="*/ 0 h 2488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8796" h="2488796">
                <a:moveTo>
                  <a:pt x="1244398" y="0"/>
                </a:moveTo>
                <a:cubicBezTo>
                  <a:pt x="1931660" y="0"/>
                  <a:pt x="2488796" y="557136"/>
                  <a:pt x="2488796" y="1244398"/>
                </a:cubicBezTo>
                <a:cubicBezTo>
                  <a:pt x="2488796" y="1931660"/>
                  <a:pt x="1931660" y="2488796"/>
                  <a:pt x="1244398" y="2488796"/>
                </a:cubicBezTo>
                <a:cubicBezTo>
                  <a:pt x="557136" y="2488796"/>
                  <a:pt x="0" y="1931660"/>
                  <a:pt x="0" y="1244398"/>
                </a:cubicBezTo>
                <a:cubicBezTo>
                  <a:pt x="0" y="557136"/>
                  <a:pt x="557136" y="0"/>
                  <a:pt x="12443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920247" y="1722214"/>
            <a:ext cx="6057365" cy="4483870"/>
          </a:xfrm>
          <a:custGeom>
            <a:avLst/>
            <a:gdLst>
              <a:gd name="connsiteX0" fmla="*/ 0 w 6057365"/>
              <a:gd name="connsiteY0" fmla="*/ 0 h 4483870"/>
              <a:gd name="connsiteX1" fmla="*/ 6057365 w 6057365"/>
              <a:gd name="connsiteY1" fmla="*/ 0 h 4483870"/>
              <a:gd name="connsiteX2" fmla="*/ 6057365 w 6057365"/>
              <a:gd name="connsiteY2" fmla="*/ 4483870 h 4483870"/>
              <a:gd name="connsiteX3" fmla="*/ 0 w 6057365"/>
              <a:gd name="connsiteY3" fmla="*/ 4483870 h 448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365" h="4483870">
                <a:moveTo>
                  <a:pt x="0" y="0"/>
                </a:moveTo>
                <a:lnTo>
                  <a:pt x="6057365" y="0"/>
                </a:lnTo>
                <a:lnTo>
                  <a:pt x="6057365" y="4483870"/>
                </a:lnTo>
                <a:lnTo>
                  <a:pt x="0" y="44838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0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0"/>
            <a:ext cx="12192000" cy="4135214"/>
          </a:xfrm>
          <a:custGeom>
            <a:avLst/>
            <a:gdLst>
              <a:gd name="connsiteX0" fmla="*/ 0 w 12192000"/>
              <a:gd name="connsiteY0" fmla="*/ 0 h 4135214"/>
              <a:gd name="connsiteX1" fmla="*/ 12192000 w 12192000"/>
              <a:gd name="connsiteY1" fmla="*/ 0 h 4135214"/>
              <a:gd name="connsiteX2" fmla="*/ 12192000 w 12192000"/>
              <a:gd name="connsiteY2" fmla="*/ 4135214 h 4135214"/>
              <a:gd name="connsiteX3" fmla="*/ 0 w 12192000"/>
              <a:gd name="connsiteY3" fmla="*/ 4135214 h 413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35214">
                <a:moveTo>
                  <a:pt x="0" y="0"/>
                </a:moveTo>
                <a:lnTo>
                  <a:pt x="12192000" y="0"/>
                </a:lnTo>
                <a:lnTo>
                  <a:pt x="12192000" y="4135214"/>
                </a:lnTo>
                <a:lnTo>
                  <a:pt x="0" y="4135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838200" y="2206405"/>
            <a:ext cx="10515600" cy="3817024"/>
          </a:xfrm>
          <a:custGeom>
            <a:avLst/>
            <a:gdLst>
              <a:gd name="connsiteX0" fmla="*/ 0 w 10515600"/>
              <a:gd name="connsiteY0" fmla="*/ 0 h 3817024"/>
              <a:gd name="connsiteX1" fmla="*/ 10515600 w 10515600"/>
              <a:gd name="connsiteY1" fmla="*/ 0 h 3817024"/>
              <a:gd name="connsiteX2" fmla="*/ 10515600 w 10515600"/>
              <a:gd name="connsiteY2" fmla="*/ 3817024 h 3817024"/>
              <a:gd name="connsiteX3" fmla="*/ 0 w 10515600"/>
              <a:gd name="connsiteY3" fmla="*/ 3817024 h 381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3817024">
                <a:moveTo>
                  <a:pt x="0" y="0"/>
                </a:moveTo>
                <a:lnTo>
                  <a:pt x="10515600" y="0"/>
                </a:lnTo>
                <a:lnTo>
                  <a:pt x="10515600" y="3817024"/>
                </a:lnTo>
                <a:lnTo>
                  <a:pt x="0" y="3817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41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1549523" y="2281480"/>
            <a:ext cx="3769414" cy="3769414"/>
          </a:xfrm>
          <a:custGeom>
            <a:avLst/>
            <a:gdLst>
              <a:gd name="connsiteX0" fmla="*/ 1884707 w 3769414"/>
              <a:gd name="connsiteY0" fmla="*/ 0 h 3769414"/>
              <a:gd name="connsiteX1" fmla="*/ 3769414 w 3769414"/>
              <a:gd name="connsiteY1" fmla="*/ 1884707 h 3769414"/>
              <a:gd name="connsiteX2" fmla="*/ 1884707 w 3769414"/>
              <a:gd name="connsiteY2" fmla="*/ 3769414 h 3769414"/>
              <a:gd name="connsiteX3" fmla="*/ 0 w 3769414"/>
              <a:gd name="connsiteY3" fmla="*/ 1884707 h 3769414"/>
              <a:gd name="connsiteX4" fmla="*/ 1884707 w 3769414"/>
              <a:gd name="connsiteY4" fmla="*/ 0 h 3769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9414" h="3769414">
                <a:moveTo>
                  <a:pt x="1884707" y="0"/>
                </a:moveTo>
                <a:cubicBezTo>
                  <a:pt x="2925602" y="0"/>
                  <a:pt x="3769414" y="843812"/>
                  <a:pt x="3769414" y="1884707"/>
                </a:cubicBezTo>
                <a:cubicBezTo>
                  <a:pt x="3769414" y="2925602"/>
                  <a:pt x="2925602" y="3769414"/>
                  <a:pt x="1884707" y="3769414"/>
                </a:cubicBezTo>
                <a:cubicBezTo>
                  <a:pt x="843812" y="3769414"/>
                  <a:pt x="0" y="2925602"/>
                  <a:pt x="0" y="1884707"/>
                </a:cubicBezTo>
                <a:cubicBezTo>
                  <a:pt x="0" y="843812"/>
                  <a:pt x="843812" y="0"/>
                  <a:pt x="188470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C23476-D12E-49E4-9D78-6FE0591DBA1D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0" y="0"/>
            <a:ext cx="12192000" cy="3752850"/>
          </a:xfrm>
          <a:custGeom>
            <a:avLst/>
            <a:gdLst>
              <a:gd name="connsiteX0" fmla="*/ 0 w 12192000"/>
              <a:gd name="connsiteY0" fmla="*/ 0 h 3752850"/>
              <a:gd name="connsiteX1" fmla="*/ 12192000 w 12192000"/>
              <a:gd name="connsiteY1" fmla="*/ 0 h 3752850"/>
              <a:gd name="connsiteX2" fmla="*/ 12192000 w 12192000"/>
              <a:gd name="connsiteY2" fmla="*/ 3752850 h 3752850"/>
              <a:gd name="connsiteX3" fmla="*/ 0 w 12192000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52850">
                <a:moveTo>
                  <a:pt x="0" y="0"/>
                </a:moveTo>
                <a:lnTo>
                  <a:pt x="12192000" y="0"/>
                </a:lnTo>
                <a:lnTo>
                  <a:pt x="12192000" y="3752850"/>
                </a:lnTo>
                <a:lnTo>
                  <a:pt x="0" y="375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7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  <p:sldLayoutId id="2147484484" r:id="rId13"/>
    <p:sldLayoutId id="2147484485" r:id="rId14"/>
    <p:sldLayoutId id="2147484486" r:id="rId15"/>
    <p:sldLayoutId id="2147484487" r:id="rId16"/>
    <p:sldLayoutId id="2147484488" r:id="rId17"/>
    <p:sldLayoutId id="2147484489" r:id="rId18"/>
    <p:sldLayoutId id="2147484490" r:id="rId19"/>
    <p:sldLayoutId id="2147484491" r:id="rId20"/>
    <p:sldLayoutId id="2147484492" r:id="rId21"/>
    <p:sldLayoutId id="2147484493" r:id="rId22"/>
    <p:sldLayoutId id="2147484494" r:id="rId23"/>
    <p:sldLayoutId id="2147484495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4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jpeg"/><Relationship Id="rId5" Type="http://schemas.openxmlformats.org/officeDocument/2006/relationships/image" Target="../media/image12.jpg"/><Relationship Id="rId4" Type="http://schemas.openxmlformats.org/officeDocument/2006/relationships/image" Target="../media/image13.jpg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8" name="Freeform 21"/>
          <p:cNvSpPr>
            <a:spLocks/>
          </p:cNvSpPr>
          <p:nvPr/>
        </p:nvSpPr>
        <p:spPr bwMode="auto">
          <a:xfrm rot="2798719">
            <a:off x="882205" y="-1772031"/>
            <a:ext cx="6636885" cy="10531248"/>
          </a:xfrm>
          <a:custGeom>
            <a:avLst/>
            <a:gdLst>
              <a:gd name="T0" fmla="*/ 378 w 378"/>
              <a:gd name="T1" fmla="*/ 318 h 603"/>
              <a:gd name="T2" fmla="*/ 189 w 378"/>
              <a:gd name="T3" fmla="*/ 0 h 603"/>
              <a:gd name="T4" fmla="*/ 0 w 378"/>
              <a:gd name="T5" fmla="*/ 318 h 603"/>
              <a:gd name="T6" fmla="*/ 145 w 378"/>
              <a:gd name="T7" fmla="*/ 603 h 603"/>
              <a:gd name="T8" fmla="*/ 189 w 378"/>
              <a:gd name="T9" fmla="*/ 506 h 603"/>
              <a:gd name="T10" fmla="*/ 233 w 378"/>
              <a:gd name="T11" fmla="*/ 603 h 603"/>
              <a:gd name="T12" fmla="*/ 378 w 378"/>
              <a:gd name="T13" fmla="*/ 31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8" h="603">
                <a:moveTo>
                  <a:pt x="378" y="318"/>
                </a:moveTo>
                <a:cubicBezTo>
                  <a:pt x="378" y="185"/>
                  <a:pt x="293" y="68"/>
                  <a:pt x="189" y="0"/>
                </a:cubicBezTo>
                <a:cubicBezTo>
                  <a:pt x="85" y="68"/>
                  <a:pt x="0" y="185"/>
                  <a:pt x="0" y="318"/>
                </a:cubicBezTo>
                <a:cubicBezTo>
                  <a:pt x="0" y="432"/>
                  <a:pt x="66" y="533"/>
                  <a:pt x="145" y="603"/>
                </a:cubicBezTo>
                <a:cubicBezTo>
                  <a:pt x="165" y="581"/>
                  <a:pt x="181" y="546"/>
                  <a:pt x="189" y="506"/>
                </a:cubicBezTo>
                <a:cubicBezTo>
                  <a:pt x="197" y="546"/>
                  <a:pt x="213" y="581"/>
                  <a:pt x="233" y="603"/>
                </a:cubicBezTo>
                <a:cubicBezTo>
                  <a:pt x="311" y="533"/>
                  <a:pt x="378" y="432"/>
                  <a:pt x="378" y="318"/>
                </a:cubicBezTo>
              </a:path>
            </a:pathLst>
          </a:custGeom>
          <a:solidFill>
            <a:schemeClr val="bg2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/>
          <p:cNvPicPr>
            <a:picLocks noGrp="1" noChangeAspect="1"/>
          </p:cNvPicPr>
          <p:nvPr>
            <p:ph type="pic" sz="quarter" idx="22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86" b="44650"/>
          <a:stretch/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22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6" t="11872" b="36189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Health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Team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579341" y="2152963"/>
            <a:ext cx="5741031" cy="1590051"/>
            <a:chOff x="5624832" y="3961666"/>
            <a:chExt cx="5741031" cy="159005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5624832" y="4612998"/>
              <a:ext cx="5741031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software like Aldus PageMaker including versions of Lorem Ipsum.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A1031BF-8848-400B-AAB1-0554E62E3474}"/>
                </a:ext>
              </a:extLst>
            </p:cNvPr>
            <p:cNvSpPr txBox="1"/>
            <p:nvPr/>
          </p:nvSpPr>
          <p:spPr>
            <a:xfrm>
              <a:off x="5624832" y="3961666"/>
              <a:ext cx="2066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 Johnson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6456DC4-F4C4-47A6-8B4D-D9D594CCFC59}"/>
                </a:ext>
              </a:extLst>
            </p:cNvPr>
            <p:cNvSpPr txBox="1"/>
            <p:nvPr/>
          </p:nvSpPr>
          <p:spPr>
            <a:xfrm>
              <a:off x="5624832" y="4378359"/>
              <a:ext cx="11423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/ POST TITLE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980687" y="5024077"/>
            <a:ext cx="574103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has software like Aldus PageMaker including versions of Lorem Ipsum.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1031BF-8848-400B-AAB1-0554E62E3474}"/>
              </a:ext>
            </a:extLst>
          </p:cNvPr>
          <p:cNvSpPr txBox="1"/>
          <p:nvPr/>
        </p:nvSpPr>
        <p:spPr>
          <a:xfrm>
            <a:off x="4655549" y="4372745"/>
            <a:ext cx="20661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Bebas" charset="0"/>
              </a:rPr>
              <a:t>Mike Johnson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456DC4-F4C4-47A6-8B4D-D9D594CCFC59}"/>
              </a:ext>
            </a:extLst>
          </p:cNvPr>
          <p:cNvSpPr txBox="1"/>
          <p:nvPr/>
        </p:nvSpPr>
        <p:spPr>
          <a:xfrm>
            <a:off x="5579341" y="4789438"/>
            <a:ext cx="1142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Bebas" charset="0"/>
              </a:rPr>
              <a:t>/ POST TITLE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3" name="Oval 12"/>
          <p:cNvSpPr/>
          <p:nvPr/>
        </p:nvSpPr>
        <p:spPr>
          <a:xfrm>
            <a:off x="430306" y="832755"/>
            <a:ext cx="5029200" cy="5029200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036266" y="1897959"/>
            <a:ext cx="3817280" cy="2898793"/>
            <a:chOff x="909266" y="1578602"/>
            <a:chExt cx="3817280" cy="289879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F0AE9C1-E754-456F-8D43-088A2100F9D8}"/>
                </a:ext>
              </a:extLst>
            </p:cNvPr>
            <p:cNvGrpSpPr/>
            <p:nvPr/>
          </p:nvGrpSpPr>
          <p:grpSpPr>
            <a:xfrm>
              <a:off x="2312287" y="1578602"/>
              <a:ext cx="1011238" cy="1265238"/>
              <a:chOff x="6007100" y="5853113"/>
              <a:chExt cx="1011238" cy="1265238"/>
            </a:xfrm>
          </p:grpSpPr>
          <p:sp>
            <p:nvSpPr>
              <p:cNvPr id="28" name="Freeform 5">
                <a:extLst>
                  <a:ext uri="{FF2B5EF4-FFF2-40B4-BE49-F238E27FC236}">
                    <a16:creationId xmlns:a16="http://schemas.microsoft.com/office/drawing/2014/main" id="{133F26CC-2A4B-46C2-A19A-8430A6C30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0" y="6556375"/>
                <a:ext cx="427038" cy="368300"/>
              </a:xfrm>
              <a:custGeom>
                <a:avLst/>
                <a:gdLst>
                  <a:gd name="T0" fmla="*/ 0 w 4666"/>
                  <a:gd name="T1" fmla="*/ 1430 h 4039"/>
                  <a:gd name="T2" fmla="*/ 423 w 4666"/>
                  <a:gd name="T3" fmla="*/ 0 h 4039"/>
                  <a:gd name="T4" fmla="*/ 4249 w 4666"/>
                  <a:gd name="T5" fmla="*/ 0 h 4039"/>
                  <a:gd name="T6" fmla="*/ 4666 w 4666"/>
                  <a:gd name="T7" fmla="*/ 1430 h 4039"/>
                  <a:gd name="T8" fmla="*/ 2336 w 4666"/>
                  <a:gd name="T9" fmla="*/ 4039 h 4039"/>
                  <a:gd name="T10" fmla="*/ 0 w 4666"/>
                  <a:gd name="T11" fmla="*/ 1430 h 4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66" h="4039">
                    <a:moveTo>
                      <a:pt x="0" y="1430"/>
                    </a:moveTo>
                    <a:cubicBezTo>
                      <a:pt x="476" y="1123"/>
                      <a:pt x="423" y="212"/>
                      <a:pt x="423" y="0"/>
                    </a:cubicBezTo>
                    <a:cubicBezTo>
                      <a:pt x="4249" y="0"/>
                      <a:pt x="4249" y="0"/>
                      <a:pt x="4249" y="0"/>
                    </a:cubicBezTo>
                    <a:cubicBezTo>
                      <a:pt x="4249" y="212"/>
                      <a:pt x="4190" y="1123"/>
                      <a:pt x="4666" y="1430"/>
                    </a:cubicBezTo>
                    <a:cubicBezTo>
                      <a:pt x="2336" y="4039"/>
                      <a:pt x="2336" y="4039"/>
                      <a:pt x="2336" y="4039"/>
                    </a:cubicBezTo>
                    <a:lnTo>
                      <a:pt x="0" y="1430"/>
                    </a:lnTo>
                    <a:close/>
                  </a:path>
                </a:pathLst>
              </a:custGeom>
              <a:solidFill>
                <a:srgbClr val="FFD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EF2E6A05-EBA5-421C-8688-D447B1242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7300" y="6556375"/>
                <a:ext cx="388938" cy="212725"/>
              </a:xfrm>
              <a:custGeom>
                <a:avLst/>
                <a:gdLst>
                  <a:gd name="T0" fmla="*/ 3401 w 4243"/>
                  <a:gd name="T1" fmla="*/ 2338 h 2338"/>
                  <a:gd name="T2" fmla="*/ 4243 w 4243"/>
                  <a:gd name="T3" fmla="*/ 1430 h 2338"/>
                  <a:gd name="T4" fmla="*/ 3826 w 4243"/>
                  <a:gd name="T5" fmla="*/ 0 h 2338"/>
                  <a:gd name="T6" fmla="*/ 0 w 4243"/>
                  <a:gd name="T7" fmla="*/ 0 h 2338"/>
                  <a:gd name="T8" fmla="*/ 3401 w 4243"/>
                  <a:gd name="T9" fmla="*/ 2338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3" h="2338">
                    <a:moveTo>
                      <a:pt x="3401" y="2338"/>
                    </a:moveTo>
                    <a:cubicBezTo>
                      <a:pt x="4243" y="1430"/>
                      <a:pt x="4243" y="1430"/>
                      <a:pt x="4243" y="1430"/>
                    </a:cubicBezTo>
                    <a:cubicBezTo>
                      <a:pt x="3767" y="1123"/>
                      <a:pt x="3826" y="212"/>
                      <a:pt x="382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4" y="789"/>
                      <a:pt x="2090" y="2143"/>
                      <a:pt x="3401" y="2338"/>
                    </a:cubicBezTo>
                    <a:close/>
                  </a:path>
                </a:pathLst>
              </a:custGeom>
              <a:solidFill>
                <a:srgbClr val="FDC8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0AD113C1-55F9-4719-B53C-75F55A850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0463" y="6089650"/>
                <a:ext cx="544513" cy="563563"/>
              </a:xfrm>
              <a:custGeom>
                <a:avLst/>
                <a:gdLst>
                  <a:gd name="T0" fmla="*/ 5952 w 5952"/>
                  <a:gd name="T1" fmla="*/ 2339 h 6166"/>
                  <a:gd name="T2" fmla="*/ 2976 w 5952"/>
                  <a:gd name="T3" fmla="*/ 6166 h 6166"/>
                  <a:gd name="T4" fmla="*/ 0 w 5952"/>
                  <a:gd name="T5" fmla="*/ 2339 h 6166"/>
                  <a:gd name="T6" fmla="*/ 2976 w 5952"/>
                  <a:gd name="T7" fmla="*/ 0 h 6166"/>
                  <a:gd name="T8" fmla="*/ 5952 w 5952"/>
                  <a:gd name="T9" fmla="*/ 2339 h 6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2" h="6166">
                    <a:moveTo>
                      <a:pt x="5952" y="2339"/>
                    </a:moveTo>
                    <a:cubicBezTo>
                      <a:pt x="5952" y="4042"/>
                      <a:pt x="4972" y="6166"/>
                      <a:pt x="2976" y="6166"/>
                    </a:cubicBezTo>
                    <a:cubicBezTo>
                      <a:pt x="980" y="6166"/>
                      <a:pt x="0" y="4042"/>
                      <a:pt x="0" y="2339"/>
                    </a:cubicBezTo>
                    <a:cubicBezTo>
                      <a:pt x="0" y="636"/>
                      <a:pt x="1332" y="0"/>
                      <a:pt x="2976" y="0"/>
                    </a:cubicBezTo>
                    <a:cubicBezTo>
                      <a:pt x="4620" y="0"/>
                      <a:pt x="5952" y="636"/>
                      <a:pt x="5952" y="2339"/>
                    </a:cubicBezTo>
                    <a:close/>
                  </a:path>
                </a:pathLst>
              </a:custGeom>
              <a:solidFill>
                <a:srgbClr val="FFE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C9D519DE-CA51-4BEF-A94B-F1E52737A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0775" y="6330950"/>
                <a:ext cx="122238" cy="184150"/>
              </a:xfrm>
              <a:custGeom>
                <a:avLst/>
                <a:gdLst>
                  <a:gd name="T0" fmla="*/ 527 w 1329"/>
                  <a:gd name="T1" fmla="*/ 80 h 2033"/>
                  <a:gd name="T2" fmla="*/ 0 w 1329"/>
                  <a:gd name="T3" fmla="*/ 505 h 2033"/>
                  <a:gd name="T4" fmla="*/ 879 w 1329"/>
                  <a:gd name="T5" fmla="*/ 1356 h 2033"/>
                  <a:gd name="T6" fmla="*/ 527 w 1329"/>
                  <a:gd name="T7" fmla="*/ 80 h 2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9" h="2033">
                    <a:moveTo>
                      <a:pt x="527" y="80"/>
                    </a:moveTo>
                    <a:cubicBezTo>
                      <a:pt x="208" y="0"/>
                      <a:pt x="0" y="171"/>
                      <a:pt x="0" y="505"/>
                    </a:cubicBezTo>
                    <a:cubicBezTo>
                      <a:pt x="0" y="948"/>
                      <a:pt x="428" y="2033"/>
                      <a:pt x="879" y="1356"/>
                    </a:cubicBezTo>
                    <a:cubicBezTo>
                      <a:pt x="1329" y="678"/>
                      <a:pt x="527" y="80"/>
                      <a:pt x="527" y="80"/>
                    </a:cubicBezTo>
                    <a:close/>
                  </a:path>
                </a:pathLst>
              </a:custGeom>
              <a:solidFill>
                <a:srgbClr val="FFE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1A654F55-D144-401B-819A-48C973731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9725" y="6330950"/>
                <a:ext cx="133350" cy="184150"/>
              </a:xfrm>
              <a:custGeom>
                <a:avLst/>
                <a:gdLst>
                  <a:gd name="T0" fmla="*/ 876 w 1452"/>
                  <a:gd name="T1" fmla="*/ 80 h 2033"/>
                  <a:gd name="T2" fmla="*/ 1452 w 1452"/>
                  <a:gd name="T3" fmla="*/ 505 h 2033"/>
                  <a:gd name="T4" fmla="*/ 492 w 1452"/>
                  <a:gd name="T5" fmla="*/ 1356 h 2033"/>
                  <a:gd name="T6" fmla="*/ 876 w 1452"/>
                  <a:gd name="T7" fmla="*/ 80 h 2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2" h="2033">
                    <a:moveTo>
                      <a:pt x="876" y="80"/>
                    </a:moveTo>
                    <a:cubicBezTo>
                      <a:pt x="1224" y="0"/>
                      <a:pt x="1452" y="171"/>
                      <a:pt x="1452" y="505"/>
                    </a:cubicBezTo>
                    <a:cubicBezTo>
                      <a:pt x="1452" y="948"/>
                      <a:pt x="984" y="2033"/>
                      <a:pt x="492" y="1356"/>
                    </a:cubicBezTo>
                    <a:cubicBezTo>
                      <a:pt x="0" y="678"/>
                      <a:pt x="876" y="80"/>
                      <a:pt x="876" y="80"/>
                    </a:cubicBezTo>
                    <a:close/>
                  </a:path>
                </a:pathLst>
              </a:custGeom>
              <a:solidFill>
                <a:srgbClr val="FFE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9C02D3C5-95D5-457A-8E40-F7CCE0F8A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9350" y="6218238"/>
                <a:ext cx="69850" cy="163513"/>
              </a:xfrm>
              <a:custGeom>
                <a:avLst/>
                <a:gdLst>
                  <a:gd name="T0" fmla="*/ 757 w 757"/>
                  <a:gd name="T1" fmla="*/ 93 h 1793"/>
                  <a:gd name="T2" fmla="*/ 545 w 757"/>
                  <a:gd name="T3" fmla="*/ 1793 h 1793"/>
                  <a:gd name="T4" fmla="*/ 120 w 757"/>
                  <a:gd name="T5" fmla="*/ 1558 h 1793"/>
                  <a:gd name="T6" fmla="*/ 0 w 757"/>
                  <a:gd name="T7" fmla="*/ 0 h 1793"/>
                  <a:gd name="T8" fmla="*/ 757 w 757"/>
                  <a:gd name="T9" fmla="*/ 93 h 1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1793">
                    <a:moveTo>
                      <a:pt x="757" y="93"/>
                    </a:moveTo>
                    <a:cubicBezTo>
                      <a:pt x="669" y="347"/>
                      <a:pt x="545" y="1793"/>
                      <a:pt x="545" y="1793"/>
                    </a:cubicBezTo>
                    <a:cubicBezTo>
                      <a:pt x="120" y="1558"/>
                      <a:pt x="120" y="1558"/>
                      <a:pt x="120" y="155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57" y="93"/>
                    </a:lnTo>
                    <a:close/>
                  </a:path>
                </a:pathLst>
              </a:custGeom>
              <a:solidFill>
                <a:srgbClr val="7E5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1">
                <a:extLst>
                  <a:ext uri="{FF2B5EF4-FFF2-40B4-BE49-F238E27FC236}">
                    <a16:creationId xmlns:a16="http://schemas.microsoft.com/office/drawing/2014/main" id="{8AD716E9-B8F4-45E2-811B-0E0D88274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6238" y="6218238"/>
                <a:ext cx="69850" cy="163513"/>
              </a:xfrm>
              <a:custGeom>
                <a:avLst/>
                <a:gdLst>
                  <a:gd name="T0" fmla="*/ 0 w 757"/>
                  <a:gd name="T1" fmla="*/ 93 h 1793"/>
                  <a:gd name="T2" fmla="*/ 212 w 757"/>
                  <a:gd name="T3" fmla="*/ 1793 h 1793"/>
                  <a:gd name="T4" fmla="*/ 637 w 757"/>
                  <a:gd name="T5" fmla="*/ 1558 h 1793"/>
                  <a:gd name="T6" fmla="*/ 757 w 757"/>
                  <a:gd name="T7" fmla="*/ 0 h 1793"/>
                  <a:gd name="T8" fmla="*/ 0 w 757"/>
                  <a:gd name="T9" fmla="*/ 93 h 1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1793">
                    <a:moveTo>
                      <a:pt x="0" y="93"/>
                    </a:moveTo>
                    <a:cubicBezTo>
                      <a:pt x="88" y="347"/>
                      <a:pt x="212" y="1793"/>
                      <a:pt x="212" y="1793"/>
                    </a:cubicBezTo>
                    <a:cubicBezTo>
                      <a:pt x="637" y="1558"/>
                      <a:pt x="637" y="1558"/>
                      <a:pt x="637" y="1558"/>
                    </a:cubicBezTo>
                    <a:cubicBezTo>
                      <a:pt x="757" y="0"/>
                      <a:pt x="757" y="0"/>
                      <a:pt x="757" y="0"/>
                    </a:cubicBez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7E5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2">
                <a:extLst>
                  <a:ext uri="{FF2B5EF4-FFF2-40B4-BE49-F238E27FC236}">
                    <a16:creationId xmlns:a16="http://schemas.microsoft.com/office/drawing/2014/main" id="{521F1B15-493E-4DAF-BC69-C8608F5EB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0" y="6670675"/>
                <a:ext cx="1011238" cy="447675"/>
              </a:xfrm>
              <a:custGeom>
                <a:avLst/>
                <a:gdLst>
                  <a:gd name="T0" fmla="*/ 10418 w 11056"/>
                  <a:gd name="T1" fmla="*/ 4908 h 4908"/>
                  <a:gd name="T2" fmla="*/ 11056 w 11056"/>
                  <a:gd name="T3" fmla="*/ 4270 h 4908"/>
                  <a:gd name="T4" fmla="*/ 11056 w 11056"/>
                  <a:gd name="T5" fmla="*/ 2645 h 4908"/>
                  <a:gd name="T6" fmla="*/ 9436 w 11056"/>
                  <a:gd name="T7" fmla="*/ 426 h 4908"/>
                  <a:gd name="T8" fmla="*/ 8106 w 11056"/>
                  <a:gd name="T9" fmla="*/ 0 h 4908"/>
                  <a:gd name="T10" fmla="*/ 5528 w 11056"/>
                  <a:gd name="T11" fmla="*/ 1294 h 4908"/>
                  <a:gd name="T12" fmla="*/ 2950 w 11056"/>
                  <a:gd name="T13" fmla="*/ 0 h 4908"/>
                  <a:gd name="T14" fmla="*/ 1620 w 11056"/>
                  <a:gd name="T15" fmla="*/ 426 h 4908"/>
                  <a:gd name="T16" fmla="*/ 0 w 11056"/>
                  <a:gd name="T17" fmla="*/ 2645 h 4908"/>
                  <a:gd name="T18" fmla="*/ 0 w 11056"/>
                  <a:gd name="T19" fmla="*/ 4270 h 4908"/>
                  <a:gd name="T20" fmla="*/ 638 w 11056"/>
                  <a:gd name="T21" fmla="*/ 4908 h 4908"/>
                  <a:gd name="T22" fmla="*/ 10418 w 11056"/>
                  <a:gd name="T23" fmla="*/ 4908 h 4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056" h="4908">
                    <a:moveTo>
                      <a:pt x="10418" y="4908"/>
                    </a:moveTo>
                    <a:cubicBezTo>
                      <a:pt x="10770" y="4908"/>
                      <a:pt x="11056" y="4623"/>
                      <a:pt x="11056" y="4270"/>
                    </a:cubicBezTo>
                    <a:cubicBezTo>
                      <a:pt x="11056" y="2645"/>
                      <a:pt x="11056" y="2645"/>
                      <a:pt x="11056" y="2645"/>
                    </a:cubicBezTo>
                    <a:cubicBezTo>
                      <a:pt x="11056" y="1710"/>
                      <a:pt x="10327" y="711"/>
                      <a:pt x="9436" y="426"/>
                    </a:cubicBezTo>
                    <a:cubicBezTo>
                      <a:pt x="8106" y="0"/>
                      <a:pt x="8106" y="0"/>
                      <a:pt x="8106" y="0"/>
                    </a:cubicBezTo>
                    <a:cubicBezTo>
                      <a:pt x="7390" y="548"/>
                      <a:pt x="6367" y="1294"/>
                      <a:pt x="5528" y="1294"/>
                    </a:cubicBezTo>
                    <a:cubicBezTo>
                      <a:pt x="4689" y="1294"/>
                      <a:pt x="3666" y="548"/>
                      <a:pt x="2950" y="0"/>
                    </a:cubicBezTo>
                    <a:cubicBezTo>
                      <a:pt x="1620" y="426"/>
                      <a:pt x="1620" y="426"/>
                      <a:pt x="1620" y="426"/>
                    </a:cubicBezTo>
                    <a:cubicBezTo>
                      <a:pt x="729" y="711"/>
                      <a:pt x="0" y="1710"/>
                      <a:pt x="0" y="2645"/>
                    </a:cubicBezTo>
                    <a:cubicBezTo>
                      <a:pt x="0" y="4270"/>
                      <a:pt x="0" y="4270"/>
                      <a:pt x="0" y="4270"/>
                    </a:cubicBezTo>
                    <a:cubicBezTo>
                      <a:pt x="0" y="4623"/>
                      <a:pt x="286" y="4908"/>
                      <a:pt x="638" y="4908"/>
                    </a:cubicBezTo>
                    <a:lnTo>
                      <a:pt x="10418" y="4908"/>
                    </a:lnTo>
                    <a:close/>
                  </a:path>
                </a:pathLst>
              </a:custGeom>
              <a:solidFill>
                <a:srgbClr val="5279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3">
                <a:extLst>
                  <a:ext uri="{FF2B5EF4-FFF2-40B4-BE49-F238E27FC236}">
                    <a16:creationId xmlns:a16="http://schemas.microsoft.com/office/drawing/2014/main" id="{9AEC7540-8588-4BE0-9591-38E80109E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3825" y="6788150"/>
                <a:ext cx="77788" cy="77788"/>
              </a:xfrm>
              <a:custGeom>
                <a:avLst/>
                <a:gdLst>
                  <a:gd name="T0" fmla="*/ 850 w 850"/>
                  <a:gd name="T1" fmla="*/ 638 h 850"/>
                  <a:gd name="T2" fmla="*/ 638 w 850"/>
                  <a:gd name="T3" fmla="*/ 850 h 850"/>
                  <a:gd name="T4" fmla="*/ 212 w 850"/>
                  <a:gd name="T5" fmla="*/ 850 h 850"/>
                  <a:gd name="T6" fmla="*/ 0 w 850"/>
                  <a:gd name="T7" fmla="*/ 638 h 850"/>
                  <a:gd name="T8" fmla="*/ 0 w 850"/>
                  <a:gd name="T9" fmla="*/ 213 h 850"/>
                  <a:gd name="T10" fmla="*/ 212 w 850"/>
                  <a:gd name="T11" fmla="*/ 0 h 850"/>
                  <a:gd name="T12" fmla="*/ 638 w 850"/>
                  <a:gd name="T13" fmla="*/ 0 h 850"/>
                  <a:gd name="T14" fmla="*/ 850 w 850"/>
                  <a:gd name="T15" fmla="*/ 213 h 850"/>
                  <a:gd name="T16" fmla="*/ 850 w 850"/>
                  <a:gd name="T17" fmla="*/ 63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0" h="850">
                    <a:moveTo>
                      <a:pt x="850" y="638"/>
                    </a:moveTo>
                    <a:cubicBezTo>
                      <a:pt x="850" y="755"/>
                      <a:pt x="755" y="850"/>
                      <a:pt x="638" y="850"/>
                    </a:cubicBezTo>
                    <a:cubicBezTo>
                      <a:pt x="212" y="850"/>
                      <a:pt x="212" y="850"/>
                      <a:pt x="212" y="850"/>
                    </a:cubicBezTo>
                    <a:cubicBezTo>
                      <a:pt x="95" y="850"/>
                      <a:pt x="0" y="755"/>
                      <a:pt x="0" y="638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0" y="96"/>
                      <a:pt x="95" y="0"/>
                      <a:pt x="212" y="0"/>
                    </a:cubicBezTo>
                    <a:cubicBezTo>
                      <a:pt x="638" y="0"/>
                      <a:pt x="638" y="0"/>
                      <a:pt x="638" y="0"/>
                    </a:cubicBezTo>
                    <a:cubicBezTo>
                      <a:pt x="755" y="0"/>
                      <a:pt x="850" y="96"/>
                      <a:pt x="850" y="213"/>
                    </a:cubicBezTo>
                    <a:lnTo>
                      <a:pt x="850" y="638"/>
                    </a:lnTo>
                    <a:close/>
                  </a:path>
                </a:pathLst>
              </a:custGeom>
              <a:solidFill>
                <a:srgbClr val="5454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Oval 14">
                <a:extLst>
                  <a:ext uri="{FF2B5EF4-FFF2-40B4-BE49-F238E27FC236}">
                    <a16:creationId xmlns:a16="http://schemas.microsoft.com/office/drawing/2014/main" id="{5B536804-DF42-4FA8-8D54-91143032A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2875" y="6943725"/>
                <a:ext cx="39688" cy="38100"/>
              </a:xfrm>
              <a:prstGeom prst="ellipse">
                <a:avLst/>
              </a:prstGeom>
              <a:solidFill>
                <a:srgbClr val="D0D7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5">
                <a:extLst>
                  <a:ext uri="{FF2B5EF4-FFF2-40B4-BE49-F238E27FC236}">
                    <a16:creationId xmlns:a16="http://schemas.microsoft.com/office/drawing/2014/main" id="{8961988D-EFF0-467D-B9BC-E4DD350C4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6619875"/>
                <a:ext cx="252413" cy="257175"/>
              </a:xfrm>
              <a:custGeom>
                <a:avLst/>
                <a:gdLst>
                  <a:gd name="T0" fmla="*/ 2764 w 2764"/>
                  <a:gd name="T1" fmla="*/ 1854 h 2833"/>
                  <a:gd name="T2" fmla="*/ 1877 w 2764"/>
                  <a:gd name="T3" fmla="*/ 2741 h 2833"/>
                  <a:gd name="T4" fmla="*/ 1555 w 2764"/>
                  <a:gd name="T5" fmla="*/ 2716 h 2833"/>
                  <a:gd name="T6" fmla="*/ 0 w 2764"/>
                  <a:gd name="T7" fmla="*/ 578 h 2833"/>
                  <a:gd name="T8" fmla="*/ 495 w 2764"/>
                  <a:gd name="T9" fmla="*/ 83 h 2833"/>
                  <a:gd name="T10" fmla="*/ 788 w 2764"/>
                  <a:gd name="T11" fmla="*/ 75 h 2833"/>
                  <a:gd name="T12" fmla="*/ 2764 w 2764"/>
                  <a:gd name="T13" fmla="*/ 1854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4" h="2833">
                    <a:moveTo>
                      <a:pt x="2764" y="1854"/>
                    </a:moveTo>
                    <a:cubicBezTo>
                      <a:pt x="1877" y="2741"/>
                      <a:pt x="1877" y="2741"/>
                      <a:pt x="1877" y="2741"/>
                    </a:cubicBezTo>
                    <a:cubicBezTo>
                      <a:pt x="1785" y="2833"/>
                      <a:pt x="1632" y="2821"/>
                      <a:pt x="1555" y="2716"/>
                    </a:cubicBezTo>
                    <a:cubicBezTo>
                      <a:pt x="0" y="578"/>
                      <a:pt x="0" y="578"/>
                      <a:pt x="0" y="578"/>
                    </a:cubicBezTo>
                    <a:cubicBezTo>
                      <a:pt x="495" y="83"/>
                      <a:pt x="495" y="83"/>
                      <a:pt x="495" y="83"/>
                    </a:cubicBezTo>
                    <a:cubicBezTo>
                      <a:pt x="575" y="3"/>
                      <a:pt x="704" y="0"/>
                      <a:pt x="788" y="75"/>
                    </a:cubicBezTo>
                    <a:lnTo>
                      <a:pt x="2764" y="1854"/>
                    </a:lnTo>
                    <a:close/>
                  </a:path>
                </a:pathLst>
              </a:custGeom>
              <a:solidFill>
                <a:srgbClr val="475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6">
                <a:extLst>
                  <a:ext uri="{FF2B5EF4-FFF2-40B4-BE49-F238E27FC236}">
                    <a16:creationId xmlns:a16="http://schemas.microsoft.com/office/drawing/2014/main" id="{828715C2-5AAC-4519-9326-FAB674BEF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1925" y="6619875"/>
                <a:ext cx="254000" cy="257175"/>
              </a:xfrm>
              <a:custGeom>
                <a:avLst/>
                <a:gdLst>
                  <a:gd name="T0" fmla="*/ 0 w 2764"/>
                  <a:gd name="T1" fmla="*/ 1854 h 2833"/>
                  <a:gd name="T2" fmla="*/ 887 w 2764"/>
                  <a:gd name="T3" fmla="*/ 2741 h 2833"/>
                  <a:gd name="T4" fmla="*/ 1209 w 2764"/>
                  <a:gd name="T5" fmla="*/ 2716 h 2833"/>
                  <a:gd name="T6" fmla="*/ 2764 w 2764"/>
                  <a:gd name="T7" fmla="*/ 578 h 2833"/>
                  <a:gd name="T8" fmla="*/ 2269 w 2764"/>
                  <a:gd name="T9" fmla="*/ 83 h 2833"/>
                  <a:gd name="T10" fmla="*/ 1976 w 2764"/>
                  <a:gd name="T11" fmla="*/ 75 h 2833"/>
                  <a:gd name="T12" fmla="*/ 0 w 2764"/>
                  <a:gd name="T13" fmla="*/ 1854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4" h="2833">
                    <a:moveTo>
                      <a:pt x="0" y="1854"/>
                    </a:moveTo>
                    <a:cubicBezTo>
                      <a:pt x="887" y="2741"/>
                      <a:pt x="887" y="2741"/>
                      <a:pt x="887" y="2741"/>
                    </a:cubicBezTo>
                    <a:cubicBezTo>
                      <a:pt x="979" y="2833"/>
                      <a:pt x="1132" y="2821"/>
                      <a:pt x="1209" y="2716"/>
                    </a:cubicBezTo>
                    <a:cubicBezTo>
                      <a:pt x="2764" y="578"/>
                      <a:pt x="2764" y="578"/>
                      <a:pt x="2764" y="578"/>
                    </a:cubicBezTo>
                    <a:cubicBezTo>
                      <a:pt x="2269" y="83"/>
                      <a:pt x="2269" y="83"/>
                      <a:pt x="2269" y="83"/>
                    </a:cubicBezTo>
                    <a:cubicBezTo>
                      <a:pt x="2189" y="3"/>
                      <a:pt x="2060" y="0"/>
                      <a:pt x="1976" y="75"/>
                    </a:cubicBezTo>
                    <a:lnTo>
                      <a:pt x="0" y="1854"/>
                    </a:lnTo>
                    <a:close/>
                  </a:path>
                </a:pathLst>
              </a:custGeom>
              <a:solidFill>
                <a:srgbClr val="475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BF0481BB-D386-4BE2-9F8C-1D099D768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3825" y="6854825"/>
                <a:ext cx="77788" cy="263525"/>
              </a:xfrm>
              <a:custGeom>
                <a:avLst/>
                <a:gdLst>
                  <a:gd name="T0" fmla="*/ 41 w 49"/>
                  <a:gd name="T1" fmla="*/ 0 h 166"/>
                  <a:gd name="T2" fmla="*/ 24 w 49"/>
                  <a:gd name="T3" fmla="*/ 7 h 166"/>
                  <a:gd name="T4" fmla="*/ 8 w 49"/>
                  <a:gd name="T5" fmla="*/ 0 h 166"/>
                  <a:gd name="T6" fmla="*/ 0 w 49"/>
                  <a:gd name="T7" fmla="*/ 166 h 166"/>
                  <a:gd name="T8" fmla="*/ 24 w 49"/>
                  <a:gd name="T9" fmla="*/ 166 h 166"/>
                  <a:gd name="T10" fmla="*/ 49 w 49"/>
                  <a:gd name="T11" fmla="*/ 166 h 166"/>
                  <a:gd name="T12" fmla="*/ 41 w 49"/>
                  <a:gd name="T1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66">
                    <a:moveTo>
                      <a:pt x="41" y="0"/>
                    </a:moveTo>
                    <a:lnTo>
                      <a:pt x="24" y="7"/>
                    </a:lnTo>
                    <a:lnTo>
                      <a:pt x="8" y="0"/>
                    </a:lnTo>
                    <a:lnTo>
                      <a:pt x="0" y="166"/>
                    </a:lnTo>
                    <a:lnTo>
                      <a:pt x="24" y="166"/>
                    </a:lnTo>
                    <a:lnTo>
                      <a:pt x="49" y="166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5454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8">
                <a:extLst>
                  <a:ext uri="{FF2B5EF4-FFF2-40B4-BE49-F238E27FC236}">
                    <a16:creationId xmlns:a16="http://schemas.microsoft.com/office/drawing/2014/main" id="{0A71E77E-7698-4EDA-B7A5-C3F39C396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0350" y="6675438"/>
                <a:ext cx="407988" cy="441325"/>
              </a:xfrm>
              <a:custGeom>
                <a:avLst/>
                <a:gdLst>
                  <a:gd name="T0" fmla="*/ 3902 w 4465"/>
                  <a:gd name="T1" fmla="*/ 4846 h 4846"/>
                  <a:gd name="T2" fmla="*/ 4465 w 4465"/>
                  <a:gd name="T3" fmla="*/ 4215 h 4846"/>
                  <a:gd name="T4" fmla="*/ 4465 w 4465"/>
                  <a:gd name="T5" fmla="*/ 2590 h 4846"/>
                  <a:gd name="T6" fmla="*/ 2845 w 4465"/>
                  <a:gd name="T7" fmla="*/ 371 h 4846"/>
                  <a:gd name="T8" fmla="*/ 1685 w 4465"/>
                  <a:gd name="T9" fmla="*/ 0 h 4846"/>
                  <a:gd name="T10" fmla="*/ 1685 w 4465"/>
                  <a:gd name="T11" fmla="*/ 0 h 4846"/>
                  <a:gd name="T12" fmla="*/ 0 w 4465"/>
                  <a:gd name="T13" fmla="*/ 4846 h 4846"/>
                  <a:gd name="T14" fmla="*/ 3902 w 4465"/>
                  <a:gd name="T15" fmla="*/ 4846 h 4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65" h="4846">
                    <a:moveTo>
                      <a:pt x="3902" y="4846"/>
                    </a:moveTo>
                    <a:cubicBezTo>
                      <a:pt x="4218" y="4808"/>
                      <a:pt x="4465" y="4542"/>
                      <a:pt x="4465" y="4215"/>
                    </a:cubicBezTo>
                    <a:cubicBezTo>
                      <a:pt x="4465" y="2590"/>
                      <a:pt x="4465" y="2590"/>
                      <a:pt x="4465" y="2590"/>
                    </a:cubicBezTo>
                    <a:cubicBezTo>
                      <a:pt x="4465" y="1655"/>
                      <a:pt x="3736" y="656"/>
                      <a:pt x="2845" y="371"/>
                    </a:cubicBezTo>
                    <a:cubicBezTo>
                      <a:pt x="1685" y="0"/>
                      <a:pt x="1685" y="0"/>
                      <a:pt x="1685" y="0"/>
                    </a:cubicBezTo>
                    <a:cubicBezTo>
                      <a:pt x="1685" y="0"/>
                      <a:pt x="1685" y="0"/>
                      <a:pt x="1685" y="0"/>
                    </a:cubicBezTo>
                    <a:cubicBezTo>
                      <a:pt x="0" y="4846"/>
                      <a:pt x="0" y="4846"/>
                      <a:pt x="0" y="4846"/>
                    </a:cubicBezTo>
                    <a:cubicBezTo>
                      <a:pt x="3902" y="4846"/>
                      <a:pt x="3902" y="4846"/>
                      <a:pt x="3902" y="4846"/>
                    </a:cubicBezTo>
                    <a:close/>
                  </a:path>
                </a:pathLst>
              </a:custGeom>
              <a:solidFill>
                <a:srgbClr val="E4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9">
                <a:extLst>
                  <a:ext uri="{FF2B5EF4-FFF2-40B4-BE49-F238E27FC236}">
                    <a16:creationId xmlns:a16="http://schemas.microsoft.com/office/drawing/2014/main" id="{06CE3B78-ED8B-445A-B34E-B6E662DFA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7100" y="6675438"/>
                <a:ext cx="407988" cy="441325"/>
              </a:xfrm>
              <a:custGeom>
                <a:avLst/>
                <a:gdLst>
                  <a:gd name="T0" fmla="*/ 2779 w 4465"/>
                  <a:gd name="T1" fmla="*/ 0 h 4846"/>
                  <a:gd name="T2" fmla="*/ 2779 w 4465"/>
                  <a:gd name="T3" fmla="*/ 0 h 4846"/>
                  <a:gd name="T4" fmla="*/ 1620 w 4465"/>
                  <a:gd name="T5" fmla="*/ 371 h 4846"/>
                  <a:gd name="T6" fmla="*/ 0 w 4465"/>
                  <a:gd name="T7" fmla="*/ 2590 h 4846"/>
                  <a:gd name="T8" fmla="*/ 0 w 4465"/>
                  <a:gd name="T9" fmla="*/ 4215 h 4846"/>
                  <a:gd name="T10" fmla="*/ 563 w 4465"/>
                  <a:gd name="T11" fmla="*/ 4846 h 4846"/>
                  <a:gd name="T12" fmla="*/ 4465 w 4465"/>
                  <a:gd name="T13" fmla="*/ 4846 h 4846"/>
                  <a:gd name="T14" fmla="*/ 2779 w 4465"/>
                  <a:gd name="T15" fmla="*/ 0 h 4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65" h="4846">
                    <a:moveTo>
                      <a:pt x="2779" y="0"/>
                    </a:moveTo>
                    <a:cubicBezTo>
                      <a:pt x="2779" y="0"/>
                      <a:pt x="2779" y="0"/>
                      <a:pt x="2779" y="0"/>
                    </a:cubicBezTo>
                    <a:cubicBezTo>
                      <a:pt x="1620" y="371"/>
                      <a:pt x="1620" y="371"/>
                      <a:pt x="1620" y="371"/>
                    </a:cubicBezTo>
                    <a:cubicBezTo>
                      <a:pt x="729" y="656"/>
                      <a:pt x="0" y="1655"/>
                      <a:pt x="0" y="2590"/>
                    </a:cubicBezTo>
                    <a:cubicBezTo>
                      <a:pt x="0" y="4215"/>
                      <a:pt x="0" y="4215"/>
                      <a:pt x="0" y="4215"/>
                    </a:cubicBezTo>
                    <a:cubicBezTo>
                      <a:pt x="0" y="4542"/>
                      <a:pt x="247" y="4808"/>
                      <a:pt x="563" y="4846"/>
                    </a:cubicBezTo>
                    <a:cubicBezTo>
                      <a:pt x="4465" y="4846"/>
                      <a:pt x="4465" y="4846"/>
                      <a:pt x="4465" y="4846"/>
                    </a:cubicBezTo>
                    <a:lnTo>
                      <a:pt x="2779" y="0"/>
                    </a:lnTo>
                    <a:close/>
                  </a:path>
                </a:pathLst>
              </a:custGeom>
              <a:solidFill>
                <a:srgbClr val="E4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20">
                <a:extLst>
                  <a:ext uri="{FF2B5EF4-FFF2-40B4-BE49-F238E27FC236}">
                    <a16:creationId xmlns:a16="http://schemas.microsoft.com/office/drawing/2014/main" id="{54CCB7F2-8E09-4C2F-8DF3-6D5045732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438" y="6672263"/>
                <a:ext cx="247650" cy="446088"/>
              </a:xfrm>
              <a:custGeom>
                <a:avLst/>
                <a:gdLst>
                  <a:gd name="T0" fmla="*/ 1013 w 2714"/>
                  <a:gd name="T1" fmla="*/ 0 h 4890"/>
                  <a:gd name="T2" fmla="*/ 109 w 2714"/>
                  <a:gd name="T3" fmla="*/ 1094 h 4890"/>
                  <a:gd name="T4" fmla="*/ 151 w 2714"/>
                  <a:gd name="T5" fmla="*/ 1410 h 4890"/>
                  <a:gd name="T6" fmla="*/ 588 w 2714"/>
                  <a:gd name="T7" fmla="*/ 1701 h 4890"/>
                  <a:gd name="T8" fmla="*/ 83 w 2714"/>
                  <a:gd name="T9" fmla="*/ 2206 h 4890"/>
                  <a:gd name="T10" fmla="*/ 65 w 2714"/>
                  <a:gd name="T11" fmla="*/ 2487 h 4890"/>
                  <a:gd name="T12" fmla="*/ 1438 w 2714"/>
                  <a:gd name="T13" fmla="*/ 4890 h 4890"/>
                  <a:gd name="T14" fmla="*/ 2714 w 2714"/>
                  <a:gd name="T15" fmla="*/ 4883 h 4890"/>
                  <a:gd name="T16" fmla="*/ 1013 w 2714"/>
                  <a:gd name="T17" fmla="*/ 0 h 4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14" h="4890">
                    <a:moveTo>
                      <a:pt x="1013" y="0"/>
                    </a:moveTo>
                    <a:cubicBezTo>
                      <a:pt x="109" y="1094"/>
                      <a:pt x="109" y="1094"/>
                      <a:pt x="109" y="1094"/>
                    </a:cubicBezTo>
                    <a:cubicBezTo>
                      <a:pt x="25" y="1190"/>
                      <a:pt x="45" y="1339"/>
                      <a:pt x="151" y="1410"/>
                    </a:cubicBezTo>
                    <a:cubicBezTo>
                      <a:pt x="588" y="1701"/>
                      <a:pt x="588" y="1701"/>
                      <a:pt x="588" y="1701"/>
                    </a:cubicBezTo>
                    <a:cubicBezTo>
                      <a:pt x="83" y="2206"/>
                      <a:pt x="83" y="2206"/>
                      <a:pt x="83" y="2206"/>
                    </a:cubicBezTo>
                    <a:cubicBezTo>
                      <a:pt x="7" y="2282"/>
                      <a:pt x="0" y="2402"/>
                      <a:pt x="65" y="2487"/>
                    </a:cubicBezTo>
                    <a:cubicBezTo>
                      <a:pt x="1438" y="4890"/>
                      <a:pt x="1438" y="4890"/>
                      <a:pt x="1438" y="4890"/>
                    </a:cubicBezTo>
                    <a:cubicBezTo>
                      <a:pt x="2714" y="4883"/>
                      <a:pt x="2714" y="4883"/>
                      <a:pt x="2714" y="4883"/>
                    </a:cubicBezTo>
                    <a:lnTo>
                      <a:pt x="1013" y="0"/>
                    </a:lnTo>
                    <a:close/>
                  </a:path>
                </a:pathLst>
              </a:custGeom>
              <a:solidFill>
                <a:srgbClr val="D0D7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1">
                <a:extLst>
                  <a:ext uri="{FF2B5EF4-FFF2-40B4-BE49-F238E27FC236}">
                    <a16:creationId xmlns:a16="http://schemas.microsoft.com/office/drawing/2014/main" id="{FA305C80-4503-4067-AF4F-45F86737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0350" y="6672263"/>
                <a:ext cx="247650" cy="446088"/>
              </a:xfrm>
              <a:custGeom>
                <a:avLst/>
                <a:gdLst>
                  <a:gd name="T0" fmla="*/ 1701 w 2714"/>
                  <a:gd name="T1" fmla="*/ 0 h 4890"/>
                  <a:gd name="T2" fmla="*/ 2605 w 2714"/>
                  <a:gd name="T3" fmla="*/ 1094 h 4890"/>
                  <a:gd name="T4" fmla="*/ 2563 w 2714"/>
                  <a:gd name="T5" fmla="*/ 1410 h 4890"/>
                  <a:gd name="T6" fmla="*/ 2126 w 2714"/>
                  <a:gd name="T7" fmla="*/ 1701 h 4890"/>
                  <a:gd name="T8" fmla="*/ 2631 w 2714"/>
                  <a:gd name="T9" fmla="*/ 2206 h 4890"/>
                  <a:gd name="T10" fmla="*/ 2648 w 2714"/>
                  <a:gd name="T11" fmla="*/ 2487 h 4890"/>
                  <a:gd name="T12" fmla="*/ 1276 w 2714"/>
                  <a:gd name="T13" fmla="*/ 4890 h 4890"/>
                  <a:gd name="T14" fmla="*/ 0 w 2714"/>
                  <a:gd name="T15" fmla="*/ 4883 h 4890"/>
                  <a:gd name="T16" fmla="*/ 1701 w 2714"/>
                  <a:gd name="T17" fmla="*/ 0 h 4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14" h="4890">
                    <a:moveTo>
                      <a:pt x="1701" y="0"/>
                    </a:moveTo>
                    <a:cubicBezTo>
                      <a:pt x="2605" y="1094"/>
                      <a:pt x="2605" y="1094"/>
                      <a:pt x="2605" y="1094"/>
                    </a:cubicBezTo>
                    <a:cubicBezTo>
                      <a:pt x="2689" y="1190"/>
                      <a:pt x="2669" y="1339"/>
                      <a:pt x="2563" y="1410"/>
                    </a:cubicBezTo>
                    <a:cubicBezTo>
                      <a:pt x="2126" y="1701"/>
                      <a:pt x="2126" y="1701"/>
                      <a:pt x="2126" y="1701"/>
                    </a:cubicBezTo>
                    <a:cubicBezTo>
                      <a:pt x="2631" y="2206"/>
                      <a:pt x="2631" y="2206"/>
                      <a:pt x="2631" y="2206"/>
                    </a:cubicBezTo>
                    <a:cubicBezTo>
                      <a:pt x="2707" y="2282"/>
                      <a:pt x="2714" y="2402"/>
                      <a:pt x="2648" y="2487"/>
                    </a:cubicBezTo>
                    <a:cubicBezTo>
                      <a:pt x="1276" y="4890"/>
                      <a:pt x="1276" y="4890"/>
                      <a:pt x="1276" y="4890"/>
                    </a:cubicBezTo>
                    <a:cubicBezTo>
                      <a:pt x="0" y="4883"/>
                      <a:pt x="0" y="4883"/>
                      <a:pt x="0" y="4883"/>
                    </a:cubicBezTo>
                    <a:lnTo>
                      <a:pt x="1701" y="0"/>
                    </a:lnTo>
                    <a:close/>
                  </a:path>
                </a:pathLst>
              </a:custGeom>
              <a:solidFill>
                <a:srgbClr val="D0D7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2">
                <a:extLst>
                  <a:ext uri="{FF2B5EF4-FFF2-40B4-BE49-F238E27FC236}">
                    <a16:creationId xmlns:a16="http://schemas.microsoft.com/office/drawing/2014/main" id="{5C39A6CA-C7A6-4298-A8E4-CD8083415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413" y="5853113"/>
                <a:ext cx="582613" cy="373063"/>
              </a:xfrm>
              <a:custGeom>
                <a:avLst/>
                <a:gdLst>
                  <a:gd name="T0" fmla="*/ 6378 w 6378"/>
                  <a:gd name="T1" fmla="*/ 4082 h 4082"/>
                  <a:gd name="T2" fmla="*/ 0 w 6378"/>
                  <a:gd name="T3" fmla="*/ 4082 h 4082"/>
                  <a:gd name="T4" fmla="*/ 0 w 6378"/>
                  <a:gd name="T5" fmla="*/ 1020 h 4082"/>
                  <a:gd name="T6" fmla="*/ 6378 w 6378"/>
                  <a:gd name="T7" fmla="*/ 1020 h 4082"/>
                  <a:gd name="T8" fmla="*/ 6378 w 6378"/>
                  <a:gd name="T9" fmla="*/ 4082 h 4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8" h="4082">
                    <a:moveTo>
                      <a:pt x="6378" y="4082"/>
                    </a:moveTo>
                    <a:cubicBezTo>
                      <a:pt x="4252" y="4082"/>
                      <a:pt x="2126" y="4082"/>
                      <a:pt x="0" y="4082"/>
                    </a:cubicBezTo>
                    <a:cubicBezTo>
                      <a:pt x="0" y="2948"/>
                      <a:pt x="0" y="2154"/>
                      <a:pt x="0" y="1020"/>
                    </a:cubicBezTo>
                    <a:cubicBezTo>
                      <a:pt x="2003" y="0"/>
                      <a:pt x="4375" y="0"/>
                      <a:pt x="6378" y="1020"/>
                    </a:cubicBezTo>
                    <a:cubicBezTo>
                      <a:pt x="6378" y="2154"/>
                      <a:pt x="6378" y="2948"/>
                      <a:pt x="6378" y="4082"/>
                    </a:cubicBezTo>
                    <a:close/>
                  </a:path>
                </a:pathLst>
              </a:custGeom>
              <a:solidFill>
                <a:srgbClr val="E4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909266" y="2984678"/>
              <a:ext cx="3817280" cy="1492717"/>
              <a:chOff x="909266" y="2984678"/>
              <a:chExt cx="3817280" cy="149271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546564" y="2984678"/>
                <a:ext cx="2542684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Team</a:t>
                </a:r>
                <a:endParaRPr lang="en-US" sz="3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B0FD115-CAB7-4410-8621-DA87C2448A49}"/>
                  </a:ext>
                </a:extLst>
              </p:cNvPr>
              <p:cNvSpPr/>
              <p:nvPr/>
            </p:nvSpPr>
            <p:spPr>
              <a:xfrm>
                <a:off x="909266" y="3538676"/>
                <a:ext cx="3817280" cy="938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make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a type specimen book. It has software like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Aldus.</a:t>
                </a:r>
                <a:endPara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Placeholder 129"/>
          <p:cNvPicPr>
            <a:picLocks noGrp="1" noChangeAspect="1"/>
          </p:cNvPicPr>
          <p:nvPr>
            <p:ph type="pic" sz="quarter" idx="2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" r="4358"/>
          <a:stretch>
            <a:fillRect/>
          </a:stretch>
        </p:blipFill>
        <p:spPr/>
      </p:pic>
      <p:pic>
        <p:nvPicPr>
          <p:cNvPr id="131" name="Picture Placeholder 130"/>
          <p:cNvPicPr>
            <a:picLocks noGrp="1" noChangeAspect="1"/>
          </p:cNvPicPr>
          <p:nvPr>
            <p:ph type="pic" sz="quarter" idx="2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" r="4358"/>
          <a:stretch>
            <a:fillRect/>
          </a:stretch>
        </p:blipFill>
        <p:spPr/>
      </p:pic>
      <p:pic>
        <p:nvPicPr>
          <p:cNvPr id="132" name="Picture Placeholder 131"/>
          <p:cNvPicPr>
            <a:picLocks noGrp="1" noChangeAspect="1"/>
          </p:cNvPicPr>
          <p:nvPr>
            <p:ph type="pic" sz="quarter" idx="22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r="4445"/>
          <a:stretch>
            <a:fillRect/>
          </a:stretch>
        </p:blipFill>
        <p:spPr/>
      </p:pic>
      <p:pic>
        <p:nvPicPr>
          <p:cNvPr id="129" name="Picture Placeholder 128"/>
          <p:cNvPicPr>
            <a:picLocks noGrp="1" noChangeAspect="1"/>
          </p:cNvPicPr>
          <p:nvPr>
            <p:ph type="pic" sz="quarter" idx="22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" r="427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Health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3418116" y="2322908"/>
            <a:ext cx="251096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9012650" y="2322907"/>
            <a:ext cx="251096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6262916" y="4388331"/>
            <a:ext cx="251096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573316" y="4388330"/>
            <a:ext cx="251096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/>
          <p:cNvPicPr>
            <a:picLocks noGrp="1" noChangeAspect="1"/>
          </p:cNvPicPr>
          <p:nvPr>
            <p:ph type="pic" sz="quarter" idx="22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40" b="39140"/>
          <a:stretch>
            <a:fillRect/>
          </a:stretch>
        </p:blipFill>
        <p:spPr/>
      </p:pic>
      <p:sp>
        <p:nvSpPr>
          <p:cNvPr id="12" name="Rectangle 11"/>
          <p:cNvSpPr/>
          <p:nvPr/>
        </p:nvSpPr>
        <p:spPr>
          <a:xfrm>
            <a:off x="0" y="4481846"/>
            <a:ext cx="12192000" cy="2376154"/>
          </a:xfrm>
          <a:prstGeom prst="rect">
            <a:avLst/>
          </a:prstGeom>
          <a:solidFill>
            <a:schemeClr val="accent6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22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9705841" y="2033588"/>
            <a:ext cx="2292440" cy="2292440"/>
          </a:xfrm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2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3384103" y="2033588"/>
            <a:ext cx="2292440" cy="2292440"/>
          </a:xfr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22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223234" y="2033588"/>
            <a:ext cx="2292440" cy="2292440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Health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pic>
        <p:nvPicPr>
          <p:cNvPr id="22" name="Picture Placeholder 21"/>
          <p:cNvPicPr>
            <a:picLocks noGrp="1" noChangeAspect="1"/>
          </p:cNvPicPr>
          <p:nvPr>
            <p:ph type="pic" sz="quarter" idx="22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544972" y="2033588"/>
            <a:ext cx="2292440" cy="2292440"/>
          </a:xfr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1490784" y="5199249"/>
            <a:ext cx="9210432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22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5" b="21265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22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r="10952"/>
          <a:stretch>
            <a:fillRect/>
          </a:stretch>
        </p:blipFill>
        <p:spPr/>
      </p:pic>
      <p:sp>
        <p:nvSpPr>
          <p:cNvPr id="15" name="Rectangle 14"/>
          <p:cNvSpPr/>
          <p:nvPr/>
        </p:nvSpPr>
        <p:spPr>
          <a:xfrm>
            <a:off x="6594248" y="2079295"/>
            <a:ext cx="5597752" cy="4778705"/>
          </a:xfrm>
          <a:prstGeom prst="rect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/>
          <p:cNvGrpSpPr/>
          <p:nvPr/>
        </p:nvGrpSpPr>
        <p:grpSpPr>
          <a:xfrm>
            <a:off x="7716887" y="2698757"/>
            <a:ext cx="3352475" cy="3539781"/>
            <a:chOff x="7172650" y="1623026"/>
            <a:chExt cx="3352475" cy="353978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B0FD115-CAB7-4410-8621-DA87C2448A49}"/>
                </a:ext>
              </a:extLst>
            </p:cNvPr>
            <p:cNvSpPr/>
            <p:nvPr/>
          </p:nvSpPr>
          <p:spPr>
            <a:xfrm>
              <a:off x="7172650" y="2813446"/>
              <a:ext cx="3352475" cy="23493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7172650" y="1623026"/>
              <a:ext cx="3047629" cy="12824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Health</a:t>
              </a:r>
              <a:r>
                <a:rPr lang="en-US" sz="54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4500"/>
                </a:lnSpc>
              </a:pPr>
              <a:r>
                <a:rPr lang="en-US" sz="54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Portfolio</a:t>
              </a:r>
              <a:endParaRPr 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22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" b="1511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22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36" b="26936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2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6" b="4626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22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" r="2468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22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6" r="1690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2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1" t="42669" r="28019" b="39537"/>
          <a:stretch/>
        </p:blipFill>
        <p:spPr/>
      </p:pic>
      <p:sp>
        <p:nvSpPr>
          <p:cNvPr id="8" name="Oval 7"/>
          <p:cNvSpPr/>
          <p:nvPr/>
        </p:nvSpPr>
        <p:spPr>
          <a:xfrm>
            <a:off x="1641519" y="2043555"/>
            <a:ext cx="2799514" cy="27995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22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32C2B1-2C5C-4529-9E19-F2719B3B84C1}"/>
              </a:ext>
            </a:extLst>
          </p:cNvPr>
          <p:cNvSpPr/>
          <p:nvPr/>
        </p:nvSpPr>
        <p:spPr>
          <a:xfrm>
            <a:off x="6741614" y="4188016"/>
            <a:ext cx="4562928" cy="995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specimen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book. It has software like Aldus PageMaker including versions of Lorem Ipsum.</a:t>
            </a:r>
          </a:p>
        </p:txBody>
      </p:sp>
      <p:sp>
        <p:nvSpPr>
          <p:cNvPr id="7" name="Rectangle 6"/>
          <p:cNvSpPr/>
          <p:nvPr/>
        </p:nvSpPr>
        <p:spPr>
          <a:xfrm>
            <a:off x="8678503" y="3185122"/>
            <a:ext cx="2626039" cy="99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200" b="1" dirty="0">
                <a:latin typeface="Roboto Slab" pitchFamily="2" charset="0"/>
                <a:ea typeface="Roboto Slab" pitchFamily="2" charset="0"/>
              </a:rPr>
              <a:t>Map Project </a:t>
            </a:r>
            <a:endParaRPr lang="en-US" sz="3200" b="1" dirty="0" smtClean="0">
              <a:latin typeface="Roboto Slab" pitchFamily="2" charset="0"/>
              <a:ea typeface="Roboto Slab" pitchFamily="2" charset="0"/>
            </a:endParaRPr>
          </a:p>
          <a:p>
            <a:pPr algn="r">
              <a:lnSpc>
                <a:spcPts val="3500"/>
              </a:lnSpc>
            </a:pPr>
            <a:r>
              <a:rPr lang="en-US" sz="3200" b="1" dirty="0" smtClean="0">
                <a:latin typeface="Roboto Slab" pitchFamily="2" charset="0"/>
                <a:ea typeface="Roboto Slab" pitchFamily="2" charset="0"/>
              </a:rPr>
              <a:t>Location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reeform 21"/>
          <p:cNvSpPr>
            <a:spLocks/>
          </p:cNvSpPr>
          <p:nvPr/>
        </p:nvSpPr>
        <p:spPr bwMode="auto">
          <a:xfrm rot="3252463">
            <a:off x="-2323252" y="-3075431"/>
            <a:ext cx="7955009" cy="12622814"/>
          </a:xfrm>
          <a:custGeom>
            <a:avLst/>
            <a:gdLst>
              <a:gd name="T0" fmla="*/ 378 w 378"/>
              <a:gd name="T1" fmla="*/ 318 h 603"/>
              <a:gd name="T2" fmla="*/ 189 w 378"/>
              <a:gd name="T3" fmla="*/ 0 h 603"/>
              <a:gd name="T4" fmla="*/ 0 w 378"/>
              <a:gd name="T5" fmla="*/ 318 h 603"/>
              <a:gd name="T6" fmla="*/ 145 w 378"/>
              <a:gd name="T7" fmla="*/ 603 h 603"/>
              <a:gd name="T8" fmla="*/ 189 w 378"/>
              <a:gd name="T9" fmla="*/ 506 h 603"/>
              <a:gd name="T10" fmla="*/ 233 w 378"/>
              <a:gd name="T11" fmla="*/ 603 h 603"/>
              <a:gd name="T12" fmla="*/ 378 w 378"/>
              <a:gd name="T13" fmla="*/ 31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8" h="603">
                <a:moveTo>
                  <a:pt x="378" y="318"/>
                </a:moveTo>
                <a:cubicBezTo>
                  <a:pt x="378" y="185"/>
                  <a:pt x="293" y="68"/>
                  <a:pt x="189" y="0"/>
                </a:cubicBezTo>
                <a:cubicBezTo>
                  <a:pt x="85" y="68"/>
                  <a:pt x="0" y="185"/>
                  <a:pt x="0" y="318"/>
                </a:cubicBezTo>
                <a:cubicBezTo>
                  <a:pt x="0" y="432"/>
                  <a:pt x="66" y="533"/>
                  <a:pt x="145" y="603"/>
                </a:cubicBezTo>
                <a:cubicBezTo>
                  <a:pt x="165" y="581"/>
                  <a:pt x="181" y="546"/>
                  <a:pt x="189" y="506"/>
                </a:cubicBezTo>
                <a:cubicBezTo>
                  <a:pt x="197" y="546"/>
                  <a:pt x="213" y="581"/>
                  <a:pt x="233" y="603"/>
                </a:cubicBezTo>
                <a:cubicBezTo>
                  <a:pt x="311" y="533"/>
                  <a:pt x="378" y="432"/>
                  <a:pt x="378" y="318"/>
                </a:cubicBez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656469" y="2913743"/>
            <a:ext cx="2879063" cy="1030515"/>
            <a:chOff x="4656468" y="2944520"/>
            <a:chExt cx="2879063" cy="1030515"/>
          </a:xfrm>
        </p:grpSpPr>
        <p:sp>
          <p:nvSpPr>
            <p:cNvPr id="3" name="TextBox 2"/>
            <p:cNvSpPr txBox="1"/>
            <p:nvPr/>
          </p:nvSpPr>
          <p:spPr>
            <a:xfrm>
              <a:off x="4867137" y="3105834"/>
              <a:ext cx="245772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</a:t>
              </a:r>
              <a:r>
                <a:rPr lang="en-US" sz="4000" b="1" dirty="0" smtClean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END</a:t>
              </a:r>
              <a:endParaRPr lang="en-US" sz="4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656468" y="2944520"/>
              <a:ext cx="2879063" cy="103051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Slide Number Placeholder 8">
            <a:extLst>
              <a:ext uri="{FF2B5EF4-FFF2-40B4-BE49-F238E27FC236}">
                <a16:creationId xmlns:a16="http://schemas.microsoft.com/office/drawing/2014/main" id="{87BE08AA-533C-4C35-8DA8-B27EFD680F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87" b="2468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7" name="Freeform 5"/>
          <p:cNvSpPr>
            <a:spLocks/>
          </p:cNvSpPr>
          <p:nvPr/>
        </p:nvSpPr>
        <p:spPr bwMode="auto">
          <a:xfrm>
            <a:off x="0" y="0"/>
            <a:ext cx="5822144" cy="4395190"/>
          </a:xfrm>
          <a:custGeom>
            <a:avLst/>
            <a:gdLst>
              <a:gd name="T0" fmla="*/ 0 w 3610"/>
              <a:gd name="T1" fmla="*/ 0 h 2730"/>
              <a:gd name="T2" fmla="*/ 0 w 3610"/>
              <a:gd name="T3" fmla="*/ 1356 h 2730"/>
              <a:gd name="T4" fmla="*/ 1846 w 3610"/>
              <a:gd name="T5" fmla="*/ 2244 h 2730"/>
              <a:gd name="T6" fmla="*/ 3610 w 3610"/>
              <a:gd name="T7" fmla="*/ 0 h 2730"/>
              <a:gd name="T8" fmla="*/ 0 w 3610"/>
              <a:gd name="T9" fmla="*/ 0 h 2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0" h="2730">
                <a:moveTo>
                  <a:pt x="0" y="0"/>
                </a:moveTo>
                <a:cubicBezTo>
                  <a:pt x="0" y="1356"/>
                  <a:pt x="0" y="1356"/>
                  <a:pt x="0" y="1356"/>
                </a:cubicBezTo>
                <a:cubicBezTo>
                  <a:pt x="0" y="1356"/>
                  <a:pt x="1258" y="2730"/>
                  <a:pt x="1846" y="2244"/>
                </a:cubicBezTo>
                <a:cubicBezTo>
                  <a:pt x="3610" y="0"/>
                  <a:pt x="3610" y="0"/>
                  <a:pt x="361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369856" y="2462810"/>
            <a:ext cx="5822144" cy="4395190"/>
          </a:xfrm>
          <a:custGeom>
            <a:avLst/>
            <a:gdLst>
              <a:gd name="T0" fmla="*/ 3610 w 3610"/>
              <a:gd name="T1" fmla="*/ 2730 h 2730"/>
              <a:gd name="T2" fmla="*/ 3610 w 3610"/>
              <a:gd name="T3" fmla="*/ 1374 h 2730"/>
              <a:gd name="T4" fmla="*/ 1764 w 3610"/>
              <a:gd name="T5" fmla="*/ 486 h 2730"/>
              <a:gd name="T6" fmla="*/ 0 w 3610"/>
              <a:gd name="T7" fmla="*/ 2730 h 2730"/>
              <a:gd name="T8" fmla="*/ 3610 w 3610"/>
              <a:gd name="T9" fmla="*/ 2730 h 2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0" h="2730">
                <a:moveTo>
                  <a:pt x="3610" y="2730"/>
                </a:moveTo>
                <a:cubicBezTo>
                  <a:pt x="3610" y="1374"/>
                  <a:pt x="3610" y="1374"/>
                  <a:pt x="3610" y="1374"/>
                </a:cubicBezTo>
                <a:cubicBezTo>
                  <a:pt x="3610" y="1374"/>
                  <a:pt x="2352" y="0"/>
                  <a:pt x="1764" y="486"/>
                </a:cubicBezTo>
                <a:cubicBezTo>
                  <a:pt x="0" y="2730"/>
                  <a:pt x="0" y="2730"/>
                  <a:pt x="0" y="2730"/>
                </a:cubicBezTo>
                <a:lnTo>
                  <a:pt x="3610" y="2730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29249" y="639514"/>
            <a:ext cx="2996102" cy="1444691"/>
            <a:chOff x="692332" y="766081"/>
            <a:chExt cx="2996102" cy="1444691"/>
          </a:xfrm>
        </p:grpSpPr>
        <p:sp>
          <p:nvSpPr>
            <p:cNvPr id="30" name="Rectangle 29"/>
            <p:cNvSpPr/>
            <p:nvPr/>
          </p:nvSpPr>
          <p:spPr>
            <a:xfrm>
              <a:off x="692332" y="766081"/>
              <a:ext cx="2784737" cy="7368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endParaRPr lang="en-US" sz="25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25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2500" dirty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3ACA57B-A247-4095-9BFD-A131BDA46AE8}"/>
                </a:ext>
              </a:extLst>
            </p:cNvPr>
            <p:cNvSpPr/>
            <p:nvPr/>
          </p:nvSpPr>
          <p:spPr>
            <a:xfrm>
              <a:off x="692332" y="1502886"/>
              <a:ext cx="299610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</a:t>
              </a:r>
              <a:r>
                <a:rPr lang="en-US" sz="10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software </a:t>
              </a: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like Aldus PageMaker including versions of Lorem Ipsum.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998876" y="4872870"/>
            <a:ext cx="3305666" cy="1234990"/>
            <a:chOff x="7998876" y="4711505"/>
            <a:chExt cx="3305666" cy="123499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C6834EC-17AA-4F5D-B672-7AEE23688D16}"/>
                </a:ext>
              </a:extLst>
            </p:cNvPr>
            <p:cNvSpPr txBox="1"/>
            <p:nvPr/>
          </p:nvSpPr>
          <p:spPr>
            <a:xfrm>
              <a:off x="9447713" y="4711505"/>
              <a:ext cx="185682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A64320A-45CF-4376-AFBF-E8603C74DB77}"/>
                </a:ext>
              </a:extLst>
            </p:cNvPr>
            <p:cNvSpPr/>
            <p:nvPr/>
          </p:nvSpPr>
          <p:spPr>
            <a:xfrm>
              <a:off x="7998876" y="5161665"/>
              <a:ext cx="3305666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including 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versions of Lorem Ipsum.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51215" y="1335467"/>
            <a:ext cx="3308919" cy="872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5400" b="1" dirty="0"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200" b="1" dirty="0">
                <a:latin typeface="Roboto Slab" pitchFamily="2" charset="0"/>
                <a:ea typeface="Roboto Slab" pitchFamily="2" charset="0"/>
              </a:rPr>
              <a:t> </a:t>
            </a:r>
            <a:endParaRPr lang="en-US" sz="3200" b="1" dirty="0" smtClean="0"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3000"/>
              </a:lnSpc>
            </a:pPr>
            <a:r>
              <a:rPr lang="en-US" sz="3200" b="1" dirty="0" smtClean="0">
                <a:latin typeface="Roboto Slab" pitchFamily="2" charset="0"/>
                <a:ea typeface="Roboto Slab" pitchFamily="2" charset="0"/>
              </a:rPr>
              <a:t>Message</a:t>
            </a:r>
            <a:endParaRPr lang="en-US" sz="3200" dirty="0"/>
          </a:p>
        </p:txBody>
      </p:sp>
      <p:sp>
        <p:nvSpPr>
          <p:cNvPr id="16" name="Rectangle 15"/>
          <p:cNvSpPr/>
          <p:nvPr/>
        </p:nvSpPr>
        <p:spPr>
          <a:xfrm>
            <a:off x="0" y="4495800"/>
            <a:ext cx="12192000" cy="2071448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6834EC-17AA-4F5D-B672-7AEE23688D16}"/>
              </a:ext>
            </a:extLst>
          </p:cNvPr>
          <p:cNvSpPr txBox="1"/>
          <p:nvPr/>
        </p:nvSpPr>
        <p:spPr>
          <a:xfrm>
            <a:off x="4928108" y="4991127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1861139" y="5492852"/>
            <a:ext cx="8469722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Health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About us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41361" y="1433512"/>
            <a:ext cx="10916285" cy="5424488"/>
            <a:chOff x="378626" y="1433512"/>
            <a:chExt cx="10916285" cy="54244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9C9A3A1-C39D-41AE-9FDB-475A31DA2A29}"/>
                </a:ext>
              </a:extLst>
            </p:cNvPr>
            <p:cNvGrpSpPr/>
            <p:nvPr/>
          </p:nvGrpSpPr>
          <p:grpSpPr>
            <a:xfrm>
              <a:off x="378626" y="1433512"/>
              <a:ext cx="6096000" cy="5424488"/>
              <a:chOff x="0" y="1457325"/>
              <a:chExt cx="6096000" cy="5424488"/>
            </a:xfrm>
          </p:grpSpPr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id="{90CA5231-1D55-4374-80B6-8CFFE98D4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400" y="4638675"/>
                <a:ext cx="1473200" cy="1978025"/>
              </a:xfrm>
              <a:custGeom>
                <a:avLst/>
                <a:gdLst>
                  <a:gd name="T0" fmla="*/ 3288 w 3288"/>
                  <a:gd name="T1" fmla="*/ 963 h 4422"/>
                  <a:gd name="T2" fmla="*/ 3231 w 3288"/>
                  <a:gd name="T3" fmla="*/ 3344 h 4422"/>
                  <a:gd name="T4" fmla="*/ 1644 w 3288"/>
                  <a:gd name="T5" fmla="*/ 4422 h 4422"/>
                  <a:gd name="T6" fmla="*/ 85 w 3288"/>
                  <a:gd name="T7" fmla="*/ 3373 h 4422"/>
                  <a:gd name="T8" fmla="*/ 0 w 3288"/>
                  <a:gd name="T9" fmla="*/ 963 h 4422"/>
                  <a:gd name="T10" fmla="*/ 368 w 3288"/>
                  <a:gd name="T11" fmla="*/ 0 h 4422"/>
                  <a:gd name="T12" fmla="*/ 2863 w 3288"/>
                  <a:gd name="T13" fmla="*/ 0 h 4422"/>
                  <a:gd name="T14" fmla="*/ 3288 w 3288"/>
                  <a:gd name="T15" fmla="*/ 963 h 4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88" h="4422">
                    <a:moveTo>
                      <a:pt x="3288" y="963"/>
                    </a:moveTo>
                    <a:cubicBezTo>
                      <a:pt x="3231" y="3344"/>
                      <a:pt x="3231" y="3344"/>
                      <a:pt x="3231" y="3344"/>
                    </a:cubicBezTo>
                    <a:cubicBezTo>
                      <a:pt x="1644" y="4422"/>
                      <a:pt x="1644" y="4422"/>
                      <a:pt x="1644" y="4422"/>
                    </a:cubicBezTo>
                    <a:cubicBezTo>
                      <a:pt x="85" y="3373"/>
                      <a:pt x="85" y="3373"/>
                      <a:pt x="85" y="3373"/>
                    </a:cubicBezTo>
                    <a:cubicBezTo>
                      <a:pt x="0" y="963"/>
                      <a:pt x="0" y="963"/>
                      <a:pt x="0" y="963"/>
                    </a:cubicBezTo>
                    <a:cubicBezTo>
                      <a:pt x="0" y="963"/>
                      <a:pt x="510" y="481"/>
                      <a:pt x="368" y="0"/>
                    </a:cubicBezTo>
                    <a:cubicBezTo>
                      <a:pt x="2863" y="0"/>
                      <a:pt x="2863" y="0"/>
                      <a:pt x="2863" y="0"/>
                    </a:cubicBezTo>
                    <a:cubicBezTo>
                      <a:pt x="2778" y="481"/>
                      <a:pt x="3288" y="963"/>
                      <a:pt x="3288" y="963"/>
                    </a:cubicBezTo>
                    <a:close/>
                  </a:path>
                </a:pathLst>
              </a:custGeom>
              <a:solidFill>
                <a:srgbClr val="F8B6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id="{1D4C7CC1-B1BA-43DF-8DF7-9B6AB4811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400" y="5070475"/>
                <a:ext cx="4533900" cy="1811338"/>
              </a:xfrm>
              <a:custGeom>
                <a:avLst/>
                <a:gdLst>
                  <a:gd name="T0" fmla="*/ 10120 w 10120"/>
                  <a:gd name="T1" fmla="*/ 4054 h 4054"/>
                  <a:gd name="T2" fmla="*/ 10120 w 10120"/>
                  <a:gd name="T3" fmla="*/ 3232 h 4054"/>
                  <a:gd name="T4" fmla="*/ 9015 w 10120"/>
                  <a:gd name="T5" fmla="*/ 1304 h 4054"/>
                  <a:gd name="T6" fmla="*/ 7852 w 10120"/>
                  <a:gd name="T7" fmla="*/ 652 h 4054"/>
                  <a:gd name="T8" fmla="*/ 6690 w 10120"/>
                  <a:gd name="T9" fmla="*/ 0 h 4054"/>
                  <a:gd name="T10" fmla="*/ 6690 w 10120"/>
                  <a:gd name="T11" fmla="*/ 0 h 4054"/>
                  <a:gd name="T12" fmla="*/ 5670 w 10120"/>
                  <a:gd name="T13" fmla="*/ 2467 h 4054"/>
                  <a:gd name="T14" fmla="*/ 5273 w 10120"/>
                  <a:gd name="T15" fmla="*/ 794 h 4054"/>
                  <a:gd name="T16" fmla="*/ 5556 w 10120"/>
                  <a:gd name="T17" fmla="*/ 482 h 4054"/>
                  <a:gd name="T18" fmla="*/ 4536 w 10120"/>
                  <a:gd name="T19" fmla="*/ 482 h 4054"/>
                  <a:gd name="T20" fmla="*/ 4819 w 10120"/>
                  <a:gd name="T21" fmla="*/ 794 h 4054"/>
                  <a:gd name="T22" fmla="*/ 4422 w 10120"/>
                  <a:gd name="T23" fmla="*/ 2467 h 4054"/>
                  <a:gd name="T24" fmla="*/ 3430 w 10120"/>
                  <a:gd name="T25" fmla="*/ 0 h 4054"/>
                  <a:gd name="T26" fmla="*/ 2268 w 10120"/>
                  <a:gd name="T27" fmla="*/ 652 h 4054"/>
                  <a:gd name="T28" fmla="*/ 1106 w 10120"/>
                  <a:gd name="T29" fmla="*/ 1304 h 4054"/>
                  <a:gd name="T30" fmla="*/ 0 w 10120"/>
                  <a:gd name="T31" fmla="*/ 3232 h 4054"/>
                  <a:gd name="T32" fmla="*/ 0 w 10120"/>
                  <a:gd name="T33" fmla="*/ 4054 h 4054"/>
                  <a:gd name="T34" fmla="*/ 10120 w 10120"/>
                  <a:gd name="T35" fmla="*/ 4054 h 4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120" h="4054">
                    <a:moveTo>
                      <a:pt x="10120" y="4054"/>
                    </a:moveTo>
                    <a:cubicBezTo>
                      <a:pt x="10120" y="3232"/>
                      <a:pt x="10120" y="3232"/>
                      <a:pt x="10120" y="3232"/>
                    </a:cubicBezTo>
                    <a:cubicBezTo>
                      <a:pt x="10120" y="2438"/>
                      <a:pt x="9695" y="1701"/>
                      <a:pt x="9015" y="1304"/>
                    </a:cubicBezTo>
                    <a:cubicBezTo>
                      <a:pt x="7852" y="652"/>
                      <a:pt x="7852" y="652"/>
                      <a:pt x="7852" y="652"/>
                    </a:cubicBezTo>
                    <a:cubicBezTo>
                      <a:pt x="6690" y="0"/>
                      <a:pt x="6690" y="0"/>
                      <a:pt x="6690" y="0"/>
                    </a:cubicBezTo>
                    <a:cubicBezTo>
                      <a:pt x="6690" y="0"/>
                      <a:pt x="6690" y="0"/>
                      <a:pt x="6690" y="0"/>
                    </a:cubicBezTo>
                    <a:cubicBezTo>
                      <a:pt x="5670" y="2467"/>
                      <a:pt x="5670" y="2467"/>
                      <a:pt x="5670" y="2467"/>
                    </a:cubicBezTo>
                    <a:cubicBezTo>
                      <a:pt x="5273" y="794"/>
                      <a:pt x="5273" y="794"/>
                      <a:pt x="5273" y="794"/>
                    </a:cubicBezTo>
                    <a:cubicBezTo>
                      <a:pt x="5556" y="482"/>
                      <a:pt x="5556" y="482"/>
                      <a:pt x="5556" y="482"/>
                    </a:cubicBezTo>
                    <a:cubicBezTo>
                      <a:pt x="4536" y="482"/>
                      <a:pt x="4536" y="482"/>
                      <a:pt x="4536" y="482"/>
                    </a:cubicBezTo>
                    <a:cubicBezTo>
                      <a:pt x="4819" y="794"/>
                      <a:pt x="4819" y="794"/>
                      <a:pt x="4819" y="794"/>
                    </a:cubicBezTo>
                    <a:cubicBezTo>
                      <a:pt x="4422" y="2467"/>
                      <a:pt x="4422" y="2467"/>
                      <a:pt x="4422" y="2467"/>
                    </a:cubicBezTo>
                    <a:cubicBezTo>
                      <a:pt x="3430" y="0"/>
                      <a:pt x="3430" y="0"/>
                      <a:pt x="3430" y="0"/>
                    </a:cubicBezTo>
                    <a:cubicBezTo>
                      <a:pt x="2268" y="652"/>
                      <a:pt x="2268" y="652"/>
                      <a:pt x="2268" y="652"/>
                    </a:cubicBezTo>
                    <a:cubicBezTo>
                      <a:pt x="1106" y="1304"/>
                      <a:pt x="1106" y="1304"/>
                      <a:pt x="1106" y="1304"/>
                    </a:cubicBezTo>
                    <a:cubicBezTo>
                      <a:pt x="426" y="1701"/>
                      <a:pt x="0" y="2438"/>
                      <a:pt x="0" y="3232"/>
                    </a:cubicBezTo>
                    <a:cubicBezTo>
                      <a:pt x="0" y="4054"/>
                      <a:pt x="0" y="4054"/>
                      <a:pt x="0" y="4054"/>
                    </a:cubicBezTo>
                    <a:cubicBezTo>
                      <a:pt x="10120" y="4054"/>
                      <a:pt x="10120" y="4054"/>
                      <a:pt x="10120" y="405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id="{C697CD08-6184-4CFB-B2C1-866D0EF95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525" y="3443288"/>
                <a:ext cx="436563" cy="544513"/>
              </a:xfrm>
              <a:custGeom>
                <a:avLst/>
                <a:gdLst>
                  <a:gd name="T0" fmla="*/ 119 w 972"/>
                  <a:gd name="T1" fmla="*/ 759 h 1216"/>
                  <a:gd name="T2" fmla="*/ 270 w 972"/>
                  <a:gd name="T3" fmla="*/ 84 h 1216"/>
                  <a:gd name="T4" fmla="*/ 853 w 972"/>
                  <a:gd name="T5" fmla="*/ 457 h 1216"/>
                  <a:gd name="T6" fmla="*/ 702 w 972"/>
                  <a:gd name="T7" fmla="*/ 1132 h 1216"/>
                  <a:gd name="T8" fmla="*/ 119 w 972"/>
                  <a:gd name="T9" fmla="*/ 759 h 1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2" h="1216">
                    <a:moveTo>
                      <a:pt x="119" y="759"/>
                    </a:moveTo>
                    <a:cubicBezTo>
                      <a:pt x="0" y="470"/>
                      <a:pt x="67" y="168"/>
                      <a:pt x="270" y="84"/>
                    </a:cubicBezTo>
                    <a:cubicBezTo>
                      <a:pt x="472" y="0"/>
                      <a:pt x="733" y="167"/>
                      <a:pt x="853" y="457"/>
                    </a:cubicBezTo>
                    <a:cubicBezTo>
                      <a:pt x="972" y="746"/>
                      <a:pt x="905" y="1048"/>
                      <a:pt x="702" y="1132"/>
                    </a:cubicBezTo>
                    <a:cubicBezTo>
                      <a:pt x="499" y="1216"/>
                      <a:pt x="238" y="1049"/>
                      <a:pt x="119" y="759"/>
                    </a:cubicBezTo>
                    <a:close/>
                  </a:path>
                </a:pathLst>
              </a:custGeom>
              <a:solidFill>
                <a:srgbClr val="F8B6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id="{91902EA7-ACD7-43B0-9ECF-24EAF4DF5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800" y="3444875"/>
                <a:ext cx="436563" cy="542925"/>
              </a:xfrm>
              <a:custGeom>
                <a:avLst/>
                <a:gdLst>
                  <a:gd name="T0" fmla="*/ 853 w 973"/>
                  <a:gd name="T1" fmla="*/ 759 h 1215"/>
                  <a:gd name="T2" fmla="*/ 270 w 973"/>
                  <a:gd name="T3" fmla="*/ 1132 h 1215"/>
                  <a:gd name="T4" fmla="*/ 120 w 973"/>
                  <a:gd name="T5" fmla="*/ 456 h 1215"/>
                  <a:gd name="T6" fmla="*/ 703 w 973"/>
                  <a:gd name="T7" fmla="*/ 84 h 1215"/>
                  <a:gd name="T8" fmla="*/ 853 w 973"/>
                  <a:gd name="T9" fmla="*/ 759 h 1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3" h="1215">
                    <a:moveTo>
                      <a:pt x="853" y="759"/>
                    </a:moveTo>
                    <a:cubicBezTo>
                      <a:pt x="734" y="1049"/>
                      <a:pt x="473" y="1215"/>
                      <a:pt x="270" y="1132"/>
                    </a:cubicBezTo>
                    <a:cubicBezTo>
                      <a:pt x="68" y="1048"/>
                      <a:pt x="0" y="746"/>
                      <a:pt x="120" y="456"/>
                    </a:cubicBezTo>
                    <a:cubicBezTo>
                      <a:pt x="239" y="167"/>
                      <a:pt x="500" y="0"/>
                      <a:pt x="703" y="84"/>
                    </a:cubicBezTo>
                    <a:cubicBezTo>
                      <a:pt x="905" y="167"/>
                      <a:pt x="973" y="470"/>
                      <a:pt x="853" y="759"/>
                    </a:cubicBezTo>
                    <a:close/>
                  </a:path>
                </a:pathLst>
              </a:custGeom>
              <a:solidFill>
                <a:srgbClr val="F8B6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id="{250BC59D-2597-4D91-9120-63EAD3648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000" y="2281238"/>
                <a:ext cx="2032000" cy="2751138"/>
              </a:xfrm>
              <a:custGeom>
                <a:avLst/>
                <a:gdLst>
                  <a:gd name="T0" fmla="*/ 4536 w 4536"/>
                  <a:gd name="T1" fmla="*/ 2268 h 6151"/>
                  <a:gd name="T2" fmla="*/ 4507 w 4536"/>
                  <a:gd name="T3" fmla="*/ 2665 h 6151"/>
                  <a:gd name="T4" fmla="*/ 4507 w 4536"/>
                  <a:gd name="T5" fmla="*/ 2665 h 6151"/>
                  <a:gd name="T6" fmla="*/ 2268 w 4536"/>
                  <a:gd name="T7" fmla="*/ 6151 h 6151"/>
                  <a:gd name="T8" fmla="*/ 29 w 4536"/>
                  <a:gd name="T9" fmla="*/ 2636 h 6151"/>
                  <a:gd name="T10" fmla="*/ 0 w 4536"/>
                  <a:gd name="T11" fmla="*/ 2268 h 6151"/>
                  <a:gd name="T12" fmla="*/ 2268 w 4536"/>
                  <a:gd name="T13" fmla="*/ 0 h 6151"/>
                  <a:gd name="T14" fmla="*/ 4536 w 4536"/>
                  <a:gd name="T15" fmla="*/ 2268 h 6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36" h="6151">
                    <a:moveTo>
                      <a:pt x="4536" y="2268"/>
                    </a:moveTo>
                    <a:cubicBezTo>
                      <a:pt x="4536" y="2381"/>
                      <a:pt x="4536" y="2523"/>
                      <a:pt x="4507" y="2665"/>
                    </a:cubicBezTo>
                    <a:cubicBezTo>
                      <a:pt x="4507" y="2665"/>
                      <a:pt x="4507" y="2665"/>
                      <a:pt x="4507" y="2665"/>
                    </a:cubicBezTo>
                    <a:cubicBezTo>
                      <a:pt x="4337" y="3997"/>
                      <a:pt x="3402" y="6151"/>
                      <a:pt x="2268" y="6151"/>
                    </a:cubicBezTo>
                    <a:cubicBezTo>
                      <a:pt x="1134" y="6151"/>
                      <a:pt x="199" y="3997"/>
                      <a:pt x="29" y="2636"/>
                    </a:cubicBezTo>
                    <a:cubicBezTo>
                      <a:pt x="0" y="2523"/>
                      <a:pt x="0" y="2381"/>
                      <a:pt x="0" y="2268"/>
                    </a:cubicBezTo>
                    <a:cubicBezTo>
                      <a:pt x="0" y="1021"/>
                      <a:pt x="1021" y="0"/>
                      <a:pt x="2268" y="0"/>
                    </a:cubicBezTo>
                    <a:cubicBezTo>
                      <a:pt x="3515" y="0"/>
                      <a:pt x="4536" y="1021"/>
                      <a:pt x="4536" y="2268"/>
                    </a:cubicBezTo>
                    <a:close/>
                  </a:path>
                </a:pathLst>
              </a:custGeom>
              <a:solidFill>
                <a:srgbClr val="FFD1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id="{2EDB2B1C-36F2-4664-B45A-53D01949C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2600" y="1457325"/>
                <a:ext cx="2438400" cy="2193925"/>
              </a:xfrm>
              <a:custGeom>
                <a:avLst/>
                <a:gdLst>
                  <a:gd name="T0" fmla="*/ 708 w 5442"/>
                  <a:gd name="T1" fmla="*/ 4904 h 4904"/>
                  <a:gd name="T2" fmla="*/ 878 w 5442"/>
                  <a:gd name="T3" fmla="*/ 3940 h 4904"/>
                  <a:gd name="T4" fmla="*/ 1757 w 5442"/>
                  <a:gd name="T5" fmla="*/ 2579 h 4904"/>
                  <a:gd name="T6" fmla="*/ 4195 w 5442"/>
                  <a:gd name="T7" fmla="*/ 2579 h 4904"/>
                  <a:gd name="T8" fmla="*/ 4734 w 5442"/>
                  <a:gd name="T9" fmla="*/ 3231 h 4904"/>
                  <a:gd name="T10" fmla="*/ 4904 w 5442"/>
                  <a:gd name="T11" fmla="*/ 3996 h 4904"/>
                  <a:gd name="T12" fmla="*/ 5045 w 5442"/>
                  <a:gd name="T13" fmla="*/ 4875 h 4904"/>
                  <a:gd name="T14" fmla="*/ 5187 w 5442"/>
                  <a:gd name="T15" fmla="*/ 4223 h 4904"/>
                  <a:gd name="T16" fmla="*/ 4053 w 5442"/>
                  <a:gd name="T17" fmla="*/ 1304 h 4904"/>
                  <a:gd name="T18" fmla="*/ 4025 w 5442"/>
                  <a:gd name="T19" fmla="*/ 1304 h 4904"/>
                  <a:gd name="T20" fmla="*/ 4450 w 5442"/>
                  <a:gd name="T21" fmla="*/ 1190 h 4904"/>
                  <a:gd name="T22" fmla="*/ 1332 w 5442"/>
                  <a:gd name="T23" fmla="*/ 1105 h 4904"/>
                  <a:gd name="T24" fmla="*/ 425 w 5442"/>
                  <a:gd name="T25" fmla="*/ 3741 h 4904"/>
                  <a:gd name="T26" fmla="*/ 708 w 5442"/>
                  <a:gd name="T27" fmla="*/ 4904 h 4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42" h="4904">
                    <a:moveTo>
                      <a:pt x="708" y="4904"/>
                    </a:moveTo>
                    <a:cubicBezTo>
                      <a:pt x="652" y="4592"/>
                      <a:pt x="680" y="4167"/>
                      <a:pt x="878" y="3940"/>
                    </a:cubicBezTo>
                    <a:cubicBezTo>
                      <a:pt x="878" y="3940"/>
                      <a:pt x="708" y="2494"/>
                      <a:pt x="1757" y="2579"/>
                    </a:cubicBezTo>
                    <a:cubicBezTo>
                      <a:pt x="1757" y="2579"/>
                      <a:pt x="2608" y="2863"/>
                      <a:pt x="4195" y="2579"/>
                    </a:cubicBezTo>
                    <a:cubicBezTo>
                      <a:pt x="4195" y="2579"/>
                      <a:pt x="4847" y="2551"/>
                      <a:pt x="4734" y="3231"/>
                    </a:cubicBezTo>
                    <a:cubicBezTo>
                      <a:pt x="4734" y="3231"/>
                      <a:pt x="4563" y="3855"/>
                      <a:pt x="4904" y="3996"/>
                    </a:cubicBezTo>
                    <a:cubicBezTo>
                      <a:pt x="5045" y="4875"/>
                      <a:pt x="5045" y="4875"/>
                      <a:pt x="5045" y="4875"/>
                    </a:cubicBezTo>
                    <a:cubicBezTo>
                      <a:pt x="5187" y="4223"/>
                      <a:pt x="5187" y="4223"/>
                      <a:pt x="5187" y="4223"/>
                    </a:cubicBezTo>
                    <a:cubicBezTo>
                      <a:pt x="5442" y="3033"/>
                      <a:pt x="5159" y="1842"/>
                      <a:pt x="4053" y="1304"/>
                    </a:cubicBezTo>
                    <a:cubicBezTo>
                      <a:pt x="4025" y="1304"/>
                      <a:pt x="4025" y="1304"/>
                      <a:pt x="4025" y="1304"/>
                    </a:cubicBezTo>
                    <a:cubicBezTo>
                      <a:pt x="4167" y="1105"/>
                      <a:pt x="4450" y="1190"/>
                      <a:pt x="4450" y="1190"/>
                    </a:cubicBezTo>
                    <a:cubicBezTo>
                      <a:pt x="2579" y="0"/>
                      <a:pt x="1332" y="1105"/>
                      <a:pt x="1332" y="1105"/>
                    </a:cubicBezTo>
                    <a:cubicBezTo>
                      <a:pt x="0" y="2324"/>
                      <a:pt x="425" y="3741"/>
                      <a:pt x="425" y="3741"/>
                    </a:cubicBezTo>
                    <a:cubicBezTo>
                      <a:pt x="283" y="4252"/>
                      <a:pt x="708" y="4904"/>
                      <a:pt x="708" y="4904"/>
                    </a:cubicBezTo>
                    <a:close/>
                  </a:path>
                </a:pathLst>
              </a:custGeom>
              <a:solidFill>
                <a:srgbClr val="4059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id="{88AC9758-2F9F-4AA7-9F31-8B4E5246D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2687638"/>
                <a:ext cx="2298700" cy="3802063"/>
              </a:xfrm>
              <a:custGeom>
                <a:avLst/>
                <a:gdLst>
                  <a:gd name="T0" fmla="*/ 2636 w 5131"/>
                  <a:gd name="T1" fmla="*/ 6293 h 8504"/>
                  <a:gd name="T2" fmla="*/ 3798 w 5131"/>
                  <a:gd name="T3" fmla="*/ 5641 h 8504"/>
                  <a:gd name="T4" fmla="*/ 4847 w 5131"/>
                  <a:gd name="T5" fmla="*/ 5046 h 8504"/>
                  <a:gd name="T6" fmla="*/ 4847 w 5131"/>
                  <a:gd name="T7" fmla="*/ 5018 h 8504"/>
                  <a:gd name="T8" fmla="*/ 4847 w 5131"/>
                  <a:gd name="T9" fmla="*/ 5018 h 8504"/>
                  <a:gd name="T10" fmla="*/ 5131 w 5131"/>
                  <a:gd name="T11" fmla="*/ 4536 h 8504"/>
                  <a:gd name="T12" fmla="*/ 4479 w 5131"/>
                  <a:gd name="T13" fmla="*/ 3175 h 8504"/>
                  <a:gd name="T14" fmla="*/ 4025 w 5131"/>
                  <a:gd name="T15" fmla="*/ 2636 h 8504"/>
                  <a:gd name="T16" fmla="*/ 3997 w 5131"/>
                  <a:gd name="T17" fmla="*/ 1843 h 8504"/>
                  <a:gd name="T18" fmla="*/ 3883 w 5131"/>
                  <a:gd name="T19" fmla="*/ 992 h 8504"/>
                  <a:gd name="T20" fmla="*/ 3855 w 5131"/>
                  <a:gd name="T21" fmla="*/ 29 h 8504"/>
                  <a:gd name="T22" fmla="*/ 2693 w 5131"/>
                  <a:gd name="T23" fmla="*/ 397 h 8504"/>
                  <a:gd name="T24" fmla="*/ 1984 w 5131"/>
                  <a:gd name="T25" fmla="*/ 2410 h 8504"/>
                  <a:gd name="T26" fmla="*/ 2126 w 5131"/>
                  <a:gd name="T27" fmla="*/ 3090 h 8504"/>
                  <a:gd name="T28" fmla="*/ 2097 w 5131"/>
                  <a:gd name="T29" fmla="*/ 3544 h 8504"/>
                  <a:gd name="T30" fmla="*/ 2409 w 5131"/>
                  <a:gd name="T31" fmla="*/ 3827 h 8504"/>
                  <a:gd name="T32" fmla="*/ 2976 w 5131"/>
                  <a:gd name="T33" fmla="*/ 5018 h 8504"/>
                  <a:gd name="T34" fmla="*/ 2976 w 5131"/>
                  <a:gd name="T35" fmla="*/ 5018 h 8504"/>
                  <a:gd name="T36" fmla="*/ 2693 w 5131"/>
                  <a:gd name="T37" fmla="*/ 5755 h 8504"/>
                  <a:gd name="T38" fmla="*/ 2693 w 5131"/>
                  <a:gd name="T39" fmla="*/ 5755 h 8504"/>
                  <a:gd name="T40" fmla="*/ 1786 w 5131"/>
                  <a:gd name="T41" fmla="*/ 6265 h 8504"/>
                  <a:gd name="T42" fmla="*/ 850 w 5131"/>
                  <a:gd name="T43" fmla="*/ 6747 h 8504"/>
                  <a:gd name="T44" fmla="*/ 0 w 5131"/>
                  <a:gd name="T45" fmla="*/ 8221 h 8504"/>
                  <a:gd name="T46" fmla="*/ 0 w 5131"/>
                  <a:gd name="T47" fmla="*/ 8504 h 8504"/>
                  <a:gd name="T48" fmla="*/ 1304 w 5131"/>
                  <a:gd name="T49" fmla="*/ 8504 h 8504"/>
                  <a:gd name="T50" fmla="*/ 2636 w 5131"/>
                  <a:gd name="T51" fmla="*/ 6293 h 8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31" h="8504">
                    <a:moveTo>
                      <a:pt x="2636" y="6293"/>
                    </a:moveTo>
                    <a:cubicBezTo>
                      <a:pt x="3798" y="5641"/>
                      <a:pt x="3798" y="5641"/>
                      <a:pt x="3798" y="5641"/>
                    </a:cubicBezTo>
                    <a:cubicBezTo>
                      <a:pt x="4847" y="5046"/>
                      <a:pt x="4847" y="5046"/>
                      <a:pt x="4847" y="5046"/>
                    </a:cubicBezTo>
                    <a:cubicBezTo>
                      <a:pt x="4847" y="5018"/>
                      <a:pt x="4847" y="5018"/>
                      <a:pt x="4847" y="5018"/>
                    </a:cubicBezTo>
                    <a:cubicBezTo>
                      <a:pt x="4847" y="5018"/>
                      <a:pt x="4847" y="5018"/>
                      <a:pt x="4847" y="5018"/>
                    </a:cubicBezTo>
                    <a:cubicBezTo>
                      <a:pt x="4960" y="4876"/>
                      <a:pt x="5046" y="4706"/>
                      <a:pt x="5131" y="4536"/>
                    </a:cubicBezTo>
                    <a:cubicBezTo>
                      <a:pt x="4875" y="4139"/>
                      <a:pt x="4649" y="3685"/>
                      <a:pt x="4479" y="3175"/>
                    </a:cubicBezTo>
                    <a:cubicBezTo>
                      <a:pt x="4280" y="3062"/>
                      <a:pt x="4110" y="2863"/>
                      <a:pt x="4025" y="2636"/>
                    </a:cubicBezTo>
                    <a:cubicBezTo>
                      <a:pt x="3912" y="2381"/>
                      <a:pt x="3912" y="2098"/>
                      <a:pt x="3997" y="1843"/>
                    </a:cubicBezTo>
                    <a:cubicBezTo>
                      <a:pt x="3883" y="1531"/>
                      <a:pt x="3827" y="1247"/>
                      <a:pt x="3883" y="992"/>
                    </a:cubicBezTo>
                    <a:cubicBezTo>
                      <a:pt x="3855" y="822"/>
                      <a:pt x="3798" y="454"/>
                      <a:pt x="3855" y="29"/>
                    </a:cubicBezTo>
                    <a:cubicBezTo>
                      <a:pt x="3118" y="0"/>
                      <a:pt x="2693" y="397"/>
                      <a:pt x="2693" y="397"/>
                    </a:cubicBezTo>
                    <a:cubicBezTo>
                      <a:pt x="1672" y="1333"/>
                      <a:pt x="1984" y="2410"/>
                      <a:pt x="1984" y="2410"/>
                    </a:cubicBezTo>
                    <a:cubicBezTo>
                      <a:pt x="1927" y="2636"/>
                      <a:pt x="2012" y="2892"/>
                      <a:pt x="2126" y="3090"/>
                    </a:cubicBezTo>
                    <a:cubicBezTo>
                      <a:pt x="2041" y="3175"/>
                      <a:pt x="2012" y="3373"/>
                      <a:pt x="2097" y="3544"/>
                    </a:cubicBezTo>
                    <a:cubicBezTo>
                      <a:pt x="2154" y="3714"/>
                      <a:pt x="2296" y="3799"/>
                      <a:pt x="2409" y="3827"/>
                    </a:cubicBezTo>
                    <a:cubicBezTo>
                      <a:pt x="2551" y="4252"/>
                      <a:pt x="2749" y="4677"/>
                      <a:pt x="2976" y="5018"/>
                    </a:cubicBezTo>
                    <a:cubicBezTo>
                      <a:pt x="2976" y="5018"/>
                      <a:pt x="2976" y="5018"/>
                      <a:pt x="2976" y="5018"/>
                    </a:cubicBezTo>
                    <a:cubicBezTo>
                      <a:pt x="3061" y="5386"/>
                      <a:pt x="2693" y="5755"/>
                      <a:pt x="2693" y="5755"/>
                    </a:cubicBezTo>
                    <a:cubicBezTo>
                      <a:pt x="2693" y="5755"/>
                      <a:pt x="2693" y="5755"/>
                      <a:pt x="2693" y="5755"/>
                    </a:cubicBezTo>
                    <a:cubicBezTo>
                      <a:pt x="1786" y="6265"/>
                      <a:pt x="1786" y="6265"/>
                      <a:pt x="1786" y="6265"/>
                    </a:cubicBezTo>
                    <a:cubicBezTo>
                      <a:pt x="850" y="6747"/>
                      <a:pt x="850" y="6747"/>
                      <a:pt x="850" y="6747"/>
                    </a:cubicBezTo>
                    <a:cubicBezTo>
                      <a:pt x="312" y="7059"/>
                      <a:pt x="0" y="7597"/>
                      <a:pt x="0" y="8221"/>
                    </a:cubicBezTo>
                    <a:cubicBezTo>
                      <a:pt x="0" y="8504"/>
                      <a:pt x="0" y="8504"/>
                      <a:pt x="0" y="8504"/>
                    </a:cubicBezTo>
                    <a:cubicBezTo>
                      <a:pt x="1304" y="8504"/>
                      <a:pt x="1304" y="8504"/>
                      <a:pt x="1304" y="8504"/>
                    </a:cubicBezTo>
                    <a:cubicBezTo>
                      <a:pt x="1332" y="7597"/>
                      <a:pt x="1842" y="6747"/>
                      <a:pt x="2636" y="6293"/>
                    </a:cubicBezTo>
                    <a:close/>
                  </a:path>
                </a:pathLst>
              </a:custGeom>
              <a:solidFill>
                <a:srgbClr val="ACB3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id="{3BF910E6-D58C-4152-9E7B-BBDF03767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300" y="2687638"/>
                <a:ext cx="2298700" cy="3802063"/>
              </a:xfrm>
              <a:custGeom>
                <a:avLst/>
                <a:gdLst>
                  <a:gd name="T0" fmla="*/ 4281 w 5131"/>
                  <a:gd name="T1" fmla="*/ 6747 h 8504"/>
                  <a:gd name="T2" fmla="*/ 3402 w 5131"/>
                  <a:gd name="T3" fmla="*/ 6236 h 8504"/>
                  <a:gd name="T4" fmla="*/ 2495 w 5131"/>
                  <a:gd name="T5" fmla="*/ 5726 h 8504"/>
                  <a:gd name="T6" fmla="*/ 2495 w 5131"/>
                  <a:gd name="T7" fmla="*/ 5726 h 8504"/>
                  <a:gd name="T8" fmla="*/ 2495 w 5131"/>
                  <a:gd name="T9" fmla="*/ 5726 h 8504"/>
                  <a:gd name="T10" fmla="*/ 2211 w 5131"/>
                  <a:gd name="T11" fmla="*/ 4989 h 8504"/>
                  <a:gd name="T12" fmla="*/ 2211 w 5131"/>
                  <a:gd name="T13" fmla="*/ 4989 h 8504"/>
                  <a:gd name="T14" fmla="*/ 2778 w 5131"/>
                  <a:gd name="T15" fmla="*/ 3799 h 8504"/>
                  <a:gd name="T16" fmla="*/ 3090 w 5131"/>
                  <a:gd name="T17" fmla="*/ 3515 h 8504"/>
                  <a:gd name="T18" fmla="*/ 2977 w 5131"/>
                  <a:gd name="T19" fmla="*/ 3005 h 8504"/>
                  <a:gd name="T20" fmla="*/ 3033 w 5131"/>
                  <a:gd name="T21" fmla="*/ 2778 h 8504"/>
                  <a:gd name="T22" fmla="*/ 2183 w 5131"/>
                  <a:gd name="T23" fmla="*/ 539 h 8504"/>
                  <a:gd name="T24" fmla="*/ 2126 w 5131"/>
                  <a:gd name="T25" fmla="*/ 510 h 8504"/>
                  <a:gd name="T26" fmla="*/ 2438 w 5131"/>
                  <a:gd name="T27" fmla="*/ 425 h 8504"/>
                  <a:gd name="T28" fmla="*/ 1078 w 5131"/>
                  <a:gd name="T29" fmla="*/ 0 h 8504"/>
                  <a:gd name="T30" fmla="*/ 1049 w 5131"/>
                  <a:gd name="T31" fmla="*/ 1588 h 8504"/>
                  <a:gd name="T32" fmla="*/ 1049 w 5131"/>
                  <a:gd name="T33" fmla="*/ 1644 h 8504"/>
                  <a:gd name="T34" fmla="*/ 1106 w 5131"/>
                  <a:gd name="T35" fmla="*/ 2608 h 8504"/>
                  <a:gd name="T36" fmla="*/ 652 w 5131"/>
                  <a:gd name="T37" fmla="*/ 3147 h 8504"/>
                  <a:gd name="T38" fmla="*/ 0 w 5131"/>
                  <a:gd name="T39" fmla="*/ 4507 h 8504"/>
                  <a:gd name="T40" fmla="*/ 284 w 5131"/>
                  <a:gd name="T41" fmla="*/ 4989 h 8504"/>
                  <a:gd name="T42" fmla="*/ 284 w 5131"/>
                  <a:gd name="T43" fmla="*/ 4989 h 8504"/>
                  <a:gd name="T44" fmla="*/ 284 w 5131"/>
                  <a:gd name="T45" fmla="*/ 5018 h 8504"/>
                  <a:gd name="T46" fmla="*/ 2467 w 5131"/>
                  <a:gd name="T47" fmla="*/ 6265 h 8504"/>
                  <a:gd name="T48" fmla="*/ 3799 w 5131"/>
                  <a:gd name="T49" fmla="*/ 8504 h 8504"/>
                  <a:gd name="T50" fmla="*/ 5131 w 5131"/>
                  <a:gd name="T51" fmla="*/ 8504 h 8504"/>
                  <a:gd name="T52" fmla="*/ 5131 w 5131"/>
                  <a:gd name="T53" fmla="*/ 8221 h 8504"/>
                  <a:gd name="T54" fmla="*/ 4281 w 5131"/>
                  <a:gd name="T55" fmla="*/ 6747 h 8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31" h="8504">
                    <a:moveTo>
                      <a:pt x="4281" y="6747"/>
                    </a:moveTo>
                    <a:cubicBezTo>
                      <a:pt x="3402" y="6236"/>
                      <a:pt x="3402" y="6236"/>
                      <a:pt x="3402" y="6236"/>
                    </a:cubicBezTo>
                    <a:cubicBezTo>
                      <a:pt x="2495" y="5726"/>
                      <a:pt x="2495" y="5726"/>
                      <a:pt x="2495" y="5726"/>
                    </a:cubicBezTo>
                    <a:cubicBezTo>
                      <a:pt x="2495" y="5726"/>
                      <a:pt x="2495" y="5726"/>
                      <a:pt x="2495" y="5726"/>
                    </a:cubicBezTo>
                    <a:cubicBezTo>
                      <a:pt x="2495" y="5726"/>
                      <a:pt x="2495" y="5726"/>
                      <a:pt x="2495" y="5726"/>
                    </a:cubicBezTo>
                    <a:cubicBezTo>
                      <a:pt x="2495" y="5726"/>
                      <a:pt x="2126" y="5358"/>
                      <a:pt x="2211" y="4989"/>
                    </a:cubicBezTo>
                    <a:cubicBezTo>
                      <a:pt x="2211" y="4989"/>
                      <a:pt x="2211" y="4989"/>
                      <a:pt x="2211" y="4989"/>
                    </a:cubicBezTo>
                    <a:cubicBezTo>
                      <a:pt x="2438" y="4649"/>
                      <a:pt x="2637" y="4224"/>
                      <a:pt x="2778" y="3799"/>
                    </a:cubicBezTo>
                    <a:cubicBezTo>
                      <a:pt x="2892" y="3770"/>
                      <a:pt x="3034" y="3657"/>
                      <a:pt x="3090" y="3515"/>
                    </a:cubicBezTo>
                    <a:cubicBezTo>
                      <a:pt x="3175" y="3288"/>
                      <a:pt x="3119" y="3062"/>
                      <a:pt x="2977" y="3005"/>
                    </a:cubicBezTo>
                    <a:cubicBezTo>
                      <a:pt x="3033" y="2778"/>
                      <a:pt x="3033" y="2778"/>
                      <a:pt x="3033" y="2778"/>
                    </a:cubicBezTo>
                    <a:cubicBezTo>
                      <a:pt x="3232" y="1871"/>
                      <a:pt x="3005" y="936"/>
                      <a:pt x="2183" y="539"/>
                    </a:cubicBezTo>
                    <a:cubicBezTo>
                      <a:pt x="2155" y="510"/>
                      <a:pt x="2126" y="510"/>
                      <a:pt x="2126" y="510"/>
                    </a:cubicBezTo>
                    <a:cubicBezTo>
                      <a:pt x="2240" y="369"/>
                      <a:pt x="2438" y="425"/>
                      <a:pt x="2438" y="425"/>
                    </a:cubicBezTo>
                    <a:cubicBezTo>
                      <a:pt x="1928" y="85"/>
                      <a:pt x="1474" y="0"/>
                      <a:pt x="1078" y="0"/>
                    </a:cubicBezTo>
                    <a:cubicBezTo>
                      <a:pt x="1191" y="482"/>
                      <a:pt x="1163" y="1021"/>
                      <a:pt x="1049" y="1588"/>
                    </a:cubicBezTo>
                    <a:cubicBezTo>
                      <a:pt x="1049" y="1644"/>
                      <a:pt x="1049" y="1644"/>
                      <a:pt x="1049" y="1644"/>
                    </a:cubicBezTo>
                    <a:cubicBezTo>
                      <a:pt x="1219" y="1899"/>
                      <a:pt x="1276" y="2268"/>
                      <a:pt x="1106" y="2608"/>
                    </a:cubicBezTo>
                    <a:cubicBezTo>
                      <a:pt x="1021" y="2835"/>
                      <a:pt x="851" y="3033"/>
                      <a:pt x="652" y="3147"/>
                    </a:cubicBezTo>
                    <a:cubicBezTo>
                      <a:pt x="482" y="3657"/>
                      <a:pt x="256" y="4110"/>
                      <a:pt x="0" y="4507"/>
                    </a:cubicBezTo>
                    <a:cubicBezTo>
                      <a:pt x="85" y="4677"/>
                      <a:pt x="170" y="4847"/>
                      <a:pt x="284" y="4989"/>
                    </a:cubicBezTo>
                    <a:cubicBezTo>
                      <a:pt x="284" y="4989"/>
                      <a:pt x="284" y="4989"/>
                      <a:pt x="284" y="4989"/>
                    </a:cubicBezTo>
                    <a:cubicBezTo>
                      <a:pt x="284" y="5018"/>
                      <a:pt x="284" y="5018"/>
                      <a:pt x="284" y="5018"/>
                    </a:cubicBezTo>
                    <a:cubicBezTo>
                      <a:pt x="2467" y="6265"/>
                      <a:pt x="2467" y="6265"/>
                      <a:pt x="2467" y="6265"/>
                    </a:cubicBezTo>
                    <a:cubicBezTo>
                      <a:pt x="3289" y="6718"/>
                      <a:pt x="3770" y="7569"/>
                      <a:pt x="3799" y="8504"/>
                    </a:cubicBezTo>
                    <a:cubicBezTo>
                      <a:pt x="5131" y="8504"/>
                      <a:pt x="5131" y="8504"/>
                      <a:pt x="5131" y="8504"/>
                    </a:cubicBezTo>
                    <a:cubicBezTo>
                      <a:pt x="5131" y="8221"/>
                      <a:pt x="5131" y="8221"/>
                      <a:pt x="5131" y="8221"/>
                    </a:cubicBezTo>
                    <a:cubicBezTo>
                      <a:pt x="5131" y="7625"/>
                      <a:pt x="4791" y="7059"/>
                      <a:pt x="4281" y="6747"/>
                    </a:cubicBezTo>
                    <a:close/>
                  </a:path>
                </a:pathLst>
              </a:custGeom>
              <a:solidFill>
                <a:srgbClr val="ACB3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id="{416FF130-8886-439A-8C0E-A321EBC62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2400" y="5981700"/>
                <a:ext cx="647700" cy="647700"/>
              </a:xfrm>
              <a:custGeom>
                <a:avLst/>
                <a:gdLst>
                  <a:gd name="T0" fmla="*/ 408 w 408"/>
                  <a:gd name="T1" fmla="*/ 152 h 408"/>
                  <a:gd name="T2" fmla="*/ 256 w 408"/>
                  <a:gd name="T3" fmla="*/ 152 h 408"/>
                  <a:gd name="T4" fmla="*/ 256 w 408"/>
                  <a:gd name="T5" fmla="*/ 0 h 408"/>
                  <a:gd name="T6" fmla="*/ 152 w 408"/>
                  <a:gd name="T7" fmla="*/ 0 h 408"/>
                  <a:gd name="T8" fmla="*/ 152 w 408"/>
                  <a:gd name="T9" fmla="*/ 152 h 408"/>
                  <a:gd name="T10" fmla="*/ 0 w 408"/>
                  <a:gd name="T11" fmla="*/ 152 h 408"/>
                  <a:gd name="T12" fmla="*/ 0 w 408"/>
                  <a:gd name="T13" fmla="*/ 256 h 408"/>
                  <a:gd name="T14" fmla="*/ 152 w 408"/>
                  <a:gd name="T15" fmla="*/ 256 h 408"/>
                  <a:gd name="T16" fmla="*/ 152 w 408"/>
                  <a:gd name="T17" fmla="*/ 408 h 408"/>
                  <a:gd name="T18" fmla="*/ 256 w 408"/>
                  <a:gd name="T19" fmla="*/ 408 h 408"/>
                  <a:gd name="T20" fmla="*/ 256 w 408"/>
                  <a:gd name="T21" fmla="*/ 256 h 408"/>
                  <a:gd name="T22" fmla="*/ 408 w 408"/>
                  <a:gd name="T23" fmla="*/ 256 h 408"/>
                  <a:gd name="T24" fmla="*/ 408 w 408"/>
                  <a:gd name="T25" fmla="*/ 15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8" h="408">
                    <a:moveTo>
                      <a:pt x="408" y="152"/>
                    </a:moveTo>
                    <a:lnTo>
                      <a:pt x="256" y="152"/>
                    </a:lnTo>
                    <a:lnTo>
                      <a:pt x="256" y="0"/>
                    </a:lnTo>
                    <a:lnTo>
                      <a:pt x="152" y="0"/>
                    </a:lnTo>
                    <a:lnTo>
                      <a:pt x="152" y="152"/>
                    </a:lnTo>
                    <a:lnTo>
                      <a:pt x="0" y="152"/>
                    </a:lnTo>
                    <a:lnTo>
                      <a:pt x="0" y="256"/>
                    </a:lnTo>
                    <a:lnTo>
                      <a:pt x="152" y="256"/>
                    </a:lnTo>
                    <a:lnTo>
                      <a:pt x="152" y="408"/>
                    </a:lnTo>
                    <a:lnTo>
                      <a:pt x="256" y="408"/>
                    </a:lnTo>
                    <a:lnTo>
                      <a:pt x="256" y="256"/>
                    </a:lnTo>
                    <a:lnTo>
                      <a:pt x="408" y="256"/>
                    </a:lnTo>
                    <a:lnTo>
                      <a:pt x="408" y="152"/>
                    </a:lnTo>
                    <a:close/>
                  </a:path>
                </a:pathLst>
              </a:custGeom>
              <a:solidFill>
                <a:srgbClr val="FF7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7135665" y="2862665"/>
              <a:ext cx="4159246" cy="3297462"/>
              <a:chOff x="7005177" y="2809859"/>
              <a:chExt cx="4159246" cy="3297462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A7C1BD49-73E8-4418-8C21-677C5BD57D83}"/>
                  </a:ext>
                </a:extLst>
              </p:cNvPr>
              <p:cNvGrpSpPr/>
              <p:nvPr/>
            </p:nvGrpSpPr>
            <p:grpSpPr>
              <a:xfrm>
                <a:off x="8002079" y="2809859"/>
                <a:ext cx="3162344" cy="743781"/>
                <a:chOff x="8410530" y="2471213"/>
                <a:chExt cx="3162344" cy="743781"/>
              </a:xfrm>
            </p:grpSpPr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81101B40-3DF4-4B4C-817E-F9A58CCAEE92}"/>
                    </a:ext>
                  </a:extLst>
                </p:cNvPr>
                <p:cNvSpPr txBox="1"/>
                <p:nvPr/>
              </p:nvSpPr>
              <p:spPr>
                <a:xfrm>
                  <a:off x="8410530" y="2471213"/>
                  <a:ext cx="147369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</a:rPr>
                    <a:t>Health 01</a:t>
                  </a:r>
                  <a:endPara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750C5207-07B9-42FA-BE28-0D0B0D5B364C}"/>
                    </a:ext>
                  </a:extLst>
                </p:cNvPr>
                <p:cNvSpPr/>
                <p:nvPr/>
              </p:nvSpPr>
              <p:spPr>
                <a:xfrm>
                  <a:off x="8434311" y="2840533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CBA7203C-82CE-4744-8026-DC9F1D25DC29}"/>
                  </a:ext>
                </a:extLst>
              </p:cNvPr>
              <p:cNvGrpSpPr/>
              <p:nvPr/>
            </p:nvGrpSpPr>
            <p:grpSpPr>
              <a:xfrm>
                <a:off x="7005177" y="2856709"/>
                <a:ext cx="758371" cy="650081"/>
                <a:chOff x="7413628" y="2514600"/>
                <a:chExt cx="758371" cy="650081"/>
              </a:xfrm>
            </p:grpSpPr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2602BC1D-7484-422E-90FE-C63F37C931DD}"/>
                    </a:ext>
                  </a:extLst>
                </p:cNvPr>
                <p:cNvSpPr/>
                <p:nvPr/>
              </p:nvSpPr>
              <p:spPr>
                <a:xfrm>
                  <a:off x="7413628" y="2514600"/>
                  <a:ext cx="758371" cy="65008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6" name="Freeform 9">
                  <a:extLst>
                    <a:ext uri="{FF2B5EF4-FFF2-40B4-BE49-F238E27FC236}">
                      <a16:creationId xmlns:a16="http://schemas.microsoft.com/office/drawing/2014/main" id="{E0831A17-3B23-4CDC-B9A9-13CFC5E3545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8884" y="2692273"/>
                  <a:ext cx="287859" cy="29473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79D25EFA-6216-42F4-8FA9-51BFE1A961BC}"/>
                  </a:ext>
                </a:extLst>
              </p:cNvPr>
              <p:cNvGrpSpPr/>
              <p:nvPr/>
            </p:nvGrpSpPr>
            <p:grpSpPr>
              <a:xfrm>
                <a:off x="7005177" y="3705216"/>
                <a:ext cx="758371" cy="650081"/>
                <a:chOff x="7413628" y="3358356"/>
                <a:chExt cx="758371" cy="650081"/>
              </a:xfrm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8493EE98-DEE0-4FF6-9A46-A229989DC78B}"/>
                    </a:ext>
                  </a:extLst>
                </p:cNvPr>
                <p:cNvSpPr/>
                <p:nvPr/>
              </p:nvSpPr>
              <p:spPr>
                <a:xfrm>
                  <a:off x="7413628" y="3358356"/>
                  <a:ext cx="758371" cy="65008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9" name="Freeform 8">
                  <a:extLst>
                    <a:ext uri="{FF2B5EF4-FFF2-40B4-BE49-F238E27FC236}">
                      <a16:creationId xmlns:a16="http://schemas.microsoft.com/office/drawing/2014/main" id="{EBC56AAB-B1F3-4B6C-9DEA-3E3319E241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47410" y="3547327"/>
                  <a:ext cx="290806" cy="272139"/>
                </a:xfrm>
                <a:custGeom>
                  <a:avLst/>
                  <a:gdLst>
                    <a:gd name="T0" fmla="*/ 129 w 130"/>
                    <a:gd name="T1" fmla="*/ 35 h 120"/>
                    <a:gd name="T2" fmla="*/ 94 w 130"/>
                    <a:gd name="T3" fmla="*/ 0 h 120"/>
                    <a:gd name="T4" fmla="*/ 64 w 130"/>
                    <a:gd name="T5" fmla="*/ 17 h 120"/>
                    <a:gd name="T6" fmla="*/ 35 w 130"/>
                    <a:gd name="T7" fmla="*/ 0 h 120"/>
                    <a:gd name="T8" fmla="*/ 0 w 130"/>
                    <a:gd name="T9" fmla="*/ 35 h 120"/>
                    <a:gd name="T10" fmla="*/ 2 w 130"/>
                    <a:gd name="T11" fmla="*/ 49 h 120"/>
                    <a:gd name="T12" fmla="*/ 19 w 130"/>
                    <a:gd name="T13" fmla="*/ 79 h 120"/>
                    <a:gd name="T14" fmla="*/ 64 w 130"/>
                    <a:gd name="T15" fmla="*/ 120 h 120"/>
                    <a:gd name="T16" fmla="*/ 110 w 130"/>
                    <a:gd name="T17" fmla="*/ 79 h 120"/>
                    <a:gd name="T18" fmla="*/ 128 w 130"/>
                    <a:gd name="T19" fmla="*/ 49 h 120"/>
                    <a:gd name="T20" fmla="*/ 129 w 130"/>
                    <a:gd name="T21" fmla="*/ 35 h 120"/>
                    <a:gd name="T22" fmla="*/ 123 w 130"/>
                    <a:gd name="T23" fmla="*/ 48 h 120"/>
                    <a:gd name="T24" fmla="*/ 107 w 130"/>
                    <a:gd name="T25" fmla="*/ 75 h 120"/>
                    <a:gd name="T26" fmla="*/ 64 w 130"/>
                    <a:gd name="T27" fmla="*/ 113 h 120"/>
                    <a:gd name="T28" fmla="*/ 23 w 130"/>
                    <a:gd name="T29" fmla="*/ 75 h 120"/>
                    <a:gd name="T30" fmla="*/ 6 w 130"/>
                    <a:gd name="T31" fmla="*/ 48 h 120"/>
                    <a:gd name="T32" fmla="*/ 5 w 130"/>
                    <a:gd name="T33" fmla="*/ 36 h 120"/>
                    <a:gd name="T34" fmla="*/ 5 w 130"/>
                    <a:gd name="T35" fmla="*/ 36 h 120"/>
                    <a:gd name="T36" fmla="*/ 35 w 130"/>
                    <a:gd name="T37" fmla="*/ 5 h 120"/>
                    <a:gd name="T38" fmla="*/ 62 w 130"/>
                    <a:gd name="T39" fmla="*/ 23 h 120"/>
                    <a:gd name="T40" fmla="*/ 64 w 130"/>
                    <a:gd name="T41" fmla="*/ 29 h 120"/>
                    <a:gd name="T42" fmla="*/ 67 w 130"/>
                    <a:gd name="T43" fmla="*/ 23 h 120"/>
                    <a:gd name="T44" fmla="*/ 94 w 130"/>
                    <a:gd name="T45" fmla="*/ 5 h 120"/>
                    <a:gd name="T46" fmla="*/ 124 w 130"/>
                    <a:gd name="T47" fmla="*/ 36 h 120"/>
                    <a:gd name="T48" fmla="*/ 123 w 130"/>
                    <a:gd name="T49" fmla="*/ 48 h 120"/>
                    <a:gd name="T50" fmla="*/ 123 w 130"/>
                    <a:gd name="T51" fmla="*/ 48 h 120"/>
                    <a:gd name="T52" fmla="*/ 123 w 130"/>
                    <a:gd name="T53" fmla="*/ 4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120">
                      <a:moveTo>
                        <a:pt x="129" y="35"/>
                      </a:moveTo>
                      <a:cubicBezTo>
                        <a:pt x="127" y="15"/>
                        <a:pt x="113" y="0"/>
                        <a:pt x="94" y="0"/>
                      </a:cubicBezTo>
                      <a:cubicBezTo>
                        <a:pt x="82" y="0"/>
                        <a:pt x="71" y="6"/>
                        <a:pt x="64" y="17"/>
                      </a:cubicBezTo>
                      <a:cubicBezTo>
                        <a:pt x="58" y="6"/>
                        <a:pt x="47" y="0"/>
                        <a:pt x="35" y="0"/>
                      </a:cubicBezTo>
                      <a:cubicBezTo>
                        <a:pt x="17" y="0"/>
                        <a:pt x="2" y="15"/>
                        <a:pt x="0" y="35"/>
                      </a:cubicBezTo>
                      <a:cubicBezTo>
                        <a:pt x="0" y="36"/>
                        <a:pt x="0" y="41"/>
                        <a:pt x="2" y="49"/>
                      </a:cubicBezTo>
                      <a:cubicBezTo>
                        <a:pt x="4" y="60"/>
                        <a:pt x="10" y="71"/>
                        <a:pt x="19" y="79"/>
                      </a:cubicBezTo>
                      <a:cubicBezTo>
                        <a:pt x="64" y="120"/>
                        <a:pt x="64" y="120"/>
                        <a:pt x="64" y="120"/>
                      </a:cubicBezTo>
                      <a:cubicBezTo>
                        <a:pt x="110" y="79"/>
                        <a:pt x="110" y="79"/>
                        <a:pt x="110" y="79"/>
                      </a:cubicBezTo>
                      <a:cubicBezTo>
                        <a:pt x="119" y="71"/>
                        <a:pt x="126" y="60"/>
                        <a:pt x="128" y="49"/>
                      </a:cubicBezTo>
                      <a:cubicBezTo>
                        <a:pt x="130" y="41"/>
                        <a:pt x="129" y="36"/>
                        <a:pt x="129" y="35"/>
                      </a:cubicBezTo>
                      <a:close/>
                      <a:moveTo>
                        <a:pt x="123" y="48"/>
                      </a:moveTo>
                      <a:cubicBezTo>
                        <a:pt x="121" y="58"/>
                        <a:pt x="115" y="68"/>
                        <a:pt x="107" y="75"/>
                      </a:cubicBezTo>
                      <a:cubicBezTo>
                        <a:pt x="64" y="113"/>
                        <a:pt x="64" y="113"/>
                        <a:pt x="64" y="113"/>
                      </a:cubicBezTo>
                      <a:cubicBezTo>
                        <a:pt x="23" y="75"/>
                        <a:pt x="23" y="75"/>
                        <a:pt x="23" y="75"/>
                      </a:cubicBezTo>
                      <a:cubicBezTo>
                        <a:pt x="14" y="68"/>
                        <a:pt x="9" y="58"/>
                        <a:pt x="6" y="48"/>
                      </a:cubicBezTo>
                      <a:cubicBezTo>
                        <a:pt x="5" y="40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7" y="18"/>
                        <a:pt x="20" y="5"/>
                        <a:pt x="35" y="5"/>
                      </a:cubicBezTo>
                      <a:cubicBezTo>
                        <a:pt x="47" y="5"/>
                        <a:pt x="57" y="12"/>
                        <a:pt x="62" y="23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67" y="23"/>
                        <a:pt x="67" y="23"/>
                        <a:pt x="67" y="23"/>
                      </a:cubicBezTo>
                      <a:cubicBezTo>
                        <a:pt x="72" y="12"/>
                        <a:pt x="82" y="5"/>
                        <a:pt x="94" y="5"/>
                      </a:cubicBezTo>
                      <a:cubicBezTo>
                        <a:pt x="110" y="5"/>
                        <a:pt x="123" y="18"/>
                        <a:pt x="124" y="36"/>
                      </a:cubicBezTo>
                      <a:cubicBezTo>
                        <a:pt x="124" y="36"/>
                        <a:pt x="125" y="40"/>
                        <a:pt x="123" y="48"/>
                      </a:cubicBezTo>
                      <a:close/>
                      <a:moveTo>
                        <a:pt x="123" y="48"/>
                      </a:moveTo>
                      <a:cubicBezTo>
                        <a:pt x="123" y="48"/>
                        <a:pt x="123" y="48"/>
                        <a:pt x="123" y="4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522540E4-7031-4BC6-9A4F-004EFF95C686}"/>
                  </a:ext>
                </a:extLst>
              </p:cNvPr>
              <p:cNvGrpSpPr/>
              <p:nvPr/>
            </p:nvGrpSpPr>
            <p:grpSpPr>
              <a:xfrm>
                <a:off x="8002079" y="3659750"/>
                <a:ext cx="3162344" cy="741013"/>
                <a:chOff x="8410530" y="3311505"/>
                <a:chExt cx="3162344" cy="741013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EC15707E-C53E-47D3-BA0B-FD5CE273F7F2}"/>
                    </a:ext>
                  </a:extLst>
                </p:cNvPr>
                <p:cNvSpPr/>
                <p:nvPr/>
              </p:nvSpPr>
              <p:spPr>
                <a:xfrm>
                  <a:off x="8434311" y="3678057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6B3A815F-542B-4EEF-AE34-75A9953025B0}"/>
                    </a:ext>
                  </a:extLst>
                </p:cNvPr>
                <p:cNvSpPr txBox="1"/>
                <p:nvPr/>
              </p:nvSpPr>
              <p:spPr>
                <a:xfrm>
                  <a:off x="8410530" y="3311505"/>
                  <a:ext cx="160432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3"/>
                      </a:solidFill>
                      <a:latin typeface="Roboto Slab" pitchFamily="2" charset="0"/>
                      <a:ea typeface="Roboto Slab" pitchFamily="2" charset="0"/>
                    </a:rPr>
                    <a:t>Health 02</a:t>
                  </a:r>
                  <a:endPara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B42E32F9-9796-4F22-8EAB-BC96C190FA69}"/>
                  </a:ext>
                </a:extLst>
              </p:cNvPr>
              <p:cNvGrpSpPr/>
              <p:nvPr/>
            </p:nvGrpSpPr>
            <p:grpSpPr>
              <a:xfrm>
                <a:off x="7005177" y="4553723"/>
                <a:ext cx="758371" cy="650081"/>
                <a:chOff x="7413628" y="4202112"/>
                <a:chExt cx="758371" cy="650081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A43808F3-7522-42BC-9F69-0789CDB2848C}"/>
                    </a:ext>
                  </a:extLst>
                </p:cNvPr>
                <p:cNvSpPr/>
                <p:nvPr/>
              </p:nvSpPr>
              <p:spPr>
                <a:xfrm>
                  <a:off x="7413628" y="4202112"/>
                  <a:ext cx="758371" cy="650081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318C3B5A-1A97-4E8B-92A1-EE4471D70146}"/>
                    </a:ext>
                  </a:extLst>
                </p:cNvPr>
                <p:cNvGrpSpPr/>
                <p:nvPr/>
              </p:nvGrpSpPr>
              <p:grpSpPr>
                <a:xfrm>
                  <a:off x="7677867" y="4379785"/>
                  <a:ext cx="229893" cy="29473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76" name="Freeform 5">
                    <a:extLst>
                      <a:ext uri="{FF2B5EF4-FFF2-40B4-BE49-F238E27FC236}">
                        <a16:creationId xmlns:a16="http://schemas.microsoft.com/office/drawing/2014/main" id="{C6C20C2C-BE19-4966-8FD2-93259BD9B1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Freeform 6">
                    <a:extLst>
                      <a:ext uri="{FF2B5EF4-FFF2-40B4-BE49-F238E27FC236}">
                        <a16:creationId xmlns:a16="http://schemas.microsoft.com/office/drawing/2014/main" id="{5C5FE6C7-3C40-4147-BA11-6A3EE50B91B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7">
                    <a:extLst>
                      <a:ext uri="{FF2B5EF4-FFF2-40B4-BE49-F238E27FC236}">
                        <a16:creationId xmlns:a16="http://schemas.microsoft.com/office/drawing/2014/main" id="{9023D161-A65F-4EB0-8455-462ECB0A523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B08A2E19-85DE-4C04-B2A5-4E0E4E5ADF51}"/>
                  </a:ext>
                </a:extLst>
              </p:cNvPr>
              <p:cNvGrpSpPr/>
              <p:nvPr/>
            </p:nvGrpSpPr>
            <p:grpSpPr>
              <a:xfrm>
                <a:off x="8002078" y="4506873"/>
                <a:ext cx="3162345" cy="743781"/>
                <a:chOff x="8410529" y="4160084"/>
                <a:chExt cx="3162345" cy="743781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C5C4A3EA-A618-4BE5-9E2E-DD7B932A8046}"/>
                    </a:ext>
                  </a:extLst>
                </p:cNvPr>
                <p:cNvSpPr/>
                <p:nvPr/>
              </p:nvSpPr>
              <p:spPr>
                <a:xfrm>
                  <a:off x="8434311" y="4529404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486F3F27-5084-410E-BBD8-DF9FAA120DD1}"/>
                    </a:ext>
                  </a:extLst>
                </p:cNvPr>
                <p:cNvSpPr txBox="1"/>
                <p:nvPr/>
              </p:nvSpPr>
              <p:spPr>
                <a:xfrm>
                  <a:off x="8410529" y="4160084"/>
                  <a:ext cx="16043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4"/>
                      </a:solidFill>
                      <a:latin typeface="Roboto Slab" pitchFamily="2" charset="0"/>
                      <a:ea typeface="Roboto Slab" pitchFamily="2" charset="0"/>
                    </a:rPr>
                    <a:t>Health 03</a:t>
                  </a:r>
                  <a:endParaRPr lang="en-US" sz="2000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B887F0D5-C00F-42AA-9C7B-1DDEB7A69020}"/>
                  </a:ext>
                </a:extLst>
              </p:cNvPr>
              <p:cNvGrpSpPr/>
              <p:nvPr/>
            </p:nvGrpSpPr>
            <p:grpSpPr>
              <a:xfrm>
                <a:off x="7005177" y="5407003"/>
                <a:ext cx="758371" cy="650081"/>
                <a:chOff x="7413628" y="5045869"/>
                <a:chExt cx="758371" cy="650081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DBEEF21-A088-4CCD-BBF6-D0AF6CCE7EA9}"/>
                    </a:ext>
                  </a:extLst>
                </p:cNvPr>
                <p:cNvSpPr/>
                <p:nvPr/>
              </p:nvSpPr>
              <p:spPr>
                <a:xfrm>
                  <a:off x="7413628" y="5045869"/>
                  <a:ext cx="758371" cy="650081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4" name="Freeform 10">
                  <a:extLst>
                    <a:ext uri="{FF2B5EF4-FFF2-40B4-BE49-F238E27FC236}">
                      <a16:creationId xmlns:a16="http://schemas.microsoft.com/office/drawing/2014/main" id="{F6C65EAB-E818-4829-89B9-86DC6B5813A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0849" y="5223542"/>
                  <a:ext cx="283928" cy="294734"/>
                </a:xfrm>
                <a:custGeom>
                  <a:avLst/>
                  <a:gdLst>
                    <a:gd name="T0" fmla="*/ 118 w 127"/>
                    <a:gd name="T1" fmla="*/ 106 h 130"/>
                    <a:gd name="T2" fmla="*/ 78 w 127"/>
                    <a:gd name="T3" fmla="*/ 52 h 130"/>
                    <a:gd name="T4" fmla="*/ 78 w 127"/>
                    <a:gd name="T5" fmla="*/ 13 h 130"/>
                    <a:gd name="T6" fmla="*/ 83 w 127"/>
                    <a:gd name="T7" fmla="*/ 6 h 130"/>
                    <a:gd name="T8" fmla="*/ 77 w 127"/>
                    <a:gd name="T9" fmla="*/ 0 h 130"/>
                    <a:gd name="T10" fmla="*/ 51 w 127"/>
                    <a:gd name="T11" fmla="*/ 0 h 130"/>
                    <a:gd name="T12" fmla="*/ 44 w 127"/>
                    <a:gd name="T13" fmla="*/ 6 h 130"/>
                    <a:gd name="T14" fmla="*/ 49 w 127"/>
                    <a:gd name="T15" fmla="*/ 13 h 130"/>
                    <a:gd name="T16" fmla="*/ 49 w 127"/>
                    <a:gd name="T17" fmla="*/ 52 h 130"/>
                    <a:gd name="T18" fmla="*/ 10 w 127"/>
                    <a:gd name="T19" fmla="*/ 106 h 130"/>
                    <a:gd name="T20" fmla="*/ 21 w 127"/>
                    <a:gd name="T21" fmla="*/ 130 h 130"/>
                    <a:gd name="T22" fmla="*/ 106 w 127"/>
                    <a:gd name="T23" fmla="*/ 130 h 130"/>
                    <a:gd name="T24" fmla="*/ 118 w 127"/>
                    <a:gd name="T25" fmla="*/ 106 h 130"/>
                    <a:gd name="T26" fmla="*/ 98 w 127"/>
                    <a:gd name="T27" fmla="*/ 124 h 130"/>
                    <a:gd name="T28" fmla="*/ 30 w 127"/>
                    <a:gd name="T29" fmla="*/ 124 h 130"/>
                    <a:gd name="T30" fmla="*/ 21 w 127"/>
                    <a:gd name="T31" fmla="*/ 105 h 130"/>
                    <a:gd name="T32" fmla="*/ 38 w 127"/>
                    <a:gd name="T33" fmla="*/ 81 h 130"/>
                    <a:gd name="T34" fmla="*/ 90 w 127"/>
                    <a:gd name="T35" fmla="*/ 81 h 130"/>
                    <a:gd name="T36" fmla="*/ 107 w 127"/>
                    <a:gd name="T37" fmla="*/ 105 h 130"/>
                    <a:gd name="T38" fmla="*/ 98 w 127"/>
                    <a:gd name="T39" fmla="*/ 124 h 130"/>
                    <a:gd name="T40" fmla="*/ 80 w 127"/>
                    <a:gd name="T41" fmla="*/ 89 h 130"/>
                    <a:gd name="T42" fmla="*/ 48 w 127"/>
                    <a:gd name="T43" fmla="*/ 89 h 130"/>
                    <a:gd name="T44" fmla="*/ 37 w 127"/>
                    <a:gd name="T45" fmla="*/ 104 h 130"/>
                    <a:gd name="T46" fmla="*/ 43 w 127"/>
                    <a:gd name="T47" fmla="*/ 116 h 130"/>
                    <a:gd name="T48" fmla="*/ 85 w 127"/>
                    <a:gd name="T49" fmla="*/ 116 h 130"/>
                    <a:gd name="T50" fmla="*/ 91 w 127"/>
                    <a:gd name="T51" fmla="*/ 104 h 130"/>
                    <a:gd name="T52" fmla="*/ 80 w 127"/>
                    <a:gd name="T53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7" h="130">
                      <a:moveTo>
                        <a:pt x="118" y="106"/>
                      </a:moveTo>
                      <a:cubicBezTo>
                        <a:pt x="105" y="87"/>
                        <a:pt x="80" y="55"/>
                        <a:pt x="78" y="52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81" y="12"/>
                        <a:pt x="83" y="9"/>
                        <a:pt x="83" y="6"/>
                      </a:cubicBezTo>
                      <a:cubicBezTo>
                        <a:pt x="83" y="3"/>
                        <a:pt x="80" y="0"/>
                        <a:pt x="7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7" y="0"/>
                        <a:pt x="44" y="3"/>
                        <a:pt x="44" y="6"/>
                      </a:cubicBezTo>
                      <a:cubicBezTo>
                        <a:pt x="44" y="9"/>
                        <a:pt x="46" y="12"/>
                        <a:pt x="49" y="13"/>
                      </a:cubicBezTo>
                      <a:cubicBezTo>
                        <a:pt x="49" y="52"/>
                        <a:pt x="49" y="52"/>
                        <a:pt x="49" y="52"/>
                      </a:cubicBezTo>
                      <a:cubicBezTo>
                        <a:pt x="48" y="55"/>
                        <a:pt x="23" y="87"/>
                        <a:pt x="10" y="106"/>
                      </a:cubicBezTo>
                      <a:cubicBezTo>
                        <a:pt x="0" y="121"/>
                        <a:pt x="10" y="130"/>
                        <a:pt x="21" y="130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18" y="130"/>
                        <a:pt x="127" y="121"/>
                        <a:pt x="118" y="106"/>
                      </a:cubicBezTo>
                      <a:close/>
                      <a:moveTo>
                        <a:pt x="98" y="124"/>
                      </a:moveTo>
                      <a:cubicBezTo>
                        <a:pt x="30" y="124"/>
                        <a:pt x="30" y="124"/>
                        <a:pt x="30" y="124"/>
                      </a:cubicBezTo>
                      <a:cubicBezTo>
                        <a:pt x="21" y="124"/>
                        <a:pt x="13" y="117"/>
                        <a:pt x="21" y="105"/>
                      </a:cubicBezTo>
                      <a:cubicBezTo>
                        <a:pt x="25" y="98"/>
                        <a:pt x="32" y="89"/>
                        <a:pt x="38" y="81"/>
                      </a:cubicBezTo>
                      <a:cubicBezTo>
                        <a:pt x="90" y="81"/>
                        <a:pt x="90" y="81"/>
                        <a:pt x="90" y="81"/>
                      </a:cubicBezTo>
                      <a:cubicBezTo>
                        <a:pt x="96" y="89"/>
                        <a:pt x="102" y="98"/>
                        <a:pt x="107" y="105"/>
                      </a:cubicBezTo>
                      <a:cubicBezTo>
                        <a:pt x="115" y="117"/>
                        <a:pt x="107" y="124"/>
                        <a:pt x="98" y="124"/>
                      </a:cubicBezTo>
                      <a:close/>
                      <a:moveTo>
                        <a:pt x="80" y="89"/>
                      </a:moveTo>
                      <a:cubicBezTo>
                        <a:pt x="48" y="89"/>
                        <a:pt x="48" y="89"/>
                        <a:pt x="48" y="89"/>
                      </a:cubicBezTo>
                      <a:cubicBezTo>
                        <a:pt x="44" y="94"/>
                        <a:pt x="40" y="100"/>
                        <a:pt x="37" y="104"/>
                      </a:cubicBezTo>
                      <a:cubicBezTo>
                        <a:pt x="32" y="111"/>
                        <a:pt x="37" y="116"/>
                        <a:pt x="43" y="116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91" y="116"/>
                        <a:pt x="95" y="111"/>
                        <a:pt x="91" y="104"/>
                      </a:cubicBezTo>
                      <a:cubicBezTo>
                        <a:pt x="88" y="100"/>
                        <a:pt x="84" y="94"/>
                        <a:pt x="80" y="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FBA79139-0668-49BC-8B4C-7C9210F4A13A}"/>
                  </a:ext>
                </a:extLst>
              </p:cNvPr>
              <p:cNvGrpSpPr/>
              <p:nvPr/>
            </p:nvGrpSpPr>
            <p:grpSpPr>
              <a:xfrm>
                <a:off x="8002078" y="5356765"/>
                <a:ext cx="3162345" cy="750556"/>
                <a:chOff x="8410529" y="4993784"/>
                <a:chExt cx="3162345" cy="750556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778AA93-3CF3-44CC-AC3C-BF23360576EA}"/>
                    </a:ext>
                  </a:extLst>
                </p:cNvPr>
                <p:cNvSpPr/>
                <p:nvPr/>
              </p:nvSpPr>
              <p:spPr>
                <a:xfrm>
                  <a:off x="8434311" y="5369879"/>
                  <a:ext cx="3138563" cy="37446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ts val="11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meant to your dummy project your Lorem text see.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8F7313DE-88DF-4162-B588-35D3D0C45B78}"/>
                    </a:ext>
                  </a:extLst>
                </p:cNvPr>
                <p:cNvSpPr txBox="1"/>
                <p:nvPr/>
              </p:nvSpPr>
              <p:spPr>
                <a:xfrm>
                  <a:off x="8410529" y="4993784"/>
                  <a:ext cx="160432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accent5"/>
                      </a:solidFill>
                      <a:latin typeface="Roboto Slab" pitchFamily="2" charset="0"/>
                      <a:ea typeface="Roboto Slab" pitchFamily="2" charset="0"/>
                    </a:rPr>
                    <a:t>Health 04</a:t>
                  </a:r>
                  <a:endParaRPr lang="en-US" sz="2000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2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75" b="3477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1490784" y="3090526"/>
            <a:ext cx="921043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8" name="Rectangle 7"/>
          <p:cNvSpPr/>
          <p:nvPr/>
        </p:nvSpPr>
        <p:spPr>
          <a:xfrm>
            <a:off x="4625886" y="2572163"/>
            <a:ext cx="2940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Roboto Slab" pitchFamily="2" charset="0"/>
                <a:ea typeface="Roboto Slab" pitchFamily="2" charset="0"/>
              </a:rPr>
              <a:t>Health About us</a:t>
            </a:r>
            <a:endParaRPr lang="en-US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F0AE9C1-E754-456F-8D43-088A2100F9D8}"/>
              </a:ext>
            </a:extLst>
          </p:cNvPr>
          <p:cNvGrpSpPr/>
          <p:nvPr/>
        </p:nvGrpSpPr>
        <p:grpSpPr>
          <a:xfrm>
            <a:off x="5009790" y="927931"/>
            <a:ext cx="1011238" cy="1265238"/>
            <a:chOff x="6007100" y="5853113"/>
            <a:chExt cx="1011238" cy="126523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133F26CC-2A4B-46C2-A19A-8430A6C30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6556375"/>
              <a:ext cx="427038" cy="368300"/>
            </a:xfrm>
            <a:custGeom>
              <a:avLst/>
              <a:gdLst>
                <a:gd name="T0" fmla="*/ 0 w 4666"/>
                <a:gd name="T1" fmla="*/ 1430 h 4039"/>
                <a:gd name="T2" fmla="*/ 423 w 4666"/>
                <a:gd name="T3" fmla="*/ 0 h 4039"/>
                <a:gd name="T4" fmla="*/ 4249 w 4666"/>
                <a:gd name="T5" fmla="*/ 0 h 4039"/>
                <a:gd name="T6" fmla="*/ 4666 w 4666"/>
                <a:gd name="T7" fmla="*/ 1430 h 4039"/>
                <a:gd name="T8" fmla="*/ 2336 w 4666"/>
                <a:gd name="T9" fmla="*/ 4039 h 4039"/>
                <a:gd name="T10" fmla="*/ 0 w 4666"/>
                <a:gd name="T11" fmla="*/ 1430 h 4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66" h="4039">
                  <a:moveTo>
                    <a:pt x="0" y="1430"/>
                  </a:moveTo>
                  <a:cubicBezTo>
                    <a:pt x="476" y="1123"/>
                    <a:pt x="423" y="212"/>
                    <a:pt x="423" y="0"/>
                  </a:cubicBezTo>
                  <a:cubicBezTo>
                    <a:pt x="4249" y="0"/>
                    <a:pt x="4249" y="0"/>
                    <a:pt x="4249" y="0"/>
                  </a:cubicBezTo>
                  <a:cubicBezTo>
                    <a:pt x="4249" y="212"/>
                    <a:pt x="4190" y="1123"/>
                    <a:pt x="4666" y="1430"/>
                  </a:cubicBezTo>
                  <a:cubicBezTo>
                    <a:pt x="2336" y="4039"/>
                    <a:pt x="2336" y="4039"/>
                    <a:pt x="2336" y="4039"/>
                  </a:cubicBezTo>
                  <a:lnTo>
                    <a:pt x="0" y="1430"/>
                  </a:lnTo>
                  <a:close/>
                </a:path>
              </a:pathLst>
            </a:custGeom>
            <a:solidFill>
              <a:srgbClr val="FFD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EF2E6A05-EBA5-421C-8688-D447B1242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300" y="6556375"/>
              <a:ext cx="388938" cy="212725"/>
            </a:xfrm>
            <a:custGeom>
              <a:avLst/>
              <a:gdLst>
                <a:gd name="T0" fmla="*/ 3401 w 4243"/>
                <a:gd name="T1" fmla="*/ 2338 h 2338"/>
                <a:gd name="T2" fmla="*/ 4243 w 4243"/>
                <a:gd name="T3" fmla="*/ 1430 h 2338"/>
                <a:gd name="T4" fmla="*/ 3826 w 4243"/>
                <a:gd name="T5" fmla="*/ 0 h 2338"/>
                <a:gd name="T6" fmla="*/ 0 w 4243"/>
                <a:gd name="T7" fmla="*/ 0 h 2338"/>
                <a:gd name="T8" fmla="*/ 3401 w 4243"/>
                <a:gd name="T9" fmla="*/ 2338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3" h="2338">
                  <a:moveTo>
                    <a:pt x="3401" y="2338"/>
                  </a:moveTo>
                  <a:cubicBezTo>
                    <a:pt x="4243" y="1430"/>
                    <a:pt x="4243" y="1430"/>
                    <a:pt x="4243" y="1430"/>
                  </a:cubicBezTo>
                  <a:cubicBezTo>
                    <a:pt x="3767" y="1123"/>
                    <a:pt x="3826" y="212"/>
                    <a:pt x="38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4" y="789"/>
                    <a:pt x="2090" y="2143"/>
                    <a:pt x="3401" y="2338"/>
                  </a:cubicBezTo>
                  <a:close/>
                </a:path>
              </a:pathLst>
            </a:custGeom>
            <a:solidFill>
              <a:srgbClr val="FDC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0AD113C1-55F9-4719-B53C-75F55A850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0463" y="6089650"/>
              <a:ext cx="544513" cy="563563"/>
            </a:xfrm>
            <a:custGeom>
              <a:avLst/>
              <a:gdLst>
                <a:gd name="T0" fmla="*/ 5952 w 5952"/>
                <a:gd name="T1" fmla="*/ 2339 h 6166"/>
                <a:gd name="T2" fmla="*/ 2976 w 5952"/>
                <a:gd name="T3" fmla="*/ 6166 h 6166"/>
                <a:gd name="T4" fmla="*/ 0 w 5952"/>
                <a:gd name="T5" fmla="*/ 2339 h 6166"/>
                <a:gd name="T6" fmla="*/ 2976 w 5952"/>
                <a:gd name="T7" fmla="*/ 0 h 6166"/>
                <a:gd name="T8" fmla="*/ 5952 w 5952"/>
                <a:gd name="T9" fmla="*/ 2339 h 6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2" h="6166">
                  <a:moveTo>
                    <a:pt x="5952" y="2339"/>
                  </a:moveTo>
                  <a:cubicBezTo>
                    <a:pt x="5952" y="4042"/>
                    <a:pt x="4972" y="6166"/>
                    <a:pt x="2976" y="6166"/>
                  </a:cubicBezTo>
                  <a:cubicBezTo>
                    <a:pt x="980" y="6166"/>
                    <a:pt x="0" y="4042"/>
                    <a:pt x="0" y="2339"/>
                  </a:cubicBezTo>
                  <a:cubicBezTo>
                    <a:pt x="0" y="636"/>
                    <a:pt x="1332" y="0"/>
                    <a:pt x="2976" y="0"/>
                  </a:cubicBezTo>
                  <a:cubicBezTo>
                    <a:pt x="4620" y="0"/>
                    <a:pt x="5952" y="636"/>
                    <a:pt x="5952" y="2339"/>
                  </a:cubicBezTo>
                  <a:close/>
                </a:path>
              </a:pathLst>
            </a:custGeom>
            <a:solidFill>
              <a:srgbClr val="FFE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C9D519DE-CA51-4BEF-A94B-F1E52737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5" y="6330950"/>
              <a:ext cx="122238" cy="184150"/>
            </a:xfrm>
            <a:custGeom>
              <a:avLst/>
              <a:gdLst>
                <a:gd name="T0" fmla="*/ 527 w 1329"/>
                <a:gd name="T1" fmla="*/ 80 h 2033"/>
                <a:gd name="T2" fmla="*/ 0 w 1329"/>
                <a:gd name="T3" fmla="*/ 505 h 2033"/>
                <a:gd name="T4" fmla="*/ 879 w 1329"/>
                <a:gd name="T5" fmla="*/ 1356 h 2033"/>
                <a:gd name="T6" fmla="*/ 527 w 1329"/>
                <a:gd name="T7" fmla="*/ 8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9" h="2033">
                  <a:moveTo>
                    <a:pt x="527" y="80"/>
                  </a:moveTo>
                  <a:cubicBezTo>
                    <a:pt x="208" y="0"/>
                    <a:pt x="0" y="171"/>
                    <a:pt x="0" y="505"/>
                  </a:cubicBezTo>
                  <a:cubicBezTo>
                    <a:pt x="0" y="948"/>
                    <a:pt x="428" y="2033"/>
                    <a:pt x="879" y="1356"/>
                  </a:cubicBezTo>
                  <a:cubicBezTo>
                    <a:pt x="1329" y="678"/>
                    <a:pt x="527" y="80"/>
                    <a:pt x="527" y="80"/>
                  </a:cubicBezTo>
                  <a:close/>
                </a:path>
              </a:pathLst>
            </a:custGeom>
            <a:solidFill>
              <a:srgbClr val="FFE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1A654F55-D144-401B-819A-48C973731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725" y="6330950"/>
              <a:ext cx="133350" cy="184150"/>
            </a:xfrm>
            <a:custGeom>
              <a:avLst/>
              <a:gdLst>
                <a:gd name="T0" fmla="*/ 876 w 1452"/>
                <a:gd name="T1" fmla="*/ 80 h 2033"/>
                <a:gd name="T2" fmla="*/ 1452 w 1452"/>
                <a:gd name="T3" fmla="*/ 505 h 2033"/>
                <a:gd name="T4" fmla="*/ 492 w 1452"/>
                <a:gd name="T5" fmla="*/ 1356 h 2033"/>
                <a:gd name="T6" fmla="*/ 876 w 1452"/>
                <a:gd name="T7" fmla="*/ 8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2" h="2033">
                  <a:moveTo>
                    <a:pt x="876" y="80"/>
                  </a:moveTo>
                  <a:cubicBezTo>
                    <a:pt x="1224" y="0"/>
                    <a:pt x="1452" y="171"/>
                    <a:pt x="1452" y="505"/>
                  </a:cubicBezTo>
                  <a:cubicBezTo>
                    <a:pt x="1452" y="948"/>
                    <a:pt x="984" y="2033"/>
                    <a:pt x="492" y="1356"/>
                  </a:cubicBezTo>
                  <a:cubicBezTo>
                    <a:pt x="0" y="678"/>
                    <a:pt x="876" y="80"/>
                    <a:pt x="876" y="80"/>
                  </a:cubicBezTo>
                  <a:close/>
                </a:path>
              </a:pathLst>
            </a:custGeom>
            <a:solidFill>
              <a:srgbClr val="FFE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9C02D3C5-95D5-457A-8E40-F7CCE0F8A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0" y="6218238"/>
              <a:ext cx="69850" cy="163513"/>
            </a:xfrm>
            <a:custGeom>
              <a:avLst/>
              <a:gdLst>
                <a:gd name="T0" fmla="*/ 757 w 757"/>
                <a:gd name="T1" fmla="*/ 93 h 1793"/>
                <a:gd name="T2" fmla="*/ 545 w 757"/>
                <a:gd name="T3" fmla="*/ 1793 h 1793"/>
                <a:gd name="T4" fmla="*/ 120 w 757"/>
                <a:gd name="T5" fmla="*/ 1558 h 1793"/>
                <a:gd name="T6" fmla="*/ 0 w 757"/>
                <a:gd name="T7" fmla="*/ 0 h 1793"/>
                <a:gd name="T8" fmla="*/ 757 w 757"/>
                <a:gd name="T9" fmla="*/ 93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1793">
                  <a:moveTo>
                    <a:pt x="757" y="93"/>
                  </a:moveTo>
                  <a:cubicBezTo>
                    <a:pt x="669" y="347"/>
                    <a:pt x="545" y="1793"/>
                    <a:pt x="545" y="1793"/>
                  </a:cubicBezTo>
                  <a:cubicBezTo>
                    <a:pt x="120" y="1558"/>
                    <a:pt x="120" y="1558"/>
                    <a:pt x="120" y="155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57" y="93"/>
                  </a:lnTo>
                  <a:close/>
                </a:path>
              </a:pathLst>
            </a:custGeom>
            <a:solidFill>
              <a:srgbClr val="7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8AD716E9-B8F4-45E2-811B-0E0D88274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6218238"/>
              <a:ext cx="69850" cy="163513"/>
            </a:xfrm>
            <a:custGeom>
              <a:avLst/>
              <a:gdLst>
                <a:gd name="T0" fmla="*/ 0 w 757"/>
                <a:gd name="T1" fmla="*/ 93 h 1793"/>
                <a:gd name="T2" fmla="*/ 212 w 757"/>
                <a:gd name="T3" fmla="*/ 1793 h 1793"/>
                <a:gd name="T4" fmla="*/ 637 w 757"/>
                <a:gd name="T5" fmla="*/ 1558 h 1793"/>
                <a:gd name="T6" fmla="*/ 757 w 757"/>
                <a:gd name="T7" fmla="*/ 0 h 1793"/>
                <a:gd name="T8" fmla="*/ 0 w 757"/>
                <a:gd name="T9" fmla="*/ 93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1793">
                  <a:moveTo>
                    <a:pt x="0" y="93"/>
                  </a:moveTo>
                  <a:cubicBezTo>
                    <a:pt x="88" y="347"/>
                    <a:pt x="212" y="1793"/>
                    <a:pt x="212" y="1793"/>
                  </a:cubicBezTo>
                  <a:cubicBezTo>
                    <a:pt x="637" y="1558"/>
                    <a:pt x="637" y="1558"/>
                    <a:pt x="637" y="1558"/>
                  </a:cubicBezTo>
                  <a:cubicBezTo>
                    <a:pt x="757" y="0"/>
                    <a:pt x="757" y="0"/>
                    <a:pt x="757" y="0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7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521F1B15-493E-4DAF-BC69-C8608F5EB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100" y="6670675"/>
              <a:ext cx="1011238" cy="447675"/>
            </a:xfrm>
            <a:custGeom>
              <a:avLst/>
              <a:gdLst>
                <a:gd name="T0" fmla="*/ 10418 w 11056"/>
                <a:gd name="T1" fmla="*/ 4908 h 4908"/>
                <a:gd name="T2" fmla="*/ 11056 w 11056"/>
                <a:gd name="T3" fmla="*/ 4270 h 4908"/>
                <a:gd name="T4" fmla="*/ 11056 w 11056"/>
                <a:gd name="T5" fmla="*/ 2645 h 4908"/>
                <a:gd name="T6" fmla="*/ 9436 w 11056"/>
                <a:gd name="T7" fmla="*/ 426 h 4908"/>
                <a:gd name="T8" fmla="*/ 8106 w 11056"/>
                <a:gd name="T9" fmla="*/ 0 h 4908"/>
                <a:gd name="T10" fmla="*/ 5528 w 11056"/>
                <a:gd name="T11" fmla="*/ 1294 h 4908"/>
                <a:gd name="T12" fmla="*/ 2950 w 11056"/>
                <a:gd name="T13" fmla="*/ 0 h 4908"/>
                <a:gd name="T14" fmla="*/ 1620 w 11056"/>
                <a:gd name="T15" fmla="*/ 426 h 4908"/>
                <a:gd name="T16" fmla="*/ 0 w 11056"/>
                <a:gd name="T17" fmla="*/ 2645 h 4908"/>
                <a:gd name="T18" fmla="*/ 0 w 11056"/>
                <a:gd name="T19" fmla="*/ 4270 h 4908"/>
                <a:gd name="T20" fmla="*/ 638 w 11056"/>
                <a:gd name="T21" fmla="*/ 4908 h 4908"/>
                <a:gd name="T22" fmla="*/ 10418 w 11056"/>
                <a:gd name="T23" fmla="*/ 4908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56" h="4908">
                  <a:moveTo>
                    <a:pt x="10418" y="4908"/>
                  </a:moveTo>
                  <a:cubicBezTo>
                    <a:pt x="10770" y="4908"/>
                    <a:pt x="11056" y="4623"/>
                    <a:pt x="11056" y="4270"/>
                  </a:cubicBezTo>
                  <a:cubicBezTo>
                    <a:pt x="11056" y="2645"/>
                    <a:pt x="11056" y="2645"/>
                    <a:pt x="11056" y="2645"/>
                  </a:cubicBezTo>
                  <a:cubicBezTo>
                    <a:pt x="11056" y="1710"/>
                    <a:pt x="10327" y="711"/>
                    <a:pt x="9436" y="426"/>
                  </a:cubicBezTo>
                  <a:cubicBezTo>
                    <a:pt x="8106" y="0"/>
                    <a:pt x="8106" y="0"/>
                    <a:pt x="8106" y="0"/>
                  </a:cubicBezTo>
                  <a:cubicBezTo>
                    <a:pt x="7390" y="548"/>
                    <a:pt x="6367" y="1294"/>
                    <a:pt x="5528" y="1294"/>
                  </a:cubicBezTo>
                  <a:cubicBezTo>
                    <a:pt x="4689" y="1294"/>
                    <a:pt x="3666" y="548"/>
                    <a:pt x="2950" y="0"/>
                  </a:cubicBezTo>
                  <a:cubicBezTo>
                    <a:pt x="1620" y="426"/>
                    <a:pt x="1620" y="426"/>
                    <a:pt x="1620" y="426"/>
                  </a:cubicBezTo>
                  <a:cubicBezTo>
                    <a:pt x="729" y="711"/>
                    <a:pt x="0" y="1710"/>
                    <a:pt x="0" y="2645"/>
                  </a:cubicBezTo>
                  <a:cubicBezTo>
                    <a:pt x="0" y="4270"/>
                    <a:pt x="0" y="4270"/>
                    <a:pt x="0" y="4270"/>
                  </a:cubicBezTo>
                  <a:cubicBezTo>
                    <a:pt x="0" y="4623"/>
                    <a:pt x="286" y="4908"/>
                    <a:pt x="638" y="4908"/>
                  </a:cubicBezTo>
                  <a:lnTo>
                    <a:pt x="10418" y="4908"/>
                  </a:lnTo>
                  <a:close/>
                </a:path>
              </a:pathLst>
            </a:custGeom>
            <a:solidFill>
              <a:srgbClr val="527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AEC7540-8588-4BE0-9591-38E80109E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3825" y="6788150"/>
              <a:ext cx="77788" cy="77788"/>
            </a:xfrm>
            <a:custGeom>
              <a:avLst/>
              <a:gdLst>
                <a:gd name="T0" fmla="*/ 850 w 850"/>
                <a:gd name="T1" fmla="*/ 638 h 850"/>
                <a:gd name="T2" fmla="*/ 638 w 850"/>
                <a:gd name="T3" fmla="*/ 850 h 850"/>
                <a:gd name="T4" fmla="*/ 212 w 850"/>
                <a:gd name="T5" fmla="*/ 850 h 850"/>
                <a:gd name="T6" fmla="*/ 0 w 850"/>
                <a:gd name="T7" fmla="*/ 638 h 850"/>
                <a:gd name="T8" fmla="*/ 0 w 850"/>
                <a:gd name="T9" fmla="*/ 213 h 850"/>
                <a:gd name="T10" fmla="*/ 212 w 850"/>
                <a:gd name="T11" fmla="*/ 0 h 850"/>
                <a:gd name="T12" fmla="*/ 638 w 850"/>
                <a:gd name="T13" fmla="*/ 0 h 850"/>
                <a:gd name="T14" fmla="*/ 850 w 850"/>
                <a:gd name="T15" fmla="*/ 213 h 850"/>
                <a:gd name="T16" fmla="*/ 850 w 850"/>
                <a:gd name="T17" fmla="*/ 63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0" h="850">
                  <a:moveTo>
                    <a:pt x="850" y="638"/>
                  </a:moveTo>
                  <a:cubicBezTo>
                    <a:pt x="850" y="755"/>
                    <a:pt x="755" y="850"/>
                    <a:pt x="638" y="850"/>
                  </a:cubicBezTo>
                  <a:cubicBezTo>
                    <a:pt x="212" y="850"/>
                    <a:pt x="212" y="850"/>
                    <a:pt x="212" y="850"/>
                  </a:cubicBezTo>
                  <a:cubicBezTo>
                    <a:pt x="95" y="850"/>
                    <a:pt x="0" y="755"/>
                    <a:pt x="0" y="63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96"/>
                    <a:pt x="95" y="0"/>
                    <a:pt x="212" y="0"/>
                  </a:cubicBezTo>
                  <a:cubicBezTo>
                    <a:pt x="638" y="0"/>
                    <a:pt x="638" y="0"/>
                    <a:pt x="638" y="0"/>
                  </a:cubicBezTo>
                  <a:cubicBezTo>
                    <a:pt x="755" y="0"/>
                    <a:pt x="850" y="96"/>
                    <a:pt x="850" y="213"/>
                  </a:cubicBezTo>
                  <a:lnTo>
                    <a:pt x="850" y="638"/>
                  </a:lnTo>
                  <a:close/>
                </a:path>
              </a:pathLst>
            </a:custGeom>
            <a:solidFill>
              <a:srgbClr val="545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4">
              <a:extLst>
                <a:ext uri="{FF2B5EF4-FFF2-40B4-BE49-F238E27FC236}">
                  <a16:creationId xmlns:a16="http://schemas.microsoft.com/office/drawing/2014/main" id="{5B536804-DF42-4FA8-8D54-91143032A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875" y="6943725"/>
              <a:ext cx="39688" cy="38100"/>
            </a:xfrm>
            <a:prstGeom prst="ellipse">
              <a:avLst/>
            </a:pr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8961988D-EFF0-467D-B9BC-E4DD350C4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3" y="6619875"/>
              <a:ext cx="252413" cy="257175"/>
            </a:xfrm>
            <a:custGeom>
              <a:avLst/>
              <a:gdLst>
                <a:gd name="T0" fmla="*/ 2764 w 2764"/>
                <a:gd name="T1" fmla="*/ 1854 h 2833"/>
                <a:gd name="T2" fmla="*/ 1877 w 2764"/>
                <a:gd name="T3" fmla="*/ 2741 h 2833"/>
                <a:gd name="T4" fmla="*/ 1555 w 2764"/>
                <a:gd name="T5" fmla="*/ 2716 h 2833"/>
                <a:gd name="T6" fmla="*/ 0 w 2764"/>
                <a:gd name="T7" fmla="*/ 578 h 2833"/>
                <a:gd name="T8" fmla="*/ 495 w 2764"/>
                <a:gd name="T9" fmla="*/ 83 h 2833"/>
                <a:gd name="T10" fmla="*/ 788 w 2764"/>
                <a:gd name="T11" fmla="*/ 75 h 2833"/>
                <a:gd name="T12" fmla="*/ 2764 w 2764"/>
                <a:gd name="T13" fmla="*/ 1854 h 2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4" h="2833">
                  <a:moveTo>
                    <a:pt x="2764" y="1854"/>
                  </a:moveTo>
                  <a:cubicBezTo>
                    <a:pt x="1877" y="2741"/>
                    <a:pt x="1877" y="2741"/>
                    <a:pt x="1877" y="2741"/>
                  </a:cubicBezTo>
                  <a:cubicBezTo>
                    <a:pt x="1785" y="2833"/>
                    <a:pt x="1632" y="2821"/>
                    <a:pt x="1555" y="2716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495" y="83"/>
                    <a:pt x="495" y="83"/>
                    <a:pt x="495" y="83"/>
                  </a:cubicBezTo>
                  <a:cubicBezTo>
                    <a:pt x="575" y="3"/>
                    <a:pt x="704" y="0"/>
                    <a:pt x="788" y="75"/>
                  </a:cubicBezTo>
                  <a:lnTo>
                    <a:pt x="2764" y="1854"/>
                  </a:lnTo>
                  <a:close/>
                </a:path>
              </a:pathLst>
            </a:custGeom>
            <a:solidFill>
              <a:srgbClr val="475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828715C2-5AAC-4519-9326-FAB674BEF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1925" y="6619875"/>
              <a:ext cx="254000" cy="257175"/>
            </a:xfrm>
            <a:custGeom>
              <a:avLst/>
              <a:gdLst>
                <a:gd name="T0" fmla="*/ 0 w 2764"/>
                <a:gd name="T1" fmla="*/ 1854 h 2833"/>
                <a:gd name="T2" fmla="*/ 887 w 2764"/>
                <a:gd name="T3" fmla="*/ 2741 h 2833"/>
                <a:gd name="T4" fmla="*/ 1209 w 2764"/>
                <a:gd name="T5" fmla="*/ 2716 h 2833"/>
                <a:gd name="T6" fmla="*/ 2764 w 2764"/>
                <a:gd name="T7" fmla="*/ 578 h 2833"/>
                <a:gd name="T8" fmla="*/ 2269 w 2764"/>
                <a:gd name="T9" fmla="*/ 83 h 2833"/>
                <a:gd name="T10" fmla="*/ 1976 w 2764"/>
                <a:gd name="T11" fmla="*/ 75 h 2833"/>
                <a:gd name="T12" fmla="*/ 0 w 2764"/>
                <a:gd name="T13" fmla="*/ 1854 h 2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4" h="2833">
                  <a:moveTo>
                    <a:pt x="0" y="1854"/>
                  </a:moveTo>
                  <a:cubicBezTo>
                    <a:pt x="887" y="2741"/>
                    <a:pt x="887" y="2741"/>
                    <a:pt x="887" y="2741"/>
                  </a:cubicBezTo>
                  <a:cubicBezTo>
                    <a:pt x="979" y="2833"/>
                    <a:pt x="1132" y="2821"/>
                    <a:pt x="1209" y="2716"/>
                  </a:cubicBezTo>
                  <a:cubicBezTo>
                    <a:pt x="2764" y="578"/>
                    <a:pt x="2764" y="578"/>
                    <a:pt x="2764" y="578"/>
                  </a:cubicBezTo>
                  <a:cubicBezTo>
                    <a:pt x="2269" y="83"/>
                    <a:pt x="2269" y="83"/>
                    <a:pt x="2269" y="83"/>
                  </a:cubicBezTo>
                  <a:cubicBezTo>
                    <a:pt x="2189" y="3"/>
                    <a:pt x="2060" y="0"/>
                    <a:pt x="1976" y="75"/>
                  </a:cubicBezTo>
                  <a:lnTo>
                    <a:pt x="0" y="1854"/>
                  </a:lnTo>
                  <a:close/>
                </a:path>
              </a:pathLst>
            </a:custGeom>
            <a:solidFill>
              <a:srgbClr val="475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BF0481BB-D386-4BE2-9F8C-1D099D768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3825" y="6854825"/>
              <a:ext cx="77788" cy="263525"/>
            </a:xfrm>
            <a:custGeom>
              <a:avLst/>
              <a:gdLst>
                <a:gd name="T0" fmla="*/ 41 w 49"/>
                <a:gd name="T1" fmla="*/ 0 h 166"/>
                <a:gd name="T2" fmla="*/ 24 w 49"/>
                <a:gd name="T3" fmla="*/ 7 h 166"/>
                <a:gd name="T4" fmla="*/ 8 w 49"/>
                <a:gd name="T5" fmla="*/ 0 h 166"/>
                <a:gd name="T6" fmla="*/ 0 w 49"/>
                <a:gd name="T7" fmla="*/ 166 h 166"/>
                <a:gd name="T8" fmla="*/ 24 w 49"/>
                <a:gd name="T9" fmla="*/ 166 h 166"/>
                <a:gd name="T10" fmla="*/ 49 w 49"/>
                <a:gd name="T11" fmla="*/ 166 h 166"/>
                <a:gd name="T12" fmla="*/ 41 w 49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66">
                  <a:moveTo>
                    <a:pt x="41" y="0"/>
                  </a:moveTo>
                  <a:lnTo>
                    <a:pt x="24" y="7"/>
                  </a:lnTo>
                  <a:lnTo>
                    <a:pt x="8" y="0"/>
                  </a:lnTo>
                  <a:lnTo>
                    <a:pt x="0" y="166"/>
                  </a:lnTo>
                  <a:lnTo>
                    <a:pt x="24" y="166"/>
                  </a:lnTo>
                  <a:lnTo>
                    <a:pt x="49" y="16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545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0A71E77E-7698-4EDA-B7A5-C3F39C396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0" y="6675438"/>
              <a:ext cx="407988" cy="441325"/>
            </a:xfrm>
            <a:custGeom>
              <a:avLst/>
              <a:gdLst>
                <a:gd name="T0" fmla="*/ 3902 w 4465"/>
                <a:gd name="T1" fmla="*/ 4846 h 4846"/>
                <a:gd name="T2" fmla="*/ 4465 w 4465"/>
                <a:gd name="T3" fmla="*/ 4215 h 4846"/>
                <a:gd name="T4" fmla="*/ 4465 w 4465"/>
                <a:gd name="T5" fmla="*/ 2590 h 4846"/>
                <a:gd name="T6" fmla="*/ 2845 w 4465"/>
                <a:gd name="T7" fmla="*/ 371 h 4846"/>
                <a:gd name="T8" fmla="*/ 1685 w 4465"/>
                <a:gd name="T9" fmla="*/ 0 h 4846"/>
                <a:gd name="T10" fmla="*/ 1685 w 4465"/>
                <a:gd name="T11" fmla="*/ 0 h 4846"/>
                <a:gd name="T12" fmla="*/ 0 w 4465"/>
                <a:gd name="T13" fmla="*/ 4846 h 4846"/>
                <a:gd name="T14" fmla="*/ 3902 w 4465"/>
                <a:gd name="T15" fmla="*/ 4846 h 4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5" h="4846">
                  <a:moveTo>
                    <a:pt x="3902" y="4846"/>
                  </a:moveTo>
                  <a:cubicBezTo>
                    <a:pt x="4218" y="4808"/>
                    <a:pt x="4465" y="4542"/>
                    <a:pt x="4465" y="4215"/>
                  </a:cubicBezTo>
                  <a:cubicBezTo>
                    <a:pt x="4465" y="2590"/>
                    <a:pt x="4465" y="2590"/>
                    <a:pt x="4465" y="2590"/>
                  </a:cubicBezTo>
                  <a:cubicBezTo>
                    <a:pt x="4465" y="1655"/>
                    <a:pt x="3736" y="656"/>
                    <a:pt x="2845" y="371"/>
                  </a:cubicBezTo>
                  <a:cubicBezTo>
                    <a:pt x="1685" y="0"/>
                    <a:pt x="1685" y="0"/>
                    <a:pt x="1685" y="0"/>
                  </a:cubicBezTo>
                  <a:cubicBezTo>
                    <a:pt x="1685" y="0"/>
                    <a:pt x="1685" y="0"/>
                    <a:pt x="1685" y="0"/>
                  </a:cubicBezTo>
                  <a:cubicBezTo>
                    <a:pt x="0" y="4846"/>
                    <a:pt x="0" y="4846"/>
                    <a:pt x="0" y="4846"/>
                  </a:cubicBezTo>
                  <a:cubicBezTo>
                    <a:pt x="3902" y="4846"/>
                    <a:pt x="3902" y="4846"/>
                    <a:pt x="3902" y="4846"/>
                  </a:cubicBezTo>
                  <a:close/>
                </a:path>
              </a:pathLst>
            </a:custGeom>
            <a:solidFill>
              <a:srgbClr val="E4E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06CE3B78-ED8B-445A-B34E-B6E662DFA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100" y="6675438"/>
              <a:ext cx="407988" cy="441325"/>
            </a:xfrm>
            <a:custGeom>
              <a:avLst/>
              <a:gdLst>
                <a:gd name="T0" fmla="*/ 2779 w 4465"/>
                <a:gd name="T1" fmla="*/ 0 h 4846"/>
                <a:gd name="T2" fmla="*/ 2779 w 4465"/>
                <a:gd name="T3" fmla="*/ 0 h 4846"/>
                <a:gd name="T4" fmla="*/ 1620 w 4465"/>
                <a:gd name="T5" fmla="*/ 371 h 4846"/>
                <a:gd name="T6" fmla="*/ 0 w 4465"/>
                <a:gd name="T7" fmla="*/ 2590 h 4846"/>
                <a:gd name="T8" fmla="*/ 0 w 4465"/>
                <a:gd name="T9" fmla="*/ 4215 h 4846"/>
                <a:gd name="T10" fmla="*/ 563 w 4465"/>
                <a:gd name="T11" fmla="*/ 4846 h 4846"/>
                <a:gd name="T12" fmla="*/ 4465 w 4465"/>
                <a:gd name="T13" fmla="*/ 4846 h 4846"/>
                <a:gd name="T14" fmla="*/ 2779 w 4465"/>
                <a:gd name="T15" fmla="*/ 0 h 4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65" h="4846">
                  <a:moveTo>
                    <a:pt x="2779" y="0"/>
                  </a:moveTo>
                  <a:cubicBezTo>
                    <a:pt x="2779" y="0"/>
                    <a:pt x="2779" y="0"/>
                    <a:pt x="2779" y="0"/>
                  </a:cubicBezTo>
                  <a:cubicBezTo>
                    <a:pt x="1620" y="371"/>
                    <a:pt x="1620" y="371"/>
                    <a:pt x="1620" y="371"/>
                  </a:cubicBezTo>
                  <a:cubicBezTo>
                    <a:pt x="729" y="656"/>
                    <a:pt x="0" y="1655"/>
                    <a:pt x="0" y="2590"/>
                  </a:cubicBezTo>
                  <a:cubicBezTo>
                    <a:pt x="0" y="4215"/>
                    <a:pt x="0" y="4215"/>
                    <a:pt x="0" y="4215"/>
                  </a:cubicBezTo>
                  <a:cubicBezTo>
                    <a:pt x="0" y="4542"/>
                    <a:pt x="247" y="4808"/>
                    <a:pt x="563" y="4846"/>
                  </a:cubicBezTo>
                  <a:cubicBezTo>
                    <a:pt x="4465" y="4846"/>
                    <a:pt x="4465" y="4846"/>
                    <a:pt x="4465" y="4846"/>
                  </a:cubicBezTo>
                  <a:lnTo>
                    <a:pt x="2779" y="0"/>
                  </a:lnTo>
                  <a:close/>
                </a:path>
              </a:pathLst>
            </a:custGeom>
            <a:solidFill>
              <a:srgbClr val="E4E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54CCB7F2-8E09-4C2F-8DF3-6D5045732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6672263"/>
              <a:ext cx="247650" cy="446088"/>
            </a:xfrm>
            <a:custGeom>
              <a:avLst/>
              <a:gdLst>
                <a:gd name="T0" fmla="*/ 1013 w 2714"/>
                <a:gd name="T1" fmla="*/ 0 h 4890"/>
                <a:gd name="T2" fmla="*/ 109 w 2714"/>
                <a:gd name="T3" fmla="*/ 1094 h 4890"/>
                <a:gd name="T4" fmla="*/ 151 w 2714"/>
                <a:gd name="T5" fmla="*/ 1410 h 4890"/>
                <a:gd name="T6" fmla="*/ 588 w 2714"/>
                <a:gd name="T7" fmla="*/ 1701 h 4890"/>
                <a:gd name="T8" fmla="*/ 83 w 2714"/>
                <a:gd name="T9" fmla="*/ 2206 h 4890"/>
                <a:gd name="T10" fmla="*/ 65 w 2714"/>
                <a:gd name="T11" fmla="*/ 2487 h 4890"/>
                <a:gd name="T12" fmla="*/ 1438 w 2714"/>
                <a:gd name="T13" fmla="*/ 4890 h 4890"/>
                <a:gd name="T14" fmla="*/ 2714 w 2714"/>
                <a:gd name="T15" fmla="*/ 4883 h 4890"/>
                <a:gd name="T16" fmla="*/ 1013 w 2714"/>
                <a:gd name="T17" fmla="*/ 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4" h="4890">
                  <a:moveTo>
                    <a:pt x="1013" y="0"/>
                  </a:moveTo>
                  <a:cubicBezTo>
                    <a:pt x="109" y="1094"/>
                    <a:pt x="109" y="1094"/>
                    <a:pt x="109" y="1094"/>
                  </a:cubicBezTo>
                  <a:cubicBezTo>
                    <a:pt x="25" y="1190"/>
                    <a:pt x="45" y="1339"/>
                    <a:pt x="151" y="1410"/>
                  </a:cubicBezTo>
                  <a:cubicBezTo>
                    <a:pt x="588" y="1701"/>
                    <a:pt x="588" y="1701"/>
                    <a:pt x="588" y="1701"/>
                  </a:cubicBezTo>
                  <a:cubicBezTo>
                    <a:pt x="83" y="2206"/>
                    <a:pt x="83" y="2206"/>
                    <a:pt x="83" y="2206"/>
                  </a:cubicBezTo>
                  <a:cubicBezTo>
                    <a:pt x="7" y="2282"/>
                    <a:pt x="0" y="2402"/>
                    <a:pt x="65" y="2487"/>
                  </a:cubicBezTo>
                  <a:cubicBezTo>
                    <a:pt x="1438" y="4890"/>
                    <a:pt x="1438" y="4890"/>
                    <a:pt x="1438" y="4890"/>
                  </a:cubicBezTo>
                  <a:cubicBezTo>
                    <a:pt x="2714" y="4883"/>
                    <a:pt x="2714" y="4883"/>
                    <a:pt x="2714" y="4883"/>
                  </a:cubicBezTo>
                  <a:lnTo>
                    <a:pt x="1013" y="0"/>
                  </a:lnTo>
                  <a:close/>
                </a:path>
              </a:pathLst>
            </a:cu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FA305C80-4503-4067-AF4F-45F867377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0" y="6672263"/>
              <a:ext cx="247650" cy="446088"/>
            </a:xfrm>
            <a:custGeom>
              <a:avLst/>
              <a:gdLst>
                <a:gd name="T0" fmla="*/ 1701 w 2714"/>
                <a:gd name="T1" fmla="*/ 0 h 4890"/>
                <a:gd name="T2" fmla="*/ 2605 w 2714"/>
                <a:gd name="T3" fmla="*/ 1094 h 4890"/>
                <a:gd name="T4" fmla="*/ 2563 w 2714"/>
                <a:gd name="T5" fmla="*/ 1410 h 4890"/>
                <a:gd name="T6" fmla="*/ 2126 w 2714"/>
                <a:gd name="T7" fmla="*/ 1701 h 4890"/>
                <a:gd name="T8" fmla="*/ 2631 w 2714"/>
                <a:gd name="T9" fmla="*/ 2206 h 4890"/>
                <a:gd name="T10" fmla="*/ 2648 w 2714"/>
                <a:gd name="T11" fmla="*/ 2487 h 4890"/>
                <a:gd name="T12" fmla="*/ 1276 w 2714"/>
                <a:gd name="T13" fmla="*/ 4890 h 4890"/>
                <a:gd name="T14" fmla="*/ 0 w 2714"/>
                <a:gd name="T15" fmla="*/ 4883 h 4890"/>
                <a:gd name="T16" fmla="*/ 1701 w 2714"/>
                <a:gd name="T17" fmla="*/ 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14" h="4890">
                  <a:moveTo>
                    <a:pt x="1701" y="0"/>
                  </a:moveTo>
                  <a:cubicBezTo>
                    <a:pt x="2605" y="1094"/>
                    <a:pt x="2605" y="1094"/>
                    <a:pt x="2605" y="1094"/>
                  </a:cubicBezTo>
                  <a:cubicBezTo>
                    <a:pt x="2689" y="1190"/>
                    <a:pt x="2669" y="1339"/>
                    <a:pt x="2563" y="1410"/>
                  </a:cubicBezTo>
                  <a:cubicBezTo>
                    <a:pt x="2126" y="1701"/>
                    <a:pt x="2126" y="1701"/>
                    <a:pt x="2126" y="1701"/>
                  </a:cubicBezTo>
                  <a:cubicBezTo>
                    <a:pt x="2631" y="2206"/>
                    <a:pt x="2631" y="2206"/>
                    <a:pt x="2631" y="2206"/>
                  </a:cubicBezTo>
                  <a:cubicBezTo>
                    <a:pt x="2707" y="2282"/>
                    <a:pt x="2714" y="2402"/>
                    <a:pt x="2648" y="2487"/>
                  </a:cubicBezTo>
                  <a:cubicBezTo>
                    <a:pt x="1276" y="4890"/>
                    <a:pt x="1276" y="4890"/>
                    <a:pt x="1276" y="4890"/>
                  </a:cubicBezTo>
                  <a:cubicBezTo>
                    <a:pt x="0" y="4883"/>
                    <a:pt x="0" y="4883"/>
                    <a:pt x="0" y="4883"/>
                  </a:cubicBezTo>
                  <a:lnTo>
                    <a:pt x="1701" y="0"/>
                  </a:lnTo>
                  <a:close/>
                </a:path>
              </a:pathLst>
            </a:cu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5C39A6CA-C7A6-4298-A8E4-CD8083415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413" y="5853113"/>
              <a:ext cx="582613" cy="373063"/>
            </a:xfrm>
            <a:custGeom>
              <a:avLst/>
              <a:gdLst>
                <a:gd name="T0" fmla="*/ 6378 w 6378"/>
                <a:gd name="T1" fmla="*/ 4082 h 4082"/>
                <a:gd name="T2" fmla="*/ 0 w 6378"/>
                <a:gd name="T3" fmla="*/ 4082 h 4082"/>
                <a:gd name="T4" fmla="*/ 0 w 6378"/>
                <a:gd name="T5" fmla="*/ 1020 h 4082"/>
                <a:gd name="T6" fmla="*/ 6378 w 6378"/>
                <a:gd name="T7" fmla="*/ 1020 h 4082"/>
                <a:gd name="T8" fmla="*/ 6378 w 6378"/>
                <a:gd name="T9" fmla="*/ 4082 h 4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8" h="4082">
                  <a:moveTo>
                    <a:pt x="6378" y="4082"/>
                  </a:moveTo>
                  <a:cubicBezTo>
                    <a:pt x="4252" y="4082"/>
                    <a:pt x="2126" y="4082"/>
                    <a:pt x="0" y="4082"/>
                  </a:cubicBezTo>
                  <a:cubicBezTo>
                    <a:pt x="0" y="2948"/>
                    <a:pt x="0" y="2154"/>
                    <a:pt x="0" y="1020"/>
                  </a:cubicBezTo>
                  <a:cubicBezTo>
                    <a:pt x="2003" y="0"/>
                    <a:pt x="4375" y="0"/>
                    <a:pt x="6378" y="1020"/>
                  </a:cubicBezTo>
                  <a:cubicBezTo>
                    <a:pt x="6378" y="2154"/>
                    <a:pt x="6378" y="2948"/>
                    <a:pt x="6378" y="4082"/>
                  </a:cubicBezTo>
                  <a:close/>
                </a:path>
              </a:pathLst>
            </a:custGeom>
            <a:solidFill>
              <a:srgbClr val="E4E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F240CF4-704A-4EE9-A86F-77A059BED549}"/>
              </a:ext>
            </a:extLst>
          </p:cNvPr>
          <p:cNvGrpSpPr/>
          <p:nvPr/>
        </p:nvGrpSpPr>
        <p:grpSpPr>
          <a:xfrm>
            <a:off x="6170973" y="916818"/>
            <a:ext cx="1011237" cy="1276351"/>
            <a:chOff x="7110413" y="5857875"/>
            <a:chExt cx="1011237" cy="1276351"/>
          </a:xfrm>
        </p:grpSpPr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6F428BEF-DEBC-4B10-B0CA-DB7006959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930900"/>
              <a:ext cx="392113" cy="757238"/>
            </a:xfrm>
            <a:custGeom>
              <a:avLst/>
              <a:gdLst>
                <a:gd name="T0" fmla="*/ 1489 w 4283"/>
                <a:gd name="T1" fmla="*/ 0 h 8300"/>
                <a:gd name="T2" fmla="*/ 0 w 4283"/>
                <a:gd name="T3" fmla="*/ 8087 h 8300"/>
                <a:gd name="T4" fmla="*/ 1064 w 4283"/>
                <a:gd name="T5" fmla="*/ 8300 h 8300"/>
                <a:gd name="T6" fmla="*/ 1489 w 4283"/>
                <a:gd name="T7" fmla="*/ 0 h 8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83" h="8300">
                  <a:moveTo>
                    <a:pt x="1489" y="0"/>
                  </a:moveTo>
                  <a:cubicBezTo>
                    <a:pt x="0" y="8087"/>
                    <a:pt x="0" y="8087"/>
                    <a:pt x="0" y="8087"/>
                  </a:cubicBezTo>
                  <a:cubicBezTo>
                    <a:pt x="1064" y="8300"/>
                    <a:pt x="1064" y="8300"/>
                    <a:pt x="1064" y="8300"/>
                  </a:cubicBezTo>
                  <a:cubicBezTo>
                    <a:pt x="3316" y="6651"/>
                    <a:pt x="4283" y="0"/>
                    <a:pt x="1489" y="0"/>
                  </a:cubicBezTo>
                  <a:close/>
                </a:path>
              </a:pathLst>
            </a:custGeom>
            <a:solidFill>
              <a:srgbClr val="803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58646219-88FA-45CC-9BE9-F3E54362E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5857875"/>
              <a:ext cx="665163" cy="811213"/>
            </a:xfrm>
            <a:custGeom>
              <a:avLst/>
              <a:gdLst>
                <a:gd name="T0" fmla="*/ 7271 w 7271"/>
                <a:gd name="T1" fmla="*/ 800 h 8893"/>
                <a:gd name="T2" fmla="*/ 3441 w 7271"/>
                <a:gd name="T3" fmla="*/ 800 h 8893"/>
                <a:gd name="T4" fmla="*/ 2589 w 7271"/>
                <a:gd name="T5" fmla="*/ 8887 h 8893"/>
                <a:gd name="T6" fmla="*/ 4505 w 7271"/>
                <a:gd name="T7" fmla="*/ 8675 h 8893"/>
                <a:gd name="T8" fmla="*/ 7271 w 7271"/>
                <a:gd name="T9" fmla="*/ 800 h 8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71" h="8893">
                  <a:moveTo>
                    <a:pt x="7271" y="800"/>
                  </a:moveTo>
                  <a:cubicBezTo>
                    <a:pt x="6899" y="574"/>
                    <a:pt x="4933" y="0"/>
                    <a:pt x="3441" y="800"/>
                  </a:cubicBezTo>
                  <a:cubicBezTo>
                    <a:pt x="1605" y="1785"/>
                    <a:pt x="0" y="5305"/>
                    <a:pt x="2589" y="8887"/>
                  </a:cubicBezTo>
                  <a:cubicBezTo>
                    <a:pt x="2593" y="8893"/>
                    <a:pt x="4505" y="8675"/>
                    <a:pt x="4505" y="8675"/>
                  </a:cubicBezTo>
                  <a:lnTo>
                    <a:pt x="7271" y="800"/>
                  </a:lnTo>
                  <a:close/>
                </a:path>
              </a:pathLst>
            </a:custGeom>
            <a:solidFill>
              <a:srgbClr val="803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2E3EBBF1-7034-4FBD-B886-6B3AB373D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0613" y="6532563"/>
              <a:ext cx="350838" cy="601663"/>
            </a:xfrm>
            <a:custGeom>
              <a:avLst/>
              <a:gdLst>
                <a:gd name="T0" fmla="*/ 3416 w 3830"/>
                <a:gd name="T1" fmla="*/ 497 h 6597"/>
                <a:gd name="T2" fmla="*/ 3405 w 3830"/>
                <a:gd name="T3" fmla="*/ 497 h 6597"/>
                <a:gd name="T4" fmla="*/ 3405 w 3830"/>
                <a:gd name="T5" fmla="*/ 0 h 6597"/>
                <a:gd name="T6" fmla="*/ 425 w 3830"/>
                <a:gd name="T7" fmla="*/ 0 h 6597"/>
                <a:gd name="T8" fmla="*/ 425 w 3830"/>
                <a:gd name="T9" fmla="*/ 496 h 6597"/>
                <a:gd name="T10" fmla="*/ 0 w 3830"/>
                <a:gd name="T11" fmla="*/ 1831 h 6597"/>
                <a:gd name="T12" fmla="*/ 0 w 3830"/>
                <a:gd name="T13" fmla="*/ 6597 h 6597"/>
                <a:gd name="T14" fmla="*/ 1915 w 3830"/>
                <a:gd name="T15" fmla="*/ 6597 h 6597"/>
                <a:gd name="T16" fmla="*/ 3830 w 3830"/>
                <a:gd name="T17" fmla="*/ 6597 h 6597"/>
                <a:gd name="T18" fmla="*/ 3830 w 3830"/>
                <a:gd name="T19" fmla="*/ 1824 h 6597"/>
                <a:gd name="T20" fmla="*/ 3416 w 3830"/>
                <a:gd name="T21" fmla="*/ 497 h 6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30" h="6597">
                  <a:moveTo>
                    <a:pt x="3416" y="497"/>
                  </a:moveTo>
                  <a:cubicBezTo>
                    <a:pt x="3405" y="497"/>
                    <a:pt x="3405" y="497"/>
                    <a:pt x="3405" y="497"/>
                  </a:cubicBezTo>
                  <a:cubicBezTo>
                    <a:pt x="3405" y="0"/>
                    <a:pt x="3405" y="0"/>
                    <a:pt x="3405" y="0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25" y="496"/>
                    <a:pt x="425" y="496"/>
                    <a:pt x="425" y="496"/>
                  </a:cubicBezTo>
                  <a:cubicBezTo>
                    <a:pt x="425" y="983"/>
                    <a:pt x="423" y="1512"/>
                    <a:pt x="0" y="1831"/>
                  </a:cubicBezTo>
                  <a:cubicBezTo>
                    <a:pt x="0" y="6597"/>
                    <a:pt x="0" y="6597"/>
                    <a:pt x="0" y="6597"/>
                  </a:cubicBezTo>
                  <a:cubicBezTo>
                    <a:pt x="1915" y="6597"/>
                    <a:pt x="1915" y="6597"/>
                    <a:pt x="1915" y="6597"/>
                  </a:cubicBezTo>
                  <a:cubicBezTo>
                    <a:pt x="1915" y="6597"/>
                    <a:pt x="2918" y="6597"/>
                    <a:pt x="3830" y="6597"/>
                  </a:cubicBezTo>
                  <a:cubicBezTo>
                    <a:pt x="3830" y="1824"/>
                    <a:pt x="3830" y="1824"/>
                    <a:pt x="3830" y="1824"/>
                  </a:cubicBezTo>
                  <a:cubicBezTo>
                    <a:pt x="3418" y="1503"/>
                    <a:pt x="3416" y="979"/>
                    <a:pt x="3416" y="497"/>
                  </a:cubicBezTo>
                  <a:close/>
                </a:path>
              </a:pathLst>
            </a:custGeom>
            <a:solidFill>
              <a:srgbClr val="FFD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649243C2-9F98-41FB-9A59-754D22C2F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9350" y="6911975"/>
              <a:ext cx="271463" cy="222250"/>
            </a:xfrm>
            <a:custGeom>
              <a:avLst/>
              <a:gdLst>
                <a:gd name="T0" fmla="*/ 1277 w 2980"/>
                <a:gd name="T1" fmla="*/ 307 h 2435"/>
                <a:gd name="T2" fmla="*/ 0 w 2980"/>
                <a:gd name="T3" fmla="*/ 141 h 2435"/>
                <a:gd name="T4" fmla="*/ 0 w 2980"/>
                <a:gd name="T5" fmla="*/ 2435 h 2435"/>
                <a:gd name="T6" fmla="*/ 2980 w 2980"/>
                <a:gd name="T7" fmla="*/ 2435 h 2435"/>
                <a:gd name="T8" fmla="*/ 2980 w 2980"/>
                <a:gd name="T9" fmla="*/ 0 h 2435"/>
                <a:gd name="T10" fmla="*/ 1277 w 2980"/>
                <a:gd name="T11" fmla="*/ 307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0" h="2435">
                  <a:moveTo>
                    <a:pt x="1277" y="307"/>
                  </a:moveTo>
                  <a:cubicBezTo>
                    <a:pt x="819" y="307"/>
                    <a:pt x="388" y="246"/>
                    <a:pt x="0" y="141"/>
                  </a:cubicBezTo>
                  <a:cubicBezTo>
                    <a:pt x="0" y="2435"/>
                    <a:pt x="0" y="2435"/>
                    <a:pt x="0" y="2435"/>
                  </a:cubicBezTo>
                  <a:cubicBezTo>
                    <a:pt x="2980" y="2435"/>
                    <a:pt x="2980" y="2435"/>
                    <a:pt x="2980" y="2435"/>
                  </a:cubicBezTo>
                  <a:cubicBezTo>
                    <a:pt x="2980" y="0"/>
                    <a:pt x="2980" y="0"/>
                    <a:pt x="2980" y="0"/>
                  </a:cubicBezTo>
                  <a:cubicBezTo>
                    <a:pt x="2497" y="193"/>
                    <a:pt x="1911" y="307"/>
                    <a:pt x="1277" y="307"/>
                  </a:cubicBezTo>
                  <a:close/>
                </a:path>
              </a:pathLst>
            </a:custGeom>
            <a:solidFill>
              <a:srgbClr val="545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ECB921A2-B75C-4C84-A1BC-9A092F328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300" y="6530975"/>
              <a:ext cx="311150" cy="257175"/>
            </a:xfrm>
            <a:custGeom>
              <a:avLst/>
              <a:gdLst>
                <a:gd name="T0" fmla="*/ 3193 w 3405"/>
                <a:gd name="T1" fmla="*/ 2779 h 2817"/>
                <a:gd name="T2" fmla="*/ 3405 w 3405"/>
                <a:gd name="T3" fmla="*/ 2817 h 2817"/>
                <a:gd name="T4" fmla="*/ 3405 w 3405"/>
                <a:gd name="T5" fmla="*/ 1837 h 2817"/>
                <a:gd name="T6" fmla="*/ 2991 w 3405"/>
                <a:gd name="T7" fmla="*/ 510 h 2817"/>
                <a:gd name="T8" fmla="*/ 2991 w 3405"/>
                <a:gd name="T9" fmla="*/ 497 h 2817"/>
                <a:gd name="T10" fmla="*/ 2991 w 3405"/>
                <a:gd name="T11" fmla="*/ 0 h 2817"/>
                <a:gd name="T12" fmla="*/ 639 w 3405"/>
                <a:gd name="T13" fmla="*/ 13 h 2817"/>
                <a:gd name="T14" fmla="*/ 0 w 3405"/>
                <a:gd name="T15" fmla="*/ 226 h 2817"/>
                <a:gd name="T16" fmla="*/ 3193 w 3405"/>
                <a:gd name="T17" fmla="*/ 2779 h 2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5" h="2817">
                  <a:moveTo>
                    <a:pt x="3193" y="2779"/>
                  </a:moveTo>
                  <a:cubicBezTo>
                    <a:pt x="3270" y="2801"/>
                    <a:pt x="3340" y="2812"/>
                    <a:pt x="3405" y="2817"/>
                  </a:cubicBezTo>
                  <a:cubicBezTo>
                    <a:pt x="3405" y="1837"/>
                    <a:pt x="3405" y="1837"/>
                    <a:pt x="3405" y="1837"/>
                  </a:cubicBezTo>
                  <a:cubicBezTo>
                    <a:pt x="2993" y="1516"/>
                    <a:pt x="2991" y="992"/>
                    <a:pt x="2991" y="510"/>
                  </a:cubicBezTo>
                  <a:cubicBezTo>
                    <a:pt x="2991" y="497"/>
                    <a:pt x="2991" y="497"/>
                    <a:pt x="2991" y="497"/>
                  </a:cubicBezTo>
                  <a:cubicBezTo>
                    <a:pt x="2991" y="0"/>
                    <a:pt x="2991" y="0"/>
                    <a:pt x="2991" y="0"/>
                  </a:cubicBezTo>
                  <a:cubicBezTo>
                    <a:pt x="639" y="13"/>
                    <a:pt x="639" y="13"/>
                    <a:pt x="639" y="13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26" y="704"/>
                    <a:pt x="1729" y="2380"/>
                    <a:pt x="3193" y="2779"/>
                  </a:cubicBezTo>
                  <a:close/>
                </a:path>
              </a:pathLst>
            </a:custGeom>
            <a:solidFill>
              <a:srgbClr val="FDC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89F6B6FC-D0E8-4B39-8AC3-77FEC17C3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775" y="6067425"/>
              <a:ext cx="544513" cy="561975"/>
            </a:xfrm>
            <a:custGeom>
              <a:avLst/>
              <a:gdLst>
                <a:gd name="T0" fmla="*/ 5958 w 5958"/>
                <a:gd name="T1" fmla="*/ 2341 h 6172"/>
                <a:gd name="T2" fmla="*/ 2979 w 5958"/>
                <a:gd name="T3" fmla="*/ 6172 h 6172"/>
                <a:gd name="T4" fmla="*/ 0 w 5958"/>
                <a:gd name="T5" fmla="*/ 2341 h 6172"/>
                <a:gd name="T6" fmla="*/ 2979 w 5958"/>
                <a:gd name="T7" fmla="*/ 0 h 6172"/>
                <a:gd name="T8" fmla="*/ 5958 w 5958"/>
                <a:gd name="T9" fmla="*/ 2341 h 6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8" h="6172">
                  <a:moveTo>
                    <a:pt x="5958" y="2341"/>
                  </a:moveTo>
                  <a:cubicBezTo>
                    <a:pt x="5958" y="4045"/>
                    <a:pt x="4263" y="6172"/>
                    <a:pt x="2979" y="6172"/>
                  </a:cubicBezTo>
                  <a:cubicBezTo>
                    <a:pt x="1695" y="6172"/>
                    <a:pt x="0" y="4045"/>
                    <a:pt x="0" y="2341"/>
                  </a:cubicBezTo>
                  <a:cubicBezTo>
                    <a:pt x="0" y="637"/>
                    <a:pt x="1334" y="0"/>
                    <a:pt x="2979" y="0"/>
                  </a:cubicBezTo>
                  <a:cubicBezTo>
                    <a:pt x="4624" y="0"/>
                    <a:pt x="5958" y="637"/>
                    <a:pt x="5958" y="2341"/>
                  </a:cubicBezTo>
                  <a:close/>
                </a:path>
              </a:pathLst>
            </a:custGeom>
            <a:solidFill>
              <a:srgbClr val="FFE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08D929AA-584C-4018-85ED-69DA23A57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988" y="5970588"/>
              <a:ext cx="473075" cy="766763"/>
            </a:xfrm>
            <a:custGeom>
              <a:avLst/>
              <a:gdLst>
                <a:gd name="T0" fmla="*/ 4257 w 5179"/>
                <a:gd name="T1" fmla="*/ 0 h 8409"/>
                <a:gd name="T2" fmla="*/ 3432 w 5179"/>
                <a:gd name="T3" fmla="*/ 252 h 8409"/>
                <a:gd name="T4" fmla="*/ 3405 w 5179"/>
                <a:gd name="T5" fmla="*/ 213 h 8409"/>
                <a:gd name="T6" fmla="*/ 3286 w 5179"/>
                <a:gd name="T7" fmla="*/ 307 h 8409"/>
                <a:gd name="T8" fmla="*/ 2980 w 5179"/>
                <a:gd name="T9" fmla="*/ 426 h 8409"/>
                <a:gd name="T10" fmla="*/ 3030 w 5179"/>
                <a:gd name="T11" fmla="*/ 509 h 8409"/>
                <a:gd name="T12" fmla="*/ 213 w 5179"/>
                <a:gd name="T13" fmla="*/ 2767 h 8409"/>
                <a:gd name="T14" fmla="*/ 1490 w 5179"/>
                <a:gd name="T15" fmla="*/ 5320 h 8409"/>
                <a:gd name="T16" fmla="*/ 4257 w 5179"/>
                <a:gd name="T17" fmla="*/ 1915 h 8409"/>
                <a:gd name="T18" fmla="*/ 5108 w 5179"/>
                <a:gd name="T19" fmla="*/ 1064 h 8409"/>
                <a:gd name="T20" fmla="*/ 4257 w 5179"/>
                <a:gd name="T21" fmla="*/ 0 h 8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79" h="8409">
                  <a:moveTo>
                    <a:pt x="4257" y="0"/>
                  </a:moveTo>
                  <a:cubicBezTo>
                    <a:pt x="4137" y="0"/>
                    <a:pt x="3749" y="134"/>
                    <a:pt x="3432" y="252"/>
                  </a:cubicBezTo>
                  <a:cubicBezTo>
                    <a:pt x="3405" y="213"/>
                    <a:pt x="3405" y="213"/>
                    <a:pt x="3405" y="213"/>
                  </a:cubicBezTo>
                  <a:cubicBezTo>
                    <a:pt x="3405" y="213"/>
                    <a:pt x="3362" y="247"/>
                    <a:pt x="3286" y="307"/>
                  </a:cubicBezTo>
                  <a:cubicBezTo>
                    <a:pt x="3109" y="374"/>
                    <a:pt x="2980" y="426"/>
                    <a:pt x="2980" y="426"/>
                  </a:cubicBezTo>
                  <a:cubicBezTo>
                    <a:pt x="3030" y="509"/>
                    <a:pt x="3030" y="509"/>
                    <a:pt x="3030" y="509"/>
                  </a:cubicBezTo>
                  <a:cubicBezTo>
                    <a:pt x="2222" y="1145"/>
                    <a:pt x="379" y="2601"/>
                    <a:pt x="213" y="2767"/>
                  </a:cubicBezTo>
                  <a:cubicBezTo>
                    <a:pt x="0" y="2979"/>
                    <a:pt x="1490" y="8409"/>
                    <a:pt x="1490" y="5320"/>
                  </a:cubicBezTo>
                  <a:cubicBezTo>
                    <a:pt x="1490" y="2740"/>
                    <a:pt x="2924" y="2229"/>
                    <a:pt x="4257" y="1915"/>
                  </a:cubicBezTo>
                  <a:cubicBezTo>
                    <a:pt x="4860" y="1773"/>
                    <a:pt x="5037" y="1419"/>
                    <a:pt x="5108" y="1064"/>
                  </a:cubicBezTo>
                  <a:cubicBezTo>
                    <a:pt x="5179" y="709"/>
                    <a:pt x="4469" y="0"/>
                    <a:pt x="4257" y="0"/>
                  </a:cubicBezTo>
                  <a:close/>
                </a:path>
              </a:pathLst>
            </a:custGeom>
            <a:solidFill>
              <a:srgbClr val="803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D12ECBE6-A85C-4FD3-9C33-DCAC2A240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975" y="5930900"/>
              <a:ext cx="249238" cy="366713"/>
            </a:xfrm>
            <a:custGeom>
              <a:avLst/>
              <a:gdLst>
                <a:gd name="T0" fmla="*/ 426 w 2729"/>
                <a:gd name="T1" fmla="*/ 1703 h 4026"/>
                <a:gd name="T2" fmla="*/ 2328 w 2729"/>
                <a:gd name="T3" fmla="*/ 3924 h 4026"/>
                <a:gd name="T4" fmla="*/ 2554 w 2729"/>
                <a:gd name="T5" fmla="*/ 2767 h 4026"/>
                <a:gd name="T6" fmla="*/ 1916 w 2729"/>
                <a:gd name="T7" fmla="*/ 1277 h 4026"/>
                <a:gd name="T8" fmla="*/ 1277 w 2729"/>
                <a:gd name="T9" fmla="*/ 0 h 4026"/>
                <a:gd name="T10" fmla="*/ 0 w 2729"/>
                <a:gd name="T11" fmla="*/ 1064 h 4026"/>
                <a:gd name="T12" fmla="*/ 426 w 2729"/>
                <a:gd name="T13" fmla="*/ 1703 h 4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9" h="4026">
                  <a:moveTo>
                    <a:pt x="426" y="1703"/>
                  </a:moveTo>
                  <a:cubicBezTo>
                    <a:pt x="816" y="3104"/>
                    <a:pt x="1597" y="3738"/>
                    <a:pt x="2328" y="3924"/>
                  </a:cubicBezTo>
                  <a:cubicBezTo>
                    <a:pt x="2729" y="4026"/>
                    <a:pt x="2554" y="2767"/>
                    <a:pt x="2554" y="2767"/>
                  </a:cubicBezTo>
                  <a:cubicBezTo>
                    <a:pt x="2554" y="2767"/>
                    <a:pt x="1987" y="1313"/>
                    <a:pt x="1916" y="1277"/>
                  </a:cubicBezTo>
                  <a:cubicBezTo>
                    <a:pt x="1845" y="1242"/>
                    <a:pt x="1277" y="0"/>
                    <a:pt x="1277" y="0"/>
                  </a:cubicBezTo>
                  <a:cubicBezTo>
                    <a:pt x="0" y="1064"/>
                    <a:pt x="0" y="1064"/>
                    <a:pt x="0" y="1064"/>
                  </a:cubicBezTo>
                  <a:lnTo>
                    <a:pt x="426" y="1703"/>
                  </a:lnTo>
                  <a:close/>
                </a:path>
              </a:pathLst>
            </a:custGeom>
            <a:solidFill>
              <a:srgbClr val="803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6841FB5E-6FA5-4509-A7EB-429C9863B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413" y="6677025"/>
              <a:ext cx="457200" cy="457200"/>
            </a:xfrm>
            <a:custGeom>
              <a:avLst/>
              <a:gdLst>
                <a:gd name="T0" fmla="*/ 3851 w 5005"/>
                <a:gd name="T1" fmla="*/ 0 h 5021"/>
                <a:gd name="T2" fmla="*/ 2412 w 5005"/>
                <a:gd name="T3" fmla="*/ 552 h 5021"/>
                <a:gd name="T4" fmla="*/ 2341 w 5005"/>
                <a:gd name="T5" fmla="*/ 552 h 5021"/>
                <a:gd name="T6" fmla="*/ 0 w 5005"/>
                <a:gd name="T7" fmla="*/ 2893 h 5021"/>
                <a:gd name="T8" fmla="*/ 0 w 5005"/>
                <a:gd name="T9" fmla="*/ 4383 h 5021"/>
                <a:gd name="T10" fmla="*/ 638 w 5005"/>
                <a:gd name="T11" fmla="*/ 5021 h 5021"/>
                <a:gd name="T12" fmla="*/ 5005 w 5005"/>
                <a:gd name="T13" fmla="*/ 5021 h 5021"/>
                <a:gd name="T14" fmla="*/ 3851 w 5005"/>
                <a:gd name="T15" fmla="*/ 0 h 5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05" h="5021">
                  <a:moveTo>
                    <a:pt x="3851" y="0"/>
                  </a:moveTo>
                  <a:cubicBezTo>
                    <a:pt x="3652" y="324"/>
                    <a:pt x="3246" y="552"/>
                    <a:pt x="2412" y="552"/>
                  </a:cubicBezTo>
                  <a:cubicBezTo>
                    <a:pt x="2341" y="552"/>
                    <a:pt x="2341" y="552"/>
                    <a:pt x="2341" y="552"/>
                  </a:cubicBezTo>
                  <a:cubicBezTo>
                    <a:pt x="1048" y="552"/>
                    <a:pt x="0" y="1600"/>
                    <a:pt x="0" y="2893"/>
                  </a:cubicBezTo>
                  <a:cubicBezTo>
                    <a:pt x="0" y="4383"/>
                    <a:pt x="0" y="4383"/>
                    <a:pt x="0" y="4383"/>
                  </a:cubicBezTo>
                  <a:cubicBezTo>
                    <a:pt x="0" y="4735"/>
                    <a:pt x="286" y="5021"/>
                    <a:pt x="638" y="5021"/>
                  </a:cubicBezTo>
                  <a:cubicBezTo>
                    <a:pt x="5005" y="5021"/>
                    <a:pt x="5005" y="5021"/>
                    <a:pt x="5005" y="5021"/>
                  </a:cubicBezTo>
                  <a:lnTo>
                    <a:pt x="3851" y="0"/>
                  </a:lnTo>
                  <a:close/>
                </a:path>
              </a:pathLst>
            </a:custGeom>
            <a:solidFill>
              <a:srgbClr val="E4E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161EE081-82D1-4BDA-AD9F-DC5C64ED8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0" y="6677025"/>
              <a:ext cx="457200" cy="457200"/>
            </a:xfrm>
            <a:custGeom>
              <a:avLst/>
              <a:gdLst>
                <a:gd name="T0" fmla="*/ 1154 w 5005"/>
                <a:gd name="T1" fmla="*/ 0 h 5021"/>
                <a:gd name="T2" fmla="*/ 2593 w 5005"/>
                <a:gd name="T3" fmla="*/ 552 h 5021"/>
                <a:gd name="T4" fmla="*/ 2664 w 5005"/>
                <a:gd name="T5" fmla="*/ 552 h 5021"/>
                <a:gd name="T6" fmla="*/ 5005 w 5005"/>
                <a:gd name="T7" fmla="*/ 2893 h 5021"/>
                <a:gd name="T8" fmla="*/ 5005 w 5005"/>
                <a:gd name="T9" fmla="*/ 4383 h 5021"/>
                <a:gd name="T10" fmla="*/ 4367 w 5005"/>
                <a:gd name="T11" fmla="*/ 5021 h 5021"/>
                <a:gd name="T12" fmla="*/ 0 w 5005"/>
                <a:gd name="T13" fmla="*/ 5021 h 5021"/>
                <a:gd name="T14" fmla="*/ 1154 w 5005"/>
                <a:gd name="T15" fmla="*/ 0 h 5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05" h="5021">
                  <a:moveTo>
                    <a:pt x="1154" y="0"/>
                  </a:moveTo>
                  <a:cubicBezTo>
                    <a:pt x="1353" y="324"/>
                    <a:pt x="1759" y="552"/>
                    <a:pt x="2593" y="552"/>
                  </a:cubicBezTo>
                  <a:cubicBezTo>
                    <a:pt x="2664" y="552"/>
                    <a:pt x="2664" y="552"/>
                    <a:pt x="2664" y="552"/>
                  </a:cubicBezTo>
                  <a:cubicBezTo>
                    <a:pt x="3957" y="552"/>
                    <a:pt x="5005" y="1600"/>
                    <a:pt x="5005" y="2893"/>
                  </a:cubicBezTo>
                  <a:cubicBezTo>
                    <a:pt x="5005" y="4383"/>
                    <a:pt x="5005" y="4383"/>
                    <a:pt x="5005" y="4383"/>
                  </a:cubicBezTo>
                  <a:cubicBezTo>
                    <a:pt x="5005" y="4735"/>
                    <a:pt x="4719" y="5021"/>
                    <a:pt x="4367" y="5021"/>
                  </a:cubicBezTo>
                  <a:cubicBezTo>
                    <a:pt x="0" y="5021"/>
                    <a:pt x="0" y="5021"/>
                    <a:pt x="0" y="5021"/>
                  </a:cubicBezTo>
                  <a:lnTo>
                    <a:pt x="1154" y="0"/>
                  </a:lnTo>
                  <a:close/>
                </a:path>
              </a:pathLst>
            </a:custGeom>
            <a:solidFill>
              <a:srgbClr val="E4EB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33">
              <a:extLst>
                <a:ext uri="{FF2B5EF4-FFF2-40B4-BE49-F238E27FC236}">
                  <a16:creationId xmlns:a16="http://schemas.microsoft.com/office/drawing/2014/main" id="{BF40568C-B0DA-4C3D-BE9C-99CBC6964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5988" y="6978650"/>
              <a:ext cx="115888" cy="117475"/>
            </a:xfrm>
            <a:prstGeom prst="ellipse">
              <a:avLst/>
            </a:pr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4">
              <a:extLst>
                <a:ext uri="{FF2B5EF4-FFF2-40B4-BE49-F238E27FC236}">
                  <a16:creationId xmlns:a16="http://schemas.microsoft.com/office/drawing/2014/main" id="{3F764399-6AC7-4EFE-A401-BD98E45D2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6770688"/>
              <a:ext cx="223838" cy="333375"/>
            </a:xfrm>
            <a:custGeom>
              <a:avLst/>
              <a:gdLst>
                <a:gd name="T0" fmla="*/ 2023 w 2447"/>
                <a:gd name="T1" fmla="*/ 3655 h 3655"/>
                <a:gd name="T2" fmla="*/ 1760 w 2447"/>
                <a:gd name="T3" fmla="*/ 3474 h 3655"/>
                <a:gd name="T4" fmla="*/ 2128 w 2447"/>
                <a:gd name="T5" fmla="*/ 2075 h 3655"/>
                <a:gd name="T6" fmla="*/ 1223 w 2447"/>
                <a:gd name="T7" fmla="*/ 319 h 3655"/>
                <a:gd name="T8" fmla="*/ 319 w 2447"/>
                <a:gd name="T9" fmla="*/ 2075 h 3655"/>
                <a:gd name="T10" fmla="*/ 687 w 2447"/>
                <a:gd name="T11" fmla="*/ 3474 h 3655"/>
                <a:gd name="T12" fmla="*/ 424 w 2447"/>
                <a:gd name="T13" fmla="*/ 3655 h 3655"/>
                <a:gd name="T14" fmla="*/ 0 w 2447"/>
                <a:gd name="T15" fmla="*/ 2075 h 3655"/>
                <a:gd name="T16" fmla="*/ 1223 w 2447"/>
                <a:gd name="T17" fmla="*/ 0 h 3655"/>
                <a:gd name="T18" fmla="*/ 2447 w 2447"/>
                <a:gd name="T19" fmla="*/ 2075 h 3655"/>
                <a:gd name="T20" fmla="*/ 2023 w 2447"/>
                <a:gd name="T21" fmla="*/ 3655 h 3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47" h="3655">
                  <a:moveTo>
                    <a:pt x="2023" y="3655"/>
                  </a:moveTo>
                  <a:cubicBezTo>
                    <a:pt x="1760" y="3474"/>
                    <a:pt x="1760" y="3474"/>
                    <a:pt x="1760" y="3474"/>
                  </a:cubicBezTo>
                  <a:cubicBezTo>
                    <a:pt x="1994" y="3134"/>
                    <a:pt x="2128" y="2624"/>
                    <a:pt x="2128" y="2075"/>
                  </a:cubicBezTo>
                  <a:cubicBezTo>
                    <a:pt x="2128" y="1123"/>
                    <a:pt x="1714" y="319"/>
                    <a:pt x="1223" y="319"/>
                  </a:cubicBezTo>
                  <a:cubicBezTo>
                    <a:pt x="733" y="319"/>
                    <a:pt x="319" y="1123"/>
                    <a:pt x="319" y="2075"/>
                  </a:cubicBezTo>
                  <a:cubicBezTo>
                    <a:pt x="319" y="2624"/>
                    <a:pt x="453" y="3134"/>
                    <a:pt x="687" y="3474"/>
                  </a:cubicBezTo>
                  <a:cubicBezTo>
                    <a:pt x="424" y="3655"/>
                    <a:pt x="424" y="3655"/>
                    <a:pt x="424" y="3655"/>
                  </a:cubicBezTo>
                  <a:cubicBezTo>
                    <a:pt x="154" y="3263"/>
                    <a:pt x="0" y="2687"/>
                    <a:pt x="0" y="2075"/>
                  </a:cubicBezTo>
                  <a:cubicBezTo>
                    <a:pt x="0" y="911"/>
                    <a:pt x="537" y="0"/>
                    <a:pt x="1223" y="0"/>
                  </a:cubicBezTo>
                  <a:cubicBezTo>
                    <a:pt x="1910" y="0"/>
                    <a:pt x="2447" y="911"/>
                    <a:pt x="2447" y="2075"/>
                  </a:cubicBezTo>
                  <a:cubicBezTo>
                    <a:pt x="2447" y="2687"/>
                    <a:pt x="2292" y="3263"/>
                    <a:pt x="2023" y="3655"/>
                  </a:cubicBezTo>
                  <a:close/>
                </a:path>
              </a:pathLst>
            </a:cu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35">
              <a:extLst>
                <a:ext uri="{FF2B5EF4-FFF2-40B4-BE49-F238E27FC236}">
                  <a16:creationId xmlns:a16="http://schemas.microsoft.com/office/drawing/2014/main" id="{73421029-B5EC-4A91-AA06-FC33DE81C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9550" y="7075488"/>
              <a:ext cx="39688" cy="39688"/>
            </a:xfrm>
            <a:prstGeom prst="ellipse">
              <a:avLst/>
            </a:prstGeom>
            <a:solidFill>
              <a:srgbClr val="545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36">
              <a:extLst>
                <a:ext uri="{FF2B5EF4-FFF2-40B4-BE49-F238E27FC236}">
                  <a16:creationId xmlns:a16="http://schemas.microsoft.com/office/drawing/2014/main" id="{EFA743A3-AC65-407D-B462-3AC7D985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7075488"/>
              <a:ext cx="38100" cy="39688"/>
            </a:xfrm>
            <a:prstGeom prst="ellipse">
              <a:avLst/>
            </a:prstGeom>
            <a:solidFill>
              <a:srgbClr val="5454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7">
              <a:extLst>
                <a:ext uri="{FF2B5EF4-FFF2-40B4-BE49-F238E27FC236}">
                  <a16:creationId xmlns:a16="http://schemas.microsoft.com/office/drawing/2014/main" id="{31B099BC-3AF4-44AB-A13E-30BA54724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8850" y="6670675"/>
              <a:ext cx="149225" cy="342900"/>
            </a:xfrm>
            <a:custGeom>
              <a:avLst/>
              <a:gdLst>
                <a:gd name="T0" fmla="*/ 160 w 1619"/>
                <a:gd name="T1" fmla="*/ 3747 h 3747"/>
                <a:gd name="T2" fmla="*/ 0 w 1619"/>
                <a:gd name="T3" fmla="*/ 3587 h 3747"/>
                <a:gd name="T4" fmla="*/ 1359 w 1619"/>
                <a:gd name="T5" fmla="*/ 43 h 3747"/>
                <a:gd name="T6" fmla="*/ 1576 w 1619"/>
                <a:gd name="T7" fmla="*/ 105 h 3747"/>
                <a:gd name="T8" fmla="*/ 1515 w 1619"/>
                <a:gd name="T9" fmla="*/ 321 h 3747"/>
                <a:gd name="T10" fmla="*/ 319 w 1619"/>
                <a:gd name="T11" fmla="*/ 3587 h 3747"/>
                <a:gd name="T12" fmla="*/ 160 w 1619"/>
                <a:gd name="T13" fmla="*/ 3747 h 3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9" h="3747">
                  <a:moveTo>
                    <a:pt x="160" y="3747"/>
                  </a:moveTo>
                  <a:cubicBezTo>
                    <a:pt x="72" y="3747"/>
                    <a:pt x="0" y="3676"/>
                    <a:pt x="0" y="3587"/>
                  </a:cubicBezTo>
                  <a:cubicBezTo>
                    <a:pt x="0" y="830"/>
                    <a:pt x="1304" y="74"/>
                    <a:pt x="1359" y="43"/>
                  </a:cubicBezTo>
                  <a:cubicBezTo>
                    <a:pt x="1436" y="0"/>
                    <a:pt x="1533" y="28"/>
                    <a:pt x="1576" y="105"/>
                  </a:cubicBezTo>
                  <a:cubicBezTo>
                    <a:pt x="1619" y="182"/>
                    <a:pt x="1591" y="278"/>
                    <a:pt x="1515" y="321"/>
                  </a:cubicBezTo>
                  <a:cubicBezTo>
                    <a:pt x="1499" y="330"/>
                    <a:pt x="319" y="1039"/>
                    <a:pt x="319" y="3587"/>
                  </a:cubicBezTo>
                  <a:cubicBezTo>
                    <a:pt x="319" y="3676"/>
                    <a:pt x="248" y="3747"/>
                    <a:pt x="160" y="3747"/>
                  </a:cubicBezTo>
                  <a:close/>
                </a:path>
              </a:pathLst>
            </a:cu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38">
              <a:extLst>
                <a:ext uri="{FF2B5EF4-FFF2-40B4-BE49-F238E27FC236}">
                  <a16:creationId xmlns:a16="http://schemas.microsoft.com/office/drawing/2014/main" id="{B33AC6B0-F55E-4F72-9E9C-EEC597707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2975" y="7007225"/>
              <a:ext cx="61913" cy="60325"/>
            </a:xfrm>
            <a:prstGeom prst="ellipse">
              <a:avLst/>
            </a:prstGeom>
            <a:solidFill>
              <a:srgbClr val="B2B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9">
              <a:extLst>
                <a:ext uri="{FF2B5EF4-FFF2-40B4-BE49-F238E27FC236}">
                  <a16:creationId xmlns:a16="http://schemas.microsoft.com/office/drawing/2014/main" id="{206F1D1B-CC35-4D7A-9AA1-3245A0FAF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5" y="6710363"/>
              <a:ext cx="73025" cy="88900"/>
            </a:xfrm>
            <a:custGeom>
              <a:avLst/>
              <a:gdLst>
                <a:gd name="T0" fmla="*/ 607 w 787"/>
                <a:gd name="T1" fmla="*/ 979 h 979"/>
                <a:gd name="T2" fmla="*/ 457 w 787"/>
                <a:gd name="T3" fmla="*/ 873 h 979"/>
                <a:gd name="T4" fmla="*/ 90 w 787"/>
                <a:gd name="T5" fmla="*/ 312 h 979"/>
                <a:gd name="T6" fmla="*/ 51 w 787"/>
                <a:gd name="T7" fmla="*/ 89 h 979"/>
                <a:gd name="T8" fmla="*/ 273 w 787"/>
                <a:gd name="T9" fmla="*/ 50 h 979"/>
                <a:gd name="T10" fmla="*/ 758 w 787"/>
                <a:gd name="T11" fmla="*/ 766 h 979"/>
                <a:gd name="T12" fmla="*/ 660 w 787"/>
                <a:gd name="T13" fmla="*/ 970 h 979"/>
                <a:gd name="T14" fmla="*/ 607 w 787"/>
                <a:gd name="T15" fmla="*/ 97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7" h="979">
                  <a:moveTo>
                    <a:pt x="607" y="979"/>
                  </a:moveTo>
                  <a:cubicBezTo>
                    <a:pt x="542" y="979"/>
                    <a:pt x="480" y="938"/>
                    <a:pt x="457" y="873"/>
                  </a:cubicBezTo>
                  <a:cubicBezTo>
                    <a:pt x="318" y="480"/>
                    <a:pt x="92" y="313"/>
                    <a:pt x="90" y="312"/>
                  </a:cubicBezTo>
                  <a:cubicBezTo>
                    <a:pt x="18" y="261"/>
                    <a:pt x="0" y="162"/>
                    <a:pt x="51" y="89"/>
                  </a:cubicBezTo>
                  <a:cubicBezTo>
                    <a:pt x="101" y="17"/>
                    <a:pt x="201" y="0"/>
                    <a:pt x="273" y="50"/>
                  </a:cubicBezTo>
                  <a:cubicBezTo>
                    <a:pt x="286" y="59"/>
                    <a:pt x="583" y="271"/>
                    <a:pt x="758" y="766"/>
                  </a:cubicBezTo>
                  <a:cubicBezTo>
                    <a:pt x="787" y="849"/>
                    <a:pt x="744" y="941"/>
                    <a:pt x="660" y="970"/>
                  </a:cubicBezTo>
                  <a:cubicBezTo>
                    <a:pt x="643" y="976"/>
                    <a:pt x="625" y="979"/>
                    <a:pt x="607" y="979"/>
                  </a:cubicBezTo>
                  <a:close/>
                </a:path>
              </a:pathLst>
            </a:custGeom>
            <a:solidFill>
              <a:srgbClr val="D0D7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0">
              <a:extLst>
                <a:ext uri="{FF2B5EF4-FFF2-40B4-BE49-F238E27FC236}">
                  <a16:creationId xmlns:a16="http://schemas.microsoft.com/office/drawing/2014/main" id="{8656332E-7BBA-41E7-8941-259E7544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750" y="6275388"/>
              <a:ext cx="133350" cy="185738"/>
            </a:xfrm>
            <a:custGeom>
              <a:avLst/>
              <a:gdLst>
                <a:gd name="T0" fmla="*/ 877 w 1453"/>
                <a:gd name="T1" fmla="*/ 80 h 2035"/>
                <a:gd name="T2" fmla="*/ 1453 w 1453"/>
                <a:gd name="T3" fmla="*/ 505 h 2035"/>
                <a:gd name="T4" fmla="*/ 492 w 1453"/>
                <a:gd name="T5" fmla="*/ 1356 h 2035"/>
                <a:gd name="T6" fmla="*/ 877 w 1453"/>
                <a:gd name="T7" fmla="*/ 80 h 2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3" h="2035">
                  <a:moveTo>
                    <a:pt x="877" y="80"/>
                  </a:moveTo>
                  <a:cubicBezTo>
                    <a:pt x="1225" y="0"/>
                    <a:pt x="1453" y="170"/>
                    <a:pt x="1453" y="505"/>
                  </a:cubicBezTo>
                  <a:cubicBezTo>
                    <a:pt x="1453" y="949"/>
                    <a:pt x="985" y="2035"/>
                    <a:pt x="492" y="1356"/>
                  </a:cubicBezTo>
                  <a:cubicBezTo>
                    <a:pt x="0" y="678"/>
                    <a:pt x="877" y="80"/>
                    <a:pt x="877" y="80"/>
                  </a:cubicBezTo>
                  <a:close/>
                </a:path>
              </a:pathLst>
            </a:custGeom>
            <a:solidFill>
              <a:srgbClr val="FFE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2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7" r="10227"/>
          <a:stretch>
            <a:fillRect/>
          </a:stretch>
        </p:blipFill>
        <p:spPr/>
      </p:pic>
      <p:sp>
        <p:nvSpPr>
          <p:cNvPr id="8" name="Freeform 5"/>
          <p:cNvSpPr>
            <a:spLocks/>
          </p:cNvSpPr>
          <p:nvPr/>
        </p:nvSpPr>
        <p:spPr bwMode="auto">
          <a:xfrm>
            <a:off x="-1" y="0"/>
            <a:ext cx="8229601" cy="6858000"/>
          </a:xfrm>
          <a:custGeom>
            <a:avLst/>
            <a:gdLst>
              <a:gd name="T0" fmla="*/ 635 w 3524"/>
              <a:gd name="T1" fmla="*/ 0 h 2643"/>
              <a:gd name="T2" fmla="*/ 0 w 3524"/>
              <a:gd name="T3" fmla="*/ 1089 h 2643"/>
              <a:gd name="T4" fmla="*/ 0 w 3524"/>
              <a:gd name="T5" fmla="*/ 2643 h 2643"/>
              <a:gd name="T6" fmla="*/ 1981 w 3524"/>
              <a:gd name="T7" fmla="*/ 2643 h 2643"/>
              <a:gd name="T8" fmla="*/ 3524 w 3524"/>
              <a:gd name="T9" fmla="*/ 0 h 2643"/>
              <a:gd name="T10" fmla="*/ 635 w 3524"/>
              <a:gd name="T11" fmla="*/ 0 h 2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4" h="2643">
                <a:moveTo>
                  <a:pt x="635" y="0"/>
                </a:moveTo>
                <a:lnTo>
                  <a:pt x="0" y="1089"/>
                </a:lnTo>
                <a:lnTo>
                  <a:pt x="0" y="2643"/>
                </a:lnTo>
                <a:lnTo>
                  <a:pt x="1981" y="2643"/>
                </a:lnTo>
                <a:lnTo>
                  <a:pt x="3524" y="0"/>
                </a:lnTo>
                <a:lnTo>
                  <a:pt x="635" y="0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7274882" y="2938711"/>
            <a:ext cx="402966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9" name="Rectangle 8"/>
          <p:cNvSpPr/>
          <p:nvPr/>
        </p:nvSpPr>
        <p:spPr>
          <a:xfrm>
            <a:off x="7274882" y="2461657"/>
            <a:ext cx="257795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</a:rPr>
              <a:t>Health Services</a:t>
            </a:r>
            <a:endParaRPr lang="en-US" sz="25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4866" y="2938711"/>
            <a:ext cx="2189408" cy="1646208"/>
            <a:chOff x="2601037" y="3386878"/>
            <a:chExt cx="2189408" cy="1646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3228306" y="3386878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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2601037" y="4165855"/>
              <a:ext cx="2189408" cy="867231"/>
              <a:chOff x="-4084883" y="2652813"/>
              <a:chExt cx="2189408" cy="867231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00561" y="2652813"/>
                <a:ext cx="1213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01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2865409" y="2938711"/>
            <a:ext cx="2189408" cy="1653828"/>
            <a:chOff x="9089544" y="4273173"/>
            <a:chExt cx="2189408" cy="165382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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67231"/>
              <a:chOff x="-4084883" y="2652813"/>
              <a:chExt cx="2189408" cy="86723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613385" y="2652813"/>
                <a:ext cx="12394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02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1035641" y="1045250"/>
            <a:ext cx="2249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B0FD115-CAB7-4410-8621-DA87C2448A49}"/>
              </a:ext>
            </a:extLst>
          </p:cNvPr>
          <p:cNvSpPr/>
          <p:nvPr/>
        </p:nvSpPr>
        <p:spPr>
          <a:xfrm>
            <a:off x="1035641" y="1710150"/>
            <a:ext cx="51184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</a:t>
            </a:r>
            <a:r>
              <a:rPr lang="en-US" sz="12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has 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44" name="Freeform 43"/>
          <p:cNvSpPr/>
          <p:nvPr/>
        </p:nvSpPr>
        <p:spPr>
          <a:xfrm>
            <a:off x="0" y="-20100"/>
            <a:ext cx="12192000" cy="6878100"/>
          </a:xfrm>
          <a:custGeom>
            <a:avLst/>
            <a:gdLst>
              <a:gd name="connsiteX0" fmla="*/ 0 w 12192000"/>
              <a:gd name="connsiteY0" fmla="*/ 0 h 6878100"/>
              <a:gd name="connsiteX1" fmla="*/ 12192000 w 12192000"/>
              <a:gd name="connsiteY1" fmla="*/ 0 h 6878100"/>
              <a:gd name="connsiteX2" fmla="*/ 12192000 w 12192000"/>
              <a:gd name="connsiteY2" fmla="*/ 6878100 h 6878100"/>
              <a:gd name="connsiteX3" fmla="*/ 9963344 w 12192000"/>
              <a:gd name="connsiteY3" fmla="*/ 6878100 h 6878100"/>
              <a:gd name="connsiteX4" fmla="*/ 10312457 w 12192000"/>
              <a:gd name="connsiteY4" fmla="*/ 5503470 h 6878100"/>
              <a:gd name="connsiteX5" fmla="*/ 0 w 12192000"/>
              <a:gd name="connsiteY5" fmla="*/ 2866034 h 6878100"/>
              <a:gd name="connsiteX6" fmla="*/ 0 w 12192000"/>
              <a:gd name="connsiteY6" fmla="*/ 0 h 68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78100">
                <a:moveTo>
                  <a:pt x="0" y="0"/>
                </a:moveTo>
                <a:lnTo>
                  <a:pt x="12192000" y="0"/>
                </a:lnTo>
                <a:lnTo>
                  <a:pt x="12192000" y="6878100"/>
                </a:lnTo>
                <a:lnTo>
                  <a:pt x="9963344" y="6878100"/>
                </a:lnTo>
                <a:lnTo>
                  <a:pt x="10312457" y="5503470"/>
                </a:lnTo>
                <a:lnTo>
                  <a:pt x="0" y="28660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614099" y="7696615"/>
            <a:ext cx="8373503" cy="1692353"/>
            <a:chOff x="1896696" y="3350482"/>
            <a:chExt cx="8373503" cy="1692353"/>
          </a:xfrm>
        </p:grpSpPr>
        <p:sp>
          <p:nvSpPr>
            <p:cNvPr id="3" name="Rectangle 2"/>
            <p:cNvSpPr/>
            <p:nvPr/>
          </p:nvSpPr>
          <p:spPr>
            <a:xfrm>
              <a:off x="1896696" y="3350482"/>
              <a:ext cx="2666114" cy="1118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000" b="1" dirty="0">
                  <a:latin typeface="Roboto Slab" pitchFamily="2" charset="0"/>
                  <a:ea typeface="Roboto Slab" pitchFamily="2" charset="0"/>
                </a:rPr>
                <a:t>Health</a:t>
              </a:r>
              <a:r>
                <a:rPr lang="en-US" sz="48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4000"/>
                </a:lnSpc>
              </a:pPr>
              <a:r>
                <a:rPr lang="en-US" sz="48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48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A64320A-45CF-4376-AFBF-E8603C74DB77}"/>
                </a:ext>
              </a:extLst>
            </p:cNvPr>
            <p:cNvSpPr/>
            <p:nvPr/>
          </p:nvSpPr>
          <p:spPr>
            <a:xfrm>
              <a:off x="1896696" y="4488837"/>
              <a:ext cx="837350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book. It has software like Aldus PageMaker including versions of Lorem Ipsum.</a:t>
              </a:r>
            </a:p>
          </p:txBody>
        </p:sp>
      </p:grp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Health </a:t>
            </a:r>
            <a:r>
              <a:rPr lang="en-US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0" y="2845934"/>
            <a:ext cx="10312457" cy="4012066"/>
          </a:xfrm>
          <a:custGeom>
            <a:avLst/>
            <a:gdLst>
              <a:gd name="T0" fmla="*/ 0 w 3781"/>
              <a:gd name="T1" fmla="*/ 0 h 1471"/>
              <a:gd name="T2" fmla="*/ 0 w 3781"/>
              <a:gd name="T3" fmla="*/ 1166 h 1471"/>
              <a:gd name="T4" fmla="*/ 1194 w 3781"/>
              <a:gd name="T5" fmla="*/ 1471 h 1471"/>
              <a:gd name="T6" fmla="*/ 3653 w 3781"/>
              <a:gd name="T7" fmla="*/ 1471 h 1471"/>
              <a:gd name="T8" fmla="*/ 3781 w 3781"/>
              <a:gd name="T9" fmla="*/ 967 h 1471"/>
              <a:gd name="T10" fmla="*/ 0 w 3781"/>
              <a:gd name="T11" fmla="*/ 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81" h="1471">
                <a:moveTo>
                  <a:pt x="0" y="0"/>
                </a:moveTo>
                <a:lnTo>
                  <a:pt x="0" y="1166"/>
                </a:lnTo>
                <a:lnTo>
                  <a:pt x="1194" y="1471"/>
                </a:lnTo>
                <a:lnTo>
                  <a:pt x="3653" y="1471"/>
                </a:lnTo>
                <a:lnTo>
                  <a:pt x="3781" y="96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424691" y="3734512"/>
            <a:ext cx="2189408" cy="1646208"/>
            <a:chOff x="2601037" y="3386878"/>
            <a:chExt cx="2189408" cy="164620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23BF74-3DF8-40D2-99B9-7976C1F032A4}"/>
                </a:ext>
              </a:extLst>
            </p:cNvPr>
            <p:cNvSpPr txBox="1"/>
            <p:nvPr/>
          </p:nvSpPr>
          <p:spPr>
            <a:xfrm>
              <a:off x="3228306" y="3386878"/>
              <a:ext cx="853119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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2601037" y="4165855"/>
              <a:ext cx="2189408" cy="867231"/>
              <a:chOff x="-4084883" y="2652813"/>
              <a:chExt cx="2189408" cy="867231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00561" y="2652813"/>
                <a:ext cx="1213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01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66AC159-B098-40D3-964E-99FCF7842968}"/>
              </a:ext>
            </a:extLst>
          </p:cNvPr>
          <p:cNvGrpSpPr/>
          <p:nvPr/>
        </p:nvGrpSpPr>
        <p:grpSpPr>
          <a:xfrm>
            <a:off x="2966820" y="4387308"/>
            <a:ext cx="2189408" cy="1653828"/>
            <a:chOff x="9089544" y="4273173"/>
            <a:chExt cx="2189408" cy="165382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DA790A9-0495-4FA8-A7AB-8A2D189BB1E3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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99E404E-B3C3-4B66-A577-0C4710BE2065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67231"/>
              <a:chOff x="-4084883" y="2652813"/>
              <a:chExt cx="2189408" cy="867231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545C235-B45B-4696-BD5A-E483FFC93A2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5AF7D91-248C-4C62-8CE9-AA47965F9545}"/>
                  </a:ext>
                </a:extLst>
              </p:cNvPr>
              <p:cNvSpPr txBox="1"/>
              <p:nvPr/>
            </p:nvSpPr>
            <p:spPr>
              <a:xfrm>
                <a:off x="-3613385" y="2652813"/>
                <a:ext cx="12394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 02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6563768" y="2074954"/>
            <a:ext cx="1495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Health</a:t>
            </a:r>
            <a:endParaRPr lang="en-US" sz="32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A64320A-45CF-4376-AFBF-E8603C74DB77}"/>
              </a:ext>
            </a:extLst>
          </p:cNvPr>
          <p:cNvSpPr/>
          <p:nvPr/>
        </p:nvSpPr>
        <p:spPr>
          <a:xfrm>
            <a:off x="6563768" y="2663414"/>
            <a:ext cx="442383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32" b="3393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Health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38200" y="4488644"/>
            <a:ext cx="10515600" cy="1677759"/>
            <a:chOff x="838200" y="4345670"/>
            <a:chExt cx="10515600" cy="1677759"/>
          </a:xfrm>
        </p:grpSpPr>
        <p:sp>
          <p:nvSpPr>
            <p:cNvPr id="13" name="Rectangle 12"/>
            <p:cNvSpPr/>
            <p:nvPr/>
          </p:nvSpPr>
          <p:spPr>
            <a:xfrm>
              <a:off x="838200" y="4345670"/>
              <a:ext cx="3437793" cy="1677759"/>
            </a:xfrm>
            <a:prstGeom prst="rect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377104" y="4345670"/>
              <a:ext cx="3437793" cy="1677759"/>
            </a:xfrm>
            <a:prstGeom prst="rect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916007" y="4345670"/>
              <a:ext cx="3437793" cy="1677759"/>
            </a:xfrm>
            <a:prstGeom prst="rect">
              <a:avLst/>
            </a:prstGeom>
            <a:solidFill>
              <a:schemeClr val="accent6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1462392" y="4750934"/>
              <a:ext cx="2189408" cy="867231"/>
              <a:chOff x="-4084883" y="2652813"/>
              <a:chExt cx="2189408" cy="867231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00561" y="2652813"/>
                <a:ext cx="1213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01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5001296" y="4750934"/>
              <a:ext cx="2189408" cy="867231"/>
              <a:chOff x="-4084883" y="2652813"/>
              <a:chExt cx="2189408" cy="867231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13385" y="2652813"/>
                <a:ext cx="12394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02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2C78630-8A93-4359-BEF1-41A7B7BC5774}"/>
                </a:ext>
              </a:extLst>
            </p:cNvPr>
            <p:cNvGrpSpPr/>
            <p:nvPr/>
          </p:nvGrpSpPr>
          <p:grpSpPr>
            <a:xfrm>
              <a:off x="8540199" y="4750934"/>
              <a:ext cx="2189408" cy="867231"/>
              <a:chOff x="-4084883" y="2652813"/>
              <a:chExt cx="2189408" cy="86723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D9BB0A1-8376-4832-AF38-AE3D9DF53E7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AFFB6A4-3155-47E0-9CA0-548E24E99BD8}"/>
                  </a:ext>
                </a:extLst>
              </p:cNvPr>
              <p:cNvSpPr txBox="1"/>
              <p:nvPr/>
            </p:nvSpPr>
            <p:spPr>
              <a:xfrm>
                <a:off x="-3611782" y="2652813"/>
                <a:ext cx="1236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Health </a:t>
                </a:r>
                <a:r>
                  <a:rPr lang="en-US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03</a:t>
                </a:r>
                <a:endPara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25988</TotalTime>
  <Words>316</Words>
  <Application>Microsoft Office PowerPoint</Application>
  <PresentationFormat>Widescreen</PresentationFormat>
  <Paragraphs>109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Bebas</vt:lpstr>
      <vt:lpstr>Calibri</vt:lpstr>
      <vt:lpstr>FontAwesome</vt:lpstr>
      <vt:lpstr>Lato</vt:lpstr>
      <vt:lpstr>Montserrat-Regular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Health About us</vt:lpstr>
      <vt:lpstr>PowerPoint Presentation</vt:lpstr>
      <vt:lpstr>PowerPoint Presentation</vt:lpstr>
      <vt:lpstr>Health Services</vt:lpstr>
      <vt:lpstr>Health Services</vt:lpstr>
      <vt:lpstr>Health Team</vt:lpstr>
      <vt:lpstr>PowerPoint Presentation</vt:lpstr>
      <vt:lpstr>Health Portfolilo</vt:lpstr>
      <vt:lpstr>Health Portfolio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3743</cp:revision>
  <dcterms:created xsi:type="dcterms:W3CDTF">2017-07-18T09:08:44Z</dcterms:created>
  <dcterms:modified xsi:type="dcterms:W3CDTF">2018-08-13T12:56:28Z</dcterms:modified>
</cp:coreProperties>
</file>