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88" autoAdjust="0"/>
    <p:restoredTop sz="94291" autoAdjust="0"/>
  </p:normalViewPr>
  <p:slideViewPr>
    <p:cSldViewPr snapToGrid="0" snapToObjects="1">
      <p:cViewPr>
        <p:scale>
          <a:sx n="50" d="100"/>
          <a:sy n="50" d="100"/>
        </p:scale>
        <p:origin x="1272"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1ADB3ECE-9ADA-49FF-AE9F-A8BA63B0128F}"/>
              </a:ext>
            </a:extLst>
          </p:cNvPr>
          <p:cNvSpPr>
            <a:spLocks noGrp="1"/>
          </p:cNvSpPr>
          <p:nvPr>
            <p:ph type="pic" sz="quarter" idx="12" hasCustomPrompt="1"/>
          </p:nvPr>
        </p:nvSpPr>
        <p:spPr>
          <a:xfrm>
            <a:off x="838200" y="728870"/>
            <a:ext cx="5004125" cy="5400260"/>
          </a:xfrm>
          <a:custGeom>
            <a:avLst/>
            <a:gdLst>
              <a:gd name="connsiteX0" fmla="*/ 0 w 5004125"/>
              <a:gd name="connsiteY0" fmla="*/ 0 h 5400260"/>
              <a:gd name="connsiteX1" fmla="*/ 5004125 w 5004125"/>
              <a:gd name="connsiteY1" fmla="*/ 0 h 5400260"/>
              <a:gd name="connsiteX2" fmla="*/ 5004125 w 5004125"/>
              <a:gd name="connsiteY2" fmla="*/ 5400260 h 5400260"/>
              <a:gd name="connsiteX3" fmla="*/ 0 w 5004125"/>
              <a:gd name="connsiteY3" fmla="*/ 5400260 h 5400260"/>
            </a:gdLst>
            <a:ahLst/>
            <a:cxnLst>
              <a:cxn ang="0">
                <a:pos x="connsiteX0" y="connsiteY0"/>
              </a:cxn>
              <a:cxn ang="0">
                <a:pos x="connsiteX1" y="connsiteY1"/>
              </a:cxn>
              <a:cxn ang="0">
                <a:pos x="connsiteX2" y="connsiteY2"/>
              </a:cxn>
              <a:cxn ang="0">
                <a:pos x="connsiteX3" y="connsiteY3"/>
              </a:cxn>
            </a:cxnLst>
            <a:rect l="l" t="t" r="r" b="b"/>
            <a:pathLst>
              <a:path w="5004125" h="5400260">
                <a:moveTo>
                  <a:pt x="0" y="0"/>
                </a:moveTo>
                <a:lnTo>
                  <a:pt x="5004125" y="0"/>
                </a:lnTo>
                <a:lnTo>
                  <a:pt x="5004125" y="5400260"/>
                </a:lnTo>
                <a:lnTo>
                  <a:pt x="0" y="54002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958FE484-EDFD-401F-9581-331C7A2F6D01}"/>
              </a:ext>
            </a:extLst>
          </p:cNvPr>
          <p:cNvSpPr>
            <a:spLocks noGrp="1"/>
          </p:cNvSpPr>
          <p:nvPr>
            <p:ph type="pic" sz="quarter" idx="21" hasCustomPrompt="1"/>
          </p:nvPr>
        </p:nvSpPr>
        <p:spPr>
          <a:xfrm>
            <a:off x="3137807" y="3826328"/>
            <a:ext cx="2432957" cy="2053772"/>
          </a:xfrm>
          <a:custGeom>
            <a:avLst/>
            <a:gdLst>
              <a:gd name="connsiteX0" fmla="*/ 342302 w 2432957"/>
              <a:gd name="connsiteY0" fmla="*/ 0 h 2053772"/>
              <a:gd name="connsiteX1" fmla="*/ 2090655 w 2432957"/>
              <a:gd name="connsiteY1" fmla="*/ 0 h 2053772"/>
              <a:gd name="connsiteX2" fmla="*/ 2432957 w 2432957"/>
              <a:gd name="connsiteY2" fmla="*/ 342302 h 2053772"/>
              <a:gd name="connsiteX3" fmla="*/ 2432957 w 2432957"/>
              <a:gd name="connsiteY3" fmla="*/ 1711470 h 2053772"/>
              <a:gd name="connsiteX4" fmla="*/ 2090655 w 2432957"/>
              <a:gd name="connsiteY4" fmla="*/ 2053772 h 2053772"/>
              <a:gd name="connsiteX5" fmla="*/ 342302 w 2432957"/>
              <a:gd name="connsiteY5" fmla="*/ 2053772 h 2053772"/>
              <a:gd name="connsiteX6" fmla="*/ 0 w 2432957"/>
              <a:gd name="connsiteY6" fmla="*/ 1711470 h 2053772"/>
              <a:gd name="connsiteX7" fmla="*/ 0 w 2432957"/>
              <a:gd name="connsiteY7" fmla="*/ 342302 h 2053772"/>
              <a:gd name="connsiteX8" fmla="*/ 342302 w 2432957"/>
              <a:gd name="connsiteY8" fmla="*/ 0 h 205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957" h="2053772">
                <a:moveTo>
                  <a:pt x="342302" y="0"/>
                </a:moveTo>
                <a:lnTo>
                  <a:pt x="2090655" y="0"/>
                </a:lnTo>
                <a:cubicBezTo>
                  <a:pt x="2279703" y="0"/>
                  <a:pt x="2432957" y="153254"/>
                  <a:pt x="2432957" y="342302"/>
                </a:cubicBezTo>
                <a:lnTo>
                  <a:pt x="2432957" y="1711470"/>
                </a:lnTo>
                <a:cubicBezTo>
                  <a:pt x="2432957" y="1900518"/>
                  <a:pt x="2279703" y="2053772"/>
                  <a:pt x="2090655" y="2053772"/>
                </a:cubicBezTo>
                <a:lnTo>
                  <a:pt x="342302" y="2053772"/>
                </a:lnTo>
                <a:cubicBezTo>
                  <a:pt x="153254" y="2053772"/>
                  <a:pt x="0" y="1900518"/>
                  <a:pt x="0" y="1711470"/>
                </a:cubicBezTo>
                <a:lnTo>
                  <a:pt x="0" y="342302"/>
                </a:lnTo>
                <a:cubicBezTo>
                  <a:pt x="0" y="153254"/>
                  <a:pt x="153254" y="0"/>
                  <a:pt x="34230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7" name="Picture Placeholder 26">
            <a:extLst>
              <a:ext uri="{FF2B5EF4-FFF2-40B4-BE49-F238E27FC236}">
                <a16:creationId xmlns:a16="http://schemas.microsoft.com/office/drawing/2014/main" id="{ACDE7CA6-FD8E-4CC1-9685-7C7241D646B6}"/>
              </a:ext>
            </a:extLst>
          </p:cNvPr>
          <p:cNvSpPr>
            <a:spLocks noGrp="1"/>
          </p:cNvSpPr>
          <p:nvPr>
            <p:ph type="pic" sz="quarter" idx="20" hasCustomPrompt="1"/>
          </p:nvPr>
        </p:nvSpPr>
        <p:spPr>
          <a:xfrm>
            <a:off x="8836480" y="1618342"/>
            <a:ext cx="2801257" cy="4261759"/>
          </a:xfrm>
          <a:custGeom>
            <a:avLst/>
            <a:gdLst>
              <a:gd name="connsiteX0" fmla="*/ 0 w 2801257"/>
              <a:gd name="connsiteY0" fmla="*/ 0 h 4261759"/>
              <a:gd name="connsiteX1" fmla="*/ 2801257 w 2801257"/>
              <a:gd name="connsiteY1" fmla="*/ 0 h 4261759"/>
              <a:gd name="connsiteX2" fmla="*/ 2801257 w 2801257"/>
              <a:gd name="connsiteY2" fmla="*/ 4261759 h 4261759"/>
              <a:gd name="connsiteX3" fmla="*/ 0 w 2801257"/>
              <a:gd name="connsiteY3" fmla="*/ 4261759 h 4261759"/>
            </a:gdLst>
            <a:ahLst/>
            <a:cxnLst>
              <a:cxn ang="0">
                <a:pos x="connsiteX0" y="connsiteY0"/>
              </a:cxn>
              <a:cxn ang="0">
                <a:pos x="connsiteX1" y="connsiteY1"/>
              </a:cxn>
              <a:cxn ang="0">
                <a:pos x="connsiteX2" y="connsiteY2"/>
              </a:cxn>
              <a:cxn ang="0">
                <a:pos x="connsiteX3" y="connsiteY3"/>
              </a:cxn>
            </a:cxnLst>
            <a:rect l="l" t="t" r="r" b="b"/>
            <a:pathLst>
              <a:path w="2801257" h="4261759">
                <a:moveTo>
                  <a:pt x="0" y="0"/>
                </a:moveTo>
                <a:lnTo>
                  <a:pt x="2801257" y="0"/>
                </a:lnTo>
                <a:lnTo>
                  <a:pt x="2801257" y="4261759"/>
                </a:lnTo>
                <a:lnTo>
                  <a:pt x="0" y="42617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4">
            <a:extLst>
              <a:ext uri="{FF2B5EF4-FFF2-40B4-BE49-F238E27FC236}">
                <a16:creationId xmlns:a16="http://schemas.microsoft.com/office/drawing/2014/main" id="{414C1FE2-C96E-49EF-87F3-61CC4F19F047}"/>
              </a:ext>
            </a:extLst>
          </p:cNvPr>
          <p:cNvSpPr>
            <a:spLocks noGrp="1"/>
          </p:cNvSpPr>
          <p:nvPr>
            <p:ph type="pic" sz="quarter" idx="23" hasCustomPrompt="1"/>
          </p:nvPr>
        </p:nvSpPr>
        <p:spPr>
          <a:xfrm>
            <a:off x="5802993" y="1618343"/>
            <a:ext cx="2801257" cy="4261757"/>
          </a:xfrm>
          <a:custGeom>
            <a:avLst/>
            <a:gdLst>
              <a:gd name="connsiteX0" fmla="*/ 0 w 2801257"/>
              <a:gd name="connsiteY0" fmla="*/ 0 h 4261757"/>
              <a:gd name="connsiteX1" fmla="*/ 2801257 w 2801257"/>
              <a:gd name="connsiteY1" fmla="*/ 0 h 4261757"/>
              <a:gd name="connsiteX2" fmla="*/ 2801257 w 2801257"/>
              <a:gd name="connsiteY2" fmla="*/ 4261757 h 4261757"/>
              <a:gd name="connsiteX3" fmla="*/ 0 w 2801257"/>
              <a:gd name="connsiteY3" fmla="*/ 4261757 h 4261757"/>
            </a:gdLst>
            <a:ahLst/>
            <a:cxnLst>
              <a:cxn ang="0">
                <a:pos x="connsiteX0" y="connsiteY0"/>
              </a:cxn>
              <a:cxn ang="0">
                <a:pos x="connsiteX1" y="connsiteY1"/>
              </a:cxn>
              <a:cxn ang="0">
                <a:pos x="connsiteX2" y="connsiteY2"/>
              </a:cxn>
              <a:cxn ang="0">
                <a:pos x="connsiteX3" y="connsiteY3"/>
              </a:cxn>
            </a:cxnLst>
            <a:rect l="l" t="t" r="r" b="b"/>
            <a:pathLst>
              <a:path w="2801257" h="4261757">
                <a:moveTo>
                  <a:pt x="0" y="0"/>
                </a:moveTo>
                <a:lnTo>
                  <a:pt x="2801257" y="0"/>
                </a:lnTo>
                <a:lnTo>
                  <a:pt x="2801257" y="4261757"/>
                </a:lnTo>
                <a:lnTo>
                  <a:pt x="0" y="42617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A28C5A96-0AF2-4A0D-9430-EBBA1FC411BC}"/>
              </a:ext>
            </a:extLst>
          </p:cNvPr>
          <p:cNvSpPr>
            <a:spLocks noGrp="1"/>
          </p:cNvSpPr>
          <p:nvPr>
            <p:ph type="pic" sz="quarter" idx="22" hasCustomPrompt="1"/>
          </p:nvPr>
        </p:nvSpPr>
        <p:spPr>
          <a:xfrm>
            <a:off x="3137807" y="1618343"/>
            <a:ext cx="2432957" cy="2053772"/>
          </a:xfrm>
          <a:custGeom>
            <a:avLst/>
            <a:gdLst>
              <a:gd name="connsiteX0" fmla="*/ 342302 w 2432957"/>
              <a:gd name="connsiteY0" fmla="*/ 0 h 2053772"/>
              <a:gd name="connsiteX1" fmla="*/ 2090655 w 2432957"/>
              <a:gd name="connsiteY1" fmla="*/ 0 h 2053772"/>
              <a:gd name="connsiteX2" fmla="*/ 2432957 w 2432957"/>
              <a:gd name="connsiteY2" fmla="*/ 342302 h 2053772"/>
              <a:gd name="connsiteX3" fmla="*/ 2432957 w 2432957"/>
              <a:gd name="connsiteY3" fmla="*/ 1711470 h 2053772"/>
              <a:gd name="connsiteX4" fmla="*/ 2090655 w 2432957"/>
              <a:gd name="connsiteY4" fmla="*/ 2053772 h 2053772"/>
              <a:gd name="connsiteX5" fmla="*/ 342302 w 2432957"/>
              <a:gd name="connsiteY5" fmla="*/ 2053772 h 2053772"/>
              <a:gd name="connsiteX6" fmla="*/ 0 w 2432957"/>
              <a:gd name="connsiteY6" fmla="*/ 1711470 h 2053772"/>
              <a:gd name="connsiteX7" fmla="*/ 0 w 2432957"/>
              <a:gd name="connsiteY7" fmla="*/ 342302 h 2053772"/>
              <a:gd name="connsiteX8" fmla="*/ 342302 w 2432957"/>
              <a:gd name="connsiteY8" fmla="*/ 0 h 205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957" h="2053772">
                <a:moveTo>
                  <a:pt x="342302" y="0"/>
                </a:moveTo>
                <a:lnTo>
                  <a:pt x="2090655" y="0"/>
                </a:lnTo>
                <a:cubicBezTo>
                  <a:pt x="2279703" y="0"/>
                  <a:pt x="2432957" y="153254"/>
                  <a:pt x="2432957" y="342302"/>
                </a:cubicBezTo>
                <a:lnTo>
                  <a:pt x="2432957" y="1711470"/>
                </a:lnTo>
                <a:cubicBezTo>
                  <a:pt x="2432957" y="1900518"/>
                  <a:pt x="2279703" y="2053772"/>
                  <a:pt x="2090655" y="2053772"/>
                </a:cubicBezTo>
                <a:lnTo>
                  <a:pt x="342302" y="2053772"/>
                </a:lnTo>
                <a:cubicBezTo>
                  <a:pt x="153254" y="2053772"/>
                  <a:pt x="0" y="1900518"/>
                  <a:pt x="0" y="1711470"/>
                </a:cubicBezTo>
                <a:lnTo>
                  <a:pt x="0" y="342302"/>
                </a:lnTo>
                <a:cubicBezTo>
                  <a:pt x="0" y="153254"/>
                  <a:pt x="153254" y="0"/>
                  <a:pt x="342302"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77933D31-AB9A-42AB-B9C2-A33E99CEB67F}"/>
              </a:ext>
            </a:extLst>
          </p:cNvPr>
          <p:cNvSpPr>
            <a:spLocks noGrp="1"/>
          </p:cNvSpPr>
          <p:nvPr>
            <p:ph type="pic" sz="quarter" idx="19" hasCustomPrompt="1"/>
          </p:nvPr>
        </p:nvSpPr>
        <p:spPr>
          <a:xfrm>
            <a:off x="554264" y="1618343"/>
            <a:ext cx="2432957" cy="4261757"/>
          </a:xfrm>
          <a:custGeom>
            <a:avLst/>
            <a:gdLst>
              <a:gd name="connsiteX0" fmla="*/ 405501 w 2432957"/>
              <a:gd name="connsiteY0" fmla="*/ 0 h 4261757"/>
              <a:gd name="connsiteX1" fmla="*/ 2027456 w 2432957"/>
              <a:gd name="connsiteY1" fmla="*/ 0 h 4261757"/>
              <a:gd name="connsiteX2" fmla="*/ 2432957 w 2432957"/>
              <a:gd name="connsiteY2" fmla="*/ 405501 h 4261757"/>
              <a:gd name="connsiteX3" fmla="*/ 2432957 w 2432957"/>
              <a:gd name="connsiteY3" fmla="*/ 3856256 h 4261757"/>
              <a:gd name="connsiteX4" fmla="*/ 2027456 w 2432957"/>
              <a:gd name="connsiteY4" fmla="*/ 4261757 h 4261757"/>
              <a:gd name="connsiteX5" fmla="*/ 405501 w 2432957"/>
              <a:gd name="connsiteY5" fmla="*/ 4261757 h 4261757"/>
              <a:gd name="connsiteX6" fmla="*/ 0 w 2432957"/>
              <a:gd name="connsiteY6" fmla="*/ 3856256 h 4261757"/>
              <a:gd name="connsiteX7" fmla="*/ 0 w 2432957"/>
              <a:gd name="connsiteY7" fmla="*/ 405501 h 4261757"/>
              <a:gd name="connsiteX8" fmla="*/ 405501 w 2432957"/>
              <a:gd name="connsiteY8" fmla="*/ 0 h 4261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2957" h="4261757">
                <a:moveTo>
                  <a:pt x="405501" y="0"/>
                </a:moveTo>
                <a:lnTo>
                  <a:pt x="2027456" y="0"/>
                </a:lnTo>
                <a:cubicBezTo>
                  <a:pt x="2251408" y="0"/>
                  <a:pt x="2432957" y="181549"/>
                  <a:pt x="2432957" y="405501"/>
                </a:cubicBezTo>
                <a:lnTo>
                  <a:pt x="2432957" y="3856256"/>
                </a:lnTo>
                <a:cubicBezTo>
                  <a:pt x="2432957" y="4080208"/>
                  <a:pt x="2251408" y="4261757"/>
                  <a:pt x="2027456" y="4261757"/>
                </a:cubicBezTo>
                <a:lnTo>
                  <a:pt x="405501" y="4261757"/>
                </a:lnTo>
                <a:cubicBezTo>
                  <a:pt x="181549" y="4261757"/>
                  <a:pt x="0" y="4080208"/>
                  <a:pt x="0" y="3856256"/>
                </a:cubicBezTo>
                <a:lnTo>
                  <a:pt x="0" y="405501"/>
                </a:lnTo>
                <a:cubicBezTo>
                  <a:pt x="0" y="181549"/>
                  <a:pt x="181549" y="0"/>
                  <a:pt x="40550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B21025DE-9844-4035-AC36-77C286141D98}"/>
              </a:ext>
            </a:extLst>
          </p:cNvPr>
          <p:cNvSpPr>
            <a:spLocks noGrp="1"/>
          </p:cNvSpPr>
          <p:nvPr>
            <p:ph type="pic" sz="quarter" idx="18" hasCustomPrompt="1"/>
          </p:nvPr>
        </p:nvSpPr>
        <p:spPr>
          <a:xfrm>
            <a:off x="1995513" y="2789910"/>
            <a:ext cx="1127074" cy="1127074"/>
          </a:xfrm>
          <a:custGeom>
            <a:avLst/>
            <a:gdLst>
              <a:gd name="connsiteX0" fmla="*/ 563537 w 1127074"/>
              <a:gd name="connsiteY0" fmla="*/ 0 h 1127074"/>
              <a:gd name="connsiteX1" fmla="*/ 1127074 w 1127074"/>
              <a:gd name="connsiteY1" fmla="*/ 563537 h 1127074"/>
              <a:gd name="connsiteX2" fmla="*/ 563537 w 1127074"/>
              <a:gd name="connsiteY2" fmla="*/ 1127074 h 1127074"/>
              <a:gd name="connsiteX3" fmla="*/ 0 w 1127074"/>
              <a:gd name="connsiteY3" fmla="*/ 563537 h 1127074"/>
              <a:gd name="connsiteX4" fmla="*/ 563537 w 1127074"/>
              <a:gd name="connsiteY4" fmla="*/ 0 h 1127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074" h="1127074">
                <a:moveTo>
                  <a:pt x="563537" y="0"/>
                </a:moveTo>
                <a:cubicBezTo>
                  <a:pt x="874770" y="0"/>
                  <a:pt x="1127074" y="252304"/>
                  <a:pt x="1127074" y="563537"/>
                </a:cubicBezTo>
                <a:cubicBezTo>
                  <a:pt x="1127074" y="874770"/>
                  <a:pt x="874770" y="1127074"/>
                  <a:pt x="563537" y="1127074"/>
                </a:cubicBezTo>
                <a:cubicBezTo>
                  <a:pt x="252304" y="1127074"/>
                  <a:pt x="0" y="874770"/>
                  <a:pt x="0" y="563537"/>
                </a:cubicBezTo>
                <a:cubicBezTo>
                  <a:pt x="0" y="252304"/>
                  <a:pt x="252304" y="0"/>
                  <a:pt x="56353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8F7C8A73-BE47-4461-8A0D-42459D426ED6}"/>
              </a:ext>
            </a:extLst>
          </p:cNvPr>
          <p:cNvSpPr>
            <a:spLocks noGrp="1"/>
          </p:cNvSpPr>
          <p:nvPr>
            <p:ph type="pic" sz="quarter" idx="20" hasCustomPrompt="1"/>
          </p:nvPr>
        </p:nvSpPr>
        <p:spPr>
          <a:xfrm>
            <a:off x="7450756" y="3219303"/>
            <a:ext cx="3681701" cy="1686527"/>
          </a:xfrm>
          <a:custGeom>
            <a:avLst/>
            <a:gdLst>
              <a:gd name="connsiteX0" fmla="*/ 0 w 3681701"/>
              <a:gd name="connsiteY0" fmla="*/ 0 h 1686527"/>
              <a:gd name="connsiteX1" fmla="*/ 3681701 w 3681701"/>
              <a:gd name="connsiteY1" fmla="*/ 0 h 1686527"/>
              <a:gd name="connsiteX2" fmla="*/ 3681701 w 3681701"/>
              <a:gd name="connsiteY2" fmla="*/ 1686527 h 1686527"/>
              <a:gd name="connsiteX3" fmla="*/ 0 w 3681701"/>
              <a:gd name="connsiteY3" fmla="*/ 1686527 h 1686527"/>
            </a:gdLst>
            <a:ahLst/>
            <a:cxnLst>
              <a:cxn ang="0">
                <a:pos x="connsiteX0" y="connsiteY0"/>
              </a:cxn>
              <a:cxn ang="0">
                <a:pos x="connsiteX1" y="connsiteY1"/>
              </a:cxn>
              <a:cxn ang="0">
                <a:pos x="connsiteX2" y="connsiteY2"/>
              </a:cxn>
              <a:cxn ang="0">
                <a:pos x="connsiteX3" y="connsiteY3"/>
              </a:cxn>
            </a:cxnLst>
            <a:rect l="l" t="t" r="r" b="b"/>
            <a:pathLst>
              <a:path w="3681701" h="1686527">
                <a:moveTo>
                  <a:pt x="0" y="0"/>
                </a:moveTo>
                <a:lnTo>
                  <a:pt x="3681701" y="0"/>
                </a:lnTo>
                <a:lnTo>
                  <a:pt x="3681701" y="1686527"/>
                </a:lnTo>
                <a:lnTo>
                  <a:pt x="0" y="168652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3BFA142E-2A40-4349-888F-3AA3F37024B4}"/>
              </a:ext>
            </a:extLst>
          </p:cNvPr>
          <p:cNvSpPr>
            <a:spLocks noGrp="1"/>
          </p:cNvSpPr>
          <p:nvPr>
            <p:ph type="pic" sz="quarter" idx="19" hasCustomPrompt="1"/>
          </p:nvPr>
        </p:nvSpPr>
        <p:spPr>
          <a:xfrm>
            <a:off x="5532463" y="1478465"/>
            <a:ext cx="1127074" cy="1127074"/>
          </a:xfrm>
          <a:custGeom>
            <a:avLst/>
            <a:gdLst>
              <a:gd name="connsiteX0" fmla="*/ 563537 w 1127074"/>
              <a:gd name="connsiteY0" fmla="*/ 0 h 1127074"/>
              <a:gd name="connsiteX1" fmla="*/ 1127074 w 1127074"/>
              <a:gd name="connsiteY1" fmla="*/ 563537 h 1127074"/>
              <a:gd name="connsiteX2" fmla="*/ 563537 w 1127074"/>
              <a:gd name="connsiteY2" fmla="*/ 1127074 h 1127074"/>
              <a:gd name="connsiteX3" fmla="*/ 0 w 1127074"/>
              <a:gd name="connsiteY3" fmla="*/ 563537 h 1127074"/>
              <a:gd name="connsiteX4" fmla="*/ 563537 w 1127074"/>
              <a:gd name="connsiteY4" fmla="*/ 0 h 1127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7074" h="1127074">
                <a:moveTo>
                  <a:pt x="563537" y="0"/>
                </a:moveTo>
                <a:cubicBezTo>
                  <a:pt x="874770" y="0"/>
                  <a:pt x="1127074" y="252304"/>
                  <a:pt x="1127074" y="563537"/>
                </a:cubicBezTo>
                <a:cubicBezTo>
                  <a:pt x="1127074" y="874770"/>
                  <a:pt x="874770" y="1127074"/>
                  <a:pt x="563537" y="1127074"/>
                </a:cubicBezTo>
                <a:cubicBezTo>
                  <a:pt x="252304" y="1127074"/>
                  <a:pt x="0" y="874770"/>
                  <a:pt x="0" y="563537"/>
                </a:cubicBezTo>
                <a:cubicBezTo>
                  <a:pt x="0" y="252304"/>
                  <a:pt x="252304" y="0"/>
                  <a:pt x="56353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Picture Placeholder 14">
            <a:extLst>
              <a:ext uri="{FF2B5EF4-FFF2-40B4-BE49-F238E27FC236}">
                <a16:creationId xmlns:a16="http://schemas.microsoft.com/office/drawing/2014/main" id="{8E44B24D-0F27-48B1-BCEB-1BEC22DF2B39}"/>
              </a:ext>
            </a:extLst>
          </p:cNvPr>
          <p:cNvSpPr>
            <a:spLocks noGrp="1"/>
          </p:cNvSpPr>
          <p:nvPr>
            <p:ph type="pic" sz="quarter" idx="20" hasCustomPrompt="1"/>
          </p:nvPr>
        </p:nvSpPr>
        <p:spPr>
          <a:xfrm>
            <a:off x="5014489" y="2464550"/>
            <a:ext cx="4183743" cy="3210536"/>
          </a:xfrm>
          <a:custGeom>
            <a:avLst/>
            <a:gdLst>
              <a:gd name="connsiteX0" fmla="*/ 0 w 4183743"/>
              <a:gd name="connsiteY0" fmla="*/ 0 h 3210536"/>
              <a:gd name="connsiteX1" fmla="*/ 4183743 w 4183743"/>
              <a:gd name="connsiteY1" fmla="*/ 0 h 3210536"/>
              <a:gd name="connsiteX2" fmla="*/ 4183743 w 4183743"/>
              <a:gd name="connsiteY2" fmla="*/ 3210536 h 3210536"/>
              <a:gd name="connsiteX3" fmla="*/ 0 w 4183743"/>
              <a:gd name="connsiteY3" fmla="*/ 3210536 h 3210536"/>
            </a:gdLst>
            <a:ahLst/>
            <a:cxnLst>
              <a:cxn ang="0">
                <a:pos x="connsiteX0" y="connsiteY0"/>
              </a:cxn>
              <a:cxn ang="0">
                <a:pos x="connsiteX1" y="connsiteY1"/>
              </a:cxn>
              <a:cxn ang="0">
                <a:pos x="connsiteX2" y="connsiteY2"/>
              </a:cxn>
              <a:cxn ang="0">
                <a:pos x="connsiteX3" y="connsiteY3"/>
              </a:cxn>
            </a:cxnLst>
            <a:rect l="l" t="t" r="r" b="b"/>
            <a:pathLst>
              <a:path w="4183743" h="3210536">
                <a:moveTo>
                  <a:pt x="0" y="0"/>
                </a:moveTo>
                <a:lnTo>
                  <a:pt x="4183743" y="0"/>
                </a:lnTo>
                <a:lnTo>
                  <a:pt x="4183743" y="3210536"/>
                </a:lnTo>
                <a:lnTo>
                  <a:pt x="0" y="321053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DEDCB545-5C24-45B8-B8B7-34028069FE32}"/>
              </a:ext>
            </a:extLst>
          </p:cNvPr>
          <p:cNvSpPr>
            <a:spLocks noGrp="1"/>
          </p:cNvSpPr>
          <p:nvPr>
            <p:ph type="pic" sz="quarter" idx="21" hasCustomPrompt="1"/>
          </p:nvPr>
        </p:nvSpPr>
        <p:spPr>
          <a:xfrm>
            <a:off x="674719" y="2464550"/>
            <a:ext cx="4183743" cy="2438400"/>
          </a:xfrm>
          <a:custGeom>
            <a:avLst/>
            <a:gdLst>
              <a:gd name="connsiteX0" fmla="*/ 0 w 4183743"/>
              <a:gd name="connsiteY0" fmla="*/ 0 h 2438400"/>
              <a:gd name="connsiteX1" fmla="*/ 4183743 w 4183743"/>
              <a:gd name="connsiteY1" fmla="*/ 0 h 2438400"/>
              <a:gd name="connsiteX2" fmla="*/ 4183743 w 4183743"/>
              <a:gd name="connsiteY2" fmla="*/ 2438400 h 2438400"/>
              <a:gd name="connsiteX3" fmla="*/ 0 w 4183743"/>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4183743" h="2438400">
                <a:moveTo>
                  <a:pt x="0" y="0"/>
                </a:moveTo>
                <a:lnTo>
                  <a:pt x="4183743" y="0"/>
                </a:lnTo>
                <a:lnTo>
                  <a:pt x="4183743" y="2438400"/>
                </a:lnTo>
                <a:lnTo>
                  <a:pt x="0" y="2438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D7CF3F8-17CA-4A1F-AC34-001734C7B0EB}"/>
              </a:ext>
            </a:extLst>
          </p:cNvPr>
          <p:cNvSpPr>
            <a:spLocks noGrp="1"/>
          </p:cNvSpPr>
          <p:nvPr>
            <p:ph type="pic" sz="quarter" idx="24" hasCustomPrompt="1"/>
          </p:nvPr>
        </p:nvSpPr>
        <p:spPr>
          <a:xfrm>
            <a:off x="835122" y="1706218"/>
            <a:ext cx="3375992" cy="4409837"/>
          </a:xfrm>
          <a:custGeom>
            <a:avLst/>
            <a:gdLst>
              <a:gd name="connsiteX0" fmla="*/ 0 w 3375992"/>
              <a:gd name="connsiteY0" fmla="*/ 0 h 4409837"/>
              <a:gd name="connsiteX1" fmla="*/ 3375992 w 3375992"/>
              <a:gd name="connsiteY1" fmla="*/ 0 h 4409837"/>
              <a:gd name="connsiteX2" fmla="*/ 3375992 w 3375992"/>
              <a:gd name="connsiteY2" fmla="*/ 4409837 h 4409837"/>
              <a:gd name="connsiteX3" fmla="*/ 0 w 3375992"/>
              <a:gd name="connsiteY3" fmla="*/ 4409837 h 4409837"/>
            </a:gdLst>
            <a:ahLst/>
            <a:cxnLst>
              <a:cxn ang="0">
                <a:pos x="connsiteX0" y="connsiteY0"/>
              </a:cxn>
              <a:cxn ang="0">
                <a:pos x="connsiteX1" y="connsiteY1"/>
              </a:cxn>
              <a:cxn ang="0">
                <a:pos x="connsiteX2" y="connsiteY2"/>
              </a:cxn>
              <a:cxn ang="0">
                <a:pos x="connsiteX3" y="connsiteY3"/>
              </a:cxn>
            </a:cxnLst>
            <a:rect l="l" t="t" r="r" b="b"/>
            <a:pathLst>
              <a:path w="3375992" h="4409837">
                <a:moveTo>
                  <a:pt x="0" y="0"/>
                </a:moveTo>
                <a:lnTo>
                  <a:pt x="3375992" y="0"/>
                </a:lnTo>
                <a:lnTo>
                  <a:pt x="3375992" y="4409837"/>
                </a:lnTo>
                <a:lnTo>
                  <a:pt x="0" y="44098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BDC892F9-0D46-4DDA-9CBC-08E31AED5F4D}"/>
              </a:ext>
            </a:extLst>
          </p:cNvPr>
          <p:cNvSpPr>
            <a:spLocks noGrp="1"/>
          </p:cNvSpPr>
          <p:nvPr>
            <p:ph type="pic" sz="quarter" idx="25" hasCustomPrompt="1"/>
          </p:nvPr>
        </p:nvSpPr>
        <p:spPr>
          <a:xfrm>
            <a:off x="4298910" y="3381376"/>
            <a:ext cx="7051813" cy="2734679"/>
          </a:xfrm>
          <a:custGeom>
            <a:avLst/>
            <a:gdLst>
              <a:gd name="connsiteX0" fmla="*/ 0 w 7051813"/>
              <a:gd name="connsiteY0" fmla="*/ 0 h 2734679"/>
              <a:gd name="connsiteX1" fmla="*/ 7051813 w 7051813"/>
              <a:gd name="connsiteY1" fmla="*/ 0 h 2734679"/>
              <a:gd name="connsiteX2" fmla="*/ 7051813 w 7051813"/>
              <a:gd name="connsiteY2" fmla="*/ 2734679 h 2734679"/>
              <a:gd name="connsiteX3" fmla="*/ 0 w 7051813"/>
              <a:gd name="connsiteY3" fmla="*/ 2734679 h 2734679"/>
            </a:gdLst>
            <a:ahLst/>
            <a:cxnLst>
              <a:cxn ang="0">
                <a:pos x="connsiteX0" y="connsiteY0"/>
              </a:cxn>
              <a:cxn ang="0">
                <a:pos x="connsiteX1" y="connsiteY1"/>
              </a:cxn>
              <a:cxn ang="0">
                <a:pos x="connsiteX2" y="connsiteY2"/>
              </a:cxn>
              <a:cxn ang="0">
                <a:pos x="connsiteX3" y="connsiteY3"/>
              </a:cxn>
            </a:cxnLst>
            <a:rect l="l" t="t" r="r" b="b"/>
            <a:pathLst>
              <a:path w="7051813" h="2734679">
                <a:moveTo>
                  <a:pt x="0" y="0"/>
                </a:moveTo>
                <a:lnTo>
                  <a:pt x="7051813" y="0"/>
                </a:lnTo>
                <a:lnTo>
                  <a:pt x="7051813" y="2734679"/>
                </a:lnTo>
                <a:lnTo>
                  <a:pt x="0" y="273467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Picture Placeholder 18">
            <a:extLst>
              <a:ext uri="{FF2B5EF4-FFF2-40B4-BE49-F238E27FC236}">
                <a16:creationId xmlns:a16="http://schemas.microsoft.com/office/drawing/2014/main" id="{DEDAB757-B15D-4D5B-B3C5-FBAC166FC9B2}"/>
              </a:ext>
            </a:extLst>
          </p:cNvPr>
          <p:cNvSpPr>
            <a:spLocks noGrp="1"/>
          </p:cNvSpPr>
          <p:nvPr>
            <p:ph type="pic" sz="quarter" idx="27" hasCustomPrompt="1"/>
          </p:nvPr>
        </p:nvSpPr>
        <p:spPr>
          <a:xfrm>
            <a:off x="4298910" y="1706218"/>
            <a:ext cx="3375992" cy="1593574"/>
          </a:xfrm>
          <a:custGeom>
            <a:avLst/>
            <a:gdLst>
              <a:gd name="connsiteX0" fmla="*/ 0 w 3375992"/>
              <a:gd name="connsiteY0" fmla="*/ 0 h 1593574"/>
              <a:gd name="connsiteX1" fmla="*/ 3375992 w 3375992"/>
              <a:gd name="connsiteY1" fmla="*/ 0 h 1593574"/>
              <a:gd name="connsiteX2" fmla="*/ 3375992 w 3375992"/>
              <a:gd name="connsiteY2" fmla="*/ 1593574 h 1593574"/>
              <a:gd name="connsiteX3" fmla="*/ 0 w 3375992"/>
              <a:gd name="connsiteY3" fmla="*/ 1593574 h 1593574"/>
            </a:gdLst>
            <a:ahLst/>
            <a:cxnLst>
              <a:cxn ang="0">
                <a:pos x="connsiteX0" y="connsiteY0"/>
              </a:cxn>
              <a:cxn ang="0">
                <a:pos x="connsiteX1" y="connsiteY1"/>
              </a:cxn>
              <a:cxn ang="0">
                <a:pos x="connsiteX2" y="connsiteY2"/>
              </a:cxn>
              <a:cxn ang="0">
                <a:pos x="connsiteX3" y="connsiteY3"/>
              </a:cxn>
            </a:cxnLst>
            <a:rect l="l" t="t" r="r" b="b"/>
            <a:pathLst>
              <a:path w="3375992" h="1593574">
                <a:moveTo>
                  <a:pt x="0" y="0"/>
                </a:moveTo>
                <a:lnTo>
                  <a:pt x="3375992" y="0"/>
                </a:lnTo>
                <a:lnTo>
                  <a:pt x="3375992" y="1593574"/>
                </a:lnTo>
                <a:lnTo>
                  <a:pt x="0" y="15935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87389EFA-1D87-4D18-88C5-E6794A6AD7BE}"/>
              </a:ext>
            </a:extLst>
          </p:cNvPr>
          <p:cNvSpPr>
            <a:spLocks noGrp="1"/>
          </p:cNvSpPr>
          <p:nvPr>
            <p:ph type="pic" sz="quarter" idx="26" hasCustomPrompt="1"/>
          </p:nvPr>
        </p:nvSpPr>
        <p:spPr>
          <a:xfrm>
            <a:off x="7762698" y="1706217"/>
            <a:ext cx="3588025" cy="1593574"/>
          </a:xfrm>
          <a:custGeom>
            <a:avLst/>
            <a:gdLst>
              <a:gd name="connsiteX0" fmla="*/ 0 w 3588025"/>
              <a:gd name="connsiteY0" fmla="*/ 0 h 1593574"/>
              <a:gd name="connsiteX1" fmla="*/ 3588025 w 3588025"/>
              <a:gd name="connsiteY1" fmla="*/ 0 h 1593574"/>
              <a:gd name="connsiteX2" fmla="*/ 3588025 w 3588025"/>
              <a:gd name="connsiteY2" fmla="*/ 1593574 h 1593574"/>
              <a:gd name="connsiteX3" fmla="*/ 0 w 3588025"/>
              <a:gd name="connsiteY3" fmla="*/ 1593574 h 1593574"/>
            </a:gdLst>
            <a:ahLst/>
            <a:cxnLst>
              <a:cxn ang="0">
                <a:pos x="connsiteX0" y="connsiteY0"/>
              </a:cxn>
              <a:cxn ang="0">
                <a:pos x="connsiteX1" y="connsiteY1"/>
              </a:cxn>
              <a:cxn ang="0">
                <a:pos x="connsiteX2" y="connsiteY2"/>
              </a:cxn>
              <a:cxn ang="0">
                <a:pos x="connsiteX3" y="connsiteY3"/>
              </a:cxn>
            </a:cxnLst>
            <a:rect l="l" t="t" r="r" b="b"/>
            <a:pathLst>
              <a:path w="3588025" h="1593574">
                <a:moveTo>
                  <a:pt x="0" y="0"/>
                </a:moveTo>
                <a:lnTo>
                  <a:pt x="3588025" y="0"/>
                </a:lnTo>
                <a:lnTo>
                  <a:pt x="3588025" y="1593574"/>
                </a:lnTo>
                <a:lnTo>
                  <a:pt x="0" y="15935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2F6188F-0A64-4F1D-B25B-60E081DCD6FD}"/>
              </a:ext>
            </a:extLst>
          </p:cNvPr>
          <p:cNvSpPr>
            <a:spLocks noGrp="1"/>
          </p:cNvSpPr>
          <p:nvPr>
            <p:ph type="pic" sz="quarter" idx="22" hasCustomPrompt="1"/>
          </p:nvPr>
        </p:nvSpPr>
        <p:spPr>
          <a:xfrm>
            <a:off x="656006" y="596348"/>
            <a:ext cx="5214010" cy="2990252"/>
          </a:xfrm>
          <a:custGeom>
            <a:avLst/>
            <a:gdLst>
              <a:gd name="connsiteX0" fmla="*/ 0 w 5214010"/>
              <a:gd name="connsiteY0" fmla="*/ 0 h 2990252"/>
              <a:gd name="connsiteX1" fmla="*/ 5214010 w 5214010"/>
              <a:gd name="connsiteY1" fmla="*/ 0 h 2990252"/>
              <a:gd name="connsiteX2" fmla="*/ 5214010 w 5214010"/>
              <a:gd name="connsiteY2" fmla="*/ 2990252 h 2990252"/>
              <a:gd name="connsiteX3" fmla="*/ 0 w 5214010"/>
              <a:gd name="connsiteY3" fmla="*/ 2990252 h 2990252"/>
            </a:gdLst>
            <a:ahLst/>
            <a:cxnLst>
              <a:cxn ang="0">
                <a:pos x="connsiteX0" y="connsiteY0"/>
              </a:cxn>
              <a:cxn ang="0">
                <a:pos x="connsiteX1" y="connsiteY1"/>
              </a:cxn>
              <a:cxn ang="0">
                <a:pos x="connsiteX2" y="connsiteY2"/>
              </a:cxn>
              <a:cxn ang="0">
                <a:pos x="connsiteX3" y="connsiteY3"/>
              </a:cxn>
            </a:cxnLst>
            <a:rect l="l" t="t" r="r" b="b"/>
            <a:pathLst>
              <a:path w="5214010" h="2990252">
                <a:moveTo>
                  <a:pt x="0" y="0"/>
                </a:moveTo>
                <a:lnTo>
                  <a:pt x="5214010" y="0"/>
                </a:lnTo>
                <a:lnTo>
                  <a:pt x="5214010" y="2990252"/>
                </a:lnTo>
                <a:lnTo>
                  <a:pt x="0" y="299025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6C88BD9A-4F4A-4620-AD32-3C146906CA5F}"/>
              </a:ext>
            </a:extLst>
          </p:cNvPr>
          <p:cNvSpPr>
            <a:spLocks noGrp="1"/>
          </p:cNvSpPr>
          <p:nvPr>
            <p:ph type="pic" sz="quarter" idx="23" hasCustomPrompt="1"/>
          </p:nvPr>
        </p:nvSpPr>
        <p:spPr>
          <a:xfrm>
            <a:off x="7180092" y="534718"/>
            <a:ext cx="4515192" cy="4505864"/>
          </a:xfrm>
          <a:custGeom>
            <a:avLst/>
            <a:gdLst>
              <a:gd name="connsiteX0" fmla="*/ 1653882 w 4515192"/>
              <a:gd name="connsiteY0" fmla="*/ 0 h 4505864"/>
              <a:gd name="connsiteX1" fmla="*/ 3910146 w 4515192"/>
              <a:gd name="connsiteY1" fmla="*/ 603714 h 4505864"/>
              <a:gd name="connsiteX2" fmla="*/ 4515192 w 4515192"/>
              <a:gd name="connsiteY2" fmla="*/ 2857312 h 4505864"/>
              <a:gd name="connsiteX3" fmla="*/ 2863975 w 4515192"/>
              <a:gd name="connsiteY3" fmla="*/ 4505864 h 4505864"/>
              <a:gd name="connsiteX4" fmla="*/ 605047 w 4515192"/>
              <a:gd name="connsiteY4" fmla="*/ 3902150 h 4505864"/>
              <a:gd name="connsiteX5" fmla="*/ 0 w 4515192"/>
              <a:gd name="connsiteY5" fmla="*/ 1651217 h 4505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15192" h="4505864">
                <a:moveTo>
                  <a:pt x="1653882" y="0"/>
                </a:moveTo>
                <a:lnTo>
                  <a:pt x="3910146" y="603714"/>
                </a:lnTo>
                <a:lnTo>
                  <a:pt x="4515192" y="2857312"/>
                </a:lnTo>
                <a:lnTo>
                  <a:pt x="2863975" y="4505864"/>
                </a:lnTo>
                <a:lnTo>
                  <a:pt x="605047" y="3902150"/>
                </a:lnTo>
                <a:lnTo>
                  <a:pt x="0" y="165121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9" name="Picture Placeholder 8">
            <a:extLst>
              <a:ext uri="{FF2B5EF4-FFF2-40B4-BE49-F238E27FC236}">
                <a16:creationId xmlns:a16="http://schemas.microsoft.com/office/drawing/2014/main" id="{6FF847CE-DB76-47B9-AE85-BC1896E1DC7C}"/>
              </a:ext>
            </a:extLst>
          </p:cNvPr>
          <p:cNvSpPr>
            <a:spLocks noGrp="1"/>
          </p:cNvSpPr>
          <p:nvPr>
            <p:ph type="pic" sz="quarter" idx="24" hasCustomPrompt="1"/>
          </p:nvPr>
        </p:nvSpPr>
        <p:spPr>
          <a:xfrm>
            <a:off x="6412895" y="3127997"/>
            <a:ext cx="3079842" cy="3071646"/>
          </a:xfrm>
          <a:custGeom>
            <a:avLst/>
            <a:gdLst>
              <a:gd name="connsiteX0" fmla="*/ 1126772 w 3079842"/>
              <a:gd name="connsiteY0" fmla="*/ 0 h 3071646"/>
              <a:gd name="connsiteX1" fmla="*/ 2666009 w 3079842"/>
              <a:gd name="connsiteY1" fmla="*/ 411101 h 3071646"/>
              <a:gd name="connsiteX2" fmla="*/ 3079842 w 3079842"/>
              <a:gd name="connsiteY2" fmla="*/ 1946241 h 3071646"/>
              <a:gd name="connsiteX3" fmla="*/ 1953071 w 3079842"/>
              <a:gd name="connsiteY3" fmla="*/ 3071646 h 3071646"/>
              <a:gd name="connsiteX4" fmla="*/ 411101 w 3079842"/>
              <a:gd name="connsiteY4" fmla="*/ 2660545 h 3071646"/>
              <a:gd name="connsiteX5" fmla="*/ 0 w 3079842"/>
              <a:gd name="connsiteY5" fmla="*/ 1125405 h 3071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9842" h="3071646">
                <a:moveTo>
                  <a:pt x="1126772" y="0"/>
                </a:moveTo>
                <a:lnTo>
                  <a:pt x="2666009" y="411101"/>
                </a:lnTo>
                <a:lnTo>
                  <a:pt x="3079842" y="1946241"/>
                </a:lnTo>
                <a:lnTo>
                  <a:pt x="1953071" y="3071646"/>
                </a:lnTo>
                <a:lnTo>
                  <a:pt x="411101" y="2660545"/>
                </a:lnTo>
                <a:lnTo>
                  <a:pt x="0" y="112540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C62BD38D-6EFC-4975-8C48-9A7C053B7D42}"/>
              </a:ext>
            </a:extLst>
          </p:cNvPr>
          <p:cNvSpPr>
            <a:spLocks noGrp="1"/>
          </p:cNvSpPr>
          <p:nvPr>
            <p:ph type="pic" sz="quarter" idx="23" hasCustomPrompt="1"/>
          </p:nvPr>
        </p:nvSpPr>
        <p:spPr>
          <a:xfrm>
            <a:off x="3525838" y="506432"/>
            <a:ext cx="2884488" cy="3173374"/>
          </a:xfrm>
          <a:custGeom>
            <a:avLst/>
            <a:gdLst>
              <a:gd name="connsiteX0" fmla="*/ 1442244 w 2884488"/>
              <a:gd name="connsiteY0" fmla="*/ 0 h 3173374"/>
              <a:gd name="connsiteX1" fmla="*/ 1664256 w 2884488"/>
              <a:gd name="connsiteY1" fmla="*/ 52446 h 3173374"/>
              <a:gd name="connsiteX2" fmla="*/ 2664145 w 2884488"/>
              <a:gd name="connsiteY2" fmla="*/ 628515 h 3173374"/>
              <a:gd name="connsiteX3" fmla="*/ 2884488 w 2884488"/>
              <a:gd name="connsiteY3" fmla="*/ 1011451 h 3173374"/>
              <a:gd name="connsiteX4" fmla="*/ 2884488 w 2884488"/>
              <a:gd name="connsiteY4" fmla="*/ 2163589 h 3173374"/>
              <a:gd name="connsiteX5" fmla="*/ 2664145 w 2884488"/>
              <a:gd name="connsiteY5" fmla="*/ 2544860 h 3173374"/>
              <a:gd name="connsiteX6" fmla="*/ 1664256 w 2884488"/>
              <a:gd name="connsiteY6" fmla="*/ 3120929 h 3173374"/>
              <a:gd name="connsiteX7" fmla="*/ 1220232 w 2884488"/>
              <a:gd name="connsiteY7" fmla="*/ 3120929 h 3173374"/>
              <a:gd name="connsiteX8" fmla="*/ 220343 w 2884488"/>
              <a:gd name="connsiteY8" fmla="*/ 2544860 h 3173374"/>
              <a:gd name="connsiteX9" fmla="*/ 0 w 2884488"/>
              <a:gd name="connsiteY9" fmla="*/ 2163589 h 3173374"/>
              <a:gd name="connsiteX10" fmla="*/ 0 w 2884488"/>
              <a:gd name="connsiteY10" fmla="*/ 1011451 h 3173374"/>
              <a:gd name="connsiteX11" fmla="*/ 220343 w 2884488"/>
              <a:gd name="connsiteY11" fmla="*/ 628515 h 3173374"/>
              <a:gd name="connsiteX12" fmla="*/ 1220232 w 2884488"/>
              <a:gd name="connsiteY12" fmla="*/ 52446 h 3173374"/>
              <a:gd name="connsiteX13" fmla="*/ 1442244 w 2884488"/>
              <a:gd name="connsiteY13" fmla="*/ 0 h 317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84488" h="3173374">
                <a:moveTo>
                  <a:pt x="1442244" y="0"/>
                </a:moveTo>
                <a:cubicBezTo>
                  <a:pt x="1522786" y="0"/>
                  <a:pt x="1603328" y="17482"/>
                  <a:pt x="1664256" y="52446"/>
                </a:cubicBezTo>
                <a:cubicBezTo>
                  <a:pt x="2664145" y="628515"/>
                  <a:pt x="2664145" y="628515"/>
                  <a:pt x="2664145" y="628515"/>
                </a:cubicBezTo>
                <a:cubicBezTo>
                  <a:pt x="2786002" y="698442"/>
                  <a:pt x="2884488" y="869931"/>
                  <a:pt x="2884488" y="1011451"/>
                </a:cubicBezTo>
                <a:lnTo>
                  <a:pt x="2884488" y="2163589"/>
                </a:lnTo>
                <a:cubicBezTo>
                  <a:pt x="2884488" y="2303443"/>
                  <a:pt x="2786002" y="2474932"/>
                  <a:pt x="2664145" y="2544860"/>
                </a:cubicBezTo>
                <a:cubicBezTo>
                  <a:pt x="1664256" y="3120929"/>
                  <a:pt x="1664256" y="3120929"/>
                  <a:pt x="1664256" y="3120929"/>
                </a:cubicBezTo>
                <a:cubicBezTo>
                  <a:pt x="1542400" y="3190856"/>
                  <a:pt x="1342088" y="3190856"/>
                  <a:pt x="1220232" y="3120929"/>
                </a:cubicBezTo>
                <a:cubicBezTo>
                  <a:pt x="220343" y="2544860"/>
                  <a:pt x="220343" y="2544860"/>
                  <a:pt x="220343" y="2544860"/>
                </a:cubicBezTo>
                <a:cubicBezTo>
                  <a:pt x="98487" y="2474932"/>
                  <a:pt x="0" y="2303443"/>
                  <a:pt x="0" y="2163589"/>
                </a:cubicBezTo>
                <a:cubicBezTo>
                  <a:pt x="0" y="1011451"/>
                  <a:pt x="0" y="1011451"/>
                  <a:pt x="0" y="1011451"/>
                </a:cubicBezTo>
                <a:cubicBezTo>
                  <a:pt x="0" y="869931"/>
                  <a:pt x="98487" y="698442"/>
                  <a:pt x="220343" y="628515"/>
                </a:cubicBezTo>
                <a:cubicBezTo>
                  <a:pt x="1220232" y="52446"/>
                  <a:pt x="1220232" y="52446"/>
                  <a:pt x="1220232" y="52446"/>
                </a:cubicBezTo>
                <a:cubicBezTo>
                  <a:pt x="1281160" y="17482"/>
                  <a:pt x="1361702" y="0"/>
                  <a:pt x="14422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0" name="Picture Placeholder 19">
            <a:extLst>
              <a:ext uri="{FF2B5EF4-FFF2-40B4-BE49-F238E27FC236}">
                <a16:creationId xmlns:a16="http://schemas.microsoft.com/office/drawing/2014/main" id="{F10AC6B7-7719-4F21-933F-635D402CE49E}"/>
              </a:ext>
            </a:extLst>
          </p:cNvPr>
          <p:cNvSpPr>
            <a:spLocks noGrp="1"/>
          </p:cNvSpPr>
          <p:nvPr>
            <p:ph type="pic" sz="quarter" idx="22" hasCustomPrompt="1"/>
          </p:nvPr>
        </p:nvSpPr>
        <p:spPr>
          <a:xfrm>
            <a:off x="503238" y="627082"/>
            <a:ext cx="2882900" cy="3173374"/>
          </a:xfrm>
          <a:custGeom>
            <a:avLst/>
            <a:gdLst>
              <a:gd name="connsiteX0" fmla="*/ 1441450 w 2882900"/>
              <a:gd name="connsiteY0" fmla="*/ 0 h 3173374"/>
              <a:gd name="connsiteX1" fmla="*/ 1663340 w 2882900"/>
              <a:gd name="connsiteY1" fmla="*/ 52446 h 3173374"/>
              <a:gd name="connsiteX2" fmla="*/ 2662679 w 2882900"/>
              <a:gd name="connsiteY2" fmla="*/ 628515 h 3173374"/>
              <a:gd name="connsiteX3" fmla="*/ 2882900 w 2882900"/>
              <a:gd name="connsiteY3" fmla="*/ 1011451 h 3173374"/>
              <a:gd name="connsiteX4" fmla="*/ 2882900 w 2882900"/>
              <a:gd name="connsiteY4" fmla="*/ 2163589 h 3173374"/>
              <a:gd name="connsiteX5" fmla="*/ 2662679 w 2882900"/>
              <a:gd name="connsiteY5" fmla="*/ 2544860 h 3173374"/>
              <a:gd name="connsiteX6" fmla="*/ 1663340 w 2882900"/>
              <a:gd name="connsiteY6" fmla="*/ 3120929 h 3173374"/>
              <a:gd name="connsiteX7" fmla="*/ 1219560 w 2882900"/>
              <a:gd name="connsiteY7" fmla="*/ 3120929 h 3173374"/>
              <a:gd name="connsiteX8" fmla="*/ 220222 w 2882900"/>
              <a:gd name="connsiteY8" fmla="*/ 2544860 h 3173374"/>
              <a:gd name="connsiteX9" fmla="*/ 0 w 2882900"/>
              <a:gd name="connsiteY9" fmla="*/ 2163589 h 3173374"/>
              <a:gd name="connsiteX10" fmla="*/ 0 w 2882900"/>
              <a:gd name="connsiteY10" fmla="*/ 1011451 h 3173374"/>
              <a:gd name="connsiteX11" fmla="*/ 220222 w 2882900"/>
              <a:gd name="connsiteY11" fmla="*/ 628515 h 3173374"/>
              <a:gd name="connsiteX12" fmla="*/ 1219560 w 2882900"/>
              <a:gd name="connsiteY12" fmla="*/ 52446 h 3173374"/>
              <a:gd name="connsiteX13" fmla="*/ 1441450 w 2882900"/>
              <a:gd name="connsiteY13" fmla="*/ 0 h 317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82900" h="3173374">
                <a:moveTo>
                  <a:pt x="1441450" y="0"/>
                </a:moveTo>
                <a:cubicBezTo>
                  <a:pt x="1521948" y="0"/>
                  <a:pt x="1602446" y="17482"/>
                  <a:pt x="1663340" y="52446"/>
                </a:cubicBezTo>
                <a:cubicBezTo>
                  <a:pt x="2662679" y="628515"/>
                  <a:pt x="2662679" y="628515"/>
                  <a:pt x="2662679" y="628515"/>
                </a:cubicBezTo>
                <a:cubicBezTo>
                  <a:pt x="2784468" y="698442"/>
                  <a:pt x="2882900" y="869931"/>
                  <a:pt x="2882900" y="1011451"/>
                </a:cubicBezTo>
                <a:lnTo>
                  <a:pt x="2882900" y="2163589"/>
                </a:lnTo>
                <a:cubicBezTo>
                  <a:pt x="2882900" y="2303443"/>
                  <a:pt x="2784468" y="2474932"/>
                  <a:pt x="2662679" y="2544860"/>
                </a:cubicBezTo>
                <a:cubicBezTo>
                  <a:pt x="1663340" y="3120929"/>
                  <a:pt x="1663340" y="3120929"/>
                  <a:pt x="1663340" y="3120929"/>
                </a:cubicBezTo>
                <a:cubicBezTo>
                  <a:pt x="1541551" y="3190856"/>
                  <a:pt x="1341349" y="3190856"/>
                  <a:pt x="1219560" y="3120929"/>
                </a:cubicBezTo>
                <a:cubicBezTo>
                  <a:pt x="220222" y="2544860"/>
                  <a:pt x="220222" y="2544860"/>
                  <a:pt x="220222" y="2544860"/>
                </a:cubicBezTo>
                <a:cubicBezTo>
                  <a:pt x="98432" y="2474932"/>
                  <a:pt x="0" y="2303443"/>
                  <a:pt x="0" y="2163589"/>
                </a:cubicBezTo>
                <a:cubicBezTo>
                  <a:pt x="0" y="1011451"/>
                  <a:pt x="0" y="1011451"/>
                  <a:pt x="0" y="1011451"/>
                </a:cubicBezTo>
                <a:cubicBezTo>
                  <a:pt x="0" y="869931"/>
                  <a:pt x="98432" y="698442"/>
                  <a:pt x="220222" y="628515"/>
                </a:cubicBezTo>
                <a:cubicBezTo>
                  <a:pt x="1219560" y="52446"/>
                  <a:pt x="1219560" y="52446"/>
                  <a:pt x="1219560" y="52446"/>
                </a:cubicBezTo>
                <a:cubicBezTo>
                  <a:pt x="1280455" y="17482"/>
                  <a:pt x="1360952" y="0"/>
                  <a:pt x="144145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4" name="Picture Placeholder 23">
            <a:extLst>
              <a:ext uri="{FF2B5EF4-FFF2-40B4-BE49-F238E27FC236}">
                <a16:creationId xmlns:a16="http://schemas.microsoft.com/office/drawing/2014/main" id="{BB172E09-1863-44CD-A897-FE3EA95EE231}"/>
              </a:ext>
            </a:extLst>
          </p:cNvPr>
          <p:cNvSpPr>
            <a:spLocks noGrp="1"/>
          </p:cNvSpPr>
          <p:nvPr>
            <p:ph type="pic" sz="quarter" idx="24" hasCustomPrompt="1"/>
          </p:nvPr>
        </p:nvSpPr>
        <p:spPr>
          <a:xfrm>
            <a:off x="2128838" y="3167092"/>
            <a:ext cx="2884488" cy="3174943"/>
          </a:xfrm>
          <a:custGeom>
            <a:avLst/>
            <a:gdLst>
              <a:gd name="connsiteX0" fmla="*/ 1442244 w 2884488"/>
              <a:gd name="connsiteY0" fmla="*/ 0 h 3174943"/>
              <a:gd name="connsiteX1" fmla="*/ 1664256 w 2884488"/>
              <a:gd name="connsiteY1" fmla="*/ 52471 h 3174943"/>
              <a:gd name="connsiteX2" fmla="*/ 2664145 w 2884488"/>
              <a:gd name="connsiteY2" fmla="*/ 628825 h 3174943"/>
              <a:gd name="connsiteX3" fmla="*/ 2884488 w 2884488"/>
              <a:gd name="connsiteY3" fmla="*/ 1011951 h 3174943"/>
              <a:gd name="connsiteX4" fmla="*/ 2884488 w 2884488"/>
              <a:gd name="connsiteY4" fmla="*/ 2164658 h 3174943"/>
              <a:gd name="connsiteX5" fmla="*/ 2664145 w 2884488"/>
              <a:gd name="connsiteY5" fmla="*/ 2546118 h 3174943"/>
              <a:gd name="connsiteX6" fmla="*/ 1664256 w 2884488"/>
              <a:gd name="connsiteY6" fmla="*/ 3122472 h 3174943"/>
              <a:gd name="connsiteX7" fmla="*/ 1220232 w 2884488"/>
              <a:gd name="connsiteY7" fmla="*/ 3122472 h 3174943"/>
              <a:gd name="connsiteX8" fmla="*/ 220343 w 2884488"/>
              <a:gd name="connsiteY8" fmla="*/ 2546118 h 3174943"/>
              <a:gd name="connsiteX9" fmla="*/ 0 w 2884488"/>
              <a:gd name="connsiteY9" fmla="*/ 2164658 h 3174943"/>
              <a:gd name="connsiteX10" fmla="*/ 0 w 2884488"/>
              <a:gd name="connsiteY10" fmla="*/ 1011951 h 3174943"/>
              <a:gd name="connsiteX11" fmla="*/ 220343 w 2884488"/>
              <a:gd name="connsiteY11" fmla="*/ 628825 h 3174943"/>
              <a:gd name="connsiteX12" fmla="*/ 1220232 w 2884488"/>
              <a:gd name="connsiteY12" fmla="*/ 52471 h 3174943"/>
              <a:gd name="connsiteX13" fmla="*/ 1442244 w 2884488"/>
              <a:gd name="connsiteY13" fmla="*/ 0 h 3174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84488" h="3174943">
                <a:moveTo>
                  <a:pt x="1442244" y="0"/>
                </a:moveTo>
                <a:cubicBezTo>
                  <a:pt x="1522786" y="0"/>
                  <a:pt x="1603328" y="17490"/>
                  <a:pt x="1664256" y="52471"/>
                </a:cubicBezTo>
                <a:cubicBezTo>
                  <a:pt x="2664145" y="628825"/>
                  <a:pt x="2664145" y="628825"/>
                  <a:pt x="2664145" y="628825"/>
                </a:cubicBezTo>
                <a:cubicBezTo>
                  <a:pt x="2786002" y="698787"/>
                  <a:pt x="2884488" y="870361"/>
                  <a:pt x="2884488" y="1011951"/>
                </a:cubicBezTo>
                <a:lnTo>
                  <a:pt x="2884488" y="2164658"/>
                </a:lnTo>
                <a:cubicBezTo>
                  <a:pt x="2884488" y="2304583"/>
                  <a:pt x="2786002" y="2476156"/>
                  <a:pt x="2664145" y="2546118"/>
                </a:cubicBezTo>
                <a:cubicBezTo>
                  <a:pt x="1664256" y="3122472"/>
                  <a:pt x="1664256" y="3122472"/>
                  <a:pt x="1664256" y="3122472"/>
                </a:cubicBezTo>
                <a:cubicBezTo>
                  <a:pt x="1542400" y="3192434"/>
                  <a:pt x="1342088" y="3192434"/>
                  <a:pt x="1220232" y="3122472"/>
                </a:cubicBezTo>
                <a:cubicBezTo>
                  <a:pt x="220343" y="2546118"/>
                  <a:pt x="220343" y="2546118"/>
                  <a:pt x="220343" y="2546118"/>
                </a:cubicBezTo>
                <a:cubicBezTo>
                  <a:pt x="98487" y="2476156"/>
                  <a:pt x="0" y="2304583"/>
                  <a:pt x="0" y="2164658"/>
                </a:cubicBezTo>
                <a:cubicBezTo>
                  <a:pt x="0" y="1011951"/>
                  <a:pt x="0" y="1011951"/>
                  <a:pt x="0" y="1011951"/>
                </a:cubicBezTo>
                <a:cubicBezTo>
                  <a:pt x="0" y="870361"/>
                  <a:pt x="98487" y="698787"/>
                  <a:pt x="220343" y="628825"/>
                </a:cubicBezTo>
                <a:cubicBezTo>
                  <a:pt x="1220232" y="52471"/>
                  <a:pt x="1220232" y="52471"/>
                  <a:pt x="1220232" y="52471"/>
                </a:cubicBezTo>
                <a:cubicBezTo>
                  <a:pt x="1281160" y="17490"/>
                  <a:pt x="1361702" y="0"/>
                  <a:pt x="14422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E4B862-B205-4E11-B971-4DED9DE1D2A5}"/>
              </a:ext>
            </a:extLst>
          </p:cNvPr>
          <p:cNvSpPr>
            <a:spLocks noGrp="1"/>
          </p:cNvSpPr>
          <p:nvPr>
            <p:ph type="pic" sz="quarter" idx="18" hasCustomPrompt="1"/>
          </p:nvPr>
        </p:nvSpPr>
        <p:spPr>
          <a:xfrm>
            <a:off x="4709885" y="680915"/>
            <a:ext cx="2772230" cy="2382857"/>
          </a:xfrm>
          <a:custGeom>
            <a:avLst/>
            <a:gdLst>
              <a:gd name="connsiteX0" fmla="*/ 0 w 2772230"/>
              <a:gd name="connsiteY0" fmla="*/ 0 h 2382857"/>
              <a:gd name="connsiteX1" fmla="*/ 2772230 w 2772230"/>
              <a:gd name="connsiteY1" fmla="*/ 0 h 2382857"/>
              <a:gd name="connsiteX2" fmla="*/ 2772230 w 2772230"/>
              <a:gd name="connsiteY2" fmla="*/ 2382857 h 2382857"/>
              <a:gd name="connsiteX3" fmla="*/ 0 w 2772230"/>
              <a:gd name="connsiteY3" fmla="*/ 2382857 h 2382857"/>
            </a:gdLst>
            <a:ahLst/>
            <a:cxnLst>
              <a:cxn ang="0">
                <a:pos x="connsiteX0" y="connsiteY0"/>
              </a:cxn>
              <a:cxn ang="0">
                <a:pos x="connsiteX1" y="connsiteY1"/>
              </a:cxn>
              <a:cxn ang="0">
                <a:pos x="connsiteX2" y="connsiteY2"/>
              </a:cxn>
              <a:cxn ang="0">
                <a:pos x="connsiteX3" y="connsiteY3"/>
              </a:cxn>
            </a:cxnLst>
            <a:rect l="l" t="t" r="r" b="b"/>
            <a:pathLst>
              <a:path w="2772230" h="2382857">
                <a:moveTo>
                  <a:pt x="0" y="0"/>
                </a:moveTo>
                <a:lnTo>
                  <a:pt x="2772230" y="0"/>
                </a:lnTo>
                <a:lnTo>
                  <a:pt x="2772230" y="2382857"/>
                </a:lnTo>
                <a:lnTo>
                  <a:pt x="0" y="23828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831A4EF-CDDC-4327-9A30-2E5ABF7A6D45}"/>
              </a:ext>
            </a:extLst>
          </p:cNvPr>
          <p:cNvSpPr>
            <a:spLocks noGrp="1"/>
          </p:cNvSpPr>
          <p:nvPr>
            <p:ph type="pic" sz="quarter" idx="23" hasCustomPrompt="1"/>
          </p:nvPr>
        </p:nvSpPr>
        <p:spPr>
          <a:xfrm>
            <a:off x="1170851" y="1972041"/>
            <a:ext cx="3284764" cy="3284764"/>
          </a:xfrm>
          <a:custGeom>
            <a:avLst/>
            <a:gdLst>
              <a:gd name="connsiteX0" fmla="*/ 1642382 w 3284764"/>
              <a:gd name="connsiteY0" fmla="*/ 0 h 3284764"/>
              <a:gd name="connsiteX1" fmla="*/ 3284764 w 3284764"/>
              <a:gd name="connsiteY1" fmla="*/ 1642382 h 3284764"/>
              <a:gd name="connsiteX2" fmla="*/ 1642382 w 3284764"/>
              <a:gd name="connsiteY2" fmla="*/ 3284764 h 3284764"/>
              <a:gd name="connsiteX3" fmla="*/ 0 w 3284764"/>
              <a:gd name="connsiteY3" fmla="*/ 1642382 h 3284764"/>
            </a:gdLst>
            <a:ahLst/>
            <a:cxnLst>
              <a:cxn ang="0">
                <a:pos x="connsiteX0" y="connsiteY0"/>
              </a:cxn>
              <a:cxn ang="0">
                <a:pos x="connsiteX1" y="connsiteY1"/>
              </a:cxn>
              <a:cxn ang="0">
                <a:pos x="connsiteX2" y="connsiteY2"/>
              </a:cxn>
              <a:cxn ang="0">
                <a:pos x="connsiteX3" y="connsiteY3"/>
              </a:cxn>
            </a:cxnLst>
            <a:rect l="l" t="t" r="r" b="b"/>
            <a:pathLst>
              <a:path w="3284764" h="3284764">
                <a:moveTo>
                  <a:pt x="1642382" y="0"/>
                </a:moveTo>
                <a:lnTo>
                  <a:pt x="3284764" y="1642382"/>
                </a:lnTo>
                <a:lnTo>
                  <a:pt x="1642382" y="3284764"/>
                </a:lnTo>
                <a:lnTo>
                  <a:pt x="0" y="164238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468D73F4-E38D-423E-BED2-B66F87AB6EA3}"/>
              </a:ext>
            </a:extLst>
          </p:cNvPr>
          <p:cNvSpPr>
            <a:spLocks noGrp="1"/>
          </p:cNvSpPr>
          <p:nvPr>
            <p:ph type="pic" sz="quarter" idx="22" hasCustomPrompt="1"/>
          </p:nvPr>
        </p:nvSpPr>
        <p:spPr>
          <a:xfrm>
            <a:off x="5156069" y="1648936"/>
            <a:ext cx="1879862" cy="2069089"/>
          </a:xfrm>
          <a:custGeom>
            <a:avLst/>
            <a:gdLst>
              <a:gd name="connsiteX0" fmla="*/ 939931 w 1879862"/>
              <a:gd name="connsiteY0" fmla="*/ 0 h 2069089"/>
              <a:gd name="connsiteX1" fmla="*/ 1084620 w 1879862"/>
              <a:gd name="connsiteY1" fmla="*/ 34195 h 2069089"/>
              <a:gd name="connsiteX2" fmla="*/ 1736262 w 1879862"/>
              <a:gd name="connsiteY2" fmla="*/ 409801 h 2069089"/>
              <a:gd name="connsiteX3" fmla="*/ 1879862 w 1879862"/>
              <a:gd name="connsiteY3" fmla="*/ 659481 h 2069089"/>
              <a:gd name="connsiteX4" fmla="*/ 1879862 w 1879862"/>
              <a:gd name="connsiteY4" fmla="*/ 1410694 h 2069089"/>
              <a:gd name="connsiteX5" fmla="*/ 1736262 w 1879862"/>
              <a:gd name="connsiteY5" fmla="*/ 1659288 h 2069089"/>
              <a:gd name="connsiteX6" fmla="*/ 1084620 w 1879862"/>
              <a:gd name="connsiteY6" fmla="*/ 2034894 h 2069089"/>
              <a:gd name="connsiteX7" fmla="*/ 795243 w 1879862"/>
              <a:gd name="connsiteY7" fmla="*/ 2034894 h 2069089"/>
              <a:gd name="connsiteX8" fmla="*/ 143601 w 1879862"/>
              <a:gd name="connsiteY8" fmla="*/ 1659288 h 2069089"/>
              <a:gd name="connsiteX9" fmla="*/ 0 w 1879862"/>
              <a:gd name="connsiteY9" fmla="*/ 1410694 h 2069089"/>
              <a:gd name="connsiteX10" fmla="*/ 0 w 1879862"/>
              <a:gd name="connsiteY10" fmla="*/ 659481 h 2069089"/>
              <a:gd name="connsiteX11" fmla="*/ 143601 w 1879862"/>
              <a:gd name="connsiteY11" fmla="*/ 409801 h 2069089"/>
              <a:gd name="connsiteX12" fmla="*/ 795243 w 1879862"/>
              <a:gd name="connsiteY12" fmla="*/ 34195 h 2069089"/>
              <a:gd name="connsiteX13" fmla="*/ 939931 w 1879862"/>
              <a:gd name="connsiteY13" fmla="*/ 0 h 2069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79862" h="2069089">
                <a:moveTo>
                  <a:pt x="939931" y="0"/>
                </a:moveTo>
                <a:cubicBezTo>
                  <a:pt x="992422" y="0"/>
                  <a:pt x="1044912" y="11398"/>
                  <a:pt x="1084620" y="34195"/>
                </a:cubicBezTo>
                <a:cubicBezTo>
                  <a:pt x="1736262" y="409801"/>
                  <a:pt x="1736262" y="409801"/>
                  <a:pt x="1736262" y="409801"/>
                </a:cubicBezTo>
                <a:cubicBezTo>
                  <a:pt x="1815677" y="455395"/>
                  <a:pt x="1879862" y="567208"/>
                  <a:pt x="1879862" y="659481"/>
                </a:cubicBezTo>
                <a:lnTo>
                  <a:pt x="1879862" y="1410694"/>
                </a:lnTo>
                <a:cubicBezTo>
                  <a:pt x="1879862" y="1501881"/>
                  <a:pt x="1815677" y="1613695"/>
                  <a:pt x="1736262" y="1659288"/>
                </a:cubicBezTo>
                <a:cubicBezTo>
                  <a:pt x="1084620" y="2034894"/>
                  <a:pt x="1084620" y="2034894"/>
                  <a:pt x="1084620" y="2034894"/>
                </a:cubicBezTo>
                <a:cubicBezTo>
                  <a:pt x="1005204" y="2080488"/>
                  <a:pt x="874658" y="2080488"/>
                  <a:pt x="795243" y="2034894"/>
                </a:cubicBezTo>
                <a:cubicBezTo>
                  <a:pt x="143601" y="1659288"/>
                  <a:pt x="143601" y="1659288"/>
                  <a:pt x="143601" y="1659288"/>
                </a:cubicBezTo>
                <a:cubicBezTo>
                  <a:pt x="64185" y="1613695"/>
                  <a:pt x="0" y="1501881"/>
                  <a:pt x="0" y="1410694"/>
                </a:cubicBezTo>
                <a:cubicBezTo>
                  <a:pt x="0" y="659481"/>
                  <a:pt x="0" y="659481"/>
                  <a:pt x="0" y="659481"/>
                </a:cubicBezTo>
                <a:cubicBezTo>
                  <a:pt x="0" y="567208"/>
                  <a:pt x="64185" y="455395"/>
                  <a:pt x="143601" y="409801"/>
                </a:cubicBezTo>
                <a:cubicBezTo>
                  <a:pt x="795243" y="34195"/>
                  <a:pt x="795243" y="34195"/>
                  <a:pt x="795243" y="34195"/>
                </a:cubicBezTo>
                <a:cubicBezTo>
                  <a:pt x="834951" y="11398"/>
                  <a:pt x="887441" y="0"/>
                  <a:pt x="93993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235C792-2F73-46BA-9C89-B30D82E56969}"/>
              </a:ext>
            </a:extLst>
          </p:cNvPr>
          <p:cNvSpPr>
            <a:spLocks noGrp="1"/>
          </p:cNvSpPr>
          <p:nvPr>
            <p:ph type="pic" sz="quarter" idx="22" hasCustomPrompt="1"/>
          </p:nvPr>
        </p:nvSpPr>
        <p:spPr>
          <a:xfrm>
            <a:off x="6939799" y="3589082"/>
            <a:ext cx="4590776" cy="2232312"/>
          </a:xfrm>
          <a:custGeom>
            <a:avLst/>
            <a:gdLst>
              <a:gd name="connsiteX0" fmla="*/ 0 w 4590776"/>
              <a:gd name="connsiteY0" fmla="*/ 0 h 2232312"/>
              <a:gd name="connsiteX1" fmla="*/ 4590776 w 4590776"/>
              <a:gd name="connsiteY1" fmla="*/ 0 h 2232312"/>
              <a:gd name="connsiteX2" fmla="*/ 4590776 w 4590776"/>
              <a:gd name="connsiteY2" fmla="*/ 2232312 h 2232312"/>
              <a:gd name="connsiteX3" fmla="*/ 0 w 4590776"/>
              <a:gd name="connsiteY3" fmla="*/ 2232312 h 2232312"/>
            </a:gdLst>
            <a:ahLst/>
            <a:cxnLst>
              <a:cxn ang="0">
                <a:pos x="connsiteX0" y="connsiteY0"/>
              </a:cxn>
              <a:cxn ang="0">
                <a:pos x="connsiteX1" y="connsiteY1"/>
              </a:cxn>
              <a:cxn ang="0">
                <a:pos x="connsiteX2" y="connsiteY2"/>
              </a:cxn>
              <a:cxn ang="0">
                <a:pos x="connsiteX3" y="connsiteY3"/>
              </a:cxn>
            </a:cxnLst>
            <a:rect l="l" t="t" r="r" b="b"/>
            <a:pathLst>
              <a:path w="4590776" h="2232312">
                <a:moveTo>
                  <a:pt x="0" y="0"/>
                </a:moveTo>
                <a:lnTo>
                  <a:pt x="4590776" y="0"/>
                </a:lnTo>
                <a:lnTo>
                  <a:pt x="4590776" y="2232312"/>
                </a:lnTo>
                <a:lnTo>
                  <a:pt x="0" y="22323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E39C91F5-2574-49D2-8B59-52B1E0813EA9}"/>
              </a:ext>
            </a:extLst>
          </p:cNvPr>
          <p:cNvSpPr>
            <a:spLocks noGrp="1"/>
          </p:cNvSpPr>
          <p:nvPr>
            <p:ph type="pic" sz="quarter" idx="23" hasCustomPrompt="1"/>
          </p:nvPr>
        </p:nvSpPr>
        <p:spPr>
          <a:xfrm>
            <a:off x="8622780" y="4001335"/>
            <a:ext cx="2616200" cy="1531387"/>
          </a:xfrm>
          <a:custGeom>
            <a:avLst/>
            <a:gdLst>
              <a:gd name="connsiteX0" fmla="*/ 0 w 2616200"/>
              <a:gd name="connsiteY0" fmla="*/ 0 h 1531387"/>
              <a:gd name="connsiteX1" fmla="*/ 2616200 w 2616200"/>
              <a:gd name="connsiteY1" fmla="*/ 0 h 1531387"/>
              <a:gd name="connsiteX2" fmla="*/ 2616200 w 2616200"/>
              <a:gd name="connsiteY2" fmla="*/ 1531387 h 1531387"/>
              <a:gd name="connsiteX3" fmla="*/ 0 w 2616200"/>
              <a:gd name="connsiteY3" fmla="*/ 1531387 h 1531387"/>
            </a:gdLst>
            <a:ahLst/>
            <a:cxnLst>
              <a:cxn ang="0">
                <a:pos x="connsiteX0" y="connsiteY0"/>
              </a:cxn>
              <a:cxn ang="0">
                <a:pos x="connsiteX1" y="connsiteY1"/>
              </a:cxn>
              <a:cxn ang="0">
                <a:pos x="connsiteX2" y="connsiteY2"/>
              </a:cxn>
              <a:cxn ang="0">
                <a:pos x="connsiteX3" y="connsiteY3"/>
              </a:cxn>
            </a:cxnLst>
            <a:rect l="l" t="t" r="r" b="b"/>
            <a:pathLst>
              <a:path w="2616200" h="1531387">
                <a:moveTo>
                  <a:pt x="0" y="0"/>
                </a:moveTo>
                <a:lnTo>
                  <a:pt x="2616200" y="0"/>
                </a:lnTo>
                <a:lnTo>
                  <a:pt x="2616200" y="1531387"/>
                </a:lnTo>
                <a:lnTo>
                  <a:pt x="0" y="15313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7" name="Picture Placeholder 6">
            <a:extLst>
              <a:ext uri="{FF2B5EF4-FFF2-40B4-BE49-F238E27FC236}">
                <a16:creationId xmlns:a16="http://schemas.microsoft.com/office/drawing/2014/main" id="{56DC2FCA-4B70-4129-9FCF-934D01F5AA03}"/>
              </a:ext>
            </a:extLst>
          </p:cNvPr>
          <p:cNvSpPr>
            <a:spLocks noGrp="1"/>
          </p:cNvSpPr>
          <p:nvPr>
            <p:ph type="pic" sz="quarter" idx="22" hasCustomPrompt="1"/>
          </p:nvPr>
        </p:nvSpPr>
        <p:spPr>
          <a:xfrm>
            <a:off x="8622780" y="2232830"/>
            <a:ext cx="2616200" cy="1531387"/>
          </a:xfrm>
          <a:custGeom>
            <a:avLst/>
            <a:gdLst>
              <a:gd name="connsiteX0" fmla="*/ 0 w 2616200"/>
              <a:gd name="connsiteY0" fmla="*/ 0 h 1531387"/>
              <a:gd name="connsiteX1" fmla="*/ 2616200 w 2616200"/>
              <a:gd name="connsiteY1" fmla="*/ 0 h 1531387"/>
              <a:gd name="connsiteX2" fmla="*/ 2616200 w 2616200"/>
              <a:gd name="connsiteY2" fmla="*/ 1531387 h 1531387"/>
              <a:gd name="connsiteX3" fmla="*/ 0 w 2616200"/>
              <a:gd name="connsiteY3" fmla="*/ 1531387 h 1531387"/>
            </a:gdLst>
            <a:ahLst/>
            <a:cxnLst>
              <a:cxn ang="0">
                <a:pos x="connsiteX0" y="connsiteY0"/>
              </a:cxn>
              <a:cxn ang="0">
                <a:pos x="connsiteX1" y="connsiteY1"/>
              </a:cxn>
              <a:cxn ang="0">
                <a:pos x="connsiteX2" y="connsiteY2"/>
              </a:cxn>
              <a:cxn ang="0">
                <a:pos x="connsiteX3" y="connsiteY3"/>
              </a:cxn>
            </a:cxnLst>
            <a:rect l="l" t="t" r="r" b="b"/>
            <a:pathLst>
              <a:path w="2616200" h="1531387">
                <a:moveTo>
                  <a:pt x="0" y="0"/>
                </a:moveTo>
                <a:lnTo>
                  <a:pt x="2616200" y="0"/>
                </a:lnTo>
                <a:lnTo>
                  <a:pt x="2616200" y="1531387"/>
                </a:lnTo>
                <a:lnTo>
                  <a:pt x="0" y="153138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D0CB77D-1FFE-4963-8A5D-596108EAF8CB}"/>
              </a:ext>
            </a:extLst>
          </p:cNvPr>
          <p:cNvSpPr>
            <a:spLocks noGrp="1"/>
          </p:cNvSpPr>
          <p:nvPr>
            <p:ph type="pic" sz="quarter" idx="21" hasCustomPrompt="1"/>
          </p:nvPr>
        </p:nvSpPr>
        <p:spPr>
          <a:xfrm>
            <a:off x="7993453" y="2242919"/>
            <a:ext cx="3429290" cy="1685723"/>
          </a:xfrm>
          <a:custGeom>
            <a:avLst/>
            <a:gdLst>
              <a:gd name="connsiteX0" fmla="*/ 0 w 3429290"/>
              <a:gd name="connsiteY0" fmla="*/ 0 h 1685723"/>
              <a:gd name="connsiteX1" fmla="*/ 3429290 w 3429290"/>
              <a:gd name="connsiteY1" fmla="*/ 0 h 1685723"/>
              <a:gd name="connsiteX2" fmla="*/ 3429290 w 3429290"/>
              <a:gd name="connsiteY2" fmla="*/ 1685723 h 1685723"/>
              <a:gd name="connsiteX3" fmla="*/ 0 w 3429290"/>
              <a:gd name="connsiteY3" fmla="*/ 1685723 h 1685723"/>
            </a:gdLst>
            <a:ahLst/>
            <a:cxnLst>
              <a:cxn ang="0">
                <a:pos x="connsiteX0" y="connsiteY0"/>
              </a:cxn>
              <a:cxn ang="0">
                <a:pos x="connsiteX1" y="connsiteY1"/>
              </a:cxn>
              <a:cxn ang="0">
                <a:pos x="connsiteX2" y="connsiteY2"/>
              </a:cxn>
              <a:cxn ang="0">
                <a:pos x="connsiteX3" y="connsiteY3"/>
              </a:cxn>
            </a:cxnLst>
            <a:rect l="l" t="t" r="r" b="b"/>
            <a:pathLst>
              <a:path w="3429290" h="1685723">
                <a:moveTo>
                  <a:pt x="0" y="0"/>
                </a:moveTo>
                <a:lnTo>
                  <a:pt x="3429290" y="0"/>
                </a:lnTo>
                <a:lnTo>
                  <a:pt x="3429290" y="1685723"/>
                </a:lnTo>
                <a:lnTo>
                  <a:pt x="0" y="16857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Picture Placeholder 5">
            <a:extLst>
              <a:ext uri="{FF2B5EF4-FFF2-40B4-BE49-F238E27FC236}">
                <a16:creationId xmlns:a16="http://schemas.microsoft.com/office/drawing/2014/main" id="{293E43AF-2AD3-4D44-83F7-693ED60EDCBF}"/>
              </a:ext>
            </a:extLst>
          </p:cNvPr>
          <p:cNvSpPr>
            <a:spLocks noGrp="1"/>
          </p:cNvSpPr>
          <p:nvPr>
            <p:ph type="pic" sz="quarter" idx="19" hasCustomPrompt="1"/>
          </p:nvPr>
        </p:nvSpPr>
        <p:spPr>
          <a:xfrm>
            <a:off x="7683799" y="930085"/>
            <a:ext cx="3951812" cy="3951812"/>
          </a:xfrm>
          <a:custGeom>
            <a:avLst/>
            <a:gdLst>
              <a:gd name="connsiteX0" fmla="*/ 1975906 w 3951812"/>
              <a:gd name="connsiteY0" fmla="*/ 0 h 3951812"/>
              <a:gd name="connsiteX1" fmla="*/ 3951812 w 3951812"/>
              <a:gd name="connsiteY1" fmla="*/ 1975906 h 3951812"/>
              <a:gd name="connsiteX2" fmla="*/ 1975906 w 3951812"/>
              <a:gd name="connsiteY2" fmla="*/ 3951812 h 3951812"/>
              <a:gd name="connsiteX3" fmla="*/ 0 w 3951812"/>
              <a:gd name="connsiteY3" fmla="*/ 1975906 h 3951812"/>
              <a:gd name="connsiteX4" fmla="*/ 1975906 w 3951812"/>
              <a:gd name="connsiteY4" fmla="*/ 0 h 39518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51812" h="3951812">
                <a:moveTo>
                  <a:pt x="1975906" y="0"/>
                </a:moveTo>
                <a:cubicBezTo>
                  <a:pt x="3067169" y="0"/>
                  <a:pt x="3951812" y="884643"/>
                  <a:pt x="3951812" y="1975906"/>
                </a:cubicBezTo>
                <a:cubicBezTo>
                  <a:pt x="3951812" y="3067169"/>
                  <a:pt x="3067169" y="3951812"/>
                  <a:pt x="1975906" y="3951812"/>
                </a:cubicBezTo>
                <a:cubicBezTo>
                  <a:pt x="884643" y="3951812"/>
                  <a:pt x="0" y="3067169"/>
                  <a:pt x="0" y="1975906"/>
                </a:cubicBezTo>
                <a:cubicBezTo>
                  <a:pt x="0" y="884643"/>
                  <a:pt x="884643" y="0"/>
                  <a:pt x="197590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5" name="Picture Placeholder 14">
            <a:extLst>
              <a:ext uri="{FF2B5EF4-FFF2-40B4-BE49-F238E27FC236}">
                <a16:creationId xmlns:a16="http://schemas.microsoft.com/office/drawing/2014/main" id="{3BCEF0F2-29C1-485A-B92B-0C9B8B243DBE}"/>
              </a:ext>
            </a:extLst>
          </p:cNvPr>
          <p:cNvSpPr>
            <a:spLocks noGrp="1"/>
          </p:cNvSpPr>
          <p:nvPr>
            <p:ph type="pic" sz="quarter" idx="18" hasCustomPrompt="1"/>
          </p:nvPr>
        </p:nvSpPr>
        <p:spPr>
          <a:xfrm>
            <a:off x="1078736" y="3194968"/>
            <a:ext cx="6639617" cy="2702826"/>
          </a:xfrm>
          <a:custGeom>
            <a:avLst/>
            <a:gdLst>
              <a:gd name="connsiteX0" fmla="*/ 0 w 6639617"/>
              <a:gd name="connsiteY0" fmla="*/ 0 h 2702826"/>
              <a:gd name="connsiteX1" fmla="*/ 6639617 w 6639617"/>
              <a:gd name="connsiteY1" fmla="*/ 0 h 2702826"/>
              <a:gd name="connsiteX2" fmla="*/ 6639617 w 6639617"/>
              <a:gd name="connsiteY2" fmla="*/ 2702826 h 2702826"/>
              <a:gd name="connsiteX3" fmla="*/ 0 w 6639617"/>
              <a:gd name="connsiteY3" fmla="*/ 2702826 h 2702826"/>
            </a:gdLst>
            <a:ahLst/>
            <a:cxnLst>
              <a:cxn ang="0">
                <a:pos x="connsiteX0" y="connsiteY0"/>
              </a:cxn>
              <a:cxn ang="0">
                <a:pos x="connsiteX1" y="connsiteY1"/>
              </a:cxn>
              <a:cxn ang="0">
                <a:pos x="connsiteX2" y="connsiteY2"/>
              </a:cxn>
              <a:cxn ang="0">
                <a:pos x="connsiteX3" y="connsiteY3"/>
              </a:cxn>
            </a:cxnLst>
            <a:rect l="l" t="t" r="r" b="b"/>
            <a:pathLst>
              <a:path w="6639617" h="2702826">
                <a:moveTo>
                  <a:pt x="0" y="0"/>
                </a:moveTo>
                <a:lnTo>
                  <a:pt x="6639617" y="0"/>
                </a:lnTo>
                <a:lnTo>
                  <a:pt x="6639617" y="2702826"/>
                </a:lnTo>
                <a:lnTo>
                  <a:pt x="0" y="27028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3DD9185E-8FCC-4F81-A07F-6D9463DE69BE}"/>
              </a:ext>
            </a:extLst>
          </p:cNvPr>
          <p:cNvSpPr>
            <a:spLocks noGrp="1"/>
          </p:cNvSpPr>
          <p:nvPr>
            <p:ph type="pic" sz="quarter" idx="19" hasCustomPrompt="1"/>
          </p:nvPr>
        </p:nvSpPr>
        <p:spPr>
          <a:xfrm>
            <a:off x="7793455" y="3194968"/>
            <a:ext cx="3319809" cy="2702826"/>
          </a:xfrm>
          <a:custGeom>
            <a:avLst/>
            <a:gdLst>
              <a:gd name="connsiteX0" fmla="*/ 0 w 3319809"/>
              <a:gd name="connsiteY0" fmla="*/ 0 h 2702826"/>
              <a:gd name="connsiteX1" fmla="*/ 3319809 w 3319809"/>
              <a:gd name="connsiteY1" fmla="*/ 0 h 2702826"/>
              <a:gd name="connsiteX2" fmla="*/ 3319809 w 3319809"/>
              <a:gd name="connsiteY2" fmla="*/ 2702826 h 2702826"/>
              <a:gd name="connsiteX3" fmla="*/ 0 w 3319809"/>
              <a:gd name="connsiteY3" fmla="*/ 2702826 h 2702826"/>
            </a:gdLst>
            <a:ahLst/>
            <a:cxnLst>
              <a:cxn ang="0">
                <a:pos x="connsiteX0" y="connsiteY0"/>
              </a:cxn>
              <a:cxn ang="0">
                <a:pos x="connsiteX1" y="connsiteY1"/>
              </a:cxn>
              <a:cxn ang="0">
                <a:pos x="connsiteX2" y="connsiteY2"/>
              </a:cxn>
              <a:cxn ang="0">
                <a:pos x="connsiteX3" y="connsiteY3"/>
              </a:cxn>
            </a:cxnLst>
            <a:rect l="l" t="t" r="r" b="b"/>
            <a:pathLst>
              <a:path w="3319809" h="2702826">
                <a:moveTo>
                  <a:pt x="0" y="0"/>
                </a:moveTo>
                <a:lnTo>
                  <a:pt x="3319809" y="0"/>
                </a:lnTo>
                <a:lnTo>
                  <a:pt x="3319809" y="2702826"/>
                </a:lnTo>
                <a:lnTo>
                  <a:pt x="0" y="270282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1" name="Picture Placeholder 20">
            <a:extLst>
              <a:ext uri="{FF2B5EF4-FFF2-40B4-BE49-F238E27FC236}">
                <a16:creationId xmlns:a16="http://schemas.microsoft.com/office/drawing/2014/main" id="{484D5817-D57D-440A-A8B0-9C711AA71B5A}"/>
              </a:ext>
            </a:extLst>
          </p:cNvPr>
          <p:cNvSpPr>
            <a:spLocks noGrp="1"/>
          </p:cNvSpPr>
          <p:nvPr>
            <p:ph type="pic" sz="quarter" idx="18" hasCustomPrompt="1"/>
          </p:nvPr>
        </p:nvSpPr>
        <p:spPr>
          <a:xfrm>
            <a:off x="1285382" y="2011488"/>
            <a:ext cx="2235200" cy="2460196"/>
          </a:xfrm>
          <a:custGeom>
            <a:avLst/>
            <a:gdLst>
              <a:gd name="connsiteX0" fmla="*/ 1117600 w 2235200"/>
              <a:gd name="connsiteY0" fmla="*/ 0 h 2460196"/>
              <a:gd name="connsiteX1" fmla="*/ 1289638 w 2235200"/>
              <a:gd name="connsiteY1" fmla="*/ 40659 h 2460196"/>
              <a:gd name="connsiteX2" fmla="*/ 2064456 w 2235200"/>
              <a:gd name="connsiteY2" fmla="*/ 487264 h 2460196"/>
              <a:gd name="connsiteX3" fmla="*/ 2235200 w 2235200"/>
              <a:gd name="connsiteY3" fmla="*/ 784139 h 2460196"/>
              <a:gd name="connsiteX4" fmla="*/ 2235200 w 2235200"/>
              <a:gd name="connsiteY4" fmla="*/ 1677348 h 2460196"/>
              <a:gd name="connsiteX5" fmla="*/ 2064456 w 2235200"/>
              <a:gd name="connsiteY5" fmla="*/ 1972933 h 2460196"/>
              <a:gd name="connsiteX6" fmla="*/ 1289638 w 2235200"/>
              <a:gd name="connsiteY6" fmla="*/ 2419537 h 2460196"/>
              <a:gd name="connsiteX7" fmla="*/ 945562 w 2235200"/>
              <a:gd name="connsiteY7" fmla="*/ 2419537 h 2460196"/>
              <a:gd name="connsiteX8" fmla="*/ 170745 w 2235200"/>
              <a:gd name="connsiteY8" fmla="*/ 1972933 h 2460196"/>
              <a:gd name="connsiteX9" fmla="*/ 0 w 2235200"/>
              <a:gd name="connsiteY9" fmla="*/ 1677348 h 2460196"/>
              <a:gd name="connsiteX10" fmla="*/ 0 w 2235200"/>
              <a:gd name="connsiteY10" fmla="*/ 784139 h 2460196"/>
              <a:gd name="connsiteX11" fmla="*/ 170745 w 2235200"/>
              <a:gd name="connsiteY11" fmla="*/ 487264 h 2460196"/>
              <a:gd name="connsiteX12" fmla="*/ 945562 w 2235200"/>
              <a:gd name="connsiteY12" fmla="*/ 40659 h 2460196"/>
              <a:gd name="connsiteX13" fmla="*/ 1117600 w 2235200"/>
              <a:gd name="connsiteY13" fmla="*/ 0 h 24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5200" h="2460196">
                <a:moveTo>
                  <a:pt x="1117600" y="0"/>
                </a:moveTo>
                <a:cubicBezTo>
                  <a:pt x="1180012" y="0"/>
                  <a:pt x="1242425" y="13553"/>
                  <a:pt x="1289638" y="40659"/>
                </a:cubicBezTo>
                <a:cubicBezTo>
                  <a:pt x="2064456" y="487264"/>
                  <a:pt x="2064456" y="487264"/>
                  <a:pt x="2064456" y="487264"/>
                </a:cubicBezTo>
                <a:cubicBezTo>
                  <a:pt x="2158883" y="541476"/>
                  <a:pt x="2235200" y="674424"/>
                  <a:pt x="2235200" y="784139"/>
                </a:cubicBezTo>
                <a:lnTo>
                  <a:pt x="2235200" y="1677348"/>
                </a:lnTo>
                <a:cubicBezTo>
                  <a:pt x="2235200" y="1785772"/>
                  <a:pt x="2158883" y="1918721"/>
                  <a:pt x="2064456" y="1972933"/>
                </a:cubicBezTo>
                <a:cubicBezTo>
                  <a:pt x="1289638" y="2419537"/>
                  <a:pt x="1289638" y="2419537"/>
                  <a:pt x="1289638" y="2419537"/>
                </a:cubicBezTo>
                <a:cubicBezTo>
                  <a:pt x="1195211" y="2473749"/>
                  <a:pt x="1039989" y="2473749"/>
                  <a:pt x="945562" y="2419537"/>
                </a:cubicBezTo>
                <a:cubicBezTo>
                  <a:pt x="170745" y="1972933"/>
                  <a:pt x="170745" y="1972933"/>
                  <a:pt x="170745" y="1972933"/>
                </a:cubicBezTo>
                <a:cubicBezTo>
                  <a:pt x="76318" y="1918721"/>
                  <a:pt x="0" y="1785772"/>
                  <a:pt x="0" y="1677348"/>
                </a:cubicBezTo>
                <a:cubicBezTo>
                  <a:pt x="0" y="784139"/>
                  <a:pt x="0" y="784139"/>
                  <a:pt x="0" y="784139"/>
                </a:cubicBezTo>
                <a:cubicBezTo>
                  <a:pt x="0" y="674424"/>
                  <a:pt x="76318" y="541476"/>
                  <a:pt x="170745" y="487264"/>
                </a:cubicBezTo>
                <a:cubicBezTo>
                  <a:pt x="945562" y="40659"/>
                  <a:pt x="945562" y="40659"/>
                  <a:pt x="945562" y="40659"/>
                </a:cubicBezTo>
                <a:cubicBezTo>
                  <a:pt x="992776" y="13553"/>
                  <a:pt x="1055188" y="0"/>
                  <a:pt x="1117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5" name="Picture Placeholder 14">
            <a:extLst>
              <a:ext uri="{FF2B5EF4-FFF2-40B4-BE49-F238E27FC236}">
                <a16:creationId xmlns:a16="http://schemas.microsoft.com/office/drawing/2014/main" id="{01FDF286-C054-4957-B934-378D3796E283}"/>
              </a:ext>
            </a:extLst>
          </p:cNvPr>
          <p:cNvSpPr>
            <a:spLocks noGrp="1"/>
          </p:cNvSpPr>
          <p:nvPr>
            <p:ph type="pic" sz="quarter" idx="21" hasCustomPrompt="1"/>
          </p:nvPr>
        </p:nvSpPr>
        <p:spPr>
          <a:xfrm>
            <a:off x="8671419" y="2011488"/>
            <a:ext cx="2235200" cy="2460196"/>
          </a:xfrm>
          <a:custGeom>
            <a:avLst/>
            <a:gdLst>
              <a:gd name="connsiteX0" fmla="*/ 1117600 w 2235200"/>
              <a:gd name="connsiteY0" fmla="*/ 0 h 2460196"/>
              <a:gd name="connsiteX1" fmla="*/ 1289638 w 2235200"/>
              <a:gd name="connsiteY1" fmla="*/ 40659 h 2460196"/>
              <a:gd name="connsiteX2" fmla="*/ 2064455 w 2235200"/>
              <a:gd name="connsiteY2" fmla="*/ 487264 h 2460196"/>
              <a:gd name="connsiteX3" fmla="*/ 2235200 w 2235200"/>
              <a:gd name="connsiteY3" fmla="*/ 784139 h 2460196"/>
              <a:gd name="connsiteX4" fmla="*/ 2235200 w 2235200"/>
              <a:gd name="connsiteY4" fmla="*/ 1677348 h 2460196"/>
              <a:gd name="connsiteX5" fmla="*/ 2064455 w 2235200"/>
              <a:gd name="connsiteY5" fmla="*/ 1972933 h 2460196"/>
              <a:gd name="connsiteX6" fmla="*/ 1289638 w 2235200"/>
              <a:gd name="connsiteY6" fmla="*/ 2419537 h 2460196"/>
              <a:gd name="connsiteX7" fmla="*/ 945562 w 2235200"/>
              <a:gd name="connsiteY7" fmla="*/ 2419537 h 2460196"/>
              <a:gd name="connsiteX8" fmla="*/ 170744 w 2235200"/>
              <a:gd name="connsiteY8" fmla="*/ 1972933 h 2460196"/>
              <a:gd name="connsiteX9" fmla="*/ 0 w 2235200"/>
              <a:gd name="connsiteY9" fmla="*/ 1677348 h 2460196"/>
              <a:gd name="connsiteX10" fmla="*/ 0 w 2235200"/>
              <a:gd name="connsiteY10" fmla="*/ 784139 h 2460196"/>
              <a:gd name="connsiteX11" fmla="*/ 170744 w 2235200"/>
              <a:gd name="connsiteY11" fmla="*/ 487264 h 2460196"/>
              <a:gd name="connsiteX12" fmla="*/ 945562 w 2235200"/>
              <a:gd name="connsiteY12" fmla="*/ 40659 h 2460196"/>
              <a:gd name="connsiteX13" fmla="*/ 1117600 w 2235200"/>
              <a:gd name="connsiteY13" fmla="*/ 0 h 24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5200" h="2460196">
                <a:moveTo>
                  <a:pt x="1117600" y="0"/>
                </a:moveTo>
                <a:cubicBezTo>
                  <a:pt x="1180012" y="0"/>
                  <a:pt x="1242425" y="13553"/>
                  <a:pt x="1289638" y="40659"/>
                </a:cubicBezTo>
                <a:cubicBezTo>
                  <a:pt x="2064455" y="487264"/>
                  <a:pt x="2064455" y="487264"/>
                  <a:pt x="2064455" y="487264"/>
                </a:cubicBezTo>
                <a:cubicBezTo>
                  <a:pt x="2158883" y="541476"/>
                  <a:pt x="2235200" y="674424"/>
                  <a:pt x="2235200" y="784139"/>
                </a:cubicBezTo>
                <a:lnTo>
                  <a:pt x="2235200" y="1677348"/>
                </a:lnTo>
                <a:cubicBezTo>
                  <a:pt x="2235200" y="1785772"/>
                  <a:pt x="2158883" y="1918721"/>
                  <a:pt x="2064455" y="1972933"/>
                </a:cubicBezTo>
                <a:cubicBezTo>
                  <a:pt x="1289638" y="2419537"/>
                  <a:pt x="1289638" y="2419537"/>
                  <a:pt x="1289638" y="2419537"/>
                </a:cubicBezTo>
                <a:cubicBezTo>
                  <a:pt x="1195211" y="2473749"/>
                  <a:pt x="1039989" y="2473749"/>
                  <a:pt x="945562" y="2419537"/>
                </a:cubicBezTo>
                <a:cubicBezTo>
                  <a:pt x="170744" y="1972933"/>
                  <a:pt x="170744" y="1972933"/>
                  <a:pt x="170744" y="1972933"/>
                </a:cubicBezTo>
                <a:cubicBezTo>
                  <a:pt x="76318" y="1918721"/>
                  <a:pt x="0" y="1785772"/>
                  <a:pt x="0" y="1677348"/>
                </a:cubicBezTo>
                <a:cubicBezTo>
                  <a:pt x="0" y="784139"/>
                  <a:pt x="0" y="784139"/>
                  <a:pt x="0" y="784139"/>
                </a:cubicBezTo>
                <a:cubicBezTo>
                  <a:pt x="0" y="674424"/>
                  <a:pt x="76318" y="541476"/>
                  <a:pt x="170744" y="487264"/>
                </a:cubicBezTo>
                <a:cubicBezTo>
                  <a:pt x="945562" y="40659"/>
                  <a:pt x="945562" y="40659"/>
                  <a:pt x="945562" y="40659"/>
                </a:cubicBezTo>
                <a:cubicBezTo>
                  <a:pt x="992776" y="13553"/>
                  <a:pt x="1055188" y="0"/>
                  <a:pt x="1117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A13C07C6-BC2A-461B-9B2B-28417DC419AF}"/>
              </a:ext>
            </a:extLst>
          </p:cNvPr>
          <p:cNvSpPr>
            <a:spLocks noGrp="1"/>
          </p:cNvSpPr>
          <p:nvPr>
            <p:ph type="pic" sz="quarter" idx="20" hasCustomPrompt="1"/>
          </p:nvPr>
        </p:nvSpPr>
        <p:spPr>
          <a:xfrm>
            <a:off x="4978401" y="2011488"/>
            <a:ext cx="2235200" cy="2460196"/>
          </a:xfrm>
          <a:custGeom>
            <a:avLst/>
            <a:gdLst>
              <a:gd name="connsiteX0" fmla="*/ 1117600 w 2235200"/>
              <a:gd name="connsiteY0" fmla="*/ 0 h 2460196"/>
              <a:gd name="connsiteX1" fmla="*/ 1289638 w 2235200"/>
              <a:gd name="connsiteY1" fmla="*/ 40659 h 2460196"/>
              <a:gd name="connsiteX2" fmla="*/ 2064456 w 2235200"/>
              <a:gd name="connsiteY2" fmla="*/ 487264 h 2460196"/>
              <a:gd name="connsiteX3" fmla="*/ 2235200 w 2235200"/>
              <a:gd name="connsiteY3" fmla="*/ 784139 h 2460196"/>
              <a:gd name="connsiteX4" fmla="*/ 2235200 w 2235200"/>
              <a:gd name="connsiteY4" fmla="*/ 1677348 h 2460196"/>
              <a:gd name="connsiteX5" fmla="*/ 2064456 w 2235200"/>
              <a:gd name="connsiteY5" fmla="*/ 1972933 h 2460196"/>
              <a:gd name="connsiteX6" fmla="*/ 1289638 w 2235200"/>
              <a:gd name="connsiteY6" fmla="*/ 2419537 h 2460196"/>
              <a:gd name="connsiteX7" fmla="*/ 945562 w 2235200"/>
              <a:gd name="connsiteY7" fmla="*/ 2419537 h 2460196"/>
              <a:gd name="connsiteX8" fmla="*/ 170745 w 2235200"/>
              <a:gd name="connsiteY8" fmla="*/ 1972933 h 2460196"/>
              <a:gd name="connsiteX9" fmla="*/ 0 w 2235200"/>
              <a:gd name="connsiteY9" fmla="*/ 1677348 h 2460196"/>
              <a:gd name="connsiteX10" fmla="*/ 0 w 2235200"/>
              <a:gd name="connsiteY10" fmla="*/ 784139 h 2460196"/>
              <a:gd name="connsiteX11" fmla="*/ 170745 w 2235200"/>
              <a:gd name="connsiteY11" fmla="*/ 487264 h 2460196"/>
              <a:gd name="connsiteX12" fmla="*/ 945562 w 2235200"/>
              <a:gd name="connsiteY12" fmla="*/ 40659 h 2460196"/>
              <a:gd name="connsiteX13" fmla="*/ 1117600 w 2235200"/>
              <a:gd name="connsiteY13" fmla="*/ 0 h 246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5200" h="2460196">
                <a:moveTo>
                  <a:pt x="1117600" y="0"/>
                </a:moveTo>
                <a:cubicBezTo>
                  <a:pt x="1180013" y="0"/>
                  <a:pt x="1242425" y="13553"/>
                  <a:pt x="1289638" y="40659"/>
                </a:cubicBezTo>
                <a:cubicBezTo>
                  <a:pt x="2064456" y="487264"/>
                  <a:pt x="2064456" y="487264"/>
                  <a:pt x="2064456" y="487264"/>
                </a:cubicBezTo>
                <a:cubicBezTo>
                  <a:pt x="2158883" y="541476"/>
                  <a:pt x="2235200" y="674424"/>
                  <a:pt x="2235200" y="784139"/>
                </a:cubicBezTo>
                <a:lnTo>
                  <a:pt x="2235200" y="1677348"/>
                </a:lnTo>
                <a:cubicBezTo>
                  <a:pt x="2235200" y="1785772"/>
                  <a:pt x="2158883" y="1918721"/>
                  <a:pt x="2064456" y="1972933"/>
                </a:cubicBezTo>
                <a:cubicBezTo>
                  <a:pt x="1289638" y="2419537"/>
                  <a:pt x="1289638" y="2419537"/>
                  <a:pt x="1289638" y="2419537"/>
                </a:cubicBezTo>
                <a:cubicBezTo>
                  <a:pt x="1195211" y="2473749"/>
                  <a:pt x="1039989" y="2473749"/>
                  <a:pt x="945562" y="2419537"/>
                </a:cubicBezTo>
                <a:cubicBezTo>
                  <a:pt x="170745" y="1972933"/>
                  <a:pt x="170745" y="1972933"/>
                  <a:pt x="170745" y="1972933"/>
                </a:cubicBezTo>
                <a:cubicBezTo>
                  <a:pt x="76318" y="1918721"/>
                  <a:pt x="0" y="1785772"/>
                  <a:pt x="0" y="1677348"/>
                </a:cubicBezTo>
                <a:cubicBezTo>
                  <a:pt x="0" y="784139"/>
                  <a:pt x="0" y="784139"/>
                  <a:pt x="0" y="784139"/>
                </a:cubicBezTo>
                <a:cubicBezTo>
                  <a:pt x="0" y="674424"/>
                  <a:pt x="76318" y="541476"/>
                  <a:pt x="170745" y="487264"/>
                </a:cubicBezTo>
                <a:cubicBezTo>
                  <a:pt x="945562" y="40659"/>
                  <a:pt x="945562" y="40659"/>
                  <a:pt x="945562" y="40659"/>
                </a:cubicBezTo>
                <a:cubicBezTo>
                  <a:pt x="992776" y="13553"/>
                  <a:pt x="1055188" y="0"/>
                  <a:pt x="11176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ABE9AAD-54B6-46E1-8517-31150CCC9AB2}"/>
              </a:ext>
            </a:extLst>
          </p:cNvPr>
          <p:cNvSpPr>
            <a:spLocks noGrp="1"/>
          </p:cNvSpPr>
          <p:nvPr>
            <p:ph type="pic" sz="quarter" idx="26" hasCustomPrompt="1"/>
          </p:nvPr>
        </p:nvSpPr>
        <p:spPr>
          <a:xfrm>
            <a:off x="5072421" y="1978045"/>
            <a:ext cx="2423397" cy="2417469"/>
          </a:xfrm>
          <a:custGeom>
            <a:avLst/>
            <a:gdLst>
              <a:gd name="connsiteX0" fmla="*/ 1211699 w 2423397"/>
              <a:gd name="connsiteY0" fmla="*/ 0 h 2417469"/>
              <a:gd name="connsiteX1" fmla="*/ 1265395 w 2423397"/>
              <a:gd name="connsiteY1" fmla="*/ 22461 h 2417469"/>
              <a:gd name="connsiteX2" fmla="*/ 2400893 w 2423397"/>
              <a:gd name="connsiteY2" fmla="*/ 1155736 h 2417469"/>
              <a:gd name="connsiteX3" fmla="*/ 2400893 w 2423397"/>
              <a:gd name="connsiteY3" fmla="*/ 1262916 h 2417469"/>
              <a:gd name="connsiteX4" fmla="*/ 1265395 w 2423397"/>
              <a:gd name="connsiteY4" fmla="*/ 2396191 h 2417469"/>
              <a:gd name="connsiteX5" fmla="*/ 1158004 w 2423397"/>
              <a:gd name="connsiteY5" fmla="*/ 2396191 h 2417469"/>
              <a:gd name="connsiteX6" fmla="*/ 22505 w 2423397"/>
              <a:gd name="connsiteY6" fmla="*/ 1262916 h 2417469"/>
              <a:gd name="connsiteX7" fmla="*/ 22505 w 2423397"/>
              <a:gd name="connsiteY7" fmla="*/ 1155736 h 2417469"/>
              <a:gd name="connsiteX8" fmla="*/ 1158004 w 2423397"/>
              <a:gd name="connsiteY8" fmla="*/ 22461 h 2417469"/>
              <a:gd name="connsiteX9" fmla="*/ 1211699 w 2423397"/>
              <a:gd name="connsiteY9" fmla="*/ 0 h 241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3397" h="2417469">
                <a:moveTo>
                  <a:pt x="1211699" y="0"/>
                </a:moveTo>
                <a:cubicBezTo>
                  <a:pt x="1231045" y="0"/>
                  <a:pt x="1250392" y="7487"/>
                  <a:pt x="1265395" y="22461"/>
                </a:cubicBezTo>
                <a:lnTo>
                  <a:pt x="2400893" y="1155736"/>
                </a:lnTo>
                <a:cubicBezTo>
                  <a:pt x="2430899" y="1184107"/>
                  <a:pt x="2430899" y="1232969"/>
                  <a:pt x="2400893" y="1262916"/>
                </a:cubicBezTo>
                <a:cubicBezTo>
                  <a:pt x="1265395" y="2396191"/>
                  <a:pt x="1265395" y="2396191"/>
                  <a:pt x="1265395" y="2396191"/>
                </a:cubicBezTo>
                <a:cubicBezTo>
                  <a:pt x="1235388" y="2424562"/>
                  <a:pt x="1188010" y="2424562"/>
                  <a:pt x="1158004" y="2396191"/>
                </a:cubicBezTo>
                <a:cubicBezTo>
                  <a:pt x="22505" y="1262916"/>
                  <a:pt x="22505" y="1262916"/>
                  <a:pt x="22505" y="1262916"/>
                </a:cubicBezTo>
                <a:cubicBezTo>
                  <a:pt x="-7501" y="1232969"/>
                  <a:pt x="-7501" y="1184107"/>
                  <a:pt x="22505" y="1155736"/>
                </a:cubicBezTo>
                <a:cubicBezTo>
                  <a:pt x="1158004" y="22461"/>
                  <a:pt x="1158004" y="22461"/>
                  <a:pt x="1158004" y="22461"/>
                </a:cubicBezTo>
                <a:cubicBezTo>
                  <a:pt x="1173007" y="7487"/>
                  <a:pt x="1192353" y="0"/>
                  <a:pt x="121169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A907DC4F-18A8-4B66-A3A2-484520B845D7}"/>
              </a:ext>
            </a:extLst>
          </p:cNvPr>
          <p:cNvSpPr>
            <a:spLocks noGrp="1"/>
          </p:cNvSpPr>
          <p:nvPr>
            <p:ph type="pic" sz="quarter" idx="25" hasCustomPrompt="1"/>
          </p:nvPr>
        </p:nvSpPr>
        <p:spPr>
          <a:xfrm>
            <a:off x="147763" y="1799374"/>
            <a:ext cx="4078765" cy="4068789"/>
          </a:xfrm>
          <a:custGeom>
            <a:avLst/>
            <a:gdLst>
              <a:gd name="connsiteX0" fmla="*/ 2039383 w 4078765"/>
              <a:gd name="connsiteY0" fmla="*/ 0 h 4068789"/>
              <a:gd name="connsiteX1" fmla="*/ 2129757 w 4078765"/>
              <a:gd name="connsiteY1" fmla="*/ 37803 h 4068789"/>
              <a:gd name="connsiteX2" fmla="*/ 4040888 w 4078765"/>
              <a:gd name="connsiteY2" fmla="*/ 1945193 h 4068789"/>
              <a:gd name="connsiteX3" fmla="*/ 4040888 w 4078765"/>
              <a:gd name="connsiteY3" fmla="*/ 2125586 h 4068789"/>
              <a:gd name="connsiteX4" fmla="*/ 2129757 w 4078765"/>
              <a:gd name="connsiteY4" fmla="*/ 4032976 h 4068789"/>
              <a:gd name="connsiteX5" fmla="*/ 1949010 w 4078765"/>
              <a:gd name="connsiteY5" fmla="*/ 4032976 h 4068789"/>
              <a:gd name="connsiteX6" fmla="*/ 37878 w 4078765"/>
              <a:gd name="connsiteY6" fmla="*/ 2125586 h 4068789"/>
              <a:gd name="connsiteX7" fmla="*/ 37878 w 4078765"/>
              <a:gd name="connsiteY7" fmla="*/ 1945193 h 4068789"/>
              <a:gd name="connsiteX8" fmla="*/ 1949010 w 4078765"/>
              <a:gd name="connsiteY8" fmla="*/ 37803 h 4068789"/>
              <a:gd name="connsiteX9" fmla="*/ 2039383 w 4078765"/>
              <a:gd name="connsiteY9" fmla="*/ 0 h 406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8765" h="4068789">
                <a:moveTo>
                  <a:pt x="2039383" y="0"/>
                </a:moveTo>
                <a:cubicBezTo>
                  <a:pt x="2071944" y="0"/>
                  <a:pt x="2104505" y="12601"/>
                  <a:pt x="2129757" y="37803"/>
                </a:cubicBezTo>
                <a:lnTo>
                  <a:pt x="4040888" y="1945193"/>
                </a:lnTo>
                <a:cubicBezTo>
                  <a:pt x="4091391" y="1992944"/>
                  <a:pt x="4091391" y="2075182"/>
                  <a:pt x="4040888" y="2125586"/>
                </a:cubicBezTo>
                <a:cubicBezTo>
                  <a:pt x="2129757" y="4032976"/>
                  <a:pt x="2129757" y="4032976"/>
                  <a:pt x="2129757" y="4032976"/>
                </a:cubicBezTo>
                <a:cubicBezTo>
                  <a:pt x="2079254" y="4080727"/>
                  <a:pt x="1999513" y="4080727"/>
                  <a:pt x="1949010" y="4032976"/>
                </a:cubicBezTo>
                <a:cubicBezTo>
                  <a:pt x="37878" y="2125586"/>
                  <a:pt x="37878" y="2125586"/>
                  <a:pt x="37878" y="2125586"/>
                </a:cubicBezTo>
                <a:cubicBezTo>
                  <a:pt x="-12625" y="2075182"/>
                  <a:pt x="-12625" y="1992944"/>
                  <a:pt x="37878" y="1945193"/>
                </a:cubicBezTo>
                <a:cubicBezTo>
                  <a:pt x="1949010" y="37803"/>
                  <a:pt x="1949010" y="37803"/>
                  <a:pt x="1949010" y="37803"/>
                </a:cubicBezTo>
                <a:cubicBezTo>
                  <a:pt x="1974261" y="12601"/>
                  <a:pt x="2006822" y="0"/>
                  <a:pt x="203938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24F212D0-483E-47EE-B328-42152045D967}"/>
              </a:ext>
            </a:extLst>
          </p:cNvPr>
          <p:cNvSpPr>
            <a:spLocks noGrp="1"/>
          </p:cNvSpPr>
          <p:nvPr>
            <p:ph type="pic" sz="quarter" idx="27" hasCustomPrompt="1"/>
          </p:nvPr>
        </p:nvSpPr>
        <p:spPr>
          <a:xfrm>
            <a:off x="7965473" y="1799374"/>
            <a:ext cx="4078765" cy="4068789"/>
          </a:xfrm>
          <a:custGeom>
            <a:avLst/>
            <a:gdLst>
              <a:gd name="connsiteX0" fmla="*/ 2039383 w 4078765"/>
              <a:gd name="connsiteY0" fmla="*/ 0 h 4068789"/>
              <a:gd name="connsiteX1" fmla="*/ 2129756 w 4078765"/>
              <a:gd name="connsiteY1" fmla="*/ 37803 h 4068789"/>
              <a:gd name="connsiteX2" fmla="*/ 4040888 w 4078765"/>
              <a:gd name="connsiteY2" fmla="*/ 1945193 h 4068789"/>
              <a:gd name="connsiteX3" fmla="*/ 4040888 w 4078765"/>
              <a:gd name="connsiteY3" fmla="*/ 2125586 h 4068789"/>
              <a:gd name="connsiteX4" fmla="*/ 2129756 w 4078765"/>
              <a:gd name="connsiteY4" fmla="*/ 4032976 h 4068789"/>
              <a:gd name="connsiteX5" fmla="*/ 1949010 w 4078765"/>
              <a:gd name="connsiteY5" fmla="*/ 4032976 h 4068789"/>
              <a:gd name="connsiteX6" fmla="*/ 37878 w 4078765"/>
              <a:gd name="connsiteY6" fmla="*/ 2125586 h 4068789"/>
              <a:gd name="connsiteX7" fmla="*/ 37878 w 4078765"/>
              <a:gd name="connsiteY7" fmla="*/ 1945193 h 4068789"/>
              <a:gd name="connsiteX8" fmla="*/ 1949010 w 4078765"/>
              <a:gd name="connsiteY8" fmla="*/ 37803 h 4068789"/>
              <a:gd name="connsiteX9" fmla="*/ 2039383 w 4078765"/>
              <a:gd name="connsiteY9" fmla="*/ 0 h 406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78765" h="4068789">
                <a:moveTo>
                  <a:pt x="2039383" y="0"/>
                </a:moveTo>
                <a:cubicBezTo>
                  <a:pt x="2071944" y="0"/>
                  <a:pt x="2104505" y="12601"/>
                  <a:pt x="2129756" y="37803"/>
                </a:cubicBezTo>
                <a:lnTo>
                  <a:pt x="4040888" y="1945193"/>
                </a:lnTo>
                <a:cubicBezTo>
                  <a:pt x="4091391" y="1992944"/>
                  <a:pt x="4091391" y="2075182"/>
                  <a:pt x="4040888" y="2125586"/>
                </a:cubicBezTo>
                <a:cubicBezTo>
                  <a:pt x="2129756" y="4032976"/>
                  <a:pt x="2129756" y="4032976"/>
                  <a:pt x="2129756" y="4032976"/>
                </a:cubicBezTo>
                <a:cubicBezTo>
                  <a:pt x="2079254" y="4080727"/>
                  <a:pt x="1999512" y="4080727"/>
                  <a:pt x="1949010" y="4032976"/>
                </a:cubicBezTo>
                <a:cubicBezTo>
                  <a:pt x="37878" y="2125586"/>
                  <a:pt x="37878" y="2125586"/>
                  <a:pt x="37878" y="2125586"/>
                </a:cubicBezTo>
                <a:cubicBezTo>
                  <a:pt x="-12625" y="2075182"/>
                  <a:pt x="-12625" y="1992944"/>
                  <a:pt x="37878" y="1945193"/>
                </a:cubicBezTo>
                <a:cubicBezTo>
                  <a:pt x="1949010" y="37803"/>
                  <a:pt x="1949010" y="37803"/>
                  <a:pt x="1949010" y="37803"/>
                </a:cubicBezTo>
                <a:cubicBezTo>
                  <a:pt x="1974261" y="12601"/>
                  <a:pt x="2006822" y="0"/>
                  <a:pt x="203938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72E1A671-74A9-451E-A997-36139D5D78F3}"/>
              </a:ext>
            </a:extLst>
          </p:cNvPr>
          <p:cNvSpPr>
            <a:spLocks noGrp="1"/>
          </p:cNvSpPr>
          <p:nvPr>
            <p:ph type="pic" sz="quarter" idx="18" hasCustomPrompt="1"/>
          </p:nvPr>
        </p:nvSpPr>
        <p:spPr>
          <a:xfrm>
            <a:off x="612912" y="1740838"/>
            <a:ext cx="3680791" cy="4375217"/>
          </a:xfrm>
          <a:custGeom>
            <a:avLst/>
            <a:gdLst>
              <a:gd name="connsiteX0" fmla="*/ 0 w 3680791"/>
              <a:gd name="connsiteY0" fmla="*/ 0 h 4375217"/>
              <a:gd name="connsiteX1" fmla="*/ 3680791 w 3680791"/>
              <a:gd name="connsiteY1" fmla="*/ 0 h 4375217"/>
              <a:gd name="connsiteX2" fmla="*/ 3680791 w 3680791"/>
              <a:gd name="connsiteY2" fmla="*/ 4375217 h 4375217"/>
              <a:gd name="connsiteX3" fmla="*/ 0 w 3680791"/>
              <a:gd name="connsiteY3" fmla="*/ 4375217 h 4375217"/>
            </a:gdLst>
            <a:ahLst/>
            <a:cxnLst>
              <a:cxn ang="0">
                <a:pos x="connsiteX0" y="connsiteY0"/>
              </a:cxn>
              <a:cxn ang="0">
                <a:pos x="connsiteX1" y="connsiteY1"/>
              </a:cxn>
              <a:cxn ang="0">
                <a:pos x="connsiteX2" y="connsiteY2"/>
              </a:cxn>
              <a:cxn ang="0">
                <a:pos x="connsiteX3" y="connsiteY3"/>
              </a:cxn>
            </a:cxnLst>
            <a:rect l="l" t="t" r="r" b="b"/>
            <a:pathLst>
              <a:path w="3680791" h="4375217">
                <a:moveTo>
                  <a:pt x="0" y="0"/>
                </a:moveTo>
                <a:lnTo>
                  <a:pt x="3680791" y="0"/>
                </a:lnTo>
                <a:lnTo>
                  <a:pt x="3680791" y="4375217"/>
                </a:lnTo>
                <a:lnTo>
                  <a:pt x="0" y="437521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22" name="Picture Placeholder 21">
            <a:extLst>
              <a:ext uri="{FF2B5EF4-FFF2-40B4-BE49-F238E27FC236}">
                <a16:creationId xmlns:a16="http://schemas.microsoft.com/office/drawing/2014/main" id="{E2AA7C89-00EA-43F2-853C-3E463E35D832}"/>
              </a:ext>
            </a:extLst>
          </p:cNvPr>
          <p:cNvSpPr>
            <a:spLocks noGrp="1"/>
          </p:cNvSpPr>
          <p:nvPr>
            <p:ph type="pic" sz="quarter" idx="20" hasCustomPrompt="1"/>
          </p:nvPr>
        </p:nvSpPr>
        <p:spPr>
          <a:xfrm>
            <a:off x="242798" y="9272017"/>
            <a:ext cx="3680791" cy="1947314"/>
          </a:xfrm>
          <a:custGeom>
            <a:avLst/>
            <a:gdLst>
              <a:gd name="connsiteX0" fmla="*/ 0 w 3680791"/>
              <a:gd name="connsiteY0" fmla="*/ 0 h 1947314"/>
              <a:gd name="connsiteX1" fmla="*/ 3680791 w 3680791"/>
              <a:gd name="connsiteY1" fmla="*/ 0 h 1947314"/>
              <a:gd name="connsiteX2" fmla="*/ 3680791 w 3680791"/>
              <a:gd name="connsiteY2" fmla="*/ 1947314 h 1947314"/>
              <a:gd name="connsiteX3" fmla="*/ 0 w 3680791"/>
              <a:gd name="connsiteY3" fmla="*/ 1947314 h 1947314"/>
            </a:gdLst>
            <a:ahLst/>
            <a:cxnLst>
              <a:cxn ang="0">
                <a:pos x="connsiteX0" y="connsiteY0"/>
              </a:cxn>
              <a:cxn ang="0">
                <a:pos x="connsiteX1" y="connsiteY1"/>
              </a:cxn>
              <a:cxn ang="0">
                <a:pos x="connsiteX2" y="connsiteY2"/>
              </a:cxn>
              <a:cxn ang="0">
                <a:pos x="connsiteX3" y="connsiteY3"/>
              </a:cxn>
            </a:cxnLst>
            <a:rect l="l" t="t" r="r" b="b"/>
            <a:pathLst>
              <a:path w="3680791" h="1947314">
                <a:moveTo>
                  <a:pt x="0" y="0"/>
                </a:moveTo>
                <a:lnTo>
                  <a:pt x="3680791" y="0"/>
                </a:lnTo>
                <a:lnTo>
                  <a:pt x="3680791" y="1947314"/>
                </a:lnTo>
                <a:lnTo>
                  <a:pt x="0" y="1947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F0F88AAF-0A4A-45C2-81B5-7D1455D941C3}"/>
              </a:ext>
            </a:extLst>
          </p:cNvPr>
          <p:cNvSpPr>
            <a:spLocks noGrp="1"/>
          </p:cNvSpPr>
          <p:nvPr>
            <p:ph type="pic" sz="quarter" idx="21" hasCustomPrompt="1"/>
          </p:nvPr>
        </p:nvSpPr>
        <p:spPr>
          <a:xfrm>
            <a:off x="8892217" y="1740836"/>
            <a:ext cx="2461584" cy="4374260"/>
          </a:xfrm>
          <a:custGeom>
            <a:avLst/>
            <a:gdLst>
              <a:gd name="connsiteX0" fmla="*/ 0 w 2461584"/>
              <a:gd name="connsiteY0" fmla="*/ 0 h 4374260"/>
              <a:gd name="connsiteX1" fmla="*/ 2461584 w 2461584"/>
              <a:gd name="connsiteY1" fmla="*/ 0 h 4374260"/>
              <a:gd name="connsiteX2" fmla="*/ 2461584 w 2461584"/>
              <a:gd name="connsiteY2" fmla="*/ 4374260 h 4374260"/>
              <a:gd name="connsiteX3" fmla="*/ 0 w 2461584"/>
              <a:gd name="connsiteY3" fmla="*/ 4374260 h 4374260"/>
            </a:gdLst>
            <a:ahLst/>
            <a:cxnLst>
              <a:cxn ang="0">
                <a:pos x="connsiteX0" y="connsiteY0"/>
              </a:cxn>
              <a:cxn ang="0">
                <a:pos x="connsiteX1" y="connsiteY1"/>
              </a:cxn>
              <a:cxn ang="0">
                <a:pos x="connsiteX2" y="connsiteY2"/>
              </a:cxn>
              <a:cxn ang="0">
                <a:pos x="connsiteX3" y="connsiteY3"/>
              </a:cxn>
            </a:cxnLst>
            <a:rect l="l" t="t" r="r" b="b"/>
            <a:pathLst>
              <a:path w="2461584" h="4374260">
                <a:moveTo>
                  <a:pt x="0" y="0"/>
                </a:moveTo>
                <a:lnTo>
                  <a:pt x="2461584" y="0"/>
                </a:lnTo>
                <a:lnTo>
                  <a:pt x="2461584" y="4374260"/>
                </a:lnTo>
                <a:lnTo>
                  <a:pt x="0" y="437426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5A05DED6-DB27-4464-8363-D39D6F435687}"/>
              </a:ext>
            </a:extLst>
          </p:cNvPr>
          <p:cNvSpPr>
            <a:spLocks noGrp="1"/>
          </p:cNvSpPr>
          <p:nvPr>
            <p:ph type="pic" sz="quarter" idx="22" hasCustomPrompt="1"/>
          </p:nvPr>
        </p:nvSpPr>
        <p:spPr>
          <a:xfrm>
            <a:off x="7793223" y="9272017"/>
            <a:ext cx="3680791" cy="1947314"/>
          </a:xfrm>
          <a:custGeom>
            <a:avLst/>
            <a:gdLst>
              <a:gd name="connsiteX0" fmla="*/ 0 w 3680791"/>
              <a:gd name="connsiteY0" fmla="*/ 0 h 1947314"/>
              <a:gd name="connsiteX1" fmla="*/ 3680791 w 3680791"/>
              <a:gd name="connsiteY1" fmla="*/ 0 h 1947314"/>
              <a:gd name="connsiteX2" fmla="*/ 3680791 w 3680791"/>
              <a:gd name="connsiteY2" fmla="*/ 1947314 h 1947314"/>
              <a:gd name="connsiteX3" fmla="*/ 0 w 3680791"/>
              <a:gd name="connsiteY3" fmla="*/ 1947314 h 1947314"/>
            </a:gdLst>
            <a:ahLst/>
            <a:cxnLst>
              <a:cxn ang="0">
                <a:pos x="connsiteX0" y="connsiteY0"/>
              </a:cxn>
              <a:cxn ang="0">
                <a:pos x="connsiteX1" y="connsiteY1"/>
              </a:cxn>
              <a:cxn ang="0">
                <a:pos x="connsiteX2" y="connsiteY2"/>
              </a:cxn>
              <a:cxn ang="0">
                <a:pos x="connsiteX3" y="connsiteY3"/>
              </a:cxn>
            </a:cxnLst>
            <a:rect l="l" t="t" r="r" b="b"/>
            <a:pathLst>
              <a:path w="3680791" h="1947314">
                <a:moveTo>
                  <a:pt x="0" y="0"/>
                </a:moveTo>
                <a:lnTo>
                  <a:pt x="3680791" y="0"/>
                </a:lnTo>
                <a:lnTo>
                  <a:pt x="3680791" y="1947314"/>
                </a:lnTo>
                <a:lnTo>
                  <a:pt x="0" y="1947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6">
            <a:extLst>
              <a:ext uri="{FF2B5EF4-FFF2-40B4-BE49-F238E27FC236}">
                <a16:creationId xmlns:a16="http://schemas.microsoft.com/office/drawing/2014/main" id="{F3068183-BCF7-46EC-A342-8ECA5397E803}"/>
              </a:ext>
            </a:extLst>
          </p:cNvPr>
          <p:cNvSpPr>
            <a:spLocks noGrp="1"/>
          </p:cNvSpPr>
          <p:nvPr>
            <p:ph type="pic" sz="quarter" idx="23" hasCustomPrompt="1"/>
          </p:nvPr>
        </p:nvSpPr>
        <p:spPr>
          <a:xfrm>
            <a:off x="4386470" y="3955949"/>
            <a:ext cx="2160106" cy="2160106"/>
          </a:xfrm>
          <a:custGeom>
            <a:avLst/>
            <a:gdLst>
              <a:gd name="connsiteX0" fmla="*/ 1080053 w 2160106"/>
              <a:gd name="connsiteY0" fmla="*/ 0 h 2160106"/>
              <a:gd name="connsiteX1" fmla="*/ 2160106 w 2160106"/>
              <a:gd name="connsiteY1" fmla="*/ 1080053 h 2160106"/>
              <a:gd name="connsiteX2" fmla="*/ 1080053 w 2160106"/>
              <a:gd name="connsiteY2" fmla="*/ 2160106 h 2160106"/>
              <a:gd name="connsiteX3" fmla="*/ 0 w 2160106"/>
              <a:gd name="connsiteY3" fmla="*/ 1080053 h 2160106"/>
              <a:gd name="connsiteX4" fmla="*/ 1080053 w 2160106"/>
              <a:gd name="connsiteY4" fmla="*/ 0 h 2160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06" h="2160106">
                <a:moveTo>
                  <a:pt x="1080053" y="0"/>
                </a:moveTo>
                <a:cubicBezTo>
                  <a:pt x="1676550" y="0"/>
                  <a:pt x="2160106" y="483556"/>
                  <a:pt x="2160106" y="1080053"/>
                </a:cubicBezTo>
                <a:cubicBezTo>
                  <a:pt x="2160106" y="1676550"/>
                  <a:pt x="1676550" y="2160106"/>
                  <a:pt x="1080053" y="2160106"/>
                </a:cubicBezTo>
                <a:cubicBezTo>
                  <a:pt x="483556" y="2160106"/>
                  <a:pt x="0" y="1676550"/>
                  <a:pt x="0" y="1080053"/>
                </a:cubicBezTo>
                <a:cubicBezTo>
                  <a:pt x="0" y="483556"/>
                  <a:pt x="483556" y="0"/>
                  <a:pt x="10800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9" name="Picture Placeholder 28">
            <a:extLst>
              <a:ext uri="{FF2B5EF4-FFF2-40B4-BE49-F238E27FC236}">
                <a16:creationId xmlns:a16="http://schemas.microsoft.com/office/drawing/2014/main" id="{F3532AEA-0D9D-45C2-85D5-0210AD3C5CE6}"/>
              </a:ext>
            </a:extLst>
          </p:cNvPr>
          <p:cNvSpPr>
            <a:spLocks noGrp="1"/>
          </p:cNvSpPr>
          <p:nvPr>
            <p:ph type="pic" sz="quarter" idx="24" hasCustomPrompt="1"/>
          </p:nvPr>
        </p:nvSpPr>
        <p:spPr>
          <a:xfrm>
            <a:off x="6639343" y="3955949"/>
            <a:ext cx="2160106" cy="2160106"/>
          </a:xfrm>
          <a:custGeom>
            <a:avLst/>
            <a:gdLst>
              <a:gd name="connsiteX0" fmla="*/ 1080053 w 2160106"/>
              <a:gd name="connsiteY0" fmla="*/ 0 h 2160106"/>
              <a:gd name="connsiteX1" fmla="*/ 2160106 w 2160106"/>
              <a:gd name="connsiteY1" fmla="*/ 1080053 h 2160106"/>
              <a:gd name="connsiteX2" fmla="*/ 1080053 w 2160106"/>
              <a:gd name="connsiteY2" fmla="*/ 2160106 h 2160106"/>
              <a:gd name="connsiteX3" fmla="*/ 0 w 2160106"/>
              <a:gd name="connsiteY3" fmla="*/ 1080053 h 2160106"/>
              <a:gd name="connsiteX4" fmla="*/ 1080053 w 2160106"/>
              <a:gd name="connsiteY4" fmla="*/ 0 h 2160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06" h="2160106">
                <a:moveTo>
                  <a:pt x="1080053" y="0"/>
                </a:moveTo>
                <a:cubicBezTo>
                  <a:pt x="1676550" y="0"/>
                  <a:pt x="2160106" y="483556"/>
                  <a:pt x="2160106" y="1080053"/>
                </a:cubicBezTo>
                <a:cubicBezTo>
                  <a:pt x="2160106" y="1676550"/>
                  <a:pt x="1676550" y="2160106"/>
                  <a:pt x="1080053" y="2160106"/>
                </a:cubicBezTo>
                <a:cubicBezTo>
                  <a:pt x="483556" y="2160106"/>
                  <a:pt x="0" y="1676550"/>
                  <a:pt x="0" y="1080053"/>
                </a:cubicBezTo>
                <a:cubicBezTo>
                  <a:pt x="0" y="483556"/>
                  <a:pt x="483556" y="0"/>
                  <a:pt x="1080053"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35DF06DB-58A9-4235-BB76-1935EBEF9C37}"/>
              </a:ext>
            </a:extLst>
          </p:cNvPr>
          <p:cNvSpPr>
            <a:spLocks noGrp="1"/>
          </p:cNvSpPr>
          <p:nvPr>
            <p:ph type="pic" sz="quarter" idx="19" hasCustomPrompt="1"/>
          </p:nvPr>
        </p:nvSpPr>
        <p:spPr>
          <a:xfrm>
            <a:off x="4386470" y="1740837"/>
            <a:ext cx="4412979" cy="1973857"/>
          </a:xfrm>
          <a:custGeom>
            <a:avLst/>
            <a:gdLst>
              <a:gd name="connsiteX0" fmla="*/ 0 w 4412979"/>
              <a:gd name="connsiteY0" fmla="*/ 0 h 1973857"/>
              <a:gd name="connsiteX1" fmla="*/ 4412979 w 4412979"/>
              <a:gd name="connsiteY1" fmla="*/ 0 h 1973857"/>
              <a:gd name="connsiteX2" fmla="*/ 4412979 w 4412979"/>
              <a:gd name="connsiteY2" fmla="*/ 1973857 h 1973857"/>
              <a:gd name="connsiteX3" fmla="*/ 0 w 4412979"/>
              <a:gd name="connsiteY3" fmla="*/ 1973857 h 1973857"/>
            </a:gdLst>
            <a:ahLst/>
            <a:cxnLst>
              <a:cxn ang="0">
                <a:pos x="connsiteX0" y="connsiteY0"/>
              </a:cxn>
              <a:cxn ang="0">
                <a:pos x="connsiteX1" y="connsiteY1"/>
              </a:cxn>
              <a:cxn ang="0">
                <a:pos x="connsiteX2" y="connsiteY2"/>
              </a:cxn>
              <a:cxn ang="0">
                <a:pos x="connsiteX3" y="connsiteY3"/>
              </a:cxn>
            </a:cxnLst>
            <a:rect l="l" t="t" r="r" b="b"/>
            <a:pathLst>
              <a:path w="4412979" h="1973857">
                <a:moveTo>
                  <a:pt x="0" y="0"/>
                </a:moveTo>
                <a:lnTo>
                  <a:pt x="4412979" y="0"/>
                </a:lnTo>
                <a:lnTo>
                  <a:pt x="4412979" y="1973857"/>
                </a:lnTo>
                <a:lnTo>
                  <a:pt x="0" y="197385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
        <p:nvSpPr>
          <p:cNvPr id="8" name="Freeform 5">
            <a:extLst>
              <a:ext uri="{FF2B5EF4-FFF2-40B4-BE49-F238E27FC236}">
                <a16:creationId xmlns:a16="http://schemas.microsoft.com/office/drawing/2014/main" id="{9FD76BB2-2064-4989-A214-2447CC037F69}"/>
              </a:ext>
            </a:extLst>
          </p:cNvPr>
          <p:cNvSpPr>
            <a:spLocks noEditPoints="1"/>
          </p:cNvSpPr>
          <p:nvPr/>
        </p:nvSpPr>
        <p:spPr bwMode="auto">
          <a:xfrm>
            <a:off x="2727358" y="-218620"/>
            <a:ext cx="6734110" cy="7301592"/>
          </a:xfrm>
          <a:custGeom>
            <a:avLst/>
            <a:gdLst>
              <a:gd name="T0" fmla="*/ 1027 w 2054"/>
              <a:gd name="T1" fmla="*/ 2232 h 2232"/>
              <a:gd name="T2" fmla="*/ 813 w 2054"/>
              <a:gd name="T3" fmla="*/ 2179 h 2232"/>
              <a:gd name="T4" fmla="*/ 214 w 2054"/>
              <a:gd name="T5" fmla="*/ 1833 h 2232"/>
              <a:gd name="T6" fmla="*/ 0 w 2054"/>
              <a:gd name="T7" fmla="*/ 1462 h 2232"/>
              <a:gd name="T8" fmla="*/ 0 w 2054"/>
              <a:gd name="T9" fmla="*/ 770 h 2232"/>
              <a:gd name="T10" fmla="*/ 214 w 2054"/>
              <a:gd name="T11" fmla="*/ 400 h 2232"/>
              <a:gd name="T12" fmla="*/ 813 w 2054"/>
              <a:gd name="T13" fmla="*/ 54 h 2232"/>
              <a:gd name="T14" fmla="*/ 1027 w 2054"/>
              <a:gd name="T15" fmla="*/ 0 h 2232"/>
              <a:gd name="T16" fmla="*/ 1241 w 2054"/>
              <a:gd name="T17" fmla="*/ 54 h 2232"/>
              <a:gd name="T18" fmla="*/ 1840 w 2054"/>
              <a:gd name="T19" fmla="*/ 400 h 2232"/>
              <a:gd name="T20" fmla="*/ 2054 w 2054"/>
              <a:gd name="T21" fmla="*/ 770 h 2232"/>
              <a:gd name="T22" fmla="*/ 2054 w 2054"/>
              <a:gd name="T23" fmla="*/ 1462 h 2232"/>
              <a:gd name="T24" fmla="*/ 1840 w 2054"/>
              <a:gd name="T25" fmla="*/ 1833 h 2232"/>
              <a:gd name="T26" fmla="*/ 1241 w 2054"/>
              <a:gd name="T27" fmla="*/ 2179 h 2232"/>
              <a:gd name="T28" fmla="*/ 1027 w 2054"/>
              <a:gd name="T29" fmla="*/ 2232 h 2232"/>
              <a:gd name="T30" fmla="*/ 1027 w 2054"/>
              <a:gd name="T31" fmla="*/ 71 h 2232"/>
              <a:gd name="T32" fmla="*/ 848 w 2054"/>
              <a:gd name="T33" fmla="*/ 115 h 2232"/>
              <a:gd name="T34" fmla="*/ 249 w 2054"/>
              <a:gd name="T35" fmla="*/ 461 h 2232"/>
              <a:gd name="T36" fmla="*/ 71 w 2054"/>
              <a:gd name="T37" fmla="*/ 770 h 2232"/>
              <a:gd name="T38" fmla="*/ 71 w 2054"/>
              <a:gd name="T39" fmla="*/ 1462 h 2232"/>
              <a:gd name="T40" fmla="*/ 249 w 2054"/>
              <a:gd name="T41" fmla="*/ 1772 h 2232"/>
              <a:gd name="T42" fmla="*/ 848 w 2054"/>
              <a:gd name="T43" fmla="*/ 2118 h 2232"/>
              <a:gd name="T44" fmla="*/ 1027 w 2054"/>
              <a:gd name="T45" fmla="*/ 2162 h 2232"/>
              <a:gd name="T46" fmla="*/ 1206 w 2054"/>
              <a:gd name="T47" fmla="*/ 2118 h 2232"/>
              <a:gd name="T48" fmla="*/ 1805 w 2054"/>
              <a:gd name="T49" fmla="*/ 1772 h 2232"/>
              <a:gd name="T50" fmla="*/ 1984 w 2054"/>
              <a:gd name="T51" fmla="*/ 1462 h 2232"/>
              <a:gd name="T52" fmla="*/ 1984 w 2054"/>
              <a:gd name="T53" fmla="*/ 770 h 2232"/>
              <a:gd name="T54" fmla="*/ 1805 w 2054"/>
              <a:gd name="T55" fmla="*/ 461 h 2232"/>
              <a:gd name="T56" fmla="*/ 1206 w 2054"/>
              <a:gd name="T57" fmla="*/ 115 h 2232"/>
              <a:gd name="T58" fmla="*/ 1027 w 2054"/>
              <a:gd name="T59" fmla="*/ 71 h 2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54" h="2232">
                <a:moveTo>
                  <a:pt x="1027" y="2232"/>
                </a:moveTo>
                <a:cubicBezTo>
                  <a:pt x="949" y="2232"/>
                  <a:pt x="873" y="2213"/>
                  <a:pt x="813" y="2179"/>
                </a:cubicBezTo>
                <a:cubicBezTo>
                  <a:pt x="214" y="1833"/>
                  <a:pt x="214" y="1833"/>
                  <a:pt x="214" y="1833"/>
                </a:cubicBezTo>
                <a:cubicBezTo>
                  <a:pt x="92" y="1763"/>
                  <a:pt x="0" y="1603"/>
                  <a:pt x="0" y="1462"/>
                </a:cubicBezTo>
                <a:cubicBezTo>
                  <a:pt x="0" y="770"/>
                  <a:pt x="0" y="770"/>
                  <a:pt x="0" y="770"/>
                </a:cubicBezTo>
                <a:cubicBezTo>
                  <a:pt x="0" y="629"/>
                  <a:pt x="92" y="470"/>
                  <a:pt x="214" y="400"/>
                </a:cubicBezTo>
                <a:cubicBezTo>
                  <a:pt x="813" y="54"/>
                  <a:pt x="813" y="54"/>
                  <a:pt x="813" y="54"/>
                </a:cubicBezTo>
                <a:cubicBezTo>
                  <a:pt x="873" y="19"/>
                  <a:pt x="949" y="0"/>
                  <a:pt x="1027" y="0"/>
                </a:cubicBezTo>
                <a:cubicBezTo>
                  <a:pt x="1105" y="0"/>
                  <a:pt x="1181" y="19"/>
                  <a:pt x="1241" y="54"/>
                </a:cubicBezTo>
                <a:cubicBezTo>
                  <a:pt x="1840" y="400"/>
                  <a:pt x="1840" y="400"/>
                  <a:pt x="1840" y="400"/>
                </a:cubicBezTo>
                <a:cubicBezTo>
                  <a:pt x="1962" y="470"/>
                  <a:pt x="2054" y="629"/>
                  <a:pt x="2054" y="770"/>
                </a:cubicBezTo>
                <a:cubicBezTo>
                  <a:pt x="2054" y="1462"/>
                  <a:pt x="2054" y="1462"/>
                  <a:pt x="2054" y="1462"/>
                </a:cubicBezTo>
                <a:cubicBezTo>
                  <a:pt x="2054" y="1603"/>
                  <a:pt x="1962" y="1763"/>
                  <a:pt x="1840" y="1833"/>
                </a:cubicBezTo>
                <a:cubicBezTo>
                  <a:pt x="1241" y="2179"/>
                  <a:pt x="1241" y="2179"/>
                  <a:pt x="1241" y="2179"/>
                </a:cubicBezTo>
                <a:cubicBezTo>
                  <a:pt x="1181" y="2213"/>
                  <a:pt x="1105" y="2232"/>
                  <a:pt x="1027" y="2232"/>
                </a:cubicBezTo>
                <a:moveTo>
                  <a:pt x="1027" y="71"/>
                </a:moveTo>
                <a:cubicBezTo>
                  <a:pt x="961" y="71"/>
                  <a:pt x="897" y="87"/>
                  <a:pt x="848" y="115"/>
                </a:cubicBezTo>
                <a:cubicBezTo>
                  <a:pt x="249" y="461"/>
                  <a:pt x="249" y="461"/>
                  <a:pt x="249" y="461"/>
                </a:cubicBezTo>
                <a:cubicBezTo>
                  <a:pt x="149" y="519"/>
                  <a:pt x="71" y="655"/>
                  <a:pt x="71" y="770"/>
                </a:cubicBezTo>
                <a:cubicBezTo>
                  <a:pt x="71" y="1462"/>
                  <a:pt x="71" y="1462"/>
                  <a:pt x="71" y="1462"/>
                </a:cubicBezTo>
                <a:cubicBezTo>
                  <a:pt x="71" y="1578"/>
                  <a:pt x="149" y="1714"/>
                  <a:pt x="249" y="1772"/>
                </a:cubicBezTo>
                <a:cubicBezTo>
                  <a:pt x="848" y="2118"/>
                  <a:pt x="848" y="2118"/>
                  <a:pt x="848" y="2118"/>
                </a:cubicBezTo>
                <a:cubicBezTo>
                  <a:pt x="897" y="2146"/>
                  <a:pt x="961" y="2162"/>
                  <a:pt x="1027" y="2162"/>
                </a:cubicBezTo>
                <a:cubicBezTo>
                  <a:pt x="1093" y="2162"/>
                  <a:pt x="1157" y="2146"/>
                  <a:pt x="1206" y="2118"/>
                </a:cubicBezTo>
                <a:cubicBezTo>
                  <a:pt x="1805" y="1772"/>
                  <a:pt x="1805" y="1772"/>
                  <a:pt x="1805" y="1772"/>
                </a:cubicBezTo>
                <a:cubicBezTo>
                  <a:pt x="1905" y="1714"/>
                  <a:pt x="1984" y="1578"/>
                  <a:pt x="1984" y="1462"/>
                </a:cubicBezTo>
                <a:cubicBezTo>
                  <a:pt x="1984" y="770"/>
                  <a:pt x="1984" y="770"/>
                  <a:pt x="1984" y="770"/>
                </a:cubicBezTo>
                <a:cubicBezTo>
                  <a:pt x="1984" y="655"/>
                  <a:pt x="1905" y="519"/>
                  <a:pt x="1805" y="461"/>
                </a:cubicBezTo>
                <a:cubicBezTo>
                  <a:pt x="1206" y="115"/>
                  <a:pt x="1206" y="115"/>
                  <a:pt x="1206" y="115"/>
                </a:cubicBezTo>
                <a:cubicBezTo>
                  <a:pt x="1157" y="87"/>
                  <a:pt x="1093" y="71"/>
                  <a:pt x="1027" y="71"/>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0" name="Picture 9">
            <a:extLst>
              <a:ext uri="{FF2B5EF4-FFF2-40B4-BE49-F238E27FC236}">
                <a16:creationId xmlns:a16="http://schemas.microsoft.com/office/drawing/2014/main" id="{2E4BBE2A-9A1C-4D8F-9D65-9436694054AF}"/>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grpSp>
        <p:nvGrpSpPr>
          <p:cNvPr id="12" name="Group 11">
            <a:extLst>
              <a:ext uri="{FF2B5EF4-FFF2-40B4-BE49-F238E27FC236}">
                <a16:creationId xmlns:a16="http://schemas.microsoft.com/office/drawing/2014/main" id="{9EC7DBC9-2299-4880-9102-74C744BA91FD}"/>
              </a:ext>
            </a:extLst>
          </p:cNvPr>
          <p:cNvGrpSpPr/>
          <p:nvPr/>
        </p:nvGrpSpPr>
        <p:grpSpPr>
          <a:xfrm>
            <a:off x="838200" y="5024838"/>
            <a:ext cx="10688800" cy="333829"/>
            <a:chOff x="700455" y="4126213"/>
            <a:chExt cx="10688800" cy="333829"/>
          </a:xfrm>
        </p:grpSpPr>
        <p:grpSp>
          <p:nvGrpSpPr>
            <p:cNvPr id="3" name="Group 2">
              <a:extLst>
                <a:ext uri="{FF2B5EF4-FFF2-40B4-BE49-F238E27FC236}">
                  <a16:creationId xmlns:a16="http://schemas.microsoft.com/office/drawing/2014/main" id="{9D49714D-57ED-4FAF-908E-CAEF67326EA9}"/>
                </a:ext>
              </a:extLst>
            </p:cNvPr>
            <p:cNvGrpSpPr/>
            <p:nvPr/>
          </p:nvGrpSpPr>
          <p:grpSpPr>
            <a:xfrm>
              <a:off x="700455" y="4126213"/>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3528947" y="4126213"/>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9" name="Group 8">
              <a:extLst>
                <a:ext uri="{FF2B5EF4-FFF2-40B4-BE49-F238E27FC236}">
                  <a16:creationId xmlns:a16="http://schemas.microsoft.com/office/drawing/2014/main" id="{2C128839-66AF-4C48-AADE-9038FA302DF1}"/>
                </a:ext>
              </a:extLst>
            </p:cNvPr>
            <p:cNvGrpSpPr/>
            <p:nvPr/>
          </p:nvGrpSpPr>
          <p:grpSpPr>
            <a:xfrm>
              <a:off x="6357439" y="4126213"/>
              <a:ext cx="2203323" cy="333829"/>
              <a:chOff x="700455" y="5624144"/>
              <a:chExt cx="2203323" cy="333829"/>
            </a:xfrm>
          </p:grpSpPr>
          <p:sp>
            <p:nvSpPr>
              <p:cNvPr id="43" name="Rectangle 42">
                <a:extLst>
                  <a:ext uri="{FF2B5EF4-FFF2-40B4-BE49-F238E27FC236}">
                    <a16:creationId xmlns:a16="http://schemas.microsoft.com/office/drawing/2014/main" id="{B33C7035-CC14-4544-A4BE-5E2CD6AF0D0D}"/>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320C2496-C169-40AA-8648-9E711CA15291}"/>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5" name="Rectangle 9">
                <a:extLst>
                  <a:ext uri="{FF2B5EF4-FFF2-40B4-BE49-F238E27FC236}">
                    <a16:creationId xmlns:a16="http://schemas.microsoft.com/office/drawing/2014/main" id="{11ACEF2A-3407-4091-BA24-BC021E5889A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8" name="Group 7">
              <a:extLst>
                <a:ext uri="{FF2B5EF4-FFF2-40B4-BE49-F238E27FC236}">
                  <a16:creationId xmlns:a16="http://schemas.microsoft.com/office/drawing/2014/main" id="{B963AC69-0332-4207-A750-D16B2C893CF3}"/>
                </a:ext>
              </a:extLst>
            </p:cNvPr>
            <p:cNvGrpSpPr/>
            <p:nvPr/>
          </p:nvGrpSpPr>
          <p:grpSpPr>
            <a:xfrm>
              <a:off x="9185932" y="4126213"/>
              <a:ext cx="2203323" cy="333829"/>
              <a:chOff x="3529109" y="5624144"/>
              <a:chExt cx="2203323" cy="333829"/>
            </a:xfrm>
          </p:grpSpPr>
          <p:sp>
            <p:nvSpPr>
              <p:cNvPr id="47" name="Rectangle 46">
                <a:extLst>
                  <a:ext uri="{FF2B5EF4-FFF2-40B4-BE49-F238E27FC236}">
                    <a16:creationId xmlns:a16="http://schemas.microsoft.com/office/drawing/2014/main" id="{7BADF4DB-29A7-4D04-8EB8-FC46D9609F4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8325EE-AEDA-4D4F-9D92-0348FCD23926}"/>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9" name="Rectangle 9">
                <a:extLst>
                  <a:ext uri="{FF2B5EF4-FFF2-40B4-BE49-F238E27FC236}">
                    <a16:creationId xmlns:a16="http://schemas.microsoft.com/office/drawing/2014/main" id="{46997150-D847-4A08-BEE3-5571B6738068}"/>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13" name="Rectangle 12">
            <a:extLst>
              <a:ext uri="{FF2B5EF4-FFF2-40B4-BE49-F238E27FC236}">
                <a16:creationId xmlns:a16="http://schemas.microsoft.com/office/drawing/2014/main" id="{1341F0A6-4BC3-4637-ADB2-086FBED02FF5}"/>
              </a:ext>
            </a:extLst>
          </p:cNvPr>
          <p:cNvSpPr/>
          <p:nvPr/>
        </p:nvSpPr>
        <p:spPr>
          <a:xfrm>
            <a:off x="6486042" y="909982"/>
            <a:ext cx="1984839" cy="699743"/>
          </a:xfrm>
          <a:prstGeom prst="rect">
            <a:avLst/>
          </a:prstGeom>
        </p:spPr>
        <p:txBody>
          <a:bodyPr wrap="none">
            <a:spAutoFit/>
          </a:bodyPr>
          <a:lstStyle/>
          <a:p>
            <a:pPr>
              <a:lnSpc>
                <a:spcPts val="5000"/>
              </a:lnSpc>
            </a:pPr>
            <a:r>
              <a:rPr lang="en-US" sz="4000" b="1" dirty="0">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6486042" y="1684196"/>
            <a:ext cx="4048608" cy="1562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D6345AAA-83DB-4243-9DF1-F9F50F0C1329}"/>
              </a:ext>
            </a:extLst>
          </p:cNvPr>
          <p:cNvSpPr>
            <a:spLocks noGrp="1"/>
          </p:cNvSpPr>
          <p:nvPr>
            <p:ph type="pic" sz="quarter" idx="22"/>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9" name="Group 18">
            <a:extLst>
              <a:ext uri="{FF2B5EF4-FFF2-40B4-BE49-F238E27FC236}">
                <a16:creationId xmlns:a16="http://schemas.microsoft.com/office/drawing/2014/main" id="{ADEF85DD-CD41-4BCE-9C94-29ECA32FD97B}"/>
              </a:ext>
            </a:extLst>
          </p:cNvPr>
          <p:cNvGrpSpPr/>
          <p:nvPr/>
        </p:nvGrpSpPr>
        <p:grpSpPr>
          <a:xfrm>
            <a:off x="990001" y="4889065"/>
            <a:ext cx="2825961" cy="504392"/>
            <a:chOff x="1432215" y="4999688"/>
            <a:chExt cx="2825961" cy="504392"/>
          </a:xfrm>
        </p:grpSpPr>
        <p:sp>
          <p:nvSpPr>
            <p:cNvPr id="20" name="TextBox 19">
              <a:extLst>
                <a:ext uri="{FF2B5EF4-FFF2-40B4-BE49-F238E27FC236}">
                  <a16:creationId xmlns:a16="http://schemas.microsoft.com/office/drawing/2014/main" id="{8828F598-8ADB-4103-BBBB-0269F630FFD3}"/>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1" name="Rectangle 9">
              <a:extLst>
                <a:ext uri="{FF2B5EF4-FFF2-40B4-BE49-F238E27FC236}">
                  <a16:creationId xmlns:a16="http://schemas.microsoft.com/office/drawing/2014/main" id="{6D473AC2-A358-4F68-AD1E-F1950F4F5DAB}"/>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4" name="Group 23">
            <a:extLst>
              <a:ext uri="{FF2B5EF4-FFF2-40B4-BE49-F238E27FC236}">
                <a16:creationId xmlns:a16="http://schemas.microsoft.com/office/drawing/2014/main" id="{9EF1EF15-9C23-4404-A219-8F1FE0D435CF}"/>
              </a:ext>
            </a:extLst>
          </p:cNvPr>
          <p:cNvGrpSpPr/>
          <p:nvPr/>
        </p:nvGrpSpPr>
        <p:grpSpPr>
          <a:xfrm>
            <a:off x="4708420" y="4889065"/>
            <a:ext cx="2775161" cy="504392"/>
            <a:chOff x="5236618" y="4999688"/>
            <a:chExt cx="2775161" cy="504392"/>
          </a:xfrm>
        </p:grpSpPr>
        <p:sp>
          <p:nvSpPr>
            <p:cNvPr id="25" name="TextBox 24">
              <a:extLst>
                <a:ext uri="{FF2B5EF4-FFF2-40B4-BE49-F238E27FC236}">
                  <a16:creationId xmlns:a16="http://schemas.microsoft.com/office/drawing/2014/main" id="{A7EF6B6B-0EB2-491E-98B8-4592DCD54466}"/>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1"/>
                  </a:solidFill>
                  <a:latin typeface="Roboto Slab" pitchFamily="2" charset="0"/>
                  <a:ea typeface="Roboto Slab" pitchFamily="2" charset="0"/>
                  <a:cs typeface="Lato" panose="020F0502020204030203" pitchFamily="34" charset="0"/>
                </a:rPr>
                <a:t>Dr. </a:t>
              </a:r>
              <a:r>
                <a:rPr lang="en-US" sz="1400" b="1" dirty="0" err="1">
                  <a:solidFill>
                    <a:schemeClr val="accent1"/>
                  </a:solidFill>
                  <a:latin typeface="Roboto Slab" pitchFamily="2" charset="0"/>
                  <a:ea typeface="Roboto Slab" pitchFamily="2" charset="0"/>
                  <a:cs typeface="Lato" panose="020F0502020204030203" pitchFamily="34" charset="0"/>
                </a:rPr>
                <a:t>Selela</a:t>
              </a:r>
              <a:r>
                <a:rPr lang="en-US" sz="1400" b="1" dirty="0">
                  <a:solidFill>
                    <a:schemeClr val="accent1"/>
                  </a:solidFill>
                  <a:latin typeface="Roboto Slab" pitchFamily="2" charset="0"/>
                  <a:ea typeface="Roboto Slab" pitchFamily="2" charset="0"/>
                  <a:cs typeface="Lato" panose="020F0502020204030203" pitchFamily="34" charset="0"/>
                </a:rPr>
                <a:t> Gomez</a:t>
              </a:r>
            </a:p>
          </p:txBody>
        </p:sp>
        <p:sp>
          <p:nvSpPr>
            <p:cNvPr id="26" name="Rectangle 9">
              <a:extLst>
                <a:ext uri="{FF2B5EF4-FFF2-40B4-BE49-F238E27FC236}">
                  <a16:creationId xmlns:a16="http://schemas.microsoft.com/office/drawing/2014/main" id="{C7152023-B535-4788-86FB-8B8649C2E851}"/>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7" name="Group 26">
            <a:extLst>
              <a:ext uri="{FF2B5EF4-FFF2-40B4-BE49-F238E27FC236}">
                <a16:creationId xmlns:a16="http://schemas.microsoft.com/office/drawing/2014/main" id="{2793F01D-6910-4304-8AC0-603684FF28C7}"/>
              </a:ext>
            </a:extLst>
          </p:cNvPr>
          <p:cNvGrpSpPr/>
          <p:nvPr/>
        </p:nvGrpSpPr>
        <p:grpSpPr>
          <a:xfrm>
            <a:off x="8376038" y="4889065"/>
            <a:ext cx="2825961" cy="504392"/>
            <a:chOff x="1432215" y="4999688"/>
            <a:chExt cx="2825961" cy="504392"/>
          </a:xfrm>
        </p:grpSpPr>
        <p:sp>
          <p:nvSpPr>
            <p:cNvPr id="28" name="TextBox 27">
              <a:extLst>
                <a:ext uri="{FF2B5EF4-FFF2-40B4-BE49-F238E27FC236}">
                  <a16:creationId xmlns:a16="http://schemas.microsoft.com/office/drawing/2014/main" id="{38CB3327-6E9C-4EA7-903B-7693C6C81D9A}"/>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29" name="Rectangle 9">
              <a:extLst>
                <a:ext uri="{FF2B5EF4-FFF2-40B4-BE49-F238E27FC236}">
                  <a16:creationId xmlns:a16="http://schemas.microsoft.com/office/drawing/2014/main" id="{4FCEF955-2ED9-4448-BB3A-62074BD7C4F0}"/>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 name="Picture Placeholder 2">
            <a:extLst>
              <a:ext uri="{FF2B5EF4-FFF2-40B4-BE49-F238E27FC236}">
                <a16:creationId xmlns:a16="http://schemas.microsoft.com/office/drawing/2014/main" id="{CA8EF93A-849E-460F-9FE9-9D7FFCD9C0DA}"/>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5AF44EB-E51F-489B-A874-C10E7BF6E792}"/>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38D2124E-EA01-4672-9054-A518970BA337}"/>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a:extLst>
              <a:ext uri="{FF2B5EF4-FFF2-40B4-BE49-F238E27FC236}">
                <a16:creationId xmlns:a16="http://schemas.microsoft.com/office/drawing/2014/main" id="{29266A80-3087-4A60-B92B-4DF586A2D9BD}"/>
              </a:ext>
            </a:extLst>
          </p:cNvPr>
          <p:cNvSpPr>
            <a:spLocks/>
          </p:cNvSpPr>
          <p:nvPr/>
        </p:nvSpPr>
        <p:spPr bwMode="auto">
          <a:xfrm>
            <a:off x="7952847" y="1786772"/>
            <a:ext cx="4104016" cy="4093328"/>
          </a:xfrm>
          <a:custGeom>
            <a:avLst/>
            <a:gdLst>
              <a:gd name="T0" fmla="*/ 1525 w 1544"/>
              <a:gd name="T1" fmla="*/ 738 h 1543"/>
              <a:gd name="T2" fmla="*/ 1525 w 1544"/>
              <a:gd name="T3" fmla="*/ 806 h 1543"/>
              <a:gd name="T4" fmla="*/ 806 w 1544"/>
              <a:gd name="T5" fmla="*/ 1525 h 1543"/>
              <a:gd name="T6" fmla="*/ 738 w 1544"/>
              <a:gd name="T7" fmla="*/ 1525 h 1543"/>
              <a:gd name="T8" fmla="*/ 19 w 1544"/>
              <a:gd name="T9" fmla="*/ 806 h 1543"/>
              <a:gd name="T10" fmla="*/ 19 w 1544"/>
              <a:gd name="T11" fmla="*/ 738 h 1543"/>
              <a:gd name="T12" fmla="*/ 738 w 1544"/>
              <a:gd name="T13" fmla="*/ 19 h 1543"/>
              <a:gd name="T14" fmla="*/ 806 w 1544"/>
              <a:gd name="T15" fmla="*/ 19 h 1543"/>
              <a:gd name="T16" fmla="*/ 1525 w 1544"/>
              <a:gd name="T17" fmla="*/ 738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4" h="1543">
                <a:moveTo>
                  <a:pt x="1525" y="738"/>
                </a:moveTo>
                <a:cubicBezTo>
                  <a:pt x="1544" y="756"/>
                  <a:pt x="1544" y="787"/>
                  <a:pt x="1525" y="806"/>
                </a:cubicBezTo>
                <a:cubicBezTo>
                  <a:pt x="806" y="1525"/>
                  <a:pt x="806" y="1525"/>
                  <a:pt x="806" y="1525"/>
                </a:cubicBezTo>
                <a:cubicBezTo>
                  <a:pt x="787" y="1543"/>
                  <a:pt x="757" y="1543"/>
                  <a:pt x="738" y="1525"/>
                </a:cubicBezTo>
                <a:cubicBezTo>
                  <a:pt x="19" y="806"/>
                  <a:pt x="19" y="806"/>
                  <a:pt x="19" y="806"/>
                </a:cubicBezTo>
                <a:cubicBezTo>
                  <a:pt x="0" y="787"/>
                  <a:pt x="0" y="756"/>
                  <a:pt x="19" y="738"/>
                </a:cubicBezTo>
                <a:cubicBezTo>
                  <a:pt x="738" y="19"/>
                  <a:pt x="738" y="19"/>
                  <a:pt x="738" y="19"/>
                </a:cubicBezTo>
                <a:cubicBezTo>
                  <a:pt x="757" y="0"/>
                  <a:pt x="787" y="0"/>
                  <a:pt x="806" y="19"/>
                </a:cubicBezTo>
                <a:lnTo>
                  <a:pt x="1525" y="738"/>
                </a:lnTo>
                <a:close/>
              </a:path>
            </a:pathLst>
          </a:custGeom>
          <a:solidFill>
            <a:schemeClr val="bg2">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a:extLst>
              <a:ext uri="{FF2B5EF4-FFF2-40B4-BE49-F238E27FC236}">
                <a16:creationId xmlns:a16="http://schemas.microsoft.com/office/drawing/2014/main" id="{7E3329ED-6D02-4519-A713-F1827D63B59F}"/>
              </a:ext>
            </a:extLst>
          </p:cNvPr>
          <p:cNvSpPr>
            <a:spLocks/>
          </p:cNvSpPr>
          <p:nvPr/>
        </p:nvSpPr>
        <p:spPr bwMode="auto">
          <a:xfrm>
            <a:off x="135137" y="1786772"/>
            <a:ext cx="4104016" cy="4093328"/>
          </a:xfrm>
          <a:custGeom>
            <a:avLst/>
            <a:gdLst>
              <a:gd name="T0" fmla="*/ 1525 w 1544"/>
              <a:gd name="T1" fmla="*/ 738 h 1543"/>
              <a:gd name="T2" fmla="*/ 1525 w 1544"/>
              <a:gd name="T3" fmla="*/ 806 h 1543"/>
              <a:gd name="T4" fmla="*/ 806 w 1544"/>
              <a:gd name="T5" fmla="*/ 1525 h 1543"/>
              <a:gd name="T6" fmla="*/ 738 w 1544"/>
              <a:gd name="T7" fmla="*/ 1525 h 1543"/>
              <a:gd name="T8" fmla="*/ 19 w 1544"/>
              <a:gd name="T9" fmla="*/ 806 h 1543"/>
              <a:gd name="T10" fmla="*/ 19 w 1544"/>
              <a:gd name="T11" fmla="*/ 738 h 1543"/>
              <a:gd name="T12" fmla="*/ 738 w 1544"/>
              <a:gd name="T13" fmla="*/ 19 h 1543"/>
              <a:gd name="T14" fmla="*/ 806 w 1544"/>
              <a:gd name="T15" fmla="*/ 19 h 1543"/>
              <a:gd name="T16" fmla="*/ 1525 w 1544"/>
              <a:gd name="T17" fmla="*/ 738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4" h="1543">
                <a:moveTo>
                  <a:pt x="1525" y="738"/>
                </a:moveTo>
                <a:cubicBezTo>
                  <a:pt x="1544" y="756"/>
                  <a:pt x="1544" y="787"/>
                  <a:pt x="1525" y="806"/>
                </a:cubicBezTo>
                <a:cubicBezTo>
                  <a:pt x="806" y="1525"/>
                  <a:pt x="806" y="1525"/>
                  <a:pt x="806" y="1525"/>
                </a:cubicBezTo>
                <a:cubicBezTo>
                  <a:pt x="787" y="1543"/>
                  <a:pt x="757" y="1543"/>
                  <a:pt x="738" y="1525"/>
                </a:cubicBezTo>
                <a:cubicBezTo>
                  <a:pt x="19" y="806"/>
                  <a:pt x="19" y="806"/>
                  <a:pt x="19" y="806"/>
                </a:cubicBezTo>
                <a:cubicBezTo>
                  <a:pt x="0" y="787"/>
                  <a:pt x="0" y="756"/>
                  <a:pt x="19" y="738"/>
                </a:cubicBezTo>
                <a:cubicBezTo>
                  <a:pt x="738" y="19"/>
                  <a:pt x="738" y="19"/>
                  <a:pt x="738" y="19"/>
                </a:cubicBezTo>
                <a:cubicBezTo>
                  <a:pt x="757" y="0"/>
                  <a:pt x="787" y="0"/>
                  <a:pt x="806" y="19"/>
                </a:cubicBezTo>
                <a:lnTo>
                  <a:pt x="1525" y="738"/>
                </a:lnTo>
                <a:close/>
              </a:path>
            </a:pathLst>
          </a:custGeom>
          <a:solidFill>
            <a:schemeClr val="bg2">
              <a:lumMod val="10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3F7836AD-1B33-4963-9DED-73E50ED6AA5F}"/>
              </a:ext>
            </a:extLst>
          </p:cNvPr>
          <p:cNvGrpSpPr/>
          <p:nvPr/>
        </p:nvGrpSpPr>
        <p:grpSpPr>
          <a:xfrm>
            <a:off x="774165" y="4952889"/>
            <a:ext cx="2825961" cy="504392"/>
            <a:chOff x="1432215" y="4999688"/>
            <a:chExt cx="2825961" cy="504392"/>
          </a:xfrm>
        </p:grpSpPr>
        <p:sp>
          <p:nvSpPr>
            <p:cNvPr id="65" name="TextBox 64">
              <a:extLst>
                <a:ext uri="{FF2B5EF4-FFF2-40B4-BE49-F238E27FC236}">
                  <a16:creationId xmlns:a16="http://schemas.microsoft.com/office/drawing/2014/main" id="{1C18CCCF-8A01-48DA-9BEE-C1D484995C91}"/>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solidFill>
                    <a:schemeClr val="bg1"/>
                  </a:solidFill>
                  <a:latin typeface="Roboto Slab" pitchFamily="2" charset="0"/>
                  <a:ea typeface="Roboto Slab" pitchFamily="2" charset="0"/>
                  <a:cs typeface="Lato" panose="020F0502020204030203" pitchFamily="34" charset="0"/>
                </a:rPr>
                <a:t>Dr. Jacky Chan</a:t>
              </a:r>
            </a:p>
          </p:txBody>
        </p:sp>
        <p:sp>
          <p:nvSpPr>
            <p:cNvPr id="66" name="Rectangle 9">
              <a:extLst>
                <a:ext uri="{FF2B5EF4-FFF2-40B4-BE49-F238E27FC236}">
                  <a16:creationId xmlns:a16="http://schemas.microsoft.com/office/drawing/2014/main" id="{679E9801-5BDD-494E-869A-5F51974C5EA6}"/>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latin typeface="Roboto Slab" pitchFamily="2" charset="0"/>
                  <a:ea typeface="Roboto Slab" pitchFamily="2" charset="0"/>
                  <a:cs typeface="Lato" panose="020F0502020204030203" pitchFamily="34" charset="0"/>
                  <a:sym typeface="Montserrat-Regular" charset="0"/>
                </a:rPr>
                <a:t>lorem ipsum your </a:t>
              </a:r>
              <a:r>
                <a:rPr lang="en-US" sz="900" dirty="0" err="1">
                  <a:latin typeface="Roboto Slab" pitchFamily="2" charset="0"/>
                  <a:ea typeface="Roboto Slab" pitchFamily="2" charset="0"/>
                  <a:cs typeface="Lato" panose="020F0502020204030203" pitchFamily="34" charset="0"/>
                  <a:sym typeface="Montserrat-Regular" charset="0"/>
                </a:rPr>
                <a:t>mejurity</a:t>
              </a:r>
              <a:r>
                <a:rPr lang="en-US" sz="900" dirty="0">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2" name="Group 1">
            <a:extLst>
              <a:ext uri="{FF2B5EF4-FFF2-40B4-BE49-F238E27FC236}">
                <a16:creationId xmlns:a16="http://schemas.microsoft.com/office/drawing/2014/main" id="{BB8E2B1F-258E-4709-9154-406B971E963B}"/>
              </a:ext>
            </a:extLst>
          </p:cNvPr>
          <p:cNvGrpSpPr/>
          <p:nvPr/>
        </p:nvGrpSpPr>
        <p:grpSpPr>
          <a:xfrm>
            <a:off x="4708420" y="4952889"/>
            <a:ext cx="2775161" cy="504392"/>
            <a:chOff x="5236618" y="4999688"/>
            <a:chExt cx="2775161" cy="504392"/>
          </a:xfrm>
        </p:grpSpPr>
        <p:sp>
          <p:nvSpPr>
            <p:cNvPr id="68" name="TextBox 67">
              <a:extLst>
                <a:ext uri="{FF2B5EF4-FFF2-40B4-BE49-F238E27FC236}">
                  <a16:creationId xmlns:a16="http://schemas.microsoft.com/office/drawing/2014/main" id="{5EF11B5E-CD1D-4A05-877A-9378F93C307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1"/>
                  </a:solidFill>
                  <a:latin typeface="Roboto Slab" pitchFamily="2" charset="0"/>
                  <a:ea typeface="Roboto Slab" pitchFamily="2" charset="0"/>
                  <a:cs typeface="Lato" panose="020F0502020204030203" pitchFamily="34" charset="0"/>
                </a:rPr>
                <a:t>Dr. </a:t>
              </a:r>
              <a:r>
                <a:rPr lang="en-US" sz="1400" b="1" dirty="0" err="1">
                  <a:solidFill>
                    <a:schemeClr val="accent1"/>
                  </a:solidFill>
                  <a:latin typeface="Roboto Slab" pitchFamily="2" charset="0"/>
                  <a:ea typeface="Roboto Slab" pitchFamily="2" charset="0"/>
                  <a:cs typeface="Lato" panose="020F0502020204030203" pitchFamily="34" charset="0"/>
                </a:rPr>
                <a:t>Selela</a:t>
              </a:r>
              <a:r>
                <a:rPr lang="en-US" sz="1400" b="1" dirty="0">
                  <a:solidFill>
                    <a:schemeClr val="accent1"/>
                  </a:solidFill>
                  <a:latin typeface="Roboto Slab" pitchFamily="2" charset="0"/>
                  <a:ea typeface="Roboto Slab" pitchFamily="2" charset="0"/>
                  <a:cs typeface="Lato" panose="020F0502020204030203" pitchFamily="34" charset="0"/>
                </a:rPr>
                <a:t> Gomez</a:t>
              </a:r>
            </a:p>
          </p:txBody>
        </p:sp>
        <p:sp>
          <p:nvSpPr>
            <p:cNvPr id="69" name="Rectangle 9">
              <a:extLst>
                <a:ext uri="{FF2B5EF4-FFF2-40B4-BE49-F238E27FC236}">
                  <a16:creationId xmlns:a16="http://schemas.microsoft.com/office/drawing/2014/main" id="{B36455C6-299B-45A2-A952-EFABBBDFD9F6}"/>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grpSp>
        <p:nvGrpSpPr>
          <p:cNvPr id="70" name="Group 69">
            <a:extLst>
              <a:ext uri="{FF2B5EF4-FFF2-40B4-BE49-F238E27FC236}">
                <a16:creationId xmlns:a16="http://schemas.microsoft.com/office/drawing/2014/main" id="{EF5687B6-F7DC-49F4-82D9-4D0A9938F001}"/>
              </a:ext>
            </a:extLst>
          </p:cNvPr>
          <p:cNvGrpSpPr/>
          <p:nvPr/>
        </p:nvGrpSpPr>
        <p:grpSpPr>
          <a:xfrm>
            <a:off x="8591875" y="4952889"/>
            <a:ext cx="2825961" cy="504392"/>
            <a:chOff x="1432215" y="4999688"/>
            <a:chExt cx="2825961" cy="504392"/>
          </a:xfrm>
        </p:grpSpPr>
        <p:sp>
          <p:nvSpPr>
            <p:cNvPr id="71" name="TextBox 70">
              <a:extLst>
                <a:ext uri="{FF2B5EF4-FFF2-40B4-BE49-F238E27FC236}">
                  <a16:creationId xmlns:a16="http://schemas.microsoft.com/office/drawing/2014/main" id="{DFE87E77-DCA3-431F-946D-70AE522FE700}"/>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72" name="Rectangle 9">
              <a:extLst>
                <a:ext uri="{FF2B5EF4-FFF2-40B4-BE49-F238E27FC236}">
                  <a16:creationId xmlns:a16="http://schemas.microsoft.com/office/drawing/2014/main" id="{3CB812DB-F7CE-48DC-B462-9D6C368D1B25}"/>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latin typeface="Roboto Slab" pitchFamily="2" charset="0"/>
                  <a:ea typeface="Roboto Slab" pitchFamily="2" charset="0"/>
                  <a:cs typeface="Lato" panose="020F0502020204030203" pitchFamily="34" charset="0"/>
                  <a:sym typeface="Montserrat-Regular" charset="0"/>
                </a:rPr>
                <a:t>lorem ipsum your </a:t>
              </a:r>
              <a:r>
                <a:rPr lang="en-US" sz="900" dirty="0" err="1">
                  <a:latin typeface="Roboto Slab" pitchFamily="2" charset="0"/>
                  <a:ea typeface="Roboto Slab" pitchFamily="2" charset="0"/>
                  <a:cs typeface="Lato" panose="020F0502020204030203" pitchFamily="34" charset="0"/>
                  <a:sym typeface="Montserrat-Regular" charset="0"/>
                </a:rPr>
                <a:t>mejurity</a:t>
              </a:r>
              <a:r>
                <a:rPr lang="en-US" sz="900" dirty="0">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7" name="Picture Placeholder 6">
            <a:extLst>
              <a:ext uri="{FF2B5EF4-FFF2-40B4-BE49-F238E27FC236}">
                <a16:creationId xmlns:a16="http://schemas.microsoft.com/office/drawing/2014/main" id="{2D1AC3F9-01CC-4182-B193-06C4EEFE1D61}"/>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C664CC98-635A-46E0-8D7C-668F8CCC81B1}"/>
              </a:ext>
            </a:extLst>
          </p:cNvPr>
          <p:cNvSpPr>
            <a:spLocks noGrp="1"/>
          </p:cNvSpPr>
          <p:nvPr>
            <p:ph type="pic" sz="quarter" idx="26"/>
          </p:nvPr>
        </p:nvSpPr>
        <p:spPr/>
      </p:sp>
      <p:sp>
        <p:nvSpPr>
          <p:cNvPr id="12" name="Picture Placeholder 11">
            <a:extLst>
              <a:ext uri="{FF2B5EF4-FFF2-40B4-BE49-F238E27FC236}">
                <a16:creationId xmlns:a16="http://schemas.microsoft.com/office/drawing/2014/main" id="{0136D57D-3414-4B57-A66D-8F817DC6CAAA}"/>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Portfolio</a:t>
            </a:r>
          </a:p>
        </p:txBody>
      </p:sp>
      <p:sp>
        <p:nvSpPr>
          <p:cNvPr id="13" name="Picture Placeholder 12">
            <a:extLst>
              <a:ext uri="{FF2B5EF4-FFF2-40B4-BE49-F238E27FC236}">
                <a16:creationId xmlns:a16="http://schemas.microsoft.com/office/drawing/2014/main" id="{C6852EBE-7B7E-4D6F-9E19-795A8E5F097D}"/>
              </a:ext>
            </a:extLst>
          </p:cNvPr>
          <p:cNvSpPr>
            <a:spLocks noGrp="1"/>
          </p:cNvSpPr>
          <p:nvPr>
            <p:ph type="pic" sz="quarter" idx="20"/>
          </p:nvPr>
        </p:nvSpPr>
        <p:spPr/>
      </p:sp>
      <p:sp>
        <p:nvSpPr>
          <p:cNvPr id="20" name="Picture Placeholder 19">
            <a:extLst>
              <a:ext uri="{FF2B5EF4-FFF2-40B4-BE49-F238E27FC236}">
                <a16:creationId xmlns:a16="http://schemas.microsoft.com/office/drawing/2014/main" id="{8F73A42C-D3CB-43C8-9B7F-B3E591716C8B}"/>
              </a:ext>
            </a:extLst>
          </p:cNvPr>
          <p:cNvSpPr>
            <a:spLocks noGrp="1"/>
          </p:cNvSpPr>
          <p:nvPr>
            <p:ph type="pic" sz="quarter" idx="22"/>
          </p:nvPr>
        </p:nvSpPr>
        <p:spPr/>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1DD07065-EF31-4E98-B763-844A5655101F}"/>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74AD3E8B-5FF1-4F94-B43E-4362E9289FBF}"/>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1857D7FD-60DB-4664-BC25-D4F3500ECB07}"/>
              </a:ext>
            </a:extLst>
          </p:cNvPr>
          <p:cNvSpPr>
            <a:spLocks noGrp="1"/>
          </p:cNvSpPr>
          <p:nvPr>
            <p:ph type="pic" sz="quarter" idx="23"/>
          </p:nvPr>
        </p:nvSpPr>
        <p:spPr/>
      </p:sp>
      <p:sp>
        <p:nvSpPr>
          <p:cNvPr id="14" name="Picture Placeholder 13">
            <a:extLst>
              <a:ext uri="{FF2B5EF4-FFF2-40B4-BE49-F238E27FC236}">
                <a16:creationId xmlns:a16="http://schemas.microsoft.com/office/drawing/2014/main" id="{732DA8ED-923B-4560-921F-25074BA96BC2}"/>
              </a:ext>
            </a:extLst>
          </p:cNvPr>
          <p:cNvSpPr>
            <a:spLocks noGrp="1"/>
          </p:cNvSpPr>
          <p:nvPr>
            <p:ph type="pic" sz="quarter" idx="24"/>
          </p:nvPr>
        </p:nvSpPr>
        <p:spPr/>
      </p:sp>
      <p:sp>
        <p:nvSpPr>
          <p:cNvPr id="16" name="Picture Placeholder 15">
            <a:extLst>
              <a:ext uri="{FF2B5EF4-FFF2-40B4-BE49-F238E27FC236}">
                <a16:creationId xmlns:a16="http://schemas.microsoft.com/office/drawing/2014/main" id="{D0C1BDF0-3A1B-46CF-A987-F1E04C8D2ACE}"/>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1BAC1255-DA6A-4011-A501-391755B384E8}"/>
              </a:ext>
            </a:extLst>
          </p:cNvPr>
          <p:cNvSpPr/>
          <p:nvPr/>
        </p:nvSpPr>
        <p:spPr>
          <a:xfrm>
            <a:off x="0" y="1618341"/>
            <a:ext cx="12192000" cy="42617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71FDA27D-7CF1-434B-8DBD-4ACA50C5A45B}"/>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BACECA95-83E4-4C97-B66D-40356DA36D16}"/>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5102B2F4-5909-494A-87B1-1FEB831FCCD2}"/>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92C17291-9BB3-4CA2-9F88-1EBABBAA9C3A}"/>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505D323B-E769-4BF1-B773-5486975FB32A}"/>
              </a:ext>
            </a:extLst>
          </p:cNvPr>
          <p:cNvSpPr>
            <a:spLocks noGrp="1"/>
          </p:cNvSpPr>
          <p:nvPr>
            <p:ph type="pic" sz="quarter" idx="20"/>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520A9A8D-F50A-4C7E-9189-26F6002DBBD1}"/>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7120776D-C370-45DD-BA5A-86FDFC8199F1}"/>
              </a:ext>
            </a:extLst>
          </p:cNvPr>
          <p:cNvSpPr>
            <a:spLocks noGrp="1"/>
          </p:cNvSpPr>
          <p:nvPr>
            <p:ph type="pic" sz="quarter" idx="25"/>
          </p:nvPr>
        </p:nvSpPr>
        <p:spPr/>
      </p:sp>
      <p:sp>
        <p:nvSpPr>
          <p:cNvPr id="11" name="Picture Placeholder 10">
            <a:extLst>
              <a:ext uri="{FF2B5EF4-FFF2-40B4-BE49-F238E27FC236}">
                <a16:creationId xmlns:a16="http://schemas.microsoft.com/office/drawing/2014/main" id="{154B2794-21FA-46F4-A3AB-AB7AD86C6D2C}"/>
              </a:ext>
            </a:extLst>
          </p:cNvPr>
          <p:cNvSpPr>
            <a:spLocks noGrp="1"/>
          </p:cNvSpPr>
          <p:nvPr>
            <p:ph type="pic" sz="quarter" idx="26"/>
          </p:nvPr>
        </p:nvSpPr>
        <p:spPr/>
      </p:sp>
      <p:sp>
        <p:nvSpPr>
          <p:cNvPr id="13" name="Picture Placeholder 12">
            <a:extLst>
              <a:ext uri="{FF2B5EF4-FFF2-40B4-BE49-F238E27FC236}">
                <a16:creationId xmlns:a16="http://schemas.microsoft.com/office/drawing/2014/main" id="{5A99C283-0576-4800-89D4-2E42FB446B09}"/>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36" name="TextBox 35">
            <a:extLst>
              <a:ext uri="{FF2B5EF4-FFF2-40B4-BE49-F238E27FC236}">
                <a16:creationId xmlns:a16="http://schemas.microsoft.com/office/drawing/2014/main" id="{64600BCA-C7EA-4457-9336-F57B6703B5B8}"/>
              </a:ext>
            </a:extLst>
          </p:cNvPr>
          <p:cNvSpPr txBox="1"/>
          <p:nvPr/>
        </p:nvSpPr>
        <p:spPr>
          <a:xfrm>
            <a:off x="2249715" y="4239310"/>
            <a:ext cx="997389" cy="553998"/>
          </a:xfrm>
          <a:prstGeom prst="rect">
            <a:avLst/>
          </a:prstGeom>
          <a:noFill/>
        </p:spPr>
        <p:txBody>
          <a:bodyPr wrap="none" rtlCol="0">
            <a:spAutoFit/>
          </a:bodyPr>
          <a:lstStyle/>
          <a:p>
            <a:r>
              <a:rPr lang="en-US" sz="3000" b="1" dirty="0">
                <a:latin typeface="Roboto Slab" pitchFamily="2" charset="0"/>
                <a:ea typeface="Roboto Slab" pitchFamily="2" charset="0"/>
                <a:cs typeface="Lato" panose="020F0502020204030203" pitchFamily="34" charset="0"/>
              </a:rPr>
              <a:t>2018</a:t>
            </a:r>
          </a:p>
        </p:txBody>
      </p:sp>
      <p:sp>
        <p:nvSpPr>
          <p:cNvPr id="10" name="Rectangle 9">
            <a:extLst>
              <a:ext uri="{FF2B5EF4-FFF2-40B4-BE49-F238E27FC236}">
                <a16:creationId xmlns:a16="http://schemas.microsoft.com/office/drawing/2014/main" id="{45A6B304-851C-4617-8F1F-322A49F42CBF}"/>
              </a:ext>
            </a:extLst>
          </p:cNvPr>
          <p:cNvSpPr/>
          <p:nvPr/>
        </p:nvSpPr>
        <p:spPr>
          <a:xfrm>
            <a:off x="1139374" y="671911"/>
            <a:ext cx="3661580" cy="553998"/>
          </a:xfrm>
          <a:prstGeom prst="rect">
            <a:avLst/>
          </a:prstGeom>
        </p:spPr>
        <p:txBody>
          <a:bodyPr wrap="none">
            <a:spAutoFit/>
          </a:bodyPr>
          <a:lstStyle/>
          <a:p>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35" name="Rectangle 9">
            <a:extLst>
              <a:ext uri="{FF2B5EF4-FFF2-40B4-BE49-F238E27FC236}">
                <a16:creationId xmlns:a16="http://schemas.microsoft.com/office/drawing/2014/main" id="{A5F2F68F-8773-4A10-ADF6-B590693CA35B}"/>
              </a:ext>
            </a:extLst>
          </p:cNvPr>
          <p:cNvSpPr>
            <a:spLocks/>
          </p:cNvSpPr>
          <p:nvPr/>
        </p:nvSpPr>
        <p:spPr bwMode="auto">
          <a:xfrm>
            <a:off x="2249715" y="5017208"/>
            <a:ext cx="4811486" cy="808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latin typeface="Roboto Slab" pitchFamily="2" charset="0"/>
                <a:ea typeface="Roboto Slab" pitchFamily="2" charset="0"/>
                <a:cs typeface="Open Sans Condensed Light" panose="020B0306030504020204" pitchFamily="34" charset="0"/>
                <a:sym typeface="Montserrat-Regular" charset="0"/>
              </a:rPr>
              <a:t>letterhead</a:t>
            </a:r>
            <a:r>
              <a:rPr lang="en-US" sz="1100" dirty="0">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7" name="TextBox 36">
            <a:extLst>
              <a:ext uri="{FF2B5EF4-FFF2-40B4-BE49-F238E27FC236}">
                <a16:creationId xmlns:a16="http://schemas.microsoft.com/office/drawing/2014/main" id="{BE4B5E02-5937-4D34-B75A-7A3FDF2E7E4D}"/>
              </a:ext>
            </a:extLst>
          </p:cNvPr>
          <p:cNvSpPr txBox="1"/>
          <p:nvPr/>
        </p:nvSpPr>
        <p:spPr>
          <a:xfrm>
            <a:off x="7391048" y="761590"/>
            <a:ext cx="997389" cy="553998"/>
          </a:xfrm>
          <a:prstGeom prst="rect">
            <a:avLst/>
          </a:prstGeom>
          <a:noFill/>
        </p:spPr>
        <p:txBody>
          <a:bodyPr wrap="none" rtlCol="0">
            <a:spAutoFit/>
          </a:bodyPr>
          <a:lstStyle/>
          <a:p>
            <a:r>
              <a:rPr lang="en-US" sz="3000" b="1" dirty="0">
                <a:latin typeface="Roboto Slab" pitchFamily="2" charset="0"/>
                <a:ea typeface="Roboto Slab" pitchFamily="2" charset="0"/>
                <a:cs typeface="Lato" panose="020F0502020204030203" pitchFamily="34" charset="0"/>
              </a:rPr>
              <a:t>2018</a:t>
            </a:r>
          </a:p>
        </p:txBody>
      </p:sp>
      <p:sp>
        <p:nvSpPr>
          <p:cNvPr id="40" name="Rectangle 9">
            <a:extLst>
              <a:ext uri="{FF2B5EF4-FFF2-40B4-BE49-F238E27FC236}">
                <a16:creationId xmlns:a16="http://schemas.microsoft.com/office/drawing/2014/main" id="{9090DE40-26CA-4C62-9D92-DF5656982377}"/>
              </a:ext>
            </a:extLst>
          </p:cNvPr>
          <p:cNvSpPr>
            <a:spLocks/>
          </p:cNvSpPr>
          <p:nvPr/>
        </p:nvSpPr>
        <p:spPr bwMode="auto">
          <a:xfrm>
            <a:off x="7450757" y="1426405"/>
            <a:ext cx="3548547" cy="123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 simple.</a:t>
            </a:r>
          </a:p>
        </p:txBody>
      </p:sp>
      <p:cxnSp>
        <p:nvCxnSpPr>
          <p:cNvPr id="12" name="Straight Connector 11">
            <a:extLst>
              <a:ext uri="{FF2B5EF4-FFF2-40B4-BE49-F238E27FC236}">
                <a16:creationId xmlns:a16="http://schemas.microsoft.com/office/drawing/2014/main" id="{0A5587E1-9CE0-40B1-856E-CD84DE969DB8}"/>
              </a:ext>
            </a:extLst>
          </p:cNvPr>
          <p:cNvCxnSpPr>
            <a:cxnSpLocks/>
          </p:cNvCxnSpPr>
          <p:nvPr/>
        </p:nvCxnSpPr>
        <p:spPr>
          <a:xfrm>
            <a:off x="2559050" y="1225909"/>
            <a:ext cx="0" cy="199626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237CDC2-6BBD-4F75-8276-E348BE6944FB}"/>
              </a:ext>
            </a:extLst>
          </p:cNvPr>
          <p:cNvCxnSpPr>
            <a:cxnSpLocks/>
          </p:cNvCxnSpPr>
          <p:nvPr/>
        </p:nvCxnSpPr>
        <p:spPr>
          <a:xfrm flipH="1">
            <a:off x="2559051" y="2042002"/>
            <a:ext cx="332491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C1026E97-D88C-40AA-8153-27E786DA9846}"/>
              </a:ext>
            </a:extLst>
          </p:cNvPr>
          <p:cNvSpPr/>
          <p:nvPr/>
        </p:nvSpPr>
        <p:spPr>
          <a:xfrm>
            <a:off x="2432050" y="1159719"/>
            <a:ext cx="254000" cy="2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6E610E6-155D-4A9D-9782-AB02C0688D95}"/>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806D31F8-C444-4B25-8859-6C275FD8F21E}"/>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7A046977-48FD-462E-A66C-05C4E5FAA77F}"/>
              </a:ext>
            </a:extLst>
          </p:cNvPr>
          <p:cNvSpPr>
            <a:spLocks noGrp="1"/>
          </p:cNvSpPr>
          <p:nvPr>
            <p:ph type="pic" sz="quarter" idx="18"/>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6939799" y="2272101"/>
            <a:ext cx="4590776"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8" name="Group 7">
            <a:extLst>
              <a:ext uri="{FF2B5EF4-FFF2-40B4-BE49-F238E27FC236}">
                <a16:creationId xmlns:a16="http://schemas.microsoft.com/office/drawing/2014/main" id="{6DC6B3F0-8341-4A50-8C59-CB007B6DA019}"/>
              </a:ext>
            </a:extLst>
          </p:cNvPr>
          <p:cNvGrpSpPr/>
          <p:nvPr/>
        </p:nvGrpSpPr>
        <p:grpSpPr>
          <a:xfrm>
            <a:off x="661426" y="1414209"/>
            <a:ext cx="5446087" cy="4407185"/>
            <a:chOff x="374292" y="1414209"/>
            <a:chExt cx="5446087" cy="4407185"/>
          </a:xfrm>
        </p:grpSpPr>
        <p:sp>
          <p:nvSpPr>
            <p:cNvPr id="23" name="Shape 6">
              <a:extLst>
                <a:ext uri="{FF2B5EF4-FFF2-40B4-BE49-F238E27FC236}">
                  <a16:creationId xmlns:a16="http://schemas.microsoft.com/office/drawing/2014/main" id="{AE378F7C-981D-42A6-8045-E4A3BD5628BF}"/>
                </a:ext>
              </a:extLst>
            </p:cNvPr>
            <p:cNvSpPr/>
            <p:nvPr/>
          </p:nvSpPr>
          <p:spPr>
            <a:xfrm>
              <a:off x="424757" y="2440313"/>
              <a:ext cx="5269532" cy="3005403"/>
            </a:xfrm>
            <a:custGeom>
              <a:avLst/>
              <a:gdLst/>
              <a:ahLst/>
              <a:cxnLst>
                <a:cxn ang="0">
                  <a:pos x="wd2" y="hd2"/>
                </a:cxn>
                <a:cxn ang="5400000">
                  <a:pos x="wd2" y="hd2"/>
                </a:cxn>
                <a:cxn ang="10800000">
                  <a:pos x="wd2" y="hd2"/>
                </a:cxn>
                <a:cxn ang="16200000">
                  <a:pos x="wd2" y="hd2"/>
                </a:cxn>
              </a:cxnLst>
              <a:rect l="0" t="0" r="r" b="b"/>
              <a:pathLst>
                <a:path w="21600" h="21600" extrusionOk="0">
                  <a:moveTo>
                    <a:pt x="5046" y="5184"/>
                  </a:moveTo>
                  <a:lnTo>
                    <a:pt x="14418" y="11582"/>
                  </a:lnTo>
                  <a:lnTo>
                    <a:pt x="3239" y="16363"/>
                  </a:lnTo>
                  <a:cubicBezTo>
                    <a:pt x="3239" y="16363"/>
                    <a:pt x="5046" y="5184"/>
                    <a:pt x="5046" y="5184"/>
                  </a:cubicBezTo>
                  <a:close/>
                  <a:moveTo>
                    <a:pt x="3491" y="0"/>
                  </a:moveTo>
                  <a:lnTo>
                    <a:pt x="0" y="21600"/>
                  </a:lnTo>
                  <a:lnTo>
                    <a:pt x="21600" y="12363"/>
                  </a:lnTo>
                  <a:cubicBezTo>
                    <a:pt x="21600" y="12363"/>
                    <a:pt x="3491" y="0"/>
                    <a:pt x="3491" y="0"/>
                  </a:cubicBezTo>
                  <a:close/>
                </a:path>
              </a:pathLst>
            </a:custGeom>
            <a:solidFill>
              <a:schemeClr val="accent1">
                <a:lumMod val="40000"/>
                <a:lumOff val="60000"/>
              </a:schemeClr>
            </a:solidFill>
            <a:ln w="12700">
              <a:solidFill>
                <a:schemeClr val="accent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5" name="Shape 7">
              <a:extLst>
                <a:ext uri="{FF2B5EF4-FFF2-40B4-BE49-F238E27FC236}">
                  <a16:creationId xmlns:a16="http://schemas.microsoft.com/office/drawing/2014/main" id="{6F2B0371-DE58-436A-ABDB-C4D180DE3582}"/>
                </a:ext>
              </a:extLst>
            </p:cNvPr>
            <p:cNvSpPr/>
            <p:nvPr/>
          </p:nvSpPr>
          <p:spPr>
            <a:xfrm>
              <a:off x="374292" y="2389848"/>
              <a:ext cx="5446087" cy="3106109"/>
            </a:xfrm>
            <a:custGeom>
              <a:avLst/>
              <a:gdLst/>
              <a:ahLst/>
              <a:cxnLst>
                <a:cxn ang="0">
                  <a:pos x="wd2" y="hd2"/>
                </a:cxn>
                <a:cxn ang="5400000">
                  <a:pos x="wd2" y="hd2"/>
                </a:cxn>
                <a:cxn ang="10800000">
                  <a:pos x="wd2" y="hd2"/>
                </a:cxn>
                <a:cxn ang="16200000">
                  <a:pos x="wd2" y="hd2"/>
                </a:cxn>
              </a:cxnLst>
              <a:rect l="0" t="0" r="r" b="b"/>
              <a:pathLst>
                <a:path w="21600" h="21600" extrusionOk="0">
                  <a:moveTo>
                    <a:pt x="5191" y="5704"/>
                  </a:moveTo>
                  <a:lnTo>
                    <a:pt x="3555" y="15820"/>
                  </a:lnTo>
                  <a:lnTo>
                    <a:pt x="13672" y="11494"/>
                  </a:lnTo>
                  <a:cubicBezTo>
                    <a:pt x="13672" y="11494"/>
                    <a:pt x="5191" y="5704"/>
                    <a:pt x="5191" y="5704"/>
                  </a:cubicBezTo>
                  <a:close/>
                  <a:moveTo>
                    <a:pt x="3134" y="16533"/>
                  </a:moveTo>
                  <a:lnTo>
                    <a:pt x="4995" y="5016"/>
                  </a:lnTo>
                  <a:lnTo>
                    <a:pt x="14651" y="11608"/>
                  </a:lnTo>
                  <a:cubicBezTo>
                    <a:pt x="14651" y="11608"/>
                    <a:pt x="3134" y="16533"/>
                    <a:pt x="3134" y="16533"/>
                  </a:cubicBezTo>
                  <a:close/>
                  <a:moveTo>
                    <a:pt x="3686" y="688"/>
                  </a:moveTo>
                  <a:lnTo>
                    <a:pt x="422" y="20888"/>
                  </a:lnTo>
                  <a:lnTo>
                    <a:pt x="20621" y="12250"/>
                  </a:lnTo>
                  <a:cubicBezTo>
                    <a:pt x="20621" y="12250"/>
                    <a:pt x="3686" y="688"/>
                    <a:pt x="3686" y="688"/>
                  </a:cubicBezTo>
                  <a:close/>
                  <a:moveTo>
                    <a:pt x="0" y="21600"/>
                  </a:moveTo>
                  <a:lnTo>
                    <a:pt x="3491" y="0"/>
                  </a:lnTo>
                  <a:lnTo>
                    <a:pt x="21600" y="12363"/>
                  </a:lnTo>
                  <a:cubicBezTo>
                    <a:pt x="21600" y="12363"/>
                    <a:pt x="0" y="21600"/>
                    <a:pt x="0" y="21600"/>
                  </a:cubicBezTo>
                  <a:close/>
                </a:path>
              </a:pathLst>
            </a:custGeom>
            <a:solidFill>
              <a:schemeClr val="accent1"/>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6" name="Shape 8">
              <a:extLst>
                <a:ext uri="{FF2B5EF4-FFF2-40B4-BE49-F238E27FC236}">
                  <a16:creationId xmlns:a16="http://schemas.microsoft.com/office/drawing/2014/main" id="{341C4648-71C5-4E29-B071-9B06A433CCFE}"/>
                </a:ext>
              </a:extLst>
            </p:cNvPr>
            <p:cNvSpPr/>
            <p:nvPr/>
          </p:nvSpPr>
          <p:spPr>
            <a:xfrm>
              <a:off x="2687232" y="3247740"/>
              <a:ext cx="918136" cy="7372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9">
              <a:extLst>
                <a:ext uri="{FF2B5EF4-FFF2-40B4-BE49-F238E27FC236}">
                  <a16:creationId xmlns:a16="http://schemas.microsoft.com/office/drawing/2014/main" id="{7E7B9F5A-D6C8-4254-8B57-85F4DC36BA19}"/>
                </a:ext>
              </a:extLst>
            </p:cNvPr>
            <p:cNvSpPr/>
            <p:nvPr/>
          </p:nvSpPr>
          <p:spPr>
            <a:xfrm>
              <a:off x="2460145" y="1683351"/>
              <a:ext cx="1377239" cy="1905731"/>
            </a:xfrm>
            <a:custGeom>
              <a:avLst/>
              <a:gdLst/>
              <a:ahLst/>
              <a:cxnLst>
                <a:cxn ang="0">
                  <a:pos x="wd2" y="hd2"/>
                </a:cxn>
                <a:cxn ang="5400000">
                  <a:pos x="wd2" y="hd2"/>
                </a:cxn>
                <a:cxn ang="10800000">
                  <a:pos x="wd2" y="hd2"/>
                </a:cxn>
                <a:cxn ang="16200000">
                  <a:pos x="wd2" y="hd2"/>
                </a:cxn>
              </a:cxnLst>
              <a:rect l="0" t="0" r="r" b="b"/>
              <a:pathLst>
                <a:path w="21600" h="21600" extrusionOk="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10">
              <a:extLst>
                <a:ext uri="{FF2B5EF4-FFF2-40B4-BE49-F238E27FC236}">
                  <a16:creationId xmlns:a16="http://schemas.microsoft.com/office/drawing/2014/main" id="{4C55794C-F4F8-4102-AE9D-7AA1CBA67D30}"/>
                </a:ext>
              </a:extLst>
            </p:cNvPr>
            <p:cNvSpPr/>
            <p:nvPr/>
          </p:nvSpPr>
          <p:spPr>
            <a:xfrm>
              <a:off x="2359215" y="2423489"/>
              <a:ext cx="164677" cy="342468"/>
            </a:xfrm>
            <a:custGeom>
              <a:avLst/>
              <a:gdLst/>
              <a:ahLst/>
              <a:cxnLst>
                <a:cxn ang="0">
                  <a:pos x="wd2" y="hd2"/>
                </a:cxn>
                <a:cxn ang="5400000">
                  <a:pos x="wd2" y="hd2"/>
                </a:cxn>
                <a:cxn ang="10800000">
                  <a:pos x="wd2" y="hd2"/>
                </a:cxn>
                <a:cxn ang="16200000">
                  <a:pos x="wd2" y="hd2"/>
                </a:cxn>
              </a:cxnLst>
              <a:rect l="0" t="0" r="r" b="b"/>
              <a:pathLst>
                <a:path w="18999" h="20500" extrusionOk="0">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11">
              <a:extLst>
                <a:ext uri="{FF2B5EF4-FFF2-40B4-BE49-F238E27FC236}">
                  <a16:creationId xmlns:a16="http://schemas.microsoft.com/office/drawing/2014/main" id="{354720D4-9CBC-4142-96CB-49B8C4D9DF51}"/>
                </a:ext>
              </a:extLst>
            </p:cNvPr>
            <p:cNvSpPr/>
            <p:nvPr/>
          </p:nvSpPr>
          <p:spPr>
            <a:xfrm>
              <a:off x="3763802" y="2423489"/>
              <a:ext cx="164673" cy="342468"/>
            </a:xfrm>
            <a:custGeom>
              <a:avLst/>
              <a:gdLst/>
              <a:ahLst/>
              <a:cxnLst>
                <a:cxn ang="0">
                  <a:pos x="wd2" y="hd2"/>
                </a:cxn>
                <a:cxn ang="5400000">
                  <a:pos x="wd2" y="hd2"/>
                </a:cxn>
                <a:cxn ang="10800000">
                  <a:pos x="wd2" y="hd2"/>
                </a:cxn>
                <a:cxn ang="16200000">
                  <a:pos x="wd2" y="hd2"/>
                </a:cxn>
              </a:cxnLst>
              <a:rect l="0" t="0" r="r" b="b"/>
              <a:pathLst>
                <a:path w="18999" h="20500" extrusionOk="0">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chemeClr val="accent5">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2">
              <a:extLst>
                <a:ext uri="{FF2B5EF4-FFF2-40B4-BE49-F238E27FC236}">
                  <a16:creationId xmlns:a16="http://schemas.microsoft.com/office/drawing/2014/main" id="{D4B19044-7B47-4E37-BF65-FB2912A0555A}"/>
                </a:ext>
              </a:extLst>
            </p:cNvPr>
            <p:cNvSpPr/>
            <p:nvPr/>
          </p:nvSpPr>
          <p:spPr>
            <a:xfrm>
              <a:off x="2418090" y="1624476"/>
              <a:ext cx="1461445" cy="104772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3">
              <a:extLst>
                <a:ext uri="{FF2B5EF4-FFF2-40B4-BE49-F238E27FC236}">
                  <a16:creationId xmlns:a16="http://schemas.microsoft.com/office/drawing/2014/main" id="{E75F022F-F18D-4281-AF55-1C1E6473792B}"/>
                </a:ext>
              </a:extLst>
            </p:cNvPr>
            <p:cNvSpPr/>
            <p:nvPr/>
          </p:nvSpPr>
          <p:spPr>
            <a:xfrm>
              <a:off x="2594716" y="3592578"/>
              <a:ext cx="1101240" cy="19162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lnTo>
                    <a:pt x="10800" y="2426"/>
                  </a:lnTo>
                  <a:cubicBezTo>
                    <a:pt x="10800" y="2426"/>
                    <a:pt x="0" y="0"/>
                    <a:pt x="0" y="0"/>
                  </a:cubicBezTo>
                  <a:close/>
                </a:path>
              </a:pathLst>
            </a:custGeom>
            <a:solidFill>
              <a:srgbClr val="F1F1F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14">
              <a:extLst>
                <a:ext uri="{FF2B5EF4-FFF2-40B4-BE49-F238E27FC236}">
                  <a16:creationId xmlns:a16="http://schemas.microsoft.com/office/drawing/2014/main" id="{46ED1E81-918D-4C69-A840-BF1AAE069D66}"/>
                </a:ext>
              </a:extLst>
            </p:cNvPr>
            <p:cNvSpPr/>
            <p:nvPr/>
          </p:nvSpPr>
          <p:spPr>
            <a:xfrm>
              <a:off x="2981609" y="3811259"/>
              <a:ext cx="168087" cy="1514700"/>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5">
              <a:extLst>
                <a:ext uri="{FF2B5EF4-FFF2-40B4-BE49-F238E27FC236}">
                  <a16:creationId xmlns:a16="http://schemas.microsoft.com/office/drawing/2014/main" id="{10D5FFF8-6754-413F-9457-501CE94865D1}"/>
                </a:ext>
              </a:extLst>
            </p:cNvPr>
            <p:cNvSpPr/>
            <p:nvPr/>
          </p:nvSpPr>
          <p:spPr>
            <a:xfrm>
              <a:off x="3149821" y="3811259"/>
              <a:ext cx="168087" cy="1514700"/>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6">
              <a:extLst>
                <a:ext uri="{FF2B5EF4-FFF2-40B4-BE49-F238E27FC236}">
                  <a16:creationId xmlns:a16="http://schemas.microsoft.com/office/drawing/2014/main" id="{7F1CC287-13CA-4FB0-A3D1-791B5E05809C}"/>
                </a:ext>
              </a:extLst>
            </p:cNvPr>
            <p:cNvSpPr/>
            <p:nvPr/>
          </p:nvSpPr>
          <p:spPr>
            <a:xfrm>
              <a:off x="2981609" y="3811259"/>
              <a:ext cx="168087" cy="1514700"/>
            </a:xfrm>
            <a:custGeom>
              <a:avLst/>
              <a:gdLst/>
              <a:ahLst/>
              <a:cxnLst>
                <a:cxn ang="0">
                  <a:pos x="wd2" y="hd2"/>
                </a:cxn>
                <a:cxn ang="5400000">
                  <a:pos x="wd2" y="hd2"/>
                </a:cxn>
                <a:cxn ang="10800000">
                  <a:pos x="wd2" y="hd2"/>
                </a:cxn>
                <a:cxn ang="16200000">
                  <a:pos x="wd2" y="hd2"/>
                </a:cxn>
              </a:cxnLst>
              <a:rect l="0" t="0" r="r" b="b"/>
              <a:pathLst>
                <a:path w="21600" h="21600" extrusionOk="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7">
              <a:extLst>
                <a:ext uri="{FF2B5EF4-FFF2-40B4-BE49-F238E27FC236}">
                  <a16:creationId xmlns:a16="http://schemas.microsoft.com/office/drawing/2014/main" id="{40F5D4F2-DBE8-4D3C-B747-D222F4E68B03}"/>
                </a:ext>
              </a:extLst>
            </p:cNvPr>
            <p:cNvSpPr/>
            <p:nvPr/>
          </p:nvSpPr>
          <p:spPr>
            <a:xfrm>
              <a:off x="3149821" y="3811259"/>
              <a:ext cx="168087" cy="1514700"/>
            </a:xfrm>
            <a:custGeom>
              <a:avLst/>
              <a:gdLst/>
              <a:ahLst/>
              <a:cxnLst>
                <a:cxn ang="0">
                  <a:pos x="wd2" y="hd2"/>
                </a:cxn>
                <a:cxn ang="5400000">
                  <a:pos x="wd2" y="hd2"/>
                </a:cxn>
                <a:cxn ang="10800000">
                  <a:pos x="wd2" y="hd2"/>
                </a:cxn>
                <a:cxn ang="16200000">
                  <a:pos x="wd2" y="hd2"/>
                </a:cxn>
              </a:cxnLst>
              <a:rect l="0" t="0" r="r" b="b"/>
              <a:pathLst>
                <a:path w="21600" h="21600" extrusionOk="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18">
              <a:extLst>
                <a:ext uri="{FF2B5EF4-FFF2-40B4-BE49-F238E27FC236}">
                  <a16:creationId xmlns:a16="http://schemas.microsoft.com/office/drawing/2014/main" id="{C4206475-6E1B-4A12-9174-F8AB54CAC39D}"/>
                </a:ext>
              </a:extLst>
            </p:cNvPr>
            <p:cNvSpPr/>
            <p:nvPr/>
          </p:nvSpPr>
          <p:spPr>
            <a:xfrm>
              <a:off x="2418090" y="3592578"/>
              <a:ext cx="730723" cy="555736"/>
            </a:xfrm>
            <a:custGeom>
              <a:avLst/>
              <a:gdLst/>
              <a:ahLst/>
              <a:cxnLst>
                <a:cxn ang="0">
                  <a:pos x="wd2" y="hd2"/>
                </a:cxn>
                <a:cxn ang="5400000">
                  <a:pos x="wd2" y="hd2"/>
                </a:cxn>
                <a:cxn ang="10800000">
                  <a:pos x="wd2" y="hd2"/>
                </a:cxn>
                <a:cxn ang="16200000">
                  <a:pos x="wd2" y="hd2"/>
                </a:cxn>
              </a:cxnLst>
              <a:rect l="0" t="0" r="r" b="b"/>
              <a:pathLst>
                <a:path w="21600" h="21600" extrusionOk="0">
                  <a:moveTo>
                    <a:pt x="21600" y="8365"/>
                  </a:moveTo>
                  <a:lnTo>
                    <a:pt x="5324" y="0"/>
                  </a:lnTo>
                  <a:lnTo>
                    <a:pt x="0" y="4869"/>
                  </a:lnTo>
                  <a:lnTo>
                    <a:pt x="6843" y="21600"/>
                  </a:lnTo>
                  <a:cubicBezTo>
                    <a:pt x="6843" y="21600"/>
                    <a:pt x="21600" y="8365"/>
                    <a:pt x="21600" y="8365"/>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19">
              <a:extLst>
                <a:ext uri="{FF2B5EF4-FFF2-40B4-BE49-F238E27FC236}">
                  <a16:creationId xmlns:a16="http://schemas.microsoft.com/office/drawing/2014/main" id="{3DBC7C1D-B73F-432C-B67C-4FE3801B37C3}"/>
                </a:ext>
              </a:extLst>
            </p:cNvPr>
            <p:cNvSpPr/>
            <p:nvPr/>
          </p:nvSpPr>
          <p:spPr>
            <a:xfrm>
              <a:off x="3149821" y="3592578"/>
              <a:ext cx="730723" cy="533246"/>
            </a:xfrm>
            <a:custGeom>
              <a:avLst/>
              <a:gdLst/>
              <a:ahLst/>
              <a:cxnLst>
                <a:cxn ang="0">
                  <a:pos x="wd2" y="hd2"/>
                </a:cxn>
                <a:cxn ang="5400000">
                  <a:pos x="wd2" y="hd2"/>
                </a:cxn>
                <a:cxn ang="10800000">
                  <a:pos x="wd2" y="hd2"/>
                </a:cxn>
                <a:cxn ang="16200000">
                  <a:pos x="wd2" y="hd2"/>
                </a:cxn>
              </a:cxnLst>
              <a:rect l="0" t="0" r="r" b="b"/>
              <a:pathLst>
                <a:path w="21600" h="21600" extrusionOk="0">
                  <a:moveTo>
                    <a:pt x="0" y="8718"/>
                  </a:moveTo>
                  <a:lnTo>
                    <a:pt x="16276" y="0"/>
                  </a:lnTo>
                  <a:lnTo>
                    <a:pt x="21600" y="5075"/>
                  </a:lnTo>
                  <a:lnTo>
                    <a:pt x="14774" y="21600"/>
                  </a:lnTo>
                  <a:cubicBezTo>
                    <a:pt x="14774" y="21600"/>
                    <a:pt x="0" y="8718"/>
                    <a:pt x="0" y="8718"/>
                  </a:cubicBezTo>
                  <a:close/>
                </a:path>
              </a:pathLst>
            </a:custGeom>
            <a:solidFill>
              <a:schemeClr val="bg2">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20">
              <a:extLst>
                <a:ext uri="{FF2B5EF4-FFF2-40B4-BE49-F238E27FC236}">
                  <a16:creationId xmlns:a16="http://schemas.microsoft.com/office/drawing/2014/main" id="{41AF4B52-D8F0-4E2F-8413-5D7F9A0AA9F5}"/>
                </a:ext>
              </a:extLst>
            </p:cNvPr>
            <p:cNvSpPr/>
            <p:nvPr/>
          </p:nvSpPr>
          <p:spPr>
            <a:xfrm>
              <a:off x="1459271" y="3718739"/>
              <a:ext cx="3376157" cy="2102655"/>
            </a:xfrm>
            <a:custGeom>
              <a:avLst/>
              <a:gdLst/>
              <a:ahLst/>
              <a:cxnLst>
                <a:cxn ang="0">
                  <a:pos x="wd2" y="hd2"/>
                </a:cxn>
                <a:cxn ang="5400000">
                  <a:pos x="wd2" y="hd2"/>
                </a:cxn>
                <a:cxn ang="10800000">
                  <a:pos x="wd2" y="hd2"/>
                </a:cxn>
                <a:cxn ang="16200000">
                  <a:pos x="wd2" y="hd2"/>
                </a:cxn>
              </a:cxnLst>
              <a:rect l="0" t="0" r="r" b="b"/>
              <a:pathLst>
                <a:path w="21600" h="21600" extrusionOk="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chemeClr val="accent2">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40" name="Shape 21">
              <a:extLst>
                <a:ext uri="{FF2B5EF4-FFF2-40B4-BE49-F238E27FC236}">
                  <a16:creationId xmlns:a16="http://schemas.microsoft.com/office/drawing/2014/main" id="{BF2E6489-FF4B-454A-93CD-ACBD14442313}"/>
                </a:ext>
              </a:extLst>
            </p:cNvPr>
            <p:cNvSpPr/>
            <p:nvPr/>
          </p:nvSpPr>
          <p:spPr>
            <a:xfrm>
              <a:off x="2367625" y="3718739"/>
              <a:ext cx="780229" cy="1548997"/>
            </a:xfrm>
            <a:custGeom>
              <a:avLst/>
              <a:gdLst/>
              <a:ahLst/>
              <a:cxnLst>
                <a:cxn ang="0">
                  <a:pos x="wd2" y="hd2"/>
                </a:cxn>
                <a:cxn ang="5400000">
                  <a:pos x="wd2" y="hd2"/>
                </a:cxn>
                <a:cxn ang="10800000">
                  <a:pos x="wd2" y="hd2"/>
                </a:cxn>
                <a:cxn ang="16200000">
                  <a:pos x="wd2" y="hd2"/>
                </a:cxn>
              </a:cxnLst>
              <a:rect l="0" t="0" r="r" b="b"/>
              <a:pathLst>
                <a:path w="21600" h="21600" extrusionOk="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22">
              <a:extLst>
                <a:ext uri="{FF2B5EF4-FFF2-40B4-BE49-F238E27FC236}">
                  <a16:creationId xmlns:a16="http://schemas.microsoft.com/office/drawing/2014/main" id="{9B2652E8-96A1-4599-AD3B-B77A2288814E}"/>
                </a:ext>
              </a:extLst>
            </p:cNvPr>
            <p:cNvSpPr/>
            <p:nvPr/>
          </p:nvSpPr>
          <p:spPr>
            <a:xfrm>
              <a:off x="3149821" y="3718739"/>
              <a:ext cx="780229" cy="1548997"/>
            </a:xfrm>
            <a:custGeom>
              <a:avLst/>
              <a:gdLst/>
              <a:ahLst/>
              <a:cxnLst>
                <a:cxn ang="0">
                  <a:pos x="wd2" y="hd2"/>
                </a:cxn>
                <a:cxn ang="5400000">
                  <a:pos x="wd2" y="hd2"/>
                </a:cxn>
                <a:cxn ang="10800000">
                  <a:pos x="wd2" y="hd2"/>
                </a:cxn>
                <a:cxn ang="16200000">
                  <a:pos x="wd2" y="hd2"/>
                </a:cxn>
              </a:cxnLst>
              <a:rect l="0" t="0" r="r" b="b"/>
              <a:pathLst>
                <a:path w="21600" h="21600" extrusionOk="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chemeClr val="accent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23">
              <a:extLst>
                <a:ext uri="{FF2B5EF4-FFF2-40B4-BE49-F238E27FC236}">
                  <a16:creationId xmlns:a16="http://schemas.microsoft.com/office/drawing/2014/main" id="{F92450A8-78C3-4260-B5CC-8F256C980BC6}"/>
                </a:ext>
              </a:extLst>
            </p:cNvPr>
            <p:cNvSpPr/>
            <p:nvPr/>
          </p:nvSpPr>
          <p:spPr>
            <a:xfrm>
              <a:off x="3654461" y="4812128"/>
              <a:ext cx="493343" cy="273037"/>
            </a:xfrm>
            <a:custGeom>
              <a:avLst/>
              <a:gdLst/>
              <a:ahLst/>
              <a:cxnLst>
                <a:cxn ang="0">
                  <a:pos x="wd2" y="hd2"/>
                </a:cxn>
                <a:cxn ang="5400000">
                  <a:pos x="wd2" y="hd2"/>
                </a:cxn>
                <a:cxn ang="10800000">
                  <a:pos x="wd2" y="hd2"/>
                </a:cxn>
                <a:cxn ang="16200000">
                  <a:pos x="wd2" y="hd2"/>
                </a:cxn>
              </a:cxnLst>
              <a:rect l="0" t="0" r="r" b="b"/>
              <a:pathLst>
                <a:path w="21600" h="21600" extrusionOk="0">
                  <a:moveTo>
                    <a:pt x="98" y="0"/>
                  </a:moveTo>
                  <a:cubicBezTo>
                    <a:pt x="36" y="430"/>
                    <a:pt x="0" y="877"/>
                    <a:pt x="0" y="1341"/>
                  </a:cubicBezTo>
                  <a:lnTo>
                    <a:pt x="0" y="19961"/>
                  </a:lnTo>
                  <a:cubicBezTo>
                    <a:pt x="0" y="20863"/>
                    <a:pt x="408" y="21600"/>
                    <a:pt x="907" y="21600"/>
                  </a:cubicBezTo>
                  <a:lnTo>
                    <a:pt x="20693" y="21600"/>
                  </a:lnTo>
                  <a:cubicBezTo>
                    <a:pt x="21192" y="21600"/>
                    <a:pt x="21600" y="20862"/>
                    <a:pt x="21600" y="19961"/>
                  </a:cubicBezTo>
                  <a:lnTo>
                    <a:pt x="21600" y="1043"/>
                  </a:lnTo>
                  <a:cubicBezTo>
                    <a:pt x="21600" y="685"/>
                    <a:pt x="21579" y="337"/>
                    <a:pt x="21539" y="0"/>
                  </a:cubicBezTo>
                  <a:cubicBezTo>
                    <a:pt x="21539" y="0"/>
                    <a:pt x="98" y="0"/>
                    <a:pt x="98" y="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24">
              <a:extLst>
                <a:ext uri="{FF2B5EF4-FFF2-40B4-BE49-F238E27FC236}">
                  <a16:creationId xmlns:a16="http://schemas.microsoft.com/office/drawing/2014/main" id="{E7368CD6-C0D1-4133-AA6A-AB6A1270C93B}"/>
                </a:ext>
              </a:extLst>
            </p:cNvPr>
            <p:cNvSpPr/>
            <p:nvPr/>
          </p:nvSpPr>
          <p:spPr>
            <a:xfrm>
              <a:off x="3702407" y="4864557"/>
              <a:ext cx="126161" cy="13180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25">
              <a:extLst>
                <a:ext uri="{FF2B5EF4-FFF2-40B4-BE49-F238E27FC236}">
                  <a16:creationId xmlns:a16="http://schemas.microsoft.com/office/drawing/2014/main" id="{6ED3E800-7679-4963-B67C-26EC09538668}"/>
                </a:ext>
              </a:extLst>
            </p:cNvPr>
            <p:cNvSpPr/>
            <p:nvPr/>
          </p:nvSpPr>
          <p:spPr>
            <a:xfrm>
              <a:off x="3864732" y="4744846"/>
              <a:ext cx="62845" cy="9980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60" y="0"/>
                    <a:pt x="0" y="3060"/>
                    <a:pt x="0" y="6800"/>
                  </a:cubicBezTo>
                  <a:lnTo>
                    <a:pt x="0" y="14799"/>
                  </a:lnTo>
                  <a:cubicBezTo>
                    <a:pt x="0" y="18540"/>
                    <a:pt x="4860" y="21600"/>
                    <a:pt x="10801" y="21600"/>
                  </a:cubicBezTo>
                  <a:cubicBezTo>
                    <a:pt x="16740" y="21600"/>
                    <a:pt x="21600" y="18540"/>
                    <a:pt x="21600" y="14799"/>
                  </a:cubicBezTo>
                  <a:lnTo>
                    <a:pt x="21600" y="6800"/>
                  </a:lnTo>
                  <a:cubicBezTo>
                    <a:pt x="21600" y="3060"/>
                    <a:pt x="16740" y="0"/>
                    <a:pt x="10801" y="0"/>
                  </a:cubicBezTo>
                  <a:close/>
                </a:path>
              </a:pathLst>
            </a:custGeom>
            <a:solidFill>
              <a:schemeClr val="bg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26">
              <a:extLst>
                <a:ext uri="{FF2B5EF4-FFF2-40B4-BE49-F238E27FC236}">
                  <a16:creationId xmlns:a16="http://schemas.microsoft.com/office/drawing/2014/main" id="{DE201078-A581-4D21-A952-E8D01962E530}"/>
                </a:ext>
              </a:extLst>
            </p:cNvPr>
            <p:cNvSpPr/>
            <p:nvPr/>
          </p:nvSpPr>
          <p:spPr>
            <a:xfrm>
              <a:off x="3158231" y="5569094"/>
              <a:ext cx="106461" cy="10646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01010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7">
              <a:extLst>
                <a:ext uri="{FF2B5EF4-FFF2-40B4-BE49-F238E27FC236}">
                  <a16:creationId xmlns:a16="http://schemas.microsoft.com/office/drawing/2014/main" id="{2400DF3D-6645-432C-8E3C-3CC00D47FA0C}"/>
                </a:ext>
              </a:extLst>
            </p:cNvPr>
            <p:cNvSpPr/>
            <p:nvPr/>
          </p:nvSpPr>
          <p:spPr>
            <a:xfrm>
              <a:off x="2333980" y="1414209"/>
              <a:ext cx="823250" cy="889822"/>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28">
              <a:extLst>
                <a:ext uri="{FF2B5EF4-FFF2-40B4-BE49-F238E27FC236}">
                  <a16:creationId xmlns:a16="http://schemas.microsoft.com/office/drawing/2014/main" id="{E2138BC7-61DB-4AB3-B3E8-CD07864CED6C}"/>
                </a:ext>
              </a:extLst>
            </p:cNvPr>
            <p:cNvSpPr/>
            <p:nvPr/>
          </p:nvSpPr>
          <p:spPr>
            <a:xfrm>
              <a:off x="3158231" y="1414209"/>
              <a:ext cx="823250" cy="889822"/>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29">
              <a:extLst>
                <a:ext uri="{FF2B5EF4-FFF2-40B4-BE49-F238E27FC236}">
                  <a16:creationId xmlns:a16="http://schemas.microsoft.com/office/drawing/2014/main" id="{1AF8BD50-C980-4D1A-966D-BF6804E4E2C9}"/>
                </a:ext>
              </a:extLst>
            </p:cNvPr>
            <p:cNvSpPr/>
            <p:nvPr/>
          </p:nvSpPr>
          <p:spPr>
            <a:xfrm>
              <a:off x="2333980" y="1414209"/>
              <a:ext cx="823250" cy="889822"/>
            </a:xfrm>
            <a:custGeom>
              <a:avLst/>
              <a:gdLst/>
              <a:ahLst/>
              <a:cxnLst>
                <a:cxn ang="0">
                  <a:pos x="wd2" y="hd2"/>
                </a:cxn>
                <a:cxn ang="5400000">
                  <a:pos x="wd2" y="hd2"/>
                </a:cxn>
                <a:cxn ang="10800000">
                  <a:pos x="wd2" y="hd2"/>
                </a:cxn>
                <a:cxn ang="16200000">
                  <a:pos x="wd2" y="hd2"/>
                </a:cxn>
              </a:cxnLst>
              <a:rect l="0" t="0" r="r" b="b"/>
              <a:pathLst>
                <a:path w="21600" h="21600" extrusionOk="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30">
              <a:extLst>
                <a:ext uri="{FF2B5EF4-FFF2-40B4-BE49-F238E27FC236}">
                  <a16:creationId xmlns:a16="http://schemas.microsoft.com/office/drawing/2014/main" id="{0BEAB275-86B8-4213-8206-F31CEFE55F00}"/>
                </a:ext>
              </a:extLst>
            </p:cNvPr>
            <p:cNvSpPr/>
            <p:nvPr/>
          </p:nvSpPr>
          <p:spPr>
            <a:xfrm>
              <a:off x="3158231" y="1414209"/>
              <a:ext cx="823250" cy="889822"/>
            </a:xfrm>
            <a:custGeom>
              <a:avLst/>
              <a:gdLst/>
              <a:ahLst/>
              <a:cxnLst>
                <a:cxn ang="0">
                  <a:pos x="wd2" y="hd2"/>
                </a:cxn>
                <a:cxn ang="5400000">
                  <a:pos x="wd2" y="hd2"/>
                </a:cxn>
                <a:cxn ang="10800000">
                  <a:pos x="wd2" y="hd2"/>
                </a:cxn>
                <a:cxn ang="16200000">
                  <a:pos x="wd2" y="hd2"/>
                </a:cxn>
              </a:cxnLst>
              <a:rect l="0" t="0" r="r" b="b"/>
              <a:pathLst>
                <a:path w="21600" h="21600" extrusionOk="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31">
              <a:extLst>
                <a:ext uri="{FF2B5EF4-FFF2-40B4-BE49-F238E27FC236}">
                  <a16:creationId xmlns:a16="http://schemas.microsoft.com/office/drawing/2014/main" id="{BB05E01A-C8F5-476C-9417-076E70725CAC}"/>
                </a:ext>
              </a:extLst>
            </p:cNvPr>
            <p:cNvSpPr/>
            <p:nvPr/>
          </p:nvSpPr>
          <p:spPr>
            <a:xfrm>
              <a:off x="2308750" y="2272101"/>
              <a:ext cx="1675550" cy="6217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rgbClr val="FCE169"/>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32">
              <a:extLst>
                <a:ext uri="{FF2B5EF4-FFF2-40B4-BE49-F238E27FC236}">
                  <a16:creationId xmlns:a16="http://schemas.microsoft.com/office/drawing/2014/main" id="{FD30C96C-23C2-43AE-8D40-84BF2373E7C3}"/>
                </a:ext>
              </a:extLst>
            </p:cNvPr>
            <p:cNvSpPr/>
            <p:nvPr/>
          </p:nvSpPr>
          <p:spPr>
            <a:xfrm>
              <a:off x="2308750" y="2330973"/>
              <a:ext cx="1675550" cy="621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7C21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33">
              <a:extLst>
                <a:ext uri="{FF2B5EF4-FFF2-40B4-BE49-F238E27FC236}">
                  <a16:creationId xmlns:a16="http://schemas.microsoft.com/office/drawing/2014/main" id="{013DF195-CA48-4ED8-B89A-A63648C457FC}"/>
                </a:ext>
              </a:extLst>
            </p:cNvPr>
            <p:cNvSpPr/>
            <p:nvPr/>
          </p:nvSpPr>
          <p:spPr>
            <a:xfrm>
              <a:off x="2308750" y="2272101"/>
              <a:ext cx="1675550" cy="6217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34">
              <a:extLst>
                <a:ext uri="{FF2B5EF4-FFF2-40B4-BE49-F238E27FC236}">
                  <a16:creationId xmlns:a16="http://schemas.microsoft.com/office/drawing/2014/main" id="{A42A6C8A-4E20-4C7E-B42F-D9E779F79A34}"/>
                </a:ext>
              </a:extLst>
            </p:cNvPr>
            <p:cNvSpPr/>
            <p:nvPr/>
          </p:nvSpPr>
          <p:spPr>
            <a:xfrm>
              <a:off x="2308750" y="2330973"/>
              <a:ext cx="1675550" cy="621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Freeform 208">
              <a:extLst>
                <a:ext uri="{FF2B5EF4-FFF2-40B4-BE49-F238E27FC236}">
                  <a16:creationId xmlns:a16="http://schemas.microsoft.com/office/drawing/2014/main" id="{CD3BF484-3048-476D-82FF-3824E84C51BC}"/>
                </a:ext>
              </a:extLst>
            </p:cNvPr>
            <p:cNvSpPr/>
            <p:nvPr/>
          </p:nvSpPr>
          <p:spPr>
            <a:xfrm>
              <a:off x="2813390" y="2692635"/>
              <a:ext cx="666163" cy="566380"/>
            </a:xfrm>
            <a:custGeom>
              <a:avLst/>
              <a:gdLst>
                <a:gd name="connsiteX0" fmla="*/ 142997 w 203880"/>
                <a:gd name="connsiteY0" fmla="*/ 147357 h 173341"/>
                <a:gd name="connsiteX1" fmla="*/ 144653 w 203880"/>
                <a:gd name="connsiteY1" fmla="*/ 155784 h 173341"/>
                <a:gd name="connsiteX2" fmla="*/ 60918 w 203880"/>
                <a:gd name="connsiteY2" fmla="*/ 148396 h 173341"/>
                <a:gd name="connsiteX3" fmla="*/ 142997 w 203880"/>
                <a:gd name="connsiteY3" fmla="*/ 147357 h 173341"/>
                <a:gd name="connsiteX4" fmla="*/ 174015 w 203880"/>
                <a:gd name="connsiteY4" fmla="*/ 0 h 173341"/>
                <a:gd name="connsiteX5" fmla="*/ 203880 w 203880"/>
                <a:gd name="connsiteY5" fmla="*/ 29865 h 173341"/>
                <a:gd name="connsiteX6" fmla="*/ 174015 w 203880"/>
                <a:gd name="connsiteY6" fmla="*/ 59730 h 173341"/>
                <a:gd name="connsiteX7" fmla="*/ 144150 w 203880"/>
                <a:gd name="connsiteY7" fmla="*/ 29865 h 173341"/>
                <a:gd name="connsiteX8" fmla="*/ 174015 w 203880"/>
                <a:gd name="connsiteY8" fmla="*/ 0 h 173341"/>
                <a:gd name="connsiteX9" fmla="*/ 29865 w 203880"/>
                <a:gd name="connsiteY9" fmla="*/ 0 h 173341"/>
                <a:gd name="connsiteX10" fmla="*/ 59730 w 203880"/>
                <a:gd name="connsiteY10" fmla="*/ 29865 h 173341"/>
                <a:gd name="connsiteX11" fmla="*/ 29865 w 203880"/>
                <a:gd name="connsiteY11" fmla="*/ 59730 h 173341"/>
                <a:gd name="connsiteX12" fmla="*/ 0 w 203880"/>
                <a:gd name="connsiteY12" fmla="*/ 29865 h 173341"/>
                <a:gd name="connsiteX13" fmla="*/ 29865 w 203880"/>
                <a:gd name="connsiteY13" fmla="*/ 0 h 17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880" h="173341">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chemeClr val="accent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3" name="Picture Placeholder 2">
            <a:extLst>
              <a:ext uri="{FF2B5EF4-FFF2-40B4-BE49-F238E27FC236}">
                <a16:creationId xmlns:a16="http://schemas.microsoft.com/office/drawing/2014/main" id="{1D7B1523-1007-491C-9FF1-24E66441B91E}"/>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grpSp>
        <p:nvGrpSpPr>
          <p:cNvPr id="2" name="Group 1">
            <a:extLst>
              <a:ext uri="{FF2B5EF4-FFF2-40B4-BE49-F238E27FC236}">
                <a16:creationId xmlns:a16="http://schemas.microsoft.com/office/drawing/2014/main" id="{C8238B4D-0C63-48C5-A109-01C834B0C021}"/>
              </a:ext>
            </a:extLst>
          </p:cNvPr>
          <p:cNvGrpSpPr/>
          <p:nvPr/>
        </p:nvGrpSpPr>
        <p:grpSpPr>
          <a:xfrm>
            <a:off x="774552" y="1888256"/>
            <a:ext cx="2081123" cy="4040972"/>
            <a:chOff x="5562730" y="1786339"/>
            <a:chExt cx="2081123" cy="4040972"/>
          </a:xfrm>
        </p:grpSpPr>
        <p:sp>
          <p:nvSpPr>
            <p:cNvPr id="31" name="TextBox 30">
              <a:extLst>
                <a:ext uri="{FF2B5EF4-FFF2-40B4-BE49-F238E27FC236}">
                  <a16:creationId xmlns:a16="http://schemas.microsoft.com/office/drawing/2014/main" id="{6BB00E58-C3DB-402C-A407-0B6173CB34BE}"/>
                </a:ext>
              </a:extLst>
            </p:cNvPr>
            <p:cNvSpPr txBox="1"/>
            <p:nvPr/>
          </p:nvSpPr>
          <p:spPr>
            <a:xfrm>
              <a:off x="5631543" y="1786339"/>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sp>
          <p:nvSpPr>
            <p:cNvPr id="36" name="Rectangle 9">
              <a:extLst>
                <a:ext uri="{FF2B5EF4-FFF2-40B4-BE49-F238E27FC236}">
                  <a16:creationId xmlns:a16="http://schemas.microsoft.com/office/drawing/2014/main" id="{6A959279-A2F4-4B5D-8247-81823E07FF0D}"/>
                </a:ext>
              </a:extLst>
            </p:cNvPr>
            <p:cNvSpPr>
              <a:spLocks/>
            </p:cNvSpPr>
            <p:nvPr/>
          </p:nvSpPr>
          <p:spPr bwMode="auto">
            <a:xfrm>
              <a:off x="5652017" y="516626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7" name="TextBox 36">
              <a:extLst>
                <a:ext uri="{FF2B5EF4-FFF2-40B4-BE49-F238E27FC236}">
                  <a16:creationId xmlns:a16="http://schemas.microsoft.com/office/drawing/2014/main" id="{F9754ACF-3BE4-4FDE-B26D-A3B8C5DA81F7}"/>
                </a:ext>
              </a:extLst>
            </p:cNvPr>
            <p:cNvSpPr txBox="1"/>
            <p:nvPr/>
          </p:nvSpPr>
          <p:spPr>
            <a:xfrm>
              <a:off x="5562730" y="4626821"/>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15%</a:t>
              </a:r>
            </a:p>
          </p:txBody>
        </p:sp>
        <p:sp>
          <p:nvSpPr>
            <p:cNvPr id="34" name="Rectangle 9">
              <a:extLst>
                <a:ext uri="{FF2B5EF4-FFF2-40B4-BE49-F238E27FC236}">
                  <a16:creationId xmlns:a16="http://schemas.microsoft.com/office/drawing/2014/main" id="{941825ED-42C1-431C-A3D3-4D122D7C98D7}"/>
                </a:ext>
              </a:extLst>
            </p:cNvPr>
            <p:cNvSpPr>
              <a:spLocks/>
            </p:cNvSpPr>
            <p:nvPr/>
          </p:nvSpPr>
          <p:spPr bwMode="auto">
            <a:xfrm>
              <a:off x="5652017" y="376825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5" name="TextBox 34">
              <a:extLst>
                <a:ext uri="{FF2B5EF4-FFF2-40B4-BE49-F238E27FC236}">
                  <a16:creationId xmlns:a16="http://schemas.microsoft.com/office/drawing/2014/main" id="{E5E7E697-EA72-45CC-8F23-7AE60E49B3B3}"/>
                </a:ext>
              </a:extLst>
            </p:cNvPr>
            <p:cNvSpPr txBox="1"/>
            <p:nvPr/>
          </p:nvSpPr>
          <p:spPr>
            <a:xfrm>
              <a:off x="5562730" y="3206580"/>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20%</a:t>
              </a:r>
            </a:p>
          </p:txBody>
        </p:sp>
        <p:sp>
          <p:nvSpPr>
            <p:cNvPr id="38" name="Rectangle 9">
              <a:extLst>
                <a:ext uri="{FF2B5EF4-FFF2-40B4-BE49-F238E27FC236}">
                  <a16:creationId xmlns:a16="http://schemas.microsoft.com/office/drawing/2014/main" id="{9A9D2BE5-7418-4AB6-A999-D82A3406A692}"/>
                </a:ext>
              </a:extLst>
            </p:cNvPr>
            <p:cNvSpPr>
              <a:spLocks/>
            </p:cNvSpPr>
            <p:nvPr/>
          </p:nvSpPr>
          <p:spPr bwMode="auto">
            <a:xfrm>
              <a:off x="5652017" y="237023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3" name="Group 2">
            <a:extLst>
              <a:ext uri="{FF2B5EF4-FFF2-40B4-BE49-F238E27FC236}">
                <a16:creationId xmlns:a16="http://schemas.microsoft.com/office/drawing/2014/main" id="{7329C6FC-76D2-463F-B418-8BF6A5AA1D35}"/>
              </a:ext>
            </a:extLst>
          </p:cNvPr>
          <p:cNvGrpSpPr/>
          <p:nvPr/>
        </p:nvGrpSpPr>
        <p:grpSpPr>
          <a:xfrm>
            <a:off x="2917229" y="2242918"/>
            <a:ext cx="5076223" cy="3781364"/>
            <a:chOff x="4762799" y="1965043"/>
            <a:chExt cx="4625592" cy="3445681"/>
          </a:xfrm>
        </p:grpSpPr>
        <p:sp>
          <p:nvSpPr>
            <p:cNvPr id="62" name="Shape 6">
              <a:extLst>
                <a:ext uri="{FF2B5EF4-FFF2-40B4-BE49-F238E27FC236}">
                  <a16:creationId xmlns:a16="http://schemas.microsoft.com/office/drawing/2014/main" id="{1DC32788-2BC1-4086-BA2A-22258EE89F27}"/>
                </a:ext>
              </a:extLst>
            </p:cNvPr>
            <p:cNvSpPr/>
            <p:nvPr/>
          </p:nvSpPr>
          <p:spPr>
            <a:xfrm>
              <a:off x="5117934" y="1965043"/>
              <a:ext cx="3610581" cy="2956828"/>
            </a:xfrm>
            <a:custGeom>
              <a:avLst/>
              <a:gdLst/>
              <a:ahLst/>
              <a:cxnLst>
                <a:cxn ang="0">
                  <a:pos x="wd2" y="hd2"/>
                </a:cxn>
                <a:cxn ang="5400000">
                  <a:pos x="wd2" y="hd2"/>
                </a:cxn>
                <a:cxn ang="10800000">
                  <a:pos x="wd2" y="hd2"/>
                </a:cxn>
                <a:cxn ang="16200000">
                  <a:pos x="wd2" y="hd2"/>
                </a:cxn>
              </a:cxnLst>
              <a:rect l="0" t="0" r="r" b="b"/>
              <a:pathLst>
                <a:path w="21600" h="21600" extrusionOk="0">
                  <a:moveTo>
                    <a:pt x="13373" y="19685"/>
                  </a:moveTo>
                  <a:lnTo>
                    <a:pt x="20598" y="19685"/>
                  </a:lnTo>
                  <a:cubicBezTo>
                    <a:pt x="21149" y="19685"/>
                    <a:pt x="21600" y="19134"/>
                    <a:pt x="21600" y="18461"/>
                  </a:cubicBezTo>
                  <a:lnTo>
                    <a:pt x="21600" y="1224"/>
                  </a:lnTo>
                  <a:cubicBezTo>
                    <a:pt x="21600" y="551"/>
                    <a:pt x="21149" y="0"/>
                    <a:pt x="20598" y="0"/>
                  </a:cubicBezTo>
                  <a:lnTo>
                    <a:pt x="1002" y="0"/>
                  </a:lnTo>
                  <a:cubicBezTo>
                    <a:pt x="451" y="0"/>
                    <a:pt x="0" y="551"/>
                    <a:pt x="0" y="1224"/>
                  </a:cubicBezTo>
                  <a:lnTo>
                    <a:pt x="0" y="18461"/>
                  </a:lnTo>
                  <a:cubicBezTo>
                    <a:pt x="0" y="19134"/>
                    <a:pt x="451" y="19685"/>
                    <a:pt x="1002" y="19685"/>
                  </a:cubicBezTo>
                  <a:lnTo>
                    <a:pt x="8227" y="19685"/>
                  </a:lnTo>
                  <a:lnTo>
                    <a:pt x="7361" y="21600"/>
                  </a:lnTo>
                  <a:lnTo>
                    <a:pt x="14239" y="21600"/>
                  </a:lnTo>
                  <a:cubicBezTo>
                    <a:pt x="14239" y="21600"/>
                    <a:pt x="13373" y="19685"/>
                    <a:pt x="13373" y="19685"/>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3" name="Shape 7">
              <a:extLst>
                <a:ext uri="{FF2B5EF4-FFF2-40B4-BE49-F238E27FC236}">
                  <a16:creationId xmlns:a16="http://schemas.microsoft.com/office/drawing/2014/main" id="{D94C27C1-8ABB-49AC-B6DC-784F513545B9}"/>
                </a:ext>
              </a:extLst>
            </p:cNvPr>
            <p:cNvSpPr/>
            <p:nvPr/>
          </p:nvSpPr>
          <p:spPr>
            <a:xfrm>
              <a:off x="4828029" y="5045293"/>
              <a:ext cx="4176076" cy="1239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877"/>
                    <a:pt x="21392" y="21600"/>
                    <a:pt x="21139" y="21600"/>
                  </a:cubicBezTo>
                  <a:lnTo>
                    <a:pt x="461" y="21600"/>
                  </a:lnTo>
                  <a:cubicBezTo>
                    <a:pt x="207" y="21600"/>
                    <a:pt x="0" y="11877"/>
                    <a:pt x="0" y="0"/>
                  </a:cubicBezTo>
                  <a:cubicBezTo>
                    <a:pt x="0" y="0"/>
                    <a:pt x="21600" y="0"/>
                    <a:pt x="2160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4" name="Shape 8">
              <a:extLst>
                <a:ext uri="{FF2B5EF4-FFF2-40B4-BE49-F238E27FC236}">
                  <a16:creationId xmlns:a16="http://schemas.microsoft.com/office/drawing/2014/main" id="{23A92A2C-E97F-4D35-B7D3-7803E7EF81D8}"/>
                </a:ext>
              </a:extLst>
            </p:cNvPr>
            <p:cNvSpPr/>
            <p:nvPr/>
          </p:nvSpPr>
          <p:spPr>
            <a:xfrm>
              <a:off x="5270135" y="2095501"/>
              <a:ext cx="3305471" cy="224161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5" name="Shape 9">
              <a:extLst>
                <a:ext uri="{FF2B5EF4-FFF2-40B4-BE49-F238E27FC236}">
                  <a16:creationId xmlns:a16="http://schemas.microsoft.com/office/drawing/2014/main" id="{D238A0CB-CD1C-410E-BE92-F0F81736434B}"/>
                </a:ext>
              </a:extLst>
            </p:cNvPr>
            <p:cNvSpPr/>
            <p:nvPr/>
          </p:nvSpPr>
          <p:spPr>
            <a:xfrm>
              <a:off x="6784894" y="3863927"/>
              <a:ext cx="1454003" cy="659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594"/>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6" name="Shape 10">
              <a:extLst>
                <a:ext uri="{FF2B5EF4-FFF2-40B4-BE49-F238E27FC236}">
                  <a16:creationId xmlns:a16="http://schemas.microsoft.com/office/drawing/2014/main" id="{C011EAD8-2E28-4C05-8BA7-B404D0257A77}"/>
                </a:ext>
              </a:extLst>
            </p:cNvPr>
            <p:cNvSpPr/>
            <p:nvPr/>
          </p:nvSpPr>
          <p:spPr>
            <a:xfrm>
              <a:off x="6784894" y="2385406"/>
              <a:ext cx="320531" cy="14087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11">
              <a:extLst>
                <a:ext uri="{FF2B5EF4-FFF2-40B4-BE49-F238E27FC236}">
                  <a16:creationId xmlns:a16="http://schemas.microsoft.com/office/drawing/2014/main" id="{7BC76455-D6C6-4ACE-88C4-794E3DE4753E}"/>
                </a:ext>
              </a:extLst>
            </p:cNvPr>
            <p:cNvSpPr/>
            <p:nvPr/>
          </p:nvSpPr>
          <p:spPr>
            <a:xfrm>
              <a:off x="7154526" y="2921733"/>
              <a:ext cx="320531" cy="8776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12">
              <a:extLst>
                <a:ext uri="{FF2B5EF4-FFF2-40B4-BE49-F238E27FC236}">
                  <a16:creationId xmlns:a16="http://schemas.microsoft.com/office/drawing/2014/main" id="{94A75060-68D0-4B97-8A63-B0DCCEADF197}"/>
                </a:ext>
              </a:extLst>
            </p:cNvPr>
            <p:cNvSpPr/>
            <p:nvPr/>
          </p:nvSpPr>
          <p:spPr>
            <a:xfrm>
              <a:off x="7524156" y="3218885"/>
              <a:ext cx="320531" cy="5804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13">
              <a:extLst>
                <a:ext uri="{FF2B5EF4-FFF2-40B4-BE49-F238E27FC236}">
                  <a16:creationId xmlns:a16="http://schemas.microsoft.com/office/drawing/2014/main" id="{A63F2C0D-E6EA-4150-B748-2C0D49758337}"/>
                </a:ext>
              </a:extLst>
            </p:cNvPr>
            <p:cNvSpPr/>
            <p:nvPr/>
          </p:nvSpPr>
          <p:spPr>
            <a:xfrm>
              <a:off x="7893786" y="2943476"/>
              <a:ext cx="320496" cy="8525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alpha val="1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0" name="Shape 14">
              <a:extLst>
                <a:ext uri="{FF2B5EF4-FFF2-40B4-BE49-F238E27FC236}">
                  <a16:creationId xmlns:a16="http://schemas.microsoft.com/office/drawing/2014/main" id="{AEE537F4-5565-44E8-8CFC-2A12CAB7419D}"/>
                </a:ext>
              </a:extLst>
            </p:cNvPr>
            <p:cNvSpPr/>
            <p:nvPr/>
          </p:nvSpPr>
          <p:spPr>
            <a:xfrm>
              <a:off x="5625269" y="2421646"/>
              <a:ext cx="1573459" cy="1573491"/>
            </a:xfrm>
            <a:custGeom>
              <a:avLst/>
              <a:gdLst/>
              <a:ahLst/>
              <a:cxnLst>
                <a:cxn ang="0">
                  <a:pos x="wd2" y="hd2"/>
                </a:cxn>
                <a:cxn ang="5400000">
                  <a:pos x="wd2" y="hd2"/>
                </a:cxn>
                <a:cxn ang="10800000">
                  <a:pos x="wd2" y="hd2"/>
                </a:cxn>
                <a:cxn ang="16200000">
                  <a:pos x="wd2" y="hd2"/>
                </a:cxn>
              </a:cxnLst>
              <a:rect l="0" t="0" r="r" b="b"/>
              <a:pathLst>
                <a:path w="19429" h="19430" extrusionOk="0">
                  <a:moveTo>
                    <a:pt x="16908" y="3187"/>
                  </a:moveTo>
                  <a:cubicBezTo>
                    <a:pt x="13305" y="-787"/>
                    <a:pt x="7160" y="-1084"/>
                    <a:pt x="3188" y="2520"/>
                  </a:cubicBezTo>
                  <a:cubicBezTo>
                    <a:pt x="-786" y="6125"/>
                    <a:pt x="-1086" y="12269"/>
                    <a:pt x="2519" y="16243"/>
                  </a:cubicBezTo>
                  <a:cubicBezTo>
                    <a:pt x="6124" y="20217"/>
                    <a:pt x="12268" y="20516"/>
                    <a:pt x="16243" y="16910"/>
                  </a:cubicBezTo>
                  <a:cubicBezTo>
                    <a:pt x="20216" y="13305"/>
                    <a:pt x="20514" y="7162"/>
                    <a:pt x="16908" y="3187"/>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1" name="Shape 15">
              <a:extLst>
                <a:ext uri="{FF2B5EF4-FFF2-40B4-BE49-F238E27FC236}">
                  <a16:creationId xmlns:a16="http://schemas.microsoft.com/office/drawing/2014/main" id="{91728991-C672-4A1A-9395-B97EC1FC38CD}"/>
                </a:ext>
              </a:extLst>
            </p:cNvPr>
            <p:cNvSpPr/>
            <p:nvPr/>
          </p:nvSpPr>
          <p:spPr>
            <a:xfrm>
              <a:off x="5625269" y="3218885"/>
              <a:ext cx="559265" cy="2822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82" y="21600"/>
                  </a:lnTo>
                  <a:cubicBezTo>
                    <a:pt x="777" y="14666"/>
                    <a:pt x="53" y="7334"/>
                    <a:pt x="0" y="0"/>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16">
              <a:extLst>
                <a:ext uri="{FF2B5EF4-FFF2-40B4-BE49-F238E27FC236}">
                  <a16:creationId xmlns:a16="http://schemas.microsoft.com/office/drawing/2014/main" id="{34A48343-DB8A-4008-811E-5E4E79731D42}"/>
                </a:ext>
              </a:extLst>
            </p:cNvPr>
            <p:cNvSpPr/>
            <p:nvPr/>
          </p:nvSpPr>
          <p:spPr>
            <a:xfrm>
              <a:off x="5683252" y="3001457"/>
              <a:ext cx="497650" cy="150994"/>
            </a:xfrm>
            <a:custGeom>
              <a:avLst/>
              <a:gdLst/>
              <a:ahLst/>
              <a:cxnLst>
                <a:cxn ang="0">
                  <a:pos x="wd2" y="hd2"/>
                </a:cxn>
                <a:cxn ang="5400000">
                  <a:pos x="wd2" y="hd2"/>
                </a:cxn>
                <a:cxn ang="10800000">
                  <a:pos x="wd2" y="hd2"/>
                </a:cxn>
                <a:cxn ang="16200000">
                  <a:pos x="wd2" y="hd2"/>
                </a:cxn>
              </a:cxnLst>
              <a:rect l="0" t="0" r="r" b="b"/>
              <a:pathLst>
                <a:path w="21011" h="19335" extrusionOk="0">
                  <a:moveTo>
                    <a:pt x="227" y="0"/>
                  </a:moveTo>
                  <a:lnTo>
                    <a:pt x="21011" y="0"/>
                  </a:lnTo>
                  <a:lnTo>
                    <a:pt x="21011" y="18922"/>
                  </a:lnTo>
                  <a:lnTo>
                    <a:pt x="763" y="18922"/>
                  </a:lnTo>
                  <a:cubicBezTo>
                    <a:pt x="-589" y="21600"/>
                    <a:pt x="278" y="10802"/>
                    <a:pt x="227" y="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Shape 17">
              <a:extLst>
                <a:ext uri="{FF2B5EF4-FFF2-40B4-BE49-F238E27FC236}">
                  <a16:creationId xmlns:a16="http://schemas.microsoft.com/office/drawing/2014/main" id="{EEF1B8CC-017A-4604-97FC-8D03DF755175}"/>
                </a:ext>
              </a:extLst>
            </p:cNvPr>
            <p:cNvSpPr/>
            <p:nvPr/>
          </p:nvSpPr>
          <p:spPr>
            <a:xfrm>
              <a:off x="6371779" y="2421646"/>
              <a:ext cx="436187" cy="1573484"/>
            </a:xfrm>
            <a:custGeom>
              <a:avLst/>
              <a:gdLst/>
              <a:ahLst/>
              <a:cxnLst>
                <a:cxn ang="0">
                  <a:pos x="wd2" y="hd2"/>
                </a:cxn>
                <a:cxn ang="5400000">
                  <a:pos x="wd2" y="hd2"/>
                </a:cxn>
                <a:cxn ang="10800000">
                  <a:pos x="wd2" y="hd2"/>
                </a:cxn>
                <a:cxn ang="16200000">
                  <a:pos x="wd2" y="hd2"/>
                </a:cxn>
              </a:cxnLst>
              <a:rect l="0" t="0" r="r" b="b"/>
              <a:pathLst>
                <a:path w="21600" h="21432" extrusionOk="0">
                  <a:moveTo>
                    <a:pt x="21600" y="1478"/>
                  </a:moveTo>
                  <a:lnTo>
                    <a:pt x="21600" y="19952"/>
                  </a:lnTo>
                  <a:cubicBezTo>
                    <a:pt x="14951" y="21031"/>
                    <a:pt x="7426" y="21516"/>
                    <a:pt x="0" y="21420"/>
                  </a:cubicBezTo>
                  <a:lnTo>
                    <a:pt x="0" y="12"/>
                  </a:lnTo>
                  <a:cubicBezTo>
                    <a:pt x="7470" y="-84"/>
                    <a:pt x="15002" y="409"/>
                    <a:pt x="21600" y="1478"/>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18">
              <a:extLst>
                <a:ext uri="{FF2B5EF4-FFF2-40B4-BE49-F238E27FC236}">
                  <a16:creationId xmlns:a16="http://schemas.microsoft.com/office/drawing/2014/main" id="{1661D5F4-690D-4F71-B274-FAA5EF236F63}"/>
                </a:ext>
              </a:extLst>
            </p:cNvPr>
            <p:cNvSpPr/>
            <p:nvPr/>
          </p:nvSpPr>
          <p:spPr>
            <a:xfrm>
              <a:off x="6879114" y="2827513"/>
              <a:ext cx="319405" cy="1011457"/>
            </a:xfrm>
            <a:custGeom>
              <a:avLst/>
              <a:gdLst/>
              <a:ahLst/>
              <a:cxnLst>
                <a:cxn ang="0">
                  <a:pos x="wd2" y="hd2"/>
                </a:cxn>
                <a:cxn ang="5400000">
                  <a:pos x="wd2" y="hd2"/>
                </a:cxn>
                <a:cxn ang="10800000">
                  <a:pos x="wd2" y="hd2"/>
                </a:cxn>
                <a:cxn ang="16200000">
                  <a:pos x="wd2" y="hd2"/>
                </a:cxn>
              </a:cxnLst>
              <a:rect l="0" t="0" r="r" b="b"/>
              <a:pathLst>
                <a:path w="17511" h="21600" extrusionOk="0">
                  <a:moveTo>
                    <a:pt x="0" y="0"/>
                  </a:moveTo>
                  <a:lnTo>
                    <a:pt x="12199" y="0"/>
                  </a:lnTo>
                  <a:cubicBezTo>
                    <a:pt x="21600" y="6660"/>
                    <a:pt x="18444" y="15197"/>
                    <a:pt x="3366" y="20525"/>
                  </a:cubicBezTo>
                  <a:cubicBezTo>
                    <a:pt x="2280" y="20909"/>
                    <a:pt x="1156" y="21267"/>
                    <a:pt x="0" y="21600"/>
                  </a:cubicBezTo>
                  <a:cubicBezTo>
                    <a:pt x="0" y="21600"/>
                    <a:pt x="0" y="0"/>
                    <a:pt x="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19">
              <a:extLst>
                <a:ext uri="{FF2B5EF4-FFF2-40B4-BE49-F238E27FC236}">
                  <a16:creationId xmlns:a16="http://schemas.microsoft.com/office/drawing/2014/main" id="{5E52A723-3466-4BA1-8B46-670B4D48303C}"/>
                </a:ext>
              </a:extLst>
            </p:cNvPr>
            <p:cNvSpPr/>
            <p:nvPr/>
          </p:nvSpPr>
          <p:spPr>
            <a:xfrm>
              <a:off x="4762799" y="3827689"/>
              <a:ext cx="942296" cy="888780"/>
            </a:xfrm>
            <a:custGeom>
              <a:avLst/>
              <a:gdLst/>
              <a:ahLst/>
              <a:cxnLst>
                <a:cxn ang="0">
                  <a:pos x="wd2" y="hd2"/>
                </a:cxn>
                <a:cxn ang="5400000">
                  <a:pos x="wd2" y="hd2"/>
                </a:cxn>
                <a:cxn ang="10800000">
                  <a:pos x="wd2" y="hd2"/>
                </a:cxn>
                <a:cxn ang="16200000">
                  <a:pos x="wd2" y="hd2"/>
                </a:cxn>
              </a:cxnLst>
              <a:rect l="0" t="0" r="r" b="b"/>
              <a:pathLst>
                <a:path w="20702" h="20650" extrusionOk="0">
                  <a:moveTo>
                    <a:pt x="13979" y="1102"/>
                  </a:moveTo>
                  <a:lnTo>
                    <a:pt x="1323" y="13247"/>
                  </a:lnTo>
                  <a:cubicBezTo>
                    <a:pt x="-326" y="14826"/>
                    <a:pt x="-449" y="17517"/>
                    <a:pt x="1044" y="19253"/>
                  </a:cubicBezTo>
                  <a:cubicBezTo>
                    <a:pt x="2535" y="20992"/>
                    <a:pt x="5080" y="21126"/>
                    <a:pt x="6724" y="19544"/>
                  </a:cubicBezTo>
                  <a:lnTo>
                    <a:pt x="19383" y="7401"/>
                  </a:lnTo>
                  <a:cubicBezTo>
                    <a:pt x="21028" y="5822"/>
                    <a:pt x="21151" y="3132"/>
                    <a:pt x="19659" y="1392"/>
                  </a:cubicBezTo>
                  <a:cubicBezTo>
                    <a:pt x="18167" y="-345"/>
                    <a:pt x="15624" y="-474"/>
                    <a:pt x="13979" y="1102"/>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20">
              <a:extLst>
                <a:ext uri="{FF2B5EF4-FFF2-40B4-BE49-F238E27FC236}">
                  <a16:creationId xmlns:a16="http://schemas.microsoft.com/office/drawing/2014/main" id="{89C7E1B0-243D-4DE4-A0A0-4C76E3A22025}"/>
                </a:ext>
              </a:extLst>
            </p:cNvPr>
            <p:cNvSpPr/>
            <p:nvPr/>
          </p:nvSpPr>
          <p:spPr>
            <a:xfrm>
              <a:off x="5560041" y="2356415"/>
              <a:ext cx="1693074" cy="1693049"/>
            </a:xfrm>
            <a:custGeom>
              <a:avLst/>
              <a:gdLst/>
              <a:ahLst/>
              <a:cxnLst>
                <a:cxn ang="0">
                  <a:pos x="wd2" y="hd2"/>
                </a:cxn>
                <a:cxn ang="5400000">
                  <a:pos x="wd2" y="hd2"/>
                </a:cxn>
                <a:cxn ang="10800000">
                  <a:pos x="wd2" y="hd2"/>
                </a:cxn>
                <a:cxn ang="16200000">
                  <a:pos x="wd2" y="hd2"/>
                </a:cxn>
              </a:cxnLst>
              <a:rect l="0" t="0" r="r" b="b"/>
              <a:pathLst>
                <a:path w="19429" h="21599" extrusionOk="0">
                  <a:moveTo>
                    <a:pt x="15026" y="17307"/>
                  </a:moveTo>
                  <a:cubicBezTo>
                    <a:pt x="13512" y="18834"/>
                    <a:pt x="11610" y="19586"/>
                    <a:pt x="9715" y="19585"/>
                  </a:cubicBezTo>
                  <a:cubicBezTo>
                    <a:pt x="7564" y="19584"/>
                    <a:pt x="5420" y="18613"/>
                    <a:pt x="3861" y="16703"/>
                  </a:cubicBezTo>
                  <a:cubicBezTo>
                    <a:pt x="929" y="13111"/>
                    <a:pt x="1172" y="7553"/>
                    <a:pt x="4406" y="4293"/>
                  </a:cubicBezTo>
                  <a:cubicBezTo>
                    <a:pt x="5919" y="2767"/>
                    <a:pt x="7820" y="2014"/>
                    <a:pt x="9715" y="2014"/>
                  </a:cubicBezTo>
                  <a:cubicBezTo>
                    <a:pt x="11866" y="2015"/>
                    <a:pt x="14009" y="2985"/>
                    <a:pt x="15569" y="4896"/>
                  </a:cubicBezTo>
                  <a:cubicBezTo>
                    <a:pt x="18500" y="8488"/>
                    <a:pt x="18258" y="14047"/>
                    <a:pt x="15026" y="17307"/>
                  </a:cubicBezTo>
                  <a:close/>
                  <a:moveTo>
                    <a:pt x="16909" y="3542"/>
                  </a:moveTo>
                  <a:cubicBezTo>
                    <a:pt x="14993" y="1194"/>
                    <a:pt x="12359" y="1"/>
                    <a:pt x="9715" y="0"/>
                  </a:cubicBezTo>
                  <a:cubicBezTo>
                    <a:pt x="7386" y="0"/>
                    <a:pt x="5049" y="925"/>
                    <a:pt x="3188" y="2801"/>
                  </a:cubicBezTo>
                  <a:cubicBezTo>
                    <a:pt x="-786" y="6809"/>
                    <a:pt x="-1085" y="13639"/>
                    <a:pt x="2520" y="18056"/>
                  </a:cubicBezTo>
                  <a:cubicBezTo>
                    <a:pt x="4436" y="20405"/>
                    <a:pt x="7071" y="21598"/>
                    <a:pt x="9715" y="21599"/>
                  </a:cubicBezTo>
                  <a:cubicBezTo>
                    <a:pt x="12045" y="21600"/>
                    <a:pt x="14382" y="20675"/>
                    <a:pt x="16244" y="18797"/>
                  </a:cubicBezTo>
                  <a:cubicBezTo>
                    <a:pt x="20216" y="14791"/>
                    <a:pt x="20515" y="7961"/>
                    <a:pt x="16909" y="3542"/>
                  </a:cubicBezTo>
                  <a:close/>
                </a:path>
              </a:pathLst>
            </a:custGeom>
            <a:solidFill>
              <a:schemeClr val="tx2">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21">
              <a:extLst>
                <a:ext uri="{FF2B5EF4-FFF2-40B4-BE49-F238E27FC236}">
                  <a16:creationId xmlns:a16="http://schemas.microsoft.com/office/drawing/2014/main" id="{DFC0B7BB-CF4B-4BA9-A9CE-1E1310DBEA7A}"/>
                </a:ext>
              </a:extLst>
            </p:cNvPr>
            <p:cNvSpPr/>
            <p:nvPr/>
          </p:nvSpPr>
          <p:spPr>
            <a:xfrm>
              <a:off x="5516556" y="3682735"/>
              <a:ext cx="348918" cy="342239"/>
            </a:xfrm>
            <a:custGeom>
              <a:avLst/>
              <a:gdLst/>
              <a:ahLst/>
              <a:cxnLst>
                <a:cxn ang="0">
                  <a:pos x="wd2" y="hd2"/>
                </a:cxn>
                <a:cxn ang="5400000">
                  <a:pos x="wd2" y="hd2"/>
                </a:cxn>
                <a:cxn ang="10800000">
                  <a:pos x="wd2" y="hd2"/>
                </a:cxn>
                <a:cxn ang="16200000">
                  <a:pos x="wd2" y="hd2"/>
                </a:cxn>
              </a:cxnLst>
              <a:rect l="0" t="0" r="r" b="b"/>
              <a:pathLst>
                <a:path w="21332" h="21101" extrusionOk="0">
                  <a:moveTo>
                    <a:pt x="11932" y="0"/>
                  </a:moveTo>
                  <a:lnTo>
                    <a:pt x="2305" y="8808"/>
                  </a:lnTo>
                  <a:cubicBezTo>
                    <a:pt x="2283" y="8828"/>
                    <a:pt x="2263" y="8846"/>
                    <a:pt x="2242" y="8866"/>
                  </a:cubicBezTo>
                  <a:lnTo>
                    <a:pt x="2072" y="9021"/>
                  </a:lnTo>
                  <a:cubicBezTo>
                    <a:pt x="2081" y="9022"/>
                    <a:pt x="2089" y="9026"/>
                    <a:pt x="2098" y="9027"/>
                  </a:cubicBezTo>
                  <a:cubicBezTo>
                    <a:pt x="562" y="10557"/>
                    <a:pt x="-268" y="12768"/>
                    <a:pt x="78" y="15086"/>
                  </a:cubicBezTo>
                  <a:cubicBezTo>
                    <a:pt x="651" y="18943"/>
                    <a:pt x="4215" y="21600"/>
                    <a:pt x="8038" y="21022"/>
                  </a:cubicBezTo>
                  <a:cubicBezTo>
                    <a:pt x="9357" y="20822"/>
                    <a:pt x="10519" y="20246"/>
                    <a:pt x="11472" y="19442"/>
                  </a:cubicBezTo>
                  <a:cubicBezTo>
                    <a:pt x="11473" y="19451"/>
                    <a:pt x="11476" y="19461"/>
                    <a:pt x="11476" y="19470"/>
                  </a:cubicBezTo>
                  <a:lnTo>
                    <a:pt x="11680" y="19284"/>
                  </a:lnTo>
                  <a:cubicBezTo>
                    <a:pt x="11711" y="19256"/>
                    <a:pt x="11742" y="19228"/>
                    <a:pt x="11772" y="19200"/>
                  </a:cubicBezTo>
                  <a:lnTo>
                    <a:pt x="21332" y="10452"/>
                  </a:lnTo>
                  <a:cubicBezTo>
                    <a:pt x="19561" y="8950"/>
                    <a:pt x="17841" y="7360"/>
                    <a:pt x="16243" y="5583"/>
                  </a:cubicBezTo>
                  <a:cubicBezTo>
                    <a:pt x="14644" y="3806"/>
                    <a:pt x="13243" y="1924"/>
                    <a:pt x="11932"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22">
              <a:extLst>
                <a:ext uri="{FF2B5EF4-FFF2-40B4-BE49-F238E27FC236}">
                  <a16:creationId xmlns:a16="http://schemas.microsoft.com/office/drawing/2014/main" id="{94F2639D-73E6-4381-B17F-4E9AD33AA1B3}"/>
                </a:ext>
              </a:extLst>
            </p:cNvPr>
            <p:cNvSpPr/>
            <p:nvPr/>
          </p:nvSpPr>
          <p:spPr>
            <a:xfrm>
              <a:off x="8111215" y="3610260"/>
              <a:ext cx="1277176" cy="1800464"/>
            </a:xfrm>
            <a:custGeom>
              <a:avLst/>
              <a:gdLst/>
              <a:ahLst/>
              <a:cxnLst>
                <a:cxn ang="0">
                  <a:pos x="wd2" y="hd2"/>
                </a:cxn>
                <a:cxn ang="5400000">
                  <a:pos x="wd2" y="hd2"/>
                </a:cxn>
                <a:cxn ang="10800000">
                  <a:pos x="wd2" y="hd2"/>
                </a:cxn>
                <a:cxn ang="16200000">
                  <a:pos x="wd2" y="hd2"/>
                </a:cxn>
              </a:cxnLst>
              <a:rect l="0" t="0" r="r" b="b"/>
              <a:pathLst>
                <a:path w="21600" h="21600" extrusionOk="0">
                  <a:moveTo>
                    <a:pt x="4463" y="0"/>
                  </a:moveTo>
                  <a:lnTo>
                    <a:pt x="17137" y="0"/>
                  </a:lnTo>
                  <a:cubicBezTo>
                    <a:pt x="19592" y="0"/>
                    <a:pt x="21600" y="1018"/>
                    <a:pt x="21600" y="2264"/>
                  </a:cubicBezTo>
                  <a:lnTo>
                    <a:pt x="21600" y="19336"/>
                  </a:lnTo>
                  <a:cubicBezTo>
                    <a:pt x="21600" y="20581"/>
                    <a:pt x="19592" y="21600"/>
                    <a:pt x="17137" y="21600"/>
                  </a:cubicBezTo>
                  <a:lnTo>
                    <a:pt x="4463" y="21600"/>
                  </a:lnTo>
                  <a:cubicBezTo>
                    <a:pt x="2008" y="21600"/>
                    <a:pt x="0" y="20581"/>
                    <a:pt x="0" y="19336"/>
                  </a:cubicBezTo>
                  <a:lnTo>
                    <a:pt x="0" y="2264"/>
                  </a:lnTo>
                  <a:cubicBezTo>
                    <a:pt x="0" y="1018"/>
                    <a:pt x="2008" y="0"/>
                    <a:pt x="4463"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23">
              <a:extLst>
                <a:ext uri="{FF2B5EF4-FFF2-40B4-BE49-F238E27FC236}">
                  <a16:creationId xmlns:a16="http://schemas.microsoft.com/office/drawing/2014/main" id="{E9CAEF40-BB35-4E64-B2D5-BB66ADA55DC0}"/>
                </a:ext>
              </a:extLst>
            </p:cNvPr>
            <p:cNvSpPr/>
            <p:nvPr/>
          </p:nvSpPr>
          <p:spPr>
            <a:xfrm>
              <a:off x="8190940" y="3798699"/>
              <a:ext cx="1121138" cy="1447365"/>
            </a:xfrm>
            <a:custGeom>
              <a:avLst/>
              <a:gdLst/>
              <a:ahLst/>
              <a:cxnLst>
                <a:cxn ang="0">
                  <a:pos x="wd2" y="hd2"/>
                </a:cxn>
                <a:cxn ang="5400000">
                  <a:pos x="wd2" y="hd2"/>
                </a:cxn>
                <a:cxn ang="10800000">
                  <a:pos x="wd2" y="hd2"/>
                </a:cxn>
                <a:cxn ang="16200000">
                  <a:pos x="wd2" y="hd2"/>
                </a:cxn>
              </a:cxnLst>
              <a:rect l="0" t="0" r="r" b="b"/>
              <a:pathLst>
                <a:path w="21600" h="21600" extrusionOk="0">
                  <a:moveTo>
                    <a:pt x="76" y="0"/>
                  </a:moveTo>
                  <a:lnTo>
                    <a:pt x="21524" y="0"/>
                  </a:lnTo>
                  <a:cubicBezTo>
                    <a:pt x="21566" y="0"/>
                    <a:pt x="21600" y="18"/>
                    <a:pt x="21600" y="38"/>
                  </a:cubicBezTo>
                  <a:lnTo>
                    <a:pt x="21600" y="21562"/>
                  </a:lnTo>
                  <a:cubicBezTo>
                    <a:pt x="21600" y="21583"/>
                    <a:pt x="21566" y="21600"/>
                    <a:pt x="21524" y="21600"/>
                  </a:cubicBezTo>
                  <a:lnTo>
                    <a:pt x="76" y="21600"/>
                  </a:lnTo>
                  <a:cubicBezTo>
                    <a:pt x="34" y="21600"/>
                    <a:pt x="0" y="21583"/>
                    <a:pt x="0" y="21562"/>
                  </a:cubicBezTo>
                  <a:lnTo>
                    <a:pt x="0" y="38"/>
                  </a:lnTo>
                  <a:cubicBezTo>
                    <a:pt x="0" y="18"/>
                    <a:pt x="34" y="0"/>
                    <a:pt x="76"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24">
              <a:extLst>
                <a:ext uri="{FF2B5EF4-FFF2-40B4-BE49-F238E27FC236}">
                  <a16:creationId xmlns:a16="http://schemas.microsoft.com/office/drawing/2014/main" id="{77B3E623-34B5-4C88-90A0-0406D99357E0}"/>
                </a:ext>
              </a:extLst>
            </p:cNvPr>
            <p:cNvSpPr/>
            <p:nvPr/>
          </p:nvSpPr>
          <p:spPr>
            <a:xfrm>
              <a:off x="8611303" y="3675488"/>
              <a:ext cx="304258" cy="27306"/>
            </a:xfrm>
            <a:custGeom>
              <a:avLst/>
              <a:gdLst/>
              <a:ahLst/>
              <a:cxnLst>
                <a:cxn ang="0">
                  <a:pos x="wd2" y="hd2"/>
                </a:cxn>
                <a:cxn ang="5400000">
                  <a:pos x="wd2" y="hd2"/>
                </a:cxn>
                <a:cxn ang="10800000">
                  <a:pos x="wd2" y="hd2"/>
                </a:cxn>
                <a:cxn ang="16200000">
                  <a:pos x="wd2" y="hd2"/>
                </a:cxn>
              </a:cxnLst>
              <a:rect l="0" t="0" r="r" b="b"/>
              <a:pathLst>
                <a:path w="21600" h="21600" extrusionOk="0">
                  <a:moveTo>
                    <a:pt x="971" y="0"/>
                  </a:moveTo>
                  <a:lnTo>
                    <a:pt x="20629" y="0"/>
                  </a:lnTo>
                  <a:cubicBezTo>
                    <a:pt x="21164" y="0"/>
                    <a:pt x="21600" y="4826"/>
                    <a:pt x="21600" y="10785"/>
                  </a:cubicBezTo>
                  <a:lnTo>
                    <a:pt x="21600" y="10785"/>
                  </a:lnTo>
                  <a:cubicBezTo>
                    <a:pt x="21600" y="16745"/>
                    <a:pt x="21164" y="21600"/>
                    <a:pt x="20629" y="21600"/>
                  </a:cubicBezTo>
                  <a:lnTo>
                    <a:pt x="971" y="21600"/>
                  </a:lnTo>
                  <a:cubicBezTo>
                    <a:pt x="436" y="21600"/>
                    <a:pt x="0" y="16745"/>
                    <a:pt x="0" y="10785"/>
                  </a:cubicBezTo>
                  <a:lnTo>
                    <a:pt x="0" y="10785"/>
                  </a:lnTo>
                  <a:cubicBezTo>
                    <a:pt x="0" y="4826"/>
                    <a:pt x="436" y="0"/>
                    <a:pt x="971"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25">
              <a:extLst>
                <a:ext uri="{FF2B5EF4-FFF2-40B4-BE49-F238E27FC236}">
                  <a16:creationId xmlns:a16="http://schemas.microsoft.com/office/drawing/2014/main" id="{71499D23-2A32-4E42-8961-92C314C5C888}"/>
                </a:ext>
              </a:extLst>
            </p:cNvPr>
            <p:cNvSpPr/>
            <p:nvPr/>
          </p:nvSpPr>
          <p:spPr>
            <a:xfrm>
              <a:off x="8705523" y="5277217"/>
              <a:ext cx="92283" cy="92320"/>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16765" y="0"/>
                    <a:pt x="21600" y="4833"/>
                    <a:pt x="21600" y="10800"/>
                  </a:cubicBezTo>
                  <a:cubicBezTo>
                    <a:pt x="21600" y="16759"/>
                    <a:pt x="16765" y="21600"/>
                    <a:pt x="10795" y="21600"/>
                  </a:cubicBezTo>
                  <a:cubicBezTo>
                    <a:pt x="4826" y="21600"/>
                    <a:pt x="0" y="16759"/>
                    <a:pt x="0" y="10800"/>
                  </a:cubicBezTo>
                  <a:cubicBezTo>
                    <a:pt x="0" y="4833"/>
                    <a:pt x="4826" y="0"/>
                    <a:pt x="10795"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26">
              <a:extLst>
                <a:ext uri="{FF2B5EF4-FFF2-40B4-BE49-F238E27FC236}">
                  <a16:creationId xmlns:a16="http://schemas.microsoft.com/office/drawing/2014/main" id="{08906170-8D3E-49C2-AB1B-A0E252849D18}"/>
                </a:ext>
              </a:extLst>
            </p:cNvPr>
            <p:cNvSpPr/>
            <p:nvPr/>
          </p:nvSpPr>
          <p:spPr>
            <a:xfrm>
              <a:off x="8314151" y="4458235"/>
              <a:ext cx="200894" cy="6124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Shape 27">
              <a:extLst>
                <a:ext uri="{FF2B5EF4-FFF2-40B4-BE49-F238E27FC236}">
                  <a16:creationId xmlns:a16="http://schemas.microsoft.com/office/drawing/2014/main" id="{C219023D-70FD-4A19-8D8B-A79B61BBCE31}"/>
                </a:ext>
              </a:extLst>
            </p:cNvPr>
            <p:cNvSpPr/>
            <p:nvPr/>
          </p:nvSpPr>
          <p:spPr>
            <a:xfrm>
              <a:off x="8546075" y="4603188"/>
              <a:ext cx="200844" cy="4710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2">
                <a:lumMod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4" name="Shape 28">
              <a:extLst>
                <a:ext uri="{FF2B5EF4-FFF2-40B4-BE49-F238E27FC236}">
                  <a16:creationId xmlns:a16="http://schemas.microsoft.com/office/drawing/2014/main" id="{F53B1D94-9752-4E4B-8189-742D5DC616D0}"/>
                </a:ext>
              </a:extLst>
            </p:cNvPr>
            <p:cNvSpPr/>
            <p:nvPr/>
          </p:nvSpPr>
          <p:spPr>
            <a:xfrm>
              <a:off x="8777999" y="4762634"/>
              <a:ext cx="200894" cy="3114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5" name="Shape 29">
              <a:extLst>
                <a:ext uri="{FF2B5EF4-FFF2-40B4-BE49-F238E27FC236}">
                  <a16:creationId xmlns:a16="http://schemas.microsoft.com/office/drawing/2014/main" id="{94372649-AD06-4297-B05D-2A315C376131}"/>
                </a:ext>
              </a:extLst>
            </p:cNvPr>
            <p:cNvSpPr/>
            <p:nvPr/>
          </p:nvSpPr>
          <p:spPr>
            <a:xfrm>
              <a:off x="9009925" y="4610436"/>
              <a:ext cx="200894" cy="4575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bg1">
                <a:lumMod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6" name="Shape 30">
              <a:extLst>
                <a:ext uri="{FF2B5EF4-FFF2-40B4-BE49-F238E27FC236}">
                  <a16:creationId xmlns:a16="http://schemas.microsoft.com/office/drawing/2014/main" id="{6C3A43CB-6213-4328-9FC1-34241AD2B750}"/>
                </a:ext>
              </a:extLst>
            </p:cNvPr>
            <p:cNvSpPr/>
            <p:nvPr/>
          </p:nvSpPr>
          <p:spPr>
            <a:xfrm>
              <a:off x="8314151" y="3900164"/>
              <a:ext cx="395909" cy="1007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7" name="Shape 31">
              <a:extLst>
                <a:ext uri="{FF2B5EF4-FFF2-40B4-BE49-F238E27FC236}">
                  <a16:creationId xmlns:a16="http://schemas.microsoft.com/office/drawing/2014/main" id="{BB4EBFF9-0B0E-48D0-868E-D5ADDFEFF892}"/>
                </a:ext>
              </a:extLst>
            </p:cNvPr>
            <p:cNvSpPr/>
            <p:nvPr/>
          </p:nvSpPr>
          <p:spPr>
            <a:xfrm>
              <a:off x="8314151" y="4023375"/>
              <a:ext cx="395912" cy="2230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8" name="Shape 32">
              <a:extLst>
                <a:ext uri="{FF2B5EF4-FFF2-40B4-BE49-F238E27FC236}">
                  <a16:creationId xmlns:a16="http://schemas.microsoft.com/office/drawing/2014/main" id="{2D656387-3DBD-4F7F-91EA-350E480CD431}"/>
                </a:ext>
              </a:extLst>
            </p:cNvPr>
            <p:cNvSpPr/>
            <p:nvPr/>
          </p:nvSpPr>
          <p:spPr>
            <a:xfrm>
              <a:off x="8806991" y="3900164"/>
              <a:ext cx="395909" cy="1007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lnTo>
                    <a:pt x="0" y="0"/>
                  </a:lnTo>
                  <a:cubicBezTo>
                    <a:pt x="0" y="0"/>
                    <a:pt x="0" y="21600"/>
                    <a:pt x="0" y="21600"/>
                  </a:cubicBezTo>
                  <a:close/>
                </a:path>
              </a:pathLst>
            </a:custGeom>
            <a:solidFill>
              <a:schemeClr val="bg2">
                <a:lumMod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9" name="Shape 33">
              <a:extLst>
                <a:ext uri="{FF2B5EF4-FFF2-40B4-BE49-F238E27FC236}">
                  <a16:creationId xmlns:a16="http://schemas.microsoft.com/office/drawing/2014/main" id="{C7D1D76C-EF43-4F4B-959D-57A76D0A83FE}"/>
                </a:ext>
              </a:extLst>
            </p:cNvPr>
            <p:cNvSpPr/>
            <p:nvPr/>
          </p:nvSpPr>
          <p:spPr>
            <a:xfrm>
              <a:off x="8806991" y="4023375"/>
              <a:ext cx="395912" cy="22307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bg2">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90" name="Rectangle 9">
            <a:extLst>
              <a:ext uri="{FF2B5EF4-FFF2-40B4-BE49-F238E27FC236}">
                <a16:creationId xmlns:a16="http://schemas.microsoft.com/office/drawing/2014/main" id="{2CF71412-97D1-451A-B72E-984ED40AC79B}"/>
              </a:ext>
            </a:extLst>
          </p:cNvPr>
          <p:cNvSpPr>
            <a:spLocks/>
          </p:cNvSpPr>
          <p:nvPr/>
        </p:nvSpPr>
        <p:spPr bwMode="auto">
          <a:xfrm>
            <a:off x="8267772" y="4320152"/>
            <a:ext cx="3149676" cy="116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sp>
        <p:nvSpPr>
          <p:cNvPr id="9" name="Picture Placeholder 8">
            <a:extLst>
              <a:ext uri="{FF2B5EF4-FFF2-40B4-BE49-F238E27FC236}">
                <a16:creationId xmlns:a16="http://schemas.microsoft.com/office/drawing/2014/main" id="{8F1A5078-9095-4AF5-808F-3B3AF254E5ED}"/>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2DB02BA-1AD7-45D4-9AF1-DC795DA6E081}"/>
              </a:ext>
            </a:extLst>
          </p:cNvPr>
          <p:cNvGrpSpPr/>
          <p:nvPr/>
        </p:nvGrpSpPr>
        <p:grpSpPr>
          <a:xfrm>
            <a:off x="953549" y="569251"/>
            <a:ext cx="4960089" cy="5451193"/>
            <a:chOff x="5787201" y="4010125"/>
            <a:chExt cx="1740318" cy="1912632"/>
          </a:xfrm>
        </p:grpSpPr>
        <p:sp>
          <p:nvSpPr>
            <p:cNvPr id="23" name="Shape 6">
              <a:extLst>
                <a:ext uri="{FF2B5EF4-FFF2-40B4-BE49-F238E27FC236}">
                  <a16:creationId xmlns:a16="http://schemas.microsoft.com/office/drawing/2014/main" id="{4F88790E-8200-4228-B476-C7F922598C95}"/>
                </a:ext>
              </a:extLst>
            </p:cNvPr>
            <p:cNvSpPr/>
            <p:nvPr/>
          </p:nvSpPr>
          <p:spPr>
            <a:xfrm>
              <a:off x="5820549" y="4864344"/>
              <a:ext cx="763417" cy="853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2297" y="20488"/>
                  </a:lnTo>
                  <a:lnTo>
                    <a:pt x="10800" y="21600"/>
                  </a:lnTo>
                  <a:lnTo>
                    <a:pt x="19303" y="20488"/>
                  </a:lnTo>
                  <a:lnTo>
                    <a:pt x="21600" y="0"/>
                  </a:lnTo>
                  <a:cubicBezTo>
                    <a:pt x="21600" y="0"/>
                    <a:pt x="10800" y="0"/>
                    <a:pt x="1080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7">
              <a:extLst>
                <a:ext uri="{FF2B5EF4-FFF2-40B4-BE49-F238E27FC236}">
                  <a16:creationId xmlns:a16="http://schemas.microsoft.com/office/drawing/2014/main" id="{6B8AC2FB-35B9-4118-B484-03FFED8C00B1}"/>
                </a:ext>
              </a:extLst>
            </p:cNvPr>
            <p:cNvSpPr/>
            <p:nvPr/>
          </p:nvSpPr>
          <p:spPr>
            <a:xfrm>
              <a:off x="6487506" y="4864344"/>
              <a:ext cx="94908" cy="80934"/>
            </a:xfrm>
            <a:custGeom>
              <a:avLst/>
              <a:gdLst/>
              <a:ahLst/>
              <a:cxnLst>
                <a:cxn ang="0">
                  <a:pos x="wd2" y="hd2"/>
                </a:cxn>
                <a:cxn ang="5400000">
                  <a:pos x="wd2" y="hd2"/>
                </a:cxn>
                <a:cxn ang="10800000">
                  <a:pos x="wd2" y="hd2"/>
                </a:cxn>
                <a:cxn ang="16200000">
                  <a:pos x="wd2" y="hd2"/>
                </a:cxn>
              </a:cxnLst>
              <a:rect l="0" t="0" r="r" b="b"/>
              <a:pathLst>
                <a:path w="21600" h="21600" extrusionOk="0">
                  <a:moveTo>
                    <a:pt x="21600" y="14584"/>
                  </a:moveTo>
                  <a:lnTo>
                    <a:pt x="21600" y="0"/>
                  </a:lnTo>
                  <a:lnTo>
                    <a:pt x="0" y="7323"/>
                  </a:lnTo>
                  <a:lnTo>
                    <a:pt x="0" y="21600"/>
                  </a:lnTo>
                  <a:cubicBezTo>
                    <a:pt x="0" y="21600"/>
                    <a:pt x="21600" y="14584"/>
                    <a:pt x="21600" y="14584"/>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8">
              <a:extLst>
                <a:ext uri="{FF2B5EF4-FFF2-40B4-BE49-F238E27FC236}">
                  <a16:creationId xmlns:a16="http://schemas.microsoft.com/office/drawing/2014/main" id="{5864DF15-3E35-44A7-8AD7-57DDF444D52B}"/>
                </a:ext>
              </a:extLst>
            </p:cNvPr>
            <p:cNvSpPr/>
            <p:nvPr/>
          </p:nvSpPr>
          <p:spPr>
            <a:xfrm>
              <a:off x="6487506" y="4892562"/>
              <a:ext cx="113850" cy="466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3"/>
                  </a:lnTo>
                  <a:cubicBezTo>
                    <a:pt x="21600" y="10803"/>
                    <a:pt x="0" y="0"/>
                    <a:pt x="0" y="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9">
              <a:extLst>
                <a:ext uri="{FF2B5EF4-FFF2-40B4-BE49-F238E27FC236}">
                  <a16:creationId xmlns:a16="http://schemas.microsoft.com/office/drawing/2014/main" id="{0BE3F655-E434-4585-A7F7-D4E162DD40FE}"/>
                </a:ext>
              </a:extLst>
            </p:cNvPr>
            <p:cNvSpPr/>
            <p:nvPr/>
          </p:nvSpPr>
          <p:spPr>
            <a:xfrm>
              <a:off x="5820549" y="4864344"/>
              <a:ext cx="94908" cy="80934"/>
            </a:xfrm>
            <a:custGeom>
              <a:avLst/>
              <a:gdLst/>
              <a:ahLst/>
              <a:cxnLst>
                <a:cxn ang="0">
                  <a:pos x="wd2" y="hd2"/>
                </a:cxn>
                <a:cxn ang="5400000">
                  <a:pos x="wd2" y="hd2"/>
                </a:cxn>
                <a:cxn ang="10800000">
                  <a:pos x="wd2" y="hd2"/>
                </a:cxn>
                <a:cxn ang="16200000">
                  <a:pos x="wd2" y="hd2"/>
                </a:cxn>
              </a:cxnLst>
              <a:rect l="0" t="0" r="r" b="b"/>
              <a:pathLst>
                <a:path w="21600" h="21600" extrusionOk="0">
                  <a:moveTo>
                    <a:pt x="0" y="14584"/>
                  </a:moveTo>
                  <a:lnTo>
                    <a:pt x="0" y="0"/>
                  </a:lnTo>
                  <a:lnTo>
                    <a:pt x="21600" y="7323"/>
                  </a:lnTo>
                  <a:lnTo>
                    <a:pt x="21600" y="21600"/>
                  </a:lnTo>
                  <a:cubicBezTo>
                    <a:pt x="21600" y="21600"/>
                    <a:pt x="0" y="14584"/>
                    <a:pt x="0" y="14584"/>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10">
              <a:extLst>
                <a:ext uri="{FF2B5EF4-FFF2-40B4-BE49-F238E27FC236}">
                  <a16:creationId xmlns:a16="http://schemas.microsoft.com/office/drawing/2014/main" id="{B5CFAB87-016E-4DD8-8208-322034BCAFB4}"/>
                </a:ext>
              </a:extLst>
            </p:cNvPr>
            <p:cNvSpPr/>
            <p:nvPr/>
          </p:nvSpPr>
          <p:spPr>
            <a:xfrm>
              <a:off x="5800027" y="4892562"/>
              <a:ext cx="113851" cy="4663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0803"/>
                  </a:lnTo>
                  <a:cubicBezTo>
                    <a:pt x="0" y="10803"/>
                    <a:pt x="21600" y="0"/>
                    <a:pt x="21600" y="0"/>
                  </a:cubicBezTo>
                  <a:close/>
                </a:path>
              </a:pathLst>
            </a:custGeom>
            <a:solidFill>
              <a:schemeClr val="accent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11">
              <a:extLst>
                <a:ext uri="{FF2B5EF4-FFF2-40B4-BE49-F238E27FC236}">
                  <a16:creationId xmlns:a16="http://schemas.microsoft.com/office/drawing/2014/main" id="{76A88943-B73D-444E-BDC5-41296A89D838}"/>
                </a:ext>
              </a:extLst>
            </p:cNvPr>
            <p:cNvSpPr/>
            <p:nvPr/>
          </p:nvSpPr>
          <p:spPr>
            <a:xfrm>
              <a:off x="5794897" y="4915649"/>
              <a:ext cx="817072" cy="695458"/>
            </a:xfrm>
            <a:custGeom>
              <a:avLst/>
              <a:gdLst/>
              <a:ahLst/>
              <a:cxnLst>
                <a:cxn ang="0">
                  <a:pos x="wd2" y="hd2"/>
                </a:cxn>
                <a:cxn ang="5400000">
                  <a:pos x="wd2" y="hd2"/>
                </a:cxn>
                <a:cxn ang="10800000">
                  <a:pos x="wd2" y="hd2"/>
                </a:cxn>
                <a:cxn ang="16200000">
                  <a:pos x="wd2" y="hd2"/>
                </a:cxn>
              </a:cxnLst>
              <a:rect l="0" t="0" r="r" b="b"/>
              <a:pathLst>
                <a:path w="21600" h="21600" extrusionOk="0">
                  <a:moveTo>
                    <a:pt x="21344" y="0"/>
                  </a:moveTo>
                  <a:lnTo>
                    <a:pt x="10753" y="0"/>
                  </a:lnTo>
                  <a:lnTo>
                    <a:pt x="161" y="0"/>
                  </a:lnTo>
                  <a:lnTo>
                    <a:pt x="0" y="21600"/>
                  </a:lnTo>
                  <a:lnTo>
                    <a:pt x="10753" y="21600"/>
                  </a:lnTo>
                  <a:lnTo>
                    <a:pt x="21600" y="21600"/>
                  </a:lnTo>
                  <a:cubicBezTo>
                    <a:pt x="21600" y="21600"/>
                    <a:pt x="21344" y="0"/>
                    <a:pt x="21344" y="0"/>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9" name="Shape 12">
              <a:extLst>
                <a:ext uri="{FF2B5EF4-FFF2-40B4-BE49-F238E27FC236}">
                  <a16:creationId xmlns:a16="http://schemas.microsoft.com/office/drawing/2014/main" id="{25440FBB-7788-4EE1-AE93-E65E63A78FB8}"/>
                </a:ext>
              </a:extLst>
            </p:cNvPr>
            <p:cNvSpPr/>
            <p:nvPr/>
          </p:nvSpPr>
          <p:spPr>
            <a:xfrm>
              <a:off x="6341288" y="4928475"/>
              <a:ext cx="27829" cy="27804"/>
            </a:xfrm>
            <a:custGeom>
              <a:avLst/>
              <a:gdLst/>
              <a:ahLst/>
              <a:cxnLst>
                <a:cxn ang="0">
                  <a:pos x="wd2" y="hd2"/>
                </a:cxn>
                <a:cxn ang="5400000">
                  <a:pos x="wd2" y="hd2"/>
                </a:cxn>
                <a:cxn ang="10800000">
                  <a:pos x="wd2" y="hd2"/>
                </a:cxn>
                <a:cxn ang="16200000">
                  <a:pos x="wd2" y="hd2"/>
                </a:cxn>
              </a:cxnLst>
              <a:rect l="0" t="0" r="r" b="b"/>
              <a:pathLst>
                <a:path w="21600" h="21600" extrusionOk="0">
                  <a:moveTo>
                    <a:pt x="0" y="10810"/>
                  </a:moveTo>
                  <a:cubicBezTo>
                    <a:pt x="0" y="16765"/>
                    <a:pt x="4850" y="21600"/>
                    <a:pt x="10800" y="21600"/>
                  </a:cubicBezTo>
                  <a:cubicBezTo>
                    <a:pt x="16769" y="21600"/>
                    <a:pt x="21600" y="16765"/>
                    <a:pt x="21600" y="10810"/>
                  </a:cubicBezTo>
                  <a:cubicBezTo>
                    <a:pt x="21600" y="4836"/>
                    <a:pt x="16769" y="0"/>
                    <a:pt x="10800" y="0"/>
                  </a:cubicBezTo>
                  <a:cubicBezTo>
                    <a:pt x="4850" y="0"/>
                    <a:pt x="0" y="4836"/>
                    <a:pt x="0" y="1081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13">
              <a:extLst>
                <a:ext uri="{FF2B5EF4-FFF2-40B4-BE49-F238E27FC236}">
                  <a16:creationId xmlns:a16="http://schemas.microsoft.com/office/drawing/2014/main" id="{B7230FE9-FAB0-4462-9011-D0FFF7CA8F12}"/>
                </a:ext>
              </a:extLst>
            </p:cNvPr>
            <p:cNvSpPr/>
            <p:nvPr/>
          </p:nvSpPr>
          <p:spPr>
            <a:xfrm>
              <a:off x="6033462" y="4928475"/>
              <a:ext cx="27804" cy="27804"/>
            </a:xfrm>
            <a:custGeom>
              <a:avLst/>
              <a:gdLst/>
              <a:ahLst/>
              <a:cxnLst>
                <a:cxn ang="0">
                  <a:pos x="wd2" y="hd2"/>
                </a:cxn>
                <a:cxn ang="5400000">
                  <a:pos x="wd2" y="hd2"/>
                </a:cxn>
                <a:cxn ang="10800000">
                  <a:pos x="wd2" y="hd2"/>
                </a:cxn>
                <a:cxn ang="16200000">
                  <a:pos x="wd2" y="hd2"/>
                </a:cxn>
              </a:cxnLst>
              <a:rect l="0" t="0" r="r" b="b"/>
              <a:pathLst>
                <a:path w="21600" h="21600" extrusionOk="0">
                  <a:moveTo>
                    <a:pt x="21600" y="10810"/>
                  </a:moveTo>
                  <a:cubicBezTo>
                    <a:pt x="21600" y="16765"/>
                    <a:pt x="16764" y="21600"/>
                    <a:pt x="10810" y="21600"/>
                  </a:cubicBezTo>
                  <a:cubicBezTo>
                    <a:pt x="4835" y="21600"/>
                    <a:pt x="0" y="16765"/>
                    <a:pt x="0" y="10810"/>
                  </a:cubicBezTo>
                  <a:cubicBezTo>
                    <a:pt x="0" y="4836"/>
                    <a:pt x="4835" y="0"/>
                    <a:pt x="10810" y="0"/>
                  </a:cubicBezTo>
                  <a:cubicBezTo>
                    <a:pt x="16764" y="0"/>
                    <a:pt x="21600" y="4836"/>
                    <a:pt x="21600" y="10810"/>
                  </a:cubicBezTo>
                  <a:close/>
                </a:path>
              </a:pathLst>
            </a:custGeom>
            <a:solidFill>
              <a:schemeClr val="accent5">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14">
              <a:extLst>
                <a:ext uri="{FF2B5EF4-FFF2-40B4-BE49-F238E27FC236}">
                  <a16:creationId xmlns:a16="http://schemas.microsoft.com/office/drawing/2014/main" id="{627140A3-4C10-4ADF-9E3A-3E61B1DF2F75}"/>
                </a:ext>
              </a:extLst>
            </p:cNvPr>
            <p:cNvSpPr/>
            <p:nvPr/>
          </p:nvSpPr>
          <p:spPr>
            <a:xfrm>
              <a:off x="6038592" y="4936170"/>
              <a:ext cx="326755" cy="303815"/>
            </a:xfrm>
            <a:custGeom>
              <a:avLst/>
              <a:gdLst/>
              <a:ahLst/>
              <a:cxnLst>
                <a:cxn ang="0">
                  <a:pos x="wd2" y="hd2"/>
                </a:cxn>
                <a:cxn ang="5400000">
                  <a:pos x="wd2" y="hd2"/>
                </a:cxn>
                <a:cxn ang="10800000">
                  <a:pos x="wd2" y="hd2"/>
                </a:cxn>
                <a:cxn ang="16200000">
                  <a:pos x="wd2" y="hd2"/>
                </a:cxn>
              </a:cxnLst>
              <a:rect l="0" t="0" r="r" b="b"/>
              <a:pathLst>
                <a:path w="21363" h="21600" extrusionOk="0">
                  <a:moveTo>
                    <a:pt x="16455" y="18904"/>
                  </a:moveTo>
                  <a:cubicBezTo>
                    <a:pt x="14863" y="20661"/>
                    <a:pt x="12921" y="21566"/>
                    <a:pt x="10682" y="21600"/>
                  </a:cubicBezTo>
                  <a:cubicBezTo>
                    <a:pt x="8443" y="21566"/>
                    <a:pt x="6502" y="20661"/>
                    <a:pt x="4911" y="18904"/>
                  </a:cubicBezTo>
                  <a:cubicBezTo>
                    <a:pt x="-118" y="13351"/>
                    <a:pt x="-6" y="1187"/>
                    <a:pt x="2" y="672"/>
                  </a:cubicBezTo>
                  <a:cubicBezTo>
                    <a:pt x="6" y="298"/>
                    <a:pt x="286" y="0"/>
                    <a:pt x="629" y="0"/>
                  </a:cubicBezTo>
                  <a:cubicBezTo>
                    <a:pt x="632" y="0"/>
                    <a:pt x="635" y="0"/>
                    <a:pt x="639" y="0"/>
                  </a:cubicBezTo>
                  <a:cubicBezTo>
                    <a:pt x="985" y="5"/>
                    <a:pt x="1263" y="316"/>
                    <a:pt x="1256" y="692"/>
                  </a:cubicBezTo>
                  <a:cubicBezTo>
                    <a:pt x="1256" y="813"/>
                    <a:pt x="1148" y="12804"/>
                    <a:pt x="5806" y="17947"/>
                  </a:cubicBezTo>
                  <a:cubicBezTo>
                    <a:pt x="7152" y="19433"/>
                    <a:pt x="8792" y="20201"/>
                    <a:pt x="10682" y="20234"/>
                  </a:cubicBezTo>
                  <a:cubicBezTo>
                    <a:pt x="12572" y="20201"/>
                    <a:pt x="14212" y="19433"/>
                    <a:pt x="15558" y="17947"/>
                  </a:cubicBezTo>
                  <a:cubicBezTo>
                    <a:pt x="20218" y="12804"/>
                    <a:pt x="20108" y="813"/>
                    <a:pt x="20106" y="692"/>
                  </a:cubicBezTo>
                  <a:cubicBezTo>
                    <a:pt x="20101" y="316"/>
                    <a:pt x="20379" y="5"/>
                    <a:pt x="20726" y="0"/>
                  </a:cubicBezTo>
                  <a:cubicBezTo>
                    <a:pt x="20729" y="0"/>
                    <a:pt x="20732" y="0"/>
                    <a:pt x="20735" y="0"/>
                  </a:cubicBezTo>
                  <a:cubicBezTo>
                    <a:pt x="21077" y="0"/>
                    <a:pt x="21358" y="298"/>
                    <a:pt x="21362" y="672"/>
                  </a:cubicBezTo>
                  <a:cubicBezTo>
                    <a:pt x="21370" y="1187"/>
                    <a:pt x="21482" y="13351"/>
                    <a:pt x="16455" y="18904"/>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15">
              <a:extLst>
                <a:ext uri="{FF2B5EF4-FFF2-40B4-BE49-F238E27FC236}">
                  <a16:creationId xmlns:a16="http://schemas.microsoft.com/office/drawing/2014/main" id="{E33AA95E-81B5-4928-BFFE-AB2A0337B843}"/>
                </a:ext>
              </a:extLst>
            </p:cNvPr>
            <p:cNvSpPr/>
            <p:nvPr/>
          </p:nvSpPr>
          <p:spPr>
            <a:xfrm>
              <a:off x="5787201" y="5567214"/>
              <a:ext cx="837285" cy="171216"/>
            </a:xfrm>
            <a:custGeom>
              <a:avLst/>
              <a:gdLst/>
              <a:ahLst/>
              <a:cxnLst>
                <a:cxn ang="0">
                  <a:pos x="wd2" y="hd2"/>
                </a:cxn>
                <a:cxn ang="5400000">
                  <a:pos x="wd2" y="hd2"/>
                </a:cxn>
                <a:cxn ang="10800000">
                  <a:pos x="wd2" y="hd2"/>
                </a:cxn>
                <a:cxn ang="16200000">
                  <a:pos x="wd2" y="hd2"/>
                </a:cxn>
              </a:cxnLst>
              <a:rect l="0" t="0" r="r" b="b"/>
              <a:pathLst>
                <a:path w="21584" h="21600" extrusionOk="0">
                  <a:moveTo>
                    <a:pt x="21242" y="0"/>
                  </a:moveTo>
                  <a:lnTo>
                    <a:pt x="10665" y="0"/>
                  </a:lnTo>
                  <a:lnTo>
                    <a:pt x="180" y="0"/>
                  </a:lnTo>
                  <a:cubicBezTo>
                    <a:pt x="180" y="0"/>
                    <a:pt x="26" y="16799"/>
                    <a:pt x="5" y="18573"/>
                  </a:cubicBezTo>
                  <a:cubicBezTo>
                    <a:pt x="-16" y="20348"/>
                    <a:pt x="22" y="21600"/>
                    <a:pt x="426" y="21600"/>
                  </a:cubicBezTo>
                  <a:cubicBezTo>
                    <a:pt x="1075" y="21600"/>
                    <a:pt x="10620" y="21600"/>
                    <a:pt x="10620" y="21600"/>
                  </a:cubicBezTo>
                  <a:lnTo>
                    <a:pt x="21584" y="21600"/>
                  </a:lnTo>
                  <a:cubicBezTo>
                    <a:pt x="21584" y="21600"/>
                    <a:pt x="21242" y="0"/>
                    <a:pt x="21242" y="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16">
              <a:extLst>
                <a:ext uri="{FF2B5EF4-FFF2-40B4-BE49-F238E27FC236}">
                  <a16:creationId xmlns:a16="http://schemas.microsoft.com/office/drawing/2014/main" id="{10DDC9DB-2336-41E3-98F4-97E2D4DABEBF}"/>
                </a:ext>
              </a:extLst>
            </p:cNvPr>
            <p:cNvSpPr/>
            <p:nvPr/>
          </p:nvSpPr>
          <p:spPr>
            <a:xfrm>
              <a:off x="7105722" y="4010125"/>
              <a:ext cx="366100" cy="531218"/>
            </a:xfrm>
            <a:custGeom>
              <a:avLst/>
              <a:gdLst/>
              <a:ahLst/>
              <a:cxnLst>
                <a:cxn ang="0">
                  <a:pos x="wd2" y="hd2"/>
                </a:cxn>
                <a:cxn ang="5400000">
                  <a:pos x="wd2" y="hd2"/>
                </a:cxn>
                <a:cxn ang="10800000">
                  <a:pos x="wd2" y="hd2"/>
                </a:cxn>
                <a:cxn ang="16200000">
                  <a:pos x="wd2" y="hd2"/>
                </a:cxn>
              </a:cxnLst>
              <a:rect l="0" t="0" r="r" b="b"/>
              <a:pathLst>
                <a:path w="20196" h="20210" extrusionOk="0">
                  <a:moveTo>
                    <a:pt x="18230" y="2224"/>
                  </a:moveTo>
                  <a:cubicBezTo>
                    <a:pt x="13728" y="1481"/>
                    <a:pt x="10155" y="7416"/>
                    <a:pt x="8690" y="9508"/>
                  </a:cubicBezTo>
                  <a:cubicBezTo>
                    <a:pt x="6447" y="12709"/>
                    <a:pt x="4755" y="16088"/>
                    <a:pt x="3128" y="19458"/>
                  </a:cubicBezTo>
                  <a:cubicBezTo>
                    <a:pt x="2489" y="20781"/>
                    <a:pt x="-555" y="20214"/>
                    <a:pt x="88" y="18880"/>
                  </a:cubicBezTo>
                  <a:cubicBezTo>
                    <a:pt x="2091" y="14731"/>
                    <a:pt x="4267" y="10611"/>
                    <a:pt x="7193" y="6722"/>
                  </a:cubicBezTo>
                  <a:cubicBezTo>
                    <a:pt x="9393" y="3800"/>
                    <a:pt x="13332" y="-819"/>
                    <a:pt x="19067" y="126"/>
                  </a:cubicBezTo>
                  <a:cubicBezTo>
                    <a:pt x="21045" y="452"/>
                    <a:pt x="20206" y="2546"/>
                    <a:pt x="18230" y="2224"/>
                  </a:cubicBezTo>
                  <a:cubicBezTo>
                    <a:pt x="18230" y="2224"/>
                    <a:pt x="18230" y="2224"/>
                    <a:pt x="18230" y="2224"/>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17">
              <a:extLst>
                <a:ext uri="{FF2B5EF4-FFF2-40B4-BE49-F238E27FC236}">
                  <a16:creationId xmlns:a16="http://schemas.microsoft.com/office/drawing/2014/main" id="{9AB050B4-04A8-45FA-AD0A-FAE6C52A69CA}"/>
                </a:ext>
              </a:extLst>
            </p:cNvPr>
            <p:cNvSpPr/>
            <p:nvPr/>
          </p:nvSpPr>
          <p:spPr>
            <a:xfrm>
              <a:off x="6469549" y="4515473"/>
              <a:ext cx="1047634" cy="1388003"/>
            </a:xfrm>
            <a:custGeom>
              <a:avLst/>
              <a:gdLst/>
              <a:ahLst/>
              <a:cxnLst>
                <a:cxn ang="0">
                  <a:pos x="wd2" y="hd2"/>
                </a:cxn>
                <a:cxn ang="5400000">
                  <a:pos x="wd2" y="hd2"/>
                </a:cxn>
                <a:cxn ang="10800000">
                  <a:pos x="wd2" y="hd2"/>
                </a:cxn>
                <a:cxn ang="16200000">
                  <a:pos x="wd2" y="hd2"/>
                </a:cxn>
              </a:cxnLst>
              <a:rect l="0" t="0" r="r" b="b"/>
              <a:pathLst>
                <a:path w="21438" h="21500" extrusionOk="0">
                  <a:moveTo>
                    <a:pt x="21396" y="4853"/>
                  </a:moveTo>
                  <a:cubicBezTo>
                    <a:pt x="21514" y="4568"/>
                    <a:pt x="21376" y="4168"/>
                    <a:pt x="21089" y="3963"/>
                  </a:cubicBezTo>
                  <a:lnTo>
                    <a:pt x="15950" y="302"/>
                  </a:lnTo>
                  <a:cubicBezTo>
                    <a:pt x="15663" y="98"/>
                    <a:pt x="15109" y="-35"/>
                    <a:pt x="14719" y="8"/>
                  </a:cubicBezTo>
                  <a:lnTo>
                    <a:pt x="7736" y="776"/>
                  </a:lnTo>
                  <a:cubicBezTo>
                    <a:pt x="7346" y="819"/>
                    <a:pt x="6930" y="1086"/>
                    <a:pt x="6811" y="1371"/>
                  </a:cubicBezTo>
                  <a:lnTo>
                    <a:pt x="33" y="17639"/>
                  </a:lnTo>
                  <a:cubicBezTo>
                    <a:pt x="-86" y="17924"/>
                    <a:pt x="125" y="18230"/>
                    <a:pt x="501" y="18320"/>
                  </a:cubicBezTo>
                  <a:lnTo>
                    <a:pt x="6426" y="19734"/>
                  </a:lnTo>
                  <a:cubicBezTo>
                    <a:pt x="6802" y="19824"/>
                    <a:pt x="7417" y="19971"/>
                    <a:pt x="7793" y="20061"/>
                  </a:cubicBezTo>
                  <a:lnTo>
                    <a:pt x="13718" y="21475"/>
                  </a:lnTo>
                  <a:cubicBezTo>
                    <a:pt x="14094" y="21565"/>
                    <a:pt x="14498" y="21405"/>
                    <a:pt x="14617" y="21121"/>
                  </a:cubicBezTo>
                  <a:cubicBezTo>
                    <a:pt x="14617" y="21121"/>
                    <a:pt x="21396" y="4853"/>
                    <a:pt x="21396" y="4853"/>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18">
              <a:extLst>
                <a:ext uri="{FF2B5EF4-FFF2-40B4-BE49-F238E27FC236}">
                  <a16:creationId xmlns:a16="http://schemas.microsoft.com/office/drawing/2014/main" id="{3E121AD0-48FE-476F-949A-9A242069F870}"/>
                </a:ext>
              </a:extLst>
            </p:cNvPr>
            <p:cNvSpPr/>
            <p:nvPr/>
          </p:nvSpPr>
          <p:spPr>
            <a:xfrm>
              <a:off x="7100592" y="4597560"/>
              <a:ext cx="150430" cy="155315"/>
            </a:xfrm>
            <a:custGeom>
              <a:avLst/>
              <a:gdLst/>
              <a:ahLst/>
              <a:cxnLst>
                <a:cxn ang="0">
                  <a:pos x="wd2" y="hd2"/>
                </a:cxn>
                <a:cxn ang="5400000">
                  <a:pos x="wd2" y="hd2"/>
                </a:cxn>
                <a:cxn ang="10800000">
                  <a:pos x="wd2" y="hd2"/>
                </a:cxn>
                <a:cxn ang="16200000">
                  <a:pos x="wd2" y="hd2"/>
                </a:cxn>
              </a:cxnLst>
              <a:rect l="0" t="0" r="r" b="b"/>
              <a:pathLst>
                <a:path w="19250" h="19337" extrusionOk="0">
                  <a:moveTo>
                    <a:pt x="483" y="6865"/>
                  </a:moveTo>
                  <a:cubicBezTo>
                    <a:pt x="2137" y="1757"/>
                    <a:pt x="7571" y="-1132"/>
                    <a:pt x="12623" y="419"/>
                  </a:cubicBezTo>
                  <a:cubicBezTo>
                    <a:pt x="17672" y="1972"/>
                    <a:pt x="20423" y="7368"/>
                    <a:pt x="18769" y="12473"/>
                  </a:cubicBezTo>
                  <a:cubicBezTo>
                    <a:pt x="17111" y="17583"/>
                    <a:pt x="11677" y="20468"/>
                    <a:pt x="6626" y="18919"/>
                  </a:cubicBezTo>
                  <a:cubicBezTo>
                    <a:pt x="1579" y="17369"/>
                    <a:pt x="-1177" y="11972"/>
                    <a:pt x="483" y="6865"/>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19">
              <a:extLst>
                <a:ext uri="{FF2B5EF4-FFF2-40B4-BE49-F238E27FC236}">
                  <a16:creationId xmlns:a16="http://schemas.microsoft.com/office/drawing/2014/main" id="{17AB5B11-A1B3-46B7-AA63-C649576CF305}"/>
                </a:ext>
              </a:extLst>
            </p:cNvPr>
            <p:cNvSpPr/>
            <p:nvPr/>
          </p:nvSpPr>
          <p:spPr>
            <a:xfrm>
              <a:off x="7128809" y="4628343"/>
              <a:ext cx="90749" cy="93722"/>
            </a:xfrm>
            <a:custGeom>
              <a:avLst/>
              <a:gdLst/>
              <a:ahLst/>
              <a:cxnLst>
                <a:cxn ang="0">
                  <a:pos x="wd2" y="hd2"/>
                </a:cxn>
                <a:cxn ang="5400000">
                  <a:pos x="wd2" y="hd2"/>
                </a:cxn>
                <a:cxn ang="10800000">
                  <a:pos x="wd2" y="hd2"/>
                </a:cxn>
                <a:cxn ang="16200000">
                  <a:pos x="wd2" y="hd2"/>
                </a:cxn>
              </a:cxnLst>
              <a:rect l="0" t="0" r="r" b="b"/>
              <a:pathLst>
                <a:path w="19250" h="19336" extrusionOk="0">
                  <a:moveTo>
                    <a:pt x="484" y="6864"/>
                  </a:moveTo>
                  <a:cubicBezTo>
                    <a:pt x="2139" y="1760"/>
                    <a:pt x="7568" y="-1130"/>
                    <a:pt x="12617" y="417"/>
                  </a:cubicBezTo>
                  <a:cubicBezTo>
                    <a:pt x="17675" y="1969"/>
                    <a:pt x="20424" y="7369"/>
                    <a:pt x="18768" y="12473"/>
                  </a:cubicBezTo>
                  <a:cubicBezTo>
                    <a:pt x="17109" y="17583"/>
                    <a:pt x="11680" y="20470"/>
                    <a:pt x="6621" y="18914"/>
                  </a:cubicBezTo>
                  <a:cubicBezTo>
                    <a:pt x="1571" y="17371"/>
                    <a:pt x="-1176" y="11971"/>
                    <a:pt x="484" y="6864"/>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20">
              <a:extLst>
                <a:ext uri="{FF2B5EF4-FFF2-40B4-BE49-F238E27FC236}">
                  <a16:creationId xmlns:a16="http://schemas.microsoft.com/office/drawing/2014/main" id="{0922D5DB-404A-45C9-AB7C-5F80A51A9C97}"/>
                </a:ext>
              </a:extLst>
            </p:cNvPr>
            <p:cNvSpPr/>
            <p:nvPr/>
          </p:nvSpPr>
          <p:spPr>
            <a:xfrm>
              <a:off x="6613200" y="4823300"/>
              <a:ext cx="722702" cy="922967"/>
            </a:xfrm>
            <a:custGeom>
              <a:avLst/>
              <a:gdLst/>
              <a:ahLst/>
              <a:cxnLst>
                <a:cxn ang="0">
                  <a:pos x="wd2" y="hd2"/>
                </a:cxn>
                <a:cxn ang="5400000">
                  <a:pos x="wd2" y="hd2"/>
                </a:cxn>
                <a:cxn ang="10800000">
                  <a:pos x="wd2" y="hd2"/>
                </a:cxn>
                <a:cxn ang="16200000">
                  <a:pos x="wd2" y="hd2"/>
                </a:cxn>
              </a:cxnLst>
              <a:rect l="0" t="0" r="r" b="b"/>
              <a:pathLst>
                <a:path w="21438" h="21533" extrusionOk="0">
                  <a:moveTo>
                    <a:pt x="21396" y="4236"/>
                  </a:moveTo>
                  <a:cubicBezTo>
                    <a:pt x="21515" y="3940"/>
                    <a:pt x="21377" y="3525"/>
                    <a:pt x="21090" y="3311"/>
                  </a:cubicBezTo>
                  <a:lnTo>
                    <a:pt x="7737" y="0"/>
                  </a:lnTo>
                  <a:cubicBezTo>
                    <a:pt x="7346" y="45"/>
                    <a:pt x="6930" y="323"/>
                    <a:pt x="6812" y="619"/>
                  </a:cubicBezTo>
                  <a:lnTo>
                    <a:pt x="33" y="17521"/>
                  </a:lnTo>
                  <a:cubicBezTo>
                    <a:pt x="-85" y="17816"/>
                    <a:pt x="125" y="18135"/>
                    <a:pt x="501" y="18228"/>
                  </a:cubicBezTo>
                  <a:lnTo>
                    <a:pt x="6426" y="19698"/>
                  </a:lnTo>
                  <a:cubicBezTo>
                    <a:pt x="6802" y="19791"/>
                    <a:pt x="7418" y="19943"/>
                    <a:pt x="7794" y="20036"/>
                  </a:cubicBezTo>
                  <a:lnTo>
                    <a:pt x="13718" y="21506"/>
                  </a:lnTo>
                  <a:cubicBezTo>
                    <a:pt x="14094" y="21600"/>
                    <a:pt x="14499" y="21433"/>
                    <a:pt x="14618" y="21138"/>
                  </a:cubicBezTo>
                  <a:cubicBezTo>
                    <a:pt x="14618" y="21138"/>
                    <a:pt x="21396" y="4236"/>
                    <a:pt x="21396" y="4236"/>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38" name="Shape 21">
              <a:extLst>
                <a:ext uri="{FF2B5EF4-FFF2-40B4-BE49-F238E27FC236}">
                  <a16:creationId xmlns:a16="http://schemas.microsoft.com/office/drawing/2014/main" id="{52AC1D2B-38CD-4DFA-AA02-D5E6E5F700D2}"/>
                </a:ext>
              </a:extLst>
            </p:cNvPr>
            <p:cNvSpPr/>
            <p:nvPr/>
          </p:nvSpPr>
          <p:spPr>
            <a:xfrm>
              <a:off x="7162158" y="4017821"/>
              <a:ext cx="365361" cy="692794"/>
            </a:xfrm>
            <a:custGeom>
              <a:avLst/>
              <a:gdLst/>
              <a:ahLst/>
              <a:cxnLst>
                <a:cxn ang="0">
                  <a:pos x="wd2" y="hd2"/>
                </a:cxn>
                <a:cxn ang="5400000">
                  <a:pos x="wd2" y="hd2"/>
                </a:cxn>
                <a:cxn ang="10800000">
                  <a:pos x="wd2" y="hd2"/>
                </a:cxn>
                <a:cxn ang="16200000">
                  <a:pos x="wd2" y="hd2"/>
                </a:cxn>
              </a:cxnLst>
              <a:rect l="0" t="0" r="r" b="b"/>
              <a:pathLst>
                <a:path w="18328" h="20718" extrusionOk="0">
                  <a:moveTo>
                    <a:pt x="744" y="19155"/>
                  </a:moveTo>
                  <a:cubicBezTo>
                    <a:pt x="6743" y="17516"/>
                    <a:pt x="9050" y="14535"/>
                    <a:pt x="11545" y="11111"/>
                  </a:cubicBezTo>
                  <a:cubicBezTo>
                    <a:pt x="13397" y="8571"/>
                    <a:pt x="18083" y="3840"/>
                    <a:pt x="13772" y="1445"/>
                  </a:cubicBezTo>
                  <a:cubicBezTo>
                    <a:pt x="12416" y="692"/>
                    <a:pt x="14448" y="-513"/>
                    <a:pt x="15798" y="237"/>
                  </a:cubicBezTo>
                  <a:cubicBezTo>
                    <a:pt x="20666" y="2939"/>
                    <a:pt x="17407" y="7436"/>
                    <a:pt x="15162" y="10449"/>
                  </a:cubicBezTo>
                  <a:cubicBezTo>
                    <a:pt x="12065" y="14611"/>
                    <a:pt x="9557" y="18617"/>
                    <a:pt x="2191" y="20632"/>
                  </a:cubicBezTo>
                  <a:cubicBezTo>
                    <a:pt x="524" y="21087"/>
                    <a:pt x="-934" y="19614"/>
                    <a:pt x="744" y="19155"/>
                  </a:cubicBezTo>
                  <a:cubicBezTo>
                    <a:pt x="744" y="19155"/>
                    <a:pt x="744" y="19155"/>
                    <a:pt x="744" y="19155"/>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22">
              <a:extLst>
                <a:ext uri="{FF2B5EF4-FFF2-40B4-BE49-F238E27FC236}">
                  <a16:creationId xmlns:a16="http://schemas.microsoft.com/office/drawing/2014/main" id="{5D524D73-923C-49DC-BA1E-8D3AB21D0E46}"/>
                </a:ext>
              </a:extLst>
            </p:cNvPr>
            <p:cNvSpPr/>
            <p:nvPr/>
          </p:nvSpPr>
          <p:spPr>
            <a:xfrm>
              <a:off x="6769679" y="5028517"/>
              <a:ext cx="353402" cy="562235"/>
            </a:xfrm>
            <a:custGeom>
              <a:avLst/>
              <a:gdLst/>
              <a:ahLst/>
              <a:cxnLst>
                <a:cxn ang="0">
                  <a:pos x="wd2" y="hd2"/>
                </a:cxn>
                <a:cxn ang="5400000">
                  <a:pos x="wd2" y="hd2"/>
                </a:cxn>
                <a:cxn ang="10800000">
                  <a:pos x="wd2" y="hd2"/>
                </a:cxn>
                <a:cxn ang="16200000">
                  <a:pos x="wd2" y="hd2"/>
                </a:cxn>
              </a:cxnLst>
              <a:rect l="0" t="0" r="r" b="b"/>
              <a:pathLst>
                <a:path w="21600" h="21600" extrusionOk="0">
                  <a:moveTo>
                    <a:pt x="4352" y="21077"/>
                  </a:moveTo>
                  <a:lnTo>
                    <a:pt x="5685" y="18476"/>
                  </a:lnTo>
                  <a:cubicBezTo>
                    <a:pt x="3323" y="17970"/>
                    <a:pt x="1105" y="17008"/>
                    <a:pt x="0" y="16074"/>
                  </a:cubicBezTo>
                  <a:lnTo>
                    <a:pt x="1867" y="14549"/>
                  </a:lnTo>
                  <a:cubicBezTo>
                    <a:pt x="3027" y="15465"/>
                    <a:pt x="4905" y="16386"/>
                    <a:pt x="7196" y="16852"/>
                  </a:cubicBezTo>
                  <a:cubicBezTo>
                    <a:pt x="10105" y="17441"/>
                    <a:pt x="12612" y="16784"/>
                    <a:pt x="13365" y="15316"/>
                  </a:cubicBezTo>
                  <a:cubicBezTo>
                    <a:pt x="14091" y="13900"/>
                    <a:pt x="12943" y="12701"/>
                    <a:pt x="10308" y="11315"/>
                  </a:cubicBezTo>
                  <a:cubicBezTo>
                    <a:pt x="6659" y="9438"/>
                    <a:pt x="4687" y="7731"/>
                    <a:pt x="5835" y="5491"/>
                  </a:cubicBezTo>
                  <a:cubicBezTo>
                    <a:pt x="6932" y="3355"/>
                    <a:pt x="10179" y="2223"/>
                    <a:pt x="14147" y="2601"/>
                  </a:cubicBezTo>
                  <a:lnTo>
                    <a:pt x="15482" y="0"/>
                  </a:lnTo>
                  <a:lnTo>
                    <a:pt x="18020" y="515"/>
                  </a:lnTo>
                  <a:lnTo>
                    <a:pt x="16739" y="3012"/>
                  </a:lnTo>
                  <a:cubicBezTo>
                    <a:pt x="19172" y="3562"/>
                    <a:pt x="20639" y="4315"/>
                    <a:pt x="21600" y="4993"/>
                  </a:cubicBezTo>
                  <a:lnTo>
                    <a:pt x="19707" y="6484"/>
                  </a:lnTo>
                  <a:cubicBezTo>
                    <a:pt x="19004" y="6001"/>
                    <a:pt x="17616" y="5094"/>
                    <a:pt x="14994" y="4563"/>
                  </a:cubicBezTo>
                  <a:cubicBezTo>
                    <a:pt x="11840" y="3923"/>
                    <a:pt x="10047" y="4866"/>
                    <a:pt x="9518" y="5896"/>
                  </a:cubicBezTo>
                  <a:cubicBezTo>
                    <a:pt x="8831" y="7235"/>
                    <a:pt x="10002" y="8210"/>
                    <a:pt x="13090" y="9860"/>
                  </a:cubicBezTo>
                  <a:cubicBezTo>
                    <a:pt x="16753" y="11796"/>
                    <a:pt x="18196" y="13567"/>
                    <a:pt x="17021" y="15858"/>
                  </a:cubicBezTo>
                  <a:cubicBezTo>
                    <a:pt x="15977" y="17892"/>
                    <a:pt x="12748" y="19341"/>
                    <a:pt x="8306" y="18922"/>
                  </a:cubicBezTo>
                  <a:lnTo>
                    <a:pt x="6932" y="21600"/>
                  </a:lnTo>
                  <a:cubicBezTo>
                    <a:pt x="6932" y="21600"/>
                    <a:pt x="4352" y="21077"/>
                    <a:pt x="4352" y="21077"/>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23">
              <a:extLst>
                <a:ext uri="{FF2B5EF4-FFF2-40B4-BE49-F238E27FC236}">
                  <a16:creationId xmlns:a16="http://schemas.microsoft.com/office/drawing/2014/main" id="{726033E6-075E-4745-BE68-1F7EFCAB000F}"/>
                </a:ext>
              </a:extLst>
            </p:cNvPr>
            <p:cNvSpPr/>
            <p:nvPr/>
          </p:nvSpPr>
          <p:spPr>
            <a:xfrm>
              <a:off x="6228418" y="5087517"/>
              <a:ext cx="759671" cy="790921"/>
            </a:xfrm>
            <a:custGeom>
              <a:avLst/>
              <a:gdLst/>
              <a:ahLst/>
              <a:cxnLst>
                <a:cxn ang="0">
                  <a:pos x="wd2" y="hd2"/>
                </a:cxn>
                <a:cxn ang="5400000">
                  <a:pos x="wd2" y="hd2"/>
                </a:cxn>
                <a:cxn ang="10800000">
                  <a:pos x="wd2" y="hd2"/>
                </a:cxn>
                <a:cxn ang="16200000">
                  <a:pos x="wd2" y="hd2"/>
                </a:cxn>
              </a:cxnLst>
              <a:rect l="0" t="0" r="r" b="b"/>
              <a:pathLst>
                <a:path w="21584" h="21600" extrusionOk="0">
                  <a:moveTo>
                    <a:pt x="21242" y="17357"/>
                  </a:moveTo>
                  <a:lnTo>
                    <a:pt x="21226" y="17357"/>
                  </a:lnTo>
                  <a:lnTo>
                    <a:pt x="20993" y="1258"/>
                  </a:lnTo>
                  <a:lnTo>
                    <a:pt x="20505" y="1162"/>
                  </a:lnTo>
                  <a:lnTo>
                    <a:pt x="20505" y="0"/>
                  </a:lnTo>
                  <a:lnTo>
                    <a:pt x="10665" y="0"/>
                  </a:lnTo>
                  <a:lnTo>
                    <a:pt x="826" y="0"/>
                  </a:lnTo>
                  <a:lnTo>
                    <a:pt x="826" y="1161"/>
                  </a:lnTo>
                  <a:lnTo>
                    <a:pt x="337" y="1258"/>
                  </a:lnTo>
                  <a:lnTo>
                    <a:pt x="190" y="17357"/>
                  </a:lnTo>
                  <a:lnTo>
                    <a:pt x="180" y="17357"/>
                  </a:lnTo>
                  <a:cubicBezTo>
                    <a:pt x="180" y="17357"/>
                    <a:pt x="25" y="20657"/>
                    <a:pt x="5" y="21005"/>
                  </a:cubicBezTo>
                  <a:cubicBezTo>
                    <a:pt x="-16" y="21354"/>
                    <a:pt x="22" y="21600"/>
                    <a:pt x="426" y="21600"/>
                  </a:cubicBezTo>
                  <a:cubicBezTo>
                    <a:pt x="1075" y="21600"/>
                    <a:pt x="10619" y="21600"/>
                    <a:pt x="10619" y="21600"/>
                  </a:cubicBezTo>
                  <a:lnTo>
                    <a:pt x="21584" y="21600"/>
                  </a:lnTo>
                  <a:cubicBezTo>
                    <a:pt x="21584" y="21600"/>
                    <a:pt x="21242" y="17357"/>
                    <a:pt x="21242" y="17357"/>
                  </a:cubicBezTo>
                  <a:close/>
                </a:path>
              </a:pathLst>
            </a:custGeom>
            <a:solidFill>
              <a:srgbClr val="010101">
                <a:alpha val="3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24">
              <a:extLst>
                <a:ext uri="{FF2B5EF4-FFF2-40B4-BE49-F238E27FC236}">
                  <a16:creationId xmlns:a16="http://schemas.microsoft.com/office/drawing/2014/main" id="{666AFBD4-2B64-4AB3-9E32-6EE356F2100D}"/>
                </a:ext>
              </a:extLst>
            </p:cNvPr>
            <p:cNvSpPr/>
            <p:nvPr/>
          </p:nvSpPr>
          <p:spPr>
            <a:xfrm>
              <a:off x="6223288" y="5131126"/>
              <a:ext cx="693065" cy="7747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0"/>
                  </a:lnTo>
                  <a:lnTo>
                    <a:pt x="2296" y="20486"/>
                  </a:lnTo>
                  <a:lnTo>
                    <a:pt x="10800" y="21600"/>
                  </a:lnTo>
                  <a:lnTo>
                    <a:pt x="19303" y="20486"/>
                  </a:lnTo>
                  <a:lnTo>
                    <a:pt x="21600" y="0"/>
                  </a:lnTo>
                  <a:cubicBezTo>
                    <a:pt x="21600" y="0"/>
                    <a:pt x="10800" y="0"/>
                    <a:pt x="10800" y="0"/>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25">
              <a:extLst>
                <a:ext uri="{FF2B5EF4-FFF2-40B4-BE49-F238E27FC236}">
                  <a16:creationId xmlns:a16="http://schemas.microsoft.com/office/drawing/2014/main" id="{6A701C93-6682-4260-8CE5-26374038F52F}"/>
                </a:ext>
              </a:extLst>
            </p:cNvPr>
            <p:cNvSpPr/>
            <p:nvPr/>
          </p:nvSpPr>
          <p:spPr>
            <a:xfrm>
              <a:off x="6831245" y="5131126"/>
              <a:ext cx="86151" cy="73478"/>
            </a:xfrm>
            <a:custGeom>
              <a:avLst/>
              <a:gdLst/>
              <a:ahLst/>
              <a:cxnLst>
                <a:cxn ang="0">
                  <a:pos x="wd2" y="hd2"/>
                </a:cxn>
                <a:cxn ang="5400000">
                  <a:pos x="wd2" y="hd2"/>
                </a:cxn>
                <a:cxn ang="10800000">
                  <a:pos x="wd2" y="hd2"/>
                </a:cxn>
                <a:cxn ang="16200000">
                  <a:pos x="wd2" y="hd2"/>
                </a:cxn>
              </a:cxnLst>
              <a:rect l="0" t="0" r="r" b="b"/>
              <a:pathLst>
                <a:path w="21600" h="21600" extrusionOk="0">
                  <a:moveTo>
                    <a:pt x="21600" y="14583"/>
                  </a:moveTo>
                  <a:lnTo>
                    <a:pt x="21600" y="0"/>
                  </a:lnTo>
                  <a:lnTo>
                    <a:pt x="0" y="7323"/>
                  </a:lnTo>
                  <a:lnTo>
                    <a:pt x="0" y="21600"/>
                  </a:lnTo>
                  <a:cubicBezTo>
                    <a:pt x="0" y="21600"/>
                    <a:pt x="21600" y="14583"/>
                    <a:pt x="21600" y="14583"/>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26">
              <a:extLst>
                <a:ext uri="{FF2B5EF4-FFF2-40B4-BE49-F238E27FC236}">
                  <a16:creationId xmlns:a16="http://schemas.microsoft.com/office/drawing/2014/main" id="{A2B60107-52AD-4449-BA75-C57CE97456CA}"/>
                </a:ext>
              </a:extLst>
            </p:cNvPr>
            <p:cNvSpPr/>
            <p:nvPr/>
          </p:nvSpPr>
          <p:spPr>
            <a:xfrm>
              <a:off x="6831245" y="5154213"/>
              <a:ext cx="103369" cy="423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27">
              <a:extLst>
                <a:ext uri="{FF2B5EF4-FFF2-40B4-BE49-F238E27FC236}">
                  <a16:creationId xmlns:a16="http://schemas.microsoft.com/office/drawing/2014/main" id="{8EAF99AC-E714-4026-8260-37055FD5D6FE}"/>
                </a:ext>
              </a:extLst>
            </p:cNvPr>
            <p:cNvSpPr/>
            <p:nvPr/>
          </p:nvSpPr>
          <p:spPr>
            <a:xfrm>
              <a:off x="6223288" y="5131125"/>
              <a:ext cx="86131" cy="73478"/>
            </a:xfrm>
            <a:custGeom>
              <a:avLst/>
              <a:gdLst/>
              <a:ahLst/>
              <a:cxnLst>
                <a:cxn ang="0">
                  <a:pos x="wd2" y="hd2"/>
                </a:cxn>
                <a:cxn ang="5400000">
                  <a:pos x="wd2" y="hd2"/>
                </a:cxn>
                <a:cxn ang="10800000">
                  <a:pos x="wd2" y="hd2"/>
                </a:cxn>
                <a:cxn ang="16200000">
                  <a:pos x="wd2" y="hd2"/>
                </a:cxn>
              </a:cxnLst>
              <a:rect l="0" t="0" r="r" b="b"/>
              <a:pathLst>
                <a:path w="21600" h="21600" extrusionOk="0">
                  <a:moveTo>
                    <a:pt x="0" y="14583"/>
                  </a:moveTo>
                  <a:lnTo>
                    <a:pt x="0" y="0"/>
                  </a:lnTo>
                  <a:lnTo>
                    <a:pt x="21600" y="7323"/>
                  </a:lnTo>
                  <a:lnTo>
                    <a:pt x="21600" y="21600"/>
                  </a:lnTo>
                  <a:cubicBezTo>
                    <a:pt x="21600" y="21600"/>
                    <a:pt x="0" y="14583"/>
                    <a:pt x="0" y="14583"/>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45" name="Shape 28">
              <a:extLst>
                <a:ext uri="{FF2B5EF4-FFF2-40B4-BE49-F238E27FC236}">
                  <a16:creationId xmlns:a16="http://schemas.microsoft.com/office/drawing/2014/main" id="{6860F8CF-83C1-4821-AE03-514362FD0C09}"/>
                </a:ext>
              </a:extLst>
            </p:cNvPr>
            <p:cNvSpPr/>
            <p:nvPr/>
          </p:nvSpPr>
          <p:spPr>
            <a:xfrm>
              <a:off x="6205332" y="5154212"/>
              <a:ext cx="103369" cy="4234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10800"/>
                  </a:lnTo>
                  <a:cubicBezTo>
                    <a:pt x="0" y="10800"/>
                    <a:pt x="21600" y="0"/>
                    <a:pt x="21600" y="0"/>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29">
              <a:extLst>
                <a:ext uri="{FF2B5EF4-FFF2-40B4-BE49-F238E27FC236}">
                  <a16:creationId xmlns:a16="http://schemas.microsoft.com/office/drawing/2014/main" id="{24086195-1256-473E-AE03-45509FC37108}"/>
                </a:ext>
              </a:extLst>
            </p:cNvPr>
            <p:cNvSpPr/>
            <p:nvPr/>
          </p:nvSpPr>
          <p:spPr>
            <a:xfrm>
              <a:off x="6200201" y="5177299"/>
              <a:ext cx="741808" cy="631413"/>
            </a:xfrm>
            <a:custGeom>
              <a:avLst/>
              <a:gdLst/>
              <a:ahLst/>
              <a:cxnLst>
                <a:cxn ang="0">
                  <a:pos x="wd2" y="hd2"/>
                </a:cxn>
                <a:cxn ang="5400000">
                  <a:pos x="wd2" y="hd2"/>
                </a:cxn>
                <a:cxn ang="10800000">
                  <a:pos x="wd2" y="hd2"/>
                </a:cxn>
                <a:cxn ang="16200000">
                  <a:pos x="wd2" y="hd2"/>
                </a:cxn>
              </a:cxnLst>
              <a:rect l="0" t="0" r="r" b="b"/>
              <a:pathLst>
                <a:path w="21600" h="21600" extrusionOk="0">
                  <a:moveTo>
                    <a:pt x="21345" y="0"/>
                  </a:moveTo>
                  <a:lnTo>
                    <a:pt x="10753" y="0"/>
                  </a:lnTo>
                  <a:lnTo>
                    <a:pt x="161" y="0"/>
                  </a:lnTo>
                  <a:lnTo>
                    <a:pt x="0" y="21600"/>
                  </a:lnTo>
                  <a:lnTo>
                    <a:pt x="10753" y="21600"/>
                  </a:lnTo>
                  <a:lnTo>
                    <a:pt x="21600" y="21600"/>
                  </a:lnTo>
                  <a:cubicBezTo>
                    <a:pt x="21600" y="21600"/>
                    <a:pt x="21345" y="0"/>
                    <a:pt x="21345"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30">
              <a:extLst>
                <a:ext uri="{FF2B5EF4-FFF2-40B4-BE49-F238E27FC236}">
                  <a16:creationId xmlns:a16="http://schemas.microsoft.com/office/drawing/2014/main" id="{46370958-E708-4D49-8804-C94174B6763F}"/>
                </a:ext>
              </a:extLst>
            </p:cNvPr>
            <p:cNvSpPr/>
            <p:nvPr/>
          </p:nvSpPr>
          <p:spPr>
            <a:xfrm>
              <a:off x="6697854" y="5187561"/>
              <a:ext cx="25247" cy="2524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60"/>
                    <a:pt x="4849" y="21600"/>
                    <a:pt x="10808" y="21600"/>
                  </a:cubicBezTo>
                  <a:cubicBezTo>
                    <a:pt x="16785" y="21600"/>
                    <a:pt x="21600" y="16760"/>
                    <a:pt x="21600" y="10800"/>
                  </a:cubicBezTo>
                  <a:cubicBezTo>
                    <a:pt x="21600" y="4831"/>
                    <a:pt x="16785" y="0"/>
                    <a:pt x="10808" y="0"/>
                  </a:cubicBezTo>
                  <a:cubicBezTo>
                    <a:pt x="4849" y="0"/>
                    <a:pt x="0" y="4831"/>
                    <a:pt x="0" y="10800"/>
                  </a:cubicBezTo>
                  <a:close/>
                </a:path>
              </a:pathLst>
            </a:custGeom>
            <a:solidFill>
              <a:srgbClr val="BD893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31">
              <a:extLst>
                <a:ext uri="{FF2B5EF4-FFF2-40B4-BE49-F238E27FC236}">
                  <a16:creationId xmlns:a16="http://schemas.microsoft.com/office/drawing/2014/main" id="{7FEED130-69E2-42AE-85DA-9BFC54AA12CD}"/>
                </a:ext>
              </a:extLst>
            </p:cNvPr>
            <p:cNvSpPr/>
            <p:nvPr/>
          </p:nvSpPr>
          <p:spPr>
            <a:xfrm>
              <a:off x="6418245" y="5187562"/>
              <a:ext cx="25247" cy="252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0"/>
                    <a:pt x="16769" y="21600"/>
                    <a:pt x="10809" y="21600"/>
                  </a:cubicBezTo>
                  <a:cubicBezTo>
                    <a:pt x="4832" y="21600"/>
                    <a:pt x="0" y="16760"/>
                    <a:pt x="0" y="10800"/>
                  </a:cubicBezTo>
                  <a:cubicBezTo>
                    <a:pt x="0" y="4831"/>
                    <a:pt x="4832" y="0"/>
                    <a:pt x="10809" y="0"/>
                  </a:cubicBezTo>
                  <a:cubicBezTo>
                    <a:pt x="16769" y="0"/>
                    <a:pt x="21600" y="4831"/>
                    <a:pt x="21600" y="10800"/>
                  </a:cubicBezTo>
                  <a:close/>
                </a:path>
              </a:pathLst>
            </a:custGeom>
            <a:solidFill>
              <a:srgbClr val="BD893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32">
              <a:extLst>
                <a:ext uri="{FF2B5EF4-FFF2-40B4-BE49-F238E27FC236}">
                  <a16:creationId xmlns:a16="http://schemas.microsoft.com/office/drawing/2014/main" id="{09DABE3C-3C6D-4DEC-816B-4BFE5E18E978}"/>
                </a:ext>
              </a:extLst>
            </p:cNvPr>
            <p:cNvSpPr/>
            <p:nvPr/>
          </p:nvSpPr>
          <p:spPr>
            <a:xfrm>
              <a:off x="6423375" y="5195256"/>
              <a:ext cx="296661" cy="275818"/>
            </a:xfrm>
            <a:custGeom>
              <a:avLst/>
              <a:gdLst/>
              <a:ahLst/>
              <a:cxnLst>
                <a:cxn ang="0">
                  <a:pos x="wd2" y="hd2"/>
                </a:cxn>
                <a:cxn ang="5400000">
                  <a:pos x="wd2" y="hd2"/>
                </a:cxn>
                <a:cxn ang="10800000">
                  <a:pos x="wd2" y="hd2"/>
                </a:cxn>
                <a:cxn ang="16200000">
                  <a:pos x="wd2" y="hd2"/>
                </a:cxn>
              </a:cxnLst>
              <a:rect l="0" t="0" r="r" b="b"/>
              <a:pathLst>
                <a:path w="21364" h="21600" extrusionOk="0">
                  <a:moveTo>
                    <a:pt x="16455" y="18905"/>
                  </a:moveTo>
                  <a:cubicBezTo>
                    <a:pt x="14863" y="20662"/>
                    <a:pt x="12921" y="21567"/>
                    <a:pt x="10683" y="21600"/>
                  </a:cubicBezTo>
                  <a:cubicBezTo>
                    <a:pt x="8443" y="21567"/>
                    <a:pt x="6501" y="20662"/>
                    <a:pt x="4910" y="18905"/>
                  </a:cubicBezTo>
                  <a:cubicBezTo>
                    <a:pt x="-118" y="13352"/>
                    <a:pt x="-5" y="1187"/>
                    <a:pt x="1" y="673"/>
                  </a:cubicBezTo>
                  <a:cubicBezTo>
                    <a:pt x="7" y="299"/>
                    <a:pt x="287" y="0"/>
                    <a:pt x="630" y="0"/>
                  </a:cubicBezTo>
                  <a:cubicBezTo>
                    <a:pt x="632" y="0"/>
                    <a:pt x="636" y="0"/>
                    <a:pt x="639" y="0"/>
                  </a:cubicBezTo>
                  <a:cubicBezTo>
                    <a:pt x="986" y="5"/>
                    <a:pt x="1262" y="316"/>
                    <a:pt x="1257" y="693"/>
                  </a:cubicBezTo>
                  <a:cubicBezTo>
                    <a:pt x="1257" y="813"/>
                    <a:pt x="1147" y="12805"/>
                    <a:pt x="5806" y="17948"/>
                  </a:cubicBezTo>
                  <a:cubicBezTo>
                    <a:pt x="7152" y="19435"/>
                    <a:pt x="8793" y="20202"/>
                    <a:pt x="10683" y="20235"/>
                  </a:cubicBezTo>
                  <a:cubicBezTo>
                    <a:pt x="12572" y="20202"/>
                    <a:pt x="14212" y="19435"/>
                    <a:pt x="15558" y="17948"/>
                  </a:cubicBezTo>
                  <a:cubicBezTo>
                    <a:pt x="20218" y="12805"/>
                    <a:pt x="20109" y="813"/>
                    <a:pt x="20107" y="693"/>
                  </a:cubicBezTo>
                  <a:cubicBezTo>
                    <a:pt x="20102" y="316"/>
                    <a:pt x="20378" y="5"/>
                    <a:pt x="20727" y="0"/>
                  </a:cubicBezTo>
                  <a:cubicBezTo>
                    <a:pt x="20728" y="0"/>
                    <a:pt x="20732" y="0"/>
                    <a:pt x="20735" y="0"/>
                  </a:cubicBezTo>
                  <a:cubicBezTo>
                    <a:pt x="21078" y="0"/>
                    <a:pt x="21357" y="299"/>
                    <a:pt x="21363" y="673"/>
                  </a:cubicBezTo>
                  <a:cubicBezTo>
                    <a:pt x="21370" y="1187"/>
                    <a:pt x="21482" y="13352"/>
                    <a:pt x="16455" y="18905"/>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33">
              <a:extLst>
                <a:ext uri="{FF2B5EF4-FFF2-40B4-BE49-F238E27FC236}">
                  <a16:creationId xmlns:a16="http://schemas.microsoft.com/office/drawing/2014/main" id="{57C39F7A-657C-4EAC-BAD5-DF3617097329}"/>
                </a:ext>
              </a:extLst>
            </p:cNvPr>
            <p:cNvSpPr/>
            <p:nvPr/>
          </p:nvSpPr>
          <p:spPr>
            <a:xfrm>
              <a:off x="6195072" y="5767299"/>
              <a:ext cx="760165" cy="155458"/>
            </a:xfrm>
            <a:custGeom>
              <a:avLst/>
              <a:gdLst/>
              <a:ahLst/>
              <a:cxnLst>
                <a:cxn ang="0">
                  <a:pos x="wd2" y="hd2"/>
                </a:cxn>
                <a:cxn ang="5400000">
                  <a:pos x="wd2" y="hd2"/>
                </a:cxn>
                <a:cxn ang="10800000">
                  <a:pos x="wd2" y="hd2"/>
                </a:cxn>
                <a:cxn ang="16200000">
                  <a:pos x="wd2" y="hd2"/>
                </a:cxn>
              </a:cxnLst>
              <a:rect l="0" t="0" r="r" b="b"/>
              <a:pathLst>
                <a:path w="21584" h="21600" extrusionOk="0">
                  <a:moveTo>
                    <a:pt x="21242" y="0"/>
                  </a:moveTo>
                  <a:lnTo>
                    <a:pt x="10665" y="0"/>
                  </a:lnTo>
                  <a:lnTo>
                    <a:pt x="180" y="0"/>
                  </a:lnTo>
                  <a:cubicBezTo>
                    <a:pt x="180" y="0"/>
                    <a:pt x="25" y="16799"/>
                    <a:pt x="5" y="18572"/>
                  </a:cubicBezTo>
                  <a:cubicBezTo>
                    <a:pt x="-16" y="20348"/>
                    <a:pt x="22" y="21600"/>
                    <a:pt x="426" y="21600"/>
                  </a:cubicBezTo>
                  <a:cubicBezTo>
                    <a:pt x="1075" y="21600"/>
                    <a:pt x="10619" y="21600"/>
                    <a:pt x="10619" y="21600"/>
                  </a:cubicBezTo>
                  <a:lnTo>
                    <a:pt x="21584" y="21600"/>
                  </a:lnTo>
                  <a:cubicBezTo>
                    <a:pt x="21584" y="21600"/>
                    <a:pt x="21242" y="0"/>
                    <a:pt x="21242" y="0"/>
                  </a:cubicBezTo>
                  <a:close/>
                </a:path>
              </a:pathLst>
            </a:custGeom>
            <a:solidFill>
              <a:schemeClr val="accent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6181165" y="2232829"/>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a:p>
            <a:pPr>
              <a:lnSpc>
                <a:spcPts val="1800"/>
              </a:lnSpc>
            </a:pPr>
            <a:endPar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endParaRPr>
          </a:p>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1C275F27-7E20-4500-A5C0-79476C15BDE2}"/>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44B28AF5-41B4-489B-9259-DCBEFBEF1B3B}"/>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a:extLst>
              <a:ext uri="{FF2B5EF4-FFF2-40B4-BE49-F238E27FC236}">
                <a16:creationId xmlns:a16="http://schemas.microsoft.com/office/drawing/2014/main" id="{C999D55D-2DF9-40F2-B4F2-06D81B55BB57}"/>
              </a:ext>
            </a:extLst>
          </p:cNvPr>
          <p:cNvSpPr>
            <a:spLocks/>
          </p:cNvSpPr>
          <p:nvPr/>
        </p:nvSpPr>
        <p:spPr bwMode="auto">
          <a:xfrm>
            <a:off x="4978400" y="1439829"/>
            <a:ext cx="2235200" cy="2487302"/>
          </a:xfrm>
          <a:custGeom>
            <a:avLst/>
            <a:gdLst>
              <a:gd name="T0" fmla="*/ 1728 w 1728"/>
              <a:gd name="T1" fmla="*/ 1310 h 1927"/>
              <a:gd name="T2" fmla="*/ 1596 w 1728"/>
              <a:gd name="T3" fmla="*/ 1539 h 1927"/>
              <a:gd name="T4" fmla="*/ 997 w 1728"/>
              <a:gd name="T5" fmla="*/ 1885 h 1927"/>
              <a:gd name="T6" fmla="*/ 731 w 1728"/>
              <a:gd name="T7" fmla="*/ 1885 h 1927"/>
              <a:gd name="T8" fmla="*/ 132 w 1728"/>
              <a:gd name="T9" fmla="*/ 1539 h 1927"/>
              <a:gd name="T10" fmla="*/ 0 w 1728"/>
              <a:gd name="T11" fmla="*/ 1310 h 1927"/>
              <a:gd name="T12" fmla="*/ 0 w 1728"/>
              <a:gd name="T13" fmla="*/ 618 h 1927"/>
              <a:gd name="T14" fmla="*/ 132 w 1728"/>
              <a:gd name="T15" fmla="*/ 388 h 1927"/>
              <a:gd name="T16" fmla="*/ 731 w 1728"/>
              <a:gd name="T17" fmla="*/ 42 h 1927"/>
              <a:gd name="T18" fmla="*/ 997 w 1728"/>
              <a:gd name="T19" fmla="*/ 42 h 1927"/>
              <a:gd name="T20" fmla="*/ 1596 w 1728"/>
              <a:gd name="T21" fmla="*/ 388 h 1927"/>
              <a:gd name="T22" fmla="*/ 1728 w 1728"/>
              <a:gd name="T23" fmla="*/ 618 h 1927"/>
              <a:gd name="T24" fmla="*/ 1728 w 1728"/>
              <a:gd name="T25" fmla="*/ 1310 h 1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8" h="1927">
                <a:moveTo>
                  <a:pt x="1728" y="1310"/>
                </a:moveTo>
                <a:cubicBezTo>
                  <a:pt x="1728" y="1394"/>
                  <a:pt x="1669" y="1497"/>
                  <a:pt x="1596" y="1539"/>
                </a:cubicBezTo>
                <a:cubicBezTo>
                  <a:pt x="997" y="1885"/>
                  <a:pt x="997" y="1885"/>
                  <a:pt x="997" y="1885"/>
                </a:cubicBezTo>
                <a:cubicBezTo>
                  <a:pt x="924" y="1927"/>
                  <a:pt x="804" y="1927"/>
                  <a:pt x="731" y="1885"/>
                </a:cubicBezTo>
                <a:cubicBezTo>
                  <a:pt x="132" y="1539"/>
                  <a:pt x="132" y="1539"/>
                  <a:pt x="132" y="1539"/>
                </a:cubicBezTo>
                <a:cubicBezTo>
                  <a:pt x="59" y="1497"/>
                  <a:pt x="0" y="1394"/>
                  <a:pt x="0" y="1310"/>
                </a:cubicBezTo>
                <a:cubicBezTo>
                  <a:pt x="0" y="618"/>
                  <a:pt x="0" y="618"/>
                  <a:pt x="0" y="618"/>
                </a:cubicBezTo>
                <a:cubicBezTo>
                  <a:pt x="0" y="533"/>
                  <a:pt x="59" y="430"/>
                  <a:pt x="132" y="388"/>
                </a:cubicBezTo>
                <a:cubicBezTo>
                  <a:pt x="731" y="42"/>
                  <a:pt x="731" y="42"/>
                  <a:pt x="731" y="42"/>
                </a:cubicBezTo>
                <a:cubicBezTo>
                  <a:pt x="804" y="0"/>
                  <a:pt x="924" y="0"/>
                  <a:pt x="997" y="42"/>
                </a:cubicBezTo>
                <a:cubicBezTo>
                  <a:pt x="1596" y="388"/>
                  <a:pt x="1596" y="388"/>
                  <a:pt x="1596" y="388"/>
                </a:cubicBezTo>
                <a:cubicBezTo>
                  <a:pt x="1669" y="430"/>
                  <a:pt x="1728" y="533"/>
                  <a:pt x="1728" y="618"/>
                </a:cubicBezTo>
                <a:lnTo>
                  <a:pt x="1728" y="131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25" name="Group 24">
            <a:extLst>
              <a:ext uri="{FF2B5EF4-FFF2-40B4-BE49-F238E27FC236}">
                <a16:creationId xmlns:a16="http://schemas.microsoft.com/office/drawing/2014/main" id="{6DEF90A4-AA56-4F1C-A5B0-D949F32C923E}"/>
              </a:ext>
            </a:extLst>
          </p:cNvPr>
          <p:cNvGrpSpPr/>
          <p:nvPr/>
        </p:nvGrpSpPr>
        <p:grpSpPr>
          <a:xfrm>
            <a:off x="4437572" y="4098645"/>
            <a:ext cx="3316855" cy="627206"/>
            <a:chOff x="3728848" y="4117127"/>
            <a:chExt cx="3316855" cy="627206"/>
          </a:xfrm>
        </p:grpSpPr>
        <p:sp>
          <p:nvSpPr>
            <p:cNvPr id="12" name="TextBox 11">
              <a:extLst>
                <a:ext uri="{FF2B5EF4-FFF2-40B4-BE49-F238E27FC236}">
                  <a16:creationId xmlns:a16="http://schemas.microsoft.com/office/drawing/2014/main" id="{873F1D1D-7DEF-4D68-8E79-42C0C633A1C9}"/>
                </a:ext>
              </a:extLst>
            </p:cNvPr>
            <p:cNvSpPr txBox="1"/>
            <p:nvPr/>
          </p:nvSpPr>
          <p:spPr>
            <a:xfrm>
              <a:off x="4697847" y="4117127"/>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3728848" y="440577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954889" y="4910625"/>
            <a:ext cx="10282222" cy="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4E629944-32C3-4F83-9BEB-3A6756D6A73F}"/>
              </a:ext>
            </a:extLst>
          </p:cNvPr>
          <p:cNvSpPr>
            <a:spLocks noGrp="1"/>
          </p:cNvSpPr>
          <p:nvPr>
            <p:ph type="pic" sz="quarter" idx="22"/>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9512733" y="2464550"/>
            <a:ext cx="2004550" cy="321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a:t>
            </a:r>
          </a:p>
        </p:txBody>
      </p:sp>
      <p:sp>
        <p:nvSpPr>
          <p:cNvPr id="3" name="Picture Placeholder 2">
            <a:extLst>
              <a:ext uri="{FF2B5EF4-FFF2-40B4-BE49-F238E27FC236}">
                <a16:creationId xmlns:a16="http://schemas.microsoft.com/office/drawing/2014/main" id="{C570E8F2-992A-4BCC-85AC-48E4A4B3BD8A}"/>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F6F9DA51-79B8-4646-BEDD-A6FFD0EDA8B1}"/>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Rectangle 2">
            <a:extLst>
              <a:ext uri="{FF2B5EF4-FFF2-40B4-BE49-F238E27FC236}">
                <a16:creationId xmlns:a16="http://schemas.microsoft.com/office/drawing/2014/main" id="{6694426D-1583-4A16-ABA1-D589E54CCFE7}"/>
              </a:ext>
            </a:extLst>
          </p:cNvPr>
          <p:cNvSpPr/>
          <p:nvPr/>
        </p:nvSpPr>
        <p:spPr>
          <a:xfrm>
            <a:off x="4581003" y="3013075"/>
            <a:ext cx="7610998" cy="8318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EB81349-51A4-4052-946B-E4130B32FC03}"/>
              </a:ext>
            </a:extLst>
          </p:cNvPr>
          <p:cNvSpPr/>
          <p:nvPr/>
        </p:nvSpPr>
        <p:spPr>
          <a:xfrm>
            <a:off x="4709885" y="-1"/>
            <a:ext cx="2772230" cy="37446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14" name="Group 13">
            <a:extLst>
              <a:ext uri="{FF2B5EF4-FFF2-40B4-BE49-F238E27FC236}">
                <a16:creationId xmlns:a16="http://schemas.microsoft.com/office/drawing/2014/main" id="{A0250FF0-66D5-4615-BF97-FF481AB70A1C}"/>
              </a:ext>
            </a:extLst>
          </p:cNvPr>
          <p:cNvGrpSpPr/>
          <p:nvPr/>
        </p:nvGrpSpPr>
        <p:grpSpPr>
          <a:xfrm>
            <a:off x="4437573" y="4131691"/>
            <a:ext cx="3316855" cy="627206"/>
            <a:chOff x="3728848" y="4117127"/>
            <a:chExt cx="3316855" cy="627206"/>
          </a:xfrm>
        </p:grpSpPr>
        <p:sp>
          <p:nvSpPr>
            <p:cNvPr id="15" name="TextBox 14">
              <a:extLst>
                <a:ext uri="{FF2B5EF4-FFF2-40B4-BE49-F238E27FC236}">
                  <a16:creationId xmlns:a16="http://schemas.microsoft.com/office/drawing/2014/main" id="{81689AFF-6E35-4A16-97D9-26DF6614BB50}"/>
                </a:ext>
              </a:extLst>
            </p:cNvPr>
            <p:cNvSpPr txBox="1"/>
            <p:nvPr/>
          </p:nvSpPr>
          <p:spPr>
            <a:xfrm>
              <a:off x="4697847" y="4117127"/>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16" name="TextBox 15">
              <a:extLst>
                <a:ext uri="{FF2B5EF4-FFF2-40B4-BE49-F238E27FC236}">
                  <a16:creationId xmlns:a16="http://schemas.microsoft.com/office/drawing/2014/main" id="{0C368C89-0E5F-446A-B683-E7C83F226CA8}"/>
                </a:ext>
              </a:extLst>
            </p:cNvPr>
            <p:cNvSpPr txBox="1"/>
            <p:nvPr/>
          </p:nvSpPr>
          <p:spPr>
            <a:xfrm>
              <a:off x="3728848" y="4405779"/>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954889" y="4943671"/>
            <a:ext cx="10282222" cy="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4" name="Picture Placeholder 3">
            <a:extLst>
              <a:ext uri="{FF2B5EF4-FFF2-40B4-BE49-F238E27FC236}">
                <a16:creationId xmlns:a16="http://schemas.microsoft.com/office/drawing/2014/main" id="{A86652FB-A31F-4AD2-8B0B-C5B04358AF96}"/>
              </a:ext>
            </a:extLst>
          </p:cNvPr>
          <p:cNvSpPr>
            <a:spLocks noGrp="1"/>
          </p:cNvSpPr>
          <p:nvPr>
            <p:ph type="pic" sz="quarter" idx="18"/>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370E41-E370-4AD3-8302-14778CC960F5}"/>
              </a:ext>
            </a:extLst>
          </p:cNvPr>
          <p:cNvSpPr/>
          <p:nvPr/>
        </p:nvSpPr>
        <p:spPr>
          <a:xfrm>
            <a:off x="2786743" y="2004753"/>
            <a:ext cx="9405257" cy="33636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iamond 2">
            <a:extLst>
              <a:ext uri="{FF2B5EF4-FFF2-40B4-BE49-F238E27FC236}">
                <a16:creationId xmlns:a16="http://schemas.microsoft.com/office/drawing/2014/main" id="{C51778E4-F304-414B-AF3A-31D3E6034270}"/>
              </a:ext>
            </a:extLst>
          </p:cNvPr>
          <p:cNvSpPr/>
          <p:nvPr/>
        </p:nvSpPr>
        <p:spPr>
          <a:xfrm>
            <a:off x="838200" y="1639390"/>
            <a:ext cx="3950066" cy="3950066"/>
          </a:xfrm>
          <a:prstGeom prst="diamond">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838200" y="431800"/>
            <a:ext cx="3830638" cy="681038"/>
          </a:xfrm>
        </p:spPr>
        <p:txBody>
          <a:bodyPr/>
          <a:lstStyle/>
          <a:p>
            <a:pPr algn="l"/>
            <a:r>
              <a:rPr lang="en-US" b="1"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4294967295"/>
          </p:nvPr>
        </p:nvSpPr>
        <p:spPr>
          <a:xfrm>
            <a:off x="838200" y="1074738"/>
            <a:ext cx="6276975" cy="279400"/>
          </a:xfrm>
          <a:prstGeom prst="rect">
            <a:avLst/>
          </a:prstGeom>
        </p:spPr>
        <p:txBody>
          <a:bodyPr/>
          <a:lstStyle/>
          <a:p>
            <a:pPr marL="0" indent="0" algn="l">
              <a:buNone/>
            </a:pPr>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805827" y="2683716"/>
            <a:ext cx="5754689" cy="2005761"/>
            <a:chOff x="5627060" y="2388599"/>
            <a:chExt cx="5754689" cy="2005761"/>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71828"/>
              <a:ext cx="5706479" cy="122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8" name="Picture Placeholder 7">
            <a:extLst>
              <a:ext uri="{FF2B5EF4-FFF2-40B4-BE49-F238E27FC236}">
                <a16:creationId xmlns:a16="http://schemas.microsoft.com/office/drawing/2014/main" id="{6C6EB72D-C57B-4463-813E-5DC4A0FD8D9C}"/>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BC855D85-C596-4232-B63A-BD010142361C}"/>
              </a:ext>
            </a:extLst>
          </p:cNvPr>
          <p:cNvSpPr>
            <a:spLocks/>
          </p:cNvSpPr>
          <p:nvPr/>
        </p:nvSpPr>
        <p:spPr bwMode="auto">
          <a:xfrm>
            <a:off x="6967538" y="3175"/>
            <a:ext cx="5227637" cy="6854825"/>
          </a:xfrm>
          <a:custGeom>
            <a:avLst/>
            <a:gdLst>
              <a:gd name="T0" fmla="*/ 3293 w 3293"/>
              <a:gd name="T1" fmla="*/ 3101 h 4318"/>
              <a:gd name="T2" fmla="*/ 1269 w 3293"/>
              <a:gd name="T3" fmla="*/ 0 h 4318"/>
              <a:gd name="T4" fmla="*/ 0 w 3293"/>
              <a:gd name="T5" fmla="*/ 0 h 4318"/>
              <a:gd name="T6" fmla="*/ 2820 w 3293"/>
              <a:gd name="T7" fmla="*/ 4318 h 4318"/>
              <a:gd name="T8" fmla="*/ 3293 w 3293"/>
              <a:gd name="T9" fmla="*/ 4318 h 4318"/>
              <a:gd name="T10" fmla="*/ 3293 w 3293"/>
              <a:gd name="T11" fmla="*/ 3101 h 4318"/>
            </a:gdLst>
            <a:ahLst/>
            <a:cxnLst>
              <a:cxn ang="0">
                <a:pos x="T0" y="T1"/>
              </a:cxn>
              <a:cxn ang="0">
                <a:pos x="T2" y="T3"/>
              </a:cxn>
              <a:cxn ang="0">
                <a:pos x="T4" y="T5"/>
              </a:cxn>
              <a:cxn ang="0">
                <a:pos x="T6" y="T7"/>
              </a:cxn>
              <a:cxn ang="0">
                <a:pos x="T8" y="T9"/>
              </a:cxn>
              <a:cxn ang="0">
                <a:pos x="T10" y="T11"/>
              </a:cxn>
            </a:cxnLst>
            <a:rect l="0" t="0" r="r" b="b"/>
            <a:pathLst>
              <a:path w="3293" h="4318">
                <a:moveTo>
                  <a:pt x="3293" y="3101"/>
                </a:moveTo>
                <a:lnTo>
                  <a:pt x="1269" y="0"/>
                </a:lnTo>
                <a:lnTo>
                  <a:pt x="0" y="0"/>
                </a:lnTo>
                <a:lnTo>
                  <a:pt x="2820" y="4318"/>
                </a:lnTo>
                <a:lnTo>
                  <a:pt x="3293" y="4318"/>
                </a:lnTo>
                <a:lnTo>
                  <a:pt x="3293" y="310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34ECED8D-4001-4033-88A9-E24D1FF4DFF8}"/>
              </a:ext>
            </a:extLst>
          </p:cNvPr>
          <p:cNvSpPr/>
          <p:nvPr/>
        </p:nvSpPr>
        <p:spPr>
          <a:xfrm>
            <a:off x="7480458" y="726744"/>
            <a:ext cx="4358495" cy="43584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16" name="Rectangle 15">
            <a:extLst>
              <a:ext uri="{FF2B5EF4-FFF2-40B4-BE49-F238E27FC236}">
                <a16:creationId xmlns:a16="http://schemas.microsoft.com/office/drawing/2014/main" id="{CD4DBAE4-DC10-4B90-8BEA-5BEA02A227F6}"/>
              </a:ext>
            </a:extLst>
          </p:cNvPr>
          <p:cNvSpPr/>
          <p:nvPr/>
        </p:nvSpPr>
        <p:spPr>
          <a:xfrm>
            <a:off x="838199" y="927825"/>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838199" y="2341748"/>
            <a:ext cx="5011057" cy="79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18" name="Group 17">
            <a:extLst>
              <a:ext uri="{FF2B5EF4-FFF2-40B4-BE49-F238E27FC236}">
                <a16:creationId xmlns:a16="http://schemas.microsoft.com/office/drawing/2014/main" id="{D2A1C179-0708-4525-AC9B-4A13D3D9C5B9}"/>
              </a:ext>
            </a:extLst>
          </p:cNvPr>
          <p:cNvGrpSpPr/>
          <p:nvPr/>
        </p:nvGrpSpPr>
        <p:grpSpPr>
          <a:xfrm>
            <a:off x="2803075" y="3929365"/>
            <a:ext cx="1295418" cy="1011661"/>
            <a:chOff x="2042001" y="3728903"/>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2545781" y="3728903"/>
              <a:ext cx="229893" cy="294734"/>
              <a:chOff x="7605297" y="4378081"/>
              <a:chExt cx="229893" cy="294734"/>
            </a:xfrm>
            <a:solidFill>
              <a:schemeClr val="tx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2042001" y="417356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25" name="Group 24">
            <a:extLst>
              <a:ext uri="{FF2B5EF4-FFF2-40B4-BE49-F238E27FC236}">
                <a16:creationId xmlns:a16="http://schemas.microsoft.com/office/drawing/2014/main" id="{979ECC38-6EC9-482D-B856-4CFC0F26FA3B}"/>
              </a:ext>
            </a:extLst>
          </p:cNvPr>
          <p:cNvGrpSpPr/>
          <p:nvPr/>
        </p:nvGrpSpPr>
        <p:grpSpPr>
          <a:xfrm>
            <a:off x="4767951" y="3929365"/>
            <a:ext cx="1295418" cy="1011661"/>
            <a:chOff x="6219871" y="3278373"/>
            <a:chExt cx="1295418" cy="1011661"/>
          </a:xfrm>
        </p:grpSpPr>
        <p:sp>
          <p:nvSpPr>
            <p:cNvPr id="26" name="Freeform 10">
              <a:extLst>
                <a:ext uri="{FF2B5EF4-FFF2-40B4-BE49-F238E27FC236}">
                  <a16:creationId xmlns:a16="http://schemas.microsoft.com/office/drawing/2014/main" id="{35EA81E2-8292-46FC-A410-C3663512BFF9}"/>
                </a:ext>
              </a:extLst>
            </p:cNvPr>
            <p:cNvSpPr>
              <a:spLocks noEditPoints="1"/>
            </p:cNvSpPr>
            <p:nvPr/>
          </p:nvSpPr>
          <p:spPr bwMode="auto">
            <a:xfrm>
              <a:off x="6723651" y="327837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20128E96-18DE-403E-9586-9C698D9E226D}"/>
                </a:ext>
              </a:extLst>
            </p:cNvPr>
            <p:cNvSpPr>
              <a:spLocks/>
            </p:cNvSpPr>
            <p:nvPr/>
          </p:nvSpPr>
          <p:spPr bwMode="auto">
            <a:xfrm>
              <a:off x="6219871" y="372303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28" name="Group 27">
            <a:extLst>
              <a:ext uri="{FF2B5EF4-FFF2-40B4-BE49-F238E27FC236}">
                <a16:creationId xmlns:a16="http://schemas.microsoft.com/office/drawing/2014/main" id="{6EDA5E06-0F27-4797-A836-322B2C93580C}"/>
              </a:ext>
            </a:extLst>
          </p:cNvPr>
          <p:cNvGrpSpPr/>
          <p:nvPr/>
        </p:nvGrpSpPr>
        <p:grpSpPr>
          <a:xfrm>
            <a:off x="838199" y="3929365"/>
            <a:ext cx="1295418" cy="1011661"/>
            <a:chOff x="1487340" y="3278372"/>
            <a:chExt cx="1295418" cy="1011661"/>
          </a:xfrm>
        </p:grpSpPr>
        <p:sp>
          <p:nvSpPr>
            <p:cNvPr id="29" name="Rectangle 9">
              <a:extLst>
                <a:ext uri="{FF2B5EF4-FFF2-40B4-BE49-F238E27FC236}">
                  <a16:creationId xmlns:a16="http://schemas.microsoft.com/office/drawing/2014/main" id="{B97E3AA9-3641-464D-9B35-5DD1BCFD1617}"/>
                </a:ext>
              </a:extLst>
            </p:cNvPr>
            <p:cNvSpPr>
              <a:spLocks/>
            </p:cNvSpPr>
            <p:nvPr/>
          </p:nvSpPr>
          <p:spPr bwMode="auto">
            <a:xfrm>
              <a:off x="1487340" y="372303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869908D3-DE58-4E53-A533-DB9B5C7281DE}"/>
                </a:ext>
              </a:extLst>
            </p:cNvPr>
            <p:cNvSpPr>
              <a:spLocks noEditPoints="1"/>
            </p:cNvSpPr>
            <p:nvPr/>
          </p:nvSpPr>
          <p:spPr bwMode="auto">
            <a:xfrm>
              <a:off x="1991120" y="3278372"/>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CBFED642-B7B9-4D6B-9FB1-E78509F7C501}"/>
              </a:ext>
            </a:extLst>
          </p:cNvPr>
          <p:cNvSpPr>
            <a:spLocks noGrp="1"/>
          </p:cNvSpPr>
          <p:nvPr>
            <p:ph type="pic" sz="quarter" idx="19"/>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99D88FD3-DB72-4123-A947-484F58A9DDD4}"/>
              </a:ext>
            </a:extLst>
          </p:cNvPr>
          <p:cNvSpPr>
            <a:spLocks/>
          </p:cNvSpPr>
          <p:nvPr/>
        </p:nvSpPr>
        <p:spPr bwMode="auto">
          <a:xfrm>
            <a:off x="6748463" y="103981"/>
            <a:ext cx="5378450" cy="5367338"/>
          </a:xfrm>
          <a:custGeom>
            <a:avLst/>
            <a:gdLst>
              <a:gd name="T0" fmla="*/ 2149 w 3388"/>
              <a:gd name="T1" fmla="*/ 3381 h 3381"/>
              <a:gd name="T2" fmla="*/ 454 w 3388"/>
              <a:gd name="T3" fmla="*/ 2928 h 3381"/>
              <a:gd name="T4" fmla="*/ 0 w 3388"/>
              <a:gd name="T5" fmla="*/ 1239 h 3381"/>
              <a:gd name="T6" fmla="*/ 1241 w 3388"/>
              <a:gd name="T7" fmla="*/ 0 h 3381"/>
              <a:gd name="T8" fmla="*/ 2934 w 3388"/>
              <a:gd name="T9" fmla="*/ 453 h 3381"/>
              <a:gd name="T10" fmla="*/ 3388 w 3388"/>
              <a:gd name="T11" fmla="*/ 2144 h 3381"/>
              <a:gd name="T12" fmla="*/ 2149 w 3388"/>
              <a:gd name="T13" fmla="*/ 3381 h 3381"/>
            </a:gdLst>
            <a:ahLst/>
            <a:cxnLst>
              <a:cxn ang="0">
                <a:pos x="T0" y="T1"/>
              </a:cxn>
              <a:cxn ang="0">
                <a:pos x="T2" y="T3"/>
              </a:cxn>
              <a:cxn ang="0">
                <a:pos x="T4" y="T5"/>
              </a:cxn>
              <a:cxn ang="0">
                <a:pos x="T6" y="T7"/>
              </a:cxn>
              <a:cxn ang="0">
                <a:pos x="T8" y="T9"/>
              </a:cxn>
              <a:cxn ang="0">
                <a:pos x="T10" y="T11"/>
              </a:cxn>
              <a:cxn ang="0">
                <a:pos x="T12" y="T13"/>
              </a:cxn>
            </a:cxnLst>
            <a:rect l="0" t="0" r="r" b="b"/>
            <a:pathLst>
              <a:path w="3388" h="3381">
                <a:moveTo>
                  <a:pt x="2149" y="3381"/>
                </a:moveTo>
                <a:lnTo>
                  <a:pt x="454" y="2928"/>
                </a:lnTo>
                <a:lnTo>
                  <a:pt x="0" y="1239"/>
                </a:lnTo>
                <a:lnTo>
                  <a:pt x="1241" y="0"/>
                </a:lnTo>
                <a:lnTo>
                  <a:pt x="2934" y="453"/>
                </a:lnTo>
                <a:lnTo>
                  <a:pt x="3388" y="2144"/>
                </a:lnTo>
                <a:lnTo>
                  <a:pt x="2149" y="338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835218" y="915078"/>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35" name="Group 34">
            <a:extLst>
              <a:ext uri="{FF2B5EF4-FFF2-40B4-BE49-F238E27FC236}">
                <a16:creationId xmlns:a16="http://schemas.microsoft.com/office/drawing/2014/main" id="{318ED177-6A58-4A4B-91DC-F985BCE214B8}"/>
              </a:ext>
            </a:extLst>
          </p:cNvPr>
          <p:cNvGrpSpPr/>
          <p:nvPr/>
        </p:nvGrpSpPr>
        <p:grpSpPr>
          <a:xfrm>
            <a:off x="835218" y="3050595"/>
            <a:ext cx="4159246" cy="743781"/>
            <a:chOff x="3168466" y="2080454"/>
            <a:chExt cx="4159246" cy="743781"/>
          </a:xfrm>
        </p:grpSpPr>
        <p:sp>
          <p:nvSpPr>
            <p:cNvPr id="36" name="TextBox 35">
              <a:extLst>
                <a:ext uri="{FF2B5EF4-FFF2-40B4-BE49-F238E27FC236}">
                  <a16:creationId xmlns:a16="http://schemas.microsoft.com/office/drawing/2014/main" id="{857B26C2-5F4A-43F1-9A00-6334FA513870}"/>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37" name="Rectangle 36">
              <a:extLst>
                <a:ext uri="{FF2B5EF4-FFF2-40B4-BE49-F238E27FC236}">
                  <a16:creationId xmlns:a16="http://schemas.microsoft.com/office/drawing/2014/main" id="{B307F76B-9198-4C29-8D0C-DE6723C4A9CD}"/>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C9C135CE-91FF-4661-A3F5-7131A0796CDF}"/>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AC3293A6-F0D3-49C6-8204-7ED4EC5111B6}"/>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a:extLst>
              <a:ext uri="{FF2B5EF4-FFF2-40B4-BE49-F238E27FC236}">
                <a16:creationId xmlns:a16="http://schemas.microsoft.com/office/drawing/2014/main" id="{4358A487-E094-4214-AF18-4F54EFDE5A19}"/>
              </a:ext>
            </a:extLst>
          </p:cNvPr>
          <p:cNvGrpSpPr/>
          <p:nvPr/>
        </p:nvGrpSpPr>
        <p:grpSpPr>
          <a:xfrm>
            <a:off x="835218" y="4231146"/>
            <a:ext cx="3979207" cy="743781"/>
            <a:chOff x="8168264" y="2426009"/>
            <a:chExt cx="3979207" cy="743781"/>
          </a:xfrm>
        </p:grpSpPr>
        <p:grpSp>
          <p:nvGrpSpPr>
            <p:cNvPr id="41" name="Group 40">
              <a:extLst>
                <a:ext uri="{FF2B5EF4-FFF2-40B4-BE49-F238E27FC236}">
                  <a16:creationId xmlns:a16="http://schemas.microsoft.com/office/drawing/2014/main" id="{0803C125-77EB-4539-B446-349B5FC5C5A0}"/>
                </a:ext>
              </a:extLst>
            </p:cNvPr>
            <p:cNvGrpSpPr/>
            <p:nvPr/>
          </p:nvGrpSpPr>
          <p:grpSpPr>
            <a:xfrm>
              <a:off x="8168264" y="2472859"/>
              <a:ext cx="758371" cy="650081"/>
              <a:chOff x="7413628" y="4202112"/>
              <a:chExt cx="758371" cy="650081"/>
            </a:xfrm>
          </p:grpSpPr>
          <p:sp>
            <p:nvSpPr>
              <p:cNvPr id="44" name="Rectangle 43">
                <a:extLst>
                  <a:ext uri="{FF2B5EF4-FFF2-40B4-BE49-F238E27FC236}">
                    <a16:creationId xmlns:a16="http://schemas.microsoft.com/office/drawing/2014/main" id="{A56C6029-39C8-4671-B8C2-29D8516A05DE}"/>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77358E6F-24F9-4B6A-AEF0-E234997CB69A}"/>
                  </a:ext>
                </a:extLst>
              </p:cNvPr>
              <p:cNvGrpSpPr/>
              <p:nvPr/>
            </p:nvGrpSpPr>
            <p:grpSpPr>
              <a:xfrm>
                <a:off x="7677867" y="4379785"/>
                <a:ext cx="229893" cy="294734"/>
                <a:chOff x="2522538" y="3189288"/>
                <a:chExt cx="371475" cy="476250"/>
              </a:xfrm>
              <a:solidFill>
                <a:schemeClr val="bg1"/>
              </a:solidFill>
            </p:grpSpPr>
            <p:sp>
              <p:nvSpPr>
                <p:cNvPr id="46" name="Freeform 5">
                  <a:extLst>
                    <a:ext uri="{FF2B5EF4-FFF2-40B4-BE49-F238E27FC236}">
                      <a16:creationId xmlns:a16="http://schemas.microsoft.com/office/drawing/2014/main" id="{2199E0A7-12FC-474C-ABA4-9BFAC00E786D}"/>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6">
                  <a:extLst>
                    <a:ext uri="{FF2B5EF4-FFF2-40B4-BE49-F238E27FC236}">
                      <a16:creationId xmlns:a16="http://schemas.microsoft.com/office/drawing/2014/main" id="{2A5FE4AD-40B3-4D45-A2A9-036BE4051B9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7">
                  <a:extLst>
                    <a:ext uri="{FF2B5EF4-FFF2-40B4-BE49-F238E27FC236}">
                      <a16:creationId xmlns:a16="http://schemas.microsoft.com/office/drawing/2014/main" id="{68B691F7-67C2-4F7B-88FA-AE63501748A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2" name="TextBox 41">
              <a:extLst>
                <a:ext uri="{FF2B5EF4-FFF2-40B4-BE49-F238E27FC236}">
                  <a16:creationId xmlns:a16="http://schemas.microsoft.com/office/drawing/2014/main" id="{9AACF98A-39AE-4771-8EFA-076D3296F78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3" name="Rectangle 42">
              <a:extLst>
                <a:ext uri="{FF2B5EF4-FFF2-40B4-BE49-F238E27FC236}">
                  <a16:creationId xmlns:a16="http://schemas.microsoft.com/office/drawing/2014/main" id="{35C1F4F4-0276-4F08-AEAE-D82CB156B4C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10" name="Freeform 6">
            <a:extLst>
              <a:ext uri="{FF2B5EF4-FFF2-40B4-BE49-F238E27FC236}">
                <a16:creationId xmlns:a16="http://schemas.microsoft.com/office/drawing/2014/main" id="{4968E744-72A6-46C7-A40A-EAA330419E05}"/>
              </a:ext>
            </a:extLst>
          </p:cNvPr>
          <p:cNvSpPr>
            <a:spLocks/>
          </p:cNvSpPr>
          <p:nvPr/>
        </p:nvSpPr>
        <p:spPr bwMode="auto">
          <a:xfrm>
            <a:off x="6162910" y="2878676"/>
            <a:ext cx="3579813" cy="3570288"/>
          </a:xfrm>
          <a:custGeom>
            <a:avLst/>
            <a:gdLst>
              <a:gd name="T0" fmla="*/ 1430 w 2255"/>
              <a:gd name="T1" fmla="*/ 2249 h 2249"/>
              <a:gd name="T2" fmla="*/ 301 w 2255"/>
              <a:gd name="T3" fmla="*/ 1948 h 2249"/>
              <a:gd name="T4" fmla="*/ 0 w 2255"/>
              <a:gd name="T5" fmla="*/ 824 h 2249"/>
              <a:gd name="T6" fmla="*/ 825 w 2255"/>
              <a:gd name="T7" fmla="*/ 0 h 2249"/>
              <a:gd name="T8" fmla="*/ 1952 w 2255"/>
              <a:gd name="T9" fmla="*/ 301 h 2249"/>
              <a:gd name="T10" fmla="*/ 2255 w 2255"/>
              <a:gd name="T11" fmla="*/ 1425 h 2249"/>
              <a:gd name="T12" fmla="*/ 1430 w 2255"/>
              <a:gd name="T13" fmla="*/ 2249 h 2249"/>
            </a:gdLst>
            <a:ahLst/>
            <a:cxnLst>
              <a:cxn ang="0">
                <a:pos x="T0" y="T1"/>
              </a:cxn>
              <a:cxn ang="0">
                <a:pos x="T2" y="T3"/>
              </a:cxn>
              <a:cxn ang="0">
                <a:pos x="T4" y="T5"/>
              </a:cxn>
              <a:cxn ang="0">
                <a:pos x="T6" y="T7"/>
              </a:cxn>
              <a:cxn ang="0">
                <a:pos x="T8" y="T9"/>
              </a:cxn>
              <a:cxn ang="0">
                <a:pos x="T10" y="T11"/>
              </a:cxn>
              <a:cxn ang="0">
                <a:pos x="T12" y="T13"/>
              </a:cxn>
            </a:cxnLst>
            <a:rect l="0" t="0" r="r" b="b"/>
            <a:pathLst>
              <a:path w="2255" h="2249">
                <a:moveTo>
                  <a:pt x="1430" y="2249"/>
                </a:moveTo>
                <a:lnTo>
                  <a:pt x="301" y="1948"/>
                </a:lnTo>
                <a:lnTo>
                  <a:pt x="0" y="824"/>
                </a:lnTo>
                <a:lnTo>
                  <a:pt x="825" y="0"/>
                </a:lnTo>
                <a:lnTo>
                  <a:pt x="1952" y="301"/>
                </a:lnTo>
                <a:lnTo>
                  <a:pt x="2255" y="1425"/>
                </a:lnTo>
                <a:lnTo>
                  <a:pt x="1430" y="2249"/>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Picture Placeholder 2">
            <a:extLst>
              <a:ext uri="{FF2B5EF4-FFF2-40B4-BE49-F238E27FC236}">
                <a16:creationId xmlns:a16="http://schemas.microsoft.com/office/drawing/2014/main" id="{A02284FE-3DAF-47AC-8EB4-9D6BC5D492B7}"/>
              </a:ext>
            </a:extLst>
          </p:cNvPr>
          <p:cNvSpPr>
            <a:spLocks noGrp="1"/>
          </p:cNvSpPr>
          <p:nvPr>
            <p:ph type="pic" sz="quarter" idx="23"/>
          </p:nvPr>
        </p:nvSpPr>
        <p:spPr/>
      </p:sp>
      <p:sp>
        <p:nvSpPr>
          <p:cNvPr id="7" name="Picture Placeholder 6">
            <a:extLst>
              <a:ext uri="{FF2B5EF4-FFF2-40B4-BE49-F238E27FC236}">
                <a16:creationId xmlns:a16="http://schemas.microsoft.com/office/drawing/2014/main" id="{5C478D4D-977D-435E-9D57-F165BD720B2B}"/>
              </a:ext>
            </a:extLst>
          </p:cNvPr>
          <p:cNvSpPr>
            <a:spLocks noGrp="1"/>
          </p:cNvSpPr>
          <p:nvPr>
            <p:ph type="pic" sz="quarter" idx="24"/>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2" name="Group 1">
            <a:extLst>
              <a:ext uri="{FF2B5EF4-FFF2-40B4-BE49-F238E27FC236}">
                <a16:creationId xmlns:a16="http://schemas.microsoft.com/office/drawing/2014/main" id="{AE92E007-A383-485C-851D-C07439F09F0B}"/>
              </a:ext>
            </a:extLst>
          </p:cNvPr>
          <p:cNvGrpSpPr/>
          <p:nvPr/>
        </p:nvGrpSpPr>
        <p:grpSpPr>
          <a:xfrm>
            <a:off x="6795569" y="3634917"/>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6795569" y="1827901"/>
            <a:ext cx="4743288" cy="9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6795569" y="573898"/>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24" name="Group 23">
            <a:extLst>
              <a:ext uri="{FF2B5EF4-FFF2-40B4-BE49-F238E27FC236}">
                <a16:creationId xmlns:a16="http://schemas.microsoft.com/office/drawing/2014/main" id="{5A2DAF6E-4124-48EF-96D0-465B741EDDB3}"/>
              </a:ext>
            </a:extLst>
          </p:cNvPr>
          <p:cNvGrpSpPr/>
          <p:nvPr/>
        </p:nvGrpSpPr>
        <p:grpSpPr>
          <a:xfrm>
            <a:off x="6795569" y="4701168"/>
            <a:ext cx="3979207" cy="743781"/>
            <a:chOff x="8168264" y="2426009"/>
            <a:chExt cx="3979207" cy="743781"/>
          </a:xfrm>
        </p:grpSpPr>
        <p:grpSp>
          <p:nvGrpSpPr>
            <p:cNvPr id="25" name="Group 24">
              <a:extLst>
                <a:ext uri="{FF2B5EF4-FFF2-40B4-BE49-F238E27FC236}">
                  <a16:creationId xmlns:a16="http://schemas.microsoft.com/office/drawing/2014/main" id="{2E37D9A7-0914-4583-B796-66AA3EEDB801}"/>
                </a:ext>
              </a:extLst>
            </p:cNvPr>
            <p:cNvGrpSpPr/>
            <p:nvPr/>
          </p:nvGrpSpPr>
          <p:grpSpPr>
            <a:xfrm>
              <a:off x="8168264" y="2472859"/>
              <a:ext cx="758371" cy="650081"/>
              <a:chOff x="7413628" y="4202112"/>
              <a:chExt cx="758371" cy="650081"/>
            </a:xfrm>
          </p:grpSpPr>
          <p:sp>
            <p:nvSpPr>
              <p:cNvPr id="28" name="Rectangle 27">
                <a:extLst>
                  <a:ext uri="{FF2B5EF4-FFF2-40B4-BE49-F238E27FC236}">
                    <a16:creationId xmlns:a16="http://schemas.microsoft.com/office/drawing/2014/main" id="{D29376DF-929A-4C7B-8317-FB09768646EF}"/>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D4443785-E01C-40A3-B7C3-1E778B626DA5}"/>
                  </a:ext>
                </a:extLst>
              </p:cNvPr>
              <p:cNvGrpSpPr/>
              <p:nvPr/>
            </p:nvGrpSpPr>
            <p:grpSpPr>
              <a:xfrm>
                <a:off x="7677867" y="4379785"/>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140C0F54-4A64-44DD-B19B-3B112FB79C5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B6149FA6-8DE4-4B35-8C41-41499B9F5DD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B48CDA5C-DF2C-4BD2-AE58-87DE0EBC7D9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6" name="TextBox 25">
              <a:extLst>
                <a:ext uri="{FF2B5EF4-FFF2-40B4-BE49-F238E27FC236}">
                  <a16:creationId xmlns:a16="http://schemas.microsoft.com/office/drawing/2014/main" id="{2332B046-CF9B-40B9-92B0-9742BD106A5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27" name="Rectangle 26">
              <a:extLst>
                <a:ext uri="{FF2B5EF4-FFF2-40B4-BE49-F238E27FC236}">
                  <a16:creationId xmlns:a16="http://schemas.microsoft.com/office/drawing/2014/main" id="{5701D9B7-1A08-426F-B491-5FE8EABDDCE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4" name="Picture Placeholder 3">
            <a:extLst>
              <a:ext uri="{FF2B5EF4-FFF2-40B4-BE49-F238E27FC236}">
                <a16:creationId xmlns:a16="http://schemas.microsoft.com/office/drawing/2014/main" id="{8669F8BC-B248-48C8-89A4-834355F3C1EF}"/>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07FDD870-9863-49B3-AC73-9D9D5DBBFADE}"/>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0CF9CABE-8E4B-4605-B874-D5F4FF8BED53}"/>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7313997D-32AC-4CBE-98E5-87F3FB515726}"/>
              </a:ext>
            </a:extLst>
          </p:cNvPr>
          <p:cNvGrpSpPr/>
          <p:nvPr/>
        </p:nvGrpSpPr>
        <p:grpSpPr>
          <a:xfrm>
            <a:off x="1078737" y="2058233"/>
            <a:ext cx="10034526" cy="750986"/>
            <a:chOff x="1353782" y="2058233"/>
            <a:chExt cx="10034526" cy="750986"/>
          </a:xfrm>
        </p:grpSpPr>
        <p:grpSp>
          <p:nvGrpSpPr>
            <p:cNvPr id="2" name="Group 1">
              <a:extLst>
                <a:ext uri="{FF2B5EF4-FFF2-40B4-BE49-F238E27FC236}">
                  <a16:creationId xmlns:a16="http://schemas.microsoft.com/office/drawing/2014/main" id="{D26A08C2-303F-4EBB-9F88-F059C611AAF1}"/>
                </a:ext>
              </a:extLst>
            </p:cNvPr>
            <p:cNvGrpSpPr/>
            <p:nvPr/>
          </p:nvGrpSpPr>
          <p:grpSpPr>
            <a:xfrm>
              <a:off x="8096036" y="2058233"/>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1353782" y="2058233"/>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4724909" y="2058233"/>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sp>
        <p:nvSpPr>
          <p:cNvPr id="10" name="Picture Placeholder 9">
            <a:extLst>
              <a:ext uri="{FF2B5EF4-FFF2-40B4-BE49-F238E27FC236}">
                <a16:creationId xmlns:a16="http://schemas.microsoft.com/office/drawing/2014/main" id="{4D07D17C-B029-4E43-B54A-768EB6610F53}"/>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CEF7EF08-FB62-46AF-905A-FA82DE83FB99}"/>
              </a:ext>
            </a:extLst>
          </p:cNvPr>
          <p:cNvSpPr>
            <a:spLocks noGrp="1"/>
          </p:cNvSpPr>
          <p:nvPr>
            <p:ph type="pic" sz="quarter" idx="19"/>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29" name="Rectangle 28">
            <a:extLst>
              <a:ext uri="{FF2B5EF4-FFF2-40B4-BE49-F238E27FC236}">
                <a16:creationId xmlns:a16="http://schemas.microsoft.com/office/drawing/2014/main" id="{45B72C07-F798-4C6C-A79E-B4B031346EF3}"/>
              </a:ext>
            </a:extLst>
          </p:cNvPr>
          <p:cNvSpPr/>
          <p:nvPr/>
        </p:nvSpPr>
        <p:spPr>
          <a:xfrm>
            <a:off x="5842325" y="1224170"/>
            <a:ext cx="3687872" cy="9906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F08EFE6-5339-40DF-9CB5-2D47DFE2074D}"/>
              </a:ext>
            </a:extLst>
          </p:cNvPr>
          <p:cNvSpPr/>
          <p:nvPr/>
        </p:nvSpPr>
        <p:spPr>
          <a:xfrm>
            <a:off x="6265039" y="1480943"/>
            <a:ext cx="2842445" cy="477054"/>
          </a:xfrm>
          <a:prstGeom prst="rect">
            <a:avLst/>
          </a:prstGeom>
        </p:spPr>
        <p:txBody>
          <a:bodyPr wrap="none">
            <a:spAutoFit/>
          </a:bodyPr>
          <a:lstStyle/>
          <a:p>
            <a:pPr algn="ctr"/>
            <a:r>
              <a:rPr lang="en-US" sz="2500" dirty="0">
                <a:solidFill>
                  <a:schemeClr val="bg1"/>
                </a:solidFill>
                <a:latin typeface="Roboto Slab" pitchFamily="2" charset="0"/>
                <a:ea typeface="Roboto Slab" pitchFamily="2" charset="0"/>
              </a:rPr>
              <a:t>Company </a:t>
            </a:r>
            <a:r>
              <a:rPr lang="en-US" sz="2500" b="1" dirty="0">
                <a:solidFill>
                  <a:schemeClr val="bg1"/>
                </a:solidFill>
                <a:latin typeface="Roboto Slab" pitchFamily="2" charset="0"/>
                <a:ea typeface="Roboto Slab" pitchFamily="2" charset="0"/>
              </a:rPr>
              <a:t>Service</a:t>
            </a:r>
            <a:endParaRPr lang="en-US" sz="2500" dirty="0">
              <a:solidFill>
                <a:schemeClr val="bg1"/>
              </a:solidFill>
              <a:latin typeface="Roboto Slab" pitchFamily="2" charset="0"/>
              <a:ea typeface="Roboto Slab" pitchFamily="2" charset="0"/>
            </a:endParaRPr>
          </a:p>
        </p:txBody>
      </p:sp>
      <p:grpSp>
        <p:nvGrpSpPr>
          <p:cNvPr id="8" name="Group 7">
            <a:extLst>
              <a:ext uri="{FF2B5EF4-FFF2-40B4-BE49-F238E27FC236}">
                <a16:creationId xmlns:a16="http://schemas.microsoft.com/office/drawing/2014/main" id="{7C59F098-2118-470B-9510-CBE0548FD3EA}"/>
              </a:ext>
            </a:extLst>
          </p:cNvPr>
          <p:cNvGrpSpPr/>
          <p:nvPr/>
        </p:nvGrpSpPr>
        <p:grpSpPr>
          <a:xfrm>
            <a:off x="6265039" y="4240262"/>
            <a:ext cx="5031815" cy="333829"/>
            <a:chOff x="6349678" y="2917742"/>
            <a:chExt cx="5031815" cy="333829"/>
          </a:xfrm>
        </p:grpSpPr>
        <p:grpSp>
          <p:nvGrpSpPr>
            <p:cNvPr id="27" name="Group 26">
              <a:extLst>
                <a:ext uri="{FF2B5EF4-FFF2-40B4-BE49-F238E27FC236}">
                  <a16:creationId xmlns:a16="http://schemas.microsoft.com/office/drawing/2014/main" id="{83D99232-32C9-4918-B8B9-7070586FA168}"/>
                </a:ext>
              </a:extLst>
            </p:cNvPr>
            <p:cNvGrpSpPr/>
            <p:nvPr/>
          </p:nvGrpSpPr>
          <p:grpSpPr>
            <a:xfrm>
              <a:off x="6349678" y="2917742"/>
              <a:ext cx="2203323" cy="333829"/>
              <a:chOff x="700455" y="4172716"/>
              <a:chExt cx="2203323" cy="333829"/>
            </a:xfrm>
          </p:grpSpPr>
          <p:sp>
            <p:nvSpPr>
              <p:cNvPr id="47" name="Rectangle 46">
                <a:extLst>
                  <a:ext uri="{FF2B5EF4-FFF2-40B4-BE49-F238E27FC236}">
                    <a16:creationId xmlns:a16="http://schemas.microsoft.com/office/drawing/2014/main" id="{51BA3199-A968-46AE-BAFA-5BDA64DA117A}"/>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CEACDF63-491D-4B0A-8259-4D974377990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03409152-9CB7-4431-9019-E7889D4D6CB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0" name="Group 29">
              <a:extLst>
                <a:ext uri="{FF2B5EF4-FFF2-40B4-BE49-F238E27FC236}">
                  <a16:creationId xmlns:a16="http://schemas.microsoft.com/office/drawing/2014/main" id="{39F6D263-8A68-4E89-BF8D-469B30FAF409}"/>
                </a:ext>
              </a:extLst>
            </p:cNvPr>
            <p:cNvGrpSpPr/>
            <p:nvPr/>
          </p:nvGrpSpPr>
          <p:grpSpPr>
            <a:xfrm>
              <a:off x="9178170" y="2917742"/>
              <a:ext cx="2203323" cy="333829"/>
              <a:chOff x="3563963" y="4172716"/>
              <a:chExt cx="2203323" cy="333829"/>
            </a:xfrm>
          </p:grpSpPr>
          <p:sp>
            <p:nvSpPr>
              <p:cNvPr id="44" name="Rectangle 43">
                <a:extLst>
                  <a:ext uri="{FF2B5EF4-FFF2-40B4-BE49-F238E27FC236}">
                    <a16:creationId xmlns:a16="http://schemas.microsoft.com/office/drawing/2014/main" id="{525ABC1B-D6DC-4A3D-8AE7-01450A8DA120}"/>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935EA67B-7584-48A7-81CC-32B84A861163}"/>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6" name="Rectangle 9">
                <a:extLst>
                  <a:ext uri="{FF2B5EF4-FFF2-40B4-BE49-F238E27FC236}">
                    <a16:creationId xmlns:a16="http://schemas.microsoft.com/office/drawing/2014/main" id="{0B14B0F3-6B92-4EAD-B4D8-CCEF6F5B9F90}"/>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7" name="Group 6">
            <a:extLst>
              <a:ext uri="{FF2B5EF4-FFF2-40B4-BE49-F238E27FC236}">
                <a16:creationId xmlns:a16="http://schemas.microsoft.com/office/drawing/2014/main" id="{1B5E2E63-50B8-4CBA-95F4-DBB37E87C8F3}"/>
              </a:ext>
            </a:extLst>
          </p:cNvPr>
          <p:cNvGrpSpPr/>
          <p:nvPr/>
        </p:nvGrpSpPr>
        <p:grpSpPr>
          <a:xfrm>
            <a:off x="6265039" y="5207892"/>
            <a:ext cx="5031816" cy="333829"/>
            <a:chOff x="12006662" y="2917742"/>
            <a:chExt cx="5031816" cy="333829"/>
          </a:xfrm>
        </p:grpSpPr>
        <p:grpSp>
          <p:nvGrpSpPr>
            <p:cNvPr id="33" name="Group 32">
              <a:extLst>
                <a:ext uri="{FF2B5EF4-FFF2-40B4-BE49-F238E27FC236}">
                  <a16:creationId xmlns:a16="http://schemas.microsoft.com/office/drawing/2014/main" id="{5C021F89-0016-4A3B-B4F9-5937546C3336}"/>
                </a:ext>
              </a:extLst>
            </p:cNvPr>
            <p:cNvGrpSpPr/>
            <p:nvPr/>
          </p:nvGrpSpPr>
          <p:grpSpPr>
            <a:xfrm>
              <a:off x="12006662" y="2917742"/>
              <a:ext cx="2203323" cy="333829"/>
              <a:chOff x="700455" y="5624144"/>
              <a:chExt cx="2203323" cy="333829"/>
            </a:xfrm>
          </p:grpSpPr>
          <p:sp>
            <p:nvSpPr>
              <p:cNvPr id="41" name="Rectangle 40">
                <a:extLst>
                  <a:ext uri="{FF2B5EF4-FFF2-40B4-BE49-F238E27FC236}">
                    <a16:creationId xmlns:a16="http://schemas.microsoft.com/office/drawing/2014/main" id="{D7F7FAE0-4BBD-4774-A939-701B99707E62}"/>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ACC6D0D-B0CC-4A7F-BDB2-798D74625F72}"/>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3" name="Rectangle 9">
                <a:extLst>
                  <a:ext uri="{FF2B5EF4-FFF2-40B4-BE49-F238E27FC236}">
                    <a16:creationId xmlns:a16="http://schemas.microsoft.com/office/drawing/2014/main" id="{8AFB39CE-8C21-42D2-B638-3A665B9A3E0B}"/>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5" name="Group 34">
              <a:extLst>
                <a:ext uri="{FF2B5EF4-FFF2-40B4-BE49-F238E27FC236}">
                  <a16:creationId xmlns:a16="http://schemas.microsoft.com/office/drawing/2014/main" id="{143A55D5-2B00-4F1F-AA3C-B42E0994F85D}"/>
                </a:ext>
              </a:extLst>
            </p:cNvPr>
            <p:cNvGrpSpPr/>
            <p:nvPr/>
          </p:nvGrpSpPr>
          <p:grpSpPr>
            <a:xfrm>
              <a:off x="14835155" y="2917742"/>
              <a:ext cx="2203323" cy="333829"/>
              <a:chOff x="3529109" y="5624144"/>
              <a:chExt cx="2203323" cy="333829"/>
            </a:xfrm>
          </p:grpSpPr>
          <p:sp>
            <p:nvSpPr>
              <p:cNvPr id="38" name="Rectangle 37">
                <a:extLst>
                  <a:ext uri="{FF2B5EF4-FFF2-40B4-BE49-F238E27FC236}">
                    <a16:creationId xmlns:a16="http://schemas.microsoft.com/office/drawing/2014/main" id="{789FBE08-4CA9-4135-86BC-53F613DBFF5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31EE7FC-17E9-412A-83F8-42BE100028C3}"/>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0" name="Rectangle 9">
                <a:extLst>
                  <a:ext uri="{FF2B5EF4-FFF2-40B4-BE49-F238E27FC236}">
                    <a16:creationId xmlns:a16="http://schemas.microsoft.com/office/drawing/2014/main" id="{484482E4-6C44-49E5-AD29-26B8B4DAF0D1}"/>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50" name="Rectangle 9">
            <a:extLst>
              <a:ext uri="{FF2B5EF4-FFF2-40B4-BE49-F238E27FC236}">
                <a16:creationId xmlns:a16="http://schemas.microsoft.com/office/drawing/2014/main" id="{6C85FC60-D5D3-4933-8509-A9D2A3A6B46D}"/>
              </a:ext>
            </a:extLst>
          </p:cNvPr>
          <p:cNvSpPr>
            <a:spLocks/>
          </p:cNvSpPr>
          <p:nvPr/>
        </p:nvSpPr>
        <p:spPr bwMode="auto">
          <a:xfrm>
            <a:off x="6265039" y="2645254"/>
            <a:ext cx="4639606" cy="842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37329300-AAAA-4ADF-92F6-56C994BBC58F}"/>
              </a:ext>
            </a:extLst>
          </p:cNvPr>
          <p:cNvSpPr>
            <a:spLocks noGrp="1"/>
          </p:cNvSpPr>
          <p:nvPr>
            <p:ph type="pic" sz="quarter" idx="12"/>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16424</TotalTime>
  <Words>1333</Words>
  <Application>Microsoft Office PowerPoint</Application>
  <PresentationFormat>Widescreen</PresentationFormat>
  <Paragraphs>177</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Company Team Members</vt:lpstr>
      <vt:lpstr>PowerPoint Presentation</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2742</cp:revision>
  <dcterms:created xsi:type="dcterms:W3CDTF">2016-12-30T12:29:18Z</dcterms:created>
  <dcterms:modified xsi:type="dcterms:W3CDTF">2019-01-07T12:47:56Z</dcterms:modified>
</cp:coreProperties>
</file>