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1EB8C3-969C-4D75-9E3D-037BDAD4F077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0215163" y="3118696"/>
            <a:ext cx="1976836" cy="3739304"/>
          </a:xfrm>
          <a:custGeom>
            <a:avLst/>
            <a:gdLst>
              <a:gd name="connsiteX0" fmla="*/ 0 w 1976836"/>
              <a:gd name="connsiteY0" fmla="*/ 0 h 3739304"/>
              <a:gd name="connsiteX1" fmla="*/ 1976836 w 1976836"/>
              <a:gd name="connsiteY1" fmla="*/ 0 h 3739304"/>
              <a:gd name="connsiteX2" fmla="*/ 1976836 w 1976836"/>
              <a:gd name="connsiteY2" fmla="*/ 3739304 h 3739304"/>
              <a:gd name="connsiteX3" fmla="*/ 0 w 1976836"/>
              <a:gd name="connsiteY3" fmla="*/ 3739304 h 373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836" h="3739304">
                <a:moveTo>
                  <a:pt x="0" y="0"/>
                </a:moveTo>
                <a:lnTo>
                  <a:pt x="1976836" y="0"/>
                </a:lnTo>
                <a:lnTo>
                  <a:pt x="1976836" y="3739304"/>
                </a:lnTo>
                <a:lnTo>
                  <a:pt x="0" y="37393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09173-E4E5-4D93-A11F-994864659CDD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" y="0"/>
            <a:ext cx="5334117" cy="6858000"/>
          </a:xfrm>
          <a:custGeom>
            <a:avLst/>
            <a:gdLst>
              <a:gd name="connsiteX0" fmla="*/ 0 w 5334117"/>
              <a:gd name="connsiteY0" fmla="*/ 0 h 6858000"/>
              <a:gd name="connsiteX1" fmla="*/ 5334117 w 5334117"/>
              <a:gd name="connsiteY1" fmla="*/ 0 h 6858000"/>
              <a:gd name="connsiteX2" fmla="*/ 5334117 w 5334117"/>
              <a:gd name="connsiteY2" fmla="*/ 6858000 h 6858000"/>
              <a:gd name="connsiteX3" fmla="*/ 0 w 53341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117" h="6858000">
                <a:moveTo>
                  <a:pt x="0" y="0"/>
                </a:moveTo>
                <a:lnTo>
                  <a:pt x="5334117" y="0"/>
                </a:lnTo>
                <a:lnTo>
                  <a:pt x="533411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3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1F7D5E-BFD6-435B-AB80-111DDD0B69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32828" y="1814518"/>
            <a:ext cx="9526347" cy="2850746"/>
          </a:xfrm>
          <a:custGeom>
            <a:avLst/>
            <a:gdLst>
              <a:gd name="connsiteX0" fmla="*/ 0 w 9526347"/>
              <a:gd name="connsiteY0" fmla="*/ 0 h 2850746"/>
              <a:gd name="connsiteX1" fmla="*/ 9526347 w 9526347"/>
              <a:gd name="connsiteY1" fmla="*/ 0 h 2850746"/>
              <a:gd name="connsiteX2" fmla="*/ 9526347 w 9526347"/>
              <a:gd name="connsiteY2" fmla="*/ 2850746 h 2850746"/>
              <a:gd name="connsiteX3" fmla="*/ 0 w 9526347"/>
              <a:gd name="connsiteY3" fmla="*/ 2850746 h 285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6347" h="2850746">
                <a:moveTo>
                  <a:pt x="0" y="0"/>
                </a:moveTo>
                <a:lnTo>
                  <a:pt x="9526347" y="0"/>
                </a:lnTo>
                <a:lnTo>
                  <a:pt x="9526347" y="2850746"/>
                </a:lnTo>
                <a:lnTo>
                  <a:pt x="0" y="28507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56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85AD63-D3F0-4AFB-9440-D76A73857D47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966318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38DE6AE-8E19-40C0-9053-81A5BC3E2041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113440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898B6A6-1D9D-4C76-BF65-E0CBBCF6FB5A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260562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65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05D5DB8-2C04-480A-8E4C-08026C5540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701089" y="1168401"/>
            <a:ext cx="3298825" cy="3692525"/>
          </a:xfrm>
          <a:custGeom>
            <a:avLst/>
            <a:gdLst>
              <a:gd name="connsiteX0" fmla="*/ 1295400 w 3298825"/>
              <a:gd name="connsiteY0" fmla="*/ 0 h 3692525"/>
              <a:gd name="connsiteX1" fmla="*/ 3298825 w 3298825"/>
              <a:gd name="connsiteY1" fmla="*/ 87313 h 3692525"/>
              <a:gd name="connsiteX2" fmla="*/ 2030412 w 3298825"/>
              <a:gd name="connsiteY2" fmla="*/ 3692525 h 3692525"/>
              <a:gd name="connsiteX3" fmla="*/ 0 w 3298825"/>
              <a:gd name="connsiteY3" fmla="*/ 3692525 h 369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825" h="3692525">
                <a:moveTo>
                  <a:pt x="1295400" y="0"/>
                </a:moveTo>
                <a:lnTo>
                  <a:pt x="3298825" y="87313"/>
                </a:lnTo>
                <a:lnTo>
                  <a:pt x="2030412" y="3692525"/>
                </a:lnTo>
                <a:lnTo>
                  <a:pt x="0" y="3692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F7BA98F-8AA2-42F5-820A-BACBF8A0C583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046913" y="3489"/>
            <a:ext cx="3236746" cy="3430274"/>
          </a:xfrm>
          <a:custGeom>
            <a:avLst/>
            <a:gdLst>
              <a:gd name="connsiteX0" fmla="*/ 1202881 w 3236746"/>
              <a:gd name="connsiteY0" fmla="*/ 0 h 3430274"/>
              <a:gd name="connsiteX1" fmla="*/ 3236746 w 3236746"/>
              <a:gd name="connsiteY1" fmla="*/ 0 h 3430274"/>
              <a:gd name="connsiteX2" fmla="*/ 2030413 w 3236746"/>
              <a:gd name="connsiteY2" fmla="*/ 3430274 h 3430274"/>
              <a:gd name="connsiteX3" fmla="*/ 0 w 3236746"/>
              <a:gd name="connsiteY3" fmla="*/ 3430274 h 3430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6746" h="3430274">
                <a:moveTo>
                  <a:pt x="1202881" y="0"/>
                </a:moveTo>
                <a:lnTo>
                  <a:pt x="3236746" y="0"/>
                </a:lnTo>
                <a:lnTo>
                  <a:pt x="2030413" y="3430274"/>
                </a:lnTo>
                <a:lnTo>
                  <a:pt x="0" y="34302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BCF8CD5-A73A-4C56-B509-C5D148BD679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978276" y="1477964"/>
            <a:ext cx="3624263" cy="4475163"/>
          </a:xfrm>
          <a:custGeom>
            <a:avLst/>
            <a:gdLst>
              <a:gd name="connsiteX0" fmla="*/ 3624263 w 3624263"/>
              <a:gd name="connsiteY0" fmla="*/ 0 h 4475163"/>
              <a:gd name="connsiteX1" fmla="*/ 2028825 w 3624263"/>
              <a:gd name="connsiteY1" fmla="*/ 4475163 h 4475163"/>
              <a:gd name="connsiteX2" fmla="*/ 0 w 3624263"/>
              <a:gd name="connsiteY2" fmla="*/ 4475163 h 4475163"/>
              <a:gd name="connsiteX3" fmla="*/ 1620838 w 3624263"/>
              <a:gd name="connsiteY3" fmla="*/ 15875 h 4475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263" h="4475163">
                <a:moveTo>
                  <a:pt x="3624263" y="0"/>
                </a:moveTo>
                <a:lnTo>
                  <a:pt x="2028825" y="4475163"/>
                </a:lnTo>
                <a:lnTo>
                  <a:pt x="0" y="4475163"/>
                </a:lnTo>
                <a:lnTo>
                  <a:pt x="1620838" y="15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9D5D7C4-F508-4D2D-93CB-2C96074BD4F1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5801463" y="3536950"/>
            <a:ext cx="3248877" cy="3322638"/>
          </a:xfrm>
          <a:custGeom>
            <a:avLst/>
            <a:gdLst>
              <a:gd name="connsiteX0" fmla="*/ 1213702 w 3248877"/>
              <a:gd name="connsiteY0" fmla="*/ 0 h 3322638"/>
              <a:gd name="connsiteX1" fmla="*/ 3248877 w 3248877"/>
              <a:gd name="connsiteY1" fmla="*/ 9525 h 3322638"/>
              <a:gd name="connsiteX2" fmla="*/ 2031037 w 3248877"/>
              <a:gd name="connsiteY2" fmla="*/ 3322638 h 3322638"/>
              <a:gd name="connsiteX3" fmla="*/ 0 w 3248877"/>
              <a:gd name="connsiteY3" fmla="*/ 3322638 h 33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8877" h="3322638">
                <a:moveTo>
                  <a:pt x="1213702" y="0"/>
                </a:moveTo>
                <a:lnTo>
                  <a:pt x="3248877" y="9525"/>
                </a:lnTo>
                <a:lnTo>
                  <a:pt x="2031037" y="3322638"/>
                </a:lnTo>
                <a:lnTo>
                  <a:pt x="0" y="33226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57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4F05F7-5D24-468D-A369-AE398261BE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477499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7D8F2D-B711-42EA-8154-ADA2C37F1EDF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012364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07E1B02-4D3F-4690-A784-8FC9591D8DD1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547227" y="1881345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03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E3E5C8A-8630-4066-BB05-CD6E4AD6119E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390375" y="1814021"/>
            <a:ext cx="3411249" cy="3440701"/>
          </a:xfrm>
          <a:custGeom>
            <a:avLst/>
            <a:gdLst>
              <a:gd name="connsiteX0" fmla="*/ 1633330 w 3411249"/>
              <a:gd name="connsiteY0" fmla="*/ 0 h 3440701"/>
              <a:gd name="connsiteX1" fmla="*/ 3411249 w 3411249"/>
              <a:gd name="connsiteY1" fmla="*/ 3440701 h 3440701"/>
              <a:gd name="connsiteX2" fmla="*/ 0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1633330" y="0"/>
                </a:moveTo>
                <a:lnTo>
                  <a:pt x="3411249" y="3440701"/>
                </a:lnTo>
                <a:lnTo>
                  <a:pt x="0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A976D0A-A656-44D1-A8AD-FF08329CBB10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899915" y="2590244"/>
            <a:ext cx="3411249" cy="3440701"/>
          </a:xfrm>
          <a:custGeom>
            <a:avLst/>
            <a:gdLst>
              <a:gd name="connsiteX0" fmla="*/ 0 w 3411249"/>
              <a:gd name="connsiteY0" fmla="*/ 0 h 3440701"/>
              <a:gd name="connsiteX1" fmla="*/ 3411249 w 3411249"/>
              <a:gd name="connsiteY1" fmla="*/ 0 h 3440701"/>
              <a:gd name="connsiteX2" fmla="*/ 1777919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0" y="0"/>
                </a:moveTo>
                <a:lnTo>
                  <a:pt x="3411249" y="0"/>
                </a:lnTo>
                <a:lnTo>
                  <a:pt x="1777919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DBCC66-FEEE-4632-AB9F-376219349B0E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880837" y="2590245"/>
            <a:ext cx="3411249" cy="3440701"/>
          </a:xfrm>
          <a:custGeom>
            <a:avLst/>
            <a:gdLst>
              <a:gd name="connsiteX0" fmla="*/ 0 w 3411249"/>
              <a:gd name="connsiteY0" fmla="*/ 0 h 3440701"/>
              <a:gd name="connsiteX1" fmla="*/ 3411249 w 3411249"/>
              <a:gd name="connsiteY1" fmla="*/ 0 h 3440701"/>
              <a:gd name="connsiteX2" fmla="*/ 1777920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0" y="0"/>
                </a:moveTo>
                <a:lnTo>
                  <a:pt x="3411249" y="0"/>
                </a:lnTo>
                <a:lnTo>
                  <a:pt x="1777920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5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D54026-B18B-4770-A97E-F09379426775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0"/>
            <a:ext cx="12192000" cy="3319377"/>
          </a:xfrm>
          <a:custGeom>
            <a:avLst/>
            <a:gdLst>
              <a:gd name="connsiteX0" fmla="*/ 0 w 12192000"/>
              <a:gd name="connsiteY0" fmla="*/ 0 h 3319377"/>
              <a:gd name="connsiteX1" fmla="*/ 12192000 w 12192000"/>
              <a:gd name="connsiteY1" fmla="*/ 0 h 3319377"/>
              <a:gd name="connsiteX2" fmla="*/ 12192000 w 12192000"/>
              <a:gd name="connsiteY2" fmla="*/ 3319377 h 3319377"/>
              <a:gd name="connsiteX3" fmla="*/ 0 w 12192000"/>
              <a:gd name="connsiteY3" fmla="*/ 3319377 h 331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19377">
                <a:moveTo>
                  <a:pt x="0" y="0"/>
                </a:moveTo>
                <a:lnTo>
                  <a:pt x="12192000" y="0"/>
                </a:lnTo>
                <a:lnTo>
                  <a:pt x="12192000" y="3319377"/>
                </a:lnTo>
                <a:lnTo>
                  <a:pt x="0" y="33193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84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A40082-E640-4AAE-B88F-DB2418AC705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93279" y="33300"/>
            <a:ext cx="6801381" cy="6801381"/>
          </a:xfrm>
          <a:custGeom>
            <a:avLst/>
            <a:gdLst>
              <a:gd name="connsiteX0" fmla="*/ 6801381 w 6801381"/>
              <a:gd name="connsiteY0" fmla="*/ 0 h 6801381"/>
              <a:gd name="connsiteX1" fmla="*/ 6801381 w 6801381"/>
              <a:gd name="connsiteY1" fmla="*/ 6801381 h 6801381"/>
              <a:gd name="connsiteX2" fmla="*/ 0 w 6801381"/>
              <a:gd name="connsiteY2" fmla="*/ 6801381 h 680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01381" h="6801381">
                <a:moveTo>
                  <a:pt x="6801381" y="0"/>
                </a:moveTo>
                <a:lnTo>
                  <a:pt x="6801381" y="6801381"/>
                </a:lnTo>
                <a:lnTo>
                  <a:pt x="0" y="6801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2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338466-80DF-4B47-ABD5-4ED42A2E829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2798881"/>
            <a:ext cx="12192000" cy="4059119"/>
          </a:xfrm>
          <a:custGeom>
            <a:avLst/>
            <a:gdLst>
              <a:gd name="connsiteX0" fmla="*/ 0 w 12192000"/>
              <a:gd name="connsiteY0" fmla="*/ 0 h 4059119"/>
              <a:gd name="connsiteX1" fmla="*/ 12192000 w 12192000"/>
              <a:gd name="connsiteY1" fmla="*/ 0 h 4059119"/>
              <a:gd name="connsiteX2" fmla="*/ 12192000 w 12192000"/>
              <a:gd name="connsiteY2" fmla="*/ 4059119 h 4059119"/>
              <a:gd name="connsiteX3" fmla="*/ 0 w 12192000"/>
              <a:gd name="connsiteY3" fmla="*/ 4059119 h 40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59119">
                <a:moveTo>
                  <a:pt x="0" y="0"/>
                </a:moveTo>
                <a:lnTo>
                  <a:pt x="12192000" y="0"/>
                </a:lnTo>
                <a:lnTo>
                  <a:pt x="12192000" y="4059119"/>
                </a:lnTo>
                <a:lnTo>
                  <a:pt x="0" y="40591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34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8E2CC5-FC75-4AEA-9132-0189355CA8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126672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E70C68-DBF3-4B52-A825-13A09CA9258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289538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53EB1B-06DE-46DB-87BD-DA6B3D59329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452404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5A852C1-4FA3-4660-8267-FFDA16AB7E4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746544" y="4106363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3587233-B693-430B-AB6F-78DE3400559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595582" y="1814518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C82B06E-07E0-4C47-921A-F727DCEB313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838200" y="1814519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DA2D010-5CB4-43EA-AE41-7366624F32BD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38200" y="4106362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50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D99A51-5B16-4149-94ED-E56BD8970FF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1654629" y="2403759"/>
            <a:ext cx="8882743" cy="2157999"/>
          </a:xfrm>
          <a:custGeom>
            <a:avLst/>
            <a:gdLst>
              <a:gd name="connsiteX0" fmla="*/ 0 w 8882743"/>
              <a:gd name="connsiteY0" fmla="*/ 0 h 2157999"/>
              <a:gd name="connsiteX1" fmla="*/ 8882743 w 8882743"/>
              <a:gd name="connsiteY1" fmla="*/ 0 h 2157999"/>
              <a:gd name="connsiteX2" fmla="*/ 8882743 w 8882743"/>
              <a:gd name="connsiteY2" fmla="*/ 2157999 h 2157999"/>
              <a:gd name="connsiteX3" fmla="*/ 0 w 8882743"/>
              <a:gd name="connsiteY3" fmla="*/ 2157999 h 21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2743" h="2157999">
                <a:moveTo>
                  <a:pt x="0" y="0"/>
                </a:moveTo>
                <a:lnTo>
                  <a:pt x="8882743" y="0"/>
                </a:lnTo>
                <a:lnTo>
                  <a:pt x="8882743" y="2157999"/>
                </a:lnTo>
                <a:lnTo>
                  <a:pt x="0" y="21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9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E8465D5-1BAA-4CBF-8861-ED515FA4DA38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638300" y="1918154"/>
            <a:ext cx="3956050" cy="2230438"/>
          </a:xfrm>
          <a:custGeom>
            <a:avLst/>
            <a:gdLst>
              <a:gd name="connsiteX0" fmla="*/ 785813 w 3956050"/>
              <a:gd name="connsiteY0" fmla="*/ 0 h 2230438"/>
              <a:gd name="connsiteX1" fmla="*/ 3956050 w 3956050"/>
              <a:gd name="connsiteY1" fmla="*/ 0 h 2230438"/>
              <a:gd name="connsiteX2" fmla="*/ 3592513 w 3956050"/>
              <a:gd name="connsiteY2" fmla="*/ 2230438 h 2230438"/>
              <a:gd name="connsiteX3" fmla="*/ 0 w 3956050"/>
              <a:gd name="connsiteY3" fmla="*/ 2230438 h 22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6050" h="2230438">
                <a:moveTo>
                  <a:pt x="785813" y="0"/>
                </a:moveTo>
                <a:lnTo>
                  <a:pt x="3956050" y="0"/>
                </a:lnTo>
                <a:lnTo>
                  <a:pt x="3592513" y="2230438"/>
                </a:lnTo>
                <a:lnTo>
                  <a:pt x="0" y="22304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8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  <p:sldLayoutId id="2147483874" r:id="rId20"/>
    <p:sldLayoutId id="2147483875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FFAD91-442D-4EF9-AB8F-798AB6576B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AD8F633-A1BE-4A33-8E54-A803F464AE8A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65DC52AE-DA62-41CD-AD49-9FD753B96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FF3FAA02-C924-4B59-AFC3-F24BFA4C3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0CA7E4E9-6D63-4E31-BD9A-B28B50C6E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3DB54292-4FCF-4FCB-8689-9248F87E7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96D2DDC3-E6AA-4A36-BA4D-0864B37D3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E72C4695-DD1C-416D-A248-020FB4385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D3DEC7-AC28-4A3E-AD15-D2120211DAA5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17" name="Freeform 24">
              <a:extLst>
                <a:ext uri="{FF2B5EF4-FFF2-40B4-BE49-F238E27FC236}">
                  <a16:creationId xmlns:a16="http://schemas.microsoft.com/office/drawing/2014/main" id="{5CF01F92-1D73-4903-A737-D87B78462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>
              <a:extLst>
                <a:ext uri="{FF2B5EF4-FFF2-40B4-BE49-F238E27FC236}">
                  <a16:creationId xmlns:a16="http://schemas.microsoft.com/office/drawing/2014/main" id="{3C8005B9-62B7-49DE-BF1F-C070E6F31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4424B004-F073-49CA-B665-E76D9B30D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8999C006-7AC4-46CE-9501-740435D55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C7D83885-2305-4B45-9ABF-C05AA9FA3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id="{1490E299-E115-4284-AE50-6672853C4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">
              <a:extLst>
                <a:ext uri="{FF2B5EF4-FFF2-40B4-BE49-F238E27FC236}">
                  <a16:creationId xmlns:a16="http://schemas.microsoft.com/office/drawing/2014/main" id="{DB63E5B8-1FAB-4ABF-8D63-8A6DA6F658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D9CAEF0-9D3E-4575-8B3E-D20F1448A6D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FAD596-36AE-49A5-9A8F-6DE649D773AF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AC7536C2-BDB8-40D9-9BD5-7950FA70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B0546836-E723-466C-A9F5-36A40DFEB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1958CF87-1FC9-4926-A183-571EF3E4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1BCF25A5-EBB7-4ACA-834D-6B93B5F05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5D837C0D-41BB-47E4-B6BF-082EBE6B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6304A9D6-8E08-4BA2-9E58-802E701C8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CCD7DEA-9FA3-443F-926B-4FCEF78430AA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27" b="21855"/>
          <a:stretch/>
        </p:blipFill>
        <p:spPr>
          <a:xfrm>
            <a:off x="0" y="0"/>
            <a:ext cx="12192000" cy="3319377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5C9467-3230-49BC-8E34-7AA1A156E570}"/>
              </a:ext>
            </a:extLst>
          </p:cNvPr>
          <p:cNvSpPr/>
          <p:nvPr/>
        </p:nvSpPr>
        <p:spPr>
          <a:xfrm>
            <a:off x="0" y="-1"/>
            <a:ext cx="12192000" cy="3319377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6F621B-2920-4252-B360-1735E9445398}"/>
              </a:ext>
            </a:extLst>
          </p:cNvPr>
          <p:cNvSpPr/>
          <p:nvPr/>
        </p:nvSpPr>
        <p:spPr>
          <a:xfrm>
            <a:off x="0" y="3411452"/>
            <a:ext cx="12192000" cy="3446548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2">
            <a:extLst>
              <a:ext uri="{FF2B5EF4-FFF2-40B4-BE49-F238E27FC236}">
                <a16:creationId xmlns:a16="http://schemas.microsoft.com/office/drawing/2014/main" id="{6E20EEEC-867D-4300-8AC9-93EC22AE1A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3382" y="4440238"/>
            <a:ext cx="3805237" cy="67945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Welcome! Message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C77428-EA57-41D1-A8A4-82E7FB4142AD}"/>
              </a:ext>
            </a:extLst>
          </p:cNvPr>
          <p:cNvSpPr/>
          <p:nvPr/>
        </p:nvSpPr>
        <p:spPr>
          <a:xfrm>
            <a:off x="2044080" y="5096626"/>
            <a:ext cx="8103841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ED9963-9172-4CDC-8D0F-B6035B2F3121}"/>
              </a:ext>
            </a:extLst>
          </p:cNvPr>
          <p:cNvSpPr/>
          <p:nvPr/>
        </p:nvSpPr>
        <p:spPr>
          <a:xfrm>
            <a:off x="0" y="3319376"/>
            <a:ext cx="12192000" cy="920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AA1500D-35D2-4122-BF7E-C6D857E47601}"/>
              </a:ext>
            </a:extLst>
          </p:cNvPr>
          <p:cNvGrpSpPr/>
          <p:nvPr/>
        </p:nvGrpSpPr>
        <p:grpSpPr>
          <a:xfrm>
            <a:off x="5428343" y="2789848"/>
            <a:ext cx="1335314" cy="1151132"/>
            <a:chOff x="5428343" y="832755"/>
            <a:chExt cx="1335314" cy="1151132"/>
          </a:xfrm>
        </p:grpSpPr>
        <p:sp>
          <p:nvSpPr>
            <p:cNvPr id="25" name="Hexagon 24">
              <a:extLst>
                <a:ext uri="{FF2B5EF4-FFF2-40B4-BE49-F238E27FC236}">
                  <a16:creationId xmlns:a16="http://schemas.microsoft.com/office/drawing/2014/main" id="{341C0D4C-D813-4A5C-B6E2-C286F4854684}"/>
                </a:ext>
              </a:extLst>
            </p:cNvPr>
            <p:cNvSpPr/>
            <p:nvPr/>
          </p:nvSpPr>
          <p:spPr>
            <a:xfrm>
              <a:off x="5428343" y="832755"/>
              <a:ext cx="1335314" cy="1151132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AE84158-559E-4C8A-A67D-DBD4444258D5}"/>
                </a:ext>
              </a:extLst>
            </p:cNvPr>
            <p:cNvGrpSpPr/>
            <p:nvPr/>
          </p:nvGrpSpPr>
          <p:grpSpPr>
            <a:xfrm>
              <a:off x="5823895" y="1119114"/>
              <a:ext cx="544210" cy="578415"/>
              <a:chOff x="6670357" y="2277094"/>
              <a:chExt cx="555626" cy="590551"/>
            </a:xfrm>
            <a:solidFill>
              <a:schemeClr val="accent5"/>
            </a:solidFill>
          </p:grpSpPr>
          <p:sp>
            <p:nvSpPr>
              <p:cNvPr id="27" name="Rectangle 10">
                <a:extLst>
                  <a:ext uri="{FF2B5EF4-FFF2-40B4-BE49-F238E27FC236}">
                    <a16:creationId xmlns:a16="http://schemas.microsoft.com/office/drawing/2014/main" id="{B200E7FB-D520-4DA8-9522-04C40E274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11">
                <a:extLst>
                  <a:ext uri="{FF2B5EF4-FFF2-40B4-BE49-F238E27FC236}">
                    <a16:creationId xmlns:a16="http://schemas.microsoft.com/office/drawing/2014/main" id="{4211AB35-F82D-4AB9-A09C-191E41082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id="{B25F5D42-6034-4D64-96FB-CBEF5B94D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D8DD177D-93F9-489B-A40B-5F59D8182C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26324A85-EF9A-41B5-AAFE-61106548BD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id="{257F3AF5-4F02-4F63-81AF-3145C2EA59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id="{F6799FA5-A03E-40CF-B81A-F1A251F1EC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7">
                <a:extLst>
                  <a:ext uri="{FF2B5EF4-FFF2-40B4-BE49-F238E27FC236}">
                    <a16:creationId xmlns:a16="http://schemas.microsoft.com/office/drawing/2014/main" id="{31287D3B-FF02-4CC0-B106-1EFB89346D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8">
                <a:extLst>
                  <a:ext uri="{FF2B5EF4-FFF2-40B4-BE49-F238E27FC236}">
                    <a16:creationId xmlns:a16="http://schemas.microsoft.com/office/drawing/2014/main" id="{98D75420-6F6B-4196-B675-868A68A150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9">
                <a:extLst>
                  <a:ext uri="{FF2B5EF4-FFF2-40B4-BE49-F238E27FC236}">
                    <a16:creationId xmlns:a16="http://schemas.microsoft.com/office/drawing/2014/main" id="{FBB830AF-2EB7-4544-A54C-2DF2E4D542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0">
                <a:extLst>
                  <a:ext uri="{FF2B5EF4-FFF2-40B4-BE49-F238E27FC236}">
                    <a16:creationId xmlns:a16="http://schemas.microsoft.com/office/drawing/2014/main" id="{ADACE252-2E29-471E-9003-998E671309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1">
                <a:extLst>
                  <a:ext uri="{FF2B5EF4-FFF2-40B4-BE49-F238E27FC236}">
                    <a16:creationId xmlns:a16="http://schemas.microsoft.com/office/drawing/2014/main" id="{75F910A1-5D76-438D-A44E-C7EBCFDFB5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B4A69D6D-2004-47A0-8278-973BA68C7B1D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E580B38-6A40-482D-A853-E6F09731F6E3}"/>
              </a:ext>
            </a:extLst>
          </p:cNvPr>
          <p:cNvSpPr/>
          <p:nvPr/>
        </p:nvSpPr>
        <p:spPr>
          <a:xfrm>
            <a:off x="0" y="493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8F918C8-B492-4F94-B5C9-DCAE9AA45E67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r="2258"/>
          <a:stretch>
            <a:fillRect/>
          </a:stretch>
        </p:blipFill>
        <p:spPr/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3E1C128-3586-4D85-AE67-5900DCE9D85F}"/>
              </a:ext>
            </a:extLst>
          </p:cNvPr>
          <p:cNvSpPr/>
          <p:nvPr/>
        </p:nvSpPr>
        <p:spPr>
          <a:xfrm>
            <a:off x="5393278" y="33299"/>
            <a:ext cx="6801381" cy="6801381"/>
          </a:xfrm>
          <a:custGeom>
            <a:avLst/>
            <a:gdLst>
              <a:gd name="connsiteX0" fmla="*/ 6801381 w 6801381"/>
              <a:gd name="connsiteY0" fmla="*/ 0 h 6801381"/>
              <a:gd name="connsiteX1" fmla="*/ 6801381 w 6801381"/>
              <a:gd name="connsiteY1" fmla="*/ 6801381 h 6801381"/>
              <a:gd name="connsiteX2" fmla="*/ 0 w 6801381"/>
              <a:gd name="connsiteY2" fmla="*/ 6801381 h 6801381"/>
              <a:gd name="connsiteX3" fmla="*/ 6801381 w 6801381"/>
              <a:gd name="connsiteY3" fmla="*/ 0 h 680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1381" h="6801381">
                <a:moveTo>
                  <a:pt x="6801381" y="0"/>
                </a:moveTo>
                <a:lnTo>
                  <a:pt x="6801381" y="6801381"/>
                </a:lnTo>
                <a:lnTo>
                  <a:pt x="0" y="6801381"/>
                </a:lnTo>
                <a:lnTo>
                  <a:pt x="6801381" y="0"/>
                </a:lnTo>
                <a:close/>
              </a:path>
            </a:pathLst>
          </a:cu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FC273B5-E9EA-4F41-8592-F98881A1AFB9}"/>
              </a:ext>
            </a:extLst>
          </p:cNvPr>
          <p:cNvGrpSpPr/>
          <p:nvPr/>
        </p:nvGrpSpPr>
        <p:grpSpPr>
          <a:xfrm>
            <a:off x="1472061" y="2220529"/>
            <a:ext cx="3906703" cy="3077373"/>
            <a:chOff x="5991677" y="2667585"/>
            <a:chExt cx="3906703" cy="307737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4C6DAAB-40CC-4466-8F10-5CCC541AC332}"/>
                </a:ext>
              </a:extLst>
            </p:cNvPr>
            <p:cNvGrpSpPr/>
            <p:nvPr/>
          </p:nvGrpSpPr>
          <p:grpSpPr>
            <a:xfrm>
              <a:off x="5991677" y="2736151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9B659C5-7C6F-496C-BA42-2469956CD49F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EE26573-1C3D-4A1C-AA63-4C2717BA7C41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4523C58-82A7-453C-82E4-4F9507FDE647}"/>
                </a:ext>
              </a:extLst>
            </p:cNvPr>
            <p:cNvSpPr txBox="1"/>
            <p:nvPr/>
          </p:nvSpPr>
          <p:spPr>
            <a:xfrm>
              <a:off x="6741803" y="2667585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2D52A95F-5F9E-492D-837C-2025E049E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6295" y="3423924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D37995C0-3B1D-41F1-A1B7-40DF83613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677" y="5196046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00BFD87-3D5A-42A7-907D-CB271B46ACC5}"/>
                </a:ext>
              </a:extLst>
            </p:cNvPr>
            <p:cNvSpPr txBox="1"/>
            <p:nvPr/>
          </p:nvSpPr>
          <p:spPr>
            <a:xfrm>
              <a:off x="6741803" y="4334498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E9A1ABA-8071-437E-B0AE-E16E00234A15}"/>
                </a:ext>
              </a:extLst>
            </p:cNvPr>
            <p:cNvGrpSpPr/>
            <p:nvPr/>
          </p:nvGrpSpPr>
          <p:grpSpPr>
            <a:xfrm>
              <a:off x="5991677" y="4396941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7B1D21F-C553-4800-A1BE-673D70C11BF4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930D0E7-91B0-4ECA-AEE2-0CACC04525C2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A91DBEB-FE36-4FF9-945F-EBE4B6007E3A}"/>
              </a:ext>
            </a:extLst>
          </p:cNvPr>
          <p:cNvSpPr/>
          <p:nvPr/>
        </p:nvSpPr>
        <p:spPr>
          <a:xfrm>
            <a:off x="5260404" y="0"/>
            <a:ext cx="6931596" cy="6858000"/>
          </a:xfrm>
          <a:custGeom>
            <a:avLst/>
            <a:gdLst>
              <a:gd name="connsiteX0" fmla="*/ 6857999 w 6931596"/>
              <a:gd name="connsiteY0" fmla="*/ 0 h 6858000"/>
              <a:gd name="connsiteX1" fmla="*/ 6931596 w 6931596"/>
              <a:gd name="connsiteY1" fmla="*/ 0 h 6858000"/>
              <a:gd name="connsiteX2" fmla="*/ 6931596 w 6931596"/>
              <a:gd name="connsiteY2" fmla="*/ 56619 h 6858000"/>
              <a:gd name="connsiteX3" fmla="*/ 130215 w 6931596"/>
              <a:gd name="connsiteY3" fmla="*/ 6858000 h 6858000"/>
              <a:gd name="connsiteX4" fmla="*/ 0 w 693159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1596" h="6858000">
                <a:moveTo>
                  <a:pt x="6857999" y="0"/>
                </a:moveTo>
                <a:lnTo>
                  <a:pt x="6931596" y="0"/>
                </a:lnTo>
                <a:lnTo>
                  <a:pt x="6931596" y="56619"/>
                </a:lnTo>
                <a:lnTo>
                  <a:pt x="13021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7AB727-FFF6-4FAD-A168-563592CBD5C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5E83B7B-AF58-43E5-8F08-5F3E0A8C494F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9" b="20419"/>
          <a:stretch>
            <a:fillRect/>
          </a:stretch>
        </p:blipFill>
        <p:spPr>
          <a:xfrm>
            <a:off x="0" y="2798763"/>
            <a:ext cx="12192000" cy="4059237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D8A173F-ED1B-4B68-A846-9F0FC325D97E}"/>
              </a:ext>
            </a:extLst>
          </p:cNvPr>
          <p:cNvSpPr/>
          <p:nvPr/>
        </p:nvSpPr>
        <p:spPr>
          <a:xfrm>
            <a:off x="0" y="2798880"/>
            <a:ext cx="12192000" cy="4059119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AFF6F2-BD31-41DD-846C-F1A0DD69BAE3}"/>
              </a:ext>
            </a:extLst>
          </p:cNvPr>
          <p:cNvSpPr/>
          <p:nvPr/>
        </p:nvSpPr>
        <p:spPr>
          <a:xfrm>
            <a:off x="0" y="1"/>
            <a:ext cx="12192000" cy="279888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FD51DD5-A9A2-4E58-A030-7FFDB5E8E9F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43AB1AC-9823-49A4-9755-A48871E96B26}"/>
              </a:ext>
            </a:extLst>
          </p:cNvPr>
          <p:cNvSpPr/>
          <p:nvPr/>
        </p:nvSpPr>
        <p:spPr>
          <a:xfrm>
            <a:off x="0" y="2761523"/>
            <a:ext cx="12192000" cy="920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E7B4ED-520D-4F15-B9A5-D162A7FED902}"/>
              </a:ext>
            </a:extLst>
          </p:cNvPr>
          <p:cNvGrpSpPr/>
          <p:nvPr/>
        </p:nvGrpSpPr>
        <p:grpSpPr>
          <a:xfrm>
            <a:off x="5428343" y="2223315"/>
            <a:ext cx="1335314" cy="1151132"/>
            <a:chOff x="5428343" y="832755"/>
            <a:chExt cx="1335314" cy="1151132"/>
          </a:xfrm>
        </p:grpSpPr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5D79D108-DBAE-4904-ADC7-B003308E86D1}"/>
                </a:ext>
              </a:extLst>
            </p:cNvPr>
            <p:cNvSpPr/>
            <p:nvPr/>
          </p:nvSpPr>
          <p:spPr>
            <a:xfrm>
              <a:off x="5428343" y="832755"/>
              <a:ext cx="1335314" cy="1151132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8EAD237-31A4-489A-BB0F-91873A5C4523}"/>
                </a:ext>
              </a:extLst>
            </p:cNvPr>
            <p:cNvGrpSpPr/>
            <p:nvPr/>
          </p:nvGrpSpPr>
          <p:grpSpPr>
            <a:xfrm>
              <a:off x="5823895" y="1119114"/>
              <a:ext cx="544210" cy="578415"/>
              <a:chOff x="6670357" y="2277094"/>
              <a:chExt cx="555626" cy="590551"/>
            </a:xfrm>
            <a:solidFill>
              <a:schemeClr val="accent5"/>
            </a:solidFill>
          </p:grpSpPr>
          <p:sp>
            <p:nvSpPr>
              <p:cNvPr id="25" name="Rectangle 10">
                <a:extLst>
                  <a:ext uri="{FF2B5EF4-FFF2-40B4-BE49-F238E27FC236}">
                    <a16:creationId xmlns:a16="http://schemas.microsoft.com/office/drawing/2014/main" id="{D480469B-DB7E-47E5-AD3B-786B6B068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1">
                <a:extLst>
                  <a:ext uri="{FF2B5EF4-FFF2-40B4-BE49-F238E27FC236}">
                    <a16:creationId xmlns:a16="http://schemas.microsoft.com/office/drawing/2014/main" id="{2A569F89-3E28-41DA-B53F-A30A1D81C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527CAC8C-9039-4D54-B448-70813DB476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3">
                <a:extLst>
                  <a:ext uri="{FF2B5EF4-FFF2-40B4-BE49-F238E27FC236}">
                    <a16:creationId xmlns:a16="http://schemas.microsoft.com/office/drawing/2014/main" id="{C9F4E30D-F987-49D8-8DE4-C00CA2E1C7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4">
                <a:extLst>
                  <a:ext uri="{FF2B5EF4-FFF2-40B4-BE49-F238E27FC236}">
                    <a16:creationId xmlns:a16="http://schemas.microsoft.com/office/drawing/2014/main" id="{6FF3D674-F701-40CA-B8C3-D17844AB41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5">
                <a:extLst>
                  <a:ext uri="{FF2B5EF4-FFF2-40B4-BE49-F238E27FC236}">
                    <a16:creationId xmlns:a16="http://schemas.microsoft.com/office/drawing/2014/main" id="{8D04F84F-EC2E-4A76-9D68-FAD63F174A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6">
                <a:extLst>
                  <a:ext uri="{FF2B5EF4-FFF2-40B4-BE49-F238E27FC236}">
                    <a16:creationId xmlns:a16="http://schemas.microsoft.com/office/drawing/2014/main" id="{6EF7C53E-50FC-4434-A957-1F6CD6DF96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7">
                <a:extLst>
                  <a:ext uri="{FF2B5EF4-FFF2-40B4-BE49-F238E27FC236}">
                    <a16:creationId xmlns:a16="http://schemas.microsoft.com/office/drawing/2014/main" id="{6FB7B9A7-BE56-43FE-8F0E-26CE75E5B5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8">
                <a:extLst>
                  <a:ext uri="{FF2B5EF4-FFF2-40B4-BE49-F238E27FC236}">
                    <a16:creationId xmlns:a16="http://schemas.microsoft.com/office/drawing/2014/main" id="{934F5802-FE27-442D-B477-DF0954164B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9">
                <a:extLst>
                  <a:ext uri="{FF2B5EF4-FFF2-40B4-BE49-F238E27FC236}">
                    <a16:creationId xmlns:a16="http://schemas.microsoft.com/office/drawing/2014/main" id="{F23D012B-1ABC-4ED9-A287-3A72FA2C74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0">
                <a:extLst>
                  <a:ext uri="{FF2B5EF4-FFF2-40B4-BE49-F238E27FC236}">
                    <a16:creationId xmlns:a16="http://schemas.microsoft.com/office/drawing/2014/main" id="{67987C8D-43ED-4EEF-B964-E2EA0BEE90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15FC7546-B53E-4748-9ED4-753F037A07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5FC914C-2313-453F-BDFE-D3F8972102F5}"/>
              </a:ext>
            </a:extLst>
          </p:cNvPr>
          <p:cNvGrpSpPr/>
          <p:nvPr/>
        </p:nvGrpSpPr>
        <p:grpSpPr>
          <a:xfrm>
            <a:off x="3272829" y="3799125"/>
            <a:ext cx="5646343" cy="1704983"/>
            <a:chOff x="900233" y="3672295"/>
            <a:chExt cx="5646343" cy="1704983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7B8FCE8-A98F-4132-B969-EA723FDD9C62}"/>
                </a:ext>
              </a:extLst>
            </p:cNvPr>
            <p:cNvSpPr/>
            <p:nvPr/>
          </p:nvSpPr>
          <p:spPr>
            <a:xfrm>
              <a:off x="2814611" y="3672295"/>
              <a:ext cx="1817587" cy="17049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C68DDB9-9A52-4EA6-B507-61D0512384DC}"/>
                </a:ext>
              </a:extLst>
            </p:cNvPr>
            <p:cNvSpPr txBox="1"/>
            <p:nvPr/>
          </p:nvSpPr>
          <p:spPr>
            <a:xfrm>
              <a:off x="3197991" y="4340176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1822BF8-9DFE-4014-B198-858637E9E998}"/>
                </a:ext>
              </a:extLst>
            </p:cNvPr>
            <p:cNvSpPr/>
            <p:nvPr/>
          </p:nvSpPr>
          <p:spPr>
            <a:xfrm>
              <a:off x="2938063" y="4588460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D308213C-0D49-40B7-84A9-76C9D18FB2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9822" y="3868643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49FE6DE-5E4C-418B-894A-695323D225FC}"/>
                </a:ext>
              </a:extLst>
            </p:cNvPr>
            <p:cNvSpPr/>
            <p:nvPr/>
          </p:nvSpPr>
          <p:spPr>
            <a:xfrm>
              <a:off x="4728989" y="3672295"/>
              <a:ext cx="1817587" cy="17049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192659C-7FF6-4EB8-87FC-7F9B8977A249}"/>
                </a:ext>
              </a:extLst>
            </p:cNvPr>
            <p:cNvSpPr txBox="1"/>
            <p:nvPr/>
          </p:nvSpPr>
          <p:spPr>
            <a:xfrm>
              <a:off x="4970188" y="4348474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F1147EA-A8D7-46E6-95E3-37FE3DB53657}"/>
                </a:ext>
              </a:extLst>
            </p:cNvPr>
            <p:cNvSpPr/>
            <p:nvPr/>
          </p:nvSpPr>
          <p:spPr>
            <a:xfrm>
              <a:off x="4839196" y="459675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D66281E8-549A-4A46-9B5C-570358389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6365" y="386034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F9737BF-A44F-447D-910D-FF73D94A715C}"/>
                </a:ext>
              </a:extLst>
            </p:cNvPr>
            <p:cNvSpPr/>
            <p:nvPr/>
          </p:nvSpPr>
          <p:spPr>
            <a:xfrm>
              <a:off x="900233" y="3672295"/>
              <a:ext cx="1817587" cy="170498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FE2B7A4-906E-49C6-A0A8-0FEE565E5D1A}"/>
                </a:ext>
              </a:extLst>
            </p:cNvPr>
            <p:cNvGrpSpPr/>
            <p:nvPr/>
          </p:nvGrpSpPr>
          <p:grpSpPr>
            <a:xfrm>
              <a:off x="1640181" y="386425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80" name="Freeform 5">
                <a:extLst>
                  <a:ext uri="{FF2B5EF4-FFF2-40B4-BE49-F238E27FC236}">
                    <a16:creationId xmlns:a16="http://schemas.microsoft.com/office/drawing/2014/main" id="{D5A64372-8968-4637-8C81-DCD964A002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">
                <a:extLst>
                  <a:ext uri="{FF2B5EF4-FFF2-40B4-BE49-F238E27FC236}">
                    <a16:creationId xmlns:a16="http://schemas.microsoft.com/office/drawing/2014/main" id="{36C0C4A2-D10D-4062-89AE-AF0D7CAB07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7">
                <a:extLst>
                  <a:ext uri="{FF2B5EF4-FFF2-40B4-BE49-F238E27FC236}">
                    <a16:creationId xmlns:a16="http://schemas.microsoft.com/office/drawing/2014/main" id="{4F0F6ED2-7667-4996-A60D-2F799849BE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06936D-9057-486E-AE45-432A9AEC6A13}"/>
                </a:ext>
              </a:extLst>
            </p:cNvPr>
            <p:cNvSpPr txBox="1"/>
            <p:nvPr/>
          </p:nvSpPr>
          <p:spPr>
            <a:xfrm>
              <a:off x="1145522" y="4352385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AC6A9A-8AEE-4B5D-8E6F-833156E9F95B}"/>
                </a:ext>
              </a:extLst>
            </p:cNvPr>
            <p:cNvSpPr/>
            <p:nvPr/>
          </p:nvSpPr>
          <p:spPr>
            <a:xfrm>
              <a:off x="1022221" y="460066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963E5E0B-48EF-4C86-9BAE-F2AC06C5F044}"/>
              </a:ext>
            </a:extLst>
          </p:cNvPr>
          <p:cNvSpPr/>
          <p:nvPr/>
        </p:nvSpPr>
        <p:spPr>
          <a:xfrm>
            <a:off x="838200" y="5750707"/>
            <a:ext cx="105156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CD2340D4-8B40-42D4-AB77-76447E87D6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AE1B4E6-E512-4CB3-A4C6-4982768A3F99}"/>
              </a:ext>
            </a:extLst>
          </p:cNvPr>
          <p:cNvSpPr/>
          <p:nvPr/>
        </p:nvSpPr>
        <p:spPr>
          <a:xfrm>
            <a:off x="2025084" y="1818513"/>
            <a:ext cx="1816100" cy="18161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8780806-5487-4E46-ADD5-698A23834D02}"/>
              </a:ext>
            </a:extLst>
          </p:cNvPr>
          <p:cNvSpPr/>
          <p:nvPr/>
        </p:nvSpPr>
        <p:spPr>
          <a:xfrm>
            <a:off x="5187950" y="1818513"/>
            <a:ext cx="1816100" cy="18161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30B1F67-8442-4CC0-BABB-208D43D914CC}"/>
              </a:ext>
            </a:extLst>
          </p:cNvPr>
          <p:cNvSpPr/>
          <p:nvPr/>
        </p:nvSpPr>
        <p:spPr>
          <a:xfrm>
            <a:off x="8350816" y="1818513"/>
            <a:ext cx="1816100" cy="18161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" name="Picture Placeholder 224">
            <a:extLst>
              <a:ext uri="{FF2B5EF4-FFF2-40B4-BE49-F238E27FC236}">
                <a16:creationId xmlns:a16="http://schemas.microsoft.com/office/drawing/2014/main" id="{A002CFB8-85AF-4723-9E95-5AB4ACE649E9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229" name="Picture Placeholder 228">
            <a:extLst>
              <a:ext uri="{FF2B5EF4-FFF2-40B4-BE49-F238E27FC236}">
                <a16:creationId xmlns:a16="http://schemas.microsoft.com/office/drawing/2014/main" id="{083DF634-BD8C-48EE-BC61-DE5145CD8A4D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31" name="Picture Placeholder 230">
            <a:extLst>
              <a:ext uri="{FF2B5EF4-FFF2-40B4-BE49-F238E27FC236}">
                <a16:creationId xmlns:a16="http://schemas.microsoft.com/office/drawing/2014/main" id="{ABCBC034-62B5-449E-A6A2-CE0018E10F55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66D7AC16-47A0-451E-BD3B-316D9D66F51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3B3377BA-E090-48AD-B4A3-03BF52EAB15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D2ED735-0844-4318-9134-5DEFE81B6C84}"/>
              </a:ext>
            </a:extLst>
          </p:cNvPr>
          <p:cNvGrpSpPr/>
          <p:nvPr/>
        </p:nvGrpSpPr>
        <p:grpSpPr>
          <a:xfrm>
            <a:off x="1926675" y="5093388"/>
            <a:ext cx="2012919" cy="850771"/>
            <a:chOff x="892838" y="8466076"/>
            <a:chExt cx="2012919" cy="850771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E427173-E9FB-4548-B0B4-A7E9350EFE71}"/>
                </a:ext>
              </a:extLst>
            </p:cNvPr>
            <p:cNvGrpSpPr/>
            <p:nvPr/>
          </p:nvGrpSpPr>
          <p:grpSpPr>
            <a:xfrm>
              <a:off x="1496338" y="9059763"/>
              <a:ext cx="805918" cy="257084"/>
              <a:chOff x="2010041" y="5539391"/>
              <a:chExt cx="805918" cy="25708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E6B8563-4742-4E46-9644-DA6770F09BAB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1">
                <a:extLst>
                  <a:ext uri="{FF2B5EF4-FFF2-40B4-BE49-F238E27FC236}">
                    <a16:creationId xmlns:a16="http://schemas.microsoft.com/office/drawing/2014/main" id="{BE67ED2E-0B2D-42B4-BA95-A5041388C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79C1F18-22D9-413D-9E09-613400016289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utoShape 21">
                <a:extLst>
                  <a:ext uri="{FF2B5EF4-FFF2-40B4-BE49-F238E27FC236}">
                    <a16:creationId xmlns:a16="http://schemas.microsoft.com/office/drawing/2014/main" id="{63B5AA7C-9CC4-4480-B8F0-DCDCB6628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B3CDBBCE-A24E-42FE-A0EB-E05D4AA3B552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AutoShape 18">
                <a:extLst>
                  <a:ext uri="{FF2B5EF4-FFF2-40B4-BE49-F238E27FC236}">
                    <a16:creationId xmlns:a16="http://schemas.microsoft.com/office/drawing/2014/main" id="{32A2037E-46A7-45E3-84E6-6742BEEE7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id="{10E485B2-0A6B-4CF7-96E3-743925842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38" y="846607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74A252-0961-46D7-A6B6-9EC2BE85FF7D}"/>
              </a:ext>
            </a:extLst>
          </p:cNvPr>
          <p:cNvGrpSpPr/>
          <p:nvPr/>
        </p:nvGrpSpPr>
        <p:grpSpPr>
          <a:xfrm>
            <a:off x="1841207" y="3940996"/>
            <a:ext cx="2183855" cy="857981"/>
            <a:chOff x="1077909" y="3966965"/>
            <a:chExt cx="2183855" cy="85798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0E276F-CE20-4352-B072-2CDC77B2AB65}"/>
                </a:ext>
              </a:extLst>
            </p:cNvPr>
            <p:cNvSpPr txBox="1"/>
            <p:nvPr/>
          </p:nvSpPr>
          <p:spPr>
            <a:xfrm>
              <a:off x="1303741" y="3966965"/>
              <a:ext cx="173219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6C999E1-1A04-4D12-9323-A18FB4BC765A}"/>
                </a:ext>
              </a:extLst>
            </p:cNvPr>
            <p:cNvCxnSpPr/>
            <p:nvPr/>
          </p:nvCxnSpPr>
          <p:spPr>
            <a:xfrm flipH="1">
              <a:off x="1077909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3FA797A-6677-424B-83BE-1AF807765C22}"/>
                </a:ext>
              </a:extLst>
            </p:cNvPr>
            <p:cNvCxnSpPr/>
            <p:nvPr/>
          </p:nvCxnSpPr>
          <p:spPr>
            <a:xfrm flipH="1">
              <a:off x="2782338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1C5EEA2-0C77-43E1-A84D-79F80E021769}"/>
                </a:ext>
              </a:extLst>
            </p:cNvPr>
            <p:cNvCxnSpPr/>
            <p:nvPr/>
          </p:nvCxnSpPr>
          <p:spPr>
            <a:xfrm flipH="1">
              <a:off x="1548081" y="4824946"/>
              <a:ext cx="124350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328CC05-A092-4A21-B803-4BC24DB084BA}"/>
              </a:ext>
            </a:extLst>
          </p:cNvPr>
          <p:cNvGrpSpPr/>
          <p:nvPr/>
        </p:nvGrpSpPr>
        <p:grpSpPr>
          <a:xfrm>
            <a:off x="5089541" y="5093388"/>
            <a:ext cx="2012919" cy="850771"/>
            <a:chOff x="892838" y="8466076"/>
            <a:chExt cx="2012919" cy="85077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1EAB42B-B126-47E2-8A78-7C9203E95A84}"/>
                </a:ext>
              </a:extLst>
            </p:cNvPr>
            <p:cNvGrpSpPr/>
            <p:nvPr/>
          </p:nvGrpSpPr>
          <p:grpSpPr>
            <a:xfrm>
              <a:off x="1496338" y="9059763"/>
              <a:ext cx="805918" cy="257084"/>
              <a:chOff x="2010041" y="5539391"/>
              <a:chExt cx="805918" cy="257084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E1DAE19-692D-4DE8-888F-2CADE9DC7367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AutoShape 1">
                <a:extLst>
                  <a:ext uri="{FF2B5EF4-FFF2-40B4-BE49-F238E27FC236}">
                    <a16:creationId xmlns:a16="http://schemas.microsoft.com/office/drawing/2014/main" id="{51128EC2-1B89-4FFD-A5B1-BF1A7CE20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4C29D1-C932-4025-BB57-B0FFBCB17F54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AutoShape 21">
                <a:extLst>
                  <a:ext uri="{FF2B5EF4-FFF2-40B4-BE49-F238E27FC236}">
                    <a16:creationId xmlns:a16="http://schemas.microsoft.com/office/drawing/2014/main" id="{D87A8E95-FE99-4726-B8D6-5081701BD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4A49F3A2-2785-43D5-8F75-62CD1A1C4E29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AutoShape 18">
                <a:extLst>
                  <a:ext uri="{FF2B5EF4-FFF2-40B4-BE49-F238E27FC236}">
                    <a16:creationId xmlns:a16="http://schemas.microsoft.com/office/drawing/2014/main" id="{EB4F8E2D-3824-42F4-942F-A1F52AD25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1775EE14-0516-4DEB-B280-247ADB0EA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38" y="846607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0256E4-0C7A-458F-8925-DDBB31365612}"/>
              </a:ext>
            </a:extLst>
          </p:cNvPr>
          <p:cNvGrpSpPr/>
          <p:nvPr/>
        </p:nvGrpSpPr>
        <p:grpSpPr>
          <a:xfrm>
            <a:off x="5004073" y="3940996"/>
            <a:ext cx="2183855" cy="857981"/>
            <a:chOff x="1077909" y="3966965"/>
            <a:chExt cx="2183855" cy="85798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4B857A9-24C9-476D-8763-F70575D8E4AA}"/>
                </a:ext>
              </a:extLst>
            </p:cNvPr>
            <p:cNvSpPr txBox="1"/>
            <p:nvPr/>
          </p:nvSpPr>
          <p:spPr>
            <a:xfrm>
              <a:off x="1303741" y="3966965"/>
              <a:ext cx="173219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B7661FB-8EAD-4526-A1B8-A9DBEE31B665}"/>
                </a:ext>
              </a:extLst>
            </p:cNvPr>
            <p:cNvCxnSpPr/>
            <p:nvPr/>
          </p:nvCxnSpPr>
          <p:spPr>
            <a:xfrm flipH="1">
              <a:off x="1077909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18F6C46-F21D-4A58-8CAC-6864478A0D9C}"/>
                </a:ext>
              </a:extLst>
            </p:cNvPr>
            <p:cNvCxnSpPr/>
            <p:nvPr/>
          </p:nvCxnSpPr>
          <p:spPr>
            <a:xfrm flipH="1">
              <a:off x="2782338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378133E-1687-47A5-B07C-1AB8846CAE98}"/>
                </a:ext>
              </a:extLst>
            </p:cNvPr>
            <p:cNvCxnSpPr/>
            <p:nvPr/>
          </p:nvCxnSpPr>
          <p:spPr>
            <a:xfrm flipH="1">
              <a:off x="1548081" y="4824946"/>
              <a:ext cx="124350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6161879-9594-475F-95EB-63DEDFA10348}"/>
              </a:ext>
            </a:extLst>
          </p:cNvPr>
          <p:cNvGrpSpPr/>
          <p:nvPr/>
        </p:nvGrpSpPr>
        <p:grpSpPr>
          <a:xfrm>
            <a:off x="8252407" y="5093388"/>
            <a:ext cx="2012919" cy="850771"/>
            <a:chOff x="892838" y="8466076"/>
            <a:chExt cx="2012919" cy="850771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2652873D-21C7-4CFD-A905-1BA45874C939}"/>
                </a:ext>
              </a:extLst>
            </p:cNvPr>
            <p:cNvGrpSpPr/>
            <p:nvPr/>
          </p:nvGrpSpPr>
          <p:grpSpPr>
            <a:xfrm>
              <a:off x="1496338" y="9059763"/>
              <a:ext cx="805918" cy="257084"/>
              <a:chOff x="2010041" y="5539391"/>
              <a:chExt cx="805918" cy="257084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F00BCB96-FC9B-409A-940E-3D5F11946BD9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AutoShape 1">
                <a:extLst>
                  <a:ext uri="{FF2B5EF4-FFF2-40B4-BE49-F238E27FC236}">
                    <a16:creationId xmlns:a16="http://schemas.microsoft.com/office/drawing/2014/main" id="{BE51185D-037E-472B-BE3C-59EB4F6E9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ADACC9D-BC40-40C7-9248-828C51CCF8DA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21">
                <a:extLst>
                  <a:ext uri="{FF2B5EF4-FFF2-40B4-BE49-F238E27FC236}">
                    <a16:creationId xmlns:a16="http://schemas.microsoft.com/office/drawing/2014/main" id="{8692E439-7051-4C9B-809E-A9FACD655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FD9A7A-DDF8-4F56-A844-405C3693D638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18">
                <a:extLst>
                  <a:ext uri="{FF2B5EF4-FFF2-40B4-BE49-F238E27FC236}">
                    <a16:creationId xmlns:a16="http://schemas.microsoft.com/office/drawing/2014/main" id="{71B9F000-787B-4DE4-BF73-CB9CF1E46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82" name="Rectangle 9">
              <a:extLst>
                <a:ext uri="{FF2B5EF4-FFF2-40B4-BE49-F238E27FC236}">
                  <a16:creationId xmlns:a16="http://schemas.microsoft.com/office/drawing/2014/main" id="{820E0BA1-1D45-4AA5-98F2-68B06662B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38" y="846607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24C1FA1-162E-4EBC-9541-0A418DEC111A}"/>
              </a:ext>
            </a:extLst>
          </p:cNvPr>
          <p:cNvGrpSpPr/>
          <p:nvPr/>
        </p:nvGrpSpPr>
        <p:grpSpPr>
          <a:xfrm>
            <a:off x="8166939" y="3940996"/>
            <a:ext cx="2183855" cy="857981"/>
            <a:chOff x="1077909" y="3966965"/>
            <a:chExt cx="2183855" cy="85798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1D92FD7-B198-41AB-98CE-C4D32236C46B}"/>
                </a:ext>
              </a:extLst>
            </p:cNvPr>
            <p:cNvSpPr txBox="1"/>
            <p:nvPr/>
          </p:nvSpPr>
          <p:spPr>
            <a:xfrm>
              <a:off x="1303741" y="3966965"/>
              <a:ext cx="173219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D430FDE-70D9-4EB4-8CA2-478F8D54616E}"/>
                </a:ext>
              </a:extLst>
            </p:cNvPr>
            <p:cNvCxnSpPr/>
            <p:nvPr/>
          </p:nvCxnSpPr>
          <p:spPr>
            <a:xfrm flipH="1">
              <a:off x="1077909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F44DE01-E754-483B-9326-2AECC2A1CA55}"/>
                </a:ext>
              </a:extLst>
            </p:cNvPr>
            <p:cNvCxnSpPr/>
            <p:nvPr/>
          </p:nvCxnSpPr>
          <p:spPr>
            <a:xfrm flipH="1">
              <a:off x="2782338" y="4224144"/>
              <a:ext cx="47942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C826348-6D7C-4268-8730-FD3019603BDC}"/>
                </a:ext>
              </a:extLst>
            </p:cNvPr>
            <p:cNvCxnSpPr/>
            <p:nvPr/>
          </p:nvCxnSpPr>
          <p:spPr>
            <a:xfrm flipH="1">
              <a:off x="1548081" y="4824946"/>
              <a:ext cx="124350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28633EA-4F2D-4648-B27D-9F7E1191C7F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EF2D815F-0035-4B4E-9C32-A0C336D0E70C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64" b="17564"/>
          <a:stretch>
            <a:fillRect/>
          </a:stretch>
        </p:blipFill>
        <p:spPr/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BA479EA2-B092-47EC-97E2-F87CCAD4041A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2" b="15782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5B7B4A20-5B47-497E-BB1E-097129D40107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22" b="22622"/>
          <a:stretch>
            <a:fillRect/>
          </a:stretch>
        </p:blipFill>
        <p:spPr/>
      </p:pic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88AE4C37-E7D3-40DA-962F-92CBE1399D6A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7" b="15847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4AF45CB-6D85-44B0-B033-5BC842F884CD}"/>
              </a:ext>
            </a:extLst>
          </p:cNvPr>
          <p:cNvSpPr/>
          <p:nvPr/>
        </p:nvSpPr>
        <p:spPr>
          <a:xfrm>
            <a:off x="6746543" y="4106362"/>
            <a:ext cx="4607257" cy="2101755"/>
          </a:xfrm>
          <a:prstGeom prst="rect">
            <a:avLst/>
          </a:pr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Creative Portfolio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0B85D67-2A53-4641-8A5D-0D7B5A2FF3E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D14F03F0-EEEC-4BE8-9976-212E129E795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9" name="Rectangle 11">
            <a:extLst>
              <a:ext uri="{FF2B5EF4-FFF2-40B4-BE49-F238E27FC236}">
                <a16:creationId xmlns:a16="http://schemas.microsoft.com/office/drawing/2014/main" id="{F803FE14-27E7-4385-855B-84AB1DFE3BD9}"/>
              </a:ext>
            </a:extLst>
          </p:cNvPr>
          <p:cNvSpPr>
            <a:spLocks/>
          </p:cNvSpPr>
          <p:nvPr/>
        </p:nvSpPr>
        <p:spPr bwMode="auto">
          <a:xfrm>
            <a:off x="7359945" y="4574942"/>
            <a:ext cx="3380452" cy="116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E06272B8-9726-445C-9D4D-442075A8FD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D1404FD-FFB4-4AB5-BFF9-AB29AC861632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C66DD82E-98B4-4DC4-9583-B39270E1B9C4}"/>
              </a:ext>
            </a:extLst>
          </p:cNvPr>
          <p:cNvSpPr>
            <a:spLocks/>
          </p:cNvSpPr>
          <p:nvPr/>
        </p:nvSpPr>
        <p:spPr bwMode="auto">
          <a:xfrm>
            <a:off x="2997349" y="3629362"/>
            <a:ext cx="2271872" cy="1539875"/>
          </a:xfrm>
          <a:custGeom>
            <a:avLst/>
            <a:gdLst>
              <a:gd name="T0" fmla="*/ 113 w 841"/>
              <a:gd name="T1" fmla="*/ 0 h 508"/>
              <a:gd name="T2" fmla="*/ 0 w 841"/>
              <a:gd name="T3" fmla="*/ 0 h 508"/>
              <a:gd name="T4" fmla="*/ 841 w 841"/>
              <a:gd name="T5" fmla="*/ 0 h 508"/>
              <a:gd name="T6" fmla="*/ 720 w 841"/>
              <a:gd name="T7" fmla="*/ 0 h 508"/>
              <a:gd name="T8" fmla="*/ 113 w 841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508">
                <a:moveTo>
                  <a:pt x="113" y="0"/>
                </a:moveTo>
                <a:cubicBezTo>
                  <a:pt x="63" y="0"/>
                  <a:pt x="27" y="0"/>
                  <a:pt x="0" y="0"/>
                </a:cubicBezTo>
                <a:cubicBezTo>
                  <a:pt x="140" y="190"/>
                  <a:pt x="468" y="508"/>
                  <a:pt x="841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720" y="0"/>
                  <a:pt x="456" y="466"/>
                  <a:pt x="1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03FB1A29-05DD-4D5E-8162-8C678ECED2BA}"/>
              </a:ext>
            </a:extLst>
          </p:cNvPr>
          <p:cNvSpPr>
            <a:spLocks/>
          </p:cNvSpPr>
          <p:nvPr/>
        </p:nvSpPr>
        <p:spPr bwMode="auto">
          <a:xfrm>
            <a:off x="6952561" y="3629362"/>
            <a:ext cx="2271872" cy="1539875"/>
          </a:xfrm>
          <a:custGeom>
            <a:avLst/>
            <a:gdLst>
              <a:gd name="T0" fmla="*/ 113 w 841"/>
              <a:gd name="T1" fmla="*/ 0 h 508"/>
              <a:gd name="T2" fmla="*/ 0 w 841"/>
              <a:gd name="T3" fmla="*/ 0 h 508"/>
              <a:gd name="T4" fmla="*/ 841 w 841"/>
              <a:gd name="T5" fmla="*/ 0 h 508"/>
              <a:gd name="T6" fmla="*/ 720 w 841"/>
              <a:gd name="T7" fmla="*/ 0 h 508"/>
              <a:gd name="T8" fmla="*/ 113 w 841"/>
              <a:gd name="T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508">
                <a:moveTo>
                  <a:pt x="113" y="0"/>
                </a:moveTo>
                <a:cubicBezTo>
                  <a:pt x="63" y="0"/>
                  <a:pt x="27" y="0"/>
                  <a:pt x="0" y="0"/>
                </a:cubicBezTo>
                <a:cubicBezTo>
                  <a:pt x="140" y="190"/>
                  <a:pt x="468" y="508"/>
                  <a:pt x="841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720" y="0"/>
                  <a:pt x="456" y="466"/>
                  <a:pt x="11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CDEEFFFC-EB93-489D-BBEB-C8B000B7A5D7}"/>
              </a:ext>
            </a:extLst>
          </p:cNvPr>
          <p:cNvSpPr>
            <a:spLocks/>
          </p:cNvSpPr>
          <p:nvPr/>
        </p:nvSpPr>
        <p:spPr bwMode="auto">
          <a:xfrm>
            <a:off x="4950138" y="2037099"/>
            <a:ext cx="2270454" cy="1539875"/>
          </a:xfrm>
          <a:custGeom>
            <a:avLst/>
            <a:gdLst>
              <a:gd name="T0" fmla="*/ 727 w 840"/>
              <a:gd name="T1" fmla="*/ 508 h 508"/>
              <a:gd name="T2" fmla="*/ 840 w 840"/>
              <a:gd name="T3" fmla="*/ 508 h 508"/>
              <a:gd name="T4" fmla="*/ 0 w 840"/>
              <a:gd name="T5" fmla="*/ 508 h 508"/>
              <a:gd name="T6" fmla="*/ 121 w 840"/>
              <a:gd name="T7" fmla="*/ 508 h 508"/>
              <a:gd name="T8" fmla="*/ 727 w 840"/>
              <a:gd name="T9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508">
                <a:moveTo>
                  <a:pt x="727" y="508"/>
                </a:moveTo>
                <a:cubicBezTo>
                  <a:pt x="777" y="508"/>
                  <a:pt x="814" y="508"/>
                  <a:pt x="840" y="508"/>
                </a:cubicBezTo>
                <a:cubicBezTo>
                  <a:pt x="700" y="318"/>
                  <a:pt x="372" y="0"/>
                  <a:pt x="0" y="508"/>
                </a:cubicBezTo>
                <a:cubicBezTo>
                  <a:pt x="121" y="508"/>
                  <a:pt x="121" y="508"/>
                  <a:pt x="121" y="508"/>
                </a:cubicBezTo>
                <a:cubicBezTo>
                  <a:pt x="121" y="508"/>
                  <a:pt x="385" y="42"/>
                  <a:pt x="727" y="5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>
            <a:extLst>
              <a:ext uri="{FF2B5EF4-FFF2-40B4-BE49-F238E27FC236}">
                <a16:creationId xmlns:a16="http://schemas.microsoft.com/office/drawing/2014/main" id="{831B66D2-13E6-4F06-835F-F2047879A0BE}"/>
              </a:ext>
            </a:extLst>
          </p:cNvPr>
          <p:cNvSpPr>
            <a:spLocks/>
          </p:cNvSpPr>
          <p:nvPr/>
        </p:nvSpPr>
        <p:spPr bwMode="auto">
          <a:xfrm>
            <a:off x="8901096" y="2037099"/>
            <a:ext cx="2269035" cy="1539875"/>
          </a:xfrm>
          <a:custGeom>
            <a:avLst/>
            <a:gdLst>
              <a:gd name="T0" fmla="*/ 727 w 840"/>
              <a:gd name="T1" fmla="*/ 508 h 508"/>
              <a:gd name="T2" fmla="*/ 840 w 840"/>
              <a:gd name="T3" fmla="*/ 508 h 508"/>
              <a:gd name="T4" fmla="*/ 0 w 840"/>
              <a:gd name="T5" fmla="*/ 508 h 508"/>
              <a:gd name="T6" fmla="*/ 121 w 840"/>
              <a:gd name="T7" fmla="*/ 508 h 508"/>
              <a:gd name="T8" fmla="*/ 727 w 840"/>
              <a:gd name="T9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508">
                <a:moveTo>
                  <a:pt x="727" y="508"/>
                </a:moveTo>
                <a:cubicBezTo>
                  <a:pt x="777" y="508"/>
                  <a:pt x="814" y="508"/>
                  <a:pt x="840" y="508"/>
                </a:cubicBezTo>
                <a:cubicBezTo>
                  <a:pt x="700" y="318"/>
                  <a:pt x="372" y="0"/>
                  <a:pt x="0" y="508"/>
                </a:cubicBezTo>
                <a:cubicBezTo>
                  <a:pt x="121" y="508"/>
                  <a:pt x="121" y="508"/>
                  <a:pt x="121" y="508"/>
                </a:cubicBezTo>
                <a:cubicBezTo>
                  <a:pt x="121" y="508"/>
                  <a:pt x="385" y="42"/>
                  <a:pt x="727" y="50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652BB877-91F9-4E64-AEC3-4CB6AA5CD329}"/>
              </a:ext>
            </a:extLst>
          </p:cNvPr>
          <p:cNvSpPr>
            <a:spLocks/>
          </p:cNvSpPr>
          <p:nvPr/>
        </p:nvSpPr>
        <p:spPr bwMode="auto">
          <a:xfrm>
            <a:off x="1021870" y="2037099"/>
            <a:ext cx="2271872" cy="1539875"/>
          </a:xfrm>
          <a:custGeom>
            <a:avLst/>
            <a:gdLst>
              <a:gd name="T0" fmla="*/ 728 w 841"/>
              <a:gd name="T1" fmla="*/ 508 h 508"/>
              <a:gd name="T2" fmla="*/ 841 w 841"/>
              <a:gd name="T3" fmla="*/ 508 h 508"/>
              <a:gd name="T4" fmla="*/ 0 w 841"/>
              <a:gd name="T5" fmla="*/ 508 h 508"/>
              <a:gd name="T6" fmla="*/ 121 w 841"/>
              <a:gd name="T7" fmla="*/ 508 h 508"/>
              <a:gd name="T8" fmla="*/ 728 w 841"/>
              <a:gd name="T9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508">
                <a:moveTo>
                  <a:pt x="728" y="508"/>
                </a:moveTo>
                <a:cubicBezTo>
                  <a:pt x="778" y="508"/>
                  <a:pt x="814" y="508"/>
                  <a:pt x="841" y="508"/>
                </a:cubicBezTo>
                <a:cubicBezTo>
                  <a:pt x="701" y="318"/>
                  <a:pt x="373" y="0"/>
                  <a:pt x="0" y="508"/>
                </a:cubicBezTo>
                <a:cubicBezTo>
                  <a:pt x="121" y="508"/>
                  <a:pt x="121" y="508"/>
                  <a:pt x="121" y="508"/>
                </a:cubicBezTo>
                <a:cubicBezTo>
                  <a:pt x="121" y="508"/>
                  <a:pt x="385" y="42"/>
                  <a:pt x="728" y="5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00143A5-A851-45AA-8E38-640B3CB6D122}"/>
              </a:ext>
            </a:extLst>
          </p:cNvPr>
          <p:cNvGrpSpPr/>
          <p:nvPr/>
        </p:nvGrpSpPr>
        <p:grpSpPr>
          <a:xfrm>
            <a:off x="1302553" y="3213245"/>
            <a:ext cx="5627324" cy="1862611"/>
            <a:chOff x="1355561" y="3115277"/>
            <a:chExt cx="5627324" cy="186261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D528A44-8958-47D6-968E-B1A729CE3F92}"/>
                </a:ext>
              </a:extLst>
            </p:cNvPr>
            <p:cNvGrpSpPr/>
            <p:nvPr/>
          </p:nvGrpSpPr>
          <p:grpSpPr>
            <a:xfrm>
              <a:off x="1355561" y="4228205"/>
              <a:ext cx="1697372" cy="749683"/>
              <a:chOff x="1762823" y="7722383"/>
              <a:chExt cx="1697372" cy="749683"/>
            </a:xfrm>
          </p:grpSpPr>
          <p:sp>
            <p:nvSpPr>
              <p:cNvPr id="84" name="Rectangle 17">
                <a:extLst>
                  <a:ext uri="{FF2B5EF4-FFF2-40B4-BE49-F238E27FC236}">
                    <a16:creationId xmlns:a16="http://schemas.microsoft.com/office/drawing/2014/main" id="{3BF98CFE-50AF-4D3C-8988-34DE63232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823" y="805027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07D4D72-B450-4F60-8F58-03FB8A659EEB}"/>
                  </a:ext>
                </a:extLst>
              </p:cNvPr>
              <p:cNvSpPr txBox="1"/>
              <p:nvPr/>
            </p:nvSpPr>
            <p:spPr>
              <a:xfrm>
                <a:off x="1990987" y="7722383"/>
                <a:ext cx="1241045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TLTLE TEXT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7FB4A03-8396-43ED-9F8F-F51EF9F92FC8}"/>
                </a:ext>
              </a:extLst>
            </p:cNvPr>
            <p:cNvGrpSpPr/>
            <p:nvPr/>
          </p:nvGrpSpPr>
          <p:grpSpPr>
            <a:xfrm>
              <a:off x="1838156" y="3115277"/>
              <a:ext cx="732183" cy="732183"/>
              <a:chOff x="1803060" y="3115277"/>
              <a:chExt cx="732183" cy="732183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1DCFF5E-88A6-499C-B756-C591E92E6108}"/>
                  </a:ext>
                </a:extLst>
              </p:cNvPr>
              <p:cNvSpPr/>
              <p:nvPr/>
            </p:nvSpPr>
            <p:spPr>
              <a:xfrm>
                <a:off x="1803060" y="3115277"/>
                <a:ext cx="732183" cy="7321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utoShape 62">
                <a:extLst>
                  <a:ext uri="{FF2B5EF4-FFF2-40B4-BE49-F238E27FC236}">
                    <a16:creationId xmlns:a16="http://schemas.microsoft.com/office/drawing/2014/main" id="{5ED6902A-318C-4214-B0FA-6CD701A33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2684" y="3284901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69BC473-A927-4D7E-A5A0-A99F8F6D0370}"/>
                </a:ext>
              </a:extLst>
            </p:cNvPr>
            <p:cNvGrpSpPr/>
            <p:nvPr/>
          </p:nvGrpSpPr>
          <p:grpSpPr>
            <a:xfrm>
              <a:off x="5285513" y="3115277"/>
              <a:ext cx="1697372" cy="1862611"/>
              <a:chOff x="5285513" y="3115277"/>
              <a:chExt cx="1697372" cy="1862611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9FC80BEE-8A9A-4684-A85F-267DEFED8E12}"/>
                  </a:ext>
                </a:extLst>
              </p:cNvPr>
              <p:cNvGrpSpPr/>
              <p:nvPr/>
            </p:nvGrpSpPr>
            <p:grpSpPr>
              <a:xfrm>
                <a:off x="5768108" y="3115277"/>
                <a:ext cx="732183" cy="732183"/>
                <a:chOff x="5743381" y="3306416"/>
                <a:chExt cx="732183" cy="732183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B8E831CE-B869-45FB-9703-A7BB4BDA43F4}"/>
                    </a:ext>
                  </a:extLst>
                </p:cNvPr>
                <p:cNvSpPr/>
                <p:nvPr/>
              </p:nvSpPr>
              <p:spPr>
                <a:xfrm>
                  <a:off x="5743381" y="3306416"/>
                  <a:ext cx="732183" cy="73218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AutoShape 9">
                  <a:extLst>
                    <a:ext uri="{FF2B5EF4-FFF2-40B4-BE49-F238E27FC236}">
                      <a16:creationId xmlns:a16="http://schemas.microsoft.com/office/drawing/2014/main" id="{D15CE8B5-9C65-4829-BBB3-BB4A73A343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4018" y="3427151"/>
                  <a:ext cx="470909" cy="49071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D306C2A9-569B-459B-B0BD-80560C86F301}"/>
                  </a:ext>
                </a:extLst>
              </p:cNvPr>
              <p:cNvGrpSpPr/>
              <p:nvPr/>
            </p:nvGrpSpPr>
            <p:grpSpPr>
              <a:xfrm>
                <a:off x="5285513" y="4228205"/>
                <a:ext cx="1697372" cy="749683"/>
                <a:chOff x="1762823" y="7722383"/>
                <a:chExt cx="1697372" cy="749683"/>
              </a:xfrm>
            </p:grpSpPr>
            <p:sp>
              <p:nvSpPr>
                <p:cNvPr id="57" name="Rectangle 17">
                  <a:extLst>
                    <a:ext uri="{FF2B5EF4-FFF2-40B4-BE49-F238E27FC236}">
                      <a16:creationId xmlns:a16="http://schemas.microsoft.com/office/drawing/2014/main" id="{A5C1A943-B9BB-4941-A788-D58101DFA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2823" y="8050272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A449B3A5-0E44-4113-BF60-9BEB3DAF6465}"/>
                    </a:ext>
                  </a:extLst>
                </p:cNvPr>
                <p:cNvSpPr txBox="1"/>
                <p:nvPr/>
              </p:nvSpPr>
              <p:spPr>
                <a:xfrm>
                  <a:off x="1990987" y="7722383"/>
                  <a:ext cx="1241045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TLTLE TEXT</a:t>
                  </a:r>
                </a:p>
              </p:txBody>
            </p: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8F2114-3586-4EE7-AB17-CA40AA9006C9}"/>
              </a:ext>
            </a:extLst>
          </p:cNvPr>
          <p:cNvGrpSpPr/>
          <p:nvPr/>
        </p:nvGrpSpPr>
        <p:grpSpPr>
          <a:xfrm>
            <a:off x="9280127" y="3213245"/>
            <a:ext cx="1697372" cy="1862611"/>
            <a:chOff x="9333135" y="3115277"/>
            <a:chExt cx="1697372" cy="186261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AF6C8FF-24EB-4707-8FE9-279712618862}"/>
                </a:ext>
              </a:extLst>
            </p:cNvPr>
            <p:cNvGrpSpPr/>
            <p:nvPr/>
          </p:nvGrpSpPr>
          <p:grpSpPr>
            <a:xfrm>
              <a:off x="9815730" y="3115277"/>
              <a:ext cx="732183" cy="732183"/>
              <a:chOff x="9701430" y="3479006"/>
              <a:chExt cx="732183" cy="732183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EA3C408-652F-4655-80DF-EC507049649C}"/>
                  </a:ext>
                </a:extLst>
              </p:cNvPr>
              <p:cNvSpPr/>
              <p:nvPr/>
            </p:nvSpPr>
            <p:spPr>
              <a:xfrm>
                <a:off x="9701430" y="3479006"/>
                <a:ext cx="732183" cy="7321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utoShape 23">
                <a:extLst>
                  <a:ext uri="{FF2B5EF4-FFF2-40B4-BE49-F238E27FC236}">
                    <a16:creationId xmlns:a16="http://schemas.microsoft.com/office/drawing/2014/main" id="{2A71E499-7C81-4E09-A8D9-64D9341FB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1442" y="3617384"/>
                <a:ext cx="392158" cy="45542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371" y="3866"/>
                    </a:moveTo>
                    <a:lnTo>
                      <a:pt x="19371" y="4855"/>
                    </a:lnTo>
                    <a:cubicBezTo>
                      <a:pt x="19371" y="5883"/>
                      <a:pt x="18402" y="6722"/>
                      <a:pt x="17208" y="6722"/>
                    </a:cubicBezTo>
                    <a:lnTo>
                      <a:pt x="17208" y="3866"/>
                    </a:lnTo>
                    <a:cubicBezTo>
                      <a:pt x="17208" y="3866"/>
                      <a:pt x="19371" y="3866"/>
                      <a:pt x="19371" y="3866"/>
                    </a:cubicBezTo>
                    <a:close/>
                    <a:moveTo>
                      <a:pt x="13708" y="5371"/>
                    </a:moveTo>
                    <a:lnTo>
                      <a:pt x="12391" y="6329"/>
                    </a:lnTo>
                    <a:lnTo>
                      <a:pt x="12801" y="7772"/>
                    </a:lnTo>
                    <a:cubicBezTo>
                      <a:pt x="12878" y="8041"/>
                      <a:pt x="12535" y="8258"/>
                      <a:pt x="12258" y="8112"/>
                    </a:cubicBezTo>
                    <a:lnTo>
                      <a:pt x="10797" y="7327"/>
                    </a:lnTo>
                    <a:lnTo>
                      <a:pt x="9332" y="8108"/>
                    </a:lnTo>
                    <a:cubicBezTo>
                      <a:pt x="9055" y="8254"/>
                      <a:pt x="8711" y="8041"/>
                      <a:pt x="8788" y="7768"/>
                    </a:cubicBezTo>
                    <a:lnTo>
                      <a:pt x="9199" y="6325"/>
                    </a:lnTo>
                    <a:lnTo>
                      <a:pt x="7887" y="5371"/>
                    </a:lnTo>
                    <a:cubicBezTo>
                      <a:pt x="7640" y="5191"/>
                      <a:pt x="7769" y="4842"/>
                      <a:pt x="8092" y="4824"/>
                    </a:cubicBezTo>
                    <a:lnTo>
                      <a:pt x="9809" y="4718"/>
                    </a:lnTo>
                    <a:lnTo>
                      <a:pt x="10464" y="3341"/>
                    </a:lnTo>
                    <a:cubicBezTo>
                      <a:pt x="10587" y="3081"/>
                      <a:pt x="11013" y="3081"/>
                      <a:pt x="11136" y="3341"/>
                    </a:cubicBezTo>
                    <a:lnTo>
                      <a:pt x="11786" y="4714"/>
                    </a:lnTo>
                    <a:lnTo>
                      <a:pt x="13503" y="4820"/>
                    </a:lnTo>
                    <a:cubicBezTo>
                      <a:pt x="13826" y="4842"/>
                      <a:pt x="13954" y="5191"/>
                      <a:pt x="13708" y="5371"/>
                    </a:cubicBezTo>
                    <a:cubicBezTo>
                      <a:pt x="13708" y="5371"/>
                      <a:pt x="13708" y="5371"/>
                      <a:pt x="13708" y="5371"/>
                    </a:cubicBezTo>
                    <a:close/>
                    <a:moveTo>
                      <a:pt x="4386" y="6722"/>
                    </a:moveTo>
                    <a:cubicBezTo>
                      <a:pt x="3193" y="6722"/>
                      <a:pt x="2219" y="5883"/>
                      <a:pt x="2219" y="4855"/>
                    </a:cubicBezTo>
                    <a:lnTo>
                      <a:pt x="2219" y="3866"/>
                    </a:lnTo>
                    <a:lnTo>
                      <a:pt x="4386" y="3866"/>
                    </a:lnTo>
                    <a:cubicBezTo>
                      <a:pt x="4386" y="3866"/>
                      <a:pt x="4386" y="6722"/>
                      <a:pt x="4386" y="6722"/>
                    </a:cubicBezTo>
                    <a:close/>
                    <a:moveTo>
                      <a:pt x="17208" y="0"/>
                    </a:moveTo>
                    <a:lnTo>
                      <a:pt x="4386" y="0"/>
                    </a:lnTo>
                    <a:lnTo>
                      <a:pt x="4386" y="1955"/>
                    </a:lnTo>
                    <a:lnTo>
                      <a:pt x="0" y="1955"/>
                    </a:lnTo>
                    <a:lnTo>
                      <a:pt x="0" y="4855"/>
                    </a:lnTo>
                    <a:cubicBezTo>
                      <a:pt x="0" y="6938"/>
                      <a:pt x="1968" y="8633"/>
                      <a:pt x="4386" y="8633"/>
                    </a:cubicBezTo>
                    <a:lnTo>
                      <a:pt x="4463" y="8633"/>
                    </a:lnTo>
                    <a:cubicBezTo>
                      <a:pt x="4868" y="10897"/>
                      <a:pt x="6872" y="12702"/>
                      <a:pt x="9444" y="13179"/>
                    </a:cubicBezTo>
                    <a:lnTo>
                      <a:pt x="9444" y="16308"/>
                    </a:lnTo>
                    <a:lnTo>
                      <a:pt x="7871" y="16308"/>
                    </a:lnTo>
                    <a:cubicBezTo>
                      <a:pt x="7384" y="16308"/>
                      <a:pt x="6995" y="16648"/>
                      <a:pt x="6995" y="17062"/>
                    </a:cubicBezTo>
                    <a:lnTo>
                      <a:pt x="6995" y="18056"/>
                    </a:lnTo>
                    <a:lnTo>
                      <a:pt x="5652" y="18056"/>
                    </a:lnTo>
                    <a:lnTo>
                      <a:pt x="5652" y="21600"/>
                    </a:lnTo>
                    <a:lnTo>
                      <a:pt x="15948" y="21600"/>
                    </a:lnTo>
                    <a:lnTo>
                      <a:pt x="15948" y="18056"/>
                    </a:lnTo>
                    <a:lnTo>
                      <a:pt x="14605" y="18056"/>
                    </a:lnTo>
                    <a:lnTo>
                      <a:pt x="14605" y="17062"/>
                    </a:lnTo>
                    <a:cubicBezTo>
                      <a:pt x="14605" y="16643"/>
                      <a:pt x="14210" y="16308"/>
                      <a:pt x="13729" y="16308"/>
                    </a:cubicBezTo>
                    <a:lnTo>
                      <a:pt x="12155" y="16308"/>
                    </a:lnTo>
                    <a:lnTo>
                      <a:pt x="12155" y="13179"/>
                    </a:lnTo>
                    <a:cubicBezTo>
                      <a:pt x="14733" y="12702"/>
                      <a:pt x="16731" y="10893"/>
                      <a:pt x="17137" y="8633"/>
                    </a:cubicBezTo>
                    <a:lnTo>
                      <a:pt x="17214" y="8633"/>
                    </a:lnTo>
                    <a:cubicBezTo>
                      <a:pt x="19632" y="8633"/>
                      <a:pt x="21600" y="6938"/>
                      <a:pt x="21600" y="4855"/>
                    </a:cubicBezTo>
                    <a:lnTo>
                      <a:pt x="21600" y="1955"/>
                    </a:lnTo>
                    <a:lnTo>
                      <a:pt x="17214" y="1955"/>
                    </a:lnTo>
                    <a:lnTo>
                      <a:pt x="17214" y="0"/>
                    </a:lnTo>
                    <a:cubicBezTo>
                      <a:pt x="17214" y="0"/>
                      <a:pt x="17208" y="0"/>
                      <a:pt x="17208" y="0"/>
                    </a:cubicBezTo>
                    <a:close/>
                    <a:moveTo>
                      <a:pt x="17208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406FAFC-CCFA-4F68-8C75-12B18AF7C6C5}"/>
                </a:ext>
              </a:extLst>
            </p:cNvPr>
            <p:cNvGrpSpPr/>
            <p:nvPr/>
          </p:nvGrpSpPr>
          <p:grpSpPr>
            <a:xfrm>
              <a:off x="9333135" y="4228205"/>
              <a:ext cx="1697372" cy="749683"/>
              <a:chOff x="1762823" y="7722383"/>
              <a:chExt cx="1697372" cy="749683"/>
            </a:xfrm>
          </p:grpSpPr>
          <p:sp>
            <p:nvSpPr>
              <p:cNvPr id="62" name="Rectangle 17">
                <a:extLst>
                  <a:ext uri="{FF2B5EF4-FFF2-40B4-BE49-F238E27FC236}">
                    <a16:creationId xmlns:a16="http://schemas.microsoft.com/office/drawing/2014/main" id="{55AF77EE-26B8-4727-8F3A-172F3106C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823" y="805027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54009E5-4910-469C-AC70-FF4962E239EF}"/>
                  </a:ext>
                </a:extLst>
              </p:cNvPr>
              <p:cNvSpPr txBox="1"/>
              <p:nvPr/>
            </p:nvSpPr>
            <p:spPr>
              <a:xfrm>
                <a:off x="1990987" y="7722383"/>
                <a:ext cx="1241045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TLTLE TEXT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CE8C85F-1C73-401F-89D2-248163FD54F4}"/>
              </a:ext>
            </a:extLst>
          </p:cNvPr>
          <p:cNvSpPr txBox="1"/>
          <p:nvPr/>
        </p:nvSpPr>
        <p:spPr>
          <a:xfrm>
            <a:off x="3717888" y="3203058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8C5C2C-D3CA-4C7F-99E7-131E7A24E084}"/>
              </a:ext>
            </a:extLst>
          </p:cNvPr>
          <p:cNvSpPr txBox="1"/>
          <p:nvPr/>
        </p:nvSpPr>
        <p:spPr>
          <a:xfrm>
            <a:off x="7679763" y="3151568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159C86-4BFF-43ED-A9F5-FA12B330AAE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86EA1DE-3E25-471D-BFFF-EF8B3B00184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0A50D2-9457-4E0C-8269-6C6F2C28651C}"/>
              </a:ext>
            </a:extLst>
          </p:cNvPr>
          <p:cNvGrpSpPr/>
          <p:nvPr/>
        </p:nvGrpSpPr>
        <p:grpSpPr>
          <a:xfrm>
            <a:off x="1318986" y="2179887"/>
            <a:ext cx="9554029" cy="3567770"/>
            <a:chOff x="1799771" y="2165373"/>
            <a:chExt cx="9554029" cy="356777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0B1ECA8-0C21-4D4C-832D-2250CDA4E019}"/>
                </a:ext>
              </a:extLst>
            </p:cNvPr>
            <p:cNvGrpSpPr/>
            <p:nvPr/>
          </p:nvGrpSpPr>
          <p:grpSpPr>
            <a:xfrm>
              <a:off x="7026044" y="2165373"/>
              <a:ext cx="4327756" cy="3454022"/>
              <a:chOff x="7026044" y="1744020"/>
              <a:chExt cx="4327756" cy="3454022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FDFEB01-9C5F-4E17-A7C0-767A124DA4B3}"/>
                  </a:ext>
                </a:extLst>
              </p:cNvPr>
              <p:cNvGrpSpPr/>
              <p:nvPr/>
            </p:nvGrpSpPr>
            <p:grpSpPr>
              <a:xfrm>
                <a:off x="7204968" y="1744020"/>
                <a:ext cx="4148832" cy="1166692"/>
                <a:chOff x="7808686" y="1820220"/>
                <a:chExt cx="4148832" cy="1166692"/>
              </a:xfrm>
            </p:grpSpPr>
            <p:sp>
              <p:nvSpPr>
                <p:cNvPr id="29" name="Rectangle 17">
                  <a:extLst>
                    <a:ext uri="{FF2B5EF4-FFF2-40B4-BE49-F238E27FC236}">
                      <a16:creationId xmlns:a16="http://schemas.microsoft.com/office/drawing/2014/main" id="{2F4FE572-B72E-450D-A265-F758FD3776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4390" y="2411390"/>
                  <a:ext cx="4053128" cy="5755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reliability. By using simple alignments your have to connect.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EB6B334-810E-454A-88C5-4A317E3D9C7E}"/>
                    </a:ext>
                  </a:extLst>
                </p:cNvPr>
                <p:cNvSpPr txBox="1"/>
                <p:nvPr/>
              </p:nvSpPr>
              <p:spPr>
                <a:xfrm>
                  <a:off x="7808686" y="1820220"/>
                  <a:ext cx="2878832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5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Map Information</a:t>
                  </a: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8A69E7B-F072-4893-B25E-73DD1ECDB8B8}"/>
                  </a:ext>
                </a:extLst>
              </p:cNvPr>
              <p:cNvGrpSpPr/>
              <p:nvPr/>
            </p:nvGrpSpPr>
            <p:grpSpPr>
              <a:xfrm>
                <a:off x="7026044" y="3460269"/>
                <a:ext cx="4327756" cy="1737773"/>
                <a:chOff x="7026044" y="3460269"/>
                <a:chExt cx="4327756" cy="1737773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5E6F795C-93E4-4BC0-ABB9-6B4DC2DE394C}"/>
                    </a:ext>
                  </a:extLst>
                </p:cNvPr>
                <p:cNvGrpSpPr/>
                <p:nvPr/>
              </p:nvGrpSpPr>
              <p:grpSpPr>
                <a:xfrm>
                  <a:off x="7204968" y="3470241"/>
                  <a:ext cx="1962273" cy="836203"/>
                  <a:chOff x="7206393" y="3906542"/>
                  <a:chExt cx="1962273" cy="836203"/>
                </a:xfrm>
              </p:grpSpPr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21B56800-E10C-49DC-BFB8-85254FF47483}"/>
                      </a:ext>
                    </a:extLst>
                  </p:cNvPr>
                  <p:cNvSpPr txBox="1"/>
                  <p:nvPr/>
                </p:nvSpPr>
                <p:spPr>
                  <a:xfrm>
                    <a:off x="7949192" y="4111803"/>
                    <a:ext cx="1219474" cy="6309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5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60k</a:t>
                    </a:r>
                  </a:p>
                  <a:p>
                    <a:r>
                      <a:rPr lang="en-US" sz="1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Female Users</a:t>
                    </a:r>
                  </a:p>
                </p:txBody>
              </p:sp>
              <p:sp>
                <p:nvSpPr>
                  <p:cNvPr id="28" name="Freeform 8">
                    <a:extLst>
                      <a:ext uri="{FF2B5EF4-FFF2-40B4-BE49-F238E27FC236}">
                        <a16:creationId xmlns:a16="http://schemas.microsoft.com/office/drawing/2014/main" id="{92A9C4C5-76AC-497B-BE5E-7D2EC1A273F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206393" y="3906542"/>
                    <a:ext cx="659561" cy="836203"/>
                  </a:xfrm>
                  <a:custGeom>
                    <a:avLst/>
                    <a:gdLst>
                      <a:gd name="T0" fmla="*/ 186 w 203"/>
                      <a:gd name="T1" fmla="*/ 217 h 258"/>
                      <a:gd name="T2" fmla="*/ 102 w 203"/>
                      <a:gd name="T3" fmla="*/ 0 h 258"/>
                      <a:gd name="T4" fmla="*/ 29 w 203"/>
                      <a:gd name="T5" fmla="*/ 86 h 258"/>
                      <a:gd name="T6" fmla="*/ 18 w 203"/>
                      <a:gd name="T7" fmla="*/ 223 h 258"/>
                      <a:gd name="T8" fmla="*/ 41 w 203"/>
                      <a:gd name="T9" fmla="*/ 258 h 258"/>
                      <a:gd name="T10" fmla="*/ 101 w 203"/>
                      <a:gd name="T11" fmla="*/ 258 h 258"/>
                      <a:gd name="T12" fmla="*/ 161 w 203"/>
                      <a:gd name="T13" fmla="*/ 258 h 258"/>
                      <a:gd name="T14" fmla="*/ 184 w 203"/>
                      <a:gd name="T15" fmla="*/ 223 h 258"/>
                      <a:gd name="T16" fmla="*/ 44 w 203"/>
                      <a:gd name="T17" fmla="*/ 206 h 258"/>
                      <a:gd name="T18" fmla="*/ 70 w 203"/>
                      <a:gd name="T19" fmla="*/ 198 h 258"/>
                      <a:gd name="T20" fmla="*/ 72 w 203"/>
                      <a:gd name="T21" fmla="*/ 190 h 258"/>
                      <a:gd name="T22" fmla="*/ 75 w 203"/>
                      <a:gd name="T23" fmla="*/ 185 h 258"/>
                      <a:gd name="T24" fmla="*/ 80 w 203"/>
                      <a:gd name="T25" fmla="*/ 166 h 258"/>
                      <a:gd name="T26" fmla="*/ 122 w 203"/>
                      <a:gd name="T27" fmla="*/ 166 h 258"/>
                      <a:gd name="T28" fmla="*/ 127 w 203"/>
                      <a:gd name="T29" fmla="*/ 185 h 258"/>
                      <a:gd name="T30" fmla="*/ 131 w 203"/>
                      <a:gd name="T31" fmla="*/ 190 h 258"/>
                      <a:gd name="T32" fmla="*/ 134 w 203"/>
                      <a:gd name="T33" fmla="*/ 198 h 258"/>
                      <a:gd name="T34" fmla="*/ 158 w 203"/>
                      <a:gd name="T35" fmla="*/ 206 h 258"/>
                      <a:gd name="T36" fmla="*/ 101 w 203"/>
                      <a:gd name="T37" fmla="*/ 249 h 258"/>
                      <a:gd name="T38" fmla="*/ 61 w 203"/>
                      <a:gd name="T39" fmla="*/ 249 h 258"/>
                      <a:gd name="T40" fmla="*/ 133 w 203"/>
                      <a:gd name="T41" fmla="*/ 36 h 258"/>
                      <a:gd name="T42" fmla="*/ 122 w 203"/>
                      <a:gd name="T43" fmla="*/ 162 h 258"/>
                      <a:gd name="T44" fmla="*/ 118 w 203"/>
                      <a:gd name="T45" fmla="*/ 164 h 258"/>
                      <a:gd name="T46" fmla="*/ 101 w 203"/>
                      <a:gd name="T47" fmla="*/ 168 h 258"/>
                      <a:gd name="T48" fmla="*/ 84 w 203"/>
                      <a:gd name="T49" fmla="*/ 164 h 258"/>
                      <a:gd name="T50" fmla="*/ 80 w 203"/>
                      <a:gd name="T51" fmla="*/ 162 h 258"/>
                      <a:gd name="T52" fmla="*/ 54 w 203"/>
                      <a:gd name="T53" fmla="*/ 104 h 258"/>
                      <a:gd name="T54" fmla="*/ 160 w 203"/>
                      <a:gd name="T55" fmla="*/ 111 h 258"/>
                      <a:gd name="T56" fmla="*/ 153 w 203"/>
                      <a:gd name="T57" fmla="*/ 104 h 258"/>
                      <a:gd name="T58" fmla="*/ 156 w 203"/>
                      <a:gd name="T59" fmla="*/ 76 h 258"/>
                      <a:gd name="T60" fmla="*/ 160 w 203"/>
                      <a:gd name="T61" fmla="*/ 111 h 258"/>
                      <a:gd name="T62" fmla="*/ 50 w 203"/>
                      <a:gd name="T63" fmla="*/ 104 h 258"/>
                      <a:gd name="T64" fmla="*/ 53 w 203"/>
                      <a:gd name="T65" fmla="*/ 124 h 258"/>
                      <a:gd name="T66" fmla="*/ 46 w 203"/>
                      <a:gd name="T67" fmla="*/ 77 h 258"/>
                      <a:gd name="T68" fmla="*/ 23 w 203"/>
                      <a:gd name="T69" fmla="*/ 220 h 258"/>
                      <a:gd name="T70" fmla="*/ 33 w 203"/>
                      <a:gd name="T71" fmla="*/ 212 h 258"/>
                      <a:gd name="T72" fmla="*/ 5 w 203"/>
                      <a:gd name="T73" fmla="*/ 255 h 258"/>
                      <a:gd name="T74" fmla="*/ 174 w 203"/>
                      <a:gd name="T75" fmla="*/ 215 h 258"/>
                      <a:gd name="T76" fmla="*/ 197 w 203"/>
                      <a:gd name="T77" fmla="*/ 255 h 258"/>
                      <a:gd name="T78" fmla="*/ 169 w 203"/>
                      <a:gd name="T79" fmla="*/ 212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03" h="258">
                        <a:moveTo>
                          <a:pt x="184" y="223"/>
                        </a:moveTo>
                        <a:cubicBezTo>
                          <a:pt x="187" y="222"/>
                          <a:pt x="187" y="220"/>
                          <a:pt x="186" y="217"/>
                        </a:cubicBezTo>
                        <a:cubicBezTo>
                          <a:pt x="179" y="196"/>
                          <a:pt x="175" y="143"/>
                          <a:pt x="175" y="86"/>
                        </a:cubicBezTo>
                        <a:cubicBezTo>
                          <a:pt x="175" y="29"/>
                          <a:pt x="148" y="0"/>
                          <a:pt x="102" y="0"/>
                        </a:cubicBezTo>
                        <a:cubicBezTo>
                          <a:pt x="101" y="0"/>
                          <a:pt x="101" y="0"/>
                          <a:pt x="101" y="0"/>
                        </a:cubicBezTo>
                        <a:cubicBezTo>
                          <a:pt x="55" y="0"/>
                          <a:pt x="29" y="29"/>
                          <a:pt x="29" y="86"/>
                        </a:cubicBezTo>
                        <a:cubicBezTo>
                          <a:pt x="29" y="143"/>
                          <a:pt x="25" y="196"/>
                          <a:pt x="17" y="217"/>
                        </a:cubicBezTo>
                        <a:cubicBezTo>
                          <a:pt x="16" y="219"/>
                          <a:pt x="16" y="221"/>
                          <a:pt x="18" y="223"/>
                        </a:cubicBezTo>
                        <a:cubicBezTo>
                          <a:pt x="0" y="258"/>
                          <a:pt x="0" y="258"/>
                          <a:pt x="0" y="258"/>
                        </a:cubicBezTo>
                        <a:cubicBezTo>
                          <a:pt x="41" y="258"/>
                          <a:pt x="41" y="258"/>
                          <a:pt x="41" y="258"/>
                        </a:cubicBezTo>
                        <a:cubicBezTo>
                          <a:pt x="101" y="258"/>
                          <a:pt x="101" y="258"/>
                          <a:pt x="101" y="258"/>
                        </a:cubicBezTo>
                        <a:cubicBezTo>
                          <a:pt x="101" y="258"/>
                          <a:pt x="101" y="258"/>
                          <a:pt x="101" y="258"/>
                        </a:cubicBezTo>
                        <a:cubicBezTo>
                          <a:pt x="101" y="258"/>
                          <a:pt x="101" y="258"/>
                          <a:pt x="101" y="258"/>
                        </a:cubicBezTo>
                        <a:cubicBezTo>
                          <a:pt x="161" y="258"/>
                          <a:pt x="161" y="258"/>
                          <a:pt x="161" y="258"/>
                        </a:cubicBezTo>
                        <a:cubicBezTo>
                          <a:pt x="203" y="258"/>
                          <a:pt x="203" y="258"/>
                          <a:pt x="203" y="258"/>
                        </a:cubicBezTo>
                        <a:cubicBezTo>
                          <a:pt x="184" y="223"/>
                          <a:pt x="184" y="223"/>
                          <a:pt x="184" y="223"/>
                        </a:cubicBezTo>
                        <a:moveTo>
                          <a:pt x="61" y="249"/>
                        </a:moveTo>
                        <a:cubicBezTo>
                          <a:pt x="44" y="206"/>
                          <a:pt x="44" y="206"/>
                          <a:pt x="44" y="206"/>
                        </a:cubicBezTo>
                        <a:cubicBezTo>
                          <a:pt x="51" y="202"/>
                          <a:pt x="59" y="198"/>
                          <a:pt x="65" y="194"/>
                        </a:cubicBezTo>
                        <a:cubicBezTo>
                          <a:pt x="65" y="196"/>
                          <a:pt x="67" y="198"/>
                          <a:pt x="70" y="198"/>
                        </a:cubicBezTo>
                        <a:cubicBezTo>
                          <a:pt x="72" y="198"/>
                          <a:pt x="74" y="196"/>
                          <a:pt x="74" y="194"/>
                        </a:cubicBezTo>
                        <a:cubicBezTo>
                          <a:pt x="74" y="192"/>
                          <a:pt x="73" y="190"/>
                          <a:pt x="72" y="190"/>
                        </a:cubicBezTo>
                        <a:cubicBezTo>
                          <a:pt x="73" y="188"/>
                          <a:pt x="74" y="187"/>
                          <a:pt x="75" y="186"/>
                        </a:cubicBezTo>
                        <a:cubicBezTo>
                          <a:pt x="75" y="185"/>
                          <a:pt x="75" y="185"/>
                          <a:pt x="75" y="185"/>
                        </a:cubicBezTo>
                        <a:cubicBezTo>
                          <a:pt x="75" y="185"/>
                          <a:pt x="75" y="185"/>
                          <a:pt x="75" y="185"/>
                        </a:cubicBezTo>
                        <a:cubicBezTo>
                          <a:pt x="77" y="182"/>
                          <a:pt x="79" y="176"/>
                          <a:pt x="80" y="166"/>
                        </a:cubicBezTo>
                        <a:cubicBezTo>
                          <a:pt x="86" y="170"/>
                          <a:pt x="93" y="172"/>
                          <a:pt x="101" y="172"/>
                        </a:cubicBezTo>
                        <a:cubicBezTo>
                          <a:pt x="109" y="172"/>
                          <a:pt x="116" y="170"/>
                          <a:pt x="122" y="166"/>
                        </a:cubicBezTo>
                        <a:cubicBezTo>
                          <a:pt x="123" y="176"/>
                          <a:pt x="125" y="182"/>
                          <a:pt x="127" y="185"/>
                        </a:cubicBezTo>
                        <a:cubicBezTo>
                          <a:pt x="127" y="185"/>
                          <a:pt x="127" y="185"/>
                          <a:pt x="127" y="185"/>
                        </a:cubicBezTo>
                        <a:cubicBezTo>
                          <a:pt x="127" y="186"/>
                          <a:pt x="127" y="186"/>
                          <a:pt x="127" y="186"/>
                        </a:cubicBezTo>
                        <a:cubicBezTo>
                          <a:pt x="128" y="187"/>
                          <a:pt x="130" y="189"/>
                          <a:pt x="131" y="190"/>
                        </a:cubicBezTo>
                        <a:cubicBezTo>
                          <a:pt x="130" y="191"/>
                          <a:pt x="129" y="192"/>
                          <a:pt x="129" y="194"/>
                        </a:cubicBezTo>
                        <a:cubicBezTo>
                          <a:pt x="129" y="196"/>
                          <a:pt x="131" y="198"/>
                          <a:pt x="134" y="198"/>
                        </a:cubicBezTo>
                        <a:cubicBezTo>
                          <a:pt x="136" y="198"/>
                          <a:pt x="138" y="197"/>
                          <a:pt x="138" y="195"/>
                        </a:cubicBezTo>
                        <a:cubicBezTo>
                          <a:pt x="144" y="199"/>
                          <a:pt x="151" y="203"/>
                          <a:pt x="158" y="206"/>
                        </a:cubicBezTo>
                        <a:cubicBezTo>
                          <a:pt x="141" y="249"/>
                          <a:pt x="141" y="249"/>
                          <a:pt x="141" y="249"/>
                        </a:cubicBezTo>
                        <a:cubicBezTo>
                          <a:pt x="101" y="249"/>
                          <a:pt x="101" y="249"/>
                          <a:pt x="101" y="249"/>
                        </a:cubicBezTo>
                        <a:cubicBezTo>
                          <a:pt x="101" y="249"/>
                          <a:pt x="101" y="249"/>
                          <a:pt x="101" y="249"/>
                        </a:cubicBezTo>
                        <a:cubicBezTo>
                          <a:pt x="61" y="249"/>
                          <a:pt x="61" y="249"/>
                          <a:pt x="61" y="249"/>
                        </a:cubicBezTo>
                        <a:moveTo>
                          <a:pt x="77" y="67"/>
                        </a:moveTo>
                        <a:cubicBezTo>
                          <a:pt x="92" y="60"/>
                          <a:pt x="119" y="56"/>
                          <a:pt x="133" y="36"/>
                        </a:cubicBezTo>
                        <a:cubicBezTo>
                          <a:pt x="133" y="36"/>
                          <a:pt x="149" y="65"/>
                          <a:pt x="149" y="102"/>
                        </a:cubicBezTo>
                        <a:cubicBezTo>
                          <a:pt x="147" y="130"/>
                          <a:pt x="137" y="152"/>
                          <a:pt x="122" y="162"/>
                        </a:cubicBezTo>
                        <a:cubicBezTo>
                          <a:pt x="121" y="163"/>
                          <a:pt x="120" y="163"/>
                          <a:pt x="119" y="164"/>
                        </a:cubicBezTo>
                        <a:cubicBezTo>
                          <a:pt x="118" y="164"/>
                          <a:pt x="118" y="164"/>
                          <a:pt x="118" y="164"/>
                        </a:cubicBezTo>
                        <a:cubicBezTo>
                          <a:pt x="117" y="165"/>
                          <a:pt x="117" y="165"/>
                          <a:pt x="116" y="166"/>
                        </a:cubicBezTo>
                        <a:cubicBezTo>
                          <a:pt x="111" y="167"/>
                          <a:pt x="106" y="168"/>
                          <a:pt x="101" y="168"/>
                        </a:cubicBezTo>
                        <a:cubicBezTo>
                          <a:pt x="96" y="168"/>
                          <a:pt x="91" y="167"/>
                          <a:pt x="87" y="166"/>
                        </a:cubicBezTo>
                        <a:cubicBezTo>
                          <a:pt x="86" y="165"/>
                          <a:pt x="85" y="165"/>
                          <a:pt x="84" y="164"/>
                        </a:cubicBezTo>
                        <a:cubicBezTo>
                          <a:pt x="83" y="164"/>
                          <a:pt x="83" y="164"/>
                          <a:pt x="83" y="164"/>
                        </a:cubicBezTo>
                        <a:cubicBezTo>
                          <a:pt x="82" y="163"/>
                          <a:pt x="81" y="163"/>
                          <a:pt x="80" y="162"/>
                        </a:cubicBezTo>
                        <a:cubicBezTo>
                          <a:pt x="65" y="152"/>
                          <a:pt x="56" y="131"/>
                          <a:pt x="53" y="104"/>
                        </a:cubicBezTo>
                        <a:cubicBezTo>
                          <a:pt x="54" y="104"/>
                          <a:pt x="54" y="104"/>
                          <a:pt x="54" y="104"/>
                        </a:cubicBezTo>
                        <a:cubicBezTo>
                          <a:pt x="54" y="104"/>
                          <a:pt x="52" y="80"/>
                          <a:pt x="77" y="67"/>
                        </a:cubicBezTo>
                        <a:moveTo>
                          <a:pt x="160" y="111"/>
                        </a:moveTo>
                        <a:cubicBezTo>
                          <a:pt x="157" y="126"/>
                          <a:pt x="152" y="125"/>
                          <a:pt x="149" y="124"/>
                        </a:cubicBezTo>
                        <a:cubicBezTo>
                          <a:pt x="151" y="118"/>
                          <a:pt x="152" y="111"/>
                          <a:pt x="153" y="104"/>
                        </a:cubicBezTo>
                        <a:cubicBezTo>
                          <a:pt x="153" y="104"/>
                          <a:pt x="153" y="104"/>
                          <a:pt x="153" y="104"/>
                        </a:cubicBezTo>
                        <a:cubicBezTo>
                          <a:pt x="153" y="104"/>
                          <a:pt x="155" y="92"/>
                          <a:pt x="156" y="76"/>
                        </a:cubicBezTo>
                        <a:cubicBezTo>
                          <a:pt x="156" y="77"/>
                          <a:pt x="156" y="77"/>
                          <a:pt x="156" y="77"/>
                        </a:cubicBezTo>
                        <a:cubicBezTo>
                          <a:pt x="164" y="79"/>
                          <a:pt x="164" y="90"/>
                          <a:pt x="160" y="111"/>
                        </a:cubicBezTo>
                        <a:moveTo>
                          <a:pt x="46" y="77"/>
                        </a:moveTo>
                        <a:cubicBezTo>
                          <a:pt x="47" y="84"/>
                          <a:pt x="48" y="92"/>
                          <a:pt x="50" y="104"/>
                        </a:cubicBezTo>
                        <a:cubicBezTo>
                          <a:pt x="50" y="104"/>
                          <a:pt x="50" y="104"/>
                          <a:pt x="50" y="104"/>
                        </a:cubicBezTo>
                        <a:cubicBezTo>
                          <a:pt x="50" y="111"/>
                          <a:pt x="51" y="118"/>
                          <a:pt x="53" y="124"/>
                        </a:cubicBezTo>
                        <a:cubicBezTo>
                          <a:pt x="50" y="125"/>
                          <a:pt x="46" y="125"/>
                          <a:pt x="43" y="111"/>
                        </a:cubicBezTo>
                        <a:cubicBezTo>
                          <a:pt x="40" y="91"/>
                          <a:pt x="40" y="80"/>
                          <a:pt x="46" y="77"/>
                        </a:cubicBezTo>
                        <a:moveTo>
                          <a:pt x="5" y="255"/>
                        </a:moveTo>
                        <a:cubicBezTo>
                          <a:pt x="23" y="220"/>
                          <a:pt x="23" y="220"/>
                          <a:pt x="23" y="220"/>
                        </a:cubicBezTo>
                        <a:cubicBezTo>
                          <a:pt x="24" y="218"/>
                          <a:pt x="26" y="216"/>
                          <a:pt x="28" y="215"/>
                        </a:cubicBezTo>
                        <a:cubicBezTo>
                          <a:pt x="29" y="214"/>
                          <a:pt x="31" y="213"/>
                          <a:pt x="33" y="212"/>
                        </a:cubicBezTo>
                        <a:cubicBezTo>
                          <a:pt x="40" y="255"/>
                          <a:pt x="40" y="255"/>
                          <a:pt x="40" y="255"/>
                        </a:cubicBezTo>
                        <a:cubicBezTo>
                          <a:pt x="5" y="255"/>
                          <a:pt x="5" y="255"/>
                          <a:pt x="5" y="255"/>
                        </a:cubicBezTo>
                        <a:moveTo>
                          <a:pt x="169" y="212"/>
                        </a:moveTo>
                        <a:cubicBezTo>
                          <a:pt x="171" y="213"/>
                          <a:pt x="173" y="214"/>
                          <a:pt x="174" y="215"/>
                        </a:cubicBezTo>
                        <a:cubicBezTo>
                          <a:pt x="176" y="216"/>
                          <a:pt x="178" y="218"/>
                          <a:pt x="179" y="220"/>
                        </a:cubicBezTo>
                        <a:cubicBezTo>
                          <a:pt x="197" y="255"/>
                          <a:pt x="197" y="255"/>
                          <a:pt x="197" y="255"/>
                        </a:cubicBezTo>
                        <a:cubicBezTo>
                          <a:pt x="162" y="255"/>
                          <a:pt x="162" y="255"/>
                          <a:pt x="162" y="255"/>
                        </a:cubicBezTo>
                        <a:cubicBezTo>
                          <a:pt x="169" y="212"/>
                          <a:pt x="169" y="212"/>
                          <a:pt x="169" y="212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170F8C83-E971-4774-AC70-F84FBE20B260}"/>
                    </a:ext>
                  </a:extLst>
                </p:cNvPr>
                <p:cNvGrpSpPr/>
                <p:nvPr/>
              </p:nvGrpSpPr>
              <p:grpSpPr>
                <a:xfrm>
                  <a:off x="9400126" y="3460269"/>
                  <a:ext cx="1953674" cy="856147"/>
                  <a:chOff x="7204968" y="4887893"/>
                  <a:chExt cx="1953674" cy="856147"/>
                </a:xfrm>
              </p:grpSpPr>
              <p:sp>
                <p:nvSpPr>
                  <p:cNvPr id="25" name="Freeform 5">
                    <a:extLst>
                      <a:ext uri="{FF2B5EF4-FFF2-40B4-BE49-F238E27FC236}">
                        <a16:creationId xmlns:a16="http://schemas.microsoft.com/office/drawing/2014/main" id="{EF3B8EE2-DEAA-4DFD-B465-3049FEBD2A2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204968" y="4887893"/>
                    <a:ext cx="662410" cy="856147"/>
                  </a:xfrm>
                  <a:custGeom>
                    <a:avLst/>
                    <a:gdLst>
                      <a:gd name="T0" fmla="*/ 189 w 204"/>
                      <a:gd name="T1" fmla="*/ 219 h 264"/>
                      <a:gd name="T2" fmla="*/ 180 w 204"/>
                      <a:gd name="T3" fmla="*/ 212 h 264"/>
                      <a:gd name="T4" fmla="*/ 172 w 204"/>
                      <a:gd name="T5" fmla="*/ 200 h 264"/>
                      <a:gd name="T6" fmla="*/ 154 w 204"/>
                      <a:gd name="T7" fmla="*/ 190 h 264"/>
                      <a:gd name="T8" fmla="*/ 148 w 204"/>
                      <a:gd name="T9" fmla="*/ 180 h 264"/>
                      <a:gd name="T10" fmla="*/ 133 w 204"/>
                      <a:gd name="T11" fmla="*/ 164 h 264"/>
                      <a:gd name="T12" fmla="*/ 152 w 204"/>
                      <a:gd name="T13" fmla="*/ 132 h 264"/>
                      <a:gd name="T14" fmla="*/ 161 w 204"/>
                      <a:gd name="T15" fmla="*/ 84 h 264"/>
                      <a:gd name="T16" fmla="*/ 170 w 204"/>
                      <a:gd name="T17" fmla="*/ 27 h 264"/>
                      <a:gd name="T18" fmla="*/ 144 w 204"/>
                      <a:gd name="T19" fmla="*/ 41 h 264"/>
                      <a:gd name="T20" fmla="*/ 130 w 204"/>
                      <a:gd name="T21" fmla="*/ 20 h 264"/>
                      <a:gd name="T22" fmla="*/ 107 w 204"/>
                      <a:gd name="T23" fmla="*/ 7 h 264"/>
                      <a:gd name="T24" fmla="*/ 48 w 204"/>
                      <a:gd name="T25" fmla="*/ 43 h 264"/>
                      <a:gd name="T26" fmla="*/ 42 w 204"/>
                      <a:gd name="T27" fmla="*/ 117 h 264"/>
                      <a:gd name="T28" fmla="*/ 54 w 204"/>
                      <a:gd name="T29" fmla="*/ 132 h 264"/>
                      <a:gd name="T30" fmla="*/ 53 w 204"/>
                      <a:gd name="T31" fmla="*/ 181 h 264"/>
                      <a:gd name="T32" fmla="*/ 52 w 204"/>
                      <a:gd name="T33" fmla="*/ 187 h 264"/>
                      <a:gd name="T34" fmla="*/ 43 w 204"/>
                      <a:gd name="T35" fmla="*/ 196 h 264"/>
                      <a:gd name="T36" fmla="*/ 18 w 204"/>
                      <a:gd name="T37" fmla="*/ 209 h 264"/>
                      <a:gd name="T38" fmla="*/ 8 w 204"/>
                      <a:gd name="T39" fmla="*/ 229 h 264"/>
                      <a:gd name="T40" fmla="*/ 102 w 204"/>
                      <a:gd name="T41" fmla="*/ 264 h 264"/>
                      <a:gd name="T42" fmla="*/ 195 w 204"/>
                      <a:gd name="T43" fmla="*/ 229 h 264"/>
                      <a:gd name="T44" fmla="*/ 101 w 204"/>
                      <a:gd name="T45" fmla="*/ 186 h 264"/>
                      <a:gd name="T46" fmla="*/ 101 w 204"/>
                      <a:gd name="T47" fmla="*/ 178 h 264"/>
                      <a:gd name="T48" fmla="*/ 102 w 204"/>
                      <a:gd name="T49" fmla="*/ 186 h 264"/>
                      <a:gd name="T50" fmla="*/ 101 w 204"/>
                      <a:gd name="T51" fmla="*/ 67 h 264"/>
                      <a:gd name="T52" fmla="*/ 150 w 204"/>
                      <a:gd name="T53" fmla="*/ 97 h 264"/>
                      <a:gd name="T54" fmla="*/ 53 w 204"/>
                      <a:gd name="T55" fmla="*/ 97 h 264"/>
                      <a:gd name="T56" fmla="*/ 21 w 204"/>
                      <a:gd name="T57" fmla="*/ 211 h 264"/>
                      <a:gd name="T58" fmla="*/ 43 w 204"/>
                      <a:gd name="T59" fmla="*/ 200 h 264"/>
                      <a:gd name="T60" fmla="*/ 90 w 204"/>
                      <a:gd name="T61" fmla="*/ 208 h 264"/>
                      <a:gd name="T62" fmla="*/ 90 w 204"/>
                      <a:gd name="T63" fmla="*/ 204 h 264"/>
                      <a:gd name="T64" fmla="*/ 55 w 204"/>
                      <a:gd name="T65" fmla="*/ 184 h 264"/>
                      <a:gd name="T66" fmla="*/ 70 w 204"/>
                      <a:gd name="T67" fmla="*/ 167 h 264"/>
                      <a:gd name="T68" fmla="*/ 102 w 204"/>
                      <a:gd name="T69" fmla="*/ 189 h 264"/>
                      <a:gd name="T70" fmla="*/ 137 w 204"/>
                      <a:gd name="T71" fmla="*/ 172 h 264"/>
                      <a:gd name="T72" fmla="*/ 149 w 204"/>
                      <a:gd name="T73" fmla="*/ 191 h 264"/>
                      <a:gd name="T74" fmla="*/ 151 w 204"/>
                      <a:gd name="T75" fmla="*/ 193 h 264"/>
                      <a:gd name="T76" fmla="*/ 167 w 204"/>
                      <a:gd name="T77" fmla="*/ 201 h 264"/>
                      <a:gd name="T78" fmla="*/ 136 w 204"/>
                      <a:gd name="T79" fmla="*/ 211 h 264"/>
                      <a:gd name="T80" fmla="*/ 26 w 204"/>
                      <a:gd name="T81" fmla="*/ 215 h 264"/>
                      <a:gd name="T82" fmla="*/ 22 w 204"/>
                      <a:gd name="T83" fmla="*/ 212 h 264"/>
                      <a:gd name="T84" fmla="*/ 21 w 204"/>
                      <a:gd name="T85" fmla="*/ 211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04" h="264">
                        <a:moveTo>
                          <a:pt x="195" y="229"/>
                        </a:moveTo>
                        <a:cubicBezTo>
                          <a:pt x="194" y="225"/>
                          <a:pt x="192" y="221"/>
                          <a:pt x="189" y="219"/>
                        </a:cubicBezTo>
                        <a:cubicBezTo>
                          <a:pt x="180" y="212"/>
                          <a:pt x="180" y="212"/>
                          <a:pt x="180" y="212"/>
                        </a:cubicBezTo>
                        <a:cubicBezTo>
                          <a:pt x="180" y="212"/>
                          <a:pt x="180" y="212"/>
                          <a:pt x="180" y="212"/>
                        </a:cubicBezTo>
                        <a:cubicBezTo>
                          <a:pt x="178" y="207"/>
                          <a:pt x="178" y="207"/>
                          <a:pt x="178" y="207"/>
                        </a:cubicBezTo>
                        <a:cubicBezTo>
                          <a:pt x="177" y="204"/>
                          <a:pt x="175" y="202"/>
                          <a:pt x="172" y="200"/>
                        </a:cubicBezTo>
                        <a:cubicBezTo>
                          <a:pt x="162" y="193"/>
                          <a:pt x="162" y="193"/>
                          <a:pt x="162" y="193"/>
                        </a:cubicBezTo>
                        <a:cubicBezTo>
                          <a:pt x="160" y="191"/>
                          <a:pt x="157" y="190"/>
                          <a:pt x="154" y="190"/>
                        </a:cubicBezTo>
                        <a:cubicBezTo>
                          <a:pt x="152" y="188"/>
                          <a:pt x="152" y="188"/>
                          <a:pt x="152" y="188"/>
                        </a:cubicBezTo>
                        <a:cubicBezTo>
                          <a:pt x="152" y="185"/>
                          <a:pt x="150" y="183"/>
                          <a:pt x="148" y="180"/>
                        </a:cubicBezTo>
                        <a:cubicBezTo>
                          <a:pt x="140" y="170"/>
                          <a:pt x="140" y="170"/>
                          <a:pt x="140" y="170"/>
                        </a:cubicBezTo>
                        <a:cubicBezTo>
                          <a:pt x="133" y="164"/>
                          <a:pt x="133" y="164"/>
                          <a:pt x="133" y="164"/>
                        </a:cubicBezTo>
                        <a:cubicBezTo>
                          <a:pt x="140" y="156"/>
                          <a:pt x="146" y="145"/>
                          <a:pt x="149" y="131"/>
                        </a:cubicBezTo>
                        <a:cubicBezTo>
                          <a:pt x="150" y="132"/>
                          <a:pt x="151" y="132"/>
                          <a:pt x="152" y="132"/>
                        </a:cubicBezTo>
                        <a:cubicBezTo>
                          <a:pt x="156" y="132"/>
                          <a:pt x="160" y="127"/>
                          <a:pt x="162" y="117"/>
                        </a:cubicBezTo>
                        <a:cubicBezTo>
                          <a:pt x="165" y="101"/>
                          <a:pt x="166" y="89"/>
                          <a:pt x="161" y="84"/>
                        </a:cubicBezTo>
                        <a:cubicBezTo>
                          <a:pt x="164" y="73"/>
                          <a:pt x="164" y="60"/>
                          <a:pt x="158" y="48"/>
                        </a:cubicBezTo>
                        <a:cubicBezTo>
                          <a:pt x="168" y="38"/>
                          <a:pt x="170" y="27"/>
                          <a:pt x="170" y="27"/>
                        </a:cubicBezTo>
                        <a:cubicBezTo>
                          <a:pt x="159" y="39"/>
                          <a:pt x="149" y="41"/>
                          <a:pt x="144" y="42"/>
                        </a:cubicBezTo>
                        <a:cubicBezTo>
                          <a:pt x="144" y="41"/>
                          <a:pt x="144" y="41"/>
                          <a:pt x="144" y="41"/>
                        </a:cubicBezTo>
                        <a:cubicBezTo>
                          <a:pt x="171" y="28"/>
                          <a:pt x="174" y="0"/>
                          <a:pt x="174" y="0"/>
                        </a:cubicBezTo>
                        <a:cubicBezTo>
                          <a:pt x="149" y="29"/>
                          <a:pt x="130" y="20"/>
                          <a:pt x="130" y="20"/>
                        </a:cubicBezTo>
                        <a:cubicBezTo>
                          <a:pt x="144" y="18"/>
                          <a:pt x="159" y="0"/>
                          <a:pt x="159" y="0"/>
                        </a:cubicBezTo>
                        <a:cubicBezTo>
                          <a:pt x="139" y="10"/>
                          <a:pt x="122" y="8"/>
                          <a:pt x="107" y="7"/>
                        </a:cubicBezTo>
                        <a:cubicBezTo>
                          <a:pt x="91" y="5"/>
                          <a:pt x="77" y="3"/>
                          <a:pt x="61" y="15"/>
                        </a:cubicBezTo>
                        <a:cubicBezTo>
                          <a:pt x="49" y="24"/>
                          <a:pt x="48" y="33"/>
                          <a:pt x="48" y="43"/>
                        </a:cubicBezTo>
                        <a:cubicBezTo>
                          <a:pt x="37" y="56"/>
                          <a:pt x="38" y="73"/>
                          <a:pt x="41" y="85"/>
                        </a:cubicBezTo>
                        <a:cubicBezTo>
                          <a:pt x="38" y="91"/>
                          <a:pt x="39" y="102"/>
                          <a:pt x="42" y="117"/>
                        </a:cubicBezTo>
                        <a:cubicBezTo>
                          <a:pt x="44" y="127"/>
                          <a:pt x="47" y="132"/>
                          <a:pt x="51" y="132"/>
                        </a:cubicBezTo>
                        <a:cubicBezTo>
                          <a:pt x="52" y="132"/>
                          <a:pt x="53" y="132"/>
                          <a:pt x="54" y="132"/>
                        </a:cubicBezTo>
                        <a:cubicBezTo>
                          <a:pt x="57" y="144"/>
                          <a:pt x="62" y="155"/>
                          <a:pt x="69" y="163"/>
                        </a:cubicBezTo>
                        <a:cubicBezTo>
                          <a:pt x="53" y="181"/>
                          <a:pt x="53" y="181"/>
                          <a:pt x="53" y="181"/>
                        </a:cubicBezTo>
                        <a:cubicBezTo>
                          <a:pt x="52" y="182"/>
                          <a:pt x="51" y="183"/>
                          <a:pt x="51" y="185"/>
                        </a:cubicBezTo>
                        <a:cubicBezTo>
                          <a:pt x="51" y="186"/>
                          <a:pt x="52" y="187"/>
                          <a:pt x="52" y="187"/>
                        </a:cubicBezTo>
                        <a:cubicBezTo>
                          <a:pt x="45" y="194"/>
                          <a:pt x="45" y="194"/>
                          <a:pt x="45" y="194"/>
                        </a:cubicBezTo>
                        <a:cubicBezTo>
                          <a:pt x="43" y="196"/>
                          <a:pt x="43" y="196"/>
                          <a:pt x="43" y="196"/>
                        </a:cubicBezTo>
                        <a:cubicBezTo>
                          <a:pt x="40" y="194"/>
                          <a:pt x="37" y="195"/>
                          <a:pt x="34" y="197"/>
                        </a:cubicBezTo>
                        <a:cubicBezTo>
                          <a:pt x="18" y="209"/>
                          <a:pt x="18" y="209"/>
                          <a:pt x="18" y="209"/>
                        </a:cubicBezTo>
                        <a:cubicBezTo>
                          <a:pt x="14" y="219"/>
                          <a:pt x="14" y="219"/>
                          <a:pt x="14" y="219"/>
                        </a:cubicBezTo>
                        <a:cubicBezTo>
                          <a:pt x="11" y="221"/>
                          <a:pt x="9" y="225"/>
                          <a:pt x="8" y="229"/>
                        </a:cubicBezTo>
                        <a:cubicBezTo>
                          <a:pt x="0" y="264"/>
                          <a:pt x="0" y="264"/>
                          <a:pt x="0" y="264"/>
                        </a:cubicBezTo>
                        <a:cubicBezTo>
                          <a:pt x="102" y="264"/>
                          <a:pt x="102" y="264"/>
                          <a:pt x="102" y="264"/>
                        </a:cubicBezTo>
                        <a:cubicBezTo>
                          <a:pt x="204" y="264"/>
                          <a:pt x="204" y="264"/>
                          <a:pt x="204" y="264"/>
                        </a:cubicBezTo>
                        <a:cubicBezTo>
                          <a:pt x="195" y="229"/>
                          <a:pt x="195" y="229"/>
                          <a:pt x="195" y="229"/>
                        </a:cubicBezTo>
                        <a:moveTo>
                          <a:pt x="102" y="186"/>
                        </a:moveTo>
                        <a:cubicBezTo>
                          <a:pt x="101" y="186"/>
                          <a:pt x="101" y="186"/>
                          <a:pt x="101" y="186"/>
                        </a:cubicBezTo>
                        <a:cubicBezTo>
                          <a:pt x="83" y="186"/>
                          <a:pt x="76" y="176"/>
                          <a:pt x="73" y="167"/>
                        </a:cubicBezTo>
                        <a:cubicBezTo>
                          <a:pt x="81" y="174"/>
                          <a:pt x="91" y="178"/>
                          <a:pt x="101" y="178"/>
                        </a:cubicBezTo>
                        <a:cubicBezTo>
                          <a:pt x="111" y="178"/>
                          <a:pt x="120" y="174"/>
                          <a:pt x="128" y="168"/>
                        </a:cubicBezTo>
                        <a:cubicBezTo>
                          <a:pt x="125" y="177"/>
                          <a:pt x="117" y="185"/>
                          <a:pt x="102" y="186"/>
                        </a:cubicBezTo>
                        <a:moveTo>
                          <a:pt x="60" y="49"/>
                        </a:moveTo>
                        <a:cubicBezTo>
                          <a:pt x="62" y="53"/>
                          <a:pt x="73" y="67"/>
                          <a:pt x="101" y="67"/>
                        </a:cubicBezTo>
                        <a:cubicBezTo>
                          <a:pt x="121" y="67"/>
                          <a:pt x="135" y="62"/>
                          <a:pt x="146" y="57"/>
                        </a:cubicBezTo>
                        <a:cubicBezTo>
                          <a:pt x="148" y="67"/>
                          <a:pt x="150" y="80"/>
                          <a:pt x="150" y="97"/>
                        </a:cubicBezTo>
                        <a:cubicBezTo>
                          <a:pt x="150" y="143"/>
                          <a:pt x="130" y="174"/>
                          <a:pt x="101" y="174"/>
                        </a:cubicBezTo>
                        <a:cubicBezTo>
                          <a:pt x="72" y="174"/>
                          <a:pt x="53" y="143"/>
                          <a:pt x="53" y="97"/>
                        </a:cubicBezTo>
                        <a:cubicBezTo>
                          <a:pt x="53" y="75"/>
                          <a:pt x="55" y="60"/>
                          <a:pt x="60" y="49"/>
                        </a:cubicBezTo>
                        <a:moveTo>
                          <a:pt x="21" y="211"/>
                        </a:moveTo>
                        <a:cubicBezTo>
                          <a:pt x="36" y="199"/>
                          <a:pt x="36" y="199"/>
                          <a:pt x="36" y="199"/>
                        </a:cubicBezTo>
                        <a:cubicBezTo>
                          <a:pt x="38" y="198"/>
                          <a:pt x="41" y="198"/>
                          <a:pt x="43" y="200"/>
                        </a:cubicBezTo>
                        <a:cubicBezTo>
                          <a:pt x="55" y="207"/>
                          <a:pt x="74" y="208"/>
                          <a:pt x="84" y="208"/>
                        </a:cubicBezTo>
                        <a:cubicBezTo>
                          <a:pt x="88" y="208"/>
                          <a:pt x="90" y="208"/>
                          <a:pt x="90" y="208"/>
                        </a:cubicBezTo>
                        <a:cubicBezTo>
                          <a:pt x="104" y="207"/>
                          <a:pt x="104" y="207"/>
                          <a:pt x="104" y="207"/>
                        </a:cubicBezTo>
                        <a:cubicBezTo>
                          <a:pt x="90" y="204"/>
                          <a:pt x="90" y="204"/>
                          <a:pt x="90" y="204"/>
                        </a:cubicBezTo>
                        <a:cubicBezTo>
                          <a:pt x="76" y="201"/>
                          <a:pt x="61" y="190"/>
                          <a:pt x="56" y="186"/>
                        </a:cubicBezTo>
                        <a:cubicBezTo>
                          <a:pt x="55" y="185"/>
                          <a:pt x="55" y="185"/>
                          <a:pt x="55" y="184"/>
                        </a:cubicBezTo>
                        <a:cubicBezTo>
                          <a:pt x="55" y="184"/>
                          <a:pt x="55" y="183"/>
                          <a:pt x="55" y="183"/>
                        </a:cubicBezTo>
                        <a:cubicBezTo>
                          <a:pt x="70" y="167"/>
                          <a:pt x="70" y="167"/>
                          <a:pt x="70" y="167"/>
                        </a:cubicBezTo>
                        <a:cubicBezTo>
                          <a:pt x="72" y="177"/>
                          <a:pt x="80" y="189"/>
                          <a:pt x="101" y="189"/>
                        </a:cubicBezTo>
                        <a:cubicBezTo>
                          <a:pt x="102" y="189"/>
                          <a:pt x="102" y="189"/>
                          <a:pt x="102" y="189"/>
                        </a:cubicBezTo>
                        <a:cubicBezTo>
                          <a:pt x="121" y="189"/>
                          <a:pt x="129" y="176"/>
                          <a:pt x="132" y="168"/>
                        </a:cubicBezTo>
                        <a:cubicBezTo>
                          <a:pt x="137" y="172"/>
                          <a:pt x="137" y="172"/>
                          <a:pt x="137" y="172"/>
                        </a:cubicBezTo>
                        <a:cubicBezTo>
                          <a:pt x="146" y="182"/>
                          <a:pt x="146" y="182"/>
                          <a:pt x="146" y="182"/>
                        </a:cubicBezTo>
                        <a:cubicBezTo>
                          <a:pt x="148" y="185"/>
                          <a:pt x="149" y="188"/>
                          <a:pt x="149" y="191"/>
                        </a:cubicBezTo>
                        <a:cubicBezTo>
                          <a:pt x="149" y="194"/>
                          <a:pt x="149" y="194"/>
                          <a:pt x="149" y="194"/>
                        </a:cubicBezTo>
                        <a:cubicBezTo>
                          <a:pt x="151" y="193"/>
                          <a:pt x="151" y="193"/>
                          <a:pt x="151" y="193"/>
                        </a:cubicBezTo>
                        <a:cubicBezTo>
                          <a:pt x="154" y="193"/>
                          <a:pt x="157" y="194"/>
                          <a:pt x="160" y="196"/>
                        </a:cubicBezTo>
                        <a:cubicBezTo>
                          <a:pt x="167" y="201"/>
                          <a:pt x="167" y="201"/>
                          <a:pt x="167" y="201"/>
                        </a:cubicBezTo>
                        <a:cubicBezTo>
                          <a:pt x="164" y="199"/>
                          <a:pt x="160" y="198"/>
                          <a:pt x="157" y="199"/>
                        </a:cubicBezTo>
                        <a:cubicBezTo>
                          <a:pt x="153" y="200"/>
                          <a:pt x="145" y="205"/>
                          <a:pt x="136" y="211"/>
                        </a:cubicBezTo>
                        <a:cubicBezTo>
                          <a:pt x="118" y="223"/>
                          <a:pt x="93" y="240"/>
                          <a:pt x="70" y="240"/>
                        </a:cubicBezTo>
                        <a:cubicBezTo>
                          <a:pt x="43" y="240"/>
                          <a:pt x="31" y="223"/>
                          <a:pt x="26" y="215"/>
                        </a:cubicBezTo>
                        <a:cubicBezTo>
                          <a:pt x="26" y="214"/>
                          <a:pt x="24" y="213"/>
                          <a:pt x="23" y="212"/>
                        </a:cubicBezTo>
                        <a:cubicBezTo>
                          <a:pt x="23" y="212"/>
                          <a:pt x="22" y="212"/>
                          <a:pt x="22" y="212"/>
                        </a:cubicBezTo>
                        <a:cubicBezTo>
                          <a:pt x="21" y="212"/>
                          <a:pt x="21" y="212"/>
                          <a:pt x="21" y="212"/>
                        </a:cubicBezTo>
                        <a:cubicBezTo>
                          <a:pt x="21" y="211"/>
                          <a:pt x="21" y="211"/>
                          <a:pt x="21" y="211"/>
                        </a:cubicBez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1BDFE96C-0EF2-4AE1-B717-AC1E7EA413EF}"/>
                      </a:ext>
                    </a:extLst>
                  </p:cNvPr>
                  <p:cNvSpPr txBox="1"/>
                  <p:nvPr/>
                </p:nvSpPr>
                <p:spPr>
                  <a:xfrm>
                    <a:off x="7949192" y="5113098"/>
                    <a:ext cx="1209450" cy="6309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5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90k</a:t>
                    </a:r>
                  </a:p>
                  <a:p>
                    <a:r>
                      <a:rPr lang="en-US" sz="1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Female Users</a:t>
                    </a:r>
                  </a:p>
                </p:txBody>
              </p:sp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5A964D8-743C-462E-9F4F-B9AEB3DE79A8}"/>
                    </a:ext>
                  </a:extLst>
                </p:cNvPr>
                <p:cNvSpPr txBox="1"/>
                <p:nvPr/>
              </p:nvSpPr>
              <p:spPr>
                <a:xfrm>
                  <a:off x="7026044" y="4644044"/>
                  <a:ext cx="125095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000" b="1" dirty="0">
                      <a:solidFill>
                        <a:schemeClr val="bg1">
                          <a:lumMod val="6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45%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6EE1E84-6343-475A-85DF-E6D319E1DE69}"/>
                    </a:ext>
                  </a:extLst>
                </p:cNvPr>
                <p:cNvSpPr txBox="1"/>
                <p:nvPr/>
              </p:nvSpPr>
              <p:spPr>
                <a:xfrm>
                  <a:off x="9218041" y="4644044"/>
                  <a:ext cx="125095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000" b="1" dirty="0">
                      <a:solidFill>
                        <a:schemeClr val="bg1">
                          <a:lumMod val="6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75%</a:t>
                  </a:r>
                </a:p>
              </p:txBody>
            </p:sp>
          </p:grp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B1CA351-45D0-43B2-9283-040B1A7E32AD}"/>
                </a:ext>
              </a:extLst>
            </p:cNvPr>
            <p:cNvSpPr/>
            <p:nvPr/>
          </p:nvSpPr>
          <p:spPr>
            <a:xfrm>
              <a:off x="1799771" y="2165373"/>
              <a:ext cx="4644572" cy="35677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94904C-C276-4EA3-880A-82D86C6FC354}"/>
                </a:ext>
              </a:extLst>
            </p:cNvPr>
            <p:cNvGrpSpPr/>
            <p:nvPr/>
          </p:nvGrpSpPr>
          <p:grpSpPr>
            <a:xfrm>
              <a:off x="2523598" y="2333824"/>
              <a:ext cx="3196918" cy="3230868"/>
              <a:chOff x="2523598" y="2474407"/>
              <a:chExt cx="3196918" cy="323086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89AF7B4A-DAC7-4BEF-A4FD-75B284832F29}"/>
                  </a:ext>
                </a:extLst>
              </p:cNvPr>
              <p:cNvGrpSpPr/>
              <p:nvPr/>
            </p:nvGrpSpPr>
            <p:grpSpPr>
              <a:xfrm>
                <a:off x="2523598" y="2474407"/>
                <a:ext cx="3196918" cy="1947891"/>
                <a:chOff x="-2347914" y="639763"/>
                <a:chExt cx="1023937" cy="623888"/>
              </a:xfrm>
              <a:solidFill>
                <a:schemeClr val="accent3"/>
              </a:solidFill>
            </p:grpSpPr>
            <p:sp>
              <p:nvSpPr>
                <p:cNvPr id="32" name="Freeform 363">
                  <a:extLst>
                    <a:ext uri="{FF2B5EF4-FFF2-40B4-BE49-F238E27FC236}">
                      <a16:creationId xmlns:a16="http://schemas.microsoft.com/office/drawing/2014/main" id="{8E332CF3-0D53-4F3D-A05B-151C8AAF8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327" y="1089026"/>
                  <a:ext cx="180975" cy="166688"/>
                </a:xfrm>
                <a:custGeom>
                  <a:avLst/>
                  <a:gdLst>
                    <a:gd name="T0" fmla="*/ 32 w 50"/>
                    <a:gd name="T1" fmla="*/ 6 h 46"/>
                    <a:gd name="T2" fmla="*/ 28 w 50"/>
                    <a:gd name="T3" fmla="*/ 4 h 46"/>
                    <a:gd name="T4" fmla="*/ 23 w 50"/>
                    <a:gd name="T5" fmla="*/ 2 h 46"/>
                    <a:gd name="T6" fmla="*/ 21 w 50"/>
                    <a:gd name="T7" fmla="*/ 0 h 46"/>
                    <a:gd name="T8" fmla="*/ 14 w 50"/>
                    <a:gd name="T9" fmla="*/ 2 h 46"/>
                    <a:gd name="T10" fmla="*/ 11 w 50"/>
                    <a:gd name="T11" fmla="*/ 3 h 46"/>
                    <a:gd name="T12" fmla="*/ 12 w 50"/>
                    <a:gd name="T13" fmla="*/ 9 h 46"/>
                    <a:gd name="T14" fmla="*/ 12 w 50"/>
                    <a:gd name="T15" fmla="*/ 11 h 46"/>
                    <a:gd name="T16" fmla="*/ 11 w 50"/>
                    <a:gd name="T17" fmla="*/ 11 h 46"/>
                    <a:gd name="T18" fmla="*/ 5 w 50"/>
                    <a:gd name="T19" fmla="*/ 10 h 46"/>
                    <a:gd name="T20" fmla="*/ 7 w 50"/>
                    <a:gd name="T21" fmla="*/ 14 h 46"/>
                    <a:gd name="T22" fmla="*/ 9 w 50"/>
                    <a:gd name="T23" fmla="*/ 15 h 46"/>
                    <a:gd name="T24" fmla="*/ 11 w 50"/>
                    <a:gd name="T25" fmla="*/ 15 h 46"/>
                    <a:gd name="T26" fmla="*/ 10 w 50"/>
                    <a:gd name="T27" fmla="*/ 18 h 46"/>
                    <a:gd name="T28" fmla="*/ 5 w 50"/>
                    <a:gd name="T29" fmla="*/ 19 h 46"/>
                    <a:gd name="T30" fmla="*/ 3 w 50"/>
                    <a:gd name="T31" fmla="*/ 20 h 46"/>
                    <a:gd name="T32" fmla="*/ 1 w 50"/>
                    <a:gd name="T33" fmla="*/ 21 h 46"/>
                    <a:gd name="T34" fmla="*/ 3 w 50"/>
                    <a:gd name="T35" fmla="*/ 24 h 46"/>
                    <a:gd name="T36" fmla="*/ 3 w 50"/>
                    <a:gd name="T37" fmla="*/ 25 h 46"/>
                    <a:gd name="T38" fmla="*/ 3 w 50"/>
                    <a:gd name="T39" fmla="*/ 27 h 46"/>
                    <a:gd name="T40" fmla="*/ 4 w 50"/>
                    <a:gd name="T41" fmla="*/ 30 h 46"/>
                    <a:gd name="T42" fmla="*/ 4 w 50"/>
                    <a:gd name="T43" fmla="*/ 31 h 46"/>
                    <a:gd name="T44" fmla="*/ 6 w 50"/>
                    <a:gd name="T45" fmla="*/ 31 h 46"/>
                    <a:gd name="T46" fmla="*/ 9 w 50"/>
                    <a:gd name="T47" fmla="*/ 33 h 46"/>
                    <a:gd name="T48" fmla="*/ 10 w 50"/>
                    <a:gd name="T49" fmla="*/ 33 h 46"/>
                    <a:gd name="T50" fmla="*/ 7 w 50"/>
                    <a:gd name="T51" fmla="*/ 36 h 46"/>
                    <a:gd name="T52" fmla="*/ 3 w 50"/>
                    <a:gd name="T53" fmla="*/ 38 h 46"/>
                    <a:gd name="T54" fmla="*/ 1 w 50"/>
                    <a:gd name="T55" fmla="*/ 39 h 46"/>
                    <a:gd name="T56" fmla="*/ 4 w 50"/>
                    <a:gd name="T57" fmla="*/ 39 h 46"/>
                    <a:gd name="T58" fmla="*/ 7 w 50"/>
                    <a:gd name="T59" fmla="*/ 38 h 46"/>
                    <a:gd name="T60" fmla="*/ 8 w 50"/>
                    <a:gd name="T61" fmla="*/ 37 h 46"/>
                    <a:gd name="T62" fmla="*/ 10 w 50"/>
                    <a:gd name="T63" fmla="*/ 37 h 46"/>
                    <a:gd name="T64" fmla="*/ 11 w 50"/>
                    <a:gd name="T65" fmla="*/ 36 h 46"/>
                    <a:gd name="T66" fmla="*/ 13 w 50"/>
                    <a:gd name="T67" fmla="*/ 36 h 46"/>
                    <a:gd name="T68" fmla="*/ 15 w 50"/>
                    <a:gd name="T69" fmla="*/ 34 h 46"/>
                    <a:gd name="T70" fmla="*/ 15 w 50"/>
                    <a:gd name="T71" fmla="*/ 31 h 46"/>
                    <a:gd name="T72" fmla="*/ 19 w 50"/>
                    <a:gd name="T73" fmla="*/ 29 h 46"/>
                    <a:gd name="T74" fmla="*/ 22 w 50"/>
                    <a:gd name="T75" fmla="*/ 28 h 46"/>
                    <a:gd name="T76" fmla="*/ 21 w 50"/>
                    <a:gd name="T77" fmla="*/ 29 h 46"/>
                    <a:gd name="T78" fmla="*/ 18 w 50"/>
                    <a:gd name="T79" fmla="*/ 31 h 46"/>
                    <a:gd name="T80" fmla="*/ 18 w 50"/>
                    <a:gd name="T81" fmla="*/ 33 h 46"/>
                    <a:gd name="T82" fmla="*/ 20 w 50"/>
                    <a:gd name="T83" fmla="*/ 32 h 46"/>
                    <a:gd name="T84" fmla="*/ 22 w 50"/>
                    <a:gd name="T85" fmla="*/ 32 h 46"/>
                    <a:gd name="T86" fmla="*/ 24 w 50"/>
                    <a:gd name="T87" fmla="*/ 31 h 46"/>
                    <a:gd name="T88" fmla="*/ 25 w 50"/>
                    <a:gd name="T89" fmla="*/ 29 h 46"/>
                    <a:gd name="T90" fmla="*/ 27 w 50"/>
                    <a:gd name="T91" fmla="*/ 30 h 46"/>
                    <a:gd name="T92" fmla="*/ 29 w 50"/>
                    <a:gd name="T93" fmla="*/ 32 h 46"/>
                    <a:gd name="T94" fmla="*/ 34 w 50"/>
                    <a:gd name="T95" fmla="*/ 34 h 46"/>
                    <a:gd name="T96" fmla="*/ 37 w 50"/>
                    <a:gd name="T97" fmla="*/ 36 h 46"/>
                    <a:gd name="T98" fmla="*/ 40 w 50"/>
                    <a:gd name="T99" fmla="*/ 38 h 46"/>
                    <a:gd name="T100" fmla="*/ 41 w 50"/>
                    <a:gd name="T101" fmla="*/ 35 h 46"/>
                    <a:gd name="T102" fmla="*/ 45 w 50"/>
                    <a:gd name="T103" fmla="*/ 41 h 46"/>
                    <a:gd name="T104" fmla="*/ 48 w 50"/>
                    <a:gd name="T105" fmla="*/ 44 h 46"/>
                    <a:gd name="T106" fmla="*/ 50 w 50"/>
                    <a:gd name="T107" fmla="*/ 45 h 46"/>
                    <a:gd name="T108" fmla="*/ 44 w 50"/>
                    <a:gd name="T109" fmla="*/ 37 h 46"/>
                    <a:gd name="T110" fmla="*/ 37 w 50"/>
                    <a:gd name="T111" fmla="*/ 35 h 46"/>
                    <a:gd name="T112" fmla="*/ 34 w 50"/>
                    <a:gd name="T113" fmla="*/ 3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0" h="46">
                      <a:moveTo>
                        <a:pt x="33" y="32"/>
                      </a:move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35" y="7"/>
                        <a:pt x="34" y="6"/>
                        <a:pt x="33" y="6"/>
                      </a:cubicBezTo>
                      <a:cubicBezTo>
                        <a:pt x="33" y="6"/>
                        <a:pt x="34" y="5"/>
                        <a:pt x="33" y="5"/>
                      </a:cubicBezTo>
                      <a:cubicBezTo>
                        <a:pt x="33" y="5"/>
                        <a:pt x="33" y="5"/>
                        <a:pt x="32" y="6"/>
                      </a:cubicBezTo>
                      <a:cubicBezTo>
                        <a:pt x="32" y="6"/>
                        <a:pt x="32" y="6"/>
                        <a:pt x="31" y="6"/>
                      </a:cubicBezTo>
                      <a:cubicBezTo>
                        <a:pt x="31" y="6"/>
                        <a:pt x="30" y="5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8" y="4"/>
                        <a:pt x="28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6" y="5"/>
                        <a:pt x="26" y="4"/>
                        <a:pt x="26" y="4"/>
                      </a:cubicBezTo>
                      <a:cubicBezTo>
                        <a:pt x="26" y="4"/>
                        <a:pt x="26" y="4"/>
                        <a:pt x="25" y="4"/>
                      </a:cubicBezTo>
                      <a:cubicBezTo>
                        <a:pt x="24" y="4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3" y="2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4" y="1"/>
                        <a:pt x="23" y="1"/>
                        <a:pt x="22" y="1"/>
                      </a:cubicBezTo>
                      <a:cubicBezTo>
                        <a:pt x="22" y="1"/>
                        <a:pt x="23" y="1"/>
                        <a:pt x="22" y="1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9" y="1"/>
                        <a:pt x="19" y="1"/>
                        <a:pt x="19" y="0"/>
                      </a:cubicBezTo>
                      <a:cubicBezTo>
                        <a:pt x="19" y="0"/>
                        <a:pt x="19" y="0"/>
                        <a:pt x="18" y="1"/>
                      </a:cubicBezTo>
                      <a:cubicBezTo>
                        <a:pt x="18" y="1"/>
                        <a:pt x="18" y="1"/>
                        <a:pt x="17" y="1"/>
                      </a:cubicBezTo>
                      <a:cubicBezTo>
                        <a:pt x="16" y="1"/>
                        <a:pt x="15" y="1"/>
                        <a:pt x="14" y="2"/>
                      </a:cubicBezTo>
                      <a:cubicBezTo>
                        <a:pt x="13" y="3"/>
                        <a:pt x="14" y="3"/>
                        <a:pt x="14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2" y="4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10" y="5"/>
                      </a:cubicBezTo>
                      <a:cubicBezTo>
                        <a:pt x="10" y="5"/>
                        <a:pt x="11" y="6"/>
                        <a:pt x="11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3" y="9"/>
                        <a:pt x="13" y="10"/>
                      </a:cubicBezTo>
                      <a:cubicBezTo>
                        <a:pt x="13" y="10"/>
                        <a:pt x="12" y="9"/>
                        <a:pt x="12" y="10"/>
                      </a:cubicBezTo>
                      <a:cubicBezTo>
                        <a:pt x="12" y="10"/>
                        <a:pt x="12" y="11"/>
                        <a:pt x="12" y="11"/>
                      </a:cubicBezTo>
                      <a:cubicBezTo>
                        <a:pt x="13" y="11"/>
                        <a:pt x="13" y="12"/>
                        <a:pt x="13" y="12"/>
                      </a:cubicBezTo>
                      <a:cubicBezTo>
                        <a:pt x="13" y="13"/>
                        <a:pt x="13" y="13"/>
                        <a:pt x="13" y="12"/>
                      </a:cubicBezTo>
                      <a:cubicBezTo>
                        <a:pt x="13" y="12"/>
                        <a:pt x="12" y="12"/>
                        <a:pt x="12" y="12"/>
                      </a:cubicBezTo>
                      <a:cubicBezTo>
                        <a:pt x="12" y="12"/>
                        <a:pt x="11" y="12"/>
                        <a:pt x="11" y="12"/>
                      </a:cubicBezTo>
                      <a:cubicBezTo>
                        <a:pt x="11" y="11"/>
                        <a:pt x="12" y="12"/>
                        <a:pt x="11" y="11"/>
                      </a:cubicBezTo>
                      <a:cubicBezTo>
                        <a:pt x="10" y="11"/>
                        <a:pt x="10" y="11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6" y="9"/>
                      </a:cubicBezTo>
                      <a:cubicBezTo>
                        <a:pt x="6" y="9"/>
                        <a:pt x="5" y="9"/>
                        <a:pt x="5" y="10"/>
                      </a:cubicBezTo>
                      <a:cubicBezTo>
                        <a:pt x="5" y="10"/>
                        <a:pt x="4" y="10"/>
                        <a:pt x="5" y="11"/>
                      </a:cubicBezTo>
                      <a:cubicBezTo>
                        <a:pt x="6" y="11"/>
                        <a:pt x="6" y="12"/>
                        <a:pt x="6" y="12"/>
                      </a:cubicBezTo>
                      <a:cubicBezTo>
                        <a:pt x="6" y="12"/>
                        <a:pt x="5" y="12"/>
                        <a:pt x="5" y="12"/>
                      </a:cubicBezTo>
                      <a:cubicBezTo>
                        <a:pt x="5" y="12"/>
                        <a:pt x="5" y="13"/>
                        <a:pt x="5" y="13"/>
                      </a:cubicBezTo>
                      <a:cubicBezTo>
                        <a:pt x="5" y="13"/>
                        <a:pt x="6" y="14"/>
                        <a:pt x="7" y="14"/>
                      </a:cubicBezTo>
                      <a:cubicBezTo>
                        <a:pt x="7" y="14"/>
                        <a:pt x="8" y="15"/>
                        <a:pt x="8" y="15"/>
                      </a:cubicBezTo>
                      <a:cubicBezTo>
                        <a:pt x="8" y="15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6"/>
                        <a:pt x="9" y="16"/>
                      </a:cubicBezTo>
                      <a:cubicBezTo>
                        <a:pt x="9" y="16"/>
                        <a:pt x="9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6"/>
                        <a:pt x="10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6"/>
                        <a:pt x="11" y="16"/>
                        <a:pt x="11" y="17"/>
                      </a:cubicBezTo>
                      <a:cubicBezTo>
                        <a:pt x="11" y="17"/>
                        <a:pt x="10" y="17"/>
                        <a:pt x="10" y="18"/>
                      </a:cubicBezTo>
                      <a:cubicBezTo>
                        <a:pt x="11" y="18"/>
                        <a:pt x="11" y="18"/>
                        <a:pt x="10" y="18"/>
                      </a:cubicBezTo>
                      <a:cubicBezTo>
                        <a:pt x="9" y="19"/>
                        <a:pt x="9" y="19"/>
                        <a:pt x="8" y="19"/>
                      </a:cubicBezTo>
                      <a:cubicBezTo>
                        <a:pt x="8" y="18"/>
                        <a:pt x="8" y="18"/>
                        <a:pt x="7" y="18"/>
                      </a:cubicBezTo>
                      <a:cubicBezTo>
                        <a:pt x="7" y="19"/>
                        <a:pt x="6" y="19"/>
                        <a:pt x="6" y="19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5" y="19"/>
                        <a:pt x="5" y="19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1" y="20"/>
                        <a:pt x="1" y="20"/>
                      </a:cubicBezTo>
                      <a:cubicBezTo>
                        <a:pt x="1" y="20"/>
                        <a:pt x="2" y="21"/>
                        <a:pt x="1" y="21"/>
                      </a:cubicBezTo>
                      <a:cubicBezTo>
                        <a:pt x="1" y="21"/>
                        <a:pt x="1" y="21"/>
                        <a:pt x="2" y="21"/>
                      </a:cubicBezTo>
                      <a:cubicBezTo>
                        <a:pt x="2" y="21"/>
                        <a:pt x="2" y="22"/>
                        <a:pt x="2" y="22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2"/>
                        <a:pt x="2" y="23"/>
                        <a:pt x="2" y="23"/>
                      </a:cubicBezTo>
                      <a:cubicBezTo>
                        <a:pt x="3" y="23"/>
                        <a:pt x="3" y="24"/>
                        <a:pt x="3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1" y="24"/>
                        <a:pt x="1" y="24"/>
                      </a:cubicBezTo>
                      <a:cubicBezTo>
                        <a:pt x="1" y="25"/>
                        <a:pt x="1" y="25"/>
                        <a:pt x="2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2" y="26"/>
                        <a:pt x="3" y="26"/>
                        <a:pt x="2" y="26"/>
                      </a:cubicBezTo>
                      <a:cubicBezTo>
                        <a:pt x="2" y="26"/>
                        <a:pt x="2" y="27"/>
                        <a:pt x="2" y="27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3" y="27"/>
                        <a:pt x="4" y="28"/>
                        <a:pt x="4" y="27"/>
                      </a:cubicBezTo>
                      <a:cubicBezTo>
                        <a:pt x="4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4" y="29"/>
                        <a:pt x="4" y="29"/>
                      </a:cubicBezTo>
                      <a:cubicBezTo>
                        <a:pt x="4" y="29"/>
                        <a:pt x="4" y="30"/>
                        <a:pt x="4" y="30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4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1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3" y="31"/>
                        <a:pt x="4" y="31"/>
                        <a:pt x="4" y="31"/>
                      </a:cubicBezTo>
                      <a:cubicBezTo>
                        <a:pt x="4" y="31"/>
                        <a:pt x="5" y="31"/>
                        <a:pt x="5" y="31"/>
                      </a:cubicBezTo>
                      <a:cubicBezTo>
                        <a:pt x="5" y="31"/>
                        <a:pt x="4" y="30"/>
                        <a:pt x="5" y="30"/>
                      </a:cubicBezTo>
                      <a:cubicBezTo>
                        <a:pt x="5" y="30"/>
                        <a:pt x="5" y="30"/>
                        <a:pt x="6" y="30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6" y="30"/>
                        <a:pt x="6" y="31"/>
                        <a:pt x="6" y="31"/>
                      </a:cubicBezTo>
                      <a:cubicBezTo>
                        <a:pt x="7" y="31"/>
                        <a:pt x="8" y="32"/>
                        <a:pt x="8" y="32"/>
                      </a:cubicBezTo>
                      <a:cubicBezTo>
                        <a:pt x="7" y="33"/>
                        <a:pt x="8" y="34"/>
                        <a:pt x="8" y="33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31"/>
                        <a:pt x="9" y="32"/>
                        <a:pt x="9" y="32"/>
                      </a:cubicBezTo>
                      <a:cubicBezTo>
                        <a:pt x="9" y="32"/>
                        <a:pt x="8" y="33"/>
                        <a:pt x="9" y="33"/>
                      </a:cubicBezTo>
                      <a:cubicBezTo>
                        <a:pt x="9" y="33"/>
                        <a:pt x="9" y="32"/>
                        <a:pt x="10" y="32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0" y="32"/>
                        <a:pt x="11" y="32"/>
                        <a:pt x="11" y="32"/>
                      </a:cubicBezTo>
                      <a:cubicBezTo>
                        <a:pt x="12" y="32"/>
                        <a:pt x="11" y="32"/>
                        <a:pt x="10" y="32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9" y="33"/>
                        <a:pt x="10" y="34"/>
                        <a:pt x="9" y="34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9" y="34"/>
                        <a:pt x="8" y="35"/>
                        <a:pt x="8" y="35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7" y="35"/>
                        <a:pt x="7" y="36"/>
                      </a:cubicBezTo>
                      <a:cubicBezTo>
                        <a:pt x="7" y="36"/>
                        <a:pt x="7" y="36"/>
                        <a:pt x="6" y="36"/>
                      </a:cubicBezTo>
                      <a:cubicBezTo>
                        <a:pt x="6" y="36"/>
                        <a:pt x="6" y="37"/>
                        <a:pt x="6" y="37"/>
                      </a:cubicBezTo>
                      <a:cubicBezTo>
                        <a:pt x="6" y="37"/>
                        <a:pt x="5" y="37"/>
                        <a:pt x="5" y="37"/>
                      </a:cubicBezTo>
                      <a:cubicBezTo>
                        <a:pt x="4" y="37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3" y="38"/>
                        <a:pt x="2" y="37"/>
                        <a:pt x="2" y="38"/>
                      </a:cubicBezTo>
                      <a:cubicBezTo>
                        <a:pt x="1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8"/>
                      </a:cubicBezTo>
                      <a:cubicBezTo>
                        <a:pt x="0" y="38"/>
                        <a:pt x="0" y="38"/>
                        <a:pt x="0" y="39"/>
                      </a:cubicBezTo>
                      <a:cubicBezTo>
                        <a:pt x="0" y="39"/>
                        <a:pt x="0" y="40"/>
                        <a:pt x="1" y="39"/>
                      </a:cubicBezTo>
                      <a:cubicBezTo>
                        <a:pt x="1" y="39"/>
                        <a:pt x="1" y="38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3" y="39"/>
                        <a:pt x="3" y="39"/>
                      </a:cubicBezTo>
                      <a:cubicBezTo>
                        <a:pt x="3" y="39"/>
                        <a:pt x="4" y="38"/>
                        <a:pt x="4" y="39"/>
                      </a:cubicBezTo>
                      <a:cubicBezTo>
                        <a:pt x="4" y="39"/>
                        <a:pt x="4" y="40"/>
                        <a:pt x="4" y="40"/>
                      </a:cubicBezTo>
                      <a:cubicBezTo>
                        <a:pt x="4" y="40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6" y="39"/>
                        <a:pt x="6" y="39"/>
                      </a:cubicBezTo>
                      <a:cubicBezTo>
                        <a:pt x="7" y="39"/>
                        <a:pt x="7" y="39"/>
                        <a:pt x="7" y="38"/>
                      </a:cubicBezTo>
                      <a:cubicBezTo>
                        <a:pt x="7" y="38"/>
                        <a:pt x="6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7"/>
                        <a:pt x="8" y="37"/>
                      </a:cubicBezTo>
                      <a:cubicBezTo>
                        <a:pt x="8" y="37"/>
                        <a:pt x="9" y="37"/>
                        <a:pt x="9" y="38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9" y="37"/>
                        <a:pt x="9" y="37"/>
                      </a:cubicBezTo>
                      <a:cubicBezTo>
                        <a:pt x="10" y="37"/>
                        <a:pt x="9" y="37"/>
                        <a:pt x="9" y="37"/>
                      </a:cubicBezTo>
                      <a:cubicBezTo>
                        <a:pt x="10" y="37"/>
                        <a:pt x="10" y="37"/>
                        <a:pt x="10" y="37"/>
                      </a:cubicBezTo>
                      <a:cubicBezTo>
                        <a:pt x="10" y="36"/>
                        <a:pt x="10" y="36"/>
                        <a:pt x="10" y="36"/>
                      </a:cubicBezTo>
                      <a:cubicBezTo>
                        <a:pt x="10" y="37"/>
                        <a:pt x="10" y="37"/>
                        <a:pt x="10" y="37"/>
                      </a:cubicBez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11" y="37"/>
                        <a:pt x="12" y="36"/>
                        <a:pt x="11" y="36"/>
                      </a:cubicBezTo>
                      <a:cubicBezTo>
                        <a:pt x="11" y="36"/>
                        <a:pt x="11" y="35"/>
                        <a:pt x="11" y="35"/>
                      </a:cubicBezTo>
                      <a:cubicBezTo>
                        <a:pt x="12" y="35"/>
                        <a:pt x="12" y="35"/>
                        <a:pt x="12" y="35"/>
                      </a:cubicBezTo>
                      <a:cubicBezTo>
                        <a:pt x="12" y="36"/>
                        <a:pt x="12" y="36"/>
                        <a:pt x="12" y="36"/>
                      </a:cubicBezTo>
                      <a:cubicBezTo>
                        <a:pt x="12" y="36"/>
                        <a:pt x="13" y="35"/>
                        <a:pt x="13" y="35"/>
                      </a:cubicBezTo>
                      <a:cubicBezTo>
                        <a:pt x="13" y="35"/>
                        <a:pt x="13" y="36"/>
                        <a:pt x="13" y="36"/>
                      </a:cubicBezTo>
                      <a:cubicBezTo>
                        <a:pt x="14" y="35"/>
                        <a:pt x="13" y="35"/>
                        <a:pt x="13" y="35"/>
                      </a:cubicBezTo>
                      <a:cubicBezTo>
                        <a:pt x="13" y="35"/>
                        <a:pt x="14" y="35"/>
                        <a:pt x="14" y="35"/>
                      </a:cubicBezTo>
                      <a:cubicBezTo>
                        <a:pt x="14" y="35"/>
                        <a:pt x="14" y="34"/>
                        <a:pt x="14" y="34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5" y="34"/>
                        <a:pt x="15" y="34"/>
                        <a:pt x="16" y="34"/>
                      </a:cubicBezTo>
                      <a:cubicBezTo>
                        <a:pt x="16" y="34"/>
                        <a:pt x="16" y="33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5" y="33"/>
                        <a:pt x="15" y="32"/>
                        <a:pt x="15" y="32"/>
                      </a:cubicBezTo>
                      <a:cubicBezTo>
                        <a:pt x="15" y="32"/>
                        <a:pt x="15" y="32"/>
                        <a:pt x="15" y="31"/>
                      </a:cubicBezTo>
                      <a:cubicBezTo>
                        <a:pt x="15" y="31"/>
                        <a:pt x="16" y="31"/>
                        <a:pt x="16" y="31"/>
                      </a:cubicBezTo>
                      <a:cubicBezTo>
                        <a:pt x="16" y="31"/>
                        <a:pt x="17" y="31"/>
                        <a:pt x="17" y="31"/>
                      </a:cubicBezTo>
                      <a:cubicBezTo>
                        <a:pt x="17" y="31"/>
                        <a:pt x="17" y="31"/>
                        <a:pt x="17" y="30"/>
                      </a:cubicBezTo>
                      <a:cubicBezTo>
                        <a:pt x="18" y="30"/>
                        <a:pt x="18" y="30"/>
                        <a:pt x="18" y="29"/>
                      </a:cubicBezTo>
                      <a:cubicBezTo>
                        <a:pt x="18" y="29"/>
                        <a:pt x="18" y="29"/>
                        <a:pt x="19" y="29"/>
                      </a:cubicBezTo>
                      <a:cubicBezTo>
                        <a:pt x="19" y="29"/>
                        <a:pt x="19" y="29"/>
                        <a:pt x="20" y="28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8"/>
                        <a:pt x="21" y="27"/>
                        <a:pt x="21" y="27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1" y="28"/>
                        <a:pt x="22" y="27"/>
                        <a:pt x="22" y="28"/>
                      </a:cubicBezTo>
                      <a:cubicBezTo>
                        <a:pt x="23" y="28"/>
                        <a:pt x="22" y="29"/>
                        <a:pt x="22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29"/>
                        <a:pt x="23" y="29"/>
                        <a:pt x="23" y="30"/>
                      </a:cubicBezTo>
                      <a:cubicBezTo>
                        <a:pt x="22" y="30"/>
                        <a:pt x="22" y="30"/>
                        <a:pt x="22" y="29"/>
                      </a:cubicBezTo>
                      <a:cubicBezTo>
                        <a:pt x="22" y="29"/>
                        <a:pt x="21" y="29"/>
                        <a:pt x="21" y="29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29"/>
                        <a:pt x="20" y="29"/>
                        <a:pt x="20" y="29"/>
                      </a:cubicBezTo>
                      <a:cubicBezTo>
                        <a:pt x="20" y="29"/>
                        <a:pt x="19" y="29"/>
                        <a:pt x="19" y="29"/>
                      </a:cubicBezTo>
                      <a:cubicBezTo>
                        <a:pt x="19" y="29"/>
                        <a:pt x="20" y="30"/>
                        <a:pt x="19" y="30"/>
                      </a:cubicBezTo>
                      <a:cubicBezTo>
                        <a:pt x="19" y="30"/>
                        <a:pt x="19" y="30"/>
                        <a:pt x="18" y="31"/>
                      </a:cubicBezTo>
                      <a:cubicBezTo>
                        <a:pt x="18" y="32"/>
                        <a:pt x="19" y="32"/>
                        <a:pt x="19" y="32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20" y="32"/>
                        <a:pt x="19" y="32"/>
                        <a:pt x="19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4"/>
                        <a:pt x="20" y="33"/>
                        <a:pt x="20" y="33"/>
                      </a:cubicBezTo>
                      <a:cubicBezTo>
                        <a:pt x="20" y="33"/>
                        <a:pt x="20" y="32"/>
                        <a:pt x="20" y="32"/>
                      </a:cubicBezTo>
                      <a:cubicBezTo>
                        <a:pt x="20" y="32"/>
                        <a:pt x="21" y="32"/>
                        <a:pt x="21" y="32"/>
                      </a:cubicBezTo>
                      <a:cubicBezTo>
                        <a:pt x="20" y="32"/>
                        <a:pt x="21" y="33"/>
                        <a:pt x="21" y="33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1" y="32"/>
                        <a:pt x="21" y="33"/>
                        <a:pt x="22" y="32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2" y="32"/>
                        <a:pt x="22" y="32"/>
                        <a:pt x="23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3" y="32"/>
                        <a:pt x="24" y="32"/>
                      </a:cubicBezTo>
                      <a:cubicBezTo>
                        <a:pt x="24" y="32"/>
                        <a:pt x="24" y="31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24" y="31"/>
                        <a:pt x="25" y="31"/>
                        <a:pt x="24" y="31"/>
                      </a:cubicBezTo>
                      <a:cubicBezTo>
                        <a:pt x="24" y="30"/>
                        <a:pt x="23" y="30"/>
                        <a:pt x="23" y="30"/>
                      </a:cubicBezTo>
                      <a:cubicBezTo>
                        <a:pt x="25" y="29"/>
                        <a:pt x="25" y="29"/>
                        <a:pt x="25" y="29"/>
                      </a:cubicBezTo>
                      <a:cubicBezTo>
                        <a:pt x="25" y="29"/>
                        <a:pt x="24" y="30"/>
                        <a:pt x="25" y="30"/>
                      </a:cubicBezTo>
                      <a:cubicBezTo>
                        <a:pt x="25" y="30"/>
                        <a:pt x="25" y="29"/>
                        <a:pt x="25" y="29"/>
                      </a:cubicBezTo>
                      <a:cubicBezTo>
                        <a:pt x="25" y="29"/>
                        <a:pt x="25" y="30"/>
                        <a:pt x="26" y="30"/>
                      </a:cubicBezTo>
                      <a:cubicBezTo>
                        <a:pt x="26" y="30"/>
                        <a:pt x="26" y="29"/>
                        <a:pt x="27" y="29"/>
                      </a:cubicBezTo>
                      <a:cubicBezTo>
                        <a:pt x="27" y="29"/>
                        <a:pt x="26" y="30"/>
                        <a:pt x="26" y="30"/>
                      </a:cubicBezTo>
                      <a:cubicBezTo>
                        <a:pt x="26" y="30"/>
                        <a:pt x="28" y="29"/>
                        <a:pt x="28" y="30"/>
                      </a:cubicBezTo>
                      <a:cubicBezTo>
                        <a:pt x="28" y="30"/>
                        <a:pt x="27" y="30"/>
                        <a:pt x="27" y="30"/>
                      </a:cubicBezTo>
                      <a:cubicBezTo>
                        <a:pt x="27" y="30"/>
                        <a:pt x="26" y="30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7" y="31"/>
                        <a:pt x="27" y="31"/>
                        <a:pt x="28" y="31"/>
                      </a:cubicBezTo>
                      <a:cubicBezTo>
                        <a:pt x="28" y="31"/>
                        <a:pt x="28" y="32"/>
                        <a:pt x="28" y="32"/>
                      </a:cubicBezTo>
                      <a:cubicBezTo>
                        <a:pt x="28" y="32"/>
                        <a:pt x="29" y="32"/>
                        <a:pt x="29" y="32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0" y="33"/>
                        <a:pt x="31" y="32"/>
                        <a:pt x="31" y="33"/>
                      </a:cubicBezTo>
                      <a:cubicBezTo>
                        <a:pt x="31" y="33"/>
                        <a:pt x="31" y="33"/>
                        <a:pt x="32" y="33"/>
                      </a:cubicBezTo>
                      <a:cubicBezTo>
                        <a:pt x="32" y="33"/>
                        <a:pt x="32" y="33"/>
                        <a:pt x="33" y="33"/>
                      </a:cubicBezTo>
                      <a:cubicBezTo>
                        <a:pt x="33" y="33"/>
                        <a:pt x="33" y="34"/>
                        <a:pt x="34" y="34"/>
                      </a:cubicBez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6" y="35"/>
                      </a:cubicBezTo>
                      <a:cubicBezTo>
                        <a:pt x="36" y="36"/>
                        <a:pt x="36" y="35"/>
                        <a:pt x="36" y="35"/>
                      </a:cubicBezTo>
                      <a:cubicBezTo>
                        <a:pt x="36" y="35"/>
                        <a:pt x="36" y="36"/>
                        <a:pt x="37" y="36"/>
                      </a:cubicBezTo>
                      <a:cubicBezTo>
                        <a:pt x="37" y="36"/>
                        <a:pt x="37" y="36"/>
                        <a:pt x="38" y="36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39" y="38"/>
                        <a:pt x="40" y="38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2" y="38"/>
                        <a:pt x="41" y="38"/>
                        <a:pt x="41" y="38"/>
                      </a:cubicBezTo>
                      <a:cubicBezTo>
                        <a:pt x="41" y="37"/>
                        <a:pt x="41" y="37"/>
                        <a:pt x="41" y="36"/>
                      </a:cubicBezTo>
                      <a:cubicBezTo>
                        <a:pt x="41" y="36"/>
                        <a:pt x="41" y="35"/>
                        <a:pt x="41" y="35"/>
                      </a:cubicBezTo>
                      <a:cubicBezTo>
                        <a:pt x="41" y="35"/>
                        <a:pt x="41" y="36"/>
                        <a:pt x="41" y="36"/>
                      </a:cubicBezTo>
                      <a:cubicBezTo>
                        <a:pt x="41" y="36"/>
                        <a:pt x="42" y="38"/>
                        <a:pt x="43" y="38"/>
                      </a:cubicBezTo>
                      <a:cubicBezTo>
                        <a:pt x="43" y="39"/>
                        <a:pt x="44" y="40"/>
                        <a:pt x="44" y="40"/>
                      </a:cubicBezTo>
                      <a:cubicBezTo>
                        <a:pt x="44" y="40"/>
                        <a:pt x="44" y="41"/>
                        <a:pt x="44" y="41"/>
                      </a:cubicBezTo>
                      <a:cubicBezTo>
                        <a:pt x="44" y="41"/>
                        <a:pt x="44" y="41"/>
                        <a:pt x="45" y="41"/>
                      </a:cubicBezTo>
                      <a:cubicBezTo>
                        <a:pt x="45" y="41"/>
                        <a:pt x="46" y="41"/>
                        <a:pt x="46" y="41"/>
                      </a:cubicBezTo>
                      <a:cubicBezTo>
                        <a:pt x="46" y="41"/>
                        <a:pt x="46" y="42"/>
                        <a:pt x="46" y="42"/>
                      </a:cubicBezTo>
                      <a:cubicBezTo>
                        <a:pt x="47" y="43"/>
                        <a:pt x="47" y="44"/>
                        <a:pt x="47" y="44"/>
                      </a:cubicBezTo>
                      <a:cubicBezTo>
                        <a:pt x="47" y="44"/>
                        <a:pt x="46" y="44"/>
                        <a:pt x="46" y="44"/>
                      </a:cubicBezTo>
                      <a:cubicBezTo>
                        <a:pt x="47" y="44"/>
                        <a:pt x="47" y="44"/>
                        <a:pt x="48" y="44"/>
                      </a:cubicBezTo>
                      <a:cubicBezTo>
                        <a:pt x="48" y="44"/>
                        <a:pt x="48" y="45"/>
                        <a:pt x="48" y="45"/>
                      </a:cubicBezTo>
                      <a:cubicBezTo>
                        <a:pt x="48" y="45"/>
                        <a:pt x="48" y="46"/>
                        <a:pt x="48" y="46"/>
                      </a:cubicBezTo>
                      <a:cubicBezTo>
                        <a:pt x="48" y="46"/>
                        <a:pt x="48" y="46"/>
                        <a:pt x="48" y="46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49" y="46"/>
                        <a:pt x="49" y="45"/>
                        <a:pt x="50" y="45"/>
                      </a:cubicBezTo>
                      <a:cubicBezTo>
                        <a:pt x="50" y="45"/>
                        <a:pt x="49" y="44"/>
                        <a:pt x="49" y="43"/>
                      </a:cubicBezTo>
                      <a:cubicBezTo>
                        <a:pt x="48" y="43"/>
                        <a:pt x="48" y="43"/>
                        <a:pt x="48" y="42"/>
                      </a:cubicBezTo>
                      <a:cubicBezTo>
                        <a:pt x="48" y="42"/>
                        <a:pt x="48" y="41"/>
                        <a:pt x="46" y="41"/>
                      </a:cubicBezTo>
                      <a:cubicBezTo>
                        <a:pt x="45" y="41"/>
                        <a:pt x="45" y="40"/>
                        <a:pt x="45" y="39"/>
                      </a:cubicBezTo>
                      <a:cubicBezTo>
                        <a:pt x="45" y="38"/>
                        <a:pt x="44" y="38"/>
                        <a:pt x="44" y="37"/>
                      </a:cubicBezTo>
                      <a:cubicBezTo>
                        <a:pt x="43" y="37"/>
                        <a:pt x="43" y="36"/>
                        <a:pt x="42" y="36"/>
                      </a:cubicBezTo>
                      <a:cubicBezTo>
                        <a:pt x="42" y="35"/>
                        <a:pt x="41" y="34"/>
                        <a:pt x="41" y="34"/>
                      </a:cubicBezTo>
                      <a:cubicBezTo>
                        <a:pt x="40" y="34"/>
                        <a:pt x="40" y="34"/>
                        <a:pt x="39" y="35"/>
                      </a:cubicBezTo>
                      <a:cubicBezTo>
                        <a:pt x="39" y="36"/>
                        <a:pt x="39" y="37"/>
                        <a:pt x="39" y="36"/>
                      </a:cubicBezTo>
                      <a:cubicBezTo>
                        <a:pt x="37" y="35"/>
                        <a:pt x="37" y="35"/>
                        <a:pt x="37" y="35"/>
                      </a:cubicBezTo>
                      <a:cubicBezTo>
                        <a:pt x="37" y="35"/>
                        <a:pt x="37" y="34"/>
                        <a:pt x="37" y="34"/>
                      </a:cubicBezTo>
                      <a:cubicBezTo>
                        <a:pt x="37" y="33"/>
                        <a:pt x="37" y="34"/>
                        <a:pt x="37" y="33"/>
                      </a:cubicBezTo>
                      <a:cubicBezTo>
                        <a:pt x="37" y="33"/>
                        <a:pt x="36" y="33"/>
                        <a:pt x="36" y="33"/>
                      </a:cubicBezTo>
                      <a:cubicBezTo>
                        <a:pt x="36" y="33"/>
                        <a:pt x="35" y="33"/>
                        <a:pt x="35" y="33"/>
                      </a:cubicBezTo>
                      <a:cubicBezTo>
                        <a:pt x="35" y="33"/>
                        <a:pt x="35" y="33"/>
                        <a:pt x="34" y="33"/>
                      </a:cubicBezTo>
                      <a:cubicBezTo>
                        <a:pt x="34" y="33"/>
                        <a:pt x="34" y="32"/>
                        <a:pt x="33" y="3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364">
                  <a:extLst>
                    <a:ext uri="{FF2B5EF4-FFF2-40B4-BE49-F238E27FC236}">
                      <a16:creationId xmlns:a16="http://schemas.microsoft.com/office/drawing/2014/main" id="{A37B53B2-9EA5-4D20-AEA3-41B83838E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4864" y="1238251"/>
                  <a:ext cx="11113" cy="11113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3 h 3"/>
                    <a:gd name="T4" fmla="*/ 2 w 3"/>
                    <a:gd name="T5" fmla="*/ 2 h 3"/>
                    <a:gd name="T6" fmla="*/ 1 w 3"/>
                    <a:gd name="T7" fmla="*/ 1 h 3"/>
                    <a:gd name="T8" fmla="*/ 0 w 3"/>
                    <a:gd name="T9" fmla="*/ 1 h 3"/>
                    <a:gd name="T10" fmla="*/ 1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  <a:gd name="T16" fmla="*/ 2 w 3"/>
                    <a:gd name="T17" fmla="*/ 1 h 3"/>
                    <a:gd name="T18" fmla="*/ 3 w 3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2"/>
                        <a:pt x="3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365">
                  <a:extLst>
                    <a:ext uri="{FF2B5EF4-FFF2-40B4-BE49-F238E27FC236}">
                      <a16:creationId xmlns:a16="http://schemas.microsoft.com/office/drawing/2014/main" id="{5DF62046-63A3-4E95-B9C1-5A4F99D3B8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3752" y="1238251"/>
                  <a:ext cx="7938" cy="11113"/>
                </a:xfrm>
                <a:custGeom>
                  <a:avLst/>
                  <a:gdLst>
                    <a:gd name="T0" fmla="*/ 0 w 2"/>
                    <a:gd name="T1" fmla="*/ 2 h 3"/>
                    <a:gd name="T2" fmla="*/ 0 w 2"/>
                    <a:gd name="T3" fmla="*/ 2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1 w 2"/>
                    <a:gd name="T11" fmla="*/ 0 h 3"/>
                    <a:gd name="T12" fmla="*/ 2 w 2"/>
                    <a:gd name="T13" fmla="*/ 1 h 3"/>
                    <a:gd name="T14" fmla="*/ 1 w 2"/>
                    <a:gd name="T15" fmla="*/ 1 h 3"/>
                    <a:gd name="T16" fmla="*/ 1 w 2"/>
                    <a:gd name="T17" fmla="*/ 0 h 3"/>
                    <a:gd name="T18" fmla="*/ 1 w 2"/>
                    <a:gd name="T19" fmla="*/ 1 h 3"/>
                    <a:gd name="T20" fmla="*/ 0 w 2"/>
                    <a:gd name="T21" fmla="*/ 1 h 3"/>
                    <a:gd name="T22" fmla="*/ 1 w 2"/>
                    <a:gd name="T23" fmla="*/ 1 h 3"/>
                    <a:gd name="T24" fmla="*/ 0 w 2"/>
                    <a:gd name="T25" fmla="*/ 1 h 3"/>
                    <a:gd name="T26" fmla="*/ 0 w 2"/>
                    <a:gd name="T2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366">
                  <a:extLst>
                    <a:ext uri="{FF2B5EF4-FFF2-40B4-BE49-F238E27FC236}">
                      <a16:creationId xmlns:a16="http://schemas.microsoft.com/office/drawing/2014/main" id="{907D47CD-D19C-41F5-AEA7-37C5DCD62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3752" y="1241426"/>
                  <a:ext cx="7938" cy="3175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1 h 1"/>
                    <a:gd name="T4" fmla="*/ 1 w 2"/>
                    <a:gd name="T5" fmla="*/ 0 h 1"/>
                    <a:gd name="T6" fmla="*/ 1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367">
                  <a:extLst>
                    <a:ext uri="{FF2B5EF4-FFF2-40B4-BE49-F238E27FC236}">
                      <a16:creationId xmlns:a16="http://schemas.microsoft.com/office/drawing/2014/main" id="{4B247B2F-DD66-4975-ABEE-37C426AF30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989" y="1244601"/>
                  <a:ext cx="9525" cy="19050"/>
                </a:xfrm>
                <a:custGeom>
                  <a:avLst/>
                  <a:gdLst>
                    <a:gd name="T0" fmla="*/ 0 w 3"/>
                    <a:gd name="T1" fmla="*/ 1 h 5"/>
                    <a:gd name="T2" fmla="*/ 0 w 3"/>
                    <a:gd name="T3" fmla="*/ 2 h 5"/>
                    <a:gd name="T4" fmla="*/ 0 w 3"/>
                    <a:gd name="T5" fmla="*/ 2 h 5"/>
                    <a:gd name="T6" fmla="*/ 1 w 3"/>
                    <a:gd name="T7" fmla="*/ 3 h 5"/>
                    <a:gd name="T8" fmla="*/ 1 w 3"/>
                    <a:gd name="T9" fmla="*/ 3 h 5"/>
                    <a:gd name="T10" fmla="*/ 0 w 3"/>
                    <a:gd name="T11" fmla="*/ 3 h 5"/>
                    <a:gd name="T12" fmla="*/ 1 w 3"/>
                    <a:gd name="T13" fmla="*/ 4 h 5"/>
                    <a:gd name="T14" fmla="*/ 2 w 3"/>
                    <a:gd name="T15" fmla="*/ 4 h 5"/>
                    <a:gd name="T16" fmla="*/ 1 w 3"/>
                    <a:gd name="T17" fmla="*/ 4 h 5"/>
                    <a:gd name="T18" fmla="*/ 1 w 3"/>
                    <a:gd name="T19" fmla="*/ 3 h 5"/>
                    <a:gd name="T20" fmla="*/ 2 w 3"/>
                    <a:gd name="T21" fmla="*/ 4 h 5"/>
                    <a:gd name="T22" fmla="*/ 3 w 3"/>
                    <a:gd name="T23" fmla="*/ 4 h 5"/>
                    <a:gd name="T24" fmla="*/ 3 w 3"/>
                    <a:gd name="T25" fmla="*/ 4 h 5"/>
                    <a:gd name="T26" fmla="*/ 3 w 3"/>
                    <a:gd name="T27" fmla="*/ 3 h 5"/>
                    <a:gd name="T28" fmla="*/ 2 w 3"/>
                    <a:gd name="T29" fmla="*/ 3 h 5"/>
                    <a:gd name="T30" fmla="*/ 3 w 3"/>
                    <a:gd name="T31" fmla="*/ 2 h 5"/>
                    <a:gd name="T32" fmla="*/ 2 w 3"/>
                    <a:gd name="T33" fmla="*/ 2 h 5"/>
                    <a:gd name="T34" fmla="*/ 2 w 3"/>
                    <a:gd name="T35" fmla="*/ 2 h 5"/>
                    <a:gd name="T36" fmla="*/ 2 w 3"/>
                    <a:gd name="T37" fmla="*/ 2 h 5"/>
                    <a:gd name="T38" fmla="*/ 1 w 3"/>
                    <a:gd name="T39" fmla="*/ 2 h 5"/>
                    <a:gd name="T40" fmla="*/ 1 w 3"/>
                    <a:gd name="T41" fmla="*/ 1 h 5"/>
                    <a:gd name="T42" fmla="*/ 1 w 3"/>
                    <a:gd name="T43" fmla="*/ 1 h 5"/>
                    <a:gd name="T44" fmla="*/ 0 w 3"/>
                    <a:gd name="T45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" h="5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4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4"/>
                      </a:cubicBezTo>
                      <a:cubicBezTo>
                        <a:pt x="2" y="4"/>
                        <a:pt x="2" y="5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368">
                  <a:extLst>
                    <a:ext uri="{FF2B5EF4-FFF2-40B4-BE49-F238E27FC236}">
                      <a16:creationId xmlns:a16="http://schemas.microsoft.com/office/drawing/2014/main" id="{6AF83F2D-1554-49CD-9C35-FE3F195519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989" y="1241426"/>
                  <a:ext cx="6350" cy="7938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1 h 2"/>
                    <a:gd name="T4" fmla="*/ 2 w 2"/>
                    <a:gd name="T5" fmla="*/ 1 h 2"/>
                    <a:gd name="T6" fmla="*/ 2 w 2"/>
                    <a:gd name="T7" fmla="*/ 2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1"/>
                        <a:pt x="0" y="1"/>
                        <a:pt x="1" y="1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369">
                  <a:extLst>
                    <a:ext uri="{FF2B5EF4-FFF2-40B4-BE49-F238E27FC236}">
                      <a16:creationId xmlns:a16="http://schemas.microsoft.com/office/drawing/2014/main" id="{702CF42F-D161-4008-9B08-95633EB6AD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9464" y="1249363"/>
                  <a:ext cx="4763" cy="9525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2 h 3"/>
                    <a:gd name="T4" fmla="*/ 0 w 1"/>
                    <a:gd name="T5" fmla="*/ 3 h 3"/>
                    <a:gd name="T6" fmla="*/ 1 w 1"/>
                    <a:gd name="T7" fmla="*/ 2 h 3"/>
                    <a:gd name="T8" fmla="*/ 1 w 1"/>
                    <a:gd name="T9" fmla="*/ 1 h 3"/>
                    <a:gd name="T10" fmla="*/ 0 w 1"/>
                    <a:gd name="T11" fmla="*/ 0 h 3"/>
                    <a:gd name="T12" fmla="*/ 0 w 1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370">
                  <a:extLst>
                    <a:ext uri="{FF2B5EF4-FFF2-40B4-BE49-F238E27FC236}">
                      <a16:creationId xmlns:a16="http://schemas.microsoft.com/office/drawing/2014/main" id="{0829AAFE-E8AD-420A-9CB3-A23D44DC2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1527" y="1255713"/>
                  <a:ext cx="0" cy="3175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371">
                  <a:extLst>
                    <a:ext uri="{FF2B5EF4-FFF2-40B4-BE49-F238E27FC236}">
                      <a16:creationId xmlns:a16="http://schemas.microsoft.com/office/drawing/2014/main" id="{7653D5EF-F076-4B2A-AF31-20E39E35E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039" y="1227138"/>
                  <a:ext cx="11113" cy="6350"/>
                </a:xfrm>
                <a:custGeom>
                  <a:avLst/>
                  <a:gdLst>
                    <a:gd name="T0" fmla="*/ 1 w 3"/>
                    <a:gd name="T1" fmla="*/ 1 h 2"/>
                    <a:gd name="T2" fmla="*/ 1 w 3"/>
                    <a:gd name="T3" fmla="*/ 2 h 2"/>
                    <a:gd name="T4" fmla="*/ 2 w 3"/>
                    <a:gd name="T5" fmla="*/ 2 h 2"/>
                    <a:gd name="T6" fmla="*/ 2 w 3"/>
                    <a:gd name="T7" fmla="*/ 2 h 2"/>
                    <a:gd name="T8" fmla="*/ 3 w 3"/>
                    <a:gd name="T9" fmla="*/ 2 h 2"/>
                    <a:gd name="T10" fmla="*/ 2 w 3"/>
                    <a:gd name="T11" fmla="*/ 1 h 2"/>
                    <a:gd name="T12" fmla="*/ 2 w 3"/>
                    <a:gd name="T13" fmla="*/ 0 h 2"/>
                    <a:gd name="T14" fmla="*/ 1 w 3"/>
                    <a:gd name="T15" fmla="*/ 1 h 2"/>
                    <a:gd name="T16" fmla="*/ 0 w 3"/>
                    <a:gd name="T17" fmla="*/ 1 h 2"/>
                    <a:gd name="T18" fmla="*/ 1 w 3"/>
                    <a:gd name="T1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372">
                  <a:extLst>
                    <a:ext uri="{FF2B5EF4-FFF2-40B4-BE49-F238E27FC236}">
                      <a16:creationId xmlns:a16="http://schemas.microsoft.com/office/drawing/2014/main" id="{C3BEE50F-5429-405A-ACC0-481FF284C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6927" y="1227138"/>
                  <a:ext cx="7938" cy="1111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3 h 3"/>
                    <a:gd name="T4" fmla="*/ 1 w 2"/>
                    <a:gd name="T5" fmla="*/ 3 h 3"/>
                    <a:gd name="T6" fmla="*/ 1 w 2"/>
                    <a:gd name="T7" fmla="*/ 3 h 3"/>
                    <a:gd name="T8" fmla="*/ 1 w 2"/>
                    <a:gd name="T9" fmla="*/ 2 h 3"/>
                    <a:gd name="T10" fmla="*/ 1 w 2"/>
                    <a:gd name="T11" fmla="*/ 2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1" y="2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373">
                  <a:extLst>
                    <a:ext uri="{FF2B5EF4-FFF2-40B4-BE49-F238E27FC236}">
                      <a16:creationId xmlns:a16="http://schemas.microsoft.com/office/drawing/2014/main" id="{AE5C9CE0-8609-4D3C-9F50-4DE4A2E1F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6464" y="1219201"/>
                  <a:ext cx="19050" cy="11113"/>
                </a:xfrm>
                <a:custGeom>
                  <a:avLst/>
                  <a:gdLst>
                    <a:gd name="T0" fmla="*/ 1 w 5"/>
                    <a:gd name="T1" fmla="*/ 2 h 3"/>
                    <a:gd name="T2" fmla="*/ 0 w 5"/>
                    <a:gd name="T3" fmla="*/ 2 h 3"/>
                    <a:gd name="T4" fmla="*/ 1 w 5"/>
                    <a:gd name="T5" fmla="*/ 2 h 3"/>
                    <a:gd name="T6" fmla="*/ 1 w 5"/>
                    <a:gd name="T7" fmla="*/ 2 h 3"/>
                    <a:gd name="T8" fmla="*/ 0 w 5"/>
                    <a:gd name="T9" fmla="*/ 1 h 3"/>
                    <a:gd name="T10" fmla="*/ 0 w 5"/>
                    <a:gd name="T11" fmla="*/ 1 h 3"/>
                    <a:gd name="T12" fmla="*/ 1 w 5"/>
                    <a:gd name="T13" fmla="*/ 1 h 3"/>
                    <a:gd name="T14" fmla="*/ 2 w 5"/>
                    <a:gd name="T15" fmla="*/ 1 h 3"/>
                    <a:gd name="T16" fmla="*/ 2 w 5"/>
                    <a:gd name="T17" fmla="*/ 1 h 3"/>
                    <a:gd name="T18" fmla="*/ 2 w 5"/>
                    <a:gd name="T19" fmla="*/ 1 h 3"/>
                    <a:gd name="T20" fmla="*/ 2 w 5"/>
                    <a:gd name="T21" fmla="*/ 0 h 3"/>
                    <a:gd name="T22" fmla="*/ 3 w 5"/>
                    <a:gd name="T23" fmla="*/ 0 h 3"/>
                    <a:gd name="T24" fmla="*/ 3 w 5"/>
                    <a:gd name="T25" fmla="*/ 0 h 3"/>
                    <a:gd name="T26" fmla="*/ 4 w 5"/>
                    <a:gd name="T27" fmla="*/ 0 h 3"/>
                    <a:gd name="T28" fmla="*/ 4 w 5"/>
                    <a:gd name="T29" fmla="*/ 1 h 3"/>
                    <a:gd name="T30" fmla="*/ 5 w 5"/>
                    <a:gd name="T31" fmla="*/ 1 h 3"/>
                    <a:gd name="T32" fmla="*/ 4 w 5"/>
                    <a:gd name="T33" fmla="*/ 1 h 3"/>
                    <a:gd name="T34" fmla="*/ 4 w 5"/>
                    <a:gd name="T35" fmla="*/ 2 h 3"/>
                    <a:gd name="T36" fmla="*/ 4 w 5"/>
                    <a:gd name="T37" fmla="*/ 2 h 3"/>
                    <a:gd name="T38" fmla="*/ 3 w 5"/>
                    <a:gd name="T39" fmla="*/ 2 h 3"/>
                    <a:gd name="T40" fmla="*/ 3 w 5"/>
                    <a:gd name="T41" fmla="*/ 2 h 3"/>
                    <a:gd name="T42" fmla="*/ 2 w 5"/>
                    <a:gd name="T43" fmla="*/ 3 h 3"/>
                    <a:gd name="T44" fmla="*/ 2 w 5"/>
                    <a:gd name="T45" fmla="*/ 2 h 3"/>
                    <a:gd name="T46" fmla="*/ 2 w 5"/>
                    <a:gd name="T47" fmla="*/ 3 h 3"/>
                    <a:gd name="T48" fmla="*/ 1 w 5"/>
                    <a:gd name="T49" fmla="*/ 3 h 3"/>
                    <a:gd name="T50" fmla="*/ 1 w 5"/>
                    <a:gd name="T51" fmla="*/ 2 h 3"/>
                    <a:gd name="T52" fmla="*/ 1 w 5"/>
                    <a:gd name="T5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2"/>
                        <a:pt x="1" y="3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374">
                  <a:extLst>
                    <a:ext uri="{FF2B5EF4-FFF2-40B4-BE49-F238E27FC236}">
                      <a16:creationId xmlns:a16="http://schemas.microsoft.com/office/drawing/2014/main" id="{405B9B54-EE81-4E43-BDCF-223A010A9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639" y="1230313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375">
                  <a:extLst>
                    <a:ext uri="{FF2B5EF4-FFF2-40B4-BE49-F238E27FC236}">
                      <a16:creationId xmlns:a16="http://schemas.microsoft.com/office/drawing/2014/main" id="{B57619CC-6E9B-4306-AD9F-50386E362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577" y="1233488"/>
                  <a:ext cx="4763" cy="793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1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376">
                  <a:extLst>
                    <a:ext uri="{FF2B5EF4-FFF2-40B4-BE49-F238E27FC236}">
                      <a16:creationId xmlns:a16="http://schemas.microsoft.com/office/drawing/2014/main" id="{9D9D774D-7F31-4D93-89AF-E53E6D86C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5352" y="1216026"/>
                  <a:ext cx="7938" cy="3175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377">
                  <a:extLst>
                    <a:ext uri="{FF2B5EF4-FFF2-40B4-BE49-F238E27FC236}">
                      <a16:creationId xmlns:a16="http://schemas.microsoft.com/office/drawing/2014/main" id="{924502A2-23AF-4AEE-BCB4-F2B88C02F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264" y="1227138"/>
                  <a:ext cx="7938" cy="6350"/>
                </a:xfrm>
                <a:custGeom>
                  <a:avLst/>
                  <a:gdLst>
                    <a:gd name="T0" fmla="*/ 1 w 2"/>
                    <a:gd name="T1" fmla="*/ 1 h 2"/>
                    <a:gd name="T2" fmla="*/ 0 w 2"/>
                    <a:gd name="T3" fmla="*/ 1 h 2"/>
                    <a:gd name="T4" fmla="*/ 0 w 2"/>
                    <a:gd name="T5" fmla="*/ 1 h 2"/>
                    <a:gd name="T6" fmla="*/ 0 w 2"/>
                    <a:gd name="T7" fmla="*/ 1 h 2"/>
                    <a:gd name="T8" fmla="*/ 1 w 2"/>
                    <a:gd name="T9" fmla="*/ 2 h 2"/>
                    <a:gd name="T10" fmla="*/ 1 w 2"/>
                    <a:gd name="T11" fmla="*/ 1 h 2"/>
                    <a:gd name="T12" fmla="*/ 1 w 2"/>
                    <a:gd name="T13" fmla="*/ 1 h 2"/>
                    <a:gd name="T14" fmla="*/ 1 w 2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378">
                  <a:extLst>
                    <a:ext uri="{FF2B5EF4-FFF2-40B4-BE49-F238E27FC236}">
                      <a16:creationId xmlns:a16="http://schemas.microsoft.com/office/drawing/2014/main" id="{13C486ED-16E7-4EA5-A8AC-C86C74A3C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8377" y="1230313"/>
                  <a:ext cx="11113" cy="3175"/>
                </a:xfrm>
                <a:custGeom>
                  <a:avLst/>
                  <a:gdLst>
                    <a:gd name="T0" fmla="*/ 3 w 3"/>
                    <a:gd name="T1" fmla="*/ 0 h 1"/>
                    <a:gd name="T2" fmla="*/ 2 w 3"/>
                    <a:gd name="T3" fmla="*/ 0 h 1"/>
                    <a:gd name="T4" fmla="*/ 1 w 3"/>
                    <a:gd name="T5" fmla="*/ 0 h 1"/>
                    <a:gd name="T6" fmla="*/ 1 w 3"/>
                    <a:gd name="T7" fmla="*/ 0 h 1"/>
                    <a:gd name="T8" fmla="*/ 1 w 3"/>
                    <a:gd name="T9" fmla="*/ 0 h 1"/>
                    <a:gd name="T10" fmla="*/ 2 w 3"/>
                    <a:gd name="T11" fmla="*/ 1 h 1"/>
                    <a:gd name="T12" fmla="*/ 2 w 3"/>
                    <a:gd name="T13" fmla="*/ 1 h 1"/>
                    <a:gd name="T14" fmla="*/ 3 w 3"/>
                    <a:gd name="T15" fmla="*/ 0 h 1"/>
                    <a:gd name="T16" fmla="*/ 3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379">
                  <a:extLst>
                    <a:ext uri="{FF2B5EF4-FFF2-40B4-BE49-F238E27FC236}">
                      <a16:creationId xmlns:a16="http://schemas.microsoft.com/office/drawing/2014/main" id="{DC28CCC0-D753-407E-9E74-DF37DA062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1552" y="1230313"/>
                  <a:ext cx="7938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2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380">
                  <a:extLst>
                    <a:ext uri="{FF2B5EF4-FFF2-40B4-BE49-F238E27FC236}">
                      <a16:creationId xmlns:a16="http://schemas.microsoft.com/office/drawing/2014/main" id="{A93153C2-3485-4506-9382-A4AC924CB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4727" y="1233488"/>
                  <a:ext cx="3175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381">
                  <a:extLst>
                    <a:ext uri="{FF2B5EF4-FFF2-40B4-BE49-F238E27FC236}">
                      <a16:creationId xmlns:a16="http://schemas.microsoft.com/office/drawing/2014/main" id="{9D40DBD8-F639-4B5C-9DF0-FD957CA16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9489" y="1233488"/>
                  <a:ext cx="4763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382">
                  <a:extLst>
                    <a:ext uri="{FF2B5EF4-FFF2-40B4-BE49-F238E27FC236}">
                      <a16:creationId xmlns:a16="http://schemas.microsoft.com/office/drawing/2014/main" id="{967E1E2F-6048-4075-8AAB-78DD13FC3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602" y="1230313"/>
                  <a:ext cx="11113" cy="7938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2 h 2"/>
                    <a:gd name="T4" fmla="*/ 2 w 3"/>
                    <a:gd name="T5" fmla="*/ 2 h 2"/>
                    <a:gd name="T6" fmla="*/ 1 w 3"/>
                    <a:gd name="T7" fmla="*/ 2 h 2"/>
                    <a:gd name="T8" fmla="*/ 1 w 3"/>
                    <a:gd name="T9" fmla="*/ 2 h 2"/>
                    <a:gd name="T10" fmla="*/ 1 w 3"/>
                    <a:gd name="T11" fmla="*/ 2 h 2"/>
                    <a:gd name="T12" fmla="*/ 1 w 3"/>
                    <a:gd name="T13" fmla="*/ 2 h 2"/>
                    <a:gd name="T14" fmla="*/ 1 w 3"/>
                    <a:gd name="T15" fmla="*/ 2 h 2"/>
                    <a:gd name="T16" fmla="*/ 2 w 3"/>
                    <a:gd name="T17" fmla="*/ 2 h 2"/>
                    <a:gd name="T18" fmla="*/ 2 w 3"/>
                    <a:gd name="T19" fmla="*/ 1 h 2"/>
                    <a:gd name="T20" fmla="*/ 2 w 3"/>
                    <a:gd name="T21" fmla="*/ 1 h 2"/>
                    <a:gd name="T22" fmla="*/ 2 w 3"/>
                    <a:gd name="T23" fmla="*/ 1 h 2"/>
                    <a:gd name="T24" fmla="*/ 3 w 3"/>
                    <a:gd name="T25" fmla="*/ 1 h 2"/>
                    <a:gd name="T26" fmla="*/ 3 w 3"/>
                    <a:gd name="T27" fmla="*/ 1 h 2"/>
                    <a:gd name="T28" fmla="*/ 3 w 3"/>
                    <a:gd name="T2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2" y="1"/>
                      </a:cubicBezTo>
                      <a:cubicBezTo>
                        <a:pt x="2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383">
                  <a:extLst>
                    <a:ext uri="{FF2B5EF4-FFF2-40B4-BE49-F238E27FC236}">
                      <a16:creationId xmlns:a16="http://schemas.microsoft.com/office/drawing/2014/main" id="{82A72FC3-7931-4FC0-AD9D-B6FE6483C7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0127" y="1233488"/>
                  <a:ext cx="14288" cy="4763"/>
                </a:xfrm>
                <a:custGeom>
                  <a:avLst/>
                  <a:gdLst>
                    <a:gd name="T0" fmla="*/ 3 w 4"/>
                    <a:gd name="T1" fmla="*/ 0 h 1"/>
                    <a:gd name="T2" fmla="*/ 3 w 4"/>
                    <a:gd name="T3" fmla="*/ 1 h 1"/>
                    <a:gd name="T4" fmla="*/ 2 w 4"/>
                    <a:gd name="T5" fmla="*/ 1 h 1"/>
                    <a:gd name="T6" fmla="*/ 1 w 4"/>
                    <a:gd name="T7" fmla="*/ 1 h 1"/>
                    <a:gd name="T8" fmla="*/ 1 w 4"/>
                    <a:gd name="T9" fmla="*/ 1 h 1"/>
                    <a:gd name="T10" fmla="*/ 2 w 4"/>
                    <a:gd name="T11" fmla="*/ 1 h 1"/>
                    <a:gd name="T12" fmla="*/ 3 w 4"/>
                    <a:gd name="T13" fmla="*/ 0 h 1"/>
                    <a:gd name="T14" fmla="*/ 3 w 4"/>
                    <a:gd name="T15" fmla="*/ 0 h 1"/>
                    <a:gd name="T16" fmla="*/ 3 w 4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">
                      <a:moveTo>
                        <a:pt x="3" y="0"/>
                      </a:move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84">
                  <a:extLst>
                    <a:ext uri="{FF2B5EF4-FFF2-40B4-BE49-F238E27FC236}">
                      <a16:creationId xmlns:a16="http://schemas.microsoft.com/office/drawing/2014/main" id="{F25E30BC-2577-484D-8CBC-2D66B2864E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4889" y="1238251"/>
                  <a:ext cx="4763" cy="3175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85">
                  <a:extLst>
                    <a:ext uri="{FF2B5EF4-FFF2-40B4-BE49-F238E27FC236}">
                      <a16:creationId xmlns:a16="http://schemas.microsoft.com/office/drawing/2014/main" id="{395C8059-8120-4D30-9BD3-75E92EFBB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1239" y="1238251"/>
                  <a:ext cx="3175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86">
                  <a:extLst>
                    <a:ext uri="{FF2B5EF4-FFF2-40B4-BE49-F238E27FC236}">
                      <a16:creationId xmlns:a16="http://schemas.microsoft.com/office/drawing/2014/main" id="{F17E55DF-AA64-4CB7-B179-1D49A7AFD0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352" y="1233488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387">
                  <a:extLst>
                    <a:ext uri="{FF2B5EF4-FFF2-40B4-BE49-F238E27FC236}">
                      <a16:creationId xmlns:a16="http://schemas.microsoft.com/office/drawing/2014/main" id="{A2129E2C-7B6F-4FB3-A70A-A085D994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00289" y="1233488"/>
                  <a:ext cx="7938" cy="476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0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2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388">
                  <a:extLst>
                    <a:ext uri="{FF2B5EF4-FFF2-40B4-BE49-F238E27FC236}">
                      <a16:creationId xmlns:a16="http://schemas.microsoft.com/office/drawing/2014/main" id="{D12D3617-BE7D-4639-ACF4-FD4AC2B33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06639" y="1227138"/>
                  <a:ext cx="11113" cy="3175"/>
                </a:xfrm>
                <a:custGeom>
                  <a:avLst/>
                  <a:gdLst>
                    <a:gd name="T0" fmla="*/ 0 w 3"/>
                    <a:gd name="T1" fmla="*/ 1 h 1"/>
                    <a:gd name="T2" fmla="*/ 1 w 3"/>
                    <a:gd name="T3" fmla="*/ 1 h 1"/>
                    <a:gd name="T4" fmla="*/ 1 w 3"/>
                    <a:gd name="T5" fmla="*/ 1 h 1"/>
                    <a:gd name="T6" fmla="*/ 2 w 3"/>
                    <a:gd name="T7" fmla="*/ 1 h 1"/>
                    <a:gd name="T8" fmla="*/ 2 w 3"/>
                    <a:gd name="T9" fmla="*/ 1 h 1"/>
                    <a:gd name="T10" fmla="*/ 3 w 3"/>
                    <a:gd name="T11" fmla="*/ 1 h 1"/>
                    <a:gd name="T12" fmla="*/ 2 w 3"/>
                    <a:gd name="T13" fmla="*/ 1 h 1"/>
                    <a:gd name="T14" fmla="*/ 2 w 3"/>
                    <a:gd name="T15" fmla="*/ 1 h 1"/>
                    <a:gd name="T16" fmla="*/ 1 w 3"/>
                    <a:gd name="T17" fmla="*/ 1 h 1"/>
                    <a:gd name="T18" fmla="*/ 1 w 3"/>
                    <a:gd name="T19" fmla="*/ 0 h 1"/>
                    <a:gd name="T20" fmla="*/ 0 w 3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389">
                  <a:extLst>
                    <a:ext uri="{FF2B5EF4-FFF2-40B4-BE49-F238E27FC236}">
                      <a16:creationId xmlns:a16="http://schemas.microsoft.com/office/drawing/2014/main" id="{49BA8C85-F67E-4B05-8B3F-994565D051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11402" y="1223963"/>
                  <a:ext cx="4763" cy="3175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390">
                  <a:extLst>
                    <a:ext uri="{FF2B5EF4-FFF2-40B4-BE49-F238E27FC236}">
                      <a16:creationId xmlns:a16="http://schemas.microsoft.com/office/drawing/2014/main" id="{00D07C11-D07F-4A51-8B8C-ABFE38F5E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17752" y="1223963"/>
                  <a:ext cx="3175" cy="3175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391">
                  <a:extLst>
                    <a:ext uri="{FF2B5EF4-FFF2-40B4-BE49-F238E27FC236}">
                      <a16:creationId xmlns:a16="http://schemas.microsoft.com/office/drawing/2014/main" id="{3AA90F39-4983-4DA5-88C0-023B66FF7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17752" y="1223963"/>
                  <a:ext cx="3175" cy="0"/>
                </a:xfrm>
                <a:custGeom>
                  <a:avLst/>
                  <a:gdLst>
                    <a:gd name="T0" fmla="*/ 0 w 2"/>
                    <a:gd name="T1" fmla="*/ 0 w 2"/>
                    <a:gd name="T2" fmla="*/ 0 w 2"/>
                    <a:gd name="T3" fmla="*/ 2 w 2"/>
                    <a:gd name="T4" fmla="*/ 0 w 2"/>
                    <a:gd name="T5" fmla="*/ 0 w 2"/>
                    <a:gd name="T6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392">
                  <a:extLst>
                    <a:ext uri="{FF2B5EF4-FFF2-40B4-BE49-F238E27FC236}">
                      <a16:creationId xmlns:a16="http://schemas.microsoft.com/office/drawing/2014/main" id="{4BE02946-1710-4A78-930F-C14FBBE36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25689" y="1219201"/>
                  <a:ext cx="7938" cy="476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  <a:gd name="T8" fmla="*/ 1 w 2"/>
                    <a:gd name="T9" fmla="*/ 1 h 1"/>
                    <a:gd name="T10" fmla="*/ 2 w 2"/>
                    <a:gd name="T11" fmla="*/ 1 h 1"/>
                    <a:gd name="T12" fmla="*/ 1 w 2"/>
                    <a:gd name="T13" fmla="*/ 1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393">
                  <a:extLst>
                    <a:ext uri="{FF2B5EF4-FFF2-40B4-BE49-F238E27FC236}">
                      <a16:creationId xmlns:a16="http://schemas.microsoft.com/office/drawing/2014/main" id="{310D9F9D-9E30-47A0-828C-1003A1E86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2039" y="1208088"/>
                  <a:ext cx="3175" cy="476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394">
                  <a:extLst>
                    <a:ext uri="{FF2B5EF4-FFF2-40B4-BE49-F238E27FC236}">
                      <a16:creationId xmlns:a16="http://schemas.microsoft.com/office/drawing/2014/main" id="{93976055-8866-43C5-A77B-15FF2303FC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977" y="1208088"/>
                  <a:ext cx="3175" cy="7938"/>
                </a:xfrm>
                <a:custGeom>
                  <a:avLst/>
                  <a:gdLst>
                    <a:gd name="T0" fmla="*/ 0 w 2"/>
                    <a:gd name="T1" fmla="*/ 0 h 5"/>
                    <a:gd name="T2" fmla="*/ 2 w 2"/>
                    <a:gd name="T3" fmla="*/ 5 h 5"/>
                    <a:gd name="T4" fmla="*/ 2 w 2"/>
                    <a:gd name="T5" fmla="*/ 5 h 5"/>
                    <a:gd name="T6" fmla="*/ 0 w 2"/>
                    <a:gd name="T7" fmla="*/ 0 h 5"/>
                    <a:gd name="T8" fmla="*/ 0 w 2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2" y="5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395">
                  <a:extLst>
                    <a:ext uri="{FF2B5EF4-FFF2-40B4-BE49-F238E27FC236}">
                      <a16:creationId xmlns:a16="http://schemas.microsoft.com/office/drawing/2014/main" id="{15F7D40D-BE3C-4615-BAE5-D28E3A093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7914" y="1201738"/>
                  <a:ext cx="7938" cy="3175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2 w 2"/>
                    <a:gd name="T9" fmla="*/ 0 h 1"/>
                    <a:gd name="T10" fmla="*/ 0 w 2"/>
                    <a:gd name="T11" fmla="*/ 0 h 1"/>
                    <a:gd name="T12" fmla="*/ 1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396">
                  <a:extLst>
                    <a:ext uri="{FF2B5EF4-FFF2-40B4-BE49-F238E27FC236}">
                      <a16:creationId xmlns:a16="http://schemas.microsoft.com/office/drawing/2014/main" id="{28652A45-C239-4C14-8100-35291F88FB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57389" y="1212851"/>
                  <a:ext cx="31750" cy="36513"/>
                </a:xfrm>
                <a:custGeom>
                  <a:avLst/>
                  <a:gdLst>
                    <a:gd name="T0" fmla="*/ 1 w 9"/>
                    <a:gd name="T1" fmla="*/ 1 h 10"/>
                    <a:gd name="T2" fmla="*/ 1 w 9"/>
                    <a:gd name="T3" fmla="*/ 1 h 10"/>
                    <a:gd name="T4" fmla="*/ 1 w 9"/>
                    <a:gd name="T5" fmla="*/ 2 h 10"/>
                    <a:gd name="T6" fmla="*/ 1 w 9"/>
                    <a:gd name="T7" fmla="*/ 3 h 10"/>
                    <a:gd name="T8" fmla="*/ 0 w 9"/>
                    <a:gd name="T9" fmla="*/ 3 h 10"/>
                    <a:gd name="T10" fmla="*/ 0 w 9"/>
                    <a:gd name="T11" fmla="*/ 5 h 10"/>
                    <a:gd name="T12" fmla="*/ 1 w 9"/>
                    <a:gd name="T13" fmla="*/ 5 h 10"/>
                    <a:gd name="T14" fmla="*/ 1 w 9"/>
                    <a:gd name="T15" fmla="*/ 6 h 10"/>
                    <a:gd name="T16" fmla="*/ 1 w 9"/>
                    <a:gd name="T17" fmla="*/ 7 h 10"/>
                    <a:gd name="T18" fmla="*/ 1 w 9"/>
                    <a:gd name="T19" fmla="*/ 9 h 10"/>
                    <a:gd name="T20" fmla="*/ 2 w 9"/>
                    <a:gd name="T21" fmla="*/ 10 h 10"/>
                    <a:gd name="T22" fmla="*/ 3 w 9"/>
                    <a:gd name="T23" fmla="*/ 10 h 10"/>
                    <a:gd name="T24" fmla="*/ 5 w 9"/>
                    <a:gd name="T25" fmla="*/ 8 h 10"/>
                    <a:gd name="T26" fmla="*/ 7 w 9"/>
                    <a:gd name="T27" fmla="*/ 7 h 10"/>
                    <a:gd name="T28" fmla="*/ 9 w 9"/>
                    <a:gd name="T29" fmla="*/ 6 h 10"/>
                    <a:gd name="T30" fmla="*/ 8 w 9"/>
                    <a:gd name="T31" fmla="*/ 6 h 10"/>
                    <a:gd name="T32" fmla="*/ 7 w 9"/>
                    <a:gd name="T33" fmla="*/ 4 h 10"/>
                    <a:gd name="T34" fmla="*/ 7 w 9"/>
                    <a:gd name="T35" fmla="*/ 3 h 10"/>
                    <a:gd name="T36" fmla="*/ 6 w 9"/>
                    <a:gd name="T37" fmla="*/ 2 h 10"/>
                    <a:gd name="T38" fmla="*/ 5 w 9"/>
                    <a:gd name="T39" fmla="*/ 1 h 10"/>
                    <a:gd name="T40" fmla="*/ 4 w 9"/>
                    <a:gd name="T41" fmla="*/ 1 h 10"/>
                    <a:gd name="T42" fmla="*/ 3 w 9"/>
                    <a:gd name="T43" fmla="*/ 1 h 10"/>
                    <a:gd name="T44" fmla="*/ 3 w 9"/>
                    <a:gd name="T45" fmla="*/ 0 h 10"/>
                    <a:gd name="T46" fmla="*/ 1 w 9"/>
                    <a:gd name="T4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" h="10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7"/>
                        <a:pt x="1" y="7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3" y="9"/>
                        <a:pt x="5" y="8"/>
                        <a:pt x="5" y="8"/>
                      </a:cubicBezTo>
                      <a:cubicBezTo>
                        <a:pt x="6" y="8"/>
                        <a:pt x="7" y="7"/>
                        <a:pt x="7" y="7"/>
                      </a:cubicBezTo>
                      <a:cubicBezTo>
                        <a:pt x="8" y="7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8" y="6"/>
                        <a:pt x="8" y="4"/>
                        <a:pt x="7" y="4"/>
                      </a:cubicBezTo>
                      <a:cubicBezTo>
                        <a:pt x="7" y="4"/>
                        <a:pt x="7" y="4"/>
                        <a:pt x="7" y="3"/>
                      </a:cubicBezTo>
                      <a:cubicBezTo>
                        <a:pt x="7" y="3"/>
                        <a:pt x="6" y="3"/>
                        <a:pt x="6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397">
                  <a:extLst>
                    <a:ext uri="{FF2B5EF4-FFF2-40B4-BE49-F238E27FC236}">
                      <a16:creationId xmlns:a16="http://schemas.microsoft.com/office/drawing/2014/main" id="{7F7B7DCE-57F6-4101-95B0-161E902D47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76439" y="1190626"/>
                  <a:ext cx="19050" cy="14288"/>
                </a:xfrm>
                <a:custGeom>
                  <a:avLst/>
                  <a:gdLst>
                    <a:gd name="T0" fmla="*/ 2 w 5"/>
                    <a:gd name="T1" fmla="*/ 2 h 4"/>
                    <a:gd name="T2" fmla="*/ 3 w 5"/>
                    <a:gd name="T3" fmla="*/ 3 h 4"/>
                    <a:gd name="T4" fmla="*/ 4 w 5"/>
                    <a:gd name="T5" fmla="*/ 3 h 4"/>
                    <a:gd name="T6" fmla="*/ 5 w 5"/>
                    <a:gd name="T7" fmla="*/ 3 h 4"/>
                    <a:gd name="T8" fmla="*/ 5 w 5"/>
                    <a:gd name="T9" fmla="*/ 2 h 4"/>
                    <a:gd name="T10" fmla="*/ 4 w 5"/>
                    <a:gd name="T11" fmla="*/ 1 h 4"/>
                    <a:gd name="T12" fmla="*/ 3 w 5"/>
                    <a:gd name="T13" fmla="*/ 1 h 4"/>
                    <a:gd name="T14" fmla="*/ 2 w 5"/>
                    <a:gd name="T15" fmla="*/ 1 h 4"/>
                    <a:gd name="T16" fmla="*/ 1 w 5"/>
                    <a:gd name="T17" fmla="*/ 0 h 4"/>
                    <a:gd name="T18" fmla="*/ 1 w 5"/>
                    <a:gd name="T19" fmla="*/ 2 h 4"/>
                    <a:gd name="T20" fmla="*/ 2 w 5"/>
                    <a:gd name="T21" fmla="*/ 2 h 4"/>
                    <a:gd name="T22" fmla="*/ 2 w 5"/>
                    <a:gd name="T2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4">
                      <a:moveTo>
                        <a:pt x="2" y="2"/>
                      </a:moveTo>
                      <a:cubicBezTo>
                        <a:pt x="2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398">
                  <a:extLst>
                    <a:ext uri="{FF2B5EF4-FFF2-40B4-BE49-F238E27FC236}">
                      <a16:creationId xmlns:a16="http://schemas.microsoft.com/office/drawing/2014/main" id="{D7EED952-0C15-42F0-9E1B-15DC074A6E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82789" y="1193801"/>
                  <a:ext cx="6350" cy="7938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  <a:gd name="T10" fmla="*/ 0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399">
                  <a:extLst>
                    <a:ext uri="{FF2B5EF4-FFF2-40B4-BE49-F238E27FC236}">
                      <a16:creationId xmlns:a16="http://schemas.microsoft.com/office/drawing/2014/main" id="{FD33C093-B7B9-4CE8-BAEC-5C52163E57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727" y="1187451"/>
                  <a:ext cx="19050" cy="3175"/>
                </a:xfrm>
                <a:custGeom>
                  <a:avLst/>
                  <a:gdLst>
                    <a:gd name="T0" fmla="*/ 0 w 5"/>
                    <a:gd name="T1" fmla="*/ 1 h 1"/>
                    <a:gd name="T2" fmla="*/ 1 w 5"/>
                    <a:gd name="T3" fmla="*/ 1 h 1"/>
                    <a:gd name="T4" fmla="*/ 2 w 5"/>
                    <a:gd name="T5" fmla="*/ 1 h 1"/>
                    <a:gd name="T6" fmla="*/ 3 w 5"/>
                    <a:gd name="T7" fmla="*/ 1 h 1"/>
                    <a:gd name="T8" fmla="*/ 4 w 5"/>
                    <a:gd name="T9" fmla="*/ 1 h 1"/>
                    <a:gd name="T10" fmla="*/ 4 w 5"/>
                    <a:gd name="T11" fmla="*/ 1 h 1"/>
                    <a:gd name="T12" fmla="*/ 4 w 5"/>
                    <a:gd name="T13" fmla="*/ 0 h 1"/>
                    <a:gd name="T14" fmla="*/ 3 w 5"/>
                    <a:gd name="T15" fmla="*/ 0 h 1"/>
                    <a:gd name="T16" fmla="*/ 2 w 5"/>
                    <a:gd name="T17" fmla="*/ 0 h 1"/>
                    <a:gd name="T18" fmla="*/ 1 w 5"/>
                    <a:gd name="T19" fmla="*/ 0 h 1"/>
                    <a:gd name="T20" fmla="*/ 1 w 5"/>
                    <a:gd name="T21" fmla="*/ 0 h 1"/>
                    <a:gd name="T22" fmla="*/ 0 w 5"/>
                    <a:gd name="T23" fmla="*/ 0 h 1"/>
                    <a:gd name="T24" fmla="*/ 0 w 5"/>
                    <a:gd name="T2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400">
                  <a:extLst>
                    <a:ext uri="{FF2B5EF4-FFF2-40B4-BE49-F238E27FC236}">
                      <a16:creationId xmlns:a16="http://schemas.microsoft.com/office/drawing/2014/main" id="{08F1F43B-891C-4694-B185-C99698E8A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6127" y="1173163"/>
                  <a:ext cx="19050" cy="14288"/>
                </a:xfrm>
                <a:custGeom>
                  <a:avLst/>
                  <a:gdLst>
                    <a:gd name="T0" fmla="*/ 4 w 5"/>
                    <a:gd name="T1" fmla="*/ 2 h 4"/>
                    <a:gd name="T2" fmla="*/ 4 w 5"/>
                    <a:gd name="T3" fmla="*/ 2 h 4"/>
                    <a:gd name="T4" fmla="*/ 5 w 5"/>
                    <a:gd name="T5" fmla="*/ 3 h 4"/>
                    <a:gd name="T6" fmla="*/ 4 w 5"/>
                    <a:gd name="T7" fmla="*/ 3 h 4"/>
                    <a:gd name="T8" fmla="*/ 3 w 5"/>
                    <a:gd name="T9" fmla="*/ 3 h 4"/>
                    <a:gd name="T10" fmla="*/ 3 w 5"/>
                    <a:gd name="T11" fmla="*/ 3 h 4"/>
                    <a:gd name="T12" fmla="*/ 2 w 5"/>
                    <a:gd name="T13" fmla="*/ 3 h 4"/>
                    <a:gd name="T14" fmla="*/ 2 w 5"/>
                    <a:gd name="T15" fmla="*/ 3 h 4"/>
                    <a:gd name="T16" fmla="*/ 1 w 5"/>
                    <a:gd name="T17" fmla="*/ 2 h 4"/>
                    <a:gd name="T18" fmla="*/ 1 w 5"/>
                    <a:gd name="T19" fmla="*/ 2 h 4"/>
                    <a:gd name="T20" fmla="*/ 1 w 5"/>
                    <a:gd name="T21" fmla="*/ 1 h 4"/>
                    <a:gd name="T22" fmla="*/ 1 w 5"/>
                    <a:gd name="T23" fmla="*/ 1 h 4"/>
                    <a:gd name="T24" fmla="*/ 2 w 5"/>
                    <a:gd name="T25" fmla="*/ 0 h 4"/>
                    <a:gd name="T26" fmla="*/ 3 w 5"/>
                    <a:gd name="T27" fmla="*/ 1 h 4"/>
                    <a:gd name="T28" fmla="*/ 3 w 5"/>
                    <a:gd name="T29" fmla="*/ 2 h 4"/>
                    <a:gd name="T30" fmla="*/ 4 w 5"/>
                    <a:gd name="T3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4">
                      <a:moveTo>
                        <a:pt x="4" y="2"/>
                      </a:move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4" y="3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401">
                  <a:extLst>
                    <a:ext uri="{FF2B5EF4-FFF2-40B4-BE49-F238E27FC236}">
                      <a16:creationId xmlns:a16="http://schemas.microsoft.com/office/drawing/2014/main" id="{AAB2C065-4577-49D1-A232-AA8927DA49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5814" y="1157288"/>
                  <a:ext cx="17463" cy="11113"/>
                </a:xfrm>
                <a:custGeom>
                  <a:avLst/>
                  <a:gdLst>
                    <a:gd name="T0" fmla="*/ 4 w 5"/>
                    <a:gd name="T1" fmla="*/ 2 h 3"/>
                    <a:gd name="T2" fmla="*/ 4 w 5"/>
                    <a:gd name="T3" fmla="*/ 3 h 3"/>
                    <a:gd name="T4" fmla="*/ 2 w 5"/>
                    <a:gd name="T5" fmla="*/ 3 h 3"/>
                    <a:gd name="T6" fmla="*/ 2 w 5"/>
                    <a:gd name="T7" fmla="*/ 2 h 3"/>
                    <a:gd name="T8" fmla="*/ 1 w 5"/>
                    <a:gd name="T9" fmla="*/ 2 h 3"/>
                    <a:gd name="T10" fmla="*/ 1 w 5"/>
                    <a:gd name="T11" fmla="*/ 1 h 3"/>
                    <a:gd name="T12" fmla="*/ 2 w 5"/>
                    <a:gd name="T13" fmla="*/ 1 h 3"/>
                    <a:gd name="T14" fmla="*/ 2 w 5"/>
                    <a:gd name="T15" fmla="*/ 0 h 3"/>
                    <a:gd name="T16" fmla="*/ 4 w 5"/>
                    <a:gd name="T17" fmla="*/ 0 h 3"/>
                    <a:gd name="T18" fmla="*/ 4 w 5"/>
                    <a:gd name="T19" fmla="*/ 0 h 3"/>
                    <a:gd name="T20" fmla="*/ 4 w 5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4" y="2"/>
                      </a:moveTo>
                      <a:cubicBezTo>
                        <a:pt x="4" y="2"/>
                        <a:pt x="4" y="3"/>
                        <a:pt x="4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1" y="2"/>
                        <a:pt x="2" y="2"/>
                        <a:pt x="1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5" y="1"/>
                        <a:pt x="4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402">
                  <a:extLst>
                    <a:ext uri="{FF2B5EF4-FFF2-40B4-BE49-F238E27FC236}">
                      <a16:creationId xmlns:a16="http://schemas.microsoft.com/office/drawing/2014/main" id="{2938A5D7-2C23-4BF7-A04E-5C12089E4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3752" y="1162051"/>
                  <a:ext cx="4763" cy="6350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2 h 2"/>
                    <a:gd name="T4" fmla="*/ 0 w 1"/>
                    <a:gd name="T5" fmla="*/ 2 h 2"/>
                    <a:gd name="T6" fmla="*/ 0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  <a:gd name="T12" fmla="*/ 1 w 1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403">
                  <a:extLst>
                    <a:ext uri="{FF2B5EF4-FFF2-40B4-BE49-F238E27FC236}">
                      <a16:creationId xmlns:a16="http://schemas.microsoft.com/office/drawing/2014/main" id="{B9532E76-9D6D-45F6-90FB-5D15DE54DB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5839" y="1201738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404">
                  <a:extLst>
                    <a:ext uri="{FF2B5EF4-FFF2-40B4-BE49-F238E27FC236}">
                      <a16:creationId xmlns:a16="http://schemas.microsoft.com/office/drawing/2014/main" id="{6AA5AC19-C629-4B81-9549-9103D3B8E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5839" y="1190626"/>
                  <a:ext cx="6350" cy="3175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1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  <a:gd name="T10" fmla="*/ 0 w 2"/>
                    <a:gd name="T11" fmla="*/ 0 h 1"/>
                    <a:gd name="T12" fmla="*/ 0 w 2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405">
                  <a:extLst>
                    <a:ext uri="{FF2B5EF4-FFF2-40B4-BE49-F238E27FC236}">
                      <a16:creationId xmlns:a16="http://schemas.microsoft.com/office/drawing/2014/main" id="{6028893F-C74E-4F24-B2B5-8E2AEFEAB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264" y="1176338"/>
                  <a:ext cx="11113" cy="6350"/>
                </a:xfrm>
                <a:custGeom>
                  <a:avLst/>
                  <a:gdLst>
                    <a:gd name="T0" fmla="*/ 3 w 3"/>
                    <a:gd name="T1" fmla="*/ 1 h 2"/>
                    <a:gd name="T2" fmla="*/ 2 w 3"/>
                    <a:gd name="T3" fmla="*/ 0 h 2"/>
                    <a:gd name="T4" fmla="*/ 2 w 3"/>
                    <a:gd name="T5" fmla="*/ 0 h 2"/>
                    <a:gd name="T6" fmla="*/ 1 w 3"/>
                    <a:gd name="T7" fmla="*/ 0 h 2"/>
                    <a:gd name="T8" fmla="*/ 0 w 3"/>
                    <a:gd name="T9" fmla="*/ 0 h 2"/>
                    <a:gd name="T10" fmla="*/ 1 w 3"/>
                    <a:gd name="T11" fmla="*/ 0 h 2"/>
                    <a:gd name="T12" fmla="*/ 1 w 3"/>
                    <a:gd name="T13" fmla="*/ 1 h 2"/>
                    <a:gd name="T14" fmla="*/ 1 w 3"/>
                    <a:gd name="T15" fmla="*/ 1 h 2"/>
                    <a:gd name="T16" fmla="*/ 1 w 3"/>
                    <a:gd name="T17" fmla="*/ 1 h 2"/>
                    <a:gd name="T18" fmla="*/ 2 w 3"/>
                    <a:gd name="T19" fmla="*/ 1 h 2"/>
                    <a:gd name="T20" fmla="*/ 3 w 3"/>
                    <a:gd name="T2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406">
                  <a:extLst>
                    <a:ext uri="{FF2B5EF4-FFF2-40B4-BE49-F238E27FC236}">
                      <a16:creationId xmlns:a16="http://schemas.microsoft.com/office/drawing/2014/main" id="{675A51AF-4A8C-4ED9-BCCA-0B01771246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9489" y="1154113"/>
                  <a:ext cx="4763" cy="11113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1 h 3"/>
                    <a:gd name="T4" fmla="*/ 0 w 1"/>
                    <a:gd name="T5" fmla="*/ 1 h 3"/>
                    <a:gd name="T6" fmla="*/ 1 w 1"/>
                    <a:gd name="T7" fmla="*/ 2 h 3"/>
                    <a:gd name="T8" fmla="*/ 1 w 1"/>
                    <a:gd name="T9" fmla="*/ 2 h 3"/>
                    <a:gd name="T10" fmla="*/ 1 w 1"/>
                    <a:gd name="T11" fmla="*/ 1 h 3"/>
                    <a:gd name="T12" fmla="*/ 0 w 1"/>
                    <a:gd name="T13" fmla="*/ 1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407">
                  <a:extLst>
                    <a:ext uri="{FF2B5EF4-FFF2-40B4-BE49-F238E27FC236}">
                      <a16:creationId xmlns:a16="http://schemas.microsoft.com/office/drawing/2014/main" id="{6B1D0F5F-72F5-4A6D-9039-B17DCDF9A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-2224089" y="1176338"/>
                  <a:ext cx="0" cy="0"/>
                </a:xfrm>
                <a:prstGeom prst="lin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Line 408">
                  <a:extLst>
                    <a:ext uri="{FF2B5EF4-FFF2-40B4-BE49-F238E27FC236}">
                      <a16:creationId xmlns:a16="http://schemas.microsoft.com/office/drawing/2014/main" id="{6CD385DF-6FAD-4804-96C9-78812A5602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-2224089" y="1176338"/>
                  <a:ext cx="0" cy="0"/>
                </a:xfrm>
                <a:prstGeom prst="line">
                  <a:avLst/>
                </a:pr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409">
                  <a:extLst>
                    <a:ext uri="{FF2B5EF4-FFF2-40B4-BE49-F238E27FC236}">
                      <a16:creationId xmlns:a16="http://schemas.microsoft.com/office/drawing/2014/main" id="{3D66C58D-E66E-4A0A-AC63-3290202361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0439" y="1131888"/>
                  <a:ext cx="14288" cy="15875"/>
                </a:xfrm>
                <a:custGeom>
                  <a:avLst/>
                  <a:gdLst>
                    <a:gd name="T0" fmla="*/ 2 w 4"/>
                    <a:gd name="T1" fmla="*/ 0 h 4"/>
                    <a:gd name="T2" fmla="*/ 1 w 4"/>
                    <a:gd name="T3" fmla="*/ 1 h 4"/>
                    <a:gd name="T4" fmla="*/ 0 w 4"/>
                    <a:gd name="T5" fmla="*/ 1 h 4"/>
                    <a:gd name="T6" fmla="*/ 1 w 4"/>
                    <a:gd name="T7" fmla="*/ 2 h 4"/>
                    <a:gd name="T8" fmla="*/ 2 w 4"/>
                    <a:gd name="T9" fmla="*/ 2 h 4"/>
                    <a:gd name="T10" fmla="*/ 2 w 4"/>
                    <a:gd name="T11" fmla="*/ 3 h 4"/>
                    <a:gd name="T12" fmla="*/ 3 w 4"/>
                    <a:gd name="T13" fmla="*/ 4 h 4"/>
                    <a:gd name="T14" fmla="*/ 3 w 4"/>
                    <a:gd name="T15" fmla="*/ 3 h 4"/>
                    <a:gd name="T16" fmla="*/ 3 w 4"/>
                    <a:gd name="T17" fmla="*/ 4 h 4"/>
                    <a:gd name="T18" fmla="*/ 4 w 4"/>
                    <a:gd name="T19" fmla="*/ 3 h 4"/>
                    <a:gd name="T20" fmla="*/ 4 w 4"/>
                    <a:gd name="T21" fmla="*/ 3 h 4"/>
                    <a:gd name="T22" fmla="*/ 3 w 4"/>
                    <a:gd name="T23" fmla="*/ 3 h 4"/>
                    <a:gd name="T24" fmla="*/ 3 w 4"/>
                    <a:gd name="T25" fmla="*/ 2 h 4"/>
                    <a:gd name="T26" fmla="*/ 3 w 4"/>
                    <a:gd name="T27" fmla="*/ 2 h 4"/>
                    <a:gd name="T28" fmla="*/ 3 w 4"/>
                    <a:gd name="T29" fmla="*/ 2 h 4"/>
                    <a:gd name="T30" fmla="*/ 3 w 4"/>
                    <a:gd name="T31" fmla="*/ 1 h 4"/>
                    <a:gd name="T32" fmla="*/ 2 w 4"/>
                    <a:gd name="T33" fmla="*/ 1 h 4"/>
                    <a:gd name="T34" fmla="*/ 2 w 4"/>
                    <a:gd name="T35" fmla="*/ 1 h 4"/>
                    <a:gd name="T36" fmla="*/ 2 w 4"/>
                    <a:gd name="T37" fmla="*/ 0 h 4"/>
                    <a:gd name="T38" fmla="*/ 2 w 4"/>
                    <a:gd name="T3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4"/>
                      </a:cubicBezTo>
                      <a:cubicBezTo>
                        <a:pt x="3" y="4"/>
                        <a:pt x="4" y="4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411">
                  <a:extLst>
                    <a:ext uri="{FF2B5EF4-FFF2-40B4-BE49-F238E27FC236}">
                      <a16:creationId xmlns:a16="http://schemas.microsoft.com/office/drawing/2014/main" id="{27194058-DC78-4C9F-B086-70A5F00E0D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393827" y="687388"/>
                  <a:ext cx="69850" cy="107950"/>
                </a:xfrm>
                <a:custGeom>
                  <a:avLst/>
                  <a:gdLst>
                    <a:gd name="T0" fmla="*/ 18 w 19"/>
                    <a:gd name="T1" fmla="*/ 13 h 30"/>
                    <a:gd name="T2" fmla="*/ 18 w 19"/>
                    <a:gd name="T3" fmla="*/ 12 h 30"/>
                    <a:gd name="T4" fmla="*/ 18 w 19"/>
                    <a:gd name="T5" fmla="*/ 11 h 30"/>
                    <a:gd name="T6" fmla="*/ 16 w 19"/>
                    <a:gd name="T7" fmla="*/ 10 h 30"/>
                    <a:gd name="T8" fmla="*/ 15 w 19"/>
                    <a:gd name="T9" fmla="*/ 10 h 30"/>
                    <a:gd name="T10" fmla="*/ 14 w 19"/>
                    <a:gd name="T11" fmla="*/ 10 h 30"/>
                    <a:gd name="T12" fmla="*/ 12 w 19"/>
                    <a:gd name="T13" fmla="*/ 6 h 30"/>
                    <a:gd name="T14" fmla="*/ 10 w 19"/>
                    <a:gd name="T15" fmla="*/ 1 h 30"/>
                    <a:gd name="T16" fmla="*/ 9 w 19"/>
                    <a:gd name="T17" fmla="*/ 1 h 30"/>
                    <a:gd name="T18" fmla="*/ 8 w 19"/>
                    <a:gd name="T19" fmla="*/ 0 h 30"/>
                    <a:gd name="T20" fmla="*/ 6 w 19"/>
                    <a:gd name="T21" fmla="*/ 0 h 30"/>
                    <a:gd name="T22" fmla="*/ 5 w 19"/>
                    <a:gd name="T23" fmla="*/ 1 h 30"/>
                    <a:gd name="T24" fmla="*/ 4 w 19"/>
                    <a:gd name="T25" fmla="*/ 1 h 30"/>
                    <a:gd name="T26" fmla="*/ 1 w 19"/>
                    <a:gd name="T27" fmla="*/ 6 h 30"/>
                    <a:gd name="T28" fmla="*/ 2 w 19"/>
                    <a:gd name="T29" fmla="*/ 11 h 30"/>
                    <a:gd name="T30" fmla="*/ 1 w 19"/>
                    <a:gd name="T31" fmla="*/ 13 h 30"/>
                    <a:gd name="T32" fmla="*/ 0 w 19"/>
                    <a:gd name="T33" fmla="*/ 15 h 30"/>
                    <a:gd name="T34" fmla="*/ 4 w 19"/>
                    <a:gd name="T35" fmla="*/ 28 h 30"/>
                    <a:gd name="T36" fmla="*/ 6 w 19"/>
                    <a:gd name="T37" fmla="*/ 28 h 30"/>
                    <a:gd name="T38" fmla="*/ 8 w 19"/>
                    <a:gd name="T39" fmla="*/ 26 h 30"/>
                    <a:gd name="T40" fmla="*/ 7 w 19"/>
                    <a:gd name="T41" fmla="*/ 25 h 30"/>
                    <a:gd name="T42" fmla="*/ 7 w 19"/>
                    <a:gd name="T43" fmla="*/ 24 h 30"/>
                    <a:gd name="T44" fmla="*/ 8 w 19"/>
                    <a:gd name="T45" fmla="*/ 23 h 30"/>
                    <a:gd name="T46" fmla="*/ 9 w 19"/>
                    <a:gd name="T47" fmla="*/ 24 h 30"/>
                    <a:gd name="T48" fmla="*/ 9 w 19"/>
                    <a:gd name="T49" fmla="*/ 22 h 30"/>
                    <a:gd name="T50" fmla="*/ 10 w 19"/>
                    <a:gd name="T51" fmla="*/ 21 h 30"/>
                    <a:gd name="T52" fmla="*/ 11 w 19"/>
                    <a:gd name="T53" fmla="*/ 22 h 30"/>
                    <a:gd name="T54" fmla="*/ 11 w 19"/>
                    <a:gd name="T55" fmla="*/ 20 h 30"/>
                    <a:gd name="T56" fmla="*/ 11 w 19"/>
                    <a:gd name="T57" fmla="*/ 17 h 30"/>
                    <a:gd name="T58" fmla="*/ 12 w 19"/>
                    <a:gd name="T59" fmla="*/ 18 h 30"/>
                    <a:gd name="T60" fmla="*/ 13 w 19"/>
                    <a:gd name="T61" fmla="*/ 17 h 30"/>
                    <a:gd name="T62" fmla="*/ 14 w 19"/>
                    <a:gd name="T63" fmla="*/ 18 h 30"/>
                    <a:gd name="T64" fmla="*/ 14 w 19"/>
                    <a:gd name="T65" fmla="*/ 17 h 30"/>
                    <a:gd name="T66" fmla="*/ 15 w 19"/>
                    <a:gd name="T67" fmla="*/ 18 h 30"/>
                    <a:gd name="T68" fmla="*/ 16 w 19"/>
                    <a:gd name="T69" fmla="*/ 17 h 30"/>
                    <a:gd name="T70" fmla="*/ 16 w 19"/>
                    <a:gd name="T71" fmla="*/ 16 h 30"/>
                    <a:gd name="T72" fmla="*/ 16 w 19"/>
                    <a:gd name="T73" fmla="*/ 16 h 30"/>
                    <a:gd name="T74" fmla="*/ 17 w 19"/>
                    <a:gd name="T75" fmla="*/ 15 h 30"/>
                    <a:gd name="T76" fmla="*/ 19 w 19"/>
                    <a:gd name="T7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" h="30">
                      <a:moveTo>
                        <a:pt x="18" y="13"/>
                      </a:move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1"/>
                      </a:cubicBezTo>
                      <a:cubicBezTo>
                        <a:pt x="18" y="11"/>
                        <a:pt x="17" y="11"/>
                        <a:pt x="17" y="10"/>
                      </a:cubicBezTo>
                      <a:cubicBezTo>
                        <a:pt x="17" y="10"/>
                        <a:pt x="16" y="10"/>
                        <a:pt x="16" y="10"/>
                      </a:cubicBezTo>
                      <a:cubicBezTo>
                        <a:pt x="16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3" y="10"/>
                        <a:pt x="13" y="9"/>
                      </a:cubicBezTo>
                      <a:cubicBezTo>
                        <a:pt x="13" y="9"/>
                        <a:pt x="12" y="6"/>
                        <a:pt x="12" y="6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0" y="7"/>
                        <a:pt x="1" y="8"/>
                      </a:cubicBezTo>
                      <a:cubicBezTo>
                        <a:pt x="2" y="10"/>
                        <a:pt x="2" y="10"/>
                        <a:pt x="2" y="11"/>
                      </a:cubicBezTo>
                      <a:cubicBezTo>
                        <a:pt x="1" y="11"/>
                        <a:pt x="1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4"/>
                      </a:cubicBezTo>
                      <a:cubicBezTo>
                        <a:pt x="1" y="14"/>
                        <a:pt x="1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28"/>
                        <a:pt x="5" y="30"/>
                        <a:pt x="6" y="29"/>
                      </a:cubicBezTo>
                      <a:cubicBezTo>
                        <a:pt x="6" y="29"/>
                        <a:pt x="6" y="29"/>
                        <a:pt x="6" y="28"/>
                      </a:cubicBezTo>
                      <a:cubicBezTo>
                        <a:pt x="7" y="28"/>
                        <a:pt x="7" y="27"/>
                        <a:pt x="6" y="27"/>
                      </a:cubicBezTo>
                      <a:cubicBezTo>
                        <a:pt x="6" y="27"/>
                        <a:pt x="8" y="27"/>
                        <a:pt x="8" y="26"/>
                      </a:cubicBezTo>
                      <a:cubicBezTo>
                        <a:pt x="8" y="26"/>
                        <a:pt x="7" y="26"/>
                        <a:pt x="7" y="26"/>
                      </a:cubicBezTo>
                      <a:cubicBezTo>
                        <a:pt x="7" y="26"/>
                        <a:pt x="7" y="26"/>
                        <a:pt x="7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4"/>
                        <a:pt x="8" y="24"/>
                        <a:pt x="7" y="24"/>
                      </a:cubicBezTo>
                      <a:cubicBezTo>
                        <a:pt x="7" y="24"/>
                        <a:pt x="7" y="23"/>
                        <a:pt x="7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9" y="24"/>
                      </a:cubicBezTo>
                      <a:cubicBezTo>
                        <a:pt x="10" y="24"/>
                        <a:pt x="10" y="24"/>
                        <a:pt x="9" y="23"/>
                      </a:cubicBezTo>
                      <a:cubicBezTo>
                        <a:pt x="9" y="23"/>
                        <a:pt x="9" y="23"/>
                        <a:pt x="9" y="22"/>
                      </a:cubicBezTo>
                      <a:cubicBezTo>
                        <a:pt x="9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1" y="21"/>
                      </a:cubicBezTo>
                      <a:cubicBezTo>
                        <a:pt x="11" y="21"/>
                        <a:pt x="11" y="22"/>
                        <a:pt x="11" y="22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0"/>
                        <a:pt x="11" y="20"/>
                      </a:cubicBezTo>
                      <a:cubicBezTo>
                        <a:pt x="11" y="20"/>
                        <a:pt x="11" y="19"/>
                        <a:pt x="11" y="19"/>
                      </a:cubicBezTo>
                      <a:cubicBezTo>
                        <a:pt x="11" y="18"/>
                        <a:pt x="11" y="17"/>
                        <a:pt x="11" y="17"/>
                      </a:cubicBezTo>
                      <a:cubicBezTo>
                        <a:pt x="11" y="17"/>
                        <a:pt x="12" y="17"/>
                        <a:pt x="12" y="18"/>
                      </a:cubicBezTo>
                      <a:cubicBezTo>
                        <a:pt x="12" y="18"/>
                        <a:pt x="12" y="19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3" y="17"/>
                        <a:pt x="13" y="17"/>
                      </a:cubicBezTo>
                      <a:cubicBezTo>
                        <a:pt x="13" y="17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5" y="18"/>
                        <a:pt x="14" y="18"/>
                        <a:pt x="14" y="18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5" y="17"/>
                        <a:pt x="15" y="18"/>
                        <a:pt x="15" y="18"/>
                      </a:cubicBezTo>
                      <a:cubicBezTo>
                        <a:pt x="15" y="18"/>
                        <a:pt x="15" y="17"/>
                        <a:pt x="15" y="17"/>
                      </a:cubicBezTo>
                      <a:cubicBezTo>
                        <a:pt x="15" y="17"/>
                        <a:pt x="15" y="16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7" y="16"/>
                        <a:pt x="17" y="16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8" y="15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3"/>
                        <a:pt x="18" y="13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412">
                  <a:extLst>
                    <a:ext uri="{FF2B5EF4-FFF2-40B4-BE49-F238E27FC236}">
                      <a16:creationId xmlns:a16="http://schemas.microsoft.com/office/drawing/2014/main" id="{282D77D2-AAAC-4BEC-9346-9940AA6F5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1527" y="868363"/>
                  <a:ext cx="134938" cy="107950"/>
                </a:xfrm>
                <a:custGeom>
                  <a:avLst/>
                  <a:gdLst>
                    <a:gd name="T0" fmla="*/ 37 w 37"/>
                    <a:gd name="T1" fmla="*/ 10 h 30"/>
                    <a:gd name="T2" fmla="*/ 37 w 37"/>
                    <a:gd name="T3" fmla="*/ 5 h 30"/>
                    <a:gd name="T4" fmla="*/ 27 w 37"/>
                    <a:gd name="T5" fmla="*/ 3 h 30"/>
                    <a:gd name="T6" fmla="*/ 4 w 37"/>
                    <a:gd name="T7" fmla="*/ 1 h 30"/>
                    <a:gd name="T8" fmla="*/ 4 w 37"/>
                    <a:gd name="T9" fmla="*/ 0 h 30"/>
                    <a:gd name="T10" fmla="*/ 0 w 37"/>
                    <a:gd name="T11" fmla="*/ 25 h 30"/>
                    <a:gd name="T12" fmla="*/ 35 w 37"/>
                    <a:gd name="T13" fmla="*/ 30 h 30"/>
                    <a:gd name="T14" fmla="*/ 35 w 37"/>
                    <a:gd name="T15" fmla="*/ 30 h 30"/>
                    <a:gd name="T16" fmla="*/ 35 w 37"/>
                    <a:gd name="T17" fmla="*/ 30 h 30"/>
                    <a:gd name="T18" fmla="*/ 35 w 37"/>
                    <a:gd name="T19" fmla="*/ 30 h 30"/>
                    <a:gd name="T20" fmla="*/ 37 w 37"/>
                    <a:gd name="T21" fmla="*/ 10 h 30"/>
                    <a:gd name="T22" fmla="*/ 37 w 37"/>
                    <a:gd name="T23" fmla="*/ 1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7" h="30">
                      <a:moveTo>
                        <a:pt x="37" y="10"/>
                      </a:move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2" y="26"/>
                        <a:pt x="23" y="29"/>
                        <a:pt x="35" y="30"/>
                      </a:cubicBez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413">
                  <a:extLst>
                    <a:ext uri="{FF2B5EF4-FFF2-40B4-BE49-F238E27FC236}">
                      <a16:creationId xmlns:a16="http://schemas.microsoft.com/office/drawing/2014/main" id="{F0139763-536B-4881-ACDB-C678381612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6777" y="831851"/>
                  <a:ext cx="109538" cy="127000"/>
                </a:xfrm>
                <a:custGeom>
                  <a:avLst/>
                  <a:gdLst>
                    <a:gd name="T0" fmla="*/ 20 w 30"/>
                    <a:gd name="T1" fmla="*/ 9 h 35"/>
                    <a:gd name="T2" fmla="*/ 21 w 30"/>
                    <a:gd name="T3" fmla="*/ 2 h 35"/>
                    <a:gd name="T4" fmla="*/ 7 w 30"/>
                    <a:gd name="T5" fmla="*/ 0 h 35"/>
                    <a:gd name="T6" fmla="*/ 0 w 30"/>
                    <a:gd name="T7" fmla="*/ 31 h 35"/>
                    <a:gd name="T8" fmla="*/ 26 w 30"/>
                    <a:gd name="T9" fmla="*/ 35 h 35"/>
                    <a:gd name="T10" fmla="*/ 26 w 30"/>
                    <a:gd name="T11" fmla="*/ 35 h 35"/>
                    <a:gd name="T12" fmla="*/ 26 w 30"/>
                    <a:gd name="T13" fmla="*/ 35 h 35"/>
                    <a:gd name="T14" fmla="*/ 30 w 30"/>
                    <a:gd name="T15" fmla="*/ 10 h 35"/>
                    <a:gd name="T16" fmla="*/ 20 w 30"/>
                    <a:gd name="T17" fmla="*/ 9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35">
                      <a:moveTo>
                        <a:pt x="20" y="9"/>
                      </a:move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lnTo>
                        <a:pt x="20" y="9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414">
                  <a:extLst>
                    <a:ext uri="{FF2B5EF4-FFF2-40B4-BE49-F238E27FC236}">
                      <a16:creationId xmlns:a16="http://schemas.microsoft.com/office/drawing/2014/main" id="{D9383C60-ACA2-409F-993F-75275133C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44652" y="769938"/>
                  <a:ext cx="76200" cy="95250"/>
                </a:xfrm>
                <a:custGeom>
                  <a:avLst/>
                  <a:gdLst>
                    <a:gd name="T0" fmla="*/ 19 w 21"/>
                    <a:gd name="T1" fmla="*/ 26 h 26"/>
                    <a:gd name="T2" fmla="*/ 20 w 21"/>
                    <a:gd name="T3" fmla="*/ 23 h 26"/>
                    <a:gd name="T4" fmla="*/ 20 w 21"/>
                    <a:gd name="T5" fmla="*/ 21 h 26"/>
                    <a:gd name="T6" fmla="*/ 21 w 21"/>
                    <a:gd name="T7" fmla="*/ 20 h 26"/>
                    <a:gd name="T8" fmla="*/ 21 w 21"/>
                    <a:gd name="T9" fmla="*/ 18 h 26"/>
                    <a:gd name="T10" fmla="*/ 21 w 21"/>
                    <a:gd name="T11" fmla="*/ 16 h 26"/>
                    <a:gd name="T12" fmla="*/ 19 w 21"/>
                    <a:gd name="T13" fmla="*/ 11 h 26"/>
                    <a:gd name="T14" fmla="*/ 17 w 21"/>
                    <a:gd name="T15" fmla="*/ 11 h 26"/>
                    <a:gd name="T16" fmla="*/ 16 w 21"/>
                    <a:gd name="T17" fmla="*/ 12 h 26"/>
                    <a:gd name="T18" fmla="*/ 15 w 21"/>
                    <a:gd name="T19" fmla="*/ 13 h 26"/>
                    <a:gd name="T20" fmla="*/ 14 w 21"/>
                    <a:gd name="T21" fmla="*/ 14 h 26"/>
                    <a:gd name="T22" fmla="*/ 14 w 21"/>
                    <a:gd name="T23" fmla="*/ 11 h 26"/>
                    <a:gd name="T24" fmla="*/ 15 w 21"/>
                    <a:gd name="T25" fmla="*/ 11 h 26"/>
                    <a:gd name="T26" fmla="*/ 16 w 21"/>
                    <a:gd name="T27" fmla="*/ 8 h 26"/>
                    <a:gd name="T28" fmla="*/ 15 w 21"/>
                    <a:gd name="T29" fmla="*/ 5 h 26"/>
                    <a:gd name="T30" fmla="*/ 15 w 21"/>
                    <a:gd name="T31" fmla="*/ 4 h 26"/>
                    <a:gd name="T32" fmla="*/ 15 w 21"/>
                    <a:gd name="T33" fmla="*/ 3 h 26"/>
                    <a:gd name="T34" fmla="*/ 13 w 21"/>
                    <a:gd name="T35" fmla="*/ 2 h 26"/>
                    <a:gd name="T36" fmla="*/ 12 w 21"/>
                    <a:gd name="T37" fmla="*/ 2 h 26"/>
                    <a:gd name="T38" fmla="*/ 10 w 21"/>
                    <a:gd name="T39" fmla="*/ 1 h 26"/>
                    <a:gd name="T40" fmla="*/ 9 w 21"/>
                    <a:gd name="T41" fmla="*/ 0 h 26"/>
                    <a:gd name="T42" fmla="*/ 7 w 21"/>
                    <a:gd name="T43" fmla="*/ 0 h 26"/>
                    <a:gd name="T44" fmla="*/ 7 w 21"/>
                    <a:gd name="T45" fmla="*/ 2 h 26"/>
                    <a:gd name="T46" fmla="*/ 6 w 21"/>
                    <a:gd name="T47" fmla="*/ 5 h 26"/>
                    <a:gd name="T48" fmla="*/ 5 w 21"/>
                    <a:gd name="T49" fmla="*/ 6 h 26"/>
                    <a:gd name="T50" fmla="*/ 5 w 21"/>
                    <a:gd name="T51" fmla="*/ 4 h 26"/>
                    <a:gd name="T52" fmla="*/ 3 w 21"/>
                    <a:gd name="T53" fmla="*/ 6 h 26"/>
                    <a:gd name="T54" fmla="*/ 1 w 21"/>
                    <a:gd name="T55" fmla="*/ 9 h 26"/>
                    <a:gd name="T56" fmla="*/ 1 w 21"/>
                    <a:gd name="T57" fmla="*/ 13 h 26"/>
                    <a:gd name="T58" fmla="*/ 2 w 21"/>
                    <a:gd name="T59" fmla="*/ 16 h 26"/>
                    <a:gd name="T60" fmla="*/ 3 w 21"/>
                    <a:gd name="T61" fmla="*/ 19 h 26"/>
                    <a:gd name="T62" fmla="*/ 2 w 21"/>
                    <a:gd name="T63" fmla="*/ 25 h 26"/>
                    <a:gd name="T64" fmla="*/ 10 w 21"/>
                    <a:gd name="T6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1" h="26">
                      <a:moveTo>
                        <a:pt x="11" y="26"/>
                      </a:move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5"/>
                        <a:pt x="19" y="25"/>
                        <a:pt x="19" y="24"/>
                      </a:cubicBezTo>
                      <a:cubicBezTo>
                        <a:pt x="19" y="24"/>
                        <a:pt x="20" y="24"/>
                        <a:pt x="20" y="23"/>
                      </a:cubicBezTo>
                      <a:cubicBezTo>
                        <a:pt x="20" y="23"/>
                        <a:pt x="20" y="23"/>
                        <a:pt x="20" y="22"/>
                      </a:cubicBezTo>
                      <a:cubicBezTo>
                        <a:pt x="20" y="22"/>
                        <a:pt x="20" y="21"/>
                        <a:pt x="20" y="21"/>
                      </a:cubicBezTo>
                      <a:cubicBezTo>
                        <a:pt x="20" y="21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1" y="20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1" y="19"/>
                        <a:pt x="21" y="19"/>
                        <a:pt x="21" y="18"/>
                      </a:cubicBezTo>
                      <a:cubicBezTo>
                        <a:pt x="21" y="18"/>
                        <a:pt x="21" y="17"/>
                        <a:pt x="21" y="17"/>
                      </a:cubicBezTo>
                      <a:cubicBezTo>
                        <a:pt x="21" y="17"/>
                        <a:pt x="21" y="16"/>
                        <a:pt x="21" y="16"/>
                      </a:cubicBezTo>
                      <a:cubicBezTo>
                        <a:pt x="21" y="16"/>
                        <a:pt x="21" y="15"/>
                        <a:pt x="21" y="14"/>
                      </a:cubicBezTo>
                      <a:cubicBezTo>
                        <a:pt x="20" y="13"/>
                        <a:pt x="20" y="12"/>
                        <a:pt x="19" y="11"/>
                      </a:cubicBezTo>
                      <a:cubicBezTo>
                        <a:pt x="19" y="11"/>
                        <a:pt x="18" y="10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4"/>
                        <a:pt x="14" y="14"/>
                      </a:cubicBezTo>
                      <a:cubicBezTo>
                        <a:pt x="14" y="13"/>
                        <a:pt x="13" y="13"/>
                        <a:pt x="13" y="12"/>
                      </a:cubicBezTo>
                      <a:cubicBezTo>
                        <a:pt x="13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0"/>
                        <a:pt x="15" y="10"/>
                      </a:cubicBezTo>
                      <a:cubicBezTo>
                        <a:pt x="15" y="9"/>
                        <a:pt x="16" y="8"/>
                        <a:pt x="16" y="8"/>
                      </a:cubicBezTo>
                      <a:cubicBezTo>
                        <a:pt x="15" y="7"/>
                        <a:pt x="15" y="7"/>
                        <a:pt x="15" y="6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4" y="5"/>
                        <a:pt x="14" y="4"/>
                        <a:pt x="15" y="4"/>
                      </a:cubicBezTo>
                      <a:cubicBezTo>
                        <a:pt x="15" y="4"/>
                        <a:pt x="15" y="5"/>
                        <a:pt x="15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2"/>
                        <a:pt x="14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1"/>
                        <a:pt x="7" y="1"/>
                      </a:cubicBezTo>
                      <a:cubicBezTo>
                        <a:pt x="7" y="1"/>
                        <a:pt x="7" y="1"/>
                        <a:pt x="7" y="2"/>
                      </a:cubicBezTo>
                      <a:cubicBezTo>
                        <a:pt x="7" y="2"/>
                        <a:pt x="8" y="2"/>
                        <a:pt x="7" y="3"/>
                      </a:cubicBezTo>
                      <a:cubicBezTo>
                        <a:pt x="7" y="3"/>
                        <a:pt x="6" y="3"/>
                        <a:pt x="6" y="5"/>
                      </a:cubicBezTo>
                      <a:cubicBezTo>
                        <a:pt x="6" y="6"/>
                        <a:pt x="6" y="7"/>
                        <a:pt x="6" y="7"/>
                      </a:cubicBezTo>
                      <a:cubicBezTo>
                        <a:pt x="6" y="7"/>
                        <a:pt x="5" y="7"/>
                        <a:pt x="5" y="6"/>
                      </a:cubicBezTo>
                      <a:cubicBezTo>
                        <a:pt x="5" y="6"/>
                        <a:pt x="5" y="7"/>
                        <a:pt x="5" y="6"/>
                      </a:cubicBezTo>
                      <a:cubicBezTo>
                        <a:pt x="5" y="6"/>
                        <a:pt x="5" y="4"/>
                        <a:pt x="5" y="4"/>
                      </a:cubicBezTo>
                      <a:cubicBezTo>
                        <a:pt x="5" y="4"/>
                        <a:pt x="5" y="5"/>
                        <a:pt x="4" y="5"/>
                      </a:cubicBezTo>
                      <a:cubicBezTo>
                        <a:pt x="4" y="5"/>
                        <a:pt x="4" y="6"/>
                        <a:pt x="3" y="6"/>
                      </a:cubicBezTo>
                      <a:cubicBezTo>
                        <a:pt x="3" y="6"/>
                        <a:pt x="3" y="7"/>
                        <a:pt x="2" y="7"/>
                      </a:cubicBezTo>
                      <a:cubicBezTo>
                        <a:pt x="2" y="7"/>
                        <a:pt x="1" y="8"/>
                        <a:pt x="1" y="9"/>
                      </a:cubicBezTo>
                      <a:cubicBezTo>
                        <a:pt x="2" y="10"/>
                        <a:pt x="2" y="11"/>
                        <a:pt x="1" y="11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1" y="14"/>
                        <a:pt x="1" y="15"/>
                        <a:pt x="2" y="16"/>
                      </a:cubicBezTo>
                      <a:cubicBezTo>
                        <a:pt x="2" y="16"/>
                        <a:pt x="3" y="17"/>
                        <a:pt x="3" y="17"/>
                      </a:cubicBezTo>
                      <a:cubicBezTo>
                        <a:pt x="3" y="18"/>
                        <a:pt x="3" y="18"/>
                        <a:pt x="3" y="19"/>
                      </a:cubicBezTo>
                      <a:cubicBezTo>
                        <a:pt x="3" y="20"/>
                        <a:pt x="3" y="21"/>
                        <a:pt x="3" y="22"/>
                      </a:cubicBezTo>
                      <a:cubicBezTo>
                        <a:pt x="3" y="23"/>
                        <a:pt x="3" y="24"/>
                        <a:pt x="2" y="25"/>
                      </a:cubicBezTo>
                      <a:cubicBezTo>
                        <a:pt x="1" y="26"/>
                        <a:pt x="1" y="26"/>
                        <a:pt x="0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lnTo>
                        <a:pt x="11" y="26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415">
                  <a:extLst>
                    <a:ext uri="{FF2B5EF4-FFF2-40B4-BE49-F238E27FC236}">
                      <a16:creationId xmlns:a16="http://schemas.microsoft.com/office/drawing/2014/main" id="{A9E13F22-DEFD-479D-B348-70BC937FA4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3614" y="803276"/>
                  <a:ext cx="122238" cy="184150"/>
                </a:xfrm>
                <a:custGeom>
                  <a:avLst/>
                  <a:gdLst>
                    <a:gd name="T0" fmla="*/ 21 w 34"/>
                    <a:gd name="T1" fmla="*/ 4 h 51"/>
                    <a:gd name="T2" fmla="*/ 6 w 34"/>
                    <a:gd name="T3" fmla="*/ 0 h 51"/>
                    <a:gd name="T4" fmla="*/ 1 w 34"/>
                    <a:gd name="T5" fmla="*/ 16 h 51"/>
                    <a:gd name="T6" fmla="*/ 2 w 34"/>
                    <a:gd name="T7" fmla="*/ 17 h 51"/>
                    <a:gd name="T8" fmla="*/ 1 w 34"/>
                    <a:gd name="T9" fmla="*/ 18 h 51"/>
                    <a:gd name="T10" fmla="*/ 1 w 34"/>
                    <a:gd name="T11" fmla="*/ 19 h 51"/>
                    <a:gd name="T12" fmla="*/ 21 w 34"/>
                    <a:gd name="T13" fmla="*/ 50 h 51"/>
                    <a:gd name="T14" fmla="*/ 22 w 34"/>
                    <a:gd name="T15" fmla="*/ 50 h 51"/>
                    <a:gd name="T16" fmla="*/ 21 w 34"/>
                    <a:gd name="T17" fmla="*/ 47 h 51"/>
                    <a:gd name="T18" fmla="*/ 22 w 34"/>
                    <a:gd name="T19" fmla="*/ 46 h 51"/>
                    <a:gd name="T20" fmla="*/ 22 w 34"/>
                    <a:gd name="T21" fmla="*/ 44 h 51"/>
                    <a:gd name="T22" fmla="*/ 24 w 34"/>
                    <a:gd name="T23" fmla="*/ 43 h 51"/>
                    <a:gd name="T24" fmla="*/ 25 w 34"/>
                    <a:gd name="T25" fmla="*/ 43 h 51"/>
                    <a:gd name="T26" fmla="*/ 26 w 34"/>
                    <a:gd name="T27" fmla="*/ 44 h 51"/>
                    <a:gd name="T28" fmla="*/ 27 w 34"/>
                    <a:gd name="T29" fmla="*/ 39 h 51"/>
                    <a:gd name="T30" fmla="*/ 34 w 34"/>
                    <a:gd name="T31" fmla="*/ 8 h 51"/>
                    <a:gd name="T32" fmla="*/ 21 w 34"/>
                    <a:gd name="T3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" h="51">
                      <a:moveTo>
                        <a:pt x="21" y="4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2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21" y="50"/>
                        <a:pt x="21" y="50"/>
                      </a:cubicBezTo>
                      <a:cubicBezTo>
                        <a:pt x="21" y="50"/>
                        <a:pt x="22" y="51"/>
                        <a:pt x="22" y="50"/>
                      </a:cubicBezTo>
                      <a:cubicBezTo>
                        <a:pt x="22" y="49"/>
                        <a:pt x="22" y="48"/>
                        <a:pt x="21" y="47"/>
                      </a:cubicBezTo>
                      <a:cubicBezTo>
                        <a:pt x="21" y="47"/>
                        <a:pt x="21" y="46"/>
                        <a:pt x="22" y="46"/>
                      </a:cubicBezTo>
                      <a:cubicBezTo>
                        <a:pt x="22" y="45"/>
                        <a:pt x="22" y="45"/>
                        <a:pt x="22" y="44"/>
                      </a:cubicBezTo>
                      <a:cubicBezTo>
                        <a:pt x="22" y="44"/>
                        <a:pt x="22" y="43"/>
                        <a:pt x="24" y="43"/>
                      </a:cubicBezTo>
                      <a:cubicBezTo>
                        <a:pt x="25" y="43"/>
                        <a:pt x="25" y="43"/>
                        <a:pt x="25" y="43"/>
                      </a:cubicBezTo>
                      <a:cubicBezTo>
                        <a:pt x="25" y="44"/>
                        <a:pt x="26" y="44"/>
                        <a:pt x="26" y="44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34" y="8"/>
                        <a:pt x="34" y="8"/>
                        <a:pt x="34" y="8"/>
                      </a:cubicBez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416">
                  <a:extLst>
                    <a:ext uri="{FF2B5EF4-FFF2-40B4-BE49-F238E27FC236}">
                      <a16:creationId xmlns:a16="http://schemas.microsoft.com/office/drawing/2014/main" id="{DDC571E9-DD41-46B4-B3CC-3174B80106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527" y="904876"/>
                  <a:ext cx="138113" cy="76200"/>
                </a:xfrm>
                <a:custGeom>
                  <a:avLst/>
                  <a:gdLst>
                    <a:gd name="T0" fmla="*/ 36 w 38"/>
                    <a:gd name="T1" fmla="*/ 6 h 21"/>
                    <a:gd name="T2" fmla="*/ 37 w 38"/>
                    <a:gd name="T3" fmla="*/ 4 h 21"/>
                    <a:gd name="T4" fmla="*/ 34 w 38"/>
                    <a:gd name="T5" fmla="*/ 2 h 21"/>
                    <a:gd name="T6" fmla="*/ 2 w 38"/>
                    <a:gd name="T7" fmla="*/ 0 h 21"/>
                    <a:gd name="T8" fmla="*/ 0 w 38"/>
                    <a:gd name="T9" fmla="*/ 20 h 21"/>
                    <a:gd name="T10" fmla="*/ 38 w 38"/>
                    <a:gd name="T11" fmla="*/ 21 h 21"/>
                    <a:gd name="T12" fmla="*/ 37 w 38"/>
                    <a:gd name="T13" fmla="*/ 8 h 21"/>
                    <a:gd name="T14" fmla="*/ 36 w 38"/>
                    <a:gd name="T15" fmla="*/ 6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21">
                      <a:moveTo>
                        <a:pt x="36" y="6"/>
                      </a:moveTo>
                      <a:cubicBezTo>
                        <a:pt x="36" y="4"/>
                        <a:pt x="37" y="5"/>
                        <a:pt x="37" y="4"/>
                      </a:cubicBezTo>
                      <a:cubicBezTo>
                        <a:pt x="37" y="3"/>
                        <a:pt x="34" y="2"/>
                        <a:pt x="34" y="2"/>
                      </a:cubicBezTo>
                      <a:cubicBezTo>
                        <a:pt x="26" y="2"/>
                        <a:pt x="2" y="0"/>
                        <a:pt x="2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38" y="21"/>
                        <a:pt x="38" y="21"/>
                        <a:pt x="38" y="21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7" y="8"/>
                        <a:pt x="36" y="7"/>
                        <a:pt x="36" y="6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417">
                  <a:extLst>
                    <a:ext uri="{FF2B5EF4-FFF2-40B4-BE49-F238E27FC236}">
                      <a16:creationId xmlns:a16="http://schemas.microsoft.com/office/drawing/2014/main" id="{F099259F-8C8D-4D1D-B4B2-99534227D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3752" y="774701"/>
                  <a:ext cx="131763" cy="104775"/>
                </a:xfrm>
                <a:custGeom>
                  <a:avLst/>
                  <a:gdLst>
                    <a:gd name="T0" fmla="*/ 36 w 36"/>
                    <a:gd name="T1" fmla="*/ 4 h 29"/>
                    <a:gd name="T2" fmla="*/ 5 w 36"/>
                    <a:gd name="T3" fmla="*/ 0 h 29"/>
                    <a:gd name="T4" fmla="*/ 5 w 36"/>
                    <a:gd name="T5" fmla="*/ 3 h 29"/>
                    <a:gd name="T6" fmla="*/ 5 w 36"/>
                    <a:gd name="T7" fmla="*/ 3 h 29"/>
                    <a:gd name="T8" fmla="*/ 1 w 36"/>
                    <a:gd name="T9" fmla="*/ 18 h 29"/>
                    <a:gd name="T10" fmla="*/ 0 w 36"/>
                    <a:gd name="T11" fmla="*/ 25 h 29"/>
                    <a:gd name="T12" fmla="*/ 10 w 36"/>
                    <a:gd name="T13" fmla="*/ 26 h 29"/>
                    <a:gd name="T14" fmla="*/ 10 w 36"/>
                    <a:gd name="T15" fmla="*/ 26 h 29"/>
                    <a:gd name="T16" fmla="*/ 10 w 36"/>
                    <a:gd name="T17" fmla="*/ 26 h 29"/>
                    <a:gd name="T18" fmla="*/ 10 w 36"/>
                    <a:gd name="T19" fmla="*/ 27 h 29"/>
                    <a:gd name="T20" fmla="*/ 33 w 36"/>
                    <a:gd name="T21" fmla="*/ 29 h 29"/>
                    <a:gd name="T22" fmla="*/ 33 w 36"/>
                    <a:gd name="T23" fmla="*/ 29 h 29"/>
                    <a:gd name="T24" fmla="*/ 35 w 36"/>
                    <a:gd name="T25" fmla="*/ 17 h 29"/>
                    <a:gd name="T26" fmla="*/ 36 w 36"/>
                    <a:gd name="T27" fmla="*/ 4 h 29"/>
                    <a:gd name="T28" fmla="*/ 36 w 36"/>
                    <a:gd name="T2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6" h="29">
                      <a:moveTo>
                        <a:pt x="36" y="4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3" y="28"/>
                        <a:pt x="35" y="17"/>
                        <a:pt x="35" y="17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5"/>
                        <a:pt x="36" y="4"/>
                        <a:pt x="3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418">
                  <a:extLst>
                    <a:ext uri="{FF2B5EF4-FFF2-40B4-BE49-F238E27FC236}">
                      <a16:creationId xmlns:a16="http://schemas.microsoft.com/office/drawing/2014/main" id="{C7DA2D7A-852C-4800-A580-A7762E13B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3752" y="774701"/>
                  <a:ext cx="131763" cy="104775"/>
                </a:xfrm>
                <a:custGeom>
                  <a:avLst/>
                  <a:gdLst>
                    <a:gd name="T0" fmla="*/ 36 w 36"/>
                    <a:gd name="T1" fmla="*/ 4 h 29"/>
                    <a:gd name="T2" fmla="*/ 5 w 36"/>
                    <a:gd name="T3" fmla="*/ 0 h 29"/>
                    <a:gd name="T4" fmla="*/ 5 w 36"/>
                    <a:gd name="T5" fmla="*/ 3 h 29"/>
                    <a:gd name="T6" fmla="*/ 5 w 36"/>
                    <a:gd name="T7" fmla="*/ 3 h 29"/>
                    <a:gd name="T8" fmla="*/ 1 w 36"/>
                    <a:gd name="T9" fmla="*/ 18 h 29"/>
                    <a:gd name="T10" fmla="*/ 0 w 36"/>
                    <a:gd name="T11" fmla="*/ 25 h 29"/>
                    <a:gd name="T12" fmla="*/ 10 w 36"/>
                    <a:gd name="T13" fmla="*/ 26 h 29"/>
                    <a:gd name="T14" fmla="*/ 10 w 36"/>
                    <a:gd name="T15" fmla="*/ 26 h 29"/>
                    <a:gd name="T16" fmla="*/ 10 w 36"/>
                    <a:gd name="T17" fmla="*/ 26 h 29"/>
                    <a:gd name="T18" fmla="*/ 10 w 36"/>
                    <a:gd name="T19" fmla="*/ 27 h 29"/>
                    <a:gd name="T20" fmla="*/ 33 w 36"/>
                    <a:gd name="T21" fmla="*/ 29 h 29"/>
                    <a:gd name="T22" fmla="*/ 33 w 36"/>
                    <a:gd name="T23" fmla="*/ 29 h 29"/>
                    <a:gd name="T24" fmla="*/ 35 w 36"/>
                    <a:gd name="T25" fmla="*/ 17 h 29"/>
                    <a:gd name="T26" fmla="*/ 36 w 36"/>
                    <a:gd name="T27" fmla="*/ 4 h 29"/>
                    <a:gd name="T28" fmla="*/ 36 w 36"/>
                    <a:gd name="T2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6" h="29">
                      <a:moveTo>
                        <a:pt x="36" y="4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3" y="28"/>
                        <a:pt x="35" y="17"/>
                        <a:pt x="35" y="17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5"/>
                        <a:pt x="36" y="4"/>
                        <a:pt x="36" y="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419">
                  <a:extLst>
                    <a:ext uri="{FF2B5EF4-FFF2-40B4-BE49-F238E27FC236}">
                      <a16:creationId xmlns:a16="http://schemas.microsoft.com/office/drawing/2014/main" id="{0D43866B-D268-4E3B-95A2-372CC2344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3877" y="896938"/>
                  <a:ext cx="120650" cy="101600"/>
                </a:xfrm>
                <a:custGeom>
                  <a:avLst/>
                  <a:gdLst>
                    <a:gd name="T0" fmla="*/ 0 w 33"/>
                    <a:gd name="T1" fmla="*/ 2 h 28"/>
                    <a:gd name="T2" fmla="*/ 1 w 33"/>
                    <a:gd name="T3" fmla="*/ 3 h 28"/>
                    <a:gd name="T4" fmla="*/ 1 w 33"/>
                    <a:gd name="T5" fmla="*/ 4 h 28"/>
                    <a:gd name="T6" fmla="*/ 4 w 33"/>
                    <a:gd name="T7" fmla="*/ 6 h 28"/>
                    <a:gd name="T8" fmla="*/ 3 w 33"/>
                    <a:gd name="T9" fmla="*/ 8 h 28"/>
                    <a:gd name="T10" fmla="*/ 4 w 33"/>
                    <a:gd name="T11" fmla="*/ 10 h 28"/>
                    <a:gd name="T12" fmla="*/ 5 w 33"/>
                    <a:gd name="T13" fmla="*/ 23 h 28"/>
                    <a:gd name="T14" fmla="*/ 5 w 33"/>
                    <a:gd name="T15" fmla="*/ 27 h 28"/>
                    <a:gd name="T16" fmla="*/ 28 w 33"/>
                    <a:gd name="T17" fmla="*/ 26 h 28"/>
                    <a:gd name="T18" fmla="*/ 28 w 33"/>
                    <a:gd name="T19" fmla="*/ 26 h 28"/>
                    <a:gd name="T20" fmla="*/ 28 w 33"/>
                    <a:gd name="T21" fmla="*/ 27 h 28"/>
                    <a:gd name="T22" fmla="*/ 28 w 33"/>
                    <a:gd name="T23" fmla="*/ 28 h 28"/>
                    <a:gd name="T24" fmla="*/ 30 w 33"/>
                    <a:gd name="T25" fmla="*/ 28 h 28"/>
                    <a:gd name="T26" fmla="*/ 31 w 33"/>
                    <a:gd name="T27" fmla="*/ 27 h 28"/>
                    <a:gd name="T28" fmla="*/ 31 w 33"/>
                    <a:gd name="T29" fmla="*/ 26 h 28"/>
                    <a:gd name="T30" fmla="*/ 31 w 33"/>
                    <a:gd name="T31" fmla="*/ 26 h 28"/>
                    <a:gd name="T32" fmla="*/ 31 w 33"/>
                    <a:gd name="T33" fmla="*/ 25 h 28"/>
                    <a:gd name="T34" fmla="*/ 32 w 33"/>
                    <a:gd name="T35" fmla="*/ 25 h 28"/>
                    <a:gd name="T36" fmla="*/ 33 w 33"/>
                    <a:gd name="T37" fmla="*/ 23 h 28"/>
                    <a:gd name="T38" fmla="*/ 31 w 33"/>
                    <a:gd name="T39" fmla="*/ 21 h 28"/>
                    <a:gd name="T40" fmla="*/ 31 w 33"/>
                    <a:gd name="T41" fmla="*/ 19 h 28"/>
                    <a:gd name="T42" fmla="*/ 30 w 33"/>
                    <a:gd name="T43" fmla="*/ 18 h 28"/>
                    <a:gd name="T44" fmla="*/ 29 w 33"/>
                    <a:gd name="T45" fmla="*/ 17 h 28"/>
                    <a:gd name="T46" fmla="*/ 27 w 33"/>
                    <a:gd name="T47" fmla="*/ 15 h 28"/>
                    <a:gd name="T48" fmla="*/ 27 w 33"/>
                    <a:gd name="T49" fmla="*/ 14 h 28"/>
                    <a:gd name="T50" fmla="*/ 27 w 33"/>
                    <a:gd name="T51" fmla="*/ 12 h 28"/>
                    <a:gd name="T52" fmla="*/ 26 w 33"/>
                    <a:gd name="T53" fmla="*/ 11 h 28"/>
                    <a:gd name="T54" fmla="*/ 24 w 33"/>
                    <a:gd name="T55" fmla="*/ 10 h 28"/>
                    <a:gd name="T56" fmla="*/ 24 w 33"/>
                    <a:gd name="T57" fmla="*/ 9 h 28"/>
                    <a:gd name="T58" fmla="*/ 23 w 33"/>
                    <a:gd name="T59" fmla="*/ 8 h 28"/>
                    <a:gd name="T60" fmla="*/ 22 w 33"/>
                    <a:gd name="T61" fmla="*/ 7 h 28"/>
                    <a:gd name="T62" fmla="*/ 21 w 33"/>
                    <a:gd name="T63" fmla="*/ 6 h 28"/>
                    <a:gd name="T64" fmla="*/ 21 w 33"/>
                    <a:gd name="T65" fmla="*/ 4 h 28"/>
                    <a:gd name="T66" fmla="*/ 20 w 33"/>
                    <a:gd name="T67" fmla="*/ 2 h 28"/>
                    <a:gd name="T68" fmla="*/ 20 w 33"/>
                    <a:gd name="T69" fmla="*/ 2 h 28"/>
                    <a:gd name="T70" fmla="*/ 19 w 33"/>
                    <a:gd name="T71" fmla="*/ 1 h 28"/>
                    <a:gd name="T72" fmla="*/ 19 w 33"/>
                    <a:gd name="T73" fmla="*/ 1 h 28"/>
                    <a:gd name="T74" fmla="*/ 18 w 33"/>
                    <a:gd name="T75" fmla="*/ 1 h 28"/>
                    <a:gd name="T76" fmla="*/ 0 w 33"/>
                    <a:gd name="T77" fmla="*/ 1 h 28"/>
                    <a:gd name="T78" fmla="*/ 0 w 33"/>
                    <a:gd name="T79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3" h="28">
                      <a:moveTo>
                        <a:pt x="0" y="2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4"/>
                        <a:pt x="4" y="5"/>
                        <a:pt x="4" y="6"/>
                      </a:cubicBezTo>
                      <a:cubicBezTo>
                        <a:pt x="4" y="7"/>
                        <a:pt x="3" y="6"/>
                        <a:pt x="3" y="8"/>
                      </a:cubicBezTo>
                      <a:cubicBezTo>
                        <a:pt x="3" y="9"/>
                        <a:pt x="4" y="10"/>
                        <a:pt x="4" y="10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29" y="28"/>
                        <a:pt x="30" y="28"/>
                        <a:pt x="30" y="28"/>
                      </a:cubicBezTo>
                      <a:cubicBezTo>
                        <a:pt x="30" y="28"/>
                        <a:pt x="31" y="28"/>
                        <a:pt x="31" y="27"/>
                      </a:cubicBezTo>
                      <a:cubicBezTo>
                        <a:pt x="31" y="27"/>
                        <a:pt x="31" y="26"/>
                        <a:pt x="31" y="26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1" y="25"/>
                        <a:pt x="31" y="25"/>
                        <a:pt x="31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3" y="25"/>
                        <a:pt x="33" y="23"/>
                        <a:pt x="33" y="23"/>
                      </a:cubicBezTo>
                      <a:cubicBezTo>
                        <a:pt x="32" y="23"/>
                        <a:pt x="31" y="22"/>
                        <a:pt x="31" y="21"/>
                      </a:cubicBezTo>
                      <a:cubicBezTo>
                        <a:pt x="31" y="20"/>
                        <a:pt x="31" y="19"/>
                        <a:pt x="31" y="19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9" y="18"/>
                        <a:pt x="29" y="17"/>
                        <a:pt x="29" y="17"/>
                      </a:cubicBezTo>
                      <a:cubicBezTo>
                        <a:pt x="29" y="17"/>
                        <a:pt x="27" y="15"/>
                        <a:pt x="27" y="15"/>
                      </a:cubicBezTo>
                      <a:cubicBezTo>
                        <a:pt x="26" y="14"/>
                        <a:pt x="27" y="14"/>
                        <a:pt x="27" y="14"/>
                      </a:cubicBezTo>
                      <a:cubicBezTo>
                        <a:pt x="27" y="14"/>
                        <a:pt x="27" y="13"/>
                        <a:pt x="27" y="12"/>
                      </a:cubicBezTo>
                      <a:cubicBezTo>
                        <a:pt x="27" y="11"/>
                        <a:pt x="26" y="11"/>
                        <a:pt x="26" y="11"/>
                      </a:cubicBezTo>
                      <a:cubicBezTo>
                        <a:pt x="25" y="11"/>
                        <a:pt x="24" y="10"/>
                        <a:pt x="24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3" y="8"/>
                        <a:pt x="22" y="7"/>
                        <a:pt x="22" y="7"/>
                      </a:cubicBezTo>
                      <a:cubicBezTo>
                        <a:pt x="22" y="7"/>
                        <a:pt x="21" y="7"/>
                        <a:pt x="21" y="6"/>
                      </a:cubicBezTo>
                      <a:cubicBezTo>
                        <a:pt x="20" y="6"/>
                        <a:pt x="21" y="5"/>
                        <a:pt x="21" y="4"/>
                      </a:cubicBezTo>
                      <a:cubicBezTo>
                        <a:pt x="21" y="4"/>
                        <a:pt x="20" y="2"/>
                        <a:pt x="20" y="2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0" y="2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420">
                  <a:extLst>
                    <a:ext uri="{FF2B5EF4-FFF2-40B4-BE49-F238E27FC236}">
                      <a16:creationId xmlns:a16="http://schemas.microsoft.com/office/drawing/2014/main" id="{F6AC581B-1455-42AD-8918-4E97B2535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3102" y="835026"/>
                  <a:ext cx="152400" cy="76200"/>
                </a:xfrm>
                <a:custGeom>
                  <a:avLst/>
                  <a:gdLst>
                    <a:gd name="T0" fmla="*/ 0 w 42"/>
                    <a:gd name="T1" fmla="*/ 12 h 21"/>
                    <a:gd name="T2" fmla="*/ 0 w 42"/>
                    <a:gd name="T3" fmla="*/ 12 h 21"/>
                    <a:gd name="T4" fmla="*/ 10 w 42"/>
                    <a:gd name="T5" fmla="*/ 14 h 21"/>
                    <a:gd name="T6" fmla="*/ 10 w 42"/>
                    <a:gd name="T7" fmla="*/ 19 h 21"/>
                    <a:gd name="T8" fmla="*/ 10 w 42"/>
                    <a:gd name="T9" fmla="*/ 19 h 21"/>
                    <a:gd name="T10" fmla="*/ 10 w 42"/>
                    <a:gd name="T11" fmla="*/ 19 h 21"/>
                    <a:gd name="T12" fmla="*/ 10 w 42"/>
                    <a:gd name="T13" fmla="*/ 19 h 21"/>
                    <a:gd name="T14" fmla="*/ 42 w 42"/>
                    <a:gd name="T15" fmla="*/ 21 h 21"/>
                    <a:gd name="T16" fmla="*/ 42 w 42"/>
                    <a:gd name="T17" fmla="*/ 20 h 21"/>
                    <a:gd name="T18" fmla="*/ 41 w 42"/>
                    <a:gd name="T19" fmla="*/ 19 h 21"/>
                    <a:gd name="T20" fmla="*/ 41 w 42"/>
                    <a:gd name="T21" fmla="*/ 18 h 21"/>
                    <a:gd name="T22" fmla="*/ 41 w 42"/>
                    <a:gd name="T23" fmla="*/ 18 h 21"/>
                    <a:gd name="T24" fmla="*/ 41 w 42"/>
                    <a:gd name="T25" fmla="*/ 18 h 21"/>
                    <a:gd name="T26" fmla="*/ 41 w 42"/>
                    <a:gd name="T27" fmla="*/ 18 h 21"/>
                    <a:gd name="T28" fmla="*/ 40 w 42"/>
                    <a:gd name="T29" fmla="*/ 15 h 21"/>
                    <a:gd name="T30" fmla="*/ 40 w 42"/>
                    <a:gd name="T31" fmla="*/ 12 h 21"/>
                    <a:gd name="T32" fmla="*/ 39 w 42"/>
                    <a:gd name="T33" fmla="*/ 10 h 21"/>
                    <a:gd name="T34" fmla="*/ 38 w 42"/>
                    <a:gd name="T35" fmla="*/ 9 h 21"/>
                    <a:gd name="T36" fmla="*/ 38 w 42"/>
                    <a:gd name="T37" fmla="*/ 8 h 21"/>
                    <a:gd name="T38" fmla="*/ 37 w 42"/>
                    <a:gd name="T39" fmla="*/ 6 h 21"/>
                    <a:gd name="T40" fmla="*/ 37 w 42"/>
                    <a:gd name="T41" fmla="*/ 5 h 21"/>
                    <a:gd name="T42" fmla="*/ 34 w 42"/>
                    <a:gd name="T43" fmla="*/ 4 h 21"/>
                    <a:gd name="T44" fmla="*/ 33 w 42"/>
                    <a:gd name="T45" fmla="*/ 4 h 21"/>
                    <a:gd name="T46" fmla="*/ 31 w 42"/>
                    <a:gd name="T47" fmla="*/ 4 h 21"/>
                    <a:gd name="T48" fmla="*/ 29 w 42"/>
                    <a:gd name="T49" fmla="*/ 4 h 21"/>
                    <a:gd name="T50" fmla="*/ 27 w 42"/>
                    <a:gd name="T51" fmla="*/ 3 h 21"/>
                    <a:gd name="T52" fmla="*/ 25 w 42"/>
                    <a:gd name="T53" fmla="*/ 3 h 21"/>
                    <a:gd name="T54" fmla="*/ 24 w 42"/>
                    <a:gd name="T55" fmla="*/ 2 h 21"/>
                    <a:gd name="T56" fmla="*/ 23 w 42"/>
                    <a:gd name="T57" fmla="*/ 2 h 21"/>
                    <a:gd name="T58" fmla="*/ 21 w 42"/>
                    <a:gd name="T59" fmla="*/ 2 h 21"/>
                    <a:gd name="T60" fmla="*/ 2 w 42"/>
                    <a:gd name="T61" fmla="*/ 0 h 21"/>
                    <a:gd name="T62" fmla="*/ 0 w 42"/>
                    <a:gd name="T63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2" h="21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34" y="21"/>
                        <a:pt x="42" y="21"/>
                      </a:cubicBezTo>
                      <a:cubicBezTo>
                        <a:pt x="42" y="21"/>
                        <a:pt x="42" y="20"/>
                        <a:pt x="42" y="20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1" y="18"/>
                        <a:pt x="42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7"/>
                        <a:pt x="40" y="17"/>
                        <a:pt x="40" y="15"/>
                      </a:cubicBezTo>
                      <a:cubicBezTo>
                        <a:pt x="40" y="14"/>
                        <a:pt x="40" y="13"/>
                        <a:pt x="40" y="12"/>
                      </a:cubicBezTo>
                      <a:cubicBezTo>
                        <a:pt x="39" y="12"/>
                        <a:pt x="39" y="10"/>
                        <a:pt x="39" y="10"/>
                      </a:cubicBezTo>
                      <a:cubicBezTo>
                        <a:pt x="39" y="10"/>
                        <a:pt x="39" y="9"/>
                        <a:pt x="38" y="9"/>
                      </a:cubicBezTo>
                      <a:cubicBezTo>
                        <a:pt x="38" y="9"/>
                        <a:pt x="38" y="9"/>
                        <a:pt x="38" y="8"/>
                      </a:cubicBezTo>
                      <a:cubicBezTo>
                        <a:pt x="38" y="7"/>
                        <a:pt x="37" y="6"/>
                        <a:pt x="37" y="6"/>
                      </a:cubicBezTo>
                      <a:cubicBezTo>
                        <a:pt x="37" y="6"/>
                        <a:pt x="38" y="6"/>
                        <a:pt x="37" y="5"/>
                      </a:cubicBezTo>
                      <a:cubicBezTo>
                        <a:pt x="37" y="5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3" y="4"/>
                      </a:cubicBezTo>
                      <a:cubicBezTo>
                        <a:pt x="33" y="4"/>
                        <a:pt x="32" y="3"/>
                        <a:pt x="31" y="4"/>
                      </a:cubicBezTo>
                      <a:cubicBezTo>
                        <a:pt x="30" y="4"/>
                        <a:pt x="29" y="5"/>
                        <a:pt x="29" y="4"/>
                      </a:cubicBezTo>
                      <a:cubicBezTo>
                        <a:pt x="28" y="4"/>
                        <a:pt x="27" y="3"/>
                        <a:pt x="27" y="3"/>
                      </a:cubicBezTo>
                      <a:cubicBezTo>
                        <a:pt x="27" y="3"/>
                        <a:pt x="26" y="3"/>
                        <a:pt x="25" y="3"/>
                      </a:cubicBezTo>
                      <a:cubicBezTo>
                        <a:pt x="25" y="3"/>
                        <a:pt x="24" y="3"/>
                        <a:pt x="24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1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421">
                  <a:extLst>
                    <a:ext uri="{FF2B5EF4-FFF2-40B4-BE49-F238E27FC236}">
                      <a16:creationId xmlns:a16="http://schemas.microsoft.com/office/drawing/2014/main" id="{3BC589CD-451D-4479-BDA6-840B54338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3102" y="835026"/>
                  <a:ext cx="152400" cy="76200"/>
                </a:xfrm>
                <a:custGeom>
                  <a:avLst/>
                  <a:gdLst>
                    <a:gd name="T0" fmla="*/ 0 w 42"/>
                    <a:gd name="T1" fmla="*/ 12 h 21"/>
                    <a:gd name="T2" fmla="*/ 0 w 42"/>
                    <a:gd name="T3" fmla="*/ 12 h 21"/>
                    <a:gd name="T4" fmla="*/ 10 w 42"/>
                    <a:gd name="T5" fmla="*/ 14 h 21"/>
                    <a:gd name="T6" fmla="*/ 10 w 42"/>
                    <a:gd name="T7" fmla="*/ 19 h 21"/>
                    <a:gd name="T8" fmla="*/ 10 w 42"/>
                    <a:gd name="T9" fmla="*/ 19 h 21"/>
                    <a:gd name="T10" fmla="*/ 10 w 42"/>
                    <a:gd name="T11" fmla="*/ 19 h 21"/>
                    <a:gd name="T12" fmla="*/ 10 w 42"/>
                    <a:gd name="T13" fmla="*/ 19 h 21"/>
                    <a:gd name="T14" fmla="*/ 42 w 42"/>
                    <a:gd name="T15" fmla="*/ 21 h 21"/>
                    <a:gd name="T16" fmla="*/ 42 w 42"/>
                    <a:gd name="T17" fmla="*/ 20 h 21"/>
                    <a:gd name="T18" fmla="*/ 41 w 42"/>
                    <a:gd name="T19" fmla="*/ 19 h 21"/>
                    <a:gd name="T20" fmla="*/ 41 w 42"/>
                    <a:gd name="T21" fmla="*/ 18 h 21"/>
                    <a:gd name="T22" fmla="*/ 41 w 42"/>
                    <a:gd name="T23" fmla="*/ 18 h 21"/>
                    <a:gd name="T24" fmla="*/ 41 w 42"/>
                    <a:gd name="T25" fmla="*/ 18 h 21"/>
                    <a:gd name="T26" fmla="*/ 41 w 42"/>
                    <a:gd name="T27" fmla="*/ 18 h 21"/>
                    <a:gd name="T28" fmla="*/ 40 w 42"/>
                    <a:gd name="T29" fmla="*/ 15 h 21"/>
                    <a:gd name="T30" fmla="*/ 40 w 42"/>
                    <a:gd name="T31" fmla="*/ 12 h 21"/>
                    <a:gd name="T32" fmla="*/ 39 w 42"/>
                    <a:gd name="T33" fmla="*/ 10 h 21"/>
                    <a:gd name="T34" fmla="*/ 38 w 42"/>
                    <a:gd name="T35" fmla="*/ 9 h 21"/>
                    <a:gd name="T36" fmla="*/ 38 w 42"/>
                    <a:gd name="T37" fmla="*/ 8 h 21"/>
                    <a:gd name="T38" fmla="*/ 37 w 42"/>
                    <a:gd name="T39" fmla="*/ 6 h 21"/>
                    <a:gd name="T40" fmla="*/ 37 w 42"/>
                    <a:gd name="T41" fmla="*/ 5 h 21"/>
                    <a:gd name="T42" fmla="*/ 34 w 42"/>
                    <a:gd name="T43" fmla="*/ 4 h 21"/>
                    <a:gd name="T44" fmla="*/ 33 w 42"/>
                    <a:gd name="T45" fmla="*/ 4 h 21"/>
                    <a:gd name="T46" fmla="*/ 31 w 42"/>
                    <a:gd name="T47" fmla="*/ 4 h 21"/>
                    <a:gd name="T48" fmla="*/ 29 w 42"/>
                    <a:gd name="T49" fmla="*/ 4 h 21"/>
                    <a:gd name="T50" fmla="*/ 27 w 42"/>
                    <a:gd name="T51" fmla="*/ 3 h 21"/>
                    <a:gd name="T52" fmla="*/ 25 w 42"/>
                    <a:gd name="T53" fmla="*/ 3 h 21"/>
                    <a:gd name="T54" fmla="*/ 24 w 42"/>
                    <a:gd name="T55" fmla="*/ 2 h 21"/>
                    <a:gd name="T56" fmla="*/ 23 w 42"/>
                    <a:gd name="T57" fmla="*/ 2 h 21"/>
                    <a:gd name="T58" fmla="*/ 21 w 42"/>
                    <a:gd name="T59" fmla="*/ 2 h 21"/>
                    <a:gd name="T60" fmla="*/ 2 w 42"/>
                    <a:gd name="T61" fmla="*/ 0 h 21"/>
                    <a:gd name="T62" fmla="*/ 0 w 42"/>
                    <a:gd name="T63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2" h="21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34" y="21"/>
                        <a:pt x="42" y="21"/>
                      </a:cubicBezTo>
                      <a:cubicBezTo>
                        <a:pt x="42" y="21"/>
                        <a:pt x="42" y="20"/>
                        <a:pt x="42" y="20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1" y="18"/>
                        <a:pt x="42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1" y="17"/>
                        <a:pt x="40" y="17"/>
                        <a:pt x="40" y="15"/>
                      </a:cubicBezTo>
                      <a:cubicBezTo>
                        <a:pt x="40" y="14"/>
                        <a:pt x="40" y="13"/>
                        <a:pt x="40" y="12"/>
                      </a:cubicBezTo>
                      <a:cubicBezTo>
                        <a:pt x="39" y="12"/>
                        <a:pt x="39" y="10"/>
                        <a:pt x="39" y="10"/>
                      </a:cubicBezTo>
                      <a:cubicBezTo>
                        <a:pt x="39" y="10"/>
                        <a:pt x="39" y="9"/>
                        <a:pt x="38" y="9"/>
                      </a:cubicBezTo>
                      <a:cubicBezTo>
                        <a:pt x="38" y="9"/>
                        <a:pt x="38" y="9"/>
                        <a:pt x="38" y="8"/>
                      </a:cubicBezTo>
                      <a:cubicBezTo>
                        <a:pt x="38" y="7"/>
                        <a:pt x="37" y="6"/>
                        <a:pt x="37" y="6"/>
                      </a:cubicBezTo>
                      <a:cubicBezTo>
                        <a:pt x="37" y="6"/>
                        <a:pt x="38" y="6"/>
                        <a:pt x="37" y="5"/>
                      </a:cubicBezTo>
                      <a:cubicBezTo>
                        <a:pt x="37" y="5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3" y="4"/>
                      </a:cubicBezTo>
                      <a:cubicBezTo>
                        <a:pt x="33" y="4"/>
                        <a:pt x="32" y="3"/>
                        <a:pt x="31" y="4"/>
                      </a:cubicBezTo>
                      <a:cubicBezTo>
                        <a:pt x="30" y="4"/>
                        <a:pt x="29" y="5"/>
                        <a:pt x="29" y="4"/>
                      </a:cubicBezTo>
                      <a:cubicBezTo>
                        <a:pt x="28" y="4"/>
                        <a:pt x="27" y="3"/>
                        <a:pt x="27" y="3"/>
                      </a:cubicBezTo>
                      <a:cubicBezTo>
                        <a:pt x="27" y="3"/>
                        <a:pt x="26" y="3"/>
                        <a:pt x="25" y="3"/>
                      </a:cubicBezTo>
                      <a:cubicBezTo>
                        <a:pt x="25" y="3"/>
                        <a:pt x="24" y="3"/>
                        <a:pt x="24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1"/>
                        <a:pt x="0" y="1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422">
                  <a:extLst>
                    <a:ext uri="{FF2B5EF4-FFF2-40B4-BE49-F238E27FC236}">
                      <a16:creationId xmlns:a16="http://schemas.microsoft.com/office/drawing/2014/main" id="{9A3782CB-68C0-4AF5-BB7B-E5BE6AE9F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55764" y="1020763"/>
                  <a:ext cx="69850" cy="115888"/>
                </a:xfrm>
                <a:custGeom>
                  <a:avLst/>
                  <a:gdLst>
                    <a:gd name="T0" fmla="*/ 5 w 19"/>
                    <a:gd name="T1" fmla="*/ 30 h 32"/>
                    <a:gd name="T2" fmla="*/ 6 w 19"/>
                    <a:gd name="T3" fmla="*/ 30 h 32"/>
                    <a:gd name="T4" fmla="*/ 6 w 19"/>
                    <a:gd name="T5" fmla="*/ 29 h 32"/>
                    <a:gd name="T6" fmla="*/ 5 w 19"/>
                    <a:gd name="T7" fmla="*/ 26 h 32"/>
                    <a:gd name="T8" fmla="*/ 19 w 19"/>
                    <a:gd name="T9" fmla="*/ 26 h 32"/>
                    <a:gd name="T10" fmla="*/ 18 w 19"/>
                    <a:gd name="T11" fmla="*/ 22 h 32"/>
                    <a:gd name="T12" fmla="*/ 19 w 19"/>
                    <a:gd name="T13" fmla="*/ 18 h 32"/>
                    <a:gd name="T14" fmla="*/ 19 w 19"/>
                    <a:gd name="T15" fmla="*/ 16 h 32"/>
                    <a:gd name="T16" fmla="*/ 17 w 19"/>
                    <a:gd name="T17" fmla="*/ 13 h 32"/>
                    <a:gd name="T18" fmla="*/ 14 w 19"/>
                    <a:gd name="T19" fmla="*/ 0 h 32"/>
                    <a:gd name="T20" fmla="*/ 0 w 19"/>
                    <a:gd name="T21" fmla="*/ 1 h 32"/>
                    <a:gd name="T22" fmla="*/ 1 w 19"/>
                    <a:gd name="T23" fmla="*/ 2 h 32"/>
                    <a:gd name="T24" fmla="*/ 0 w 19"/>
                    <a:gd name="T25" fmla="*/ 22 h 32"/>
                    <a:gd name="T26" fmla="*/ 1 w 19"/>
                    <a:gd name="T27" fmla="*/ 31 h 32"/>
                    <a:gd name="T28" fmla="*/ 2 w 19"/>
                    <a:gd name="T29" fmla="*/ 31 h 32"/>
                    <a:gd name="T30" fmla="*/ 2 w 19"/>
                    <a:gd name="T31" fmla="*/ 31 h 32"/>
                    <a:gd name="T32" fmla="*/ 3 w 19"/>
                    <a:gd name="T33" fmla="*/ 31 h 32"/>
                    <a:gd name="T34" fmla="*/ 3 w 19"/>
                    <a:gd name="T35" fmla="*/ 30 h 32"/>
                    <a:gd name="T36" fmla="*/ 2 w 19"/>
                    <a:gd name="T37" fmla="*/ 29 h 32"/>
                    <a:gd name="T38" fmla="*/ 3 w 19"/>
                    <a:gd name="T39" fmla="*/ 29 h 32"/>
                    <a:gd name="T40" fmla="*/ 2 w 19"/>
                    <a:gd name="T41" fmla="*/ 28 h 32"/>
                    <a:gd name="T42" fmla="*/ 3 w 19"/>
                    <a:gd name="T43" fmla="*/ 26 h 32"/>
                    <a:gd name="T44" fmla="*/ 3 w 19"/>
                    <a:gd name="T45" fmla="*/ 26 h 32"/>
                    <a:gd name="T46" fmla="*/ 3 w 19"/>
                    <a:gd name="T47" fmla="*/ 27 h 32"/>
                    <a:gd name="T48" fmla="*/ 3 w 19"/>
                    <a:gd name="T49" fmla="*/ 28 h 32"/>
                    <a:gd name="T50" fmla="*/ 3 w 19"/>
                    <a:gd name="T51" fmla="*/ 28 h 32"/>
                    <a:gd name="T52" fmla="*/ 4 w 19"/>
                    <a:gd name="T53" fmla="*/ 30 h 32"/>
                    <a:gd name="T54" fmla="*/ 4 w 19"/>
                    <a:gd name="T55" fmla="*/ 30 h 32"/>
                    <a:gd name="T56" fmla="*/ 4 w 19"/>
                    <a:gd name="T57" fmla="*/ 31 h 32"/>
                    <a:gd name="T58" fmla="*/ 3 w 19"/>
                    <a:gd name="T59" fmla="*/ 32 h 32"/>
                    <a:gd name="T60" fmla="*/ 3 w 19"/>
                    <a:gd name="T61" fmla="*/ 32 h 32"/>
                    <a:gd name="T62" fmla="*/ 4 w 19"/>
                    <a:gd name="T63" fmla="*/ 32 h 32"/>
                    <a:gd name="T64" fmla="*/ 6 w 19"/>
                    <a:gd name="T65" fmla="*/ 31 h 32"/>
                    <a:gd name="T66" fmla="*/ 5 w 19"/>
                    <a:gd name="T67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" h="32">
                      <a:moveTo>
                        <a:pt x="5" y="30"/>
                      </a:moveTo>
                      <a:cubicBezTo>
                        <a:pt x="5" y="30"/>
                        <a:pt x="6" y="30"/>
                        <a:pt x="6" y="30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6" y="28"/>
                        <a:pt x="6" y="27"/>
                        <a:pt x="5" y="26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4"/>
                        <a:pt x="18" y="23"/>
                        <a:pt x="18" y="22"/>
                      </a:cubicBezTo>
                      <a:cubicBezTo>
                        <a:pt x="18" y="20"/>
                        <a:pt x="18" y="18"/>
                        <a:pt x="19" y="18"/>
                      </a:cubicBezTo>
                      <a:cubicBezTo>
                        <a:pt x="19" y="17"/>
                        <a:pt x="19" y="16"/>
                        <a:pt x="19" y="16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9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3" y="31"/>
                        <a:pt x="3" y="31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2" y="30"/>
                        <a:pt x="2" y="29"/>
                        <a:pt x="2" y="29"/>
                      </a:cubicBezTo>
                      <a:cubicBezTo>
                        <a:pt x="2" y="29"/>
                        <a:pt x="2" y="29"/>
                        <a:pt x="3" y="29"/>
                      </a:cubicBezTo>
                      <a:cubicBezTo>
                        <a:pt x="3" y="29"/>
                        <a:pt x="3" y="28"/>
                        <a:pt x="2" y="28"/>
                      </a:cubicBezTo>
                      <a:cubicBezTo>
                        <a:pt x="2" y="27"/>
                        <a:pt x="2" y="27"/>
                        <a:pt x="3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26"/>
                        <a:pt x="3" y="26"/>
                        <a:pt x="3" y="27"/>
                      </a:cubicBezTo>
                      <a:cubicBezTo>
                        <a:pt x="3" y="27"/>
                        <a:pt x="3" y="27"/>
                        <a:pt x="3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3" y="29"/>
                        <a:pt x="4" y="29"/>
                        <a:pt x="4" y="30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4" y="31"/>
                        <a:pt x="5" y="31"/>
                        <a:pt x="4" y="31"/>
                      </a:cubicBezTo>
                      <a:cubicBezTo>
                        <a:pt x="3" y="31"/>
                        <a:pt x="3" y="32"/>
                        <a:pt x="3" y="32"/>
                      </a:cubicBez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6" y="31"/>
                        <a:pt x="5" y="31"/>
                        <a:pt x="5" y="3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423">
                  <a:extLst>
                    <a:ext uri="{FF2B5EF4-FFF2-40B4-BE49-F238E27FC236}">
                      <a16:creationId xmlns:a16="http://schemas.microsoft.com/office/drawing/2014/main" id="{13361649-0018-4DC1-84CC-DE4AD765D3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38302" y="1111251"/>
                  <a:ext cx="165100" cy="130175"/>
                </a:xfrm>
                <a:custGeom>
                  <a:avLst/>
                  <a:gdLst>
                    <a:gd name="T0" fmla="*/ 30 w 45"/>
                    <a:gd name="T1" fmla="*/ 1 h 36"/>
                    <a:gd name="T2" fmla="*/ 1 w 45"/>
                    <a:gd name="T3" fmla="*/ 4 h 36"/>
                    <a:gd name="T4" fmla="*/ 2 w 45"/>
                    <a:gd name="T5" fmla="*/ 5 h 36"/>
                    <a:gd name="T6" fmla="*/ 3 w 45"/>
                    <a:gd name="T7" fmla="*/ 4 h 36"/>
                    <a:gd name="T8" fmla="*/ 5 w 45"/>
                    <a:gd name="T9" fmla="*/ 5 h 36"/>
                    <a:gd name="T10" fmla="*/ 5 w 45"/>
                    <a:gd name="T11" fmla="*/ 5 h 36"/>
                    <a:gd name="T12" fmla="*/ 6 w 45"/>
                    <a:gd name="T13" fmla="*/ 5 h 36"/>
                    <a:gd name="T14" fmla="*/ 10 w 45"/>
                    <a:gd name="T15" fmla="*/ 6 h 36"/>
                    <a:gd name="T16" fmla="*/ 12 w 45"/>
                    <a:gd name="T17" fmla="*/ 6 h 36"/>
                    <a:gd name="T18" fmla="*/ 12 w 45"/>
                    <a:gd name="T19" fmla="*/ 8 h 36"/>
                    <a:gd name="T20" fmla="*/ 14 w 45"/>
                    <a:gd name="T21" fmla="*/ 8 h 36"/>
                    <a:gd name="T22" fmla="*/ 16 w 45"/>
                    <a:gd name="T23" fmla="*/ 9 h 36"/>
                    <a:gd name="T24" fmla="*/ 17 w 45"/>
                    <a:gd name="T25" fmla="*/ 8 h 36"/>
                    <a:gd name="T26" fmla="*/ 19 w 45"/>
                    <a:gd name="T27" fmla="*/ 6 h 36"/>
                    <a:gd name="T28" fmla="*/ 22 w 45"/>
                    <a:gd name="T29" fmla="*/ 7 h 36"/>
                    <a:gd name="T30" fmla="*/ 24 w 45"/>
                    <a:gd name="T31" fmla="*/ 9 h 36"/>
                    <a:gd name="T32" fmla="*/ 27 w 45"/>
                    <a:gd name="T33" fmla="*/ 11 h 36"/>
                    <a:gd name="T34" fmla="*/ 28 w 45"/>
                    <a:gd name="T35" fmla="*/ 15 h 36"/>
                    <a:gd name="T36" fmla="*/ 28 w 45"/>
                    <a:gd name="T37" fmla="*/ 19 h 36"/>
                    <a:gd name="T38" fmla="*/ 28 w 45"/>
                    <a:gd name="T39" fmla="*/ 18 h 36"/>
                    <a:gd name="T40" fmla="*/ 30 w 45"/>
                    <a:gd name="T41" fmla="*/ 18 h 36"/>
                    <a:gd name="T42" fmla="*/ 30 w 45"/>
                    <a:gd name="T43" fmla="*/ 21 h 36"/>
                    <a:gd name="T44" fmla="*/ 29 w 45"/>
                    <a:gd name="T45" fmla="*/ 22 h 36"/>
                    <a:gd name="T46" fmla="*/ 30 w 45"/>
                    <a:gd name="T47" fmla="*/ 24 h 36"/>
                    <a:gd name="T48" fmla="*/ 32 w 45"/>
                    <a:gd name="T49" fmla="*/ 25 h 36"/>
                    <a:gd name="T50" fmla="*/ 33 w 45"/>
                    <a:gd name="T51" fmla="*/ 26 h 36"/>
                    <a:gd name="T52" fmla="*/ 32 w 45"/>
                    <a:gd name="T53" fmla="*/ 27 h 36"/>
                    <a:gd name="T54" fmla="*/ 34 w 45"/>
                    <a:gd name="T55" fmla="*/ 28 h 36"/>
                    <a:gd name="T56" fmla="*/ 36 w 45"/>
                    <a:gd name="T57" fmla="*/ 30 h 36"/>
                    <a:gd name="T58" fmla="*/ 37 w 45"/>
                    <a:gd name="T59" fmla="*/ 31 h 36"/>
                    <a:gd name="T60" fmla="*/ 39 w 45"/>
                    <a:gd name="T61" fmla="*/ 33 h 36"/>
                    <a:gd name="T62" fmla="*/ 39 w 45"/>
                    <a:gd name="T63" fmla="*/ 34 h 36"/>
                    <a:gd name="T64" fmla="*/ 39 w 45"/>
                    <a:gd name="T65" fmla="*/ 35 h 36"/>
                    <a:gd name="T66" fmla="*/ 40 w 45"/>
                    <a:gd name="T67" fmla="*/ 35 h 36"/>
                    <a:gd name="T68" fmla="*/ 43 w 45"/>
                    <a:gd name="T69" fmla="*/ 34 h 36"/>
                    <a:gd name="T70" fmla="*/ 44 w 45"/>
                    <a:gd name="T71" fmla="*/ 30 h 36"/>
                    <a:gd name="T72" fmla="*/ 44 w 45"/>
                    <a:gd name="T73" fmla="*/ 26 h 36"/>
                    <a:gd name="T74" fmla="*/ 44 w 45"/>
                    <a:gd name="T75" fmla="*/ 24 h 36"/>
                    <a:gd name="T76" fmla="*/ 42 w 45"/>
                    <a:gd name="T77" fmla="*/ 21 h 36"/>
                    <a:gd name="T78" fmla="*/ 43 w 45"/>
                    <a:gd name="T79" fmla="*/ 21 h 36"/>
                    <a:gd name="T80" fmla="*/ 41 w 45"/>
                    <a:gd name="T81" fmla="*/ 18 h 36"/>
                    <a:gd name="T82" fmla="*/ 41 w 45"/>
                    <a:gd name="T83" fmla="*/ 17 h 36"/>
                    <a:gd name="T84" fmla="*/ 40 w 45"/>
                    <a:gd name="T85" fmla="*/ 16 h 36"/>
                    <a:gd name="T86" fmla="*/ 38 w 45"/>
                    <a:gd name="T87" fmla="*/ 13 h 36"/>
                    <a:gd name="T88" fmla="*/ 39 w 45"/>
                    <a:gd name="T89" fmla="*/ 12 h 36"/>
                    <a:gd name="T90" fmla="*/ 37 w 45"/>
                    <a:gd name="T91" fmla="*/ 11 h 36"/>
                    <a:gd name="T92" fmla="*/ 37 w 45"/>
                    <a:gd name="T93" fmla="*/ 10 h 36"/>
                    <a:gd name="T94" fmla="*/ 36 w 45"/>
                    <a:gd name="T95" fmla="*/ 7 h 36"/>
                    <a:gd name="T96" fmla="*/ 34 w 45"/>
                    <a:gd name="T97" fmla="*/ 3 h 36"/>
                    <a:gd name="T98" fmla="*/ 34 w 45"/>
                    <a:gd name="T9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45" h="36">
                      <a:moveTo>
                        <a:pt x="31" y="0"/>
                      </a:moveTo>
                      <a:cubicBezTo>
                        <a:pt x="31" y="0"/>
                        <a:pt x="31" y="1"/>
                        <a:pt x="31" y="1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30" y="2"/>
                        <a:pt x="30" y="1"/>
                        <a:pt x="30" y="1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0" y="5"/>
                        <a:pt x="0" y="5"/>
                      </a:cubicBezTo>
                      <a:cubicBezTo>
                        <a:pt x="0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4" y="4"/>
                        <a:pt x="3" y="4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5" y="5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7" y="4"/>
                        <a:pt x="8" y="4"/>
                        <a:pt x="8" y="4"/>
                      </a:cubicBezTo>
                      <a:cubicBezTo>
                        <a:pt x="8" y="5"/>
                        <a:pt x="7" y="5"/>
                        <a:pt x="7" y="5"/>
                      </a:cubicBezTo>
                      <a:cubicBezTo>
                        <a:pt x="7" y="5"/>
                        <a:pt x="6" y="5"/>
                        <a:pt x="6" y="5"/>
                      </a:cubicBezTo>
                      <a:cubicBezTo>
                        <a:pt x="6" y="5"/>
                        <a:pt x="7" y="5"/>
                        <a:pt x="7" y="5"/>
                      </a:cubicBezTo>
                      <a:cubicBezTo>
                        <a:pt x="7" y="5"/>
                        <a:pt x="8" y="5"/>
                        <a:pt x="9" y="5"/>
                      </a:cubicBezTo>
                      <a:cubicBezTo>
                        <a:pt x="9" y="5"/>
                        <a:pt x="10" y="6"/>
                        <a:pt x="10" y="6"/>
                      </a:cubicBezTo>
                      <a:cubicBezTo>
                        <a:pt x="10" y="6"/>
                        <a:pt x="11" y="6"/>
                        <a:pt x="10" y="6"/>
                      </a:cubicBezTo>
                      <a:cubicBezTo>
                        <a:pt x="10" y="5"/>
                        <a:pt x="10" y="5"/>
                        <a:pt x="11" y="5"/>
                      </a:cubicBezTo>
                      <a:cubicBezTo>
                        <a:pt x="12" y="5"/>
                        <a:pt x="11" y="5"/>
                        <a:pt x="11" y="5"/>
                      </a:cubicBezTo>
                      <a:cubicBezTo>
                        <a:pt x="11" y="5"/>
                        <a:pt x="11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7"/>
                        <a:pt x="12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7"/>
                      </a:cubicBezTo>
                      <a:cubicBezTo>
                        <a:pt x="11" y="7"/>
                        <a:pt x="12" y="7"/>
                        <a:pt x="12" y="8"/>
                      </a:cubicBezTo>
                      <a:cubicBezTo>
                        <a:pt x="12" y="8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3" y="9"/>
                      </a:cubicBezTo>
                      <a:cubicBezTo>
                        <a:pt x="13" y="9"/>
                        <a:pt x="13" y="9"/>
                        <a:pt x="14" y="9"/>
                      </a:cubicBezTo>
                      <a:cubicBezTo>
                        <a:pt x="14" y="9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9"/>
                        <a:pt x="16" y="9"/>
                        <a:pt x="16" y="9"/>
                      </a:cubicBezTo>
                      <a:cubicBezTo>
                        <a:pt x="17" y="9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7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5"/>
                        <a:pt x="20" y="5"/>
                        <a:pt x="20" y="6"/>
                      </a:cubicBezTo>
                      <a:cubicBezTo>
                        <a:pt x="20" y="6"/>
                        <a:pt x="20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7"/>
                        <a:pt x="21" y="7"/>
                        <a:pt x="22" y="7"/>
                      </a:cubicBezTo>
                      <a:cubicBezTo>
                        <a:pt x="22" y="7"/>
                        <a:pt x="22" y="7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3" y="7"/>
                        <a:pt x="24" y="8"/>
                        <a:pt x="24" y="8"/>
                      </a:cubicBezTo>
                      <a:cubicBezTo>
                        <a:pt x="23" y="8"/>
                        <a:pt x="23" y="9"/>
                        <a:pt x="24" y="9"/>
                      </a:cubicBezTo>
                      <a:cubicBezTo>
                        <a:pt x="24" y="9"/>
                        <a:pt x="25" y="9"/>
                        <a:pt x="25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5" y="11"/>
                        <a:pt x="26" y="11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11"/>
                        <a:pt x="28" y="11"/>
                        <a:pt x="27" y="11"/>
                      </a:cubicBezTo>
                      <a:cubicBezTo>
                        <a:pt x="27" y="12"/>
                        <a:pt x="27" y="12"/>
                        <a:pt x="28" y="12"/>
                      </a:cubicBezTo>
                      <a:cubicBezTo>
                        <a:pt x="28" y="12"/>
                        <a:pt x="28" y="13"/>
                        <a:pt x="28" y="13"/>
                      </a:cubicBezTo>
                      <a:cubicBezTo>
                        <a:pt x="28" y="14"/>
                        <a:pt x="29" y="14"/>
                        <a:pt x="28" y="15"/>
                      </a:cubicBezTo>
                      <a:cubicBezTo>
                        <a:pt x="28" y="15"/>
                        <a:pt x="28" y="16"/>
                        <a:pt x="28" y="16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7" y="19"/>
                        <a:pt x="27" y="19"/>
                        <a:pt x="28" y="19"/>
                      </a:cubicBezTo>
                      <a:cubicBezTo>
                        <a:pt x="28" y="19"/>
                        <a:pt x="28" y="20"/>
                        <a:pt x="28" y="20"/>
                      </a:cubicBezTo>
                      <a:cubicBezTo>
                        <a:pt x="28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19"/>
                      </a:cubicBezTo>
                      <a:cubicBezTo>
                        <a:pt x="29" y="19"/>
                        <a:pt x="29" y="18"/>
                        <a:pt x="28" y="18"/>
                      </a:cubicBezTo>
                      <a:cubicBezTo>
                        <a:pt x="28" y="18"/>
                        <a:pt x="29" y="18"/>
                        <a:pt x="29" y="18"/>
                      </a:cubicBezTo>
                      <a:cubicBezTo>
                        <a:pt x="29" y="18"/>
                        <a:pt x="29" y="19"/>
                        <a:pt x="29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8"/>
                        <a:pt x="30" y="18"/>
                      </a:cubicBezTo>
                      <a:cubicBezTo>
                        <a:pt x="30" y="18"/>
                        <a:pt x="31" y="19"/>
                        <a:pt x="30" y="19"/>
                      </a:cubicBezTo>
                      <a:cubicBezTo>
                        <a:pt x="30" y="20"/>
                        <a:pt x="30" y="20"/>
                        <a:pt x="30" y="20"/>
                      </a:cubicBezTo>
                      <a:cubicBezTo>
                        <a:pt x="30" y="20"/>
                        <a:pt x="30" y="21"/>
                        <a:pt x="30" y="21"/>
                      </a:cubicBezTo>
                      <a:cubicBezTo>
                        <a:pt x="31" y="21"/>
                        <a:pt x="31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2"/>
                        <a:pt x="30" y="22"/>
                        <a:pt x="30" y="22"/>
                      </a:cubicBezTo>
                      <a:cubicBezTo>
                        <a:pt x="29" y="22"/>
                        <a:pt x="29" y="21"/>
                        <a:pt x="29" y="21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29" y="24"/>
                        <a:pt x="29" y="24"/>
                        <a:pt x="30" y="24"/>
                      </a:cubicBezTo>
                      <a:cubicBezTo>
                        <a:pt x="30" y="24"/>
                        <a:pt x="30" y="24"/>
                        <a:pt x="30" y="24"/>
                      </a:cubicBezTo>
                      <a:cubicBezTo>
                        <a:pt x="30" y="25"/>
                        <a:pt x="30" y="25"/>
                        <a:pt x="31" y="25"/>
                      </a:cubicBezTo>
                      <a:cubicBezTo>
                        <a:pt x="31" y="25"/>
                        <a:pt x="31" y="24"/>
                        <a:pt x="31" y="25"/>
                      </a:cubicBezTo>
                      <a:cubicBezTo>
                        <a:pt x="31" y="25"/>
                        <a:pt x="31" y="25"/>
                        <a:pt x="32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2" y="25"/>
                        <a:pt x="32" y="24"/>
                        <a:pt x="33" y="24"/>
                      </a:cubicBezTo>
                      <a:cubicBezTo>
                        <a:pt x="33" y="24"/>
                        <a:pt x="33" y="25"/>
                        <a:pt x="33" y="25"/>
                      </a:cubicBezTo>
                      <a:cubicBezTo>
                        <a:pt x="33" y="25"/>
                        <a:pt x="32" y="25"/>
                        <a:pt x="33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33" y="27"/>
                        <a:pt x="32" y="27"/>
                        <a:pt x="32" y="26"/>
                      </a:cubicBezTo>
                      <a:cubicBezTo>
                        <a:pt x="32" y="26"/>
                        <a:pt x="32" y="26"/>
                        <a:pt x="31" y="26"/>
                      </a:cubicBezTo>
                      <a:cubicBezTo>
                        <a:pt x="31" y="26"/>
                        <a:pt x="32" y="27"/>
                        <a:pt x="32" y="27"/>
                      </a:cubicBezTo>
                      <a:cubicBezTo>
                        <a:pt x="32" y="27"/>
                        <a:pt x="32" y="28"/>
                        <a:pt x="32" y="28"/>
                      </a:cubicBezTo>
                      <a:cubicBezTo>
                        <a:pt x="32" y="28"/>
                        <a:pt x="33" y="28"/>
                        <a:pt x="33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3" y="28"/>
                        <a:pt x="34" y="28"/>
                        <a:pt x="34" y="28"/>
                      </a:cubicBez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5" y="27"/>
                        <a:pt x="35" y="27"/>
                        <a:pt x="35" y="28"/>
                      </a:cubicBezTo>
                      <a:cubicBezTo>
                        <a:pt x="35" y="28"/>
                        <a:pt x="35" y="29"/>
                        <a:pt x="35" y="29"/>
                      </a:cubicBezTo>
                      <a:cubicBezTo>
                        <a:pt x="35" y="30"/>
                        <a:pt x="36" y="30"/>
                        <a:pt x="36" y="30"/>
                      </a:cubicBezTo>
                      <a:cubicBezTo>
                        <a:pt x="36" y="30"/>
                        <a:pt x="36" y="30"/>
                        <a:pt x="36" y="30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37" y="30"/>
                        <a:pt x="37" y="30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7" y="31"/>
                        <a:pt x="38" y="31"/>
                        <a:pt x="38" y="31"/>
                      </a:cubicBezTo>
                      <a:cubicBezTo>
                        <a:pt x="38" y="31"/>
                        <a:pt x="39" y="31"/>
                        <a:pt x="39" y="31"/>
                      </a:cubicBezTo>
                      <a:cubicBezTo>
                        <a:pt x="39" y="31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38" y="34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4"/>
                      </a:cubicBezTo>
                      <a:cubicBezTo>
                        <a:pt x="38" y="34"/>
                        <a:pt x="39" y="34"/>
                        <a:pt x="39" y="34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1" y="34"/>
                        <a:pt x="41" y="34"/>
                        <a:pt x="40" y="35"/>
                      </a:cubicBezTo>
                      <a:cubicBezTo>
                        <a:pt x="40" y="35"/>
                        <a:pt x="39" y="35"/>
                        <a:pt x="39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38" y="35"/>
                        <a:pt x="39" y="35"/>
                        <a:pt x="39" y="36"/>
                      </a:cubicBezTo>
                      <a:cubicBezTo>
                        <a:pt x="39" y="36"/>
                        <a:pt x="39" y="36"/>
                        <a:pt x="40" y="36"/>
                      </a:cubicBezTo>
                      <a:cubicBezTo>
                        <a:pt x="40" y="36"/>
                        <a:pt x="40" y="35"/>
                        <a:pt x="40" y="35"/>
                      </a:cubicBezTo>
                      <a:cubicBezTo>
                        <a:pt x="41" y="35"/>
                        <a:pt x="41" y="36"/>
                        <a:pt x="41" y="36"/>
                      </a:cubicBezTo>
                      <a:cubicBezTo>
                        <a:pt x="42" y="36"/>
                        <a:pt x="41" y="35"/>
                        <a:pt x="41" y="35"/>
                      </a:cubicBezTo>
                      <a:cubicBezTo>
                        <a:pt x="41" y="35"/>
                        <a:pt x="41" y="35"/>
                        <a:pt x="42" y="35"/>
                      </a:cubicBez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43" y="34"/>
                        <a:pt x="44" y="34"/>
                        <a:pt x="43" y="33"/>
                      </a:cubicBezTo>
                      <a:cubicBezTo>
                        <a:pt x="43" y="33"/>
                        <a:pt x="43" y="33"/>
                        <a:pt x="43" y="32"/>
                      </a:cubicBezTo>
                      <a:cubicBezTo>
                        <a:pt x="43" y="32"/>
                        <a:pt x="43" y="32"/>
                        <a:pt x="43" y="31"/>
                      </a:cubicBezTo>
                      <a:cubicBezTo>
                        <a:pt x="43" y="31"/>
                        <a:pt x="43" y="30"/>
                        <a:pt x="44" y="30"/>
                      </a:cubicBezTo>
                      <a:cubicBezTo>
                        <a:pt x="44" y="29"/>
                        <a:pt x="44" y="30"/>
                        <a:pt x="44" y="29"/>
                      </a:cubicBezTo>
                      <a:cubicBezTo>
                        <a:pt x="45" y="29"/>
                        <a:pt x="44" y="28"/>
                        <a:pt x="44" y="28"/>
                      </a:cubicBezTo>
                      <a:cubicBezTo>
                        <a:pt x="44" y="27"/>
                        <a:pt x="44" y="27"/>
                        <a:pt x="44" y="27"/>
                      </a:cubicBezTo>
                      <a:cubicBezTo>
                        <a:pt x="44" y="27"/>
                        <a:pt x="44" y="26"/>
                        <a:pt x="44" y="26"/>
                      </a:cubicBezTo>
                      <a:cubicBezTo>
                        <a:pt x="44" y="26"/>
                        <a:pt x="44" y="26"/>
                        <a:pt x="44" y="26"/>
                      </a:cubicBezTo>
                      <a:cubicBezTo>
                        <a:pt x="44" y="26"/>
                        <a:pt x="44" y="26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4"/>
                        <a:pt x="44" y="24"/>
                      </a:cubicBezTo>
                      <a:cubicBezTo>
                        <a:pt x="43" y="24"/>
                        <a:pt x="43" y="24"/>
                        <a:pt x="43" y="24"/>
                      </a:cubicBezTo>
                      <a:cubicBezTo>
                        <a:pt x="43" y="23"/>
                        <a:pt x="43" y="23"/>
                        <a:pt x="43" y="22"/>
                      </a:cubicBezTo>
                      <a:cubicBezTo>
                        <a:pt x="43" y="22"/>
                        <a:pt x="43" y="22"/>
                        <a:pt x="42" y="21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20"/>
                        <a:pt x="42" y="20"/>
                        <a:pt x="42" y="21"/>
                      </a:cubicBezTo>
                      <a:cubicBezTo>
                        <a:pt x="42" y="21"/>
                        <a:pt x="43" y="21"/>
                        <a:pt x="43" y="22"/>
                      </a:cubicBezTo>
                      <a:cubicBezTo>
                        <a:pt x="43" y="22"/>
                        <a:pt x="43" y="24"/>
                        <a:pt x="44" y="23"/>
                      </a:cubicBezTo>
                      <a:cubicBezTo>
                        <a:pt x="44" y="23"/>
                        <a:pt x="43" y="22"/>
                        <a:pt x="43" y="21"/>
                      </a:cubicBezTo>
                      <a:cubicBezTo>
                        <a:pt x="43" y="21"/>
                        <a:pt x="43" y="20"/>
                        <a:pt x="42" y="19"/>
                      </a:cubicBezTo>
                      <a:cubicBezTo>
                        <a:pt x="42" y="19"/>
                        <a:pt x="42" y="18"/>
                        <a:pt x="42" y="18"/>
                      </a:cubicBezTo>
                      <a:cubicBezTo>
                        <a:pt x="41" y="17"/>
                        <a:pt x="41" y="17"/>
                        <a:pt x="41" y="17"/>
                      </a:cubicBezTo>
                      <a:cubicBezTo>
                        <a:pt x="41" y="17"/>
                        <a:pt x="41" y="18"/>
                        <a:pt x="41" y="18"/>
                      </a:cubicBezTo>
                      <a:cubicBezTo>
                        <a:pt x="41" y="18"/>
                        <a:pt x="41" y="19"/>
                        <a:pt x="41" y="19"/>
                      </a:cubicBezTo>
                      <a:cubicBezTo>
                        <a:pt x="41" y="19"/>
                        <a:pt x="41" y="18"/>
                        <a:pt x="41" y="18"/>
                      </a:cubicBezTo>
                      <a:cubicBezTo>
                        <a:pt x="40" y="17"/>
                        <a:pt x="40" y="17"/>
                        <a:pt x="40" y="17"/>
                      </a:cubicBezTo>
                      <a:cubicBezTo>
                        <a:pt x="40" y="17"/>
                        <a:pt x="40" y="17"/>
                        <a:pt x="41" y="17"/>
                      </a:cubicBezTo>
                      <a:cubicBezTo>
                        <a:pt x="41" y="17"/>
                        <a:pt x="41" y="16"/>
                        <a:pt x="41" y="16"/>
                      </a:cubicBezTo>
                      <a:cubicBezTo>
                        <a:pt x="41" y="16"/>
                        <a:pt x="40" y="15"/>
                        <a:pt x="40" y="15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0" y="15"/>
                        <a:pt x="40" y="16"/>
                        <a:pt x="40" y="16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40" y="16"/>
                        <a:pt x="39" y="16"/>
                        <a:pt x="39" y="16"/>
                      </a:cubicBezTo>
                      <a:cubicBezTo>
                        <a:pt x="39" y="15"/>
                        <a:pt x="39" y="15"/>
                        <a:pt x="39" y="14"/>
                      </a:cubicBezTo>
                      <a:cubicBezTo>
                        <a:pt x="38" y="14"/>
                        <a:pt x="38" y="13"/>
                        <a:pt x="38" y="13"/>
                      </a:cubicBezTo>
                      <a:cubicBezTo>
                        <a:pt x="38" y="13"/>
                        <a:pt x="38" y="12"/>
                        <a:pt x="38" y="13"/>
                      </a:cubicBezTo>
                      <a:cubicBezTo>
                        <a:pt x="38" y="13"/>
                        <a:pt x="39" y="13"/>
                        <a:pt x="39" y="13"/>
                      </a:cubicBezTo>
                      <a:cubicBezTo>
                        <a:pt x="39" y="13"/>
                        <a:pt x="39" y="14"/>
                        <a:pt x="39" y="13"/>
                      </a:cubicBezTo>
                      <a:cubicBezTo>
                        <a:pt x="40" y="13"/>
                        <a:pt x="39" y="13"/>
                        <a:pt x="39" y="12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9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37" y="9"/>
                        <a:pt x="36" y="9"/>
                        <a:pt x="36" y="8"/>
                      </a:cubicBezTo>
                      <a:cubicBezTo>
                        <a:pt x="36" y="8"/>
                        <a:pt x="36" y="8"/>
                        <a:pt x="36" y="7"/>
                      </a:cubicBezTo>
                      <a:cubicBezTo>
                        <a:pt x="35" y="7"/>
                        <a:pt x="35" y="6"/>
                        <a:pt x="35" y="6"/>
                      </a:cubicBezTo>
                      <a:cubicBezTo>
                        <a:pt x="35" y="6"/>
                        <a:pt x="35" y="5"/>
                        <a:pt x="35" y="5"/>
                      </a:cubicBezTo>
                      <a:cubicBezTo>
                        <a:pt x="35" y="5"/>
                        <a:pt x="35" y="4"/>
                        <a:pt x="35" y="4"/>
                      </a:cubicBezTo>
                      <a:cubicBezTo>
                        <a:pt x="35" y="4"/>
                        <a:pt x="35" y="3"/>
                        <a:pt x="34" y="3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1"/>
                        <a:pt x="34" y="1"/>
                      </a:cubicBezTo>
                      <a:cubicBezTo>
                        <a:pt x="34" y="1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3" y="1"/>
                        <a:pt x="32" y="0"/>
                        <a:pt x="31" y="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424">
                  <a:extLst>
                    <a:ext uri="{FF2B5EF4-FFF2-40B4-BE49-F238E27FC236}">
                      <a16:creationId xmlns:a16="http://schemas.microsoft.com/office/drawing/2014/main" id="{B1D947C4-AAF2-499A-95FA-81DC69567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04964" y="1016001"/>
                  <a:ext cx="98425" cy="101600"/>
                </a:xfrm>
                <a:custGeom>
                  <a:avLst/>
                  <a:gdLst>
                    <a:gd name="T0" fmla="*/ 23 w 27"/>
                    <a:gd name="T1" fmla="*/ 12 h 28"/>
                    <a:gd name="T2" fmla="*/ 21 w 27"/>
                    <a:gd name="T3" fmla="*/ 10 h 28"/>
                    <a:gd name="T4" fmla="*/ 20 w 27"/>
                    <a:gd name="T5" fmla="*/ 9 h 28"/>
                    <a:gd name="T6" fmla="*/ 13 w 27"/>
                    <a:gd name="T7" fmla="*/ 2 h 28"/>
                    <a:gd name="T8" fmla="*/ 13 w 27"/>
                    <a:gd name="T9" fmla="*/ 1 h 28"/>
                    <a:gd name="T10" fmla="*/ 13 w 27"/>
                    <a:gd name="T11" fmla="*/ 0 h 28"/>
                    <a:gd name="T12" fmla="*/ 0 w 27"/>
                    <a:gd name="T13" fmla="*/ 1 h 28"/>
                    <a:gd name="T14" fmla="*/ 3 w 27"/>
                    <a:gd name="T15" fmla="*/ 14 h 28"/>
                    <a:gd name="T16" fmla="*/ 5 w 27"/>
                    <a:gd name="T17" fmla="*/ 17 h 28"/>
                    <a:gd name="T18" fmla="*/ 5 w 27"/>
                    <a:gd name="T19" fmla="*/ 19 h 28"/>
                    <a:gd name="T20" fmla="*/ 4 w 27"/>
                    <a:gd name="T21" fmla="*/ 23 h 28"/>
                    <a:gd name="T22" fmla="*/ 5 w 27"/>
                    <a:gd name="T23" fmla="*/ 27 h 28"/>
                    <a:gd name="T24" fmla="*/ 6 w 27"/>
                    <a:gd name="T25" fmla="*/ 28 h 28"/>
                    <a:gd name="T26" fmla="*/ 21 w 27"/>
                    <a:gd name="T27" fmla="*/ 27 h 28"/>
                    <a:gd name="T28" fmla="*/ 21 w 27"/>
                    <a:gd name="T29" fmla="*/ 28 h 28"/>
                    <a:gd name="T30" fmla="*/ 22 w 27"/>
                    <a:gd name="T31" fmla="*/ 27 h 28"/>
                    <a:gd name="T32" fmla="*/ 22 w 27"/>
                    <a:gd name="T33" fmla="*/ 26 h 28"/>
                    <a:gd name="T34" fmla="*/ 25 w 27"/>
                    <a:gd name="T35" fmla="*/ 26 h 28"/>
                    <a:gd name="T36" fmla="*/ 25 w 27"/>
                    <a:gd name="T37" fmla="*/ 26 h 28"/>
                    <a:gd name="T38" fmla="*/ 24 w 27"/>
                    <a:gd name="T39" fmla="*/ 26 h 28"/>
                    <a:gd name="T40" fmla="*/ 24 w 27"/>
                    <a:gd name="T41" fmla="*/ 24 h 28"/>
                    <a:gd name="T42" fmla="*/ 25 w 27"/>
                    <a:gd name="T43" fmla="*/ 23 h 28"/>
                    <a:gd name="T44" fmla="*/ 25 w 27"/>
                    <a:gd name="T45" fmla="*/ 22 h 28"/>
                    <a:gd name="T46" fmla="*/ 25 w 27"/>
                    <a:gd name="T47" fmla="*/ 22 h 28"/>
                    <a:gd name="T48" fmla="*/ 26 w 27"/>
                    <a:gd name="T49" fmla="*/ 20 h 28"/>
                    <a:gd name="T50" fmla="*/ 26 w 27"/>
                    <a:gd name="T51" fmla="*/ 20 h 28"/>
                    <a:gd name="T52" fmla="*/ 26 w 27"/>
                    <a:gd name="T53" fmla="*/ 19 h 28"/>
                    <a:gd name="T54" fmla="*/ 27 w 27"/>
                    <a:gd name="T55" fmla="*/ 17 h 28"/>
                    <a:gd name="T56" fmla="*/ 25 w 27"/>
                    <a:gd name="T57" fmla="*/ 17 h 28"/>
                    <a:gd name="T58" fmla="*/ 25 w 27"/>
                    <a:gd name="T59" fmla="*/ 16 h 28"/>
                    <a:gd name="T60" fmla="*/ 25 w 27"/>
                    <a:gd name="T61" fmla="*/ 15 h 28"/>
                    <a:gd name="T62" fmla="*/ 25 w 27"/>
                    <a:gd name="T63" fmla="*/ 14 h 28"/>
                    <a:gd name="T64" fmla="*/ 24 w 27"/>
                    <a:gd name="T65" fmla="*/ 13 h 28"/>
                    <a:gd name="T66" fmla="*/ 23 w 27"/>
                    <a:gd name="T67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7" h="28">
                      <a:moveTo>
                        <a:pt x="23" y="12"/>
                      </a:moveTo>
                      <a:cubicBezTo>
                        <a:pt x="23" y="11"/>
                        <a:pt x="22" y="11"/>
                        <a:pt x="21" y="10"/>
                      </a:cubicBezTo>
                      <a:cubicBezTo>
                        <a:pt x="20" y="10"/>
                        <a:pt x="20" y="9"/>
                        <a:pt x="20" y="9"/>
                      </a:cubicBezTo>
                      <a:cubicBezTo>
                        <a:pt x="20" y="9"/>
                        <a:pt x="13" y="3"/>
                        <a:pt x="13" y="2"/>
                      </a:cubicBezTo>
                      <a:cubicBezTo>
                        <a:pt x="12" y="1"/>
                        <a:pt x="13" y="1"/>
                        <a:pt x="13" y="1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7"/>
                        <a:pt x="5" y="18"/>
                        <a:pt x="5" y="19"/>
                      </a:cubicBezTo>
                      <a:cubicBezTo>
                        <a:pt x="4" y="19"/>
                        <a:pt x="4" y="21"/>
                        <a:pt x="4" y="23"/>
                      </a:cubicBezTo>
                      <a:cubicBezTo>
                        <a:pt x="4" y="24"/>
                        <a:pt x="5" y="25"/>
                        <a:pt x="5" y="27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1" y="27"/>
                        <a:pt x="21" y="28"/>
                        <a:pt x="21" y="28"/>
                      </a:cubicBezTo>
                      <a:cubicBezTo>
                        <a:pt x="22" y="28"/>
                        <a:pt x="22" y="27"/>
                        <a:pt x="22" y="27"/>
                      </a:cubicBezTo>
                      <a:cubicBezTo>
                        <a:pt x="22" y="27"/>
                        <a:pt x="22" y="26"/>
                        <a:pt x="22" y="26"/>
                      </a:cubicBezTo>
                      <a:cubicBezTo>
                        <a:pt x="23" y="26"/>
                        <a:pt x="24" y="27"/>
                        <a:pt x="25" y="26"/>
                      </a:cubicBezTo>
                      <a:cubicBezTo>
                        <a:pt x="25" y="26"/>
                        <a:pt x="25" y="26"/>
                        <a:pt x="25" y="26"/>
                      </a:cubicBezTo>
                      <a:cubicBezTo>
                        <a:pt x="25" y="26"/>
                        <a:pt x="25" y="26"/>
                        <a:pt x="24" y="26"/>
                      </a:cubicBezTo>
                      <a:cubicBezTo>
                        <a:pt x="24" y="25"/>
                        <a:pt x="24" y="25"/>
                        <a:pt x="24" y="24"/>
                      </a:cubicBezTo>
                      <a:cubicBezTo>
                        <a:pt x="25" y="24"/>
                        <a:pt x="25" y="23"/>
                        <a:pt x="25" y="23"/>
                      </a:cubicBezTo>
                      <a:cubicBezTo>
                        <a:pt x="25" y="23"/>
                        <a:pt x="24" y="23"/>
                        <a:pt x="25" y="22"/>
                      </a:cubicBezTo>
                      <a:cubicBezTo>
                        <a:pt x="25" y="22"/>
                        <a:pt x="25" y="22"/>
                        <a:pt x="25" y="22"/>
                      </a:cubicBezTo>
                      <a:cubicBezTo>
                        <a:pt x="25" y="21"/>
                        <a:pt x="25" y="20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6" y="18"/>
                        <a:pt x="27" y="18"/>
                        <a:pt x="27" y="17"/>
                      </a:cubicBezTo>
                      <a:cubicBezTo>
                        <a:pt x="27" y="17"/>
                        <a:pt x="27" y="16"/>
                        <a:pt x="25" y="17"/>
                      </a:cubicBezTo>
                      <a:cubicBezTo>
                        <a:pt x="25" y="17"/>
                        <a:pt x="25" y="17"/>
                        <a:pt x="25" y="16"/>
                      </a:cubicBezTo>
                      <a:cubicBezTo>
                        <a:pt x="25" y="16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5" y="14"/>
                      </a:cubicBezTo>
                      <a:cubicBezTo>
                        <a:pt x="25" y="14"/>
                        <a:pt x="24" y="14"/>
                        <a:pt x="24" y="13"/>
                      </a:cubicBezTo>
                      <a:cubicBezTo>
                        <a:pt x="23" y="13"/>
                        <a:pt x="23" y="12"/>
                        <a:pt x="23" y="1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425">
                  <a:extLst>
                    <a:ext uri="{FF2B5EF4-FFF2-40B4-BE49-F238E27FC236}">
                      <a16:creationId xmlns:a16="http://schemas.microsoft.com/office/drawing/2014/main" id="{1C982239-48D2-421E-B939-81925D039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68477" y="1071563"/>
                  <a:ext cx="101600" cy="93663"/>
                </a:xfrm>
                <a:custGeom>
                  <a:avLst/>
                  <a:gdLst>
                    <a:gd name="T0" fmla="*/ 25 w 28"/>
                    <a:gd name="T1" fmla="*/ 17 h 26"/>
                    <a:gd name="T2" fmla="*/ 24 w 28"/>
                    <a:gd name="T3" fmla="*/ 14 h 26"/>
                    <a:gd name="T4" fmla="*/ 14 w 28"/>
                    <a:gd name="T5" fmla="*/ 13 h 26"/>
                    <a:gd name="T6" fmla="*/ 15 w 28"/>
                    <a:gd name="T7" fmla="*/ 11 h 26"/>
                    <a:gd name="T8" fmla="*/ 16 w 28"/>
                    <a:gd name="T9" fmla="*/ 8 h 26"/>
                    <a:gd name="T10" fmla="*/ 18 w 28"/>
                    <a:gd name="T11" fmla="*/ 5 h 26"/>
                    <a:gd name="T12" fmla="*/ 17 w 28"/>
                    <a:gd name="T13" fmla="*/ 3 h 26"/>
                    <a:gd name="T14" fmla="*/ 17 w 28"/>
                    <a:gd name="T15" fmla="*/ 0 h 26"/>
                    <a:gd name="T16" fmla="*/ 0 w 28"/>
                    <a:gd name="T17" fmla="*/ 6 h 26"/>
                    <a:gd name="T18" fmla="*/ 2 w 28"/>
                    <a:gd name="T19" fmla="*/ 9 h 26"/>
                    <a:gd name="T20" fmla="*/ 3 w 28"/>
                    <a:gd name="T21" fmla="*/ 13 h 26"/>
                    <a:gd name="T22" fmla="*/ 3 w 28"/>
                    <a:gd name="T23" fmla="*/ 17 h 26"/>
                    <a:gd name="T24" fmla="*/ 3 w 28"/>
                    <a:gd name="T25" fmla="*/ 20 h 26"/>
                    <a:gd name="T26" fmla="*/ 2 w 28"/>
                    <a:gd name="T27" fmla="*/ 22 h 26"/>
                    <a:gd name="T28" fmla="*/ 4 w 28"/>
                    <a:gd name="T29" fmla="*/ 21 h 26"/>
                    <a:gd name="T30" fmla="*/ 5 w 28"/>
                    <a:gd name="T31" fmla="*/ 20 h 26"/>
                    <a:gd name="T32" fmla="*/ 6 w 28"/>
                    <a:gd name="T33" fmla="*/ 20 h 26"/>
                    <a:gd name="T34" fmla="*/ 6 w 28"/>
                    <a:gd name="T35" fmla="*/ 21 h 26"/>
                    <a:gd name="T36" fmla="*/ 7 w 28"/>
                    <a:gd name="T37" fmla="*/ 22 h 26"/>
                    <a:gd name="T38" fmla="*/ 10 w 28"/>
                    <a:gd name="T39" fmla="*/ 22 h 26"/>
                    <a:gd name="T40" fmla="*/ 12 w 28"/>
                    <a:gd name="T41" fmla="*/ 22 h 26"/>
                    <a:gd name="T42" fmla="*/ 12 w 28"/>
                    <a:gd name="T43" fmla="*/ 22 h 26"/>
                    <a:gd name="T44" fmla="*/ 12 w 28"/>
                    <a:gd name="T45" fmla="*/ 20 h 26"/>
                    <a:gd name="T46" fmla="*/ 14 w 28"/>
                    <a:gd name="T47" fmla="*/ 21 h 26"/>
                    <a:gd name="T48" fmla="*/ 15 w 28"/>
                    <a:gd name="T49" fmla="*/ 22 h 26"/>
                    <a:gd name="T50" fmla="*/ 16 w 28"/>
                    <a:gd name="T51" fmla="*/ 22 h 26"/>
                    <a:gd name="T52" fmla="*/ 17 w 28"/>
                    <a:gd name="T53" fmla="*/ 22 h 26"/>
                    <a:gd name="T54" fmla="*/ 16 w 28"/>
                    <a:gd name="T55" fmla="*/ 24 h 26"/>
                    <a:gd name="T56" fmla="*/ 18 w 28"/>
                    <a:gd name="T57" fmla="*/ 24 h 26"/>
                    <a:gd name="T58" fmla="*/ 20 w 28"/>
                    <a:gd name="T59" fmla="*/ 25 h 26"/>
                    <a:gd name="T60" fmla="*/ 20 w 28"/>
                    <a:gd name="T61" fmla="*/ 23 h 26"/>
                    <a:gd name="T62" fmla="*/ 22 w 28"/>
                    <a:gd name="T63" fmla="*/ 24 h 26"/>
                    <a:gd name="T64" fmla="*/ 22 w 28"/>
                    <a:gd name="T65" fmla="*/ 25 h 26"/>
                    <a:gd name="T66" fmla="*/ 23 w 28"/>
                    <a:gd name="T67" fmla="*/ 25 h 26"/>
                    <a:gd name="T68" fmla="*/ 23 w 28"/>
                    <a:gd name="T69" fmla="*/ 23 h 26"/>
                    <a:gd name="T70" fmla="*/ 25 w 28"/>
                    <a:gd name="T71" fmla="*/ 23 h 26"/>
                    <a:gd name="T72" fmla="*/ 25 w 28"/>
                    <a:gd name="T73" fmla="*/ 24 h 26"/>
                    <a:gd name="T74" fmla="*/ 26 w 28"/>
                    <a:gd name="T75" fmla="*/ 26 h 26"/>
                    <a:gd name="T76" fmla="*/ 26 w 28"/>
                    <a:gd name="T77" fmla="*/ 26 h 26"/>
                    <a:gd name="T78" fmla="*/ 27 w 28"/>
                    <a:gd name="T79" fmla="*/ 26 h 26"/>
                    <a:gd name="T80" fmla="*/ 27 w 28"/>
                    <a:gd name="T81" fmla="*/ 25 h 26"/>
                    <a:gd name="T82" fmla="*/ 27 w 28"/>
                    <a:gd name="T83" fmla="*/ 24 h 26"/>
                    <a:gd name="T84" fmla="*/ 28 w 28"/>
                    <a:gd name="T85" fmla="*/ 24 h 26"/>
                    <a:gd name="T86" fmla="*/ 26 w 28"/>
                    <a:gd name="T87" fmla="*/ 23 h 26"/>
                    <a:gd name="T88" fmla="*/ 26 w 28"/>
                    <a:gd name="T89" fmla="*/ 22 h 26"/>
                    <a:gd name="T90" fmla="*/ 26 w 28"/>
                    <a:gd name="T91" fmla="*/ 21 h 26"/>
                    <a:gd name="T92" fmla="*/ 26 w 28"/>
                    <a:gd name="T93" fmla="*/ 21 h 26"/>
                    <a:gd name="T94" fmla="*/ 27 w 28"/>
                    <a:gd name="T95" fmla="*/ 21 h 26"/>
                    <a:gd name="T96" fmla="*/ 27 w 28"/>
                    <a:gd name="T97" fmla="*/ 19 h 26"/>
                    <a:gd name="T98" fmla="*/ 26 w 28"/>
                    <a:gd name="T99" fmla="*/ 20 h 26"/>
                    <a:gd name="T100" fmla="*/ 25 w 28"/>
                    <a:gd name="T101" fmla="*/ 20 h 26"/>
                    <a:gd name="T102" fmla="*/ 24 w 28"/>
                    <a:gd name="T103" fmla="*/ 20 h 26"/>
                    <a:gd name="T104" fmla="*/ 24 w 28"/>
                    <a:gd name="T105" fmla="*/ 19 h 26"/>
                    <a:gd name="T106" fmla="*/ 26 w 28"/>
                    <a:gd name="T107" fmla="*/ 19 h 26"/>
                    <a:gd name="T108" fmla="*/ 23 w 28"/>
                    <a:gd name="T109" fmla="*/ 19 h 26"/>
                    <a:gd name="T110" fmla="*/ 20 w 28"/>
                    <a:gd name="T111" fmla="*/ 19 h 26"/>
                    <a:gd name="T112" fmla="*/ 20 w 28"/>
                    <a:gd name="T113" fmla="*/ 18 h 26"/>
                    <a:gd name="T114" fmla="*/ 21 w 28"/>
                    <a:gd name="T115" fmla="*/ 17 h 26"/>
                    <a:gd name="T116" fmla="*/ 24 w 28"/>
                    <a:gd name="T117" fmla="*/ 17 h 26"/>
                    <a:gd name="T118" fmla="*/ 25 w 28"/>
                    <a:gd name="T119" fmla="*/ 1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8" h="26">
                      <a:moveTo>
                        <a:pt x="25" y="17"/>
                      </a:move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6"/>
                        <a:pt x="25" y="16"/>
                        <a:pt x="24" y="16"/>
                      </a:cubicBezTo>
                      <a:cubicBezTo>
                        <a:pt x="24" y="15"/>
                        <a:pt x="24" y="15"/>
                        <a:pt x="24" y="14"/>
                      </a:cubicBezTo>
                      <a:cubicBezTo>
                        <a:pt x="24" y="14"/>
                        <a:pt x="24" y="13"/>
                        <a:pt x="24" y="13"/>
                      </a:cubicBezTo>
                      <a:cubicBezTo>
                        <a:pt x="24" y="13"/>
                        <a:pt x="14" y="14"/>
                        <a:pt x="14" y="13"/>
                      </a:cubicBezTo>
                      <a:cubicBezTo>
                        <a:pt x="14" y="13"/>
                        <a:pt x="15" y="13"/>
                        <a:pt x="15" y="12"/>
                      </a:cubicBezTo>
                      <a:cubicBezTo>
                        <a:pt x="15" y="12"/>
                        <a:pt x="15" y="11"/>
                        <a:pt x="15" y="11"/>
                      </a:cubicBezTo>
                      <a:cubicBezTo>
                        <a:pt x="16" y="10"/>
                        <a:pt x="16" y="10"/>
                        <a:pt x="16" y="9"/>
                      </a:cubicBezTo>
                      <a:cubicBezTo>
                        <a:pt x="16" y="9"/>
                        <a:pt x="16" y="9"/>
                        <a:pt x="16" y="8"/>
                      </a:cubicBezTo>
                      <a:cubicBezTo>
                        <a:pt x="17" y="8"/>
                        <a:pt x="17" y="7"/>
                        <a:pt x="17" y="6"/>
                      </a:cubicBezTo>
                      <a:cubicBezTo>
                        <a:pt x="17" y="6"/>
                        <a:pt x="18" y="5"/>
                        <a:pt x="18" y="5"/>
                      </a:cubicBezTo>
                      <a:cubicBezTo>
                        <a:pt x="18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7" y="2"/>
                        <a:pt x="17" y="2"/>
                        <a:pt x="17" y="1"/>
                      </a:cubicBezTo>
                      <a:cubicBezTo>
                        <a:pt x="17" y="1"/>
                        <a:pt x="17" y="0"/>
                        <a:pt x="17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1"/>
                      </a:cubicBezTo>
                      <a:cubicBezTo>
                        <a:pt x="2" y="12"/>
                        <a:pt x="2" y="12"/>
                        <a:pt x="3" y="13"/>
                      </a:cubicBezTo>
                      <a:cubicBezTo>
                        <a:pt x="3" y="13"/>
                        <a:pt x="4" y="13"/>
                        <a:pt x="3" y="14"/>
                      </a:cubicBezTo>
                      <a:cubicBezTo>
                        <a:pt x="3" y="15"/>
                        <a:pt x="3" y="16"/>
                        <a:pt x="3" y="17"/>
                      </a:cubicBezTo>
                      <a:cubicBezTo>
                        <a:pt x="3" y="18"/>
                        <a:pt x="3" y="19"/>
                        <a:pt x="3" y="19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2" y="21"/>
                        <a:pt x="2" y="21"/>
                        <a:pt x="2" y="22"/>
                      </a:cubicBezTo>
                      <a:cubicBezTo>
                        <a:pt x="2" y="22"/>
                        <a:pt x="3" y="22"/>
                        <a:pt x="3" y="22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5" y="21"/>
                        <a:pt x="6" y="21"/>
                        <a:pt x="5" y="21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5" y="20"/>
                        <a:pt x="5" y="19"/>
                        <a:pt x="5" y="19"/>
                      </a:cubicBezTo>
                      <a:cubicBezTo>
                        <a:pt x="5" y="19"/>
                        <a:pt x="6" y="20"/>
                        <a:pt x="6" y="20"/>
                      </a:cubicBezTo>
                      <a:cubicBezTo>
                        <a:pt x="6" y="20"/>
                        <a:pt x="5" y="21"/>
                        <a:pt x="5" y="21"/>
                      </a:cubicBezTo>
                      <a:cubicBezTo>
                        <a:pt x="5" y="21"/>
                        <a:pt x="6" y="21"/>
                        <a:pt x="6" y="21"/>
                      </a:cubicBezTo>
                      <a:cubicBezTo>
                        <a:pt x="6" y="21"/>
                        <a:pt x="7" y="21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2"/>
                        <a:pt x="9" y="22"/>
                        <a:pt x="10" y="22"/>
                      </a:cubicBezTo>
                      <a:cubicBezTo>
                        <a:pt x="11" y="23"/>
                        <a:pt x="11" y="23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3" y="22"/>
                        <a:pt x="13" y="22"/>
                      </a:cubicBezTo>
                      <a:cubicBezTo>
                        <a:pt x="13" y="22"/>
                        <a:pt x="12" y="22"/>
                        <a:pt x="12" y="22"/>
                      </a:cubicBezTo>
                      <a:cubicBezTo>
                        <a:pt x="12" y="22"/>
                        <a:pt x="11" y="21"/>
                        <a:pt x="11" y="21"/>
                      </a:cubicBezTo>
                      <a:cubicBezTo>
                        <a:pt x="11" y="21"/>
                        <a:pt x="12" y="20"/>
                        <a:pt x="12" y="20"/>
                      </a:cubicBezTo>
                      <a:cubicBezTo>
                        <a:pt x="13" y="20"/>
                        <a:pt x="13" y="20"/>
                        <a:pt x="13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0"/>
                        <a:pt x="15" y="20"/>
                      </a:cubicBezTo>
                      <a:cubicBezTo>
                        <a:pt x="15" y="21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5" y="22"/>
                      </a:cubicBezTo>
                      <a:cubicBezTo>
                        <a:pt x="15" y="23"/>
                        <a:pt x="16" y="22"/>
                        <a:pt x="16" y="22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1"/>
                        <a:pt x="17" y="21"/>
                        <a:pt x="17" y="22"/>
                      </a:cubicBezTo>
                      <a:cubicBezTo>
                        <a:pt x="16" y="22"/>
                        <a:pt x="16" y="23"/>
                        <a:pt x="17" y="23"/>
                      </a:cubicBezTo>
                      <a:cubicBezTo>
                        <a:pt x="17" y="23"/>
                        <a:pt x="16" y="24"/>
                        <a:pt x="16" y="24"/>
                      </a:cubicBezTo>
                      <a:cubicBezTo>
                        <a:pt x="16" y="24"/>
                        <a:pt x="16" y="25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9" y="25"/>
                        <a:pt x="19" y="25"/>
                        <a:pt x="20" y="25"/>
                      </a:cubicBezTo>
                      <a:cubicBezTo>
                        <a:pt x="20" y="26"/>
                        <a:pt x="21" y="25"/>
                        <a:pt x="21" y="25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1" y="23"/>
                        <a:pt x="21" y="24"/>
                        <a:pt x="21" y="24"/>
                      </a:cubicBezTo>
                      <a:cubicBezTo>
                        <a:pt x="21" y="24"/>
                        <a:pt x="21" y="24"/>
                        <a:pt x="22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2" y="24"/>
                        <a:pt x="22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3" y="25"/>
                        <a:pt x="23" y="25"/>
                        <a:pt x="23" y="25"/>
                      </a:cubicBezTo>
                      <a:cubicBezTo>
                        <a:pt x="23" y="25"/>
                        <a:pt x="24" y="24"/>
                        <a:pt x="23" y="24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2"/>
                        <a:pt x="24" y="23"/>
                        <a:pt x="24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3"/>
                        <a:pt x="25" y="24"/>
                        <a:pt x="25" y="24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6" y="24"/>
                        <a:pt x="26" y="25"/>
                        <a:pt x="25" y="25"/>
                      </a:cubicBezTo>
                      <a:cubicBezTo>
                        <a:pt x="25" y="26"/>
                        <a:pt x="26" y="26"/>
                        <a:pt x="26" y="26"/>
                      </a:cubicBezTo>
                      <a:cubicBezTo>
                        <a:pt x="26" y="25"/>
                        <a:pt x="26" y="25"/>
                        <a:pt x="26" y="25"/>
                      </a:cubicBezTo>
                      <a:cubicBezTo>
                        <a:pt x="26" y="25"/>
                        <a:pt x="26" y="26"/>
                        <a:pt x="26" y="26"/>
                      </a:cubicBezTo>
                      <a:cubicBezTo>
                        <a:pt x="27" y="26"/>
                        <a:pt x="27" y="25"/>
                        <a:pt x="27" y="25"/>
                      </a:cubicBezTo>
                      <a:cubicBezTo>
                        <a:pt x="27" y="25"/>
                        <a:pt x="27" y="26"/>
                        <a:pt x="27" y="26"/>
                      </a:cubicBezTo>
                      <a:cubicBezTo>
                        <a:pt x="27" y="26"/>
                        <a:pt x="28" y="26"/>
                        <a:pt x="28" y="25"/>
                      </a:cubicBezTo>
                      <a:cubicBezTo>
                        <a:pt x="28" y="24"/>
                        <a:pt x="27" y="25"/>
                        <a:pt x="27" y="25"/>
                      </a:cubicBezTo>
                      <a:cubicBezTo>
                        <a:pt x="27" y="25"/>
                        <a:pt x="27" y="25"/>
                        <a:pt x="26" y="24"/>
                      </a:cubicBezTo>
                      <a:cubicBezTo>
                        <a:pt x="26" y="24"/>
                        <a:pt x="26" y="24"/>
                        <a:pt x="27" y="24"/>
                      </a:cubicBezTo>
                      <a:cubicBezTo>
                        <a:pt x="27" y="24"/>
                        <a:pt x="27" y="24"/>
                        <a:pt x="28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7" y="24"/>
                        <a:pt x="27" y="23"/>
                        <a:pt x="26" y="23"/>
                      </a:cubicBezTo>
                      <a:cubicBezTo>
                        <a:pt x="26" y="23"/>
                        <a:pt x="25" y="23"/>
                        <a:pt x="25" y="22"/>
                      </a:cubicBezTo>
                      <a:cubicBezTo>
                        <a:pt x="25" y="22"/>
                        <a:pt x="25" y="22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6" y="22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5" y="21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1"/>
                        <a:pt x="27" y="21"/>
                        <a:pt x="27" y="21"/>
                      </a:cubicBezTo>
                      <a:cubicBezTo>
                        <a:pt x="26" y="21"/>
                        <a:pt x="26" y="20"/>
                        <a:pt x="26" y="20"/>
                      </a:cubicBezTo>
                      <a:cubicBezTo>
                        <a:pt x="26" y="20"/>
                        <a:pt x="27" y="20"/>
                        <a:pt x="27" y="19"/>
                      </a:cubicBezTo>
                      <a:cubicBezTo>
                        <a:pt x="27" y="19"/>
                        <a:pt x="27" y="19"/>
                        <a:pt x="26" y="19"/>
                      </a:cubicBezTo>
                      <a:cubicBezTo>
                        <a:pt x="26" y="19"/>
                        <a:pt x="26" y="19"/>
                        <a:pt x="26" y="20"/>
                      </a:cubicBezTo>
                      <a:cubicBezTo>
                        <a:pt x="26" y="20"/>
                        <a:pt x="25" y="21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4" y="20"/>
                        <a:pt x="24" y="21"/>
                        <a:pt x="24" y="20"/>
                      </a:cubicBezTo>
                      <a:cubicBezTo>
                        <a:pt x="24" y="20"/>
                        <a:pt x="24" y="19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6" y="19"/>
                        <a:pt x="26" y="19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3" y="19"/>
                        <a:pt x="23" y="19"/>
                      </a:cubicBezTo>
                      <a:cubicBezTo>
                        <a:pt x="22" y="19"/>
                        <a:pt x="22" y="20"/>
                        <a:pt x="21" y="19"/>
                      </a:cubicBezTo>
                      <a:cubicBezTo>
                        <a:pt x="21" y="19"/>
                        <a:pt x="20" y="18"/>
                        <a:pt x="20" y="19"/>
                      </a:cubicBezTo>
                      <a:cubicBezTo>
                        <a:pt x="20" y="19"/>
                        <a:pt x="19" y="19"/>
                        <a:pt x="19" y="18"/>
                      </a:cubicBezTo>
                      <a:cubicBezTo>
                        <a:pt x="19" y="18"/>
                        <a:pt x="19" y="18"/>
                        <a:pt x="20" y="18"/>
                      </a:cubicBezTo>
                      <a:cubicBezTo>
                        <a:pt x="20" y="18"/>
                        <a:pt x="21" y="18"/>
                        <a:pt x="21" y="18"/>
                      </a:cubicBezTo>
                      <a:cubicBezTo>
                        <a:pt x="21" y="17"/>
                        <a:pt x="20" y="17"/>
                        <a:pt x="21" y="17"/>
                      </a:cubicBezTo>
                      <a:cubicBezTo>
                        <a:pt x="22" y="17"/>
                        <a:pt x="23" y="17"/>
                        <a:pt x="23" y="17"/>
                      </a:cubicBezTo>
                      <a:cubicBezTo>
                        <a:pt x="23" y="17"/>
                        <a:pt x="23" y="17"/>
                        <a:pt x="24" y="17"/>
                      </a:cubicBezTo>
                      <a:cubicBezTo>
                        <a:pt x="24" y="18"/>
                        <a:pt x="25" y="18"/>
                        <a:pt x="26" y="18"/>
                      </a:cubicBezTo>
                      <a:cubicBezTo>
                        <a:pt x="26" y="18"/>
                        <a:pt x="26" y="17"/>
                        <a:pt x="25" y="17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426">
                  <a:extLst>
                    <a:ext uri="{FF2B5EF4-FFF2-40B4-BE49-F238E27FC236}">
                      <a16:creationId xmlns:a16="http://schemas.microsoft.com/office/drawing/2014/main" id="{80C41342-406A-4EE7-AA11-84BEE20CF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60514" y="1009651"/>
                  <a:ext cx="93663" cy="65088"/>
                </a:xfrm>
                <a:custGeom>
                  <a:avLst/>
                  <a:gdLst>
                    <a:gd name="T0" fmla="*/ 14 w 26"/>
                    <a:gd name="T1" fmla="*/ 1 h 18"/>
                    <a:gd name="T2" fmla="*/ 11 w 26"/>
                    <a:gd name="T3" fmla="*/ 0 h 18"/>
                    <a:gd name="T4" fmla="*/ 5 w 26"/>
                    <a:gd name="T5" fmla="*/ 0 h 18"/>
                    <a:gd name="T6" fmla="*/ 1 w 26"/>
                    <a:gd name="T7" fmla="*/ 2 h 18"/>
                    <a:gd name="T8" fmla="*/ 1 w 26"/>
                    <a:gd name="T9" fmla="*/ 3 h 18"/>
                    <a:gd name="T10" fmla="*/ 1 w 26"/>
                    <a:gd name="T11" fmla="*/ 4 h 18"/>
                    <a:gd name="T12" fmla="*/ 8 w 26"/>
                    <a:gd name="T13" fmla="*/ 11 h 18"/>
                    <a:gd name="T14" fmla="*/ 9 w 26"/>
                    <a:gd name="T15" fmla="*/ 12 h 18"/>
                    <a:gd name="T16" fmla="*/ 11 w 26"/>
                    <a:gd name="T17" fmla="*/ 14 h 18"/>
                    <a:gd name="T18" fmla="*/ 12 w 26"/>
                    <a:gd name="T19" fmla="*/ 15 h 18"/>
                    <a:gd name="T20" fmla="*/ 13 w 26"/>
                    <a:gd name="T21" fmla="*/ 16 h 18"/>
                    <a:gd name="T22" fmla="*/ 13 w 26"/>
                    <a:gd name="T23" fmla="*/ 17 h 18"/>
                    <a:gd name="T24" fmla="*/ 14 w 26"/>
                    <a:gd name="T25" fmla="*/ 18 h 18"/>
                    <a:gd name="T26" fmla="*/ 15 w 26"/>
                    <a:gd name="T27" fmla="*/ 18 h 18"/>
                    <a:gd name="T28" fmla="*/ 15 w 26"/>
                    <a:gd name="T29" fmla="*/ 18 h 18"/>
                    <a:gd name="T30" fmla="*/ 16 w 26"/>
                    <a:gd name="T31" fmla="*/ 18 h 18"/>
                    <a:gd name="T32" fmla="*/ 16 w 26"/>
                    <a:gd name="T33" fmla="*/ 18 h 18"/>
                    <a:gd name="T34" fmla="*/ 16 w 26"/>
                    <a:gd name="T35" fmla="*/ 18 h 18"/>
                    <a:gd name="T36" fmla="*/ 17 w 26"/>
                    <a:gd name="T37" fmla="*/ 17 h 18"/>
                    <a:gd name="T38" fmla="*/ 16 w 26"/>
                    <a:gd name="T39" fmla="*/ 17 h 18"/>
                    <a:gd name="T40" fmla="*/ 15 w 26"/>
                    <a:gd name="T41" fmla="*/ 16 h 18"/>
                    <a:gd name="T42" fmla="*/ 16 w 26"/>
                    <a:gd name="T43" fmla="*/ 16 h 18"/>
                    <a:gd name="T44" fmla="*/ 17 w 26"/>
                    <a:gd name="T45" fmla="*/ 16 h 18"/>
                    <a:gd name="T46" fmla="*/ 17 w 26"/>
                    <a:gd name="T47" fmla="*/ 16 h 18"/>
                    <a:gd name="T48" fmla="*/ 18 w 26"/>
                    <a:gd name="T49" fmla="*/ 16 h 18"/>
                    <a:gd name="T50" fmla="*/ 19 w 26"/>
                    <a:gd name="T51" fmla="*/ 15 h 18"/>
                    <a:gd name="T52" fmla="*/ 21 w 26"/>
                    <a:gd name="T53" fmla="*/ 14 h 18"/>
                    <a:gd name="T54" fmla="*/ 21 w 26"/>
                    <a:gd name="T55" fmla="*/ 13 h 18"/>
                    <a:gd name="T56" fmla="*/ 21 w 26"/>
                    <a:gd name="T57" fmla="*/ 12 h 18"/>
                    <a:gd name="T58" fmla="*/ 22 w 26"/>
                    <a:gd name="T59" fmla="*/ 12 h 18"/>
                    <a:gd name="T60" fmla="*/ 22 w 26"/>
                    <a:gd name="T61" fmla="*/ 12 h 18"/>
                    <a:gd name="T62" fmla="*/ 23 w 26"/>
                    <a:gd name="T63" fmla="*/ 11 h 18"/>
                    <a:gd name="T64" fmla="*/ 23 w 26"/>
                    <a:gd name="T65" fmla="*/ 10 h 18"/>
                    <a:gd name="T66" fmla="*/ 23 w 26"/>
                    <a:gd name="T67" fmla="*/ 9 h 18"/>
                    <a:gd name="T68" fmla="*/ 24 w 26"/>
                    <a:gd name="T69" fmla="*/ 9 h 18"/>
                    <a:gd name="T70" fmla="*/ 24 w 26"/>
                    <a:gd name="T71" fmla="*/ 8 h 18"/>
                    <a:gd name="T72" fmla="*/ 25 w 26"/>
                    <a:gd name="T73" fmla="*/ 7 h 18"/>
                    <a:gd name="T74" fmla="*/ 26 w 26"/>
                    <a:gd name="T75" fmla="*/ 6 h 18"/>
                    <a:gd name="T76" fmla="*/ 19 w 26"/>
                    <a:gd name="T77" fmla="*/ 0 h 18"/>
                    <a:gd name="T78" fmla="*/ 14 w 26"/>
                    <a:gd name="T7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6" h="18">
                      <a:moveTo>
                        <a:pt x="14" y="1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1" y="4"/>
                      </a:cubicBezTo>
                      <a:cubicBezTo>
                        <a:pt x="1" y="5"/>
                        <a:pt x="8" y="11"/>
                        <a:pt x="8" y="11"/>
                      </a:cubicBezTo>
                      <a:cubicBezTo>
                        <a:pt x="8" y="11"/>
                        <a:pt x="8" y="12"/>
                        <a:pt x="9" y="12"/>
                      </a:cubicBezTo>
                      <a:cubicBezTo>
                        <a:pt x="10" y="13"/>
                        <a:pt x="11" y="13"/>
                        <a:pt x="11" y="14"/>
                      </a:cubicBezTo>
                      <a:cubicBezTo>
                        <a:pt x="11" y="14"/>
                        <a:pt x="11" y="15"/>
                        <a:pt x="12" y="15"/>
                      </a:cubicBezTo>
                      <a:cubicBezTo>
                        <a:pt x="12" y="16"/>
                        <a:pt x="13" y="16"/>
                        <a:pt x="13" y="16"/>
                      </a:cubicBezTo>
                      <a:cubicBezTo>
                        <a:pt x="13" y="16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4" y="18"/>
                      </a:cubicBezTo>
                      <a:cubicBezTo>
                        <a:pt x="14" y="18"/>
                        <a:pt x="14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6" y="18"/>
                        <a:pt x="16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6" y="18"/>
                        <a:pt x="17" y="18"/>
                        <a:pt x="17" y="17"/>
                      </a:cubicBezTo>
                      <a:cubicBezTo>
                        <a:pt x="17" y="17"/>
                        <a:pt x="17" y="17"/>
                        <a:pt x="16" y="17"/>
                      </a:cubicBezTo>
                      <a:cubicBezTo>
                        <a:pt x="15" y="17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6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8" y="16"/>
                      </a:cubicBezTo>
                      <a:cubicBezTo>
                        <a:pt x="18" y="16"/>
                        <a:pt x="19" y="16"/>
                        <a:pt x="19" y="15"/>
                      </a:cubicBezTo>
                      <a:cubicBezTo>
                        <a:pt x="20" y="14"/>
                        <a:pt x="20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1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1"/>
                        <a:pt x="22" y="11"/>
                        <a:pt x="23" y="11"/>
                      </a:cubicBezTo>
                      <a:cubicBezTo>
                        <a:pt x="23" y="11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9"/>
                      </a:cubicBezTo>
                      <a:cubicBezTo>
                        <a:pt x="23" y="9"/>
                        <a:pt x="24" y="9"/>
                        <a:pt x="24" y="9"/>
                      </a:cubicBezTo>
                      <a:cubicBezTo>
                        <a:pt x="24" y="9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5" y="7"/>
                      </a:cubicBezTo>
                      <a:cubicBezTo>
                        <a:pt x="25" y="7"/>
                        <a:pt x="26" y="6"/>
                        <a:pt x="26" y="6"/>
                      </a:cubicBezTo>
                      <a:cubicBezTo>
                        <a:pt x="19" y="0"/>
                        <a:pt x="19" y="0"/>
                        <a:pt x="19" y="0"/>
                      </a:cubicBezTo>
                      <a:lnTo>
                        <a:pt x="14" y="1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427">
                  <a:extLst>
                    <a:ext uri="{FF2B5EF4-FFF2-40B4-BE49-F238E27FC236}">
                      <a16:creationId xmlns:a16="http://schemas.microsoft.com/office/drawing/2014/main" id="{E99571DE-B0C1-4FC7-9CD9-D2563AAB75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17677" y="1023938"/>
                  <a:ext cx="65088" cy="112713"/>
                </a:xfrm>
                <a:custGeom>
                  <a:avLst/>
                  <a:gdLst>
                    <a:gd name="T0" fmla="*/ 18 w 18"/>
                    <a:gd name="T1" fmla="*/ 1 h 31"/>
                    <a:gd name="T2" fmla="*/ 17 w 18"/>
                    <a:gd name="T3" fmla="*/ 0 h 31"/>
                    <a:gd name="T4" fmla="*/ 7 w 18"/>
                    <a:gd name="T5" fmla="*/ 0 h 31"/>
                    <a:gd name="T6" fmla="*/ 7 w 18"/>
                    <a:gd name="T7" fmla="*/ 0 h 31"/>
                    <a:gd name="T8" fmla="*/ 7 w 18"/>
                    <a:gd name="T9" fmla="*/ 1 h 31"/>
                    <a:gd name="T10" fmla="*/ 6 w 18"/>
                    <a:gd name="T11" fmla="*/ 2 h 31"/>
                    <a:gd name="T12" fmla="*/ 6 w 18"/>
                    <a:gd name="T13" fmla="*/ 2 h 31"/>
                    <a:gd name="T14" fmla="*/ 6 w 18"/>
                    <a:gd name="T15" fmla="*/ 3 h 31"/>
                    <a:gd name="T16" fmla="*/ 4 w 18"/>
                    <a:gd name="T17" fmla="*/ 5 h 31"/>
                    <a:gd name="T18" fmla="*/ 3 w 18"/>
                    <a:gd name="T19" fmla="*/ 9 h 31"/>
                    <a:gd name="T20" fmla="*/ 3 w 18"/>
                    <a:gd name="T21" fmla="*/ 10 h 31"/>
                    <a:gd name="T22" fmla="*/ 4 w 18"/>
                    <a:gd name="T23" fmla="*/ 11 h 31"/>
                    <a:gd name="T24" fmla="*/ 3 w 18"/>
                    <a:gd name="T25" fmla="*/ 13 h 31"/>
                    <a:gd name="T26" fmla="*/ 3 w 18"/>
                    <a:gd name="T27" fmla="*/ 14 h 31"/>
                    <a:gd name="T28" fmla="*/ 3 w 18"/>
                    <a:gd name="T29" fmla="*/ 16 h 31"/>
                    <a:gd name="T30" fmla="*/ 3 w 18"/>
                    <a:gd name="T31" fmla="*/ 17 h 31"/>
                    <a:gd name="T32" fmla="*/ 4 w 18"/>
                    <a:gd name="T33" fmla="*/ 18 h 31"/>
                    <a:gd name="T34" fmla="*/ 3 w 18"/>
                    <a:gd name="T35" fmla="*/ 19 h 31"/>
                    <a:gd name="T36" fmla="*/ 2 w 18"/>
                    <a:gd name="T37" fmla="*/ 21 h 31"/>
                    <a:gd name="T38" fmla="*/ 2 w 18"/>
                    <a:gd name="T39" fmla="*/ 22 h 31"/>
                    <a:gd name="T40" fmla="*/ 1 w 18"/>
                    <a:gd name="T41" fmla="*/ 24 h 31"/>
                    <a:gd name="T42" fmla="*/ 1 w 18"/>
                    <a:gd name="T43" fmla="*/ 25 h 31"/>
                    <a:gd name="T44" fmla="*/ 0 w 18"/>
                    <a:gd name="T45" fmla="*/ 26 h 31"/>
                    <a:gd name="T46" fmla="*/ 10 w 18"/>
                    <a:gd name="T47" fmla="*/ 26 h 31"/>
                    <a:gd name="T48" fmla="*/ 10 w 18"/>
                    <a:gd name="T49" fmla="*/ 27 h 31"/>
                    <a:gd name="T50" fmla="*/ 10 w 18"/>
                    <a:gd name="T51" fmla="*/ 29 h 31"/>
                    <a:gd name="T52" fmla="*/ 11 w 18"/>
                    <a:gd name="T53" fmla="*/ 30 h 31"/>
                    <a:gd name="T54" fmla="*/ 11 w 18"/>
                    <a:gd name="T55" fmla="*/ 30 h 31"/>
                    <a:gd name="T56" fmla="*/ 12 w 18"/>
                    <a:gd name="T57" fmla="*/ 31 h 31"/>
                    <a:gd name="T58" fmla="*/ 13 w 18"/>
                    <a:gd name="T59" fmla="*/ 31 h 31"/>
                    <a:gd name="T60" fmla="*/ 14 w 18"/>
                    <a:gd name="T61" fmla="*/ 30 h 31"/>
                    <a:gd name="T62" fmla="*/ 15 w 18"/>
                    <a:gd name="T63" fmla="*/ 30 h 31"/>
                    <a:gd name="T64" fmla="*/ 16 w 18"/>
                    <a:gd name="T65" fmla="*/ 30 h 31"/>
                    <a:gd name="T66" fmla="*/ 18 w 18"/>
                    <a:gd name="T67" fmla="*/ 30 h 31"/>
                    <a:gd name="T68" fmla="*/ 17 w 18"/>
                    <a:gd name="T69" fmla="*/ 21 h 31"/>
                    <a:gd name="T70" fmla="*/ 18 w 18"/>
                    <a:gd name="T71" fmla="*/ 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8" h="31">
                      <a:moveTo>
                        <a:pt x="18" y="1"/>
                      </a:moveTo>
                      <a:cubicBezTo>
                        <a:pt x="18" y="1"/>
                        <a:pt x="17" y="1"/>
                        <a:pt x="1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5" y="5"/>
                        <a:pt x="4" y="5"/>
                      </a:cubicBezTo>
                      <a:cubicBezTo>
                        <a:pt x="4" y="6"/>
                        <a:pt x="3" y="7"/>
                        <a:pt x="3" y="9"/>
                      </a:cubicBezTo>
                      <a:cubicBezTo>
                        <a:pt x="3" y="10"/>
                        <a:pt x="4" y="10"/>
                        <a:pt x="3" y="10"/>
                      </a:cubicBezTo>
                      <a:cubicBezTo>
                        <a:pt x="3" y="11"/>
                        <a:pt x="4" y="11"/>
                        <a:pt x="4" y="11"/>
                      </a:cubicBezTo>
                      <a:cubicBezTo>
                        <a:pt x="4" y="12"/>
                        <a:pt x="3" y="12"/>
                        <a:pt x="3" y="13"/>
                      </a:cubicBezTo>
                      <a:cubicBezTo>
                        <a:pt x="3" y="13"/>
                        <a:pt x="3" y="14"/>
                        <a:pt x="3" y="14"/>
                      </a:cubicBezTo>
                      <a:cubicBezTo>
                        <a:pt x="3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7"/>
                      </a:cubicBezTo>
                      <a:cubicBezTo>
                        <a:pt x="3" y="17"/>
                        <a:pt x="4" y="17"/>
                        <a:pt x="4" y="18"/>
                      </a:cubicBezTo>
                      <a:cubicBezTo>
                        <a:pt x="4" y="18"/>
                        <a:pt x="3" y="19"/>
                        <a:pt x="3" y="19"/>
                      </a:cubicBezTo>
                      <a:cubicBezTo>
                        <a:pt x="3" y="20"/>
                        <a:pt x="3" y="21"/>
                        <a:pt x="2" y="21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1" y="24"/>
                      </a:cubicBezTo>
                      <a:cubicBezTo>
                        <a:pt x="1" y="24"/>
                        <a:pt x="1" y="25"/>
                        <a:pt x="1" y="25"/>
                      </a:cubicBezTo>
                      <a:cubicBezTo>
                        <a:pt x="1" y="26"/>
                        <a:pt x="0" y="26"/>
                        <a:pt x="0" y="26"/>
                      </a:cubicBezTo>
                      <a:cubicBezTo>
                        <a:pt x="0" y="27"/>
                        <a:pt x="10" y="26"/>
                        <a:pt x="10" y="26"/>
                      </a:cubicBezTo>
                      <a:cubicBezTo>
                        <a:pt x="10" y="26"/>
                        <a:pt x="10" y="27"/>
                        <a:pt x="10" y="27"/>
                      </a:cubicBezTo>
                      <a:cubicBezTo>
                        <a:pt x="10" y="28"/>
                        <a:pt x="10" y="28"/>
                        <a:pt x="10" y="29"/>
                      </a:cubicBezTo>
                      <a:cubicBezTo>
                        <a:pt x="11" y="29"/>
                        <a:pt x="11" y="29"/>
                        <a:pt x="11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2" y="30"/>
                        <a:pt x="12" y="31"/>
                        <a:pt x="12" y="31"/>
                      </a:cubicBezTo>
                      <a:cubicBezTo>
                        <a:pt x="12" y="31"/>
                        <a:pt x="12" y="31"/>
                        <a:pt x="13" y="31"/>
                      </a:cubicBezTo>
                      <a:cubicBezTo>
                        <a:pt x="13" y="31"/>
                        <a:pt x="13" y="30"/>
                        <a:pt x="14" y="30"/>
                      </a:cubicBezTo>
                      <a:cubicBezTo>
                        <a:pt x="14" y="30"/>
                        <a:pt x="15" y="30"/>
                        <a:pt x="15" y="30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7" y="30"/>
                        <a:pt x="17" y="30"/>
                        <a:pt x="18" y="30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lnTo>
                        <a:pt x="18" y="1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428">
                  <a:extLst>
                    <a:ext uri="{FF2B5EF4-FFF2-40B4-BE49-F238E27FC236}">
                      <a16:creationId xmlns:a16="http://schemas.microsoft.com/office/drawing/2014/main" id="{9D8EFAC0-FC87-4359-8055-0C2C5B720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03464" y="784226"/>
                  <a:ext cx="152400" cy="254000"/>
                </a:xfrm>
                <a:custGeom>
                  <a:avLst/>
                  <a:gdLst>
                    <a:gd name="T0" fmla="*/ 39 w 42"/>
                    <a:gd name="T1" fmla="*/ 69 h 70"/>
                    <a:gd name="T2" fmla="*/ 39 w 42"/>
                    <a:gd name="T3" fmla="*/ 64 h 70"/>
                    <a:gd name="T4" fmla="*/ 40 w 42"/>
                    <a:gd name="T5" fmla="*/ 62 h 70"/>
                    <a:gd name="T6" fmla="*/ 41 w 42"/>
                    <a:gd name="T7" fmla="*/ 59 h 70"/>
                    <a:gd name="T8" fmla="*/ 41 w 42"/>
                    <a:gd name="T9" fmla="*/ 56 h 70"/>
                    <a:gd name="T10" fmla="*/ 20 w 42"/>
                    <a:gd name="T11" fmla="*/ 24 h 70"/>
                    <a:gd name="T12" fmla="*/ 21 w 42"/>
                    <a:gd name="T13" fmla="*/ 22 h 70"/>
                    <a:gd name="T14" fmla="*/ 25 w 42"/>
                    <a:gd name="T15" fmla="*/ 5 h 70"/>
                    <a:gd name="T16" fmla="*/ 5 w 42"/>
                    <a:gd name="T17" fmla="*/ 0 h 70"/>
                    <a:gd name="T18" fmla="*/ 5 w 42"/>
                    <a:gd name="T19" fmla="*/ 1 h 70"/>
                    <a:gd name="T20" fmla="*/ 5 w 42"/>
                    <a:gd name="T21" fmla="*/ 3 h 70"/>
                    <a:gd name="T22" fmla="*/ 4 w 42"/>
                    <a:gd name="T23" fmla="*/ 4 h 70"/>
                    <a:gd name="T24" fmla="*/ 3 w 42"/>
                    <a:gd name="T25" fmla="*/ 7 h 70"/>
                    <a:gd name="T26" fmla="*/ 1 w 42"/>
                    <a:gd name="T27" fmla="*/ 9 h 70"/>
                    <a:gd name="T28" fmla="*/ 2 w 42"/>
                    <a:gd name="T29" fmla="*/ 11 h 70"/>
                    <a:gd name="T30" fmla="*/ 2 w 42"/>
                    <a:gd name="T31" fmla="*/ 12 h 70"/>
                    <a:gd name="T32" fmla="*/ 2 w 42"/>
                    <a:gd name="T33" fmla="*/ 15 h 70"/>
                    <a:gd name="T34" fmla="*/ 2 w 42"/>
                    <a:gd name="T35" fmla="*/ 17 h 70"/>
                    <a:gd name="T36" fmla="*/ 1 w 42"/>
                    <a:gd name="T37" fmla="*/ 18 h 70"/>
                    <a:gd name="T38" fmla="*/ 0 w 42"/>
                    <a:gd name="T39" fmla="*/ 19 h 70"/>
                    <a:gd name="T40" fmla="*/ 1 w 42"/>
                    <a:gd name="T41" fmla="*/ 20 h 70"/>
                    <a:gd name="T42" fmla="*/ 2 w 42"/>
                    <a:gd name="T43" fmla="*/ 20 h 70"/>
                    <a:gd name="T44" fmla="*/ 3 w 42"/>
                    <a:gd name="T45" fmla="*/ 22 h 70"/>
                    <a:gd name="T46" fmla="*/ 3 w 42"/>
                    <a:gd name="T47" fmla="*/ 23 h 70"/>
                    <a:gd name="T48" fmla="*/ 3 w 42"/>
                    <a:gd name="T49" fmla="*/ 24 h 70"/>
                    <a:gd name="T50" fmla="*/ 3 w 42"/>
                    <a:gd name="T51" fmla="*/ 26 h 70"/>
                    <a:gd name="T52" fmla="*/ 4 w 42"/>
                    <a:gd name="T53" fmla="*/ 26 h 70"/>
                    <a:gd name="T54" fmla="*/ 6 w 42"/>
                    <a:gd name="T55" fmla="*/ 26 h 70"/>
                    <a:gd name="T56" fmla="*/ 9 w 42"/>
                    <a:gd name="T57" fmla="*/ 26 h 70"/>
                    <a:gd name="T58" fmla="*/ 9 w 42"/>
                    <a:gd name="T59" fmla="*/ 27 h 70"/>
                    <a:gd name="T60" fmla="*/ 6 w 42"/>
                    <a:gd name="T61" fmla="*/ 26 h 70"/>
                    <a:gd name="T62" fmla="*/ 6 w 42"/>
                    <a:gd name="T63" fmla="*/ 27 h 70"/>
                    <a:gd name="T64" fmla="*/ 7 w 42"/>
                    <a:gd name="T65" fmla="*/ 30 h 70"/>
                    <a:gd name="T66" fmla="*/ 6 w 42"/>
                    <a:gd name="T67" fmla="*/ 31 h 70"/>
                    <a:gd name="T68" fmla="*/ 6 w 42"/>
                    <a:gd name="T69" fmla="*/ 30 h 70"/>
                    <a:gd name="T70" fmla="*/ 5 w 42"/>
                    <a:gd name="T71" fmla="*/ 28 h 70"/>
                    <a:gd name="T72" fmla="*/ 4 w 42"/>
                    <a:gd name="T73" fmla="*/ 30 h 70"/>
                    <a:gd name="T74" fmla="*/ 4 w 42"/>
                    <a:gd name="T75" fmla="*/ 33 h 70"/>
                    <a:gd name="T76" fmla="*/ 4 w 42"/>
                    <a:gd name="T77" fmla="*/ 35 h 70"/>
                    <a:gd name="T78" fmla="*/ 5 w 42"/>
                    <a:gd name="T79" fmla="*/ 37 h 70"/>
                    <a:gd name="T80" fmla="*/ 6 w 42"/>
                    <a:gd name="T81" fmla="*/ 40 h 70"/>
                    <a:gd name="T82" fmla="*/ 7 w 42"/>
                    <a:gd name="T83" fmla="*/ 42 h 70"/>
                    <a:gd name="T84" fmla="*/ 8 w 42"/>
                    <a:gd name="T85" fmla="*/ 44 h 70"/>
                    <a:gd name="T86" fmla="*/ 9 w 42"/>
                    <a:gd name="T87" fmla="*/ 45 h 70"/>
                    <a:gd name="T88" fmla="*/ 9 w 42"/>
                    <a:gd name="T89" fmla="*/ 48 h 70"/>
                    <a:gd name="T90" fmla="*/ 8 w 42"/>
                    <a:gd name="T91" fmla="*/ 50 h 70"/>
                    <a:gd name="T92" fmla="*/ 10 w 42"/>
                    <a:gd name="T93" fmla="*/ 52 h 70"/>
                    <a:gd name="T94" fmla="*/ 12 w 42"/>
                    <a:gd name="T95" fmla="*/ 53 h 70"/>
                    <a:gd name="T96" fmla="*/ 14 w 42"/>
                    <a:gd name="T97" fmla="*/ 54 h 70"/>
                    <a:gd name="T98" fmla="*/ 16 w 42"/>
                    <a:gd name="T99" fmla="*/ 55 h 70"/>
                    <a:gd name="T100" fmla="*/ 17 w 42"/>
                    <a:gd name="T101" fmla="*/ 56 h 70"/>
                    <a:gd name="T102" fmla="*/ 19 w 42"/>
                    <a:gd name="T103" fmla="*/ 58 h 70"/>
                    <a:gd name="T104" fmla="*/ 19 w 42"/>
                    <a:gd name="T105" fmla="*/ 59 h 70"/>
                    <a:gd name="T106" fmla="*/ 20 w 42"/>
                    <a:gd name="T107" fmla="*/ 60 h 70"/>
                    <a:gd name="T108" fmla="*/ 22 w 42"/>
                    <a:gd name="T109" fmla="*/ 60 h 70"/>
                    <a:gd name="T110" fmla="*/ 22 w 42"/>
                    <a:gd name="T111" fmla="*/ 62 h 70"/>
                    <a:gd name="T112" fmla="*/ 24 w 42"/>
                    <a:gd name="T113" fmla="*/ 65 h 70"/>
                    <a:gd name="T114" fmla="*/ 23 w 42"/>
                    <a:gd name="T115" fmla="*/ 67 h 70"/>
                    <a:gd name="T116" fmla="*/ 24 w 42"/>
                    <a:gd name="T117" fmla="*/ 67 h 70"/>
                    <a:gd name="T118" fmla="*/ 24 w 42"/>
                    <a:gd name="T119" fmla="*/ 68 h 70"/>
                    <a:gd name="T120" fmla="*/ 27 w 42"/>
                    <a:gd name="T121" fmla="*/ 69 h 70"/>
                    <a:gd name="T122" fmla="*/ 37 w 42"/>
                    <a:gd name="T123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2" h="70">
                      <a:moveTo>
                        <a:pt x="38" y="69"/>
                      </a:moveTo>
                      <a:cubicBezTo>
                        <a:pt x="39" y="70"/>
                        <a:pt x="39" y="69"/>
                        <a:pt x="39" y="69"/>
                      </a:cubicBezTo>
                      <a:cubicBezTo>
                        <a:pt x="39" y="69"/>
                        <a:pt x="38" y="68"/>
                        <a:pt x="38" y="67"/>
                      </a:cubicBezTo>
                      <a:cubicBezTo>
                        <a:pt x="37" y="66"/>
                        <a:pt x="39" y="64"/>
                        <a:pt x="39" y="6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40" y="63"/>
                        <a:pt x="40" y="62"/>
                      </a:cubicBezTo>
                      <a:cubicBezTo>
                        <a:pt x="40" y="62"/>
                        <a:pt x="40" y="61"/>
                        <a:pt x="41" y="61"/>
                      </a:cubicBezTo>
                      <a:cubicBezTo>
                        <a:pt x="42" y="60"/>
                        <a:pt x="42" y="59"/>
                        <a:pt x="41" y="59"/>
                      </a:cubicBezTo>
                      <a:cubicBezTo>
                        <a:pt x="41" y="59"/>
                        <a:pt x="41" y="59"/>
                        <a:pt x="41" y="58"/>
                      </a:cubicBezTo>
                      <a:cubicBezTo>
                        <a:pt x="40" y="57"/>
                        <a:pt x="41" y="57"/>
                        <a:pt x="41" y="56"/>
                      </a:cubicBezTo>
                      <a:cubicBezTo>
                        <a:pt x="41" y="56"/>
                        <a:pt x="40" y="55"/>
                        <a:pt x="40" y="55"/>
                      </a:cubicBezTo>
                      <a:cubicBezTo>
                        <a:pt x="40" y="55"/>
                        <a:pt x="19" y="24"/>
                        <a:pt x="20" y="24"/>
                      </a:cubicBezTo>
                      <a:cubicBezTo>
                        <a:pt x="20" y="24"/>
                        <a:pt x="20" y="24"/>
                        <a:pt x="20" y="23"/>
                      </a:cubicBezTo>
                      <a:cubicBezTo>
                        <a:pt x="20" y="23"/>
                        <a:pt x="21" y="22"/>
                        <a:pt x="21" y="22"/>
                      </a:cubicBezTo>
                      <a:cubicBezTo>
                        <a:pt x="20" y="22"/>
                        <a:pt x="20" y="21"/>
                        <a:pt x="20" y="21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5" y="2"/>
                        <a:pt x="5" y="3"/>
                        <a:pt x="5" y="3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3" y="7"/>
                      </a:cubicBezTo>
                      <a:cubicBezTo>
                        <a:pt x="3" y="7"/>
                        <a:pt x="2" y="7"/>
                        <a:pt x="2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3"/>
                        <a:pt x="2" y="14"/>
                      </a:cubicBezTo>
                      <a:cubicBezTo>
                        <a:pt x="2" y="14"/>
                        <a:pt x="2" y="15"/>
                        <a:pt x="2" y="15"/>
                      </a:cubicBezTo>
                      <a:cubicBezTo>
                        <a:pt x="2" y="16"/>
                        <a:pt x="1" y="16"/>
                        <a:pt x="1" y="16"/>
                      </a:cubicBezTo>
                      <a:cubicBezTo>
                        <a:pt x="1" y="16"/>
                        <a:pt x="2" y="17"/>
                        <a:pt x="2" y="17"/>
                      </a:cubicBezTo>
                      <a:cubicBezTo>
                        <a:pt x="2" y="17"/>
                        <a:pt x="1" y="17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1" y="20"/>
                        <a:pt x="1" y="20"/>
                      </a:cubicBezTo>
                      <a:cubicBezTo>
                        <a:pt x="1" y="20"/>
                        <a:pt x="1" y="19"/>
                        <a:pt x="1" y="19"/>
                      </a:cubicBezTo>
                      <a:cubicBezTo>
                        <a:pt x="1" y="19"/>
                        <a:pt x="2" y="20"/>
                        <a:pt x="2" y="20"/>
                      </a:cubicBezTo>
                      <a:cubicBezTo>
                        <a:pt x="2" y="20"/>
                        <a:pt x="2" y="21"/>
                        <a:pt x="2" y="21"/>
                      </a:cubicBezTo>
                      <a:cubicBezTo>
                        <a:pt x="2" y="21"/>
                        <a:pt x="3" y="22"/>
                        <a:pt x="3" y="22"/>
                      </a:cubicBezTo>
                      <a:cubicBezTo>
                        <a:pt x="3" y="22"/>
                        <a:pt x="3" y="23"/>
                        <a:pt x="3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3"/>
                        <a:pt x="4" y="24"/>
                        <a:pt x="4" y="24"/>
                      </a:cubicBezTo>
                      <a:cubicBezTo>
                        <a:pt x="4" y="24"/>
                        <a:pt x="3" y="24"/>
                        <a:pt x="3" y="24"/>
                      </a:cubicBezTo>
                      <a:cubicBezTo>
                        <a:pt x="2" y="25"/>
                        <a:pt x="2" y="26"/>
                        <a:pt x="3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26"/>
                        <a:pt x="3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7"/>
                        <a:pt x="4" y="27"/>
                        <a:pt x="5" y="27"/>
                      </a:cubicBezTo>
                      <a:cubicBezTo>
                        <a:pt x="5" y="27"/>
                        <a:pt x="5" y="27"/>
                        <a:pt x="6" y="26"/>
                      </a:cubicBezTo>
                      <a:cubicBezTo>
                        <a:pt x="6" y="26"/>
                        <a:pt x="6" y="25"/>
                        <a:pt x="7" y="26"/>
                      </a:cubicBezTo>
                      <a:cubicBezTo>
                        <a:pt x="7" y="26"/>
                        <a:pt x="8" y="26"/>
                        <a:pt x="9" y="26"/>
                      </a:cubicBezTo>
                      <a:cubicBezTo>
                        <a:pt x="9" y="26"/>
                        <a:pt x="11" y="25"/>
                        <a:pt x="10" y="26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6"/>
                        <a:pt x="8" y="26"/>
                      </a:cubicBezTo>
                      <a:cubicBezTo>
                        <a:pt x="7" y="26"/>
                        <a:pt x="6" y="26"/>
                        <a:pt x="6" y="26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8"/>
                        <a:pt x="6" y="28"/>
                        <a:pt x="6" y="29"/>
                      </a:cubicBezTo>
                      <a:cubicBezTo>
                        <a:pt x="6" y="29"/>
                        <a:pt x="7" y="29"/>
                        <a:pt x="7" y="30"/>
                      </a:cubicBezTo>
                      <a:cubicBezTo>
                        <a:pt x="7" y="30"/>
                        <a:pt x="7" y="31"/>
                        <a:pt x="7" y="31"/>
                      </a:cubicBezTo>
                      <a:cubicBezTo>
                        <a:pt x="7" y="31"/>
                        <a:pt x="6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6" y="29"/>
                        <a:pt x="6" y="28"/>
                        <a:pt x="6" y="28"/>
                      </a:cubicBezTo>
                      <a:cubicBezTo>
                        <a:pt x="6" y="28"/>
                        <a:pt x="5" y="28"/>
                        <a:pt x="5" y="28"/>
                      </a:cubicBezTo>
                      <a:cubicBezTo>
                        <a:pt x="5" y="28"/>
                        <a:pt x="4" y="28"/>
                        <a:pt x="4" y="29"/>
                      </a:cubicBezTo>
                      <a:cubicBezTo>
                        <a:pt x="4" y="29"/>
                        <a:pt x="4" y="30"/>
                        <a:pt x="4" y="30"/>
                      </a:cubicBezTo>
                      <a:cubicBezTo>
                        <a:pt x="4" y="31"/>
                        <a:pt x="4" y="31"/>
                        <a:pt x="4" y="32"/>
                      </a:cubicBezTo>
                      <a:cubicBezTo>
                        <a:pt x="4" y="32"/>
                        <a:pt x="4" y="32"/>
                        <a:pt x="4" y="33"/>
                      </a:cubicBezTo>
                      <a:cubicBezTo>
                        <a:pt x="4" y="33"/>
                        <a:pt x="4" y="34"/>
                        <a:pt x="4" y="34"/>
                      </a:cubicBezTo>
                      <a:cubicBezTo>
                        <a:pt x="4" y="34"/>
                        <a:pt x="4" y="35"/>
                        <a:pt x="4" y="35"/>
                      </a:cubicBezTo>
                      <a:cubicBezTo>
                        <a:pt x="4" y="35"/>
                        <a:pt x="5" y="35"/>
                        <a:pt x="5" y="36"/>
                      </a:cubicBezTo>
                      <a:cubicBezTo>
                        <a:pt x="5" y="36"/>
                        <a:pt x="5" y="36"/>
                        <a:pt x="5" y="37"/>
                      </a:cubicBezTo>
                      <a:cubicBezTo>
                        <a:pt x="5" y="37"/>
                        <a:pt x="5" y="38"/>
                        <a:pt x="5" y="38"/>
                      </a:cubicBezTo>
                      <a:cubicBezTo>
                        <a:pt x="6" y="39"/>
                        <a:pt x="6" y="39"/>
                        <a:pt x="6" y="40"/>
                      </a:cubicBezTo>
                      <a:cubicBezTo>
                        <a:pt x="6" y="40"/>
                        <a:pt x="7" y="41"/>
                        <a:pt x="7" y="41"/>
                      </a:cubicBezTo>
                      <a:cubicBezTo>
                        <a:pt x="7" y="41"/>
                        <a:pt x="7" y="42"/>
                        <a:pt x="7" y="42"/>
                      </a:cubicBezTo>
                      <a:cubicBezTo>
                        <a:pt x="8" y="42"/>
                        <a:pt x="8" y="43"/>
                        <a:pt x="8" y="43"/>
                      </a:cubicBezTo>
                      <a:cubicBezTo>
                        <a:pt x="8" y="43"/>
                        <a:pt x="8" y="43"/>
                        <a:pt x="8" y="44"/>
                      </a:cubicBezTo>
                      <a:cubicBezTo>
                        <a:pt x="8" y="44"/>
                        <a:pt x="9" y="44"/>
                        <a:pt x="9" y="45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8" y="46"/>
                        <a:pt x="8" y="46"/>
                        <a:pt x="9" y="46"/>
                      </a:cubicBezTo>
                      <a:cubicBezTo>
                        <a:pt x="9" y="46"/>
                        <a:pt x="9" y="47"/>
                        <a:pt x="9" y="48"/>
                      </a:cubicBezTo>
                      <a:cubicBezTo>
                        <a:pt x="9" y="48"/>
                        <a:pt x="9" y="48"/>
                        <a:pt x="9" y="49"/>
                      </a:cubicBezTo>
                      <a:cubicBezTo>
                        <a:pt x="9" y="49"/>
                        <a:pt x="8" y="50"/>
                        <a:pt x="8" y="50"/>
                      </a:cubicBezTo>
                      <a:cubicBezTo>
                        <a:pt x="8" y="50"/>
                        <a:pt x="8" y="51"/>
                        <a:pt x="9" y="51"/>
                      </a:cubicBezTo>
                      <a:cubicBezTo>
                        <a:pt x="9" y="51"/>
                        <a:pt x="9" y="52"/>
                        <a:pt x="10" y="52"/>
                      </a:cubicBezTo>
                      <a:cubicBezTo>
                        <a:pt x="10" y="52"/>
                        <a:pt x="11" y="52"/>
                        <a:pt x="11" y="52"/>
                      </a:cubicBezTo>
                      <a:cubicBezTo>
                        <a:pt x="12" y="53"/>
                        <a:pt x="12" y="53"/>
                        <a:pt x="12" y="53"/>
                      </a:cubicBezTo>
                      <a:cubicBezTo>
                        <a:pt x="13" y="53"/>
                        <a:pt x="13" y="53"/>
                        <a:pt x="13" y="53"/>
                      </a:cubicBezTo>
                      <a:cubicBezTo>
                        <a:pt x="14" y="53"/>
                        <a:pt x="14" y="54"/>
                        <a:pt x="14" y="54"/>
                      </a:cubicBezTo>
                      <a:cubicBezTo>
                        <a:pt x="14" y="54"/>
                        <a:pt x="14" y="54"/>
                        <a:pt x="15" y="54"/>
                      </a:cubicBezTo>
                      <a:cubicBezTo>
                        <a:pt x="15" y="54"/>
                        <a:pt x="15" y="54"/>
                        <a:pt x="16" y="55"/>
                      </a:cubicBezTo>
                      <a:cubicBezTo>
                        <a:pt x="16" y="55"/>
                        <a:pt x="16" y="56"/>
                        <a:pt x="16" y="56"/>
                      </a:cubicBezTo>
                      <a:cubicBezTo>
                        <a:pt x="16" y="56"/>
                        <a:pt x="16" y="56"/>
                        <a:pt x="17" y="56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9" y="57"/>
                        <a:pt x="19" y="57"/>
                        <a:pt x="19" y="58"/>
                      </a:cubicBezTo>
                      <a:cubicBezTo>
                        <a:pt x="19" y="58"/>
                        <a:pt x="19" y="58"/>
                        <a:pt x="19" y="58"/>
                      </a:cubicBezTo>
                      <a:cubicBezTo>
                        <a:pt x="19" y="58"/>
                        <a:pt x="19" y="59"/>
                        <a:pt x="19" y="59"/>
                      </a:cubicBezTo>
                      <a:cubicBezTo>
                        <a:pt x="19" y="59"/>
                        <a:pt x="18" y="60"/>
                        <a:pt x="19" y="60"/>
                      </a:cubicBezTo>
                      <a:cubicBezTo>
                        <a:pt x="19" y="60"/>
                        <a:pt x="19" y="60"/>
                        <a:pt x="20" y="60"/>
                      </a:cubicBezTo>
                      <a:cubicBezTo>
                        <a:pt x="20" y="59"/>
                        <a:pt x="20" y="59"/>
                        <a:pt x="21" y="60"/>
                      </a:cubicBezTo>
                      <a:cubicBezTo>
                        <a:pt x="21" y="60"/>
                        <a:pt x="21" y="60"/>
                        <a:pt x="22" y="60"/>
                      </a:cubicBez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22" y="61"/>
                        <a:pt x="22" y="62"/>
                        <a:pt x="22" y="62"/>
                      </a:cubicBezTo>
                      <a:cubicBezTo>
                        <a:pt x="23" y="63"/>
                        <a:pt x="23" y="63"/>
                        <a:pt x="23" y="63"/>
                      </a:cubicBezTo>
                      <a:cubicBezTo>
                        <a:pt x="23" y="63"/>
                        <a:pt x="24" y="64"/>
                        <a:pt x="24" y="65"/>
                      </a:cubicBezTo>
                      <a:cubicBezTo>
                        <a:pt x="24" y="66"/>
                        <a:pt x="23" y="66"/>
                        <a:pt x="23" y="66"/>
                      </a:cubicBezTo>
                      <a:cubicBezTo>
                        <a:pt x="23" y="66"/>
                        <a:pt x="23" y="67"/>
                        <a:pt x="23" y="67"/>
                      </a:cubicBezTo>
                      <a:cubicBezTo>
                        <a:pt x="23" y="67"/>
                        <a:pt x="23" y="67"/>
                        <a:pt x="23" y="67"/>
                      </a:cubicBezTo>
                      <a:cubicBezTo>
                        <a:pt x="23" y="67"/>
                        <a:pt x="24" y="67"/>
                        <a:pt x="24" y="67"/>
                      </a:cubicBezTo>
                      <a:cubicBezTo>
                        <a:pt x="24" y="67"/>
                        <a:pt x="24" y="67"/>
                        <a:pt x="24" y="67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27" y="69"/>
                        <a:pt x="27" y="69"/>
                        <a:pt x="27" y="69"/>
                      </a:cubicBezTo>
                      <a:cubicBezTo>
                        <a:pt x="37" y="69"/>
                        <a:pt x="37" y="69"/>
                        <a:pt x="37" y="69"/>
                      </a:cubicBezTo>
                      <a:cubicBezTo>
                        <a:pt x="37" y="69"/>
                        <a:pt x="37" y="69"/>
                        <a:pt x="37" y="70"/>
                      </a:cubicBezTo>
                      <a:cubicBezTo>
                        <a:pt x="38" y="70"/>
                        <a:pt x="38" y="69"/>
                        <a:pt x="38" y="69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429">
                  <a:extLst>
                    <a:ext uri="{FF2B5EF4-FFF2-40B4-BE49-F238E27FC236}">
                      <a16:creationId xmlns:a16="http://schemas.microsoft.com/office/drawing/2014/main" id="{CD5A2707-4A1B-4F6D-818C-C24D3292F2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3289" y="944563"/>
                  <a:ext cx="131763" cy="144463"/>
                </a:xfrm>
                <a:custGeom>
                  <a:avLst/>
                  <a:gdLst>
                    <a:gd name="T0" fmla="*/ 10 w 36"/>
                    <a:gd name="T1" fmla="*/ 0 h 40"/>
                    <a:gd name="T2" fmla="*/ 9 w 36"/>
                    <a:gd name="T3" fmla="*/ 5 h 40"/>
                    <a:gd name="T4" fmla="*/ 8 w 36"/>
                    <a:gd name="T5" fmla="*/ 4 h 40"/>
                    <a:gd name="T6" fmla="*/ 7 w 36"/>
                    <a:gd name="T7" fmla="*/ 4 h 40"/>
                    <a:gd name="T8" fmla="*/ 5 w 36"/>
                    <a:gd name="T9" fmla="*/ 5 h 40"/>
                    <a:gd name="T10" fmla="*/ 5 w 36"/>
                    <a:gd name="T11" fmla="*/ 7 h 40"/>
                    <a:gd name="T12" fmla="*/ 4 w 36"/>
                    <a:gd name="T13" fmla="*/ 8 h 40"/>
                    <a:gd name="T14" fmla="*/ 5 w 36"/>
                    <a:gd name="T15" fmla="*/ 11 h 40"/>
                    <a:gd name="T16" fmla="*/ 4 w 36"/>
                    <a:gd name="T17" fmla="*/ 11 h 40"/>
                    <a:gd name="T18" fmla="*/ 5 w 36"/>
                    <a:gd name="T19" fmla="*/ 12 h 40"/>
                    <a:gd name="T20" fmla="*/ 5 w 36"/>
                    <a:gd name="T21" fmla="*/ 14 h 40"/>
                    <a:gd name="T22" fmla="*/ 5 w 36"/>
                    <a:gd name="T23" fmla="*/ 15 h 40"/>
                    <a:gd name="T24" fmla="*/ 5 w 36"/>
                    <a:gd name="T25" fmla="*/ 17 h 40"/>
                    <a:gd name="T26" fmla="*/ 4 w 36"/>
                    <a:gd name="T27" fmla="*/ 18 h 40"/>
                    <a:gd name="T28" fmla="*/ 3 w 36"/>
                    <a:gd name="T29" fmla="*/ 19 h 40"/>
                    <a:gd name="T30" fmla="*/ 3 w 36"/>
                    <a:gd name="T31" fmla="*/ 20 h 40"/>
                    <a:gd name="T32" fmla="*/ 2 w 36"/>
                    <a:gd name="T33" fmla="*/ 23 h 40"/>
                    <a:gd name="T34" fmla="*/ 3 w 36"/>
                    <a:gd name="T35" fmla="*/ 25 h 40"/>
                    <a:gd name="T36" fmla="*/ 2 w 36"/>
                    <a:gd name="T37" fmla="*/ 25 h 40"/>
                    <a:gd name="T38" fmla="*/ 1 w 36"/>
                    <a:gd name="T39" fmla="*/ 26 h 40"/>
                    <a:gd name="T40" fmla="*/ 0 w 36"/>
                    <a:gd name="T41" fmla="*/ 27 h 40"/>
                    <a:gd name="T42" fmla="*/ 20 w 36"/>
                    <a:gd name="T43" fmla="*/ 38 h 40"/>
                    <a:gd name="T44" fmla="*/ 31 w 36"/>
                    <a:gd name="T45" fmla="*/ 40 h 40"/>
                    <a:gd name="T46" fmla="*/ 36 w 36"/>
                    <a:gd name="T47" fmla="*/ 4 h 40"/>
                    <a:gd name="T48" fmla="*/ 10 w 36"/>
                    <a:gd name="T4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6" h="40">
                      <a:moveTo>
                        <a:pt x="10" y="0"/>
                      </a:move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8" y="5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5" y="4"/>
                        <a:pt x="5" y="5"/>
                        <a:pt x="5" y="5"/>
                      </a:cubicBezTo>
                      <a:cubicBezTo>
                        <a:pt x="5" y="6"/>
                        <a:pt x="5" y="6"/>
                        <a:pt x="5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5" y="9"/>
                        <a:pt x="5" y="10"/>
                        <a:pt x="5" y="11"/>
                      </a:cubicBezTo>
                      <a:cubicBezTo>
                        <a:pt x="5" y="12"/>
                        <a:pt x="4" y="11"/>
                        <a:pt x="4" y="11"/>
                      </a:cubicBezTo>
                      <a:cubicBezTo>
                        <a:pt x="4" y="11"/>
                        <a:pt x="5" y="12"/>
                        <a:pt x="5" y="12"/>
                      </a:cubicBezTo>
                      <a:cubicBezTo>
                        <a:pt x="5" y="13"/>
                        <a:pt x="4" y="13"/>
                        <a:pt x="5" y="14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6" y="15"/>
                        <a:pt x="6" y="16"/>
                        <a:pt x="5" y="17"/>
                      </a:cubicBezTo>
                      <a:cubicBezTo>
                        <a:pt x="4" y="17"/>
                        <a:pt x="4" y="18"/>
                        <a:pt x="4" y="18"/>
                      </a:cubicBezTo>
                      <a:cubicBezTo>
                        <a:pt x="4" y="19"/>
                        <a:pt x="3" y="19"/>
                        <a:pt x="3" y="19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1" y="22"/>
                        <a:pt x="2" y="23"/>
                      </a:cubicBezTo>
                      <a:cubicBezTo>
                        <a:pt x="2" y="24"/>
                        <a:pt x="3" y="25"/>
                        <a:pt x="3" y="25"/>
                      </a:cubicBezTo>
                      <a:cubicBezTo>
                        <a:pt x="3" y="25"/>
                        <a:pt x="3" y="26"/>
                        <a:pt x="2" y="25"/>
                      </a:cubicBezTo>
                      <a:cubicBezTo>
                        <a:pt x="2" y="25"/>
                        <a:pt x="2" y="26"/>
                        <a:pt x="1" y="26"/>
                      </a:cubicBezTo>
                      <a:cubicBezTo>
                        <a:pt x="1" y="26"/>
                        <a:pt x="0" y="26"/>
                        <a:pt x="0" y="27"/>
                      </a:cubicBezTo>
                      <a:cubicBezTo>
                        <a:pt x="20" y="38"/>
                        <a:pt x="20" y="38"/>
                        <a:pt x="20" y="38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6" y="4"/>
                        <a:pt x="36" y="4"/>
                        <a:pt x="36" y="4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430">
                  <a:extLst>
                    <a:ext uri="{FF2B5EF4-FFF2-40B4-BE49-F238E27FC236}">
                      <a16:creationId xmlns:a16="http://schemas.microsoft.com/office/drawing/2014/main" id="{E5AE680B-4FED-47AF-B848-C2C4DDE36D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2952" y="984251"/>
                  <a:ext cx="258763" cy="254000"/>
                </a:xfrm>
                <a:custGeom>
                  <a:avLst/>
                  <a:gdLst>
                    <a:gd name="T0" fmla="*/ 65 w 71"/>
                    <a:gd name="T1" fmla="*/ 21 h 70"/>
                    <a:gd name="T2" fmla="*/ 62 w 71"/>
                    <a:gd name="T3" fmla="*/ 19 h 70"/>
                    <a:gd name="T4" fmla="*/ 58 w 71"/>
                    <a:gd name="T5" fmla="*/ 20 h 70"/>
                    <a:gd name="T6" fmla="*/ 56 w 71"/>
                    <a:gd name="T7" fmla="*/ 20 h 70"/>
                    <a:gd name="T8" fmla="*/ 54 w 71"/>
                    <a:gd name="T9" fmla="*/ 19 h 70"/>
                    <a:gd name="T10" fmla="*/ 52 w 71"/>
                    <a:gd name="T11" fmla="*/ 20 h 70"/>
                    <a:gd name="T12" fmla="*/ 50 w 71"/>
                    <a:gd name="T13" fmla="*/ 19 h 70"/>
                    <a:gd name="T14" fmla="*/ 48 w 71"/>
                    <a:gd name="T15" fmla="*/ 20 h 70"/>
                    <a:gd name="T16" fmla="*/ 46 w 71"/>
                    <a:gd name="T17" fmla="*/ 17 h 70"/>
                    <a:gd name="T18" fmla="*/ 45 w 71"/>
                    <a:gd name="T19" fmla="*/ 18 h 70"/>
                    <a:gd name="T20" fmla="*/ 43 w 71"/>
                    <a:gd name="T21" fmla="*/ 17 h 70"/>
                    <a:gd name="T22" fmla="*/ 40 w 71"/>
                    <a:gd name="T23" fmla="*/ 16 h 70"/>
                    <a:gd name="T24" fmla="*/ 37 w 71"/>
                    <a:gd name="T25" fmla="*/ 14 h 70"/>
                    <a:gd name="T26" fmla="*/ 21 w 71"/>
                    <a:gd name="T27" fmla="*/ 0 h 70"/>
                    <a:gd name="T28" fmla="*/ 0 w 71"/>
                    <a:gd name="T29" fmla="*/ 28 h 70"/>
                    <a:gd name="T30" fmla="*/ 2 w 71"/>
                    <a:gd name="T31" fmla="*/ 31 h 70"/>
                    <a:gd name="T32" fmla="*/ 6 w 71"/>
                    <a:gd name="T33" fmla="*/ 35 h 70"/>
                    <a:gd name="T34" fmla="*/ 9 w 71"/>
                    <a:gd name="T35" fmla="*/ 40 h 70"/>
                    <a:gd name="T36" fmla="*/ 12 w 71"/>
                    <a:gd name="T37" fmla="*/ 46 h 70"/>
                    <a:gd name="T38" fmla="*/ 15 w 71"/>
                    <a:gd name="T39" fmla="*/ 47 h 70"/>
                    <a:gd name="T40" fmla="*/ 19 w 71"/>
                    <a:gd name="T41" fmla="*/ 44 h 70"/>
                    <a:gd name="T42" fmla="*/ 23 w 71"/>
                    <a:gd name="T43" fmla="*/ 44 h 70"/>
                    <a:gd name="T44" fmla="*/ 27 w 71"/>
                    <a:gd name="T45" fmla="*/ 45 h 70"/>
                    <a:gd name="T46" fmla="*/ 30 w 71"/>
                    <a:gd name="T47" fmla="*/ 48 h 70"/>
                    <a:gd name="T48" fmla="*/ 34 w 71"/>
                    <a:gd name="T49" fmla="*/ 54 h 70"/>
                    <a:gd name="T50" fmla="*/ 37 w 71"/>
                    <a:gd name="T51" fmla="*/ 59 h 70"/>
                    <a:gd name="T52" fmla="*/ 39 w 71"/>
                    <a:gd name="T53" fmla="*/ 64 h 70"/>
                    <a:gd name="T54" fmla="*/ 42 w 71"/>
                    <a:gd name="T55" fmla="*/ 68 h 70"/>
                    <a:gd name="T56" fmla="*/ 48 w 71"/>
                    <a:gd name="T57" fmla="*/ 69 h 70"/>
                    <a:gd name="T58" fmla="*/ 50 w 71"/>
                    <a:gd name="T59" fmla="*/ 67 h 70"/>
                    <a:gd name="T60" fmla="*/ 50 w 71"/>
                    <a:gd name="T61" fmla="*/ 59 h 70"/>
                    <a:gd name="T62" fmla="*/ 50 w 71"/>
                    <a:gd name="T63" fmla="*/ 67 h 70"/>
                    <a:gd name="T64" fmla="*/ 48 w 71"/>
                    <a:gd name="T65" fmla="*/ 62 h 70"/>
                    <a:gd name="T66" fmla="*/ 47 w 71"/>
                    <a:gd name="T67" fmla="*/ 61 h 70"/>
                    <a:gd name="T68" fmla="*/ 49 w 71"/>
                    <a:gd name="T69" fmla="*/ 59 h 70"/>
                    <a:gd name="T70" fmla="*/ 50 w 71"/>
                    <a:gd name="T71" fmla="*/ 57 h 70"/>
                    <a:gd name="T72" fmla="*/ 52 w 71"/>
                    <a:gd name="T73" fmla="*/ 54 h 70"/>
                    <a:gd name="T74" fmla="*/ 51 w 71"/>
                    <a:gd name="T75" fmla="*/ 57 h 70"/>
                    <a:gd name="T76" fmla="*/ 54 w 71"/>
                    <a:gd name="T77" fmla="*/ 54 h 70"/>
                    <a:gd name="T78" fmla="*/ 55 w 71"/>
                    <a:gd name="T79" fmla="*/ 51 h 70"/>
                    <a:gd name="T80" fmla="*/ 55 w 71"/>
                    <a:gd name="T81" fmla="*/ 54 h 70"/>
                    <a:gd name="T82" fmla="*/ 57 w 71"/>
                    <a:gd name="T83" fmla="*/ 53 h 70"/>
                    <a:gd name="T84" fmla="*/ 59 w 71"/>
                    <a:gd name="T85" fmla="*/ 51 h 70"/>
                    <a:gd name="T86" fmla="*/ 62 w 71"/>
                    <a:gd name="T87" fmla="*/ 50 h 70"/>
                    <a:gd name="T88" fmla="*/ 63 w 71"/>
                    <a:gd name="T89" fmla="*/ 49 h 70"/>
                    <a:gd name="T90" fmla="*/ 64 w 71"/>
                    <a:gd name="T91" fmla="*/ 45 h 70"/>
                    <a:gd name="T92" fmla="*/ 64 w 71"/>
                    <a:gd name="T93" fmla="*/ 47 h 70"/>
                    <a:gd name="T94" fmla="*/ 68 w 71"/>
                    <a:gd name="T95" fmla="*/ 46 h 70"/>
                    <a:gd name="T96" fmla="*/ 70 w 71"/>
                    <a:gd name="T97" fmla="*/ 44 h 70"/>
                    <a:gd name="T98" fmla="*/ 70 w 71"/>
                    <a:gd name="T99" fmla="*/ 38 h 70"/>
                    <a:gd name="T100" fmla="*/ 68 w 71"/>
                    <a:gd name="T101" fmla="*/ 32 h 70"/>
                    <a:gd name="T102" fmla="*/ 67 w 71"/>
                    <a:gd name="T103" fmla="*/ 21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1" h="70">
                      <a:moveTo>
                        <a:pt x="67" y="21"/>
                      </a:moveTo>
                      <a:cubicBezTo>
                        <a:pt x="66" y="21"/>
                        <a:pt x="66" y="21"/>
                        <a:pt x="66" y="21"/>
                      </a:cubicBezTo>
                      <a:cubicBezTo>
                        <a:pt x="66" y="21"/>
                        <a:pt x="66" y="21"/>
                        <a:pt x="66" y="21"/>
                      </a:cubicBezTo>
                      <a:cubicBezTo>
                        <a:pt x="66" y="21"/>
                        <a:pt x="65" y="21"/>
                        <a:pt x="65" y="21"/>
                      </a:cubicBezTo>
                      <a:cubicBezTo>
                        <a:pt x="65" y="21"/>
                        <a:pt x="65" y="21"/>
                        <a:pt x="64" y="21"/>
                      </a:cubicBezTo>
                      <a:cubicBezTo>
                        <a:pt x="64" y="20"/>
                        <a:pt x="63" y="20"/>
                        <a:pt x="63" y="20"/>
                      </a:cubicBezTo>
                      <a:cubicBezTo>
                        <a:pt x="63" y="19"/>
                        <a:pt x="62" y="19"/>
                        <a:pt x="62" y="19"/>
                      </a:cubicBezTo>
                      <a:cubicBezTo>
                        <a:pt x="62" y="19"/>
                        <a:pt x="62" y="19"/>
                        <a:pt x="62" y="19"/>
                      </a:cubicBezTo>
                      <a:cubicBezTo>
                        <a:pt x="62" y="19"/>
                        <a:pt x="62" y="19"/>
                        <a:pt x="61" y="19"/>
                      </a:cubicBezTo>
                      <a:cubicBezTo>
                        <a:pt x="61" y="19"/>
                        <a:pt x="60" y="19"/>
                        <a:pt x="60" y="19"/>
                      </a:cubicBezTo>
                      <a:cubicBezTo>
                        <a:pt x="59" y="19"/>
                        <a:pt x="60" y="20"/>
                        <a:pt x="59" y="20"/>
                      </a:cubicBezTo>
                      <a:cubicBezTo>
                        <a:pt x="58" y="20"/>
                        <a:pt x="58" y="20"/>
                        <a:pt x="58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5" y="20"/>
                        <a:pt x="55" y="20"/>
                        <a:pt x="55" y="20"/>
                      </a:cubicBezTo>
                      <a:cubicBezTo>
                        <a:pt x="55" y="19"/>
                        <a:pt x="55" y="19"/>
                        <a:pt x="55" y="19"/>
                      </a:cubicBezTo>
                      <a:cubicBezTo>
                        <a:pt x="55" y="19"/>
                        <a:pt x="55" y="19"/>
                        <a:pt x="55" y="19"/>
                      </a:cubicBezTo>
                      <a:cubicBezTo>
                        <a:pt x="54" y="19"/>
                        <a:pt x="54" y="19"/>
                        <a:pt x="54" y="19"/>
                      </a:cubicBezTo>
                      <a:cubicBezTo>
                        <a:pt x="53" y="19"/>
                        <a:pt x="53" y="18"/>
                        <a:pt x="53" y="19"/>
                      </a:cubicBezTo>
                      <a:cubicBezTo>
                        <a:pt x="53" y="19"/>
                        <a:pt x="53" y="19"/>
                        <a:pt x="53" y="19"/>
                      </a:cubicBezTo>
                      <a:cubicBezTo>
                        <a:pt x="53" y="19"/>
                        <a:pt x="53" y="19"/>
                        <a:pt x="53" y="19"/>
                      </a:cubicBezTo>
                      <a:cubicBezTo>
                        <a:pt x="53" y="20"/>
                        <a:pt x="52" y="20"/>
                        <a:pt x="52" y="20"/>
                      </a:cubicBezTo>
                      <a:cubicBezTo>
                        <a:pt x="52" y="20"/>
                        <a:pt x="52" y="20"/>
                        <a:pt x="52" y="20"/>
                      </a:cubicBezTo>
                      <a:cubicBezTo>
                        <a:pt x="52" y="19"/>
                        <a:pt x="52" y="19"/>
                        <a:pt x="51" y="19"/>
                      </a:cubicBezTo>
                      <a:cubicBezTo>
                        <a:pt x="51" y="19"/>
                        <a:pt x="51" y="19"/>
                        <a:pt x="51" y="20"/>
                      </a:cubicBezTo>
                      <a:cubicBezTo>
                        <a:pt x="51" y="20"/>
                        <a:pt x="50" y="20"/>
                        <a:pt x="50" y="19"/>
                      </a:cubicBezTo>
                      <a:cubicBezTo>
                        <a:pt x="50" y="19"/>
                        <a:pt x="50" y="19"/>
                        <a:pt x="50" y="19"/>
                      </a:cubicBezTo>
                      <a:cubicBezTo>
                        <a:pt x="50" y="19"/>
                        <a:pt x="50" y="19"/>
                        <a:pt x="50" y="19"/>
                      </a:cubicBez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49" y="19"/>
                        <a:pt x="49" y="20"/>
                        <a:pt x="48" y="20"/>
                      </a:cubicBezTo>
                      <a:cubicBezTo>
                        <a:pt x="48" y="20"/>
                        <a:pt x="47" y="19"/>
                        <a:pt x="47" y="19"/>
                      </a:cubicBezTo>
                      <a:cubicBezTo>
                        <a:pt x="47" y="19"/>
                        <a:pt x="47" y="19"/>
                        <a:pt x="47" y="18"/>
                      </a:cubicBezTo>
                      <a:cubicBezTo>
                        <a:pt x="47" y="18"/>
                        <a:pt x="47" y="18"/>
                        <a:pt x="47" y="18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5" y="18"/>
                        <a:pt x="45" y="19"/>
                        <a:pt x="45" y="19"/>
                      </a:cubicBezTo>
                      <a:cubicBezTo>
                        <a:pt x="45" y="19"/>
                        <a:pt x="45" y="19"/>
                        <a:pt x="45" y="18"/>
                      </a:cubicBez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4" y="18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1" y="17"/>
                        <a:pt x="41" y="16"/>
                        <a:pt x="40" y="16"/>
                      </a:cubicBezTo>
                      <a:cubicBezTo>
                        <a:pt x="40" y="16"/>
                        <a:pt x="40" y="15"/>
                        <a:pt x="40" y="15"/>
                      </a:cubicBezTo>
                      <a:cubicBezTo>
                        <a:pt x="40" y="15"/>
                        <a:pt x="39" y="15"/>
                        <a:pt x="39" y="15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8" y="15"/>
                        <a:pt x="37" y="15"/>
                        <a:pt x="37" y="14"/>
                      </a:cubicBezTo>
                      <a:cubicBezTo>
                        <a:pt x="37" y="14"/>
                        <a:pt x="37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2"/>
                        <a:pt x="36" y="2"/>
                        <a:pt x="36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1" y="29"/>
                        <a:pt x="1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1" y="30"/>
                        <a:pt x="2" y="31"/>
                        <a:pt x="2" y="31"/>
                      </a:cubicBezTo>
                      <a:cubicBezTo>
                        <a:pt x="2" y="31"/>
                        <a:pt x="3" y="32"/>
                        <a:pt x="4" y="32"/>
                      </a:cubicBezTo>
                      <a:cubicBezTo>
                        <a:pt x="4" y="33"/>
                        <a:pt x="4" y="33"/>
                        <a:pt x="4" y="34"/>
                      </a:cubicBezTo>
                      <a:cubicBezTo>
                        <a:pt x="5" y="34"/>
                        <a:pt x="5" y="35"/>
                        <a:pt x="6" y="35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6" y="36"/>
                        <a:pt x="6" y="36"/>
                        <a:pt x="7" y="36"/>
                      </a:cubicBezTo>
                      <a:cubicBezTo>
                        <a:pt x="7" y="36"/>
                        <a:pt x="8" y="37"/>
                        <a:pt x="8" y="37"/>
                      </a:cubicBezTo>
                      <a:cubicBezTo>
                        <a:pt x="8" y="38"/>
                        <a:pt x="8" y="40"/>
                        <a:pt x="9" y="40"/>
                      </a:cubicBezTo>
                      <a:cubicBezTo>
                        <a:pt x="9" y="41"/>
                        <a:pt x="9" y="42"/>
                        <a:pt x="9" y="42"/>
                      </a:cubicBezTo>
                      <a:cubicBezTo>
                        <a:pt x="9" y="43"/>
                        <a:pt x="9" y="43"/>
                        <a:pt x="10" y="43"/>
                      </a:cubicBezTo>
                      <a:cubicBezTo>
                        <a:pt x="10" y="43"/>
                        <a:pt x="10" y="44"/>
                        <a:pt x="10" y="44"/>
                      </a:cubicBezTo>
                      <a:cubicBezTo>
                        <a:pt x="11" y="45"/>
                        <a:pt x="12" y="46"/>
                        <a:pt x="12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3" y="46"/>
                        <a:pt x="14" y="46"/>
                      </a:cubicBezTo>
                      <a:cubicBezTo>
                        <a:pt x="14" y="46"/>
                        <a:pt x="14" y="47"/>
                        <a:pt x="14" y="47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5" y="48"/>
                        <a:pt x="16" y="49"/>
                        <a:pt x="17" y="48"/>
                      </a:cubicBezTo>
                      <a:cubicBezTo>
                        <a:pt x="17" y="48"/>
                        <a:pt x="17" y="47"/>
                        <a:pt x="18" y="47"/>
                      </a:cubicBezTo>
                      <a:cubicBezTo>
                        <a:pt x="18" y="47"/>
                        <a:pt x="19" y="46"/>
                        <a:pt x="19" y="45"/>
                      </a:cubicBezTo>
                      <a:cubicBezTo>
                        <a:pt x="19" y="45"/>
                        <a:pt x="19" y="44"/>
                        <a:pt x="19" y="44"/>
                      </a:cubicBezTo>
                      <a:cubicBezTo>
                        <a:pt x="20" y="44"/>
                        <a:pt x="20" y="43"/>
                        <a:pt x="20" y="43"/>
                      </a:cubicBezTo>
                      <a:cubicBezTo>
                        <a:pt x="20" y="43"/>
                        <a:pt x="21" y="43"/>
                        <a:pt x="21" y="43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2" y="43"/>
                        <a:pt x="23" y="43"/>
                        <a:pt x="23" y="44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24" y="44"/>
                        <a:pt x="25" y="44"/>
                        <a:pt x="25" y="44"/>
                      </a:cubicBezTo>
                      <a:cubicBezTo>
                        <a:pt x="25" y="44"/>
                        <a:pt x="26" y="44"/>
                        <a:pt x="26" y="44"/>
                      </a:cubicBezTo>
                      <a:cubicBezTo>
                        <a:pt x="26" y="44"/>
                        <a:pt x="26" y="44"/>
                        <a:pt x="27" y="45"/>
                      </a:cubicBezTo>
                      <a:cubicBezTo>
                        <a:pt x="27" y="45"/>
                        <a:pt x="28" y="45"/>
                        <a:pt x="28" y="45"/>
                      </a:cubicBezTo>
                      <a:cubicBezTo>
                        <a:pt x="28" y="45"/>
                        <a:pt x="29" y="45"/>
                        <a:pt x="29" y="46"/>
                      </a:cubicBezTo>
                      <a:cubicBezTo>
                        <a:pt x="29" y="46"/>
                        <a:pt x="30" y="47"/>
                        <a:pt x="30" y="47"/>
                      </a:cubicBezTo>
                      <a:cubicBezTo>
                        <a:pt x="31" y="48"/>
                        <a:pt x="31" y="48"/>
                        <a:pt x="30" y="48"/>
                      </a:cubicBezTo>
                      <a:cubicBezTo>
                        <a:pt x="30" y="48"/>
                        <a:pt x="32" y="49"/>
                        <a:pt x="32" y="50"/>
                      </a:cubicBezTo>
                      <a:cubicBezTo>
                        <a:pt x="32" y="50"/>
                        <a:pt x="32" y="50"/>
                        <a:pt x="32" y="51"/>
                      </a:cubicBezTo>
                      <a:cubicBezTo>
                        <a:pt x="32" y="51"/>
                        <a:pt x="33" y="52"/>
                        <a:pt x="33" y="53"/>
                      </a:cubicBezTo>
                      <a:cubicBezTo>
                        <a:pt x="33" y="53"/>
                        <a:pt x="33" y="53"/>
                        <a:pt x="34" y="54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34" y="54"/>
                        <a:pt x="35" y="56"/>
                        <a:pt x="35" y="56"/>
                      </a:cubicBezTo>
                      <a:cubicBezTo>
                        <a:pt x="35" y="56"/>
                        <a:pt x="35" y="57"/>
                        <a:pt x="36" y="57"/>
                      </a:cubicBezTo>
                      <a:cubicBezTo>
                        <a:pt x="36" y="58"/>
                        <a:pt x="37" y="58"/>
                        <a:pt x="37" y="59"/>
                      </a:cubicBezTo>
                      <a:cubicBezTo>
                        <a:pt x="37" y="60"/>
                        <a:pt x="37" y="60"/>
                        <a:pt x="37" y="61"/>
                      </a:cubicBezTo>
                      <a:cubicBezTo>
                        <a:pt x="38" y="61"/>
                        <a:pt x="38" y="62"/>
                        <a:pt x="38" y="62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4"/>
                        <a:pt x="39" y="64"/>
                      </a:cubicBezTo>
                      <a:cubicBezTo>
                        <a:pt x="39" y="64"/>
                        <a:pt x="40" y="64"/>
                        <a:pt x="40" y="65"/>
                      </a:cubicBezTo>
                      <a:cubicBezTo>
                        <a:pt x="40" y="66"/>
                        <a:pt x="40" y="66"/>
                        <a:pt x="41" y="67"/>
                      </a:cubicBezTo>
                      <a:cubicBezTo>
                        <a:pt x="41" y="67"/>
                        <a:pt x="42" y="67"/>
                        <a:pt x="42" y="67"/>
                      </a:cubicBezTo>
                      <a:cubicBezTo>
                        <a:pt x="42" y="68"/>
                        <a:pt x="42" y="68"/>
                        <a:pt x="42" y="68"/>
                      </a:cubicBezTo>
                      <a:cubicBezTo>
                        <a:pt x="42" y="67"/>
                        <a:pt x="43" y="68"/>
                        <a:pt x="43" y="68"/>
                      </a:cubicBezTo>
                      <a:cubicBezTo>
                        <a:pt x="43" y="68"/>
                        <a:pt x="43" y="68"/>
                        <a:pt x="44" y="68"/>
                      </a:cubicBezTo>
                      <a:cubicBezTo>
                        <a:pt x="44" y="68"/>
                        <a:pt x="47" y="68"/>
                        <a:pt x="47" y="68"/>
                      </a:cubicBezTo>
                      <a:cubicBezTo>
                        <a:pt x="47" y="68"/>
                        <a:pt x="48" y="68"/>
                        <a:pt x="48" y="69"/>
                      </a:cubicBezTo>
                      <a:cubicBezTo>
                        <a:pt x="48" y="69"/>
                        <a:pt x="49" y="70"/>
                        <a:pt x="49" y="70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0" y="68"/>
                        <a:pt x="50" y="68"/>
                        <a:pt x="50" y="68"/>
                      </a:cubicBezTo>
                      <a:cubicBezTo>
                        <a:pt x="50" y="68"/>
                        <a:pt x="50" y="67"/>
                        <a:pt x="50" y="67"/>
                      </a:cubicBezTo>
                      <a:cubicBezTo>
                        <a:pt x="50" y="66"/>
                        <a:pt x="50" y="66"/>
                        <a:pt x="50" y="65"/>
                      </a:cubicBezTo>
                      <a:cubicBezTo>
                        <a:pt x="50" y="65"/>
                        <a:pt x="49" y="64"/>
                        <a:pt x="50" y="62"/>
                      </a:cubicBezTo>
                      <a:cubicBezTo>
                        <a:pt x="50" y="61"/>
                        <a:pt x="50" y="60"/>
                        <a:pt x="50" y="60"/>
                      </a:cubicBezTo>
                      <a:cubicBezTo>
                        <a:pt x="51" y="59"/>
                        <a:pt x="50" y="59"/>
                        <a:pt x="50" y="59"/>
                      </a:cubicBezTo>
                      <a:cubicBezTo>
                        <a:pt x="49" y="60"/>
                        <a:pt x="49" y="61"/>
                        <a:pt x="49" y="62"/>
                      </a:cubicBezTo>
                      <a:cubicBezTo>
                        <a:pt x="49" y="64"/>
                        <a:pt x="49" y="64"/>
                        <a:pt x="49" y="65"/>
                      </a:cubicBezTo>
                      <a:cubicBezTo>
                        <a:pt x="49" y="66"/>
                        <a:pt x="50" y="67"/>
                        <a:pt x="50" y="67"/>
                      </a:cubicBezTo>
                      <a:cubicBezTo>
                        <a:pt x="50" y="67"/>
                        <a:pt x="50" y="67"/>
                        <a:pt x="50" y="67"/>
                      </a:cubicBezTo>
                      <a:cubicBezTo>
                        <a:pt x="50" y="67"/>
                        <a:pt x="49" y="66"/>
                        <a:pt x="49" y="66"/>
                      </a:cubicBezTo>
                      <a:cubicBezTo>
                        <a:pt x="49" y="66"/>
                        <a:pt x="49" y="66"/>
                        <a:pt x="49" y="65"/>
                      </a:cubicBezTo>
                      <a:cubicBezTo>
                        <a:pt x="49" y="65"/>
                        <a:pt x="49" y="64"/>
                        <a:pt x="49" y="64"/>
                      </a:cubicBezTo>
                      <a:cubicBezTo>
                        <a:pt x="48" y="63"/>
                        <a:pt x="48" y="63"/>
                        <a:pt x="48" y="62"/>
                      </a:cubicBezTo>
                      <a:cubicBezTo>
                        <a:pt x="48" y="62"/>
                        <a:pt x="48" y="61"/>
                        <a:pt x="47" y="61"/>
                      </a:cubicBezTo>
                      <a:cubicBezTo>
                        <a:pt x="47" y="61"/>
                        <a:pt x="47" y="61"/>
                        <a:pt x="47" y="60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8" y="61"/>
                        <a:pt x="48" y="59"/>
                        <a:pt x="48" y="59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49" y="62"/>
                        <a:pt x="49" y="61"/>
                      </a:cubicBezTo>
                      <a:cubicBezTo>
                        <a:pt x="49" y="61"/>
                        <a:pt x="49" y="60"/>
                        <a:pt x="49" y="59"/>
                      </a:cubicBezTo>
                      <a:cubicBezTo>
                        <a:pt x="50" y="58"/>
                        <a:pt x="50" y="57"/>
                        <a:pt x="49" y="57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8" y="57"/>
                        <a:pt x="48" y="57"/>
                        <a:pt x="49" y="57"/>
                      </a:cubicBezTo>
                      <a:cubicBezTo>
                        <a:pt x="49" y="57"/>
                        <a:pt x="50" y="57"/>
                        <a:pt x="50" y="57"/>
                      </a:cubicBezTo>
                      <a:cubicBezTo>
                        <a:pt x="50" y="57"/>
                        <a:pt x="50" y="57"/>
                        <a:pt x="50" y="57"/>
                      </a:cubicBezTo>
                      <a:cubicBezTo>
                        <a:pt x="51" y="57"/>
                        <a:pt x="51" y="57"/>
                        <a:pt x="51" y="55"/>
                      </a:cubicBezTo>
                      <a:cubicBezTo>
                        <a:pt x="51" y="55"/>
                        <a:pt x="51" y="55"/>
                        <a:pt x="52" y="55"/>
                      </a:cubicBezTo>
                      <a:cubicBezTo>
                        <a:pt x="52" y="55"/>
                        <a:pt x="52" y="55"/>
                        <a:pt x="52" y="54"/>
                      </a:cubicBezTo>
                      <a:cubicBezTo>
                        <a:pt x="53" y="54"/>
                        <a:pt x="53" y="53"/>
                        <a:pt x="53" y="54"/>
                      </a:cubicBezTo>
                      <a:cubicBezTo>
                        <a:pt x="53" y="54"/>
                        <a:pt x="53" y="54"/>
                        <a:pt x="53" y="54"/>
                      </a:cubicBezTo>
                      <a:cubicBezTo>
                        <a:pt x="53" y="54"/>
                        <a:pt x="52" y="55"/>
                        <a:pt x="52" y="56"/>
                      </a:cubicBezTo>
                      <a:cubicBezTo>
                        <a:pt x="52" y="56"/>
                        <a:pt x="51" y="56"/>
                        <a:pt x="51" y="57"/>
                      </a:cubicBezTo>
                      <a:cubicBezTo>
                        <a:pt x="51" y="57"/>
                        <a:pt x="51" y="57"/>
                        <a:pt x="52" y="57"/>
                      </a:cubicBezTo>
                      <a:cubicBezTo>
                        <a:pt x="52" y="57"/>
                        <a:pt x="52" y="56"/>
                        <a:pt x="52" y="56"/>
                      </a:cubicBezTo>
                      <a:cubicBezTo>
                        <a:pt x="53" y="55"/>
                        <a:pt x="54" y="55"/>
                        <a:pt x="54" y="54"/>
                      </a:cubicBezTo>
                      <a:cubicBezTo>
                        <a:pt x="54" y="54"/>
                        <a:pt x="54" y="54"/>
                        <a:pt x="54" y="54"/>
                      </a:cubicBezTo>
                      <a:cubicBezTo>
                        <a:pt x="54" y="54"/>
                        <a:pt x="54" y="54"/>
                        <a:pt x="54" y="53"/>
                      </a:cubicBezTo>
                      <a:cubicBezTo>
                        <a:pt x="54" y="53"/>
                        <a:pt x="53" y="52"/>
                        <a:pt x="53" y="52"/>
                      </a:cubicBezTo>
                      <a:cubicBezTo>
                        <a:pt x="54" y="51"/>
                        <a:pt x="54" y="52"/>
                        <a:pt x="54" y="52"/>
                      </a:cubicBezTo>
                      <a:cubicBezTo>
                        <a:pt x="55" y="52"/>
                        <a:pt x="54" y="51"/>
                        <a:pt x="55" y="51"/>
                      </a:cubicBezTo>
                      <a:cubicBezTo>
                        <a:pt x="55" y="52"/>
                        <a:pt x="55" y="52"/>
                        <a:pt x="55" y="52"/>
                      </a:cubicBezTo>
                      <a:cubicBezTo>
                        <a:pt x="55" y="52"/>
                        <a:pt x="56" y="51"/>
                        <a:pt x="56" y="51"/>
                      </a:cubicBezTo>
                      <a:cubicBezTo>
                        <a:pt x="56" y="52"/>
                        <a:pt x="55" y="52"/>
                        <a:pt x="55" y="52"/>
                      </a:cubicBezTo>
                      <a:cubicBezTo>
                        <a:pt x="55" y="53"/>
                        <a:pt x="54" y="53"/>
                        <a:pt x="55" y="54"/>
                      </a:cubicBezTo>
                      <a:cubicBezTo>
                        <a:pt x="55" y="54"/>
                        <a:pt x="55" y="54"/>
                        <a:pt x="55" y="54"/>
                      </a:cubicBezTo>
                      <a:cubicBezTo>
                        <a:pt x="55" y="54"/>
                        <a:pt x="58" y="52"/>
                        <a:pt x="58" y="52"/>
                      </a:cubicBezTo>
                      <a:cubicBezTo>
                        <a:pt x="58" y="52"/>
                        <a:pt x="58" y="52"/>
                        <a:pt x="57" y="52"/>
                      </a:cubicBezTo>
                      <a:cubicBezTo>
                        <a:pt x="57" y="52"/>
                        <a:pt x="57" y="53"/>
                        <a:pt x="57" y="53"/>
                      </a:cubicBezTo>
                      <a:cubicBezTo>
                        <a:pt x="57" y="53"/>
                        <a:pt x="56" y="53"/>
                        <a:pt x="56" y="52"/>
                      </a:cubicBezTo>
                      <a:cubicBezTo>
                        <a:pt x="56" y="52"/>
                        <a:pt x="57" y="52"/>
                        <a:pt x="58" y="52"/>
                      </a:cubicBezTo>
                      <a:cubicBezTo>
                        <a:pt x="58" y="52"/>
                        <a:pt x="58" y="52"/>
                        <a:pt x="58" y="52"/>
                      </a:cubicBezTo>
                      <a:cubicBezTo>
                        <a:pt x="58" y="52"/>
                        <a:pt x="59" y="52"/>
                        <a:pt x="59" y="51"/>
                      </a:cubicBezTo>
                      <a:cubicBezTo>
                        <a:pt x="59" y="51"/>
                        <a:pt x="59" y="51"/>
                        <a:pt x="60" y="51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61" y="51"/>
                        <a:pt x="61" y="51"/>
                        <a:pt x="61" y="51"/>
                      </a:cubicBezTo>
                      <a:cubicBezTo>
                        <a:pt x="61" y="51"/>
                        <a:pt x="62" y="50"/>
                        <a:pt x="62" y="50"/>
                      </a:cubicBezTo>
                      <a:cubicBezTo>
                        <a:pt x="62" y="50"/>
                        <a:pt x="63" y="50"/>
                        <a:pt x="63" y="49"/>
                      </a:cubicBezTo>
                      <a:cubicBezTo>
                        <a:pt x="63" y="49"/>
                        <a:pt x="63" y="50"/>
                        <a:pt x="64" y="50"/>
                      </a:cubicBezTo>
                      <a:cubicBezTo>
                        <a:pt x="64" y="49"/>
                        <a:pt x="64" y="49"/>
                        <a:pt x="64" y="48"/>
                      </a:cubicBezTo>
                      <a:cubicBezTo>
                        <a:pt x="64" y="48"/>
                        <a:pt x="63" y="49"/>
                        <a:pt x="63" y="49"/>
                      </a:cubicBezTo>
                      <a:cubicBezTo>
                        <a:pt x="63" y="49"/>
                        <a:pt x="63" y="49"/>
                        <a:pt x="63" y="48"/>
                      </a:cubicBezTo>
                      <a:cubicBezTo>
                        <a:pt x="63" y="48"/>
                        <a:pt x="63" y="47"/>
                        <a:pt x="63" y="46"/>
                      </a:cubicBezTo>
                      <a:cubicBezTo>
                        <a:pt x="62" y="46"/>
                        <a:pt x="63" y="46"/>
                        <a:pt x="63" y="46"/>
                      </a:cubicBezTo>
                      <a:cubicBezTo>
                        <a:pt x="63" y="46"/>
                        <a:pt x="64" y="45"/>
                        <a:pt x="64" y="45"/>
                      </a:cubicBezTo>
                      <a:cubicBezTo>
                        <a:pt x="64" y="45"/>
                        <a:pt x="65" y="45"/>
                        <a:pt x="65" y="45"/>
                      </a:cubicBezTo>
                      <a:cubicBezTo>
                        <a:pt x="64" y="46"/>
                        <a:pt x="64" y="46"/>
                        <a:pt x="64" y="47"/>
                      </a:cubicBezTo>
                      <a:cubicBezTo>
                        <a:pt x="65" y="47"/>
                        <a:pt x="65" y="47"/>
                        <a:pt x="65" y="47"/>
                      </a:cubicBezTo>
                      <a:cubicBezTo>
                        <a:pt x="65" y="47"/>
                        <a:pt x="65" y="47"/>
                        <a:pt x="64" y="47"/>
                      </a:cubicBezTo>
                      <a:cubicBezTo>
                        <a:pt x="64" y="47"/>
                        <a:pt x="64" y="48"/>
                        <a:pt x="64" y="48"/>
                      </a:cubicBezTo>
                      <a:cubicBezTo>
                        <a:pt x="65" y="48"/>
                        <a:pt x="66" y="47"/>
                        <a:pt x="66" y="47"/>
                      </a:cubicBezTo>
                      <a:cubicBezTo>
                        <a:pt x="66" y="47"/>
                        <a:pt x="66" y="46"/>
                        <a:pt x="67" y="46"/>
                      </a:cubicBezTo>
                      <a:cubicBezTo>
                        <a:pt x="67" y="46"/>
                        <a:pt x="68" y="46"/>
                        <a:pt x="68" y="46"/>
                      </a:cubicBezTo>
                      <a:cubicBezTo>
                        <a:pt x="69" y="46"/>
                        <a:pt x="69" y="46"/>
                        <a:pt x="69" y="46"/>
                      </a:cubicBezTo>
                      <a:cubicBezTo>
                        <a:pt x="69" y="45"/>
                        <a:pt x="69" y="45"/>
                        <a:pt x="70" y="44"/>
                      </a:cubicBezTo>
                      <a:cubicBezTo>
                        <a:pt x="70" y="44"/>
                        <a:pt x="70" y="44"/>
                        <a:pt x="70" y="44"/>
                      </a:cubicBezTo>
                      <a:cubicBezTo>
                        <a:pt x="70" y="44"/>
                        <a:pt x="70" y="44"/>
                        <a:pt x="70" y="44"/>
                      </a:cubicBezTo>
                      <a:cubicBezTo>
                        <a:pt x="70" y="44"/>
                        <a:pt x="70" y="44"/>
                        <a:pt x="70" y="44"/>
                      </a:cubicBezTo>
                      <a:cubicBezTo>
                        <a:pt x="70" y="44"/>
                        <a:pt x="70" y="44"/>
                        <a:pt x="70" y="43"/>
                      </a:cubicBezTo>
                      <a:cubicBezTo>
                        <a:pt x="70" y="43"/>
                        <a:pt x="70" y="42"/>
                        <a:pt x="70" y="41"/>
                      </a:cubicBezTo>
                      <a:cubicBezTo>
                        <a:pt x="70" y="40"/>
                        <a:pt x="70" y="39"/>
                        <a:pt x="70" y="38"/>
                      </a:cubicBezTo>
                      <a:cubicBezTo>
                        <a:pt x="71" y="37"/>
                        <a:pt x="70" y="37"/>
                        <a:pt x="70" y="37"/>
                      </a:cubicBezTo>
                      <a:cubicBezTo>
                        <a:pt x="69" y="36"/>
                        <a:pt x="69" y="36"/>
                        <a:pt x="69" y="35"/>
                      </a:cubicBezTo>
                      <a:cubicBezTo>
                        <a:pt x="69" y="34"/>
                        <a:pt x="69" y="33"/>
                        <a:pt x="69" y="33"/>
                      </a:cubicBezTo>
                      <a:cubicBezTo>
                        <a:pt x="69" y="33"/>
                        <a:pt x="68" y="33"/>
                        <a:pt x="68" y="32"/>
                      </a:cubicBezTo>
                      <a:cubicBezTo>
                        <a:pt x="68" y="31"/>
                        <a:pt x="67" y="30"/>
                        <a:pt x="67" y="30"/>
                      </a:cubicBezTo>
                      <a:cubicBezTo>
                        <a:pt x="68" y="25"/>
                        <a:pt x="68" y="25"/>
                        <a:pt x="68" y="25"/>
                      </a:cubicBezTo>
                      <a:cubicBezTo>
                        <a:pt x="67" y="22"/>
                        <a:pt x="67" y="22"/>
                        <a:pt x="67" y="22"/>
                      </a:cubicBezTo>
                      <a:lnTo>
                        <a:pt x="67" y="21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431">
                  <a:extLst>
                    <a:ext uri="{FF2B5EF4-FFF2-40B4-BE49-F238E27FC236}">
                      <a16:creationId xmlns:a16="http://schemas.microsoft.com/office/drawing/2014/main" id="{2E711DF3-F254-435C-A83A-F1D09B7BA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989" y="958851"/>
                  <a:ext cx="127000" cy="133350"/>
                </a:xfrm>
                <a:custGeom>
                  <a:avLst/>
                  <a:gdLst>
                    <a:gd name="T0" fmla="*/ 13 w 35"/>
                    <a:gd name="T1" fmla="*/ 34 h 37"/>
                    <a:gd name="T2" fmla="*/ 32 w 35"/>
                    <a:gd name="T3" fmla="*/ 36 h 37"/>
                    <a:gd name="T4" fmla="*/ 35 w 35"/>
                    <a:gd name="T5" fmla="*/ 4 h 37"/>
                    <a:gd name="T6" fmla="*/ 34 w 35"/>
                    <a:gd name="T7" fmla="*/ 4 h 37"/>
                    <a:gd name="T8" fmla="*/ 5 w 35"/>
                    <a:gd name="T9" fmla="*/ 0 h 37"/>
                    <a:gd name="T10" fmla="*/ 0 w 35"/>
                    <a:gd name="T11" fmla="*/ 36 h 37"/>
                    <a:gd name="T12" fmla="*/ 4 w 35"/>
                    <a:gd name="T13" fmla="*/ 37 h 37"/>
                    <a:gd name="T14" fmla="*/ 4 w 35"/>
                    <a:gd name="T15" fmla="*/ 34 h 37"/>
                    <a:gd name="T16" fmla="*/ 13 w 35"/>
                    <a:gd name="T17" fmla="*/ 35 h 37"/>
                    <a:gd name="T18" fmla="*/ 13 w 35"/>
                    <a:gd name="T19" fmla="*/ 35 h 37"/>
                    <a:gd name="T20" fmla="*/ 13 w 35"/>
                    <a:gd name="T21" fmla="*/ 35 h 37"/>
                    <a:gd name="T22" fmla="*/ 13 w 35"/>
                    <a:gd name="T23" fmla="*/ 3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37">
                      <a:moveTo>
                        <a:pt x="13" y="34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2" y="3"/>
                        <a:pt x="6" y="1"/>
                        <a:pt x="5" y="0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lnTo>
                        <a:pt x="13" y="34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432">
                  <a:extLst>
                    <a:ext uri="{FF2B5EF4-FFF2-40B4-BE49-F238E27FC236}">
                      <a16:creationId xmlns:a16="http://schemas.microsoft.com/office/drawing/2014/main" id="{202ADAC2-4E47-44CF-9979-5047A28593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36752" y="973138"/>
                  <a:ext cx="165100" cy="87313"/>
                </a:xfrm>
                <a:custGeom>
                  <a:avLst/>
                  <a:gdLst>
                    <a:gd name="T0" fmla="*/ 15 w 45"/>
                    <a:gd name="T1" fmla="*/ 5 h 24"/>
                    <a:gd name="T2" fmla="*/ 15 w 45"/>
                    <a:gd name="T3" fmla="*/ 17 h 24"/>
                    <a:gd name="T4" fmla="*/ 18 w 45"/>
                    <a:gd name="T5" fmla="*/ 18 h 24"/>
                    <a:gd name="T6" fmla="*/ 19 w 45"/>
                    <a:gd name="T7" fmla="*/ 18 h 24"/>
                    <a:gd name="T8" fmla="*/ 22 w 45"/>
                    <a:gd name="T9" fmla="*/ 20 h 24"/>
                    <a:gd name="T10" fmla="*/ 22 w 45"/>
                    <a:gd name="T11" fmla="*/ 20 h 24"/>
                    <a:gd name="T12" fmla="*/ 24 w 45"/>
                    <a:gd name="T13" fmla="*/ 21 h 24"/>
                    <a:gd name="T14" fmla="*/ 24 w 45"/>
                    <a:gd name="T15" fmla="*/ 21 h 24"/>
                    <a:gd name="T16" fmla="*/ 24 w 45"/>
                    <a:gd name="T17" fmla="*/ 22 h 24"/>
                    <a:gd name="T18" fmla="*/ 24 w 45"/>
                    <a:gd name="T19" fmla="*/ 21 h 24"/>
                    <a:gd name="T20" fmla="*/ 26 w 45"/>
                    <a:gd name="T21" fmla="*/ 21 h 24"/>
                    <a:gd name="T22" fmla="*/ 27 w 45"/>
                    <a:gd name="T23" fmla="*/ 23 h 24"/>
                    <a:gd name="T24" fmla="*/ 29 w 45"/>
                    <a:gd name="T25" fmla="*/ 22 h 24"/>
                    <a:gd name="T26" fmla="*/ 30 w 45"/>
                    <a:gd name="T27" fmla="*/ 23 h 24"/>
                    <a:gd name="T28" fmla="*/ 31 w 45"/>
                    <a:gd name="T29" fmla="*/ 22 h 24"/>
                    <a:gd name="T30" fmla="*/ 32 w 45"/>
                    <a:gd name="T31" fmla="*/ 22 h 24"/>
                    <a:gd name="T32" fmla="*/ 32 w 45"/>
                    <a:gd name="T33" fmla="*/ 22 h 24"/>
                    <a:gd name="T34" fmla="*/ 32 w 45"/>
                    <a:gd name="T35" fmla="*/ 22 h 24"/>
                    <a:gd name="T36" fmla="*/ 34 w 45"/>
                    <a:gd name="T37" fmla="*/ 22 h 24"/>
                    <a:gd name="T38" fmla="*/ 34 w 45"/>
                    <a:gd name="T39" fmla="*/ 22 h 24"/>
                    <a:gd name="T40" fmla="*/ 35 w 45"/>
                    <a:gd name="T41" fmla="*/ 23 h 24"/>
                    <a:gd name="T42" fmla="*/ 36 w 45"/>
                    <a:gd name="T43" fmla="*/ 23 h 24"/>
                    <a:gd name="T44" fmla="*/ 39 w 45"/>
                    <a:gd name="T45" fmla="*/ 22 h 24"/>
                    <a:gd name="T46" fmla="*/ 39 w 45"/>
                    <a:gd name="T47" fmla="*/ 22 h 24"/>
                    <a:gd name="T48" fmla="*/ 41 w 45"/>
                    <a:gd name="T49" fmla="*/ 22 h 24"/>
                    <a:gd name="T50" fmla="*/ 42 w 45"/>
                    <a:gd name="T51" fmla="*/ 23 h 24"/>
                    <a:gd name="T52" fmla="*/ 43 w 45"/>
                    <a:gd name="T53" fmla="*/ 24 h 24"/>
                    <a:gd name="T54" fmla="*/ 44 w 45"/>
                    <a:gd name="T55" fmla="*/ 24 h 24"/>
                    <a:gd name="T56" fmla="*/ 45 w 45"/>
                    <a:gd name="T57" fmla="*/ 24 h 24"/>
                    <a:gd name="T58" fmla="*/ 44 w 45"/>
                    <a:gd name="T59" fmla="*/ 2 h 24"/>
                    <a:gd name="T60" fmla="*/ 6 w 45"/>
                    <a:gd name="T61" fmla="*/ 1 h 24"/>
                    <a:gd name="T62" fmla="*/ 1 w 45"/>
                    <a:gd name="T6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5" h="24">
                      <a:moveTo>
                        <a:pt x="0" y="3"/>
                      </a:move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6" y="17"/>
                        <a:pt x="16" y="17"/>
                        <a:pt x="17" y="17"/>
                      </a:cubicBezTo>
                      <a:cubicBezTo>
                        <a:pt x="17" y="17"/>
                        <a:pt x="18" y="18"/>
                        <a:pt x="18" y="18"/>
                      </a:cubicBezTo>
                      <a:cubicBezTo>
                        <a:pt x="18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0" y="19"/>
                        <a:pt x="20" y="20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3" y="20"/>
                        <a:pt x="24" y="21"/>
                        <a:pt x="24" y="21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21"/>
                        <a:pt x="24" y="22"/>
                        <a:pt x="24" y="22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21"/>
                        <a:pt x="25" y="20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2"/>
                        <a:pt x="27" y="23"/>
                        <a:pt x="27" y="23"/>
                      </a:cubicBezTo>
                      <a:cubicBezTo>
                        <a:pt x="28" y="23"/>
                        <a:pt x="28" y="22"/>
                        <a:pt x="28" y="22"/>
                      </a:cubicBezTo>
                      <a:cubicBezTo>
                        <a:pt x="28" y="22"/>
                        <a:pt x="29" y="22"/>
                        <a:pt x="29" y="22"/>
                      </a:cubicBezTo>
                      <a:cubicBezTo>
                        <a:pt x="29" y="22"/>
                        <a:pt x="30" y="23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22"/>
                        <a:pt x="30" y="22"/>
                        <a:pt x="30" y="22"/>
                      </a:cubicBezTo>
                      <a:cubicBezTo>
                        <a:pt x="30" y="22"/>
                        <a:pt x="31" y="22"/>
                        <a:pt x="31" y="22"/>
                      </a:cubicBezTo>
                      <a:cubicBezTo>
                        <a:pt x="31" y="23"/>
                        <a:pt x="31" y="23"/>
                        <a:pt x="31" y="23"/>
                      </a:cubicBezTo>
                      <a:cubicBezTo>
                        <a:pt x="31" y="23"/>
                        <a:pt x="32" y="23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2" y="21"/>
                        <a:pt x="32" y="21"/>
                        <a:pt x="32" y="22"/>
                      </a:cubicBezTo>
                      <a:cubicBezTo>
                        <a:pt x="33" y="22"/>
                        <a:pt x="33" y="22"/>
                        <a:pt x="34" y="22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ubicBezTo>
                        <a:pt x="34" y="22"/>
                        <a:pt x="34" y="22"/>
                        <a:pt x="34" y="22"/>
                      </a:cubicBezTo>
                      <a:cubicBezTo>
                        <a:pt x="34" y="22"/>
                        <a:pt x="34" y="22"/>
                        <a:pt x="34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6" y="23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7" y="23"/>
                        <a:pt x="38" y="23"/>
                        <a:pt x="38" y="23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40" y="22"/>
                        <a:pt x="40" y="22"/>
                        <a:pt x="41" y="22"/>
                      </a:cubicBezTo>
                      <a:cubicBezTo>
                        <a:pt x="41" y="22"/>
                        <a:pt x="41" y="22"/>
                        <a:pt x="41" y="22"/>
                      </a:cubicBezTo>
                      <a:cubicBezTo>
                        <a:pt x="41" y="22"/>
                        <a:pt x="41" y="22"/>
                        <a:pt x="41" y="22"/>
                      </a:cubicBezTo>
                      <a:cubicBezTo>
                        <a:pt x="41" y="22"/>
                        <a:pt x="41" y="22"/>
                        <a:pt x="42" y="23"/>
                      </a:cubicBez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42" y="23"/>
                        <a:pt x="43" y="23"/>
                        <a:pt x="43" y="24"/>
                      </a:cubicBezTo>
                      <a:cubicBezTo>
                        <a:pt x="43" y="24"/>
                        <a:pt x="43" y="24"/>
                        <a:pt x="43" y="24"/>
                      </a:cubicBezTo>
                      <a:cubicBezTo>
                        <a:pt x="44" y="24"/>
                        <a:pt x="44" y="24"/>
                        <a:pt x="44" y="24"/>
                      </a:cubicBezTo>
                      <a:cubicBezTo>
                        <a:pt x="44" y="24"/>
                        <a:pt x="45" y="24"/>
                        <a:pt x="45" y="24"/>
                      </a:cubicBezTo>
                      <a:cubicBezTo>
                        <a:pt x="45" y="24"/>
                        <a:pt x="45" y="24"/>
                        <a:pt x="45" y="24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4" y="1"/>
                        <a:pt x="3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433">
                  <a:extLst>
                    <a:ext uri="{FF2B5EF4-FFF2-40B4-BE49-F238E27FC236}">
                      <a16:creationId xmlns:a16="http://schemas.microsoft.com/office/drawing/2014/main" id="{B34AD8F4-A49A-4F79-81AB-FACFDB78E1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76414" y="990601"/>
                  <a:ext cx="95250" cy="84138"/>
                </a:xfrm>
                <a:custGeom>
                  <a:avLst/>
                  <a:gdLst>
                    <a:gd name="T0" fmla="*/ 26 w 26"/>
                    <a:gd name="T1" fmla="*/ 4 h 23"/>
                    <a:gd name="T2" fmla="*/ 26 w 26"/>
                    <a:gd name="T3" fmla="*/ 3 h 23"/>
                    <a:gd name="T4" fmla="*/ 25 w 26"/>
                    <a:gd name="T5" fmla="*/ 2 h 23"/>
                    <a:gd name="T6" fmla="*/ 25 w 26"/>
                    <a:gd name="T7" fmla="*/ 2 h 23"/>
                    <a:gd name="T8" fmla="*/ 23 w 26"/>
                    <a:gd name="T9" fmla="*/ 2 h 23"/>
                    <a:gd name="T10" fmla="*/ 23 w 26"/>
                    <a:gd name="T11" fmla="*/ 1 h 23"/>
                    <a:gd name="T12" fmla="*/ 23 w 26"/>
                    <a:gd name="T13" fmla="*/ 0 h 23"/>
                    <a:gd name="T14" fmla="*/ 23 w 26"/>
                    <a:gd name="T15" fmla="*/ 0 h 23"/>
                    <a:gd name="T16" fmla="*/ 0 w 26"/>
                    <a:gd name="T17" fmla="*/ 1 h 23"/>
                    <a:gd name="T18" fmla="*/ 0 w 26"/>
                    <a:gd name="T19" fmla="*/ 12 h 23"/>
                    <a:gd name="T20" fmla="*/ 1 w 26"/>
                    <a:gd name="T21" fmla="*/ 19 h 23"/>
                    <a:gd name="T22" fmla="*/ 1 w 26"/>
                    <a:gd name="T23" fmla="*/ 19 h 23"/>
                    <a:gd name="T24" fmla="*/ 1 w 26"/>
                    <a:gd name="T25" fmla="*/ 19 h 23"/>
                    <a:gd name="T26" fmla="*/ 1 w 26"/>
                    <a:gd name="T27" fmla="*/ 19 h 23"/>
                    <a:gd name="T28" fmla="*/ 1 w 26"/>
                    <a:gd name="T29" fmla="*/ 19 h 23"/>
                    <a:gd name="T30" fmla="*/ 2 w 26"/>
                    <a:gd name="T31" fmla="*/ 20 h 23"/>
                    <a:gd name="T32" fmla="*/ 2 w 26"/>
                    <a:gd name="T33" fmla="*/ 20 h 23"/>
                    <a:gd name="T34" fmla="*/ 2 w 26"/>
                    <a:gd name="T35" fmla="*/ 20 h 23"/>
                    <a:gd name="T36" fmla="*/ 3 w 26"/>
                    <a:gd name="T37" fmla="*/ 23 h 23"/>
                    <a:gd name="T38" fmla="*/ 19 w 26"/>
                    <a:gd name="T39" fmla="*/ 22 h 23"/>
                    <a:gd name="T40" fmla="*/ 20 w 26"/>
                    <a:gd name="T41" fmla="*/ 20 h 23"/>
                    <a:gd name="T42" fmla="*/ 20 w 26"/>
                    <a:gd name="T43" fmla="*/ 20 h 23"/>
                    <a:gd name="T44" fmla="*/ 19 w 26"/>
                    <a:gd name="T45" fmla="*/ 20 h 23"/>
                    <a:gd name="T46" fmla="*/ 19 w 26"/>
                    <a:gd name="T47" fmla="*/ 19 h 23"/>
                    <a:gd name="T48" fmla="*/ 19 w 26"/>
                    <a:gd name="T49" fmla="*/ 19 h 23"/>
                    <a:gd name="T50" fmla="*/ 19 w 26"/>
                    <a:gd name="T51" fmla="*/ 19 h 23"/>
                    <a:gd name="T52" fmla="*/ 19 w 26"/>
                    <a:gd name="T53" fmla="*/ 19 h 23"/>
                    <a:gd name="T54" fmla="*/ 19 w 26"/>
                    <a:gd name="T55" fmla="*/ 18 h 23"/>
                    <a:gd name="T56" fmla="*/ 19 w 26"/>
                    <a:gd name="T57" fmla="*/ 17 h 23"/>
                    <a:gd name="T58" fmla="*/ 19 w 26"/>
                    <a:gd name="T59" fmla="*/ 16 h 23"/>
                    <a:gd name="T60" fmla="*/ 20 w 26"/>
                    <a:gd name="T61" fmla="*/ 15 h 23"/>
                    <a:gd name="T62" fmla="*/ 21 w 26"/>
                    <a:gd name="T63" fmla="*/ 13 h 23"/>
                    <a:gd name="T64" fmla="*/ 21 w 26"/>
                    <a:gd name="T65" fmla="*/ 13 h 23"/>
                    <a:gd name="T66" fmla="*/ 21 w 26"/>
                    <a:gd name="T67" fmla="*/ 13 h 23"/>
                    <a:gd name="T68" fmla="*/ 22 w 26"/>
                    <a:gd name="T69" fmla="*/ 12 h 23"/>
                    <a:gd name="T70" fmla="*/ 22 w 26"/>
                    <a:gd name="T71" fmla="*/ 11 h 23"/>
                    <a:gd name="T72" fmla="*/ 22 w 26"/>
                    <a:gd name="T73" fmla="*/ 11 h 23"/>
                    <a:gd name="T74" fmla="*/ 22 w 26"/>
                    <a:gd name="T75" fmla="*/ 11 h 23"/>
                    <a:gd name="T76" fmla="*/ 23 w 26"/>
                    <a:gd name="T77" fmla="*/ 10 h 23"/>
                    <a:gd name="T78" fmla="*/ 23 w 26"/>
                    <a:gd name="T79" fmla="*/ 9 h 23"/>
                    <a:gd name="T80" fmla="*/ 23 w 26"/>
                    <a:gd name="T81" fmla="*/ 9 h 23"/>
                    <a:gd name="T82" fmla="*/ 23 w 26"/>
                    <a:gd name="T83" fmla="*/ 9 h 23"/>
                    <a:gd name="T84" fmla="*/ 23 w 26"/>
                    <a:gd name="T85" fmla="*/ 9 h 23"/>
                    <a:gd name="T86" fmla="*/ 23 w 26"/>
                    <a:gd name="T87" fmla="*/ 9 h 23"/>
                    <a:gd name="T88" fmla="*/ 23 w 26"/>
                    <a:gd name="T89" fmla="*/ 9 h 23"/>
                    <a:gd name="T90" fmla="*/ 24 w 26"/>
                    <a:gd name="T91" fmla="*/ 8 h 23"/>
                    <a:gd name="T92" fmla="*/ 24 w 26"/>
                    <a:gd name="T93" fmla="*/ 7 h 23"/>
                    <a:gd name="T94" fmla="*/ 24 w 26"/>
                    <a:gd name="T95" fmla="*/ 6 h 23"/>
                    <a:gd name="T96" fmla="*/ 25 w 26"/>
                    <a:gd name="T97" fmla="*/ 5 h 23"/>
                    <a:gd name="T98" fmla="*/ 25 w 26"/>
                    <a:gd name="T99" fmla="*/ 5 h 23"/>
                    <a:gd name="T100" fmla="*/ 25 w 26"/>
                    <a:gd name="T101" fmla="*/ 4 h 23"/>
                    <a:gd name="T102" fmla="*/ 26 w 26"/>
                    <a:gd name="T10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" h="23">
                      <a:moveTo>
                        <a:pt x="26" y="4"/>
                      </a:moveTo>
                      <a:cubicBezTo>
                        <a:pt x="26" y="4"/>
                        <a:pt x="26" y="4"/>
                        <a:pt x="26" y="3"/>
                      </a:cubicBezTo>
                      <a:cubicBezTo>
                        <a:pt x="25" y="3"/>
                        <a:pt x="25" y="3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4" y="2"/>
                        <a:pt x="23" y="2"/>
                      </a:cubicBezTo>
                      <a:cubicBezTo>
                        <a:pt x="23" y="2"/>
                        <a:pt x="23" y="2"/>
                        <a:pt x="23" y="1"/>
                      </a:cubicBezTo>
                      <a:cubicBezTo>
                        <a:pt x="23" y="1"/>
                        <a:pt x="23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5"/>
                        <a:pt x="0" y="9"/>
                        <a:pt x="0" y="12"/>
                      </a:cubicBezTo>
                      <a:cubicBezTo>
                        <a:pt x="1" y="15"/>
                        <a:pt x="1" y="17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8" y="22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6"/>
                      </a:cubicBezTo>
                      <a:cubicBezTo>
                        <a:pt x="19" y="16"/>
                        <a:pt x="20" y="15"/>
                        <a:pt x="20" y="15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2" y="12"/>
                      </a:cubicBezTo>
                      <a:cubicBezTo>
                        <a:pt x="22" y="12"/>
                        <a:pt x="22" y="12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4" y="8"/>
                        <a:pt x="24" y="8"/>
                      </a:cubicBezTo>
                      <a:cubicBezTo>
                        <a:pt x="24" y="8"/>
                        <a:pt x="24" y="7"/>
                        <a:pt x="24" y="7"/>
                      </a:cubicBezTo>
                      <a:cubicBezTo>
                        <a:pt x="24" y="7"/>
                        <a:pt x="24" y="7"/>
                        <a:pt x="24" y="6"/>
                      </a:cubicBezTo>
                      <a:cubicBezTo>
                        <a:pt x="25" y="6"/>
                        <a:pt x="25" y="5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6" y="4"/>
                        <a:pt x="26" y="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434">
                  <a:extLst>
                    <a:ext uri="{FF2B5EF4-FFF2-40B4-BE49-F238E27FC236}">
                      <a16:creationId xmlns:a16="http://schemas.microsoft.com/office/drawing/2014/main" id="{563F0EAD-C9D4-4EFA-A06B-0042A4793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20852" y="854076"/>
                  <a:ext cx="73025" cy="127000"/>
                </a:xfrm>
                <a:custGeom>
                  <a:avLst/>
                  <a:gdLst>
                    <a:gd name="T0" fmla="*/ 13 w 20"/>
                    <a:gd name="T1" fmla="*/ 35 h 35"/>
                    <a:gd name="T2" fmla="*/ 14 w 20"/>
                    <a:gd name="T3" fmla="*/ 33 h 35"/>
                    <a:gd name="T4" fmla="*/ 16 w 20"/>
                    <a:gd name="T5" fmla="*/ 34 h 35"/>
                    <a:gd name="T6" fmla="*/ 17 w 20"/>
                    <a:gd name="T7" fmla="*/ 32 h 35"/>
                    <a:gd name="T8" fmla="*/ 18 w 20"/>
                    <a:gd name="T9" fmla="*/ 31 h 35"/>
                    <a:gd name="T10" fmla="*/ 18 w 20"/>
                    <a:gd name="T11" fmla="*/ 29 h 35"/>
                    <a:gd name="T12" fmla="*/ 18 w 20"/>
                    <a:gd name="T13" fmla="*/ 28 h 35"/>
                    <a:gd name="T14" fmla="*/ 18 w 20"/>
                    <a:gd name="T15" fmla="*/ 27 h 35"/>
                    <a:gd name="T16" fmla="*/ 18 w 20"/>
                    <a:gd name="T17" fmla="*/ 27 h 35"/>
                    <a:gd name="T18" fmla="*/ 19 w 20"/>
                    <a:gd name="T19" fmla="*/ 26 h 35"/>
                    <a:gd name="T20" fmla="*/ 20 w 20"/>
                    <a:gd name="T21" fmla="*/ 24 h 35"/>
                    <a:gd name="T22" fmla="*/ 20 w 20"/>
                    <a:gd name="T23" fmla="*/ 22 h 35"/>
                    <a:gd name="T24" fmla="*/ 20 w 20"/>
                    <a:gd name="T25" fmla="*/ 20 h 35"/>
                    <a:gd name="T26" fmla="*/ 19 w 20"/>
                    <a:gd name="T27" fmla="*/ 4 h 35"/>
                    <a:gd name="T28" fmla="*/ 17 w 20"/>
                    <a:gd name="T29" fmla="*/ 1 h 35"/>
                    <a:gd name="T30" fmla="*/ 16 w 20"/>
                    <a:gd name="T31" fmla="*/ 0 h 35"/>
                    <a:gd name="T32" fmla="*/ 3 w 20"/>
                    <a:gd name="T33" fmla="*/ 0 h 35"/>
                    <a:gd name="T34" fmla="*/ 5 w 20"/>
                    <a:gd name="T35" fmla="*/ 2 h 35"/>
                    <a:gd name="T36" fmla="*/ 6 w 20"/>
                    <a:gd name="T37" fmla="*/ 3 h 35"/>
                    <a:gd name="T38" fmla="*/ 6 w 20"/>
                    <a:gd name="T39" fmla="*/ 5 h 35"/>
                    <a:gd name="T40" fmla="*/ 6 w 20"/>
                    <a:gd name="T41" fmla="*/ 5 h 35"/>
                    <a:gd name="T42" fmla="*/ 5 w 20"/>
                    <a:gd name="T43" fmla="*/ 6 h 35"/>
                    <a:gd name="T44" fmla="*/ 3 w 20"/>
                    <a:gd name="T45" fmla="*/ 8 h 35"/>
                    <a:gd name="T46" fmla="*/ 3 w 20"/>
                    <a:gd name="T47" fmla="*/ 8 h 35"/>
                    <a:gd name="T48" fmla="*/ 2 w 20"/>
                    <a:gd name="T49" fmla="*/ 9 h 35"/>
                    <a:gd name="T50" fmla="*/ 2 w 20"/>
                    <a:gd name="T51" fmla="*/ 11 h 35"/>
                    <a:gd name="T52" fmla="*/ 1 w 20"/>
                    <a:gd name="T53" fmla="*/ 12 h 35"/>
                    <a:gd name="T54" fmla="*/ 0 w 20"/>
                    <a:gd name="T55" fmla="*/ 14 h 35"/>
                    <a:gd name="T56" fmla="*/ 1 w 20"/>
                    <a:gd name="T57" fmla="*/ 18 h 35"/>
                    <a:gd name="T58" fmla="*/ 3 w 20"/>
                    <a:gd name="T59" fmla="*/ 20 h 35"/>
                    <a:gd name="T60" fmla="*/ 4 w 20"/>
                    <a:gd name="T61" fmla="*/ 22 h 35"/>
                    <a:gd name="T62" fmla="*/ 7 w 20"/>
                    <a:gd name="T63" fmla="*/ 24 h 35"/>
                    <a:gd name="T64" fmla="*/ 7 w 20"/>
                    <a:gd name="T65" fmla="*/ 27 h 35"/>
                    <a:gd name="T66" fmla="*/ 10 w 20"/>
                    <a:gd name="T67" fmla="*/ 30 h 35"/>
                    <a:gd name="T68" fmla="*/ 11 w 20"/>
                    <a:gd name="T69" fmla="*/ 33 h 35"/>
                    <a:gd name="T70" fmla="*/ 13 w 20"/>
                    <a:gd name="T7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" h="35">
                      <a:moveTo>
                        <a:pt x="13" y="35"/>
                      </a:move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35"/>
                        <a:pt x="13" y="34"/>
                        <a:pt x="13" y="34"/>
                      </a:cubicBezTo>
                      <a:cubicBezTo>
                        <a:pt x="13" y="34"/>
                        <a:pt x="13" y="33"/>
                        <a:pt x="14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5" y="33"/>
                        <a:pt x="15" y="34"/>
                        <a:pt x="16" y="34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8" y="32"/>
                        <a:pt x="18" y="31"/>
                        <a:pt x="18" y="31"/>
                      </a:cubicBezTo>
                      <a:cubicBezTo>
                        <a:pt x="18" y="31"/>
                        <a:pt x="18" y="30"/>
                        <a:pt x="18" y="29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8" y="29"/>
                        <a:pt x="18" y="29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8" y="28"/>
                        <a:pt x="18" y="28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9" y="27"/>
                        <a:pt x="19" y="26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6"/>
                        <a:pt x="19" y="25"/>
                        <a:pt x="19" y="25"/>
                      </a:cubicBezTo>
                      <a:cubicBezTo>
                        <a:pt x="19" y="25"/>
                        <a:pt x="19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0" y="23"/>
                        <a:pt x="20" y="22"/>
                        <a:pt x="20" y="22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4"/>
                        <a:pt x="18" y="4"/>
                        <a:pt x="18" y="3"/>
                      </a:cubicBezTo>
                      <a:cubicBezTo>
                        <a:pt x="18" y="3"/>
                        <a:pt x="17" y="2"/>
                        <a:pt x="17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4" y="0"/>
                        <a:pt x="3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4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9"/>
                        <a:pt x="2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4"/>
                        <a:pt x="1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1" y="18"/>
                      </a:cubicBezTo>
                      <a:cubicBezTo>
                        <a:pt x="1" y="19"/>
                        <a:pt x="2" y="19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4" y="21"/>
                      </a:cubicBezTo>
                      <a:cubicBezTo>
                        <a:pt x="4" y="21"/>
                        <a:pt x="4" y="21"/>
                        <a:pt x="4" y="22"/>
                      </a:cubicBezTo>
                      <a:cubicBezTo>
                        <a:pt x="4" y="22"/>
                        <a:pt x="5" y="23"/>
                        <a:pt x="6" y="23"/>
                      </a:cubicBezTo>
                      <a:cubicBezTo>
                        <a:pt x="6" y="23"/>
                        <a:pt x="7" y="23"/>
                        <a:pt x="7" y="24"/>
                      </a:cubicBezTo>
                      <a:cubicBezTo>
                        <a:pt x="7" y="25"/>
                        <a:pt x="7" y="26"/>
                        <a:pt x="7" y="26"/>
                      </a:cubicBezTo>
                      <a:cubicBezTo>
                        <a:pt x="7" y="26"/>
                        <a:pt x="6" y="26"/>
                        <a:pt x="7" y="27"/>
                      </a:cubicBezTo>
                      <a:cubicBezTo>
                        <a:pt x="7" y="27"/>
                        <a:pt x="9" y="29"/>
                        <a:pt x="9" y="29"/>
                      </a:cubicBezTo>
                      <a:cubicBezTo>
                        <a:pt x="9" y="29"/>
                        <a:pt x="9" y="30"/>
                        <a:pt x="10" y="30"/>
                      </a:cubicBezTo>
                      <a:cubicBezTo>
                        <a:pt x="10" y="30"/>
                        <a:pt x="10" y="30"/>
                        <a:pt x="11" y="31"/>
                      </a:cubicBezTo>
                      <a:cubicBezTo>
                        <a:pt x="11" y="31"/>
                        <a:pt x="11" y="32"/>
                        <a:pt x="11" y="33"/>
                      </a:cubicBezTo>
                      <a:cubicBezTo>
                        <a:pt x="11" y="34"/>
                        <a:pt x="12" y="35"/>
                        <a:pt x="13" y="35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435">
                  <a:extLst>
                    <a:ext uri="{FF2B5EF4-FFF2-40B4-BE49-F238E27FC236}">
                      <a16:creationId xmlns:a16="http://schemas.microsoft.com/office/drawing/2014/main" id="{DC55009D-125C-4644-8E52-0594FB1FD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71627" y="904876"/>
                  <a:ext cx="144463" cy="76200"/>
                </a:xfrm>
                <a:custGeom>
                  <a:avLst/>
                  <a:gdLst>
                    <a:gd name="T0" fmla="*/ 40 w 40"/>
                    <a:gd name="T1" fmla="*/ 13 h 21"/>
                    <a:gd name="T2" fmla="*/ 40 w 40"/>
                    <a:gd name="T3" fmla="*/ 14 h 21"/>
                    <a:gd name="T4" fmla="*/ 39 w 40"/>
                    <a:gd name="T5" fmla="*/ 14 h 21"/>
                    <a:gd name="T6" fmla="*/ 38 w 40"/>
                    <a:gd name="T7" fmla="*/ 14 h 21"/>
                    <a:gd name="T8" fmla="*/ 37 w 40"/>
                    <a:gd name="T9" fmla="*/ 14 h 21"/>
                    <a:gd name="T10" fmla="*/ 32 w 40"/>
                    <a:gd name="T11" fmla="*/ 12 h 21"/>
                    <a:gd name="T12" fmla="*/ 35 w 40"/>
                    <a:gd name="T13" fmla="*/ 12 h 21"/>
                    <a:gd name="T14" fmla="*/ 38 w 40"/>
                    <a:gd name="T15" fmla="*/ 13 h 21"/>
                    <a:gd name="T16" fmla="*/ 36 w 40"/>
                    <a:gd name="T17" fmla="*/ 11 h 21"/>
                    <a:gd name="T18" fmla="*/ 36 w 40"/>
                    <a:gd name="T19" fmla="*/ 10 h 21"/>
                    <a:gd name="T20" fmla="*/ 34 w 40"/>
                    <a:gd name="T21" fmla="*/ 9 h 21"/>
                    <a:gd name="T22" fmla="*/ 36 w 40"/>
                    <a:gd name="T23" fmla="*/ 9 h 21"/>
                    <a:gd name="T24" fmla="*/ 37 w 40"/>
                    <a:gd name="T25" fmla="*/ 9 h 21"/>
                    <a:gd name="T26" fmla="*/ 36 w 40"/>
                    <a:gd name="T27" fmla="*/ 9 h 21"/>
                    <a:gd name="T28" fmla="*/ 36 w 40"/>
                    <a:gd name="T29" fmla="*/ 7 h 21"/>
                    <a:gd name="T30" fmla="*/ 33 w 40"/>
                    <a:gd name="T31" fmla="*/ 6 h 21"/>
                    <a:gd name="T32" fmla="*/ 32 w 40"/>
                    <a:gd name="T33" fmla="*/ 6 h 21"/>
                    <a:gd name="T34" fmla="*/ 31 w 40"/>
                    <a:gd name="T35" fmla="*/ 5 h 21"/>
                    <a:gd name="T36" fmla="*/ 31 w 40"/>
                    <a:gd name="T37" fmla="*/ 3 h 21"/>
                    <a:gd name="T38" fmla="*/ 30 w 40"/>
                    <a:gd name="T39" fmla="*/ 1 h 21"/>
                    <a:gd name="T40" fmla="*/ 28 w 40"/>
                    <a:gd name="T41" fmla="*/ 0 h 21"/>
                    <a:gd name="T42" fmla="*/ 27 w 40"/>
                    <a:gd name="T43" fmla="*/ 0 h 21"/>
                    <a:gd name="T44" fmla="*/ 26 w 40"/>
                    <a:gd name="T45" fmla="*/ 1 h 21"/>
                    <a:gd name="T46" fmla="*/ 25 w 40"/>
                    <a:gd name="T47" fmla="*/ 2 h 21"/>
                    <a:gd name="T48" fmla="*/ 24 w 40"/>
                    <a:gd name="T49" fmla="*/ 2 h 21"/>
                    <a:gd name="T50" fmla="*/ 23 w 40"/>
                    <a:gd name="T51" fmla="*/ 4 h 21"/>
                    <a:gd name="T52" fmla="*/ 22 w 40"/>
                    <a:gd name="T53" fmla="*/ 6 h 21"/>
                    <a:gd name="T54" fmla="*/ 20 w 40"/>
                    <a:gd name="T55" fmla="*/ 7 h 21"/>
                    <a:gd name="T56" fmla="*/ 18 w 40"/>
                    <a:gd name="T57" fmla="*/ 7 h 21"/>
                    <a:gd name="T58" fmla="*/ 17 w 40"/>
                    <a:gd name="T59" fmla="*/ 9 h 21"/>
                    <a:gd name="T60" fmla="*/ 15 w 40"/>
                    <a:gd name="T61" fmla="*/ 11 h 21"/>
                    <a:gd name="T62" fmla="*/ 14 w 40"/>
                    <a:gd name="T63" fmla="*/ 12 h 21"/>
                    <a:gd name="T64" fmla="*/ 13 w 40"/>
                    <a:gd name="T65" fmla="*/ 13 h 21"/>
                    <a:gd name="T66" fmla="*/ 12 w 40"/>
                    <a:gd name="T67" fmla="*/ 13 h 21"/>
                    <a:gd name="T68" fmla="*/ 11 w 40"/>
                    <a:gd name="T69" fmla="*/ 13 h 21"/>
                    <a:gd name="T70" fmla="*/ 10 w 40"/>
                    <a:gd name="T71" fmla="*/ 14 h 21"/>
                    <a:gd name="T72" fmla="*/ 8 w 40"/>
                    <a:gd name="T73" fmla="*/ 14 h 21"/>
                    <a:gd name="T74" fmla="*/ 7 w 40"/>
                    <a:gd name="T75" fmla="*/ 13 h 21"/>
                    <a:gd name="T76" fmla="*/ 7 w 40"/>
                    <a:gd name="T77" fmla="*/ 13 h 21"/>
                    <a:gd name="T78" fmla="*/ 6 w 40"/>
                    <a:gd name="T79" fmla="*/ 15 h 21"/>
                    <a:gd name="T80" fmla="*/ 4 w 40"/>
                    <a:gd name="T81" fmla="*/ 17 h 21"/>
                    <a:gd name="T82" fmla="*/ 4 w 40"/>
                    <a:gd name="T83" fmla="*/ 17 h 21"/>
                    <a:gd name="T84" fmla="*/ 4 w 40"/>
                    <a:gd name="T85" fmla="*/ 17 h 21"/>
                    <a:gd name="T86" fmla="*/ 3 w 40"/>
                    <a:gd name="T87" fmla="*/ 18 h 21"/>
                    <a:gd name="T88" fmla="*/ 3 w 40"/>
                    <a:gd name="T89" fmla="*/ 18 h 21"/>
                    <a:gd name="T90" fmla="*/ 2 w 40"/>
                    <a:gd name="T91" fmla="*/ 19 h 21"/>
                    <a:gd name="T92" fmla="*/ 0 w 40"/>
                    <a:gd name="T93" fmla="*/ 20 h 21"/>
                    <a:gd name="T94" fmla="*/ 0 w 40"/>
                    <a:gd name="T95" fmla="*/ 21 h 21"/>
                    <a:gd name="T96" fmla="*/ 11 w 40"/>
                    <a:gd name="T97" fmla="*/ 20 h 21"/>
                    <a:gd name="T98" fmla="*/ 11 w 40"/>
                    <a:gd name="T99" fmla="*/ 20 h 21"/>
                    <a:gd name="T100" fmla="*/ 11 w 40"/>
                    <a:gd name="T101" fmla="*/ 20 h 21"/>
                    <a:gd name="T102" fmla="*/ 11 w 40"/>
                    <a:gd name="T103" fmla="*/ 20 h 21"/>
                    <a:gd name="T104" fmla="*/ 40 w 40"/>
                    <a:gd name="T105" fmla="*/ 15 h 21"/>
                    <a:gd name="T106" fmla="*/ 40 w 40"/>
                    <a:gd name="T107" fmla="*/ 14 h 21"/>
                    <a:gd name="T108" fmla="*/ 40 w 40"/>
                    <a:gd name="T109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0" h="21">
                      <a:moveTo>
                        <a:pt x="40" y="13"/>
                      </a:moveTo>
                      <a:cubicBezTo>
                        <a:pt x="40" y="13"/>
                        <a:pt x="40" y="14"/>
                        <a:pt x="40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3"/>
                        <a:pt x="38" y="13"/>
                        <a:pt x="38" y="14"/>
                      </a:cubicBezTo>
                      <a:cubicBezTo>
                        <a:pt x="38" y="14"/>
                        <a:pt x="37" y="14"/>
                        <a:pt x="37" y="14"/>
                      </a:cubicBezTo>
                      <a:cubicBezTo>
                        <a:pt x="36" y="13"/>
                        <a:pt x="35" y="12"/>
                        <a:pt x="32" y="12"/>
                      </a:cubicBezTo>
                      <a:cubicBezTo>
                        <a:pt x="32" y="12"/>
                        <a:pt x="34" y="11"/>
                        <a:pt x="35" y="12"/>
                      </a:cubicBezTo>
                      <a:cubicBezTo>
                        <a:pt x="37" y="12"/>
                        <a:pt x="37" y="13"/>
                        <a:pt x="38" y="13"/>
                      </a:cubicBezTo>
                      <a:cubicBezTo>
                        <a:pt x="38" y="13"/>
                        <a:pt x="38" y="12"/>
                        <a:pt x="36" y="11"/>
                      </a:cubicBezTo>
                      <a:cubicBezTo>
                        <a:pt x="36" y="11"/>
                        <a:pt x="37" y="11"/>
                        <a:pt x="36" y="10"/>
                      </a:cubicBezTo>
                      <a:cubicBezTo>
                        <a:pt x="34" y="10"/>
                        <a:pt x="34" y="10"/>
                        <a:pt x="34" y="9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36" y="9"/>
                        <a:pt x="36" y="10"/>
                        <a:pt x="37" y="9"/>
                      </a:cubicBezTo>
                      <a:cubicBezTo>
                        <a:pt x="37" y="9"/>
                        <a:pt x="37" y="9"/>
                        <a:pt x="36" y="9"/>
                      </a:cubicBezTo>
                      <a:cubicBezTo>
                        <a:pt x="36" y="9"/>
                        <a:pt x="36" y="8"/>
                        <a:pt x="36" y="7"/>
                      </a:cubicBezTo>
                      <a:cubicBezTo>
                        <a:pt x="35" y="6"/>
                        <a:pt x="34" y="7"/>
                        <a:pt x="33" y="6"/>
                      </a:cubicBezTo>
                      <a:cubicBezTo>
                        <a:pt x="32" y="6"/>
                        <a:pt x="32" y="5"/>
                        <a:pt x="32" y="6"/>
                      </a:cubicBezTo>
                      <a:cubicBezTo>
                        <a:pt x="31" y="6"/>
                        <a:pt x="31" y="6"/>
                        <a:pt x="31" y="5"/>
                      </a:cubicBezTo>
                      <a:cubicBezTo>
                        <a:pt x="30" y="4"/>
                        <a:pt x="31" y="4"/>
                        <a:pt x="31" y="3"/>
                      </a:cubicBezTo>
                      <a:cubicBezTo>
                        <a:pt x="31" y="2"/>
                        <a:pt x="30" y="1"/>
                        <a:pt x="30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8" y="0"/>
                        <a:pt x="27" y="0"/>
                        <a:pt x="27" y="0"/>
                      </a:cubicBezTo>
                      <a:cubicBezTo>
                        <a:pt x="27" y="0"/>
                        <a:pt x="26" y="0"/>
                        <a:pt x="26" y="1"/>
                      </a:cubicBezTo>
                      <a:cubicBezTo>
                        <a:pt x="26" y="1"/>
                        <a:pt x="26" y="1"/>
                        <a:pt x="25" y="2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3"/>
                        <a:pt x="23" y="4"/>
                        <a:pt x="23" y="4"/>
                      </a:cubicBezTo>
                      <a:cubicBezTo>
                        <a:pt x="22" y="4"/>
                        <a:pt x="22" y="5"/>
                        <a:pt x="22" y="6"/>
                      </a:cubicBezTo>
                      <a:cubicBezTo>
                        <a:pt x="22" y="6"/>
                        <a:pt x="20" y="7"/>
                        <a:pt x="20" y="7"/>
                      </a:cubicBezTo>
                      <a:cubicBezTo>
                        <a:pt x="19" y="6"/>
                        <a:pt x="18" y="6"/>
                        <a:pt x="18" y="7"/>
                      </a:cubicBezTo>
                      <a:cubicBezTo>
                        <a:pt x="19" y="8"/>
                        <a:pt x="18" y="9"/>
                        <a:pt x="17" y="9"/>
                      </a:cubicBezTo>
                      <a:cubicBezTo>
                        <a:pt x="16" y="9"/>
                        <a:pt x="15" y="10"/>
                        <a:pt x="15" y="11"/>
                      </a:cubicBezTo>
                      <a:cubicBezTo>
                        <a:pt x="15" y="12"/>
                        <a:pt x="15" y="12"/>
                        <a:pt x="14" y="12"/>
                      </a:cubicBezTo>
                      <a:cubicBezTo>
                        <a:pt x="13" y="12"/>
                        <a:pt x="13" y="13"/>
                        <a:pt x="13" y="13"/>
                      </a:cubicBezTo>
                      <a:cubicBezTo>
                        <a:pt x="13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1" y="13"/>
                      </a:cubicBezTo>
                      <a:cubicBezTo>
                        <a:pt x="11" y="13"/>
                        <a:pt x="10" y="14"/>
                        <a:pt x="10" y="14"/>
                      </a:cubicBezTo>
                      <a:cubicBezTo>
                        <a:pt x="10" y="15"/>
                        <a:pt x="8" y="14"/>
                        <a:pt x="8" y="14"/>
                      </a:cubicBezTo>
                      <a:cubicBezTo>
                        <a:pt x="8" y="14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4"/>
                        <a:pt x="6" y="15"/>
                      </a:cubicBezTo>
                      <a:cubicBezTo>
                        <a:pt x="5" y="15"/>
                        <a:pt x="4" y="16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8"/>
                        <a:pt x="3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3" y="18"/>
                        <a:pt x="3" y="18"/>
                        <a:pt x="2" y="19"/>
                      </a:cubicBezTo>
                      <a:cubicBezTo>
                        <a:pt x="2" y="19"/>
                        <a:pt x="1" y="20"/>
                        <a:pt x="0" y="2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3"/>
                        <a:pt x="40" y="13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436">
                  <a:extLst>
                    <a:ext uri="{FF2B5EF4-FFF2-40B4-BE49-F238E27FC236}">
                      <a16:creationId xmlns:a16="http://schemas.microsoft.com/office/drawing/2014/main" id="{D303EA6A-13B7-4144-B62F-3FB7E8794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81164" y="922338"/>
                  <a:ext cx="134938" cy="68263"/>
                </a:xfrm>
                <a:custGeom>
                  <a:avLst/>
                  <a:gdLst>
                    <a:gd name="T0" fmla="*/ 30 w 37"/>
                    <a:gd name="T1" fmla="*/ 15 h 19"/>
                    <a:gd name="T2" fmla="*/ 33 w 37"/>
                    <a:gd name="T3" fmla="*/ 13 h 19"/>
                    <a:gd name="T4" fmla="*/ 34 w 37"/>
                    <a:gd name="T5" fmla="*/ 12 h 19"/>
                    <a:gd name="T6" fmla="*/ 37 w 37"/>
                    <a:gd name="T7" fmla="*/ 8 h 19"/>
                    <a:gd name="T8" fmla="*/ 36 w 37"/>
                    <a:gd name="T9" fmla="*/ 7 h 19"/>
                    <a:gd name="T10" fmla="*/ 35 w 37"/>
                    <a:gd name="T11" fmla="*/ 6 h 19"/>
                    <a:gd name="T12" fmla="*/ 35 w 37"/>
                    <a:gd name="T13" fmla="*/ 4 h 19"/>
                    <a:gd name="T14" fmla="*/ 32 w 37"/>
                    <a:gd name="T15" fmla="*/ 2 h 19"/>
                    <a:gd name="T16" fmla="*/ 30 w 37"/>
                    <a:gd name="T17" fmla="*/ 2 h 19"/>
                    <a:gd name="T18" fmla="*/ 27 w 37"/>
                    <a:gd name="T19" fmla="*/ 1 h 19"/>
                    <a:gd name="T20" fmla="*/ 22 w 37"/>
                    <a:gd name="T21" fmla="*/ 0 h 19"/>
                    <a:gd name="T22" fmla="*/ 23 w 37"/>
                    <a:gd name="T23" fmla="*/ 1 h 19"/>
                    <a:gd name="T24" fmla="*/ 23 w 37"/>
                    <a:gd name="T25" fmla="*/ 1 h 19"/>
                    <a:gd name="T26" fmla="*/ 22 w 37"/>
                    <a:gd name="T27" fmla="*/ 2 h 19"/>
                    <a:gd name="T28" fmla="*/ 20 w 37"/>
                    <a:gd name="T29" fmla="*/ 3 h 19"/>
                    <a:gd name="T30" fmla="*/ 20 w 37"/>
                    <a:gd name="T31" fmla="*/ 5 h 19"/>
                    <a:gd name="T32" fmla="*/ 19 w 37"/>
                    <a:gd name="T33" fmla="*/ 6 h 19"/>
                    <a:gd name="T34" fmla="*/ 17 w 37"/>
                    <a:gd name="T35" fmla="*/ 8 h 19"/>
                    <a:gd name="T36" fmla="*/ 17 w 37"/>
                    <a:gd name="T37" fmla="*/ 8 h 19"/>
                    <a:gd name="T38" fmla="*/ 15 w 37"/>
                    <a:gd name="T39" fmla="*/ 7 h 19"/>
                    <a:gd name="T40" fmla="*/ 15 w 37"/>
                    <a:gd name="T41" fmla="*/ 9 h 19"/>
                    <a:gd name="T42" fmla="*/ 14 w 37"/>
                    <a:gd name="T43" fmla="*/ 9 h 19"/>
                    <a:gd name="T44" fmla="*/ 13 w 37"/>
                    <a:gd name="T45" fmla="*/ 9 h 19"/>
                    <a:gd name="T46" fmla="*/ 12 w 37"/>
                    <a:gd name="T47" fmla="*/ 9 h 19"/>
                    <a:gd name="T48" fmla="*/ 9 w 37"/>
                    <a:gd name="T49" fmla="*/ 10 h 19"/>
                    <a:gd name="T50" fmla="*/ 8 w 37"/>
                    <a:gd name="T51" fmla="*/ 9 h 19"/>
                    <a:gd name="T52" fmla="*/ 7 w 37"/>
                    <a:gd name="T53" fmla="*/ 10 h 19"/>
                    <a:gd name="T54" fmla="*/ 7 w 37"/>
                    <a:gd name="T55" fmla="*/ 12 h 19"/>
                    <a:gd name="T56" fmla="*/ 6 w 37"/>
                    <a:gd name="T57" fmla="*/ 13 h 19"/>
                    <a:gd name="T58" fmla="*/ 6 w 37"/>
                    <a:gd name="T59" fmla="*/ 13 h 19"/>
                    <a:gd name="T60" fmla="*/ 5 w 37"/>
                    <a:gd name="T61" fmla="*/ 15 h 19"/>
                    <a:gd name="T62" fmla="*/ 3 w 37"/>
                    <a:gd name="T63" fmla="*/ 14 h 19"/>
                    <a:gd name="T64" fmla="*/ 2 w 37"/>
                    <a:gd name="T65" fmla="*/ 16 h 19"/>
                    <a:gd name="T66" fmla="*/ 2 w 37"/>
                    <a:gd name="T67" fmla="*/ 16 h 19"/>
                    <a:gd name="T68" fmla="*/ 2 w 37"/>
                    <a:gd name="T69" fmla="*/ 16 h 19"/>
                    <a:gd name="T70" fmla="*/ 0 w 37"/>
                    <a:gd name="T71" fmla="*/ 18 h 19"/>
                    <a:gd name="T72" fmla="*/ 0 w 37"/>
                    <a:gd name="T73" fmla="*/ 19 h 19"/>
                    <a:gd name="T74" fmla="*/ 7 w 37"/>
                    <a:gd name="T75" fmla="*/ 18 h 19"/>
                    <a:gd name="T76" fmla="*/ 30 w 37"/>
                    <a:gd name="T77" fmla="*/ 16 h 19"/>
                    <a:gd name="T78" fmla="*/ 30 w 37"/>
                    <a:gd name="T79" fmla="*/ 1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7" h="19">
                      <a:moveTo>
                        <a:pt x="30" y="16"/>
                      </a:moveTo>
                      <a:cubicBezTo>
                        <a:pt x="30" y="16"/>
                        <a:pt x="30" y="16"/>
                        <a:pt x="30" y="15"/>
                      </a:cubicBezTo>
                      <a:cubicBezTo>
                        <a:pt x="31" y="15"/>
                        <a:pt x="32" y="14"/>
                        <a:pt x="32" y="14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4" y="12"/>
                        <a:pt x="34" y="12"/>
                      </a:cubicBezTo>
                      <a:cubicBezTo>
                        <a:pt x="34" y="11"/>
                        <a:pt x="35" y="10"/>
                        <a:pt x="36" y="10"/>
                      </a:cubicBezTo>
                      <a:cubicBezTo>
                        <a:pt x="37" y="9"/>
                        <a:pt x="37" y="8"/>
                        <a:pt x="37" y="8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7" y="8"/>
                        <a:pt x="37" y="7"/>
                        <a:pt x="36" y="7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5" y="5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4" y="4"/>
                        <a:pt x="34" y="3"/>
                      </a:cubicBezTo>
                      <a:cubicBezTo>
                        <a:pt x="33" y="2"/>
                        <a:pt x="32" y="2"/>
                        <a:pt x="32" y="2"/>
                      </a:cubicBezTo>
                      <a:cubicBezTo>
                        <a:pt x="32" y="2"/>
                        <a:pt x="32" y="2"/>
                        <a:pt x="31" y="2"/>
                      </a:cubicBezTo>
                      <a:cubicBezTo>
                        <a:pt x="31" y="2"/>
                        <a:pt x="30" y="2"/>
                        <a:pt x="30" y="2"/>
                      </a:cubicBezTo>
                      <a:cubicBezTo>
                        <a:pt x="29" y="2"/>
                        <a:pt x="29" y="2"/>
                        <a:pt x="28" y="2"/>
                      </a:cubicBezTo>
                      <a:cubicBezTo>
                        <a:pt x="28" y="2"/>
                        <a:pt x="28" y="1"/>
                        <a:pt x="27" y="1"/>
                      </a:cubicBezTo>
                      <a:cubicBezTo>
                        <a:pt x="26" y="1"/>
                        <a:pt x="25" y="1"/>
                        <a:pt x="24" y="1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2" y="1"/>
                        <a:pt x="22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2" y="2"/>
                        <a:pt x="22" y="2"/>
                      </a:cubicBezTo>
                      <a:cubicBezTo>
                        <a:pt x="22" y="2"/>
                        <a:pt x="22" y="3"/>
                        <a:pt x="21" y="3"/>
                      </a:cubicBezTo>
                      <a:cubicBezTo>
                        <a:pt x="21" y="3"/>
                        <a:pt x="20" y="3"/>
                        <a:pt x="20" y="3"/>
                      </a:cubicBezTo>
                      <a:cubicBezTo>
                        <a:pt x="20" y="4"/>
                        <a:pt x="20" y="4"/>
                        <a:pt x="20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0" y="5"/>
                        <a:pt x="20" y="6"/>
                        <a:pt x="20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7"/>
                        <a:pt x="18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8"/>
                        <a:pt x="15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1" y="9"/>
                        <a:pt x="10" y="9"/>
                      </a:cubicBezTo>
                      <a:cubicBezTo>
                        <a:pt x="10" y="9"/>
                        <a:pt x="10" y="10"/>
                        <a:pt x="9" y="10"/>
                      </a:cubicBezTo>
                      <a:cubicBezTo>
                        <a:pt x="9" y="10"/>
                        <a:pt x="9" y="10"/>
                        <a:pt x="9" y="9"/>
                      </a:cubicBezTo>
                      <a:cubicBezTo>
                        <a:pt x="9" y="9"/>
                        <a:pt x="9" y="9"/>
                        <a:pt x="8" y="9"/>
                      </a:cubicBezTo>
                      <a:cubicBezTo>
                        <a:pt x="8" y="10"/>
                        <a:pt x="8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7" y="12"/>
                        <a:pt x="7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3"/>
                        <a:pt x="5" y="14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5"/>
                        <a:pt x="4" y="15"/>
                        <a:pt x="4" y="15"/>
                      </a:cubicBezTo>
                      <a:cubicBezTo>
                        <a:pt x="4" y="14"/>
                        <a:pt x="3" y="14"/>
                        <a:pt x="3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8"/>
                        <a:pt x="1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5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437">
                  <a:extLst>
                    <a:ext uri="{FF2B5EF4-FFF2-40B4-BE49-F238E27FC236}">
                      <a16:creationId xmlns:a16="http://schemas.microsoft.com/office/drawing/2014/main" id="{FE382F74-86FE-4D4A-826C-B4AB81AD1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2927" y="831851"/>
                  <a:ext cx="114300" cy="73025"/>
                </a:xfrm>
                <a:custGeom>
                  <a:avLst/>
                  <a:gdLst>
                    <a:gd name="T0" fmla="*/ 26 w 31"/>
                    <a:gd name="T1" fmla="*/ 20 h 20"/>
                    <a:gd name="T2" fmla="*/ 26 w 31"/>
                    <a:gd name="T3" fmla="*/ 18 h 20"/>
                    <a:gd name="T4" fmla="*/ 26 w 31"/>
                    <a:gd name="T5" fmla="*/ 18 h 20"/>
                    <a:gd name="T6" fmla="*/ 27 w 31"/>
                    <a:gd name="T7" fmla="*/ 17 h 20"/>
                    <a:gd name="T8" fmla="*/ 27 w 31"/>
                    <a:gd name="T9" fmla="*/ 16 h 20"/>
                    <a:gd name="T10" fmla="*/ 27 w 31"/>
                    <a:gd name="T11" fmla="*/ 15 h 20"/>
                    <a:gd name="T12" fmla="*/ 27 w 31"/>
                    <a:gd name="T13" fmla="*/ 15 h 20"/>
                    <a:gd name="T14" fmla="*/ 28 w 31"/>
                    <a:gd name="T15" fmla="*/ 14 h 20"/>
                    <a:gd name="T16" fmla="*/ 28 w 31"/>
                    <a:gd name="T17" fmla="*/ 14 h 20"/>
                    <a:gd name="T18" fmla="*/ 28 w 31"/>
                    <a:gd name="T19" fmla="*/ 14 h 20"/>
                    <a:gd name="T20" fmla="*/ 28 w 31"/>
                    <a:gd name="T21" fmla="*/ 14 h 20"/>
                    <a:gd name="T22" fmla="*/ 29 w 31"/>
                    <a:gd name="T23" fmla="*/ 13 h 20"/>
                    <a:gd name="T24" fmla="*/ 30 w 31"/>
                    <a:gd name="T25" fmla="*/ 12 h 20"/>
                    <a:gd name="T26" fmla="*/ 31 w 31"/>
                    <a:gd name="T27" fmla="*/ 11 h 20"/>
                    <a:gd name="T28" fmla="*/ 31 w 31"/>
                    <a:gd name="T29" fmla="*/ 9 h 20"/>
                    <a:gd name="T30" fmla="*/ 31 w 31"/>
                    <a:gd name="T31" fmla="*/ 9 h 20"/>
                    <a:gd name="T32" fmla="*/ 31 w 31"/>
                    <a:gd name="T33" fmla="*/ 9 h 20"/>
                    <a:gd name="T34" fmla="*/ 31 w 31"/>
                    <a:gd name="T35" fmla="*/ 9 h 20"/>
                    <a:gd name="T36" fmla="*/ 30 w 31"/>
                    <a:gd name="T37" fmla="*/ 9 h 20"/>
                    <a:gd name="T38" fmla="*/ 30 w 31"/>
                    <a:gd name="T39" fmla="*/ 8 h 20"/>
                    <a:gd name="T40" fmla="*/ 30 w 31"/>
                    <a:gd name="T41" fmla="*/ 8 h 20"/>
                    <a:gd name="T42" fmla="*/ 30 w 31"/>
                    <a:gd name="T43" fmla="*/ 7 h 20"/>
                    <a:gd name="T44" fmla="*/ 28 w 31"/>
                    <a:gd name="T45" fmla="*/ 6 h 20"/>
                    <a:gd name="T46" fmla="*/ 27 w 31"/>
                    <a:gd name="T47" fmla="*/ 5 h 20"/>
                    <a:gd name="T48" fmla="*/ 26 w 31"/>
                    <a:gd name="T49" fmla="*/ 5 h 20"/>
                    <a:gd name="T50" fmla="*/ 26 w 31"/>
                    <a:gd name="T51" fmla="*/ 5 h 20"/>
                    <a:gd name="T52" fmla="*/ 26 w 31"/>
                    <a:gd name="T53" fmla="*/ 4 h 20"/>
                    <a:gd name="T54" fmla="*/ 26 w 31"/>
                    <a:gd name="T55" fmla="*/ 2 h 20"/>
                    <a:gd name="T56" fmla="*/ 26 w 31"/>
                    <a:gd name="T57" fmla="*/ 2 h 20"/>
                    <a:gd name="T58" fmla="*/ 25 w 31"/>
                    <a:gd name="T59" fmla="*/ 0 h 20"/>
                    <a:gd name="T60" fmla="*/ 1 w 31"/>
                    <a:gd name="T61" fmla="*/ 0 h 20"/>
                    <a:gd name="T62" fmla="*/ 0 w 31"/>
                    <a:gd name="T63" fmla="*/ 0 h 20"/>
                    <a:gd name="T64" fmla="*/ 1 w 31"/>
                    <a:gd name="T65" fmla="*/ 1 h 20"/>
                    <a:gd name="T66" fmla="*/ 1 w 31"/>
                    <a:gd name="T67" fmla="*/ 3 h 20"/>
                    <a:gd name="T68" fmla="*/ 1 w 31"/>
                    <a:gd name="T69" fmla="*/ 4 h 20"/>
                    <a:gd name="T70" fmla="*/ 1 w 31"/>
                    <a:gd name="T71" fmla="*/ 4 h 20"/>
                    <a:gd name="T72" fmla="*/ 1 w 31"/>
                    <a:gd name="T73" fmla="*/ 5 h 20"/>
                    <a:gd name="T74" fmla="*/ 1 w 31"/>
                    <a:gd name="T75" fmla="*/ 6 h 20"/>
                    <a:gd name="T76" fmla="*/ 1 w 31"/>
                    <a:gd name="T77" fmla="*/ 7 h 20"/>
                    <a:gd name="T78" fmla="*/ 2 w 31"/>
                    <a:gd name="T79" fmla="*/ 9 h 20"/>
                    <a:gd name="T80" fmla="*/ 2 w 31"/>
                    <a:gd name="T81" fmla="*/ 9 h 20"/>
                    <a:gd name="T82" fmla="*/ 2 w 31"/>
                    <a:gd name="T83" fmla="*/ 10 h 20"/>
                    <a:gd name="T84" fmla="*/ 3 w 31"/>
                    <a:gd name="T85" fmla="*/ 11 h 20"/>
                    <a:gd name="T86" fmla="*/ 3 w 31"/>
                    <a:gd name="T87" fmla="*/ 12 h 20"/>
                    <a:gd name="T88" fmla="*/ 3 w 31"/>
                    <a:gd name="T89" fmla="*/ 13 h 20"/>
                    <a:gd name="T90" fmla="*/ 4 w 31"/>
                    <a:gd name="T91" fmla="*/ 13 h 20"/>
                    <a:gd name="T92" fmla="*/ 4 w 31"/>
                    <a:gd name="T93" fmla="*/ 17 h 20"/>
                    <a:gd name="T94" fmla="*/ 4 w 31"/>
                    <a:gd name="T95" fmla="*/ 17 h 20"/>
                    <a:gd name="T96" fmla="*/ 4 w 31"/>
                    <a:gd name="T97" fmla="*/ 17 h 20"/>
                    <a:gd name="T98" fmla="*/ 5 w 31"/>
                    <a:gd name="T99" fmla="*/ 18 h 20"/>
                    <a:gd name="T100" fmla="*/ 5 w 31"/>
                    <a:gd name="T101" fmla="*/ 19 h 20"/>
                    <a:gd name="T102" fmla="*/ 5 w 31"/>
                    <a:gd name="T103" fmla="*/ 19 h 20"/>
                    <a:gd name="T104" fmla="*/ 20 w 31"/>
                    <a:gd name="T105" fmla="*/ 19 h 20"/>
                    <a:gd name="T106" fmla="*/ 22 w 31"/>
                    <a:gd name="T107" fmla="*/ 19 h 20"/>
                    <a:gd name="T108" fmla="*/ 23 w 31"/>
                    <a:gd name="T109" fmla="*/ 19 h 20"/>
                    <a:gd name="T110" fmla="*/ 24 w 31"/>
                    <a:gd name="T111" fmla="*/ 19 h 20"/>
                    <a:gd name="T112" fmla="*/ 25 w 31"/>
                    <a:gd name="T113" fmla="*/ 20 h 20"/>
                    <a:gd name="T114" fmla="*/ 25 w 31"/>
                    <a:gd name="T115" fmla="*/ 20 h 20"/>
                    <a:gd name="T116" fmla="*/ 25 w 31"/>
                    <a:gd name="T117" fmla="*/ 20 h 20"/>
                    <a:gd name="T118" fmla="*/ 26 w 31"/>
                    <a:gd name="T119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1" h="20">
                      <a:moveTo>
                        <a:pt x="26" y="20"/>
                      </a:moveTo>
                      <a:cubicBezTo>
                        <a:pt x="26" y="20"/>
                        <a:pt x="25" y="19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8"/>
                        <a:pt x="27" y="17"/>
                        <a:pt x="27" y="17"/>
                      </a:cubicBezTo>
                      <a:cubicBezTo>
                        <a:pt x="27" y="17"/>
                        <a:pt x="27" y="16"/>
                        <a:pt x="27" y="16"/>
                      </a:cubicBezTo>
                      <a:cubicBezTo>
                        <a:pt x="27" y="16"/>
                        <a:pt x="27" y="15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3"/>
                        <a:pt x="29" y="13"/>
                        <a:pt x="29" y="13"/>
                      </a:cubicBezTo>
                      <a:cubicBezTo>
                        <a:pt x="29" y="13"/>
                        <a:pt x="30" y="12"/>
                        <a:pt x="30" y="12"/>
                      </a:cubicBezTo>
                      <a:cubicBezTo>
                        <a:pt x="30" y="12"/>
                        <a:pt x="31" y="11"/>
                        <a:pt x="31" y="11"/>
                      </a:cubicBezTo>
                      <a:cubicBezTo>
                        <a:pt x="31" y="10"/>
                        <a:pt x="31" y="9"/>
                        <a:pt x="31" y="9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7"/>
                      </a:cubicBezTo>
                      <a:cubicBezTo>
                        <a:pt x="30" y="7"/>
                        <a:pt x="28" y="7"/>
                        <a:pt x="28" y="6"/>
                      </a:cubicBezTo>
                      <a:cubicBezTo>
                        <a:pt x="28" y="6"/>
                        <a:pt x="27" y="6"/>
                        <a:pt x="27" y="5"/>
                      </a:cubicBezTo>
                      <a:cubicBezTo>
                        <a:pt x="27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5" y="3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1"/>
                        <a:pt x="25" y="0"/>
                        <a:pt x="25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2" y="2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7"/>
                        <a:pt x="1" y="7"/>
                        <a:pt x="1" y="7"/>
                      </a:cubicBezTo>
                      <a:cubicBezTo>
                        <a:pt x="2" y="8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3" y="10"/>
                        <a:pt x="3" y="11"/>
                        <a:pt x="3" y="11"/>
                      </a:cubicBezTo>
                      <a:cubicBezTo>
                        <a:pt x="3" y="11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3"/>
                      </a:cubicBezTo>
                      <a:cubicBezTo>
                        <a:pt x="3" y="13"/>
                        <a:pt x="3" y="13"/>
                        <a:pt x="4" y="13"/>
                      </a:cubicBezTo>
                      <a:cubicBezTo>
                        <a:pt x="4" y="14"/>
                        <a:pt x="4" y="15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8"/>
                        <a:pt x="5" y="18"/>
                        <a:pt x="5" y="18"/>
                      </a:cubicBezTo>
                      <a:cubicBezTo>
                        <a:pt x="5" y="18"/>
                        <a:pt x="5" y="19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3" y="18"/>
                        <a:pt x="23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5" y="19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20"/>
                        <a:pt x="26" y="20"/>
                        <a:pt x="26" y="20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438">
                  <a:extLst>
                    <a:ext uri="{FF2B5EF4-FFF2-40B4-BE49-F238E27FC236}">
                      <a16:creationId xmlns:a16="http://schemas.microsoft.com/office/drawing/2014/main" id="{B22854FB-DB1E-45CD-A26F-CAC71C073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36752" y="766763"/>
                  <a:ext cx="131763" cy="90488"/>
                </a:xfrm>
                <a:custGeom>
                  <a:avLst/>
                  <a:gdLst>
                    <a:gd name="T0" fmla="*/ 35 w 36"/>
                    <a:gd name="T1" fmla="*/ 24 h 25"/>
                    <a:gd name="T2" fmla="*/ 35 w 36"/>
                    <a:gd name="T3" fmla="*/ 22 h 25"/>
                    <a:gd name="T4" fmla="*/ 35 w 36"/>
                    <a:gd name="T5" fmla="*/ 19 h 25"/>
                    <a:gd name="T6" fmla="*/ 34 w 36"/>
                    <a:gd name="T7" fmla="*/ 18 h 25"/>
                    <a:gd name="T8" fmla="*/ 35 w 36"/>
                    <a:gd name="T9" fmla="*/ 18 h 25"/>
                    <a:gd name="T10" fmla="*/ 35 w 36"/>
                    <a:gd name="T11" fmla="*/ 6 h 25"/>
                    <a:gd name="T12" fmla="*/ 35 w 36"/>
                    <a:gd name="T13" fmla="*/ 5 h 25"/>
                    <a:gd name="T14" fmla="*/ 35 w 36"/>
                    <a:gd name="T15" fmla="*/ 2 h 25"/>
                    <a:gd name="T16" fmla="*/ 2 w 36"/>
                    <a:gd name="T17" fmla="*/ 0 h 25"/>
                    <a:gd name="T18" fmla="*/ 1 w 36"/>
                    <a:gd name="T19" fmla="*/ 6 h 25"/>
                    <a:gd name="T20" fmla="*/ 1 w 36"/>
                    <a:gd name="T21" fmla="*/ 6 h 25"/>
                    <a:gd name="T22" fmla="*/ 0 w 36"/>
                    <a:gd name="T23" fmla="*/ 19 h 25"/>
                    <a:gd name="T24" fmla="*/ 19 w 36"/>
                    <a:gd name="T25" fmla="*/ 21 h 25"/>
                    <a:gd name="T26" fmla="*/ 21 w 36"/>
                    <a:gd name="T27" fmla="*/ 21 h 25"/>
                    <a:gd name="T28" fmla="*/ 22 w 36"/>
                    <a:gd name="T29" fmla="*/ 21 h 25"/>
                    <a:gd name="T30" fmla="*/ 23 w 36"/>
                    <a:gd name="T31" fmla="*/ 22 h 25"/>
                    <a:gd name="T32" fmla="*/ 25 w 36"/>
                    <a:gd name="T33" fmla="*/ 22 h 25"/>
                    <a:gd name="T34" fmla="*/ 27 w 36"/>
                    <a:gd name="T35" fmla="*/ 23 h 25"/>
                    <a:gd name="T36" fmla="*/ 29 w 36"/>
                    <a:gd name="T37" fmla="*/ 23 h 25"/>
                    <a:gd name="T38" fmla="*/ 31 w 36"/>
                    <a:gd name="T39" fmla="*/ 23 h 25"/>
                    <a:gd name="T40" fmla="*/ 32 w 36"/>
                    <a:gd name="T41" fmla="*/ 23 h 25"/>
                    <a:gd name="T42" fmla="*/ 35 w 36"/>
                    <a:gd name="T43" fmla="*/ 24 h 25"/>
                    <a:gd name="T44" fmla="*/ 35 w 36"/>
                    <a:gd name="T45" fmla="*/ 25 h 25"/>
                    <a:gd name="T46" fmla="*/ 35 w 36"/>
                    <a:gd name="T47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" h="25">
                      <a:moveTo>
                        <a:pt x="35" y="24"/>
                      </a:moveTo>
                      <a:cubicBezTo>
                        <a:pt x="35" y="24"/>
                        <a:pt x="35" y="24"/>
                        <a:pt x="35" y="22"/>
                      </a:cubicBezTo>
                      <a:cubicBezTo>
                        <a:pt x="35" y="21"/>
                        <a:pt x="36" y="20"/>
                        <a:pt x="35" y="19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5" y="5"/>
                      </a:cubicBezTo>
                      <a:cubicBezTo>
                        <a:pt x="35" y="4"/>
                        <a:pt x="35" y="3"/>
                        <a:pt x="35" y="2"/>
                      </a:cubicBezTo>
                      <a:cubicBezTo>
                        <a:pt x="35" y="2"/>
                        <a:pt x="12" y="2"/>
                        <a:pt x="2" y="0"/>
                      </a:cubicBezTo>
                      <a:cubicBezTo>
                        <a:pt x="1" y="3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1"/>
                        <a:pt x="21" y="21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4" y="22"/>
                        <a:pt x="25" y="22"/>
                        <a:pt x="25" y="22"/>
                      </a:cubicBezTo>
                      <a:cubicBezTo>
                        <a:pt x="25" y="22"/>
                        <a:pt x="26" y="23"/>
                        <a:pt x="27" y="23"/>
                      </a:cubicBezTo>
                      <a:cubicBezTo>
                        <a:pt x="27" y="24"/>
                        <a:pt x="28" y="23"/>
                        <a:pt x="29" y="23"/>
                      </a:cubicBezTo>
                      <a:cubicBezTo>
                        <a:pt x="30" y="22"/>
                        <a:pt x="31" y="23"/>
                        <a:pt x="31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2" y="23"/>
                        <a:pt x="35" y="24"/>
                        <a:pt x="35" y="24"/>
                      </a:cubicBezTo>
                      <a:cubicBezTo>
                        <a:pt x="36" y="25"/>
                        <a:pt x="35" y="25"/>
                        <a:pt x="35" y="25"/>
                      </a:cubicBezTo>
                      <a:cubicBezTo>
                        <a:pt x="35" y="25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439">
                  <a:extLst>
                    <a:ext uri="{FF2B5EF4-FFF2-40B4-BE49-F238E27FC236}">
                      <a16:creationId xmlns:a16="http://schemas.microsoft.com/office/drawing/2014/main" id="{AE993EC8-6181-4339-99FB-9A6A3DC7F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55764" y="865188"/>
                  <a:ext cx="58738" cy="93663"/>
                </a:xfrm>
                <a:custGeom>
                  <a:avLst/>
                  <a:gdLst>
                    <a:gd name="T0" fmla="*/ 2 w 16"/>
                    <a:gd name="T1" fmla="*/ 17 h 26"/>
                    <a:gd name="T2" fmla="*/ 2 w 16"/>
                    <a:gd name="T3" fmla="*/ 19 h 26"/>
                    <a:gd name="T4" fmla="*/ 2 w 16"/>
                    <a:gd name="T5" fmla="*/ 20 h 26"/>
                    <a:gd name="T6" fmla="*/ 2 w 16"/>
                    <a:gd name="T7" fmla="*/ 21 h 26"/>
                    <a:gd name="T8" fmla="*/ 1 w 16"/>
                    <a:gd name="T9" fmla="*/ 23 h 26"/>
                    <a:gd name="T10" fmla="*/ 1 w 16"/>
                    <a:gd name="T11" fmla="*/ 23 h 26"/>
                    <a:gd name="T12" fmla="*/ 0 w 16"/>
                    <a:gd name="T13" fmla="*/ 24 h 26"/>
                    <a:gd name="T14" fmla="*/ 0 w 16"/>
                    <a:gd name="T15" fmla="*/ 24 h 26"/>
                    <a:gd name="T16" fmla="*/ 0 w 16"/>
                    <a:gd name="T17" fmla="*/ 25 h 26"/>
                    <a:gd name="T18" fmla="*/ 0 w 16"/>
                    <a:gd name="T19" fmla="*/ 26 h 26"/>
                    <a:gd name="T20" fmla="*/ 0 w 16"/>
                    <a:gd name="T21" fmla="*/ 26 h 26"/>
                    <a:gd name="T22" fmla="*/ 1 w 16"/>
                    <a:gd name="T23" fmla="*/ 25 h 26"/>
                    <a:gd name="T24" fmla="*/ 2 w 16"/>
                    <a:gd name="T25" fmla="*/ 25 h 26"/>
                    <a:gd name="T26" fmla="*/ 2 w 16"/>
                    <a:gd name="T27" fmla="*/ 26 h 26"/>
                    <a:gd name="T28" fmla="*/ 2 w 16"/>
                    <a:gd name="T29" fmla="*/ 26 h 26"/>
                    <a:gd name="T30" fmla="*/ 2 w 16"/>
                    <a:gd name="T31" fmla="*/ 26 h 26"/>
                    <a:gd name="T32" fmla="*/ 3 w 16"/>
                    <a:gd name="T33" fmla="*/ 25 h 26"/>
                    <a:gd name="T34" fmla="*/ 3 w 16"/>
                    <a:gd name="T35" fmla="*/ 25 h 26"/>
                    <a:gd name="T36" fmla="*/ 3 w 16"/>
                    <a:gd name="T37" fmla="*/ 25 h 26"/>
                    <a:gd name="T38" fmla="*/ 6 w 16"/>
                    <a:gd name="T39" fmla="*/ 25 h 26"/>
                    <a:gd name="T40" fmla="*/ 6 w 16"/>
                    <a:gd name="T41" fmla="*/ 25 h 26"/>
                    <a:gd name="T42" fmla="*/ 6 w 16"/>
                    <a:gd name="T43" fmla="*/ 25 h 26"/>
                    <a:gd name="T44" fmla="*/ 6 w 16"/>
                    <a:gd name="T45" fmla="*/ 25 h 26"/>
                    <a:gd name="T46" fmla="*/ 8 w 16"/>
                    <a:gd name="T47" fmla="*/ 25 h 26"/>
                    <a:gd name="T48" fmla="*/ 8 w 16"/>
                    <a:gd name="T49" fmla="*/ 24 h 26"/>
                    <a:gd name="T50" fmla="*/ 8 w 16"/>
                    <a:gd name="T51" fmla="*/ 23 h 26"/>
                    <a:gd name="T52" fmla="*/ 8 w 16"/>
                    <a:gd name="T53" fmla="*/ 23 h 26"/>
                    <a:gd name="T54" fmla="*/ 8 w 16"/>
                    <a:gd name="T55" fmla="*/ 23 h 26"/>
                    <a:gd name="T56" fmla="*/ 9 w 16"/>
                    <a:gd name="T57" fmla="*/ 23 h 26"/>
                    <a:gd name="T58" fmla="*/ 9 w 16"/>
                    <a:gd name="T59" fmla="*/ 23 h 26"/>
                    <a:gd name="T60" fmla="*/ 10 w 16"/>
                    <a:gd name="T61" fmla="*/ 24 h 26"/>
                    <a:gd name="T62" fmla="*/ 10 w 16"/>
                    <a:gd name="T63" fmla="*/ 24 h 26"/>
                    <a:gd name="T64" fmla="*/ 10 w 16"/>
                    <a:gd name="T65" fmla="*/ 24 h 26"/>
                    <a:gd name="T66" fmla="*/ 11 w 16"/>
                    <a:gd name="T67" fmla="*/ 24 h 26"/>
                    <a:gd name="T68" fmla="*/ 12 w 16"/>
                    <a:gd name="T69" fmla="*/ 22 h 26"/>
                    <a:gd name="T70" fmla="*/ 13 w 16"/>
                    <a:gd name="T71" fmla="*/ 21 h 26"/>
                    <a:gd name="T72" fmla="*/ 13 w 16"/>
                    <a:gd name="T73" fmla="*/ 20 h 26"/>
                    <a:gd name="T74" fmla="*/ 13 w 16"/>
                    <a:gd name="T75" fmla="*/ 19 h 26"/>
                    <a:gd name="T76" fmla="*/ 14 w 16"/>
                    <a:gd name="T77" fmla="*/ 19 h 26"/>
                    <a:gd name="T78" fmla="*/ 15 w 16"/>
                    <a:gd name="T79" fmla="*/ 18 h 26"/>
                    <a:gd name="T80" fmla="*/ 16 w 16"/>
                    <a:gd name="T81" fmla="*/ 17 h 26"/>
                    <a:gd name="T82" fmla="*/ 16 w 16"/>
                    <a:gd name="T83" fmla="*/ 17 h 26"/>
                    <a:gd name="T84" fmla="*/ 16 w 16"/>
                    <a:gd name="T85" fmla="*/ 17 h 26"/>
                    <a:gd name="T86" fmla="*/ 16 w 16"/>
                    <a:gd name="T87" fmla="*/ 17 h 26"/>
                    <a:gd name="T88" fmla="*/ 16 w 16"/>
                    <a:gd name="T89" fmla="*/ 17 h 26"/>
                    <a:gd name="T90" fmla="*/ 15 w 16"/>
                    <a:gd name="T91" fmla="*/ 16 h 26"/>
                    <a:gd name="T92" fmla="*/ 14 w 16"/>
                    <a:gd name="T93" fmla="*/ 0 h 26"/>
                    <a:gd name="T94" fmla="*/ 13 w 16"/>
                    <a:gd name="T95" fmla="*/ 0 h 26"/>
                    <a:gd name="T96" fmla="*/ 3 w 16"/>
                    <a:gd name="T97" fmla="*/ 0 h 26"/>
                    <a:gd name="T98" fmla="*/ 3 w 16"/>
                    <a:gd name="T99" fmla="*/ 1 h 26"/>
                    <a:gd name="T100" fmla="*/ 2 w 16"/>
                    <a:gd name="T101" fmla="*/ 1 h 26"/>
                    <a:gd name="T102" fmla="*/ 2 w 16"/>
                    <a:gd name="T103" fmla="*/ 1 h 26"/>
                    <a:gd name="T104" fmla="*/ 2 w 16"/>
                    <a:gd name="T105" fmla="*/ 1 h 26"/>
                    <a:gd name="T106" fmla="*/ 1 w 16"/>
                    <a:gd name="T107" fmla="*/ 1 h 26"/>
                    <a:gd name="T108" fmla="*/ 1 w 16"/>
                    <a:gd name="T109" fmla="*/ 1 h 26"/>
                    <a:gd name="T110" fmla="*/ 1 w 16"/>
                    <a:gd name="T111" fmla="*/ 1 h 26"/>
                    <a:gd name="T112" fmla="*/ 2 w 16"/>
                    <a:gd name="T113" fmla="*/ 1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" h="26">
                      <a:moveTo>
                        <a:pt x="2" y="17"/>
                      </a:moveTo>
                      <a:cubicBezTo>
                        <a:pt x="2" y="18"/>
                        <a:pt x="2" y="18"/>
                        <a:pt x="2" y="19"/>
                      </a:cubicBezTo>
                      <a:cubicBezTo>
                        <a:pt x="2" y="19"/>
                        <a:pt x="2" y="20"/>
                        <a:pt x="2" y="20"/>
                      </a:cubicBezTo>
                      <a:cubicBezTo>
                        <a:pt x="2" y="20"/>
                        <a:pt x="2" y="21"/>
                        <a:pt x="2" y="21"/>
                      </a:cubicBezTo>
                      <a:cubicBezTo>
                        <a:pt x="1" y="23"/>
                        <a:pt x="1" y="22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4"/>
                        <a:pt x="1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5"/>
                        <a:pt x="0" y="25"/>
                      </a:cubicBezTo>
                      <a:cubicBezTo>
                        <a:pt x="0" y="25"/>
                        <a:pt x="0" y="26"/>
                        <a:pt x="0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6"/>
                        <a:pt x="1" y="26"/>
                        <a:pt x="1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4" y="25"/>
                        <a:pt x="5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7" y="25"/>
                        <a:pt x="7" y="25"/>
                        <a:pt x="8" y="25"/>
                      </a:cubicBezTo>
                      <a:cubicBezTo>
                        <a:pt x="8" y="25"/>
                        <a:pt x="8" y="24"/>
                        <a:pt x="8" y="24"/>
                      </a:cubicBezTo>
                      <a:cubicBezTo>
                        <a:pt x="8" y="24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2" y="23"/>
                        <a:pt x="12" y="22"/>
                      </a:cubicBezTo>
                      <a:cubicBezTo>
                        <a:pt x="12" y="22"/>
                        <a:pt x="13" y="22"/>
                        <a:pt x="13" y="21"/>
                      </a:cubicBezTo>
                      <a:cubicBezTo>
                        <a:pt x="13" y="21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4" y="19"/>
                      </a:cubicBezTo>
                      <a:cubicBezTo>
                        <a:pt x="14" y="19"/>
                        <a:pt x="15" y="19"/>
                        <a:pt x="15" y="18"/>
                      </a:cubicBezTo>
                      <a:cubicBezTo>
                        <a:pt x="15" y="18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5" y="17"/>
                        <a:pt x="15" y="16"/>
                        <a:pt x="15" y="16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17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440">
                  <a:extLst>
                    <a:ext uri="{FF2B5EF4-FFF2-40B4-BE49-F238E27FC236}">
                      <a16:creationId xmlns:a16="http://schemas.microsoft.com/office/drawing/2014/main" id="{7156BFD3-605C-488D-8C7F-E0FE26D3D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36689" y="882651"/>
                  <a:ext cx="25400" cy="36513"/>
                </a:xfrm>
                <a:custGeom>
                  <a:avLst/>
                  <a:gdLst>
                    <a:gd name="T0" fmla="*/ 6 w 7"/>
                    <a:gd name="T1" fmla="*/ 9 h 10"/>
                    <a:gd name="T2" fmla="*/ 5 w 7"/>
                    <a:gd name="T3" fmla="*/ 9 h 10"/>
                    <a:gd name="T4" fmla="*/ 6 w 7"/>
                    <a:gd name="T5" fmla="*/ 8 h 10"/>
                    <a:gd name="T6" fmla="*/ 6 w 7"/>
                    <a:gd name="T7" fmla="*/ 8 h 10"/>
                    <a:gd name="T8" fmla="*/ 6 w 7"/>
                    <a:gd name="T9" fmla="*/ 8 h 10"/>
                    <a:gd name="T10" fmla="*/ 6 w 7"/>
                    <a:gd name="T11" fmla="*/ 7 h 10"/>
                    <a:gd name="T12" fmla="*/ 4 w 7"/>
                    <a:gd name="T13" fmla="*/ 6 h 10"/>
                    <a:gd name="T14" fmla="*/ 4 w 7"/>
                    <a:gd name="T15" fmla="*/ 6 h 10"/>
                    <a:gd name="T16" fmla="*/ 4 w 7"/>
                    <a:gd name="T17" fmla="*/ 5 h 10"/>
                    <a:gd name="T18" fmla="*/ 3 w 7"/>
                    <a:gd name="T19" fmla="*/ 4 h 10"/>
                    <a:gd name="T20" fmla="*/ 2 w 7"/>
                    <a:gd name="T21" fmla="*/ 3 h 10"/>
                    <a:gd name="T22" fmla="*/ 2 w 7"/>
                    <a:gd name="T23" fmla="*/ 2 h 10"/>
                    <a:gd name="T24" fmla="*/ 2 w 7"/>
                    <a:gd name="T25" fmla="*/ 2 h 10"/>
                    <a:gd name="T26" fmla="*/ 1 w 7"/>
                    <a:gd name="T27" fmla="*/ 1 h 10"/>
                    <a:gd name="T28" fmla="*/ 1 w 7"/>
                    <a:gd name="T29" fmla="*/ 0 h 10"/>
                    <a:gd name="T30" fmla="*/ 0 w 7"/>
                    <a:gd name="T31" fmla="*/ 1 h 10"/>
                    <a:gd name="T32" fmla="*/ 0 w 7"/>
                    <a:gd name="T33" fmla="*/ 1 h 10"/>
                    <a:gd name="T34" fmla="*/ 1 w 7"/>
                    <a:gd name="T35" fmla="*/ 0 h 10"/>
                    <a:gd name="T36" fmla="*/ 0 w 7"/>
                    <a:gd name="T37" fmla="*/ 1 h 10"/>
                    <a:gd name="T38" fmla="*/ 0 w 7"/>
                    <a:gd name="T39" fmla="*/ 1 h 10"/>
                    <a:gd name="T40" fmla="*/ 3 w 7"/>
                    <a:gd name="T41" fmla="*/ 10 h 10"/>
                    <a:gd name="T42" fmla="*/ 6 w 7"/>
                    <a:gd name="T43" fmla="*/ 9 h 10"/>
                    <a:gd name="T44" fmla="*/ 7 w 7"/>
                    <a:gd name="T45" fmla="*/ 9 h 10"/>
                    <a:gd name="T46" fmla="*/ 6 w 7"/>
                    <a:gd name="T47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" h="10">
                      <a:moveTo>
                        <a:pt x="6" y="9"/>
                      </a:moveTo>
                      <a:cubicBezTo>
                        <a:pt x="6" y="9"/>
                        <a:pt x="5" y="9"/>
                        <a:pt x="5" y="9"/>
                      </a:cubicBezTo>
                      <a:cubicBezTo>
                        <a:pt x="5" y="8"/>
                        <a:pt x="5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6" y="8"/>
                        <a:pt x="6" y="8"/>
                      </a:cubicBezTo>
                      <a:cubicBezTo>
                        <a:pt x="6" y="8"/>
                        <a:pt x="6" y="7"/>
                        <a:pt x="6" y="7"/>
                      </a:cubicBezTo>
                      <a:cubicBezTo>
                        <a:pt x="5" y="7"/>
                        <a:pt x="5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3" y="4"/>
                        <a:pt x="3" y="4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7" y="9"/>
                        <a:pt x="7" y="9"/>
                      </a:cubicBezTo>
                      <a:cubicBezTo>
                        <a:pt x="7" y="9"/>
                        <a:pt x="6" y="8"/>
                        <a:pt x="6" y="9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441">
                  <a:extLst>
                    <a:ext uri="{FF2B5EF4-FFF2-40B4-BE49-F238E27FC236}">
                      <a16:creationId xmlns:a16="http://schemas.microsoft.com/office/drawing/2014/main" id="{70875A73-B3EE-47FE-B16E-44DD0D9AB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31939" y="831851"/>
                  <a:ext cx="104775" cy="68263"/>
                </a:xfrm>
                <a:custGeom>
                  <a:avLst/>
                  <a:gdLst>
                    <a:gd name="T0" fmla="*/ 27 w 29"/>
                    <a:gd name="T1" fmla="*/ 14 h 19"/>
                    <a:gd name="T2" fmla="*/ 27 w 29"/>
                    <a:gd name="T3" fmla="*/ 13 h 19"/>
                    <a:gd name="T4" fmla="*/ 28 w 29"/>
                    <a:gd name="T5" fmla="*/ 13 h 19"/>
                    <a:gd name="T6" fmla="*/ 28 w 29"/>
                    <a:gd name="T7" fmla="*/ 13 h 19"/>
                    <a:gd name="T8" fmla="*/ 29 w 29"/>
                    <a:gd name="T9" fmla="*/ 13 h 19"/>
                    <a:gd name="T10" fmla="*/ 29 w 29"/>
                    <a:gd name="T11" fmla="*/ 12 h 19"/>
                    <a:gd name="T12" fmla="*/ 29 w 29"/>
                    <a:gd name="T13" fmla="*/ 11 h 19"/>
                    <a:gd name="T14" fmla="*/ 29 w 29"/>
                    <a:gd name="T15" fmla="*/ 11 h 19"/>
                    <a:gd name="T16" fmla="*/ 29 w 29"/>
                    <a:gd name="T17" fmla="*/ 11 h 19"/>
                    <a:gd name="T18" fmla="*/ 28 w 29"/>
                    <a:gd name="T19" fmla="*/ 10 h 19"/>
                    <a:gd name="T20" fmla="*/ 27 w 29"/>
                    <a:gd name="T21" fmla="*/ 9 h 19"/>
                    <a:gd name="T22" fmla="*/ 27 w 29"/>
                    <a:gd name="T23" fmla="*/ 6 h 19"/>
                    <a:gd name="T24" fmla="*/ 28 w 29"/>
                    <a:gd name="T25" fmla="*/ 5 h 19"/>
                    <a:gd name="T26" fmla="*/ 28 w 29"/>
                    <a:gd name="T27" fmla="*/ 4 h 19"/>
                    <a:gd name="T28" fmla="*/ 28 w 29"/>
                    <a:gd name="T29" fmla="*/ 4 h 19"/>
                    <a:gd name="T30" fmla="*/ 28 w 29"/>
                    <a:gd name="T31" fmla="*/ 4 h 19"/>
                    <a:gd name="T32" fmla="*/ 28 w 29"/>
                    <a:gd name="T33" fmla="*/ 4 h 19"/>
                    <a:gd name="T34" fmla="*/ 27 w 29"/>
                    <a:gd name="T35" fmla="*/ 4 h 19"/>
                    <a:gd name="T36" fmla="*/ 26 w 29"/>
                    <a:gd name="T37" fmla="*/ 3 h 19"/>
                    <a:gd name="T38" fmla="*/ 24 w 29"/>
                    <a:gd name="T39" fmla="*/ 1 h 19"/>
                    <a:gd name="T40" fmla="*/ 23 w 29"/>
                    <a:gd name="T41" fmla="*/ 1 h 19"/>
                    <a:gd name="T42" fmla="*/ 3 w 29"/>
                    <a:gd name="T43" fmla="*/ 5 h 19"/>
                    <a:gd name="T44" fmla="*/ 3 w 29"/>
                    <a:gd name="T45" fmla="*/ 3 h 19"/>
                    <a:gd name="T46" fmla="*/ 2 w 29"/>
                    <a:gd name="T47" fmla="*/ 4 h 19"/>
                    <a:gd name="T48" fmla="*/ 1 w 29"/>
                    <a:gd name="T49" fmla="*/ 4 h 19"/>
                    <a:gd name="T50" fmla="*/ 0 w 29"/>
                    <a:gd name="T51" fmla="*/ 5 h 19"/>
                    <a:gd name="T52" fmla="*/ 0 w 29"/>
                    <a:gd name="T53" fmla="*/ 5 h 19"/>
                    <a:gd name="T54" fmla="*/ 2 w 29"/>
                    <a:gd name="T55" fmla="*/ 19 h 19"/>
                    <a:gd name="T56" fmla="*/ 26 w 29"/>
                    <a:gd name="T57" fmla="*/ 15 h 19"/>
                    <a:gd name="T58" fmla="*/ 27 w 29"/>
                    <a:gd name="T59" fmla="*/ 14 h 19"/>
                    <a:gd name="T60" fmla="*/ 27 w 29"/>
                    <a:gd name="T61" fmla="*/ 1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9" h="19">
                      <a:moveTo>
                        <a:pt x="27" y="14"/>
                      </a:moveTo>
                      <a:cubicBezTo>
                        <a:pt x="27" y="14"/>
                        <a:pt x="27" y="14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9" y="13"/>
                      </a:cubicBezTo>
                      <a:cubicBezTo>
                        <a:pt x="29" y="13"/>
                        <a:pt x="29" y="12"/>
                        <a:pt x="29" y="12"/>
                      </a:cubicBezTo>
                      <a:cubicBezTo>
                        <a:pt x="29" y="12"/>
                        <a:pt x="29" y="12"/>
                        <a:pt x="29" y="11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9" y="11"/>
                        <a:pt x="28" y="10"/>
                        <a:pt x="28" y="10"/>
                      </a:cubicBezTo>
                      <a:cubicBezTo>
                        <a:pt x="27" y="10"/>
                        <a:pt x="27" y="10"/>
                        <a:pt x="27" y="9"/>
                      </a:cubicBezTo>
                      <a:cubicBezTo>
                        <a:pt x="26" y="8"/>
                        <a:pt x="26" y="6"/>
                        <a:pt x="27" y="6"/>
                      </a:cubicBezTo>
                      <a:cubicBezTo>
                        <a:pt x="27" y="5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3"/>
                      </a:cubicBezTo>
                      <a:cubicBezTo>
                        <a:pt x="26" y="3"/>
                        <a:pt x="25" y="2"/>
                        <a:pt x="24" y="1"/>
                      </a:cubicBezTo>
                      <a:cubicBezTo>
                        <a:pt x="24" y="0"/>
                        <a:pt x="23" y="1"/>
                        <a:pt x="23" y="1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442">
                  <a:extLst>
                    <a:ext uri="{FF2B5EF4-FFF2-40B4-BE49-F238E27FC236}">
                      <a16:creationId xmlns:a16="http://schemas.microsoft.com/office/drawing/2014/main" id="{B3FF535E-E708-423F-BC8E-B260677958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433514" y="846138"/>
                  <a:ext cx="17463" cy="47625"/>
                </a:xfrm>
                <a:custGeom>
                  <a:avLst/>
                  <a:gdLst>
                    <a:gd name="T0" fmla="*/ 1 w 5"/>
                    <a:gd name="T1" fmla="*/ 1 h 13"/>
                    <a:gd name="T2" fmla="*/ 0 w 5"/>
                    <a:gd name="T3" fmla="*/ 2 h 13"/>
                    <a:gd name="T4" fmla="*/ 0 w 5"/>
                    <a:gd name="T5" fmla="*/ 4 h 13"/>
                    <a:gd name="T6" fmla="*/ 0 w 5"/>
                    <a:gd name="T7" fmla="*/ 5 h 13"/>
                    <a:gd name="T8" fmla="*/ 1 w 5"/>
                    <a:gd name="T9" fmla="*/ 6 h 13"/>
                    <a:gd name="T10" fmla="*/ 2 w 5"/>
                    <a:gd name="T11" fmla="*/ 7 h 13"/>
                    <a:gd name="T12" fmla="*/ 2 w 5"/>
                    <a:gd name="T13" fmla="*/ 7 h 13"/>
                    <a:gd name="T14" fmla="*/ 2 w 5"/>
                    <a:gd name="T15" fmla="*/ 7 h 13"/>
                    <a:gd name="T16" fmla="*/ 2 w 5"/>
                    <a:gd name="T17" fmla="*/ 8 h 13"/>
                    <a:gd name="T18" fmla="*/ 2 w 5"/>
                    <a:gd name="T19" fmla="*/ 8 h 13"/>
                    <a:gd name="T20" fmla="*/ 2 w 5"/>
                    <a:gd name="T21" fmla="*/ 9 h 13"/>
                    <a:gd name="T22" fmla="*/ 2 w 5"/>
                    <a:gd name="T23" fmla="*/ 9 h 13"/>
                    <a:gd name="T24" fmla="*/ 1 w 5"/>
                    <a:gd name="T25" fmla="*/ 9 h 13"/>
                    <a:gd name="T26" fmla="*/ 0 w 5"/>
                    <a:gd name="T27" fmla="*/ 9 h 13"/>
                    <a:gd name="T28" fmla="*/ 0 w 5"/>
                    <a:gd name="T29" fmla="*/ 10 h 13"/>
                    <a:gd name="T30" fmla="*/ 0 w 5"/>
                    <a:gd name="T31" fmla="*/ 10 h 13"/>
                    <a:gd name="T32" fmla="*/ 0 w 5"/>
                    <a:gd name="T33" fmla="*/ 11 h 13"/>
                    <a:gd name="T34" fmla="*/ 1 w 5"/>
                    <a:gd name="T35" fmla="*/ 12 h 13"/>
                    <a:gd name="T36" fmla="*/ 1 w 5"/>
                    <a:gd name="T37" fmla="*/ 12 h 13"/>
                    <a:gd name="T38" fmla="*/ 2 w 5"/>
                    <a:gd name="T39" fmla="*/ 12 h 13"/>
                    <a:gd name="T40" fmla="*/ 2 w 5"/>
                    <a:gd name="T41" fmla="*/ 12 h 13"/>
                    <a:gd name="T42" fmla="*/ 3 w 5"/>
                    <a:gd name="T43" fmla="*/ 12 h 13"/>
                    <a:gd name="T44" fmla="*/ 3 w 5"/>
                    <a:gd name="T45" fmla="*/ 12 h 13"/>
                    <a:gd name="T46" fmla="*/ 3 w 5"/>
                    <a:gd name="T47" fmla="*/ 13 h 13"/>
                    <a:gd name="T48" fmla="*/ 4 w 5"/>
                    <a:gd name="T49" fmla="*/ 12 h 13"/>
                    <a:gd name="T50" fmla="*/ 4 w 5"/>
                    <a:gd name="T51" fmla="*/ 11 h 13"/>
                    <a:gd name="T52" fmla="*/ 4 w 5"/>
                    <a:gd name="T53" fmla="*/ 11 h 13"/>
                    <a:gd name="T54" fmla="*/ 4 w 5"/>
                    <a:gd name="T55" fmla="*/ 11 h 13"/>
                    <a:gd name="T56" fmla="*/ 5 w 5"/>
                    <a:gd name="T57" fmla="*/ 10 h 13"/>
                    <a:gd name="T58" fmla="*/ 4 w 5"/>
                    <a:gd name="T59" fmla="*/ 10 h 13"/>
                    <a:gd name="T60" fmla="*/ 5 w 5"/>
                    <a:gd name="T61" fmla="*/ 9 h 13"/>
                    <a:gd name="T62" fmla="*/ 5 w 5"/>
                    <a:gd name="T63" fmla="*/ 8 h 13"/>
                    <a:gd name="T64" fmla="*/ 5 w 5"/>
                    <a:gd name="T65" fmla="*/ 7 h 13"/>
                    <a:gd name="T66" fmla="*/ 5 w 5"/>
                    <a:gd name="T67" fmla="*/ 6 h 13"/>
                    <a:gd name="T68" fmla="*/ 5 w 5"/>
                    <a:gd name="T69" fmla="*/ 5 h 13"/>
                    <a:gd name="T70" fmla="*/ 5 w 5"/>
                    <a:gd name="T71" fmla="*/ 4 h 13"/>
                    <a:gd name="T72" fmla="*/ 4 w 5"/>
                    <a:gd name="T73" fmla="*/ 5 h 13"/>
                    <a:gd name="T74" fmla="*/ 4 w 5"/>
                    <a:gd name="T75" fmla="*/ 4 h 13"/>
                    <a:gd name="T76" fmla="*/ 4 w 5"/>
                    <a:gd name="T77" fmla="*/ 4 h 13"/>
                    <a:gd name="T78" fmla="*/ 4 w 5"/>
                    <a:gd name="T79" fmla="*/ 3 h 13"/>
                    <a:gd name="T80" fmla="*/ 5 w 5"/>
                    <a:gd name="T81" fmla="*/ 2 h 13"/>
                    <a:gd name="T82" fmla="*/ 5 w 5"/>
                    <a:gd name="T83" fmla="*/ 1 h 13"/>
                    <a:gd name="T84" fmla="*/ 1 w 5"/>
                    <a:gd name="T85" fmla="*/ 0 h 13"/>
                    <a:gd name="T86" fmla="*/ 1 w 5"/>
                    <a:gd name="T87" fmla="*/ 0 h 13"/>
                    <a:gd name="T88" fmla="*/ 1 w 5"/>
                    <a:gd name="T89" fmla="*/ 1 h 13"/>
                    <a:gd name="T90" fmla="*/ 1 w 5"/>
                    <a:gd name="T91" fmla="*/ 12 h 13"/>
                    <a:gd name="T92" fmla="*/ 0 w 5"/>
                    <a:gd name="T93" fmla="*/ 11 h 13"/>
                    <a:gd name="T94" fmla="*/ 0 w 5"/>
                    <a:gd name="T95" fmla="*/ 10 h 13"/>
                    <a:gd name="T96" fmla="*/ 0 w 5"/>
                    <a:gd name="T97" fmla="*/ 11 h 13"/>
                    <a:gd name="T98" fmla="*/ 1 w 5"/>
                    <a:gd name="T9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" h="13"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0" y="9"/>
                      </a:cubicBezTo>
                      <a:cubicBezTo>
                        <a:pt x="0" y="9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0" y="11"/>
                        <a:pt x="0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4" y="13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4" y="10"/>
                      </a:cubicBezTo>
                      <a:cubicBezTo>
                        <a:pt x="4" y="10"/>
                        <a:pt x="4" y="9"/>
                        <a:pt x="5" y="9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5" y="8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6"/>
                      </a:cubicBezTo>
                      <a:cubicBezTo>
                        <a:pt x="5" y="6"/>
                        <a:pt x="5" y="5"/>
                        <a:pt x="5" y="5"/>
                      </a:cubicBezTo>
                      <a:cubicBezTo>
                        <a:pt x="5" y="5"/>
                        <a:pt x="5" y="4"/>
                        <a:pt x="5" y="4"/>
                      </a:cubicBezTo>
                      <a:cubicBezTo>
                        <a:pt x="5" y="4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  <a:moveTo>
                        <a:pt x="1" y="12"/>
                      </a:moveTo>
                      <a:cubicBezTo>
                        <a:pt x="1" y="12"/>
                        <a:pt x="1" y="12"/>
                        <a:pt x="0" y="11"/>
                      </a:cubicBezTo>
                      <a:cubicBezTo>
                        <a:pt x="0" y="11"/>
                        <a:pt x="0" y="10"/>
                        <a:pt x="0" y="10"/>
                      </a:cubicBezTo>
                      <a:cubicBezTo>
                        <a:pt x="0" y="10"/>
                        <a:pt x="0" y="11"/>
                        <a:pt x="0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443">
                  <a:extLst>
                    <a:ext uri="{FF2B5EF4-FFF2-40B4-BE49-F238E27FC236}">
                      <a16:creationId xmlns:a16="http://schemas.microsoft.com/office/drawing/2014/main" id="{FD1A36F7-65B7-4B91-B15A-15BD610CB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385889" y="817563"/>
                  <a:ext cx="17463" cy="17463"/>
                </a:xfrm>
                <a:custGeom>
                  <a:avLst/>
                  <a:gdLst>
                    <a:gd name="T0" fmla="*/ 3 w 5"/>
                    <a:gd name="T1" fmla="*/ 1 h 5"/>
                    <a:gd name="T2" fmla="*/ 3 w 5"/>
                    <a:gd name="T3" fmla="*/ 0 h 5"/>
                    <a:gd name="T4" fmla="*/ 2 w 5"/>
                    <a:gd name="T5" fmla="*/ 0 h 5"/>
                    <a:gd name="T6" fmla="*/ 0 w 5"/>
                    <a:gd name="T7" fmla="*/ 0 h 5"/>
                    <a:gd name="T8" fmla="*/ 1 w 5"/>
                    <a:gd name="T9" fmla="*/ 4 h 5"/>
                    <a:gd name="T10" fmla="*/ 1 w 5"/>
                    <a:gd name="T11" fmla="*/ 5 h 5"/>
                    <a:gd name="T12" fmla="*/ 2 w 5"/>
                    <a:gd name="T13" fmla="*/ 5 h 5"/>
                    <a:gd name="T14" fmla="*/ 3 w 5"/>
                    <a:gd name="T15" fmla="*/ 4 h 5"/>
                    <a:gd name="T16" fmla="*/ 3 w 5"/>
                    <a:gd name="T17" fmla="*/ 3 h 5"/>
                    <a:gd name="T18" fmla="*/ 3 w 5"/>
                    <a:gd name="T19" fmla="*/ 2 h 5"/>
                    <a:gd name="T20" fmla="*/ 3 w 5"/>
                    <a:gd name="T21" fmla="*/ 2 h 5"/>
                    <a:gd name="T22" fmla="*/ 4 w 5"/>
                    <a:gd name="T23" fmla="*/ 3 h 5"/>
                    <a:gd name="T24" fmla="*/ 4 w 5"/>
                    <a:gd name="T25" fmla="*/ 3 h 5"/>
                    <a:gd name="T26" fmla="*/ 5 w 5"/>
                    <a:gd name="T27" fmla="*/ 3 h 5"/>
                    <a:gd name="T28" fmla="*/ 4 w 5"/>
                    <a:gd name="T29" fmla="*/ 1 h 5"/>
                    <a:gd name="T30" fmla="*/ 3 w 5"/>
                    <a:gd name="T3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5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2" y="4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4" y="1"/>
                        <a:pt x="4" y="1"/>
                        <a:pt x="4" y="1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444">
                  <a:extLst>
                    <a:ext uri="{FF2B5EF4-FFF2-40B4-BE49-F238E27FC236}">
                      <a16:creationId xmlns:a16="http://schemas.microsoft.com/office/drawing/2014/main" id="{3E037075-B1C9-4481-AEED-DAD2A20423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16052" y="795338"/>
                  <a:ext cx="66675" cy="33338"/>
                </a:xfrm>
                <a:custGeom>
                  <a:avLst/>
                  <a:gdLst>
                    <a:gd name="T0" fmla="*/ 18 w 18"/>
                    <a:gd name="T1" fmla="*/ 6 h 9"/>
                    <a:gd name="T2" fmla="*/ 17 w 18"/>
                    <a:gd name="T3" fmla="*/ 5 h 9"/>
                    <a:gd name="T4" fmla="*/ 17 w 18"/>
                    <a:gd name="T5" fmla="*/ 4 h 9"/>
                    <a:gd name="T6" fmla="*/ 16 w 18"/>
                    <a:gd name="T7" fmla="*/ 4 h 9"/>
                    <a:gd name="T8" fmla="*/ 16 w 18"/>
                    <a:gd name="T9" fmla="*/ 4 h 9"/>
                    <a:gd name="T10" fmla="*/ 17 w 18"/>
                    <a:gd name="T11" fmla="*/ 4 h 9"/>
                    <a:gd name="T12" fmla="*/ 17 w 18"/>
                    <a:gd name="T13" fmla="*/ 5 h 9"/>
                    <a:gd name="T14" fmla="*/ 17 w 18"/>
                    <a:gd name="T15" fmla="*/ 5 h 9"/>
                    <a:gd name="T16" fmla="*/ 17 w 18"/>
                    <a:gd name="T17" fmla="*/ 6 h 9"/>
                    <a:gd name="T18" fmla="*/ 16 w 18"/>
                    <a:gd name="T19" fmla="*/ 6 h 9"/>
                    <a:gd name="T20" fmla="*/ 16 w 18"/>
                    <a:gd name="T21" fmla="*/ 6 h 9"/>
                    <a:gd name="T22" fmla="*/ 15 w 18"/>
                    <a:gd name="T23" fmla="*/ 6 h 9"/>
                    <a:gd name="T24" fmla="*/ 14 w 18"/>
                    <a:gd name="T25" fmla="*/ 5 h 9"/>
                    <a:gd name="T26" fmla="*/ 14 w 18"/>
                    <a:gd name="T27" fmla="*/ 5 h 9"/>
                    <a:gd name="T28" fmla="*/ 14 w 18"/>
                    <a:gd name="T29" fmla="*/ 4 h 9"/>
                    <a:gd name="T30" fmla="*/ 13 w 18"/>
                    <a:gd name="T31" fmla="*/ 4 h 9"/>
                    <a:gd name="T32" fmla="*/ 13 w 18"/>
                    <a:gd name="T33" fmla="*/ 4 h 9"/>
                    <a:gd name="T34" fmla="*/ 12 w 18"/>
                    <a:gd name="T35" fmla="*/ 4 h 9"/>
                    <a:gd name="T36" fmla="*/ 12 w 18"/>
                    <a:gd name="T37" fmla="*/ 4 h 9"/>
                    <a:gd name="T38" fmla="*/ 11 w 18"/>
                    <a:gd name="T39" fmla="*/ 3 h 9"/>
                    <a:gd name="T40" fmla="*/ 11 w 18"/>
                    <a:gd name="T41" fmla="*/ 3 h 9"/>
                    <a:gd name="T42" fmla="*/ 12 w 18"/>
                    <a:gd name="T43" fmla="*/ 2 h 9"/>
                    <a:gd name="T44" fmla="*/ 12 w 18"/>
                    <a:gd name="T45" fmla="*/ 2 h 9"/>
                    <a:gd name="T46" fmla="*/ 12 w 18"/>
                    <a:gd name="T47" fmla="*/ 1 h 9"/>
                    <a:gd name="T48" fmla="*/ 12 w 18"/>
                    <a:gd name="T49" fmla="*/ 1 h 9"/>
                    <a:gd name="T50" fmla="*/ 11 w 18"/>
                    <a:gd name="T51" fmla="*/ 0 h 9"/>
                    <a:gd name="T52" fmla="*/ 11 w 18"/>
                    <a:gd name="T53" fmla="*/ 0 h 9"/>
                    <a:gd name="T54" fmla="*/ 11 w 18"/>
                    <a:gd name="T55" fmla="*/ 0 h 9"/>
                    <a:gd name="T56" fmla="*/ 10 w 18"/>
                    <a:gd name="T57" fmla="*/ 0 h 9"/>
                    <a:gd name="T58" fmla="*/ 10 w 18"/>
                    <a:gd name="T59" fmla="*/ 0 h 9"/>
                    <a:gd name="T60" fmla="*/ 10 w 18"/>
                    <a:gd name="T61" fmla="*/ 0 h 9"/>
                    <a:gd name="T62" fmla="*/ 10 w 18"/>
                    <a:gd name="T63" fmla="*/ 0 h 9"/>
                    <a:gd name="T64" fmla="*/ 9 w 18"/>
                    <a:gd name="T65" fmla="*/ 1 h 9"/>
                    <a:gd name="T66" fmla="*/ 0 w 18"/>
                    <a:gd name="T67" fmla="*/ 3 h 9"/>
                    <a:gd name="T68" fmla="*/ 0 w 18"/>
                    <a:gd name="T69" fmla="*/ 5 h 9"/>
                    <a:gd name="T70" fmla="*/ 0 w 18"/>
                    <a:gd name="T71" fmla="*/ 8 h 9"/>
                    <a:gd name="T72" fmla="*/ 3 w 18"/>
                    <a:gd name="T73" fmla="*/ 7 h 9"/>
                    <a:gd name="T74" fmla="*/ 3 w 18"/>
                    <a:gd name="T75" fmla="*/ 8 h 9"/>
                    <a:gd name="T76" fmla="*/ 4 w 18"/>
                    <a:gd name="T77" fmla="*/ 8 h 9"/>
                    <a:gd name="T78" fmla="*/ 4 w 18"/>
                    <a:gd name="T79" fmla="*/ 7 h 9"/>
                    <a:gd name="T80" fmla="*/ 8 w 18"/>
                    <a:gd name="T81" fmla="*/ 6 h 9"/>
                    <a:gd name="T82" fmla="*/ 10 w 18"/>
                    <a:gd name="T83" fmla="*/ 6 h 9"/>
                    <a:gd name="T84" fmla="*/ 11 w 18"/>
                    <a:gd name="T85" fmla="*/ 6 h 9"/>
                    <a:gd name="T86" fmla="*/ 11 w 18"/>
                    <a:gd name="T87" fmla="*/ 7 h 9"/>
                    <a:gd name="T88" fmla="*/ 12 w 18"/>
                    <a:gd name="T89" fmla="*/ 7 h 9"/>
                    <a:gd name="T90" fmla="*/ 13 w 18"/>
                    <a:gd name="T91" fmla="*/ 9 h 9"/>
                    <a:gd name="T92" fmla="*/ 13 w 18"/>
                    <a:gd name="T93" fmla="*/ 9 h 9"/>
                    <a:gd name="T94" fmla="*/ 13 w 18"/>
                    <a:gd name="T95" fmla="*/ 8 h 9"/>
                    <a:gd name="T96" fmla="*/ 14 w 18"/>
                    <a:gd name="T97" fmla="*/ 8 h 9"/>
                    <a:gd name="T98" fmla="*/ 14 w 18"/>
                    <a:gd name="T99" fmla="*/ 7 h 9"/>
                    <a:gd name="T100" fmla="*/ 14 w 18"/>
                    <a:gd name="T101" fmla="*/ 7 h 9"/>
                    <a:gd name="T102" fmla="*/ 15 w 18"/>
                    <a:gd name="T103" fmla="*/ 7 h 9"/>
                    <a:gd name="T104" fmla="*/ 15 w 18"/>
                    <a:gd name="T105" fmla="*/ 8 h 9"/>
                    <a:gd name="T106" fmla="*/ 16 w 18"/>
                    <a:gd name="T107" fmla="*/ 7 h 9"/>
                    <a:gd name="T108" fmla="*/ 17 w 18"/>
                    <a:gd name="T109" fmla="*/ 7 h 9"/>
                    <a:gd name="T110" fmla="*/ 17 w 18"/>
                    <a:gd name="T111" fmla="*/ 6 h 9"/>
                    <a:gd name="T112" fmla="*/ 18 w 18"/>
                    <a:gd name="T1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" h="9">
                      <a:moveTo>
                        <a:pt x="18" y="6"/>
                      </a:moveTo>
                      <a:cubicBezTo>
                        <a:pt x="18" y="6"/>
                        <a:pt x="18" y="6"/>
                        <a:pt x="17" y="5"/>
                      </a:cubicBezTo>
                      <a:cubicBezTo>
                        <a:pt x="17" y="5"/>
                        <a:pt x="17" y="4"/>
                        <a:pt x="17" y="4"/>
                      </a:cubicBezTo>
                      <a:cubicBezTo>
                        <a:pt x="17" y="4"/>
                        <a:pt x="16" y="3"/>
                        <a:pt x="16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7" y="4"/>
                        <a:pt x="17" y="4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6"/>
                        <a:pt x="17" y="6"/>
                      </a:cubicBezTo>
                      <a:cubicBezTo>
                        <a:pt x="17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4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3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5"/>
                      </a:cubicBezTo>
                      <a:cubicBezTo>
                        <a:pt x="0" y="6"/>
                        <a:pt x="0" y="8"/>
                        <a:pt x="0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4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4" y="8"/>
                      </a:cubicBezTo>
                      <a:cubicBezTo>
                        <a:pt x="14" y="8"/>
                        <a:pt x="14" y="7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8"/>
                        <a:pt x="15" y="8"/>
                      </a:cubicBezTo>
                      <a:cubicBezTo>
                        <a:pt x="15" y="8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7" y="7"/>
                      </a:cubicBezTo>
                      <a:cubicBezTo>
                        <a:pt x="17" y="7"/>
                        <a:pt x="17" y="6"/>
                        <a:pt x="17" y="6"/>
                      </a:cubicBezTo>
                      <a:cubicBezTo>
                        <a:pt x="18" y="7"/>
                        <a:pt x="18" y="7"/>
                        <a:pt x="18" y="6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445">
                  <a:extLst>
                    <a:ext uri="{FF2B5EF4-FFF2-40B4-BE49-F238E27FC236}">
                      <a16:creationId xmlns:a16="http://schemas.microsoft.com/office/drawing/2014/main" id="{3AF92C43-A31D-425E-86EB-42458F598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16052" y="817563"/>
                  <a:ext cx="36513" cy="31750"/>
                </a:xfrm>
                <a:custGeom>
                  <a:avLst/>
                  <a:gdLst>
                    <a:gd name="T0" fmla="*/ 9 w 10"/>
                    <a:gd name="T1" fmla="*/ 4 h 9"/>
                    <a:gd name="T2" fmla="*/ 8 w 10"/>
                    <a:gd name="T3" fmla="*/ 0 h 9"/>
                    <a:gd name="T4" fmla="*/ 8 w 10"/>
                    <a:gd name="T5" fmla="*/ 0 h 9"/>
                    <a:gd name="T6" fmla="*/ 4 w 10"/>
                    <a:gd name="T7" fmla="*/ 1 h 9"/>
                    <a:gd name="T8" fmla="*/ 4 w 10"/>
                    <a:gd name="T9" fmla="*/ 2 h 9"/>
                    <a:gd name="T10" fmla="*/ 3 w 10"/>
                    <a:gd name="T11" fmla="*/ 2 h 9"/>
                    <a:gd name="T12" fmla="*/ 3 w 10"/>
                    <a:gd name="T13" fmla="*/ 1 h 9"/>
                    <a:gd name="T14" fmla="*/ 0 w 10"/>
                    <a:gd name="T15" fmla="*/ 2 h 9"/>
                    <a:gd name="T16" fmla="*/ 0 w 10"/>
                    <a:gd name="T17" fmla="*/ 4 h 9"/>
                    <a:gd name="T18" fmla="*/ 1 w 10"/>
                    <a:gd name="T19" fmla="*/ 6 h 9"/>
                    <a:gd name="T20" fmla="*/ 1 w 10"/>
                    <a:gd name="T21" fmla="*/ 7 h 9"/>
                    <a:gd name="T22" fmla="*/ 1 w 10"/>
                    <a:gd name="T23" fmla="*/ 8 h 9"/>
                    <a:gd name="T24" fmla="*/ 1 w 10"/>
                    <a:gd name="T25" fmla="*/ 9 h 9"/>
                    <a:gd name="T26" fmla="*/ 1 w 10"/>
                    <a:gd name="T27" fmla="*/ 8 h 9"/>
                    <a:gd name="T28" fmla="*/ 1 w 10"/>
                    <a:gd name="T29" fmla="*/ 9 h 9"/>
                    <a:gd name="T30" fmla="*/ 1 w 10"/>
                    <a:gd name="T31" fmla="*/ 9 h 9"/>
                    <a:gd name="T32" fmla="*/ 1 w 10"/>
                    <a:gd name="T33" fmla="*/ 9 h 9"/>
                    <a:gd name="T34" fmla="*/ 2 w 10"/>
                    <a:gd name="T35" fmla="*/ 8 h 9"/>
                    <a:gd name="T36" fmla="*/ 3 w 10"/>
                    <a:gd name="T37" fmla="*/ 8 h 9"/>
                    <a:gd name="T38" fmla="*/ 3 w 10"/>
                    <a:gd name="T39" fmla="*/ 8 h 9"/>
                    <a:gd name="T40" fmla="*/ 3 w 10"/>
                    <a:gd name="T41" fmla="*/ 8 h 9"/>
                    <a:gd name="T42" fmla="*/ 4 w 10"/>
                    <a:gd name="T43" fmla="*/ 7 h 9"/>
                    <a:gd name="T44" fmla="*/ 4 w 10"/>
                    <a:gd name="T45" fmla="*/ 7 h 9"/>
                    <a:gd name="T46" fmla="*/ 4 w 10"/>
                    <a:gd name="T47" fmla="*/ 7 h 9"/>
                    <a:gd name="T48" fmla="*/ 5 w 10"/>
                    <a:gd name="T49" fmla="*/ 7 h 9"/>
                    <a:gd name="T50" fmla="*/ 5 w 10"/>
                    <a:gd name="T51" fmla="*/ 6 h 9"/>
                    <a:gd name="T52" fmla="*/ 6 w 10"/>
                    <a:gd name="T53" fmla="*/ 6 h 9"/>
                    <a:gd name="T54" fmla="*/ 6 w 10"/>
                    <a:gd name="T55" fmla="*/ 6 h 9"/>
                    <a:gd name="T56" fmla="*/ 7 w 10"/>
                    <a:gd name="T57" fmla="*/ 6 h 9"/>
                    <a:gd name="T58" fmla="*/ 7 w 10"/>
                    <a:gd name="T59" fmla="*/ 6 h 9"/>
                    <a:gd name="T60" fmla="*/ 7 w 10"/>
                    <a:gd name="T61" fmla="*/ 6 h 9"/>
                    <a:gd name="T62" fmla="*/ 8 w 10"/>
                    <a:gd name="T63" fmla="*/ 5 h 9"/>
                    <a:gd name="T64" fmla="*/ 8 w 10"/>
                    <a:gd name="T65" fmla="*/ 5 h 9"/>
                    <a:gd name="T66" fmla="*/ 9 w 10"/>
                    <a:gd name="T67" fmla="*/ 5 h 9"/>
                    <a:gd name="T68" fmla="*/ 9 w 10"/>
                    <a:gd name="T69" fmla="*/ 5 h 9"/>
                    <a:gd name="T70" fmla="*/ 9 w 10"/>
                    <a:gd name="T71" fmla="*/ 5 h 9"/>
                    <a:gd name="T72" fmla="*/ 9 w 10"/>
                    <a:gd name="T73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9">
                      <a:moveTo>
                        <a:pt x="9" y="4"/>
                      </a:moveTo>
                      <a:cubicBezTo>
                        <a:pt x="10" y="4"/>
                        <a:pt x="8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8"/>
                      </a:cubicBezTo>
                      <a:cubicBezTo>
                        <a:pt x="2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7"/>
                        <a:pt x="4" y="7"/>
                        <a:pt x="5" y="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446">
                  <a:extLst>
                    <a:ext uri="{FF2B5EF4-FFF2-40B4-BE49-F238E27FC236}">
                      <a16:creationId xmlns:a16="http://schemas.microsoft.com/office/drawing/2014/main" id="{D09F4772-3614-478B-98C6-66C5DF853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54164" y="896938"/>
                  <a:ext cx="80963" cy="61913"/>
                </a:xfrm>
                <a:custGeom>
                  <a:avLst/>
                  <a:gdLst>
                    <a:gd name="T0" fmla="*/ 22 w 22"/>
                    <a:gd name="T1" fmla="*/ 1 h 17"/>
                    <a:gd name="T2" fmla="*/ 21 w 22"/>
                    <a:gd name="T3" fmla="*/ 0 h 17"/>
                    <a:gd name="T4" fmla="*/ 20 w 22"/>
                    <a:gd name="T5" fmla="*/ 0 h 17"/>
                    <a:gd name="T6" fmla="*/ 17 w 22"/>
                    <a:gd name="T7" fmla="*/ 0 h 17"/>
                    <a:gd name="T8" fmla="*/ 16 w 22"/>
                    <a:gd name="T9" fmla="*/ 2 h 17"/>
                    <a:gd name="T10" fmla="*/ 14 w 22"/>
                    <a:gd name="T11" fmla="*/ 4 h 17"/>
                    <a:gd name="T12" fmla="*/ 14 w 22"/>
                    <a:gd name="T13" fmla="*/ 4 h 17"/>
                    <a:gd name="T14" fmla="*/ 14 w 22"/>
                    <a:gd name="T15" fmla="*/ 4 h 17"/>
                    <a:gd name="T16" fmla="*/ 13 w 22"/>
                    <a:gd name="T17" fmla="*/ 0 h 17"/>
                    <a:gd name="T18" fmla="*/ 8 w 22"/>
                    <a:gd name="T19" fmla="*/ 1 h 17"/>
                    <a:gd name="T20" fmla="*/ 8 w 22"/>
                    <a:gd name="T21" fmla="*/ 0 h 17"/>
                    <a:gd name="T22" fmla="*/ 7 w 22"/>
                    <a:gd name="T23" fmla="*/ 0 h 17"/>
                    <a:gd name="T24" fmla="*/ 7 w 22"/>
                    <a:gd name="T25" fmla="*/ 0 h 17"/>
                    <a:gd name="T26" fmla="*/ 6 w 22"/>
                    <a:gd name="T27" fmla="*/ 1 h 17"/>
                    <a:gd name="T28" fmla="*/ 6 w 22"/>
                    <a:gd name="T29" fmla="*/ 2 h 17"/>
                    <a:gd name="T30" fmla="*/ 6 w 22"/>
                    <a:gd name="T31" fmla="*/ 2 h 17"/>
                    <a:gd name="T32" fmla="*/ 6 w 22"/>
                    <a:gd name="T33" fmla="*/ 2 h 17"/>
                    <a:gd name="T34" fmla="*/ 6 w 22"/>
                    <a:gd name="T35" fmla="*/ 3 h 17"/>
                    <a:gd name="T36" fmla="*/ 6 w 22"/>
                    <a:gd name="T37" fmla="*/ 3 h 17"/>
                    <a:gd name="T38" fmla="*/ 6 w 22"/>
                    <a:gd name="T39" fmla="*/ 3 h 17"/>
                    <a:gd name="T40" fmla="*/ 6 w 22"/>
                    <a:gd name="T41" fmla="*/ 3 h 17"/>
                    <a:gd name="T42" fmla="*/ 5 w 22"/>
                    <a:gd name="T43" fmla="*/ 3 h 17"/>
                    <a:gd name="T44" fmla="*/ 5 w 22"/>
                    <a:gd name="T45" fmla="*/ 4 h 17"/>
                    <a:gd name="T46" fmla="*/ 4 w 22"/>
                    <a:gd name="T47" fmla="*/ 4 h 17"/>
                    <a:gd name="T48" fmla="*/ 4 w 22"/>
                    <a:gd name="T49" fmla="*/ 4 h 17"/>
                    <a:gd name="T50" fmla="*/ 4 w 22"/>
                    <a:gd name="T51" fmla="*/ 4 h 17"/>
                    <a:gd name="T52" fmla="*/ 4 w 22"/>
                    <a:gd name="T53" fmla="*/ 4 h 17"/>
                    <a:gd name="T54" fmla="*/ 3 w 22"/>
                    <a:gd name="T55" fmla="*/ 6 h 17"/>
                    <a:gd name="T56" fmla="*/ 3 w 22"/>
                    <a:gd name="T57" fmla="*/ 7 h 17"/>
                    <a:gd name="T58" fmla="*/ 3 w 22"/>
                    <a:gd name="T59" fmla="*/ 7 h 17"/>
                    <a:gd name="T60" fmla="*/ 3 w 22"/>
                    <a:gd name="T61" fmla="*/ 7 h 17"/>
                    <a:gd name="T62" fmla="*/ 3 w 22"/>
                    <a:gd name="T63" fmla="*/ 7 h 17"/>
                    <a:gd name="T64" fmla="*/ 2 w 22"/>
                    <a:gd name="T65" fmla="*/ 8 h 17"/>
                    <a:gd name="T66" fmla="*/ 2 w 22"/>
                    <a:gd name="T67" fmla="*/ 8 h 17"/>
                    <a:gd name="T68" fmla="*/ 1 w 22"/>
                    <a:gd name="T69" fmla="*/ 8 h 17"/>
                    <a:gd name="T70" fmla="*/ 1 w 22"/>
                    <a:gd name="T71" fmla="*/ 9 h 17"/>
                    <a:gd name="T72" fmla="*/ 1 w 22"/>
                    <a:gd name="T73" fmla="*/ 9 h 17"/>
                    <a:gd name="T74" fmla="*/ 1 w 22"/>
                    <a:gd name="T75" fmla="*/ 10 h 17"/>
                    <a:gd name="T76" fmla="*/ 0 w 22"/>
                    <a:gd name="T77" fmla="*/ 11 h 17"/>
                    <a:gd name="T78" fmla="*/ 0 w 22"/>
                    <a:gd name="T79" fmla="*/ 12 h 17"/>
                    <a:gd name="T80" fmla="*/ 0 w 22"/>
                    <a:gd name="T81" fmla="*/ 13 h 17"/>
                    <a:gd name="T82" fmla="*/ 1 w 22"/>
                    <a:gd name="T83" fmla="*/ 14 h 17"/>
                    <a:gd name="T84" fmla="*/ 1 w 22"/>
                    <a:gd name="T85" fmla="*/ 14 h 17"/>
                    <a:gd name="T86" fmla="*/ 2 w 22"/>
                    <a:gd name="T87" fmla="*/ 15 h 17"/>
                    <a:gd name="T88" fmla="*/ 3 w 22"/>
                    <a:gd name="T89" fmla="*/ 16 h 17"/>
                    <a:gd name="T90" fmla="*/ 5 w 22"/>
                    <a:gd name="T91" fmla="*/ 16 h 17"/>
                    <a:gd name="T92" fmla="*/ 6 w 22"/>
                    <a:gd name="T93" fmla="*/ 15 h 17"/>
                    <a:gd name="T94" fmla="*/ 7 w 22"/>
                    <a:gd name="T95" fmla="*/ 15 h 17"/>
                    <a:gd name="T96" fmla="*/ 8 w 22"/>
                    <a:gd name="T97" fmla="*/ 15 h 17"/>
                    <a:gd name="T98" fmla="*/ 9 w 22"/>
                    <a:gd name="T99" fmla="*/ 14 h 17"/>
                    <a:gd name="T100" fmla="*/ 10 w 22"/>
                    <a:gd name="T101" fmla="*/ 13 h 17"/>
                    <a:gd name="T102" fmla="*/ 12 w 22"/>
                    <a:gd name="T103" fmla="*/ 11 h 17"/>
                    <a:gd name="T104" fmla="*/ 13 w 22"/>
                    <a:gd name="T105" fmla="*/ 9 h 17"/>
                    <a:gd name="T106" fmla="*/ 15 w 22"/>
                    <a:gd name="T107" fmla="*/ 9 h 17"/>
                    <a:gd name="T108" fmla="*/ 17 w 22"/>
                    <a:gd name="T109" fmla="*/ 8 h 17"/>
                    <a:gd name="T110" fmla="*/ 18 w 22"/>
                    <a:gd name="T111" fmla="*/ 6 h 17"/>
                    <a:gd name="T112" fmla="*/ 19 w 22"/>
                    <a:gd name="T113" fmla="*/ 4 h 17"/>
                    <a:gd name="T114" fmla="*/ 20 w 22"/>
                    <a:gd name="T115" fmla="*/ 4 h 17"/>
                    <a:gd name="T116" fmla="*/ 21 w 22"/>
                    <a:gd name="T117" fmla="*/ 3 h 17"/>
                    <a:gd name="T118" fmla="*/ 22 w 22"/>
                    <a:gd name="T119" fmla="*/ 2 h 17"/>
                    <a:gd name="T120" fmla="*/ 22 w 22"/>
                    <a:gd name="T121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2" h="17">
                      <a:moveTo>
                        <a:pt x="22" y="1"/>
                      </a:moveTo>
                      <a:cubicBezTo>
                        <a:pt x="21" y="1"/>
                        <a:pt x="21" y="1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7" y="0"/>
                        <a:pt x="16" y="1"/>
                        <a:pt x="16" y="2"/>
                      </a:cubicBezTo>
                      <a:cubicBezTo>
                        <a:pt x="15" y="2"/>
                        <a:pt x="15" y="3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3" y="6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10"/>
                        <a:pt x="1" y="1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1" y="13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2" y="14"/>
                        <a:pt x="2" y="15"/>
                        <a:pt x="2" y="15"/>
                      </a:cubicBezTo>
                      <a:cubicBezTo>
                        <a:pt x="2" y="15"/>
                        <a:pt x="3" y="16"/>
                        <a:pt x="3" y="16"/>
                      </a:cubicBezTo>
                      <a:cubicBezTo>
                        <a:pt x="3" y="16"/>
                        <a:pt x="5" y="17"/>
                        <a:pt x="5" y="16"/>
                      </a:cubicBezTo>
                      <a:cubicBezTo>
                        <a:pt x="5" y="16"/>
                        <a:pt x="6" y="15"/>
                        <a:pt x="6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8" y="15"/>
                        <a:pt x="8" y="15"/>
                      </a:cubicBezTo>
                      <a:cubicBezTo>
                        <a:pt x="8" y="15"/>
                        <a:pt x="8" y="14"/>
                        <a:pt x="9" y="14"/>
                      </a:cubicBezTo>
                      <a:cubicBezTo>
                        <a:pt x="10" y="14"/>
                        <a:pt x="10" y="14"/>
                        <a:pt x="10" y="13"/>
                      </a:cubicBezTo>
                      <a:cubicBezTo>
                        <a:pt x="10" y="12"/>
                        <a:pt x="11" y="11"/>
                        <a:pt x="12" y="11"/>
                      </a:cubicBezTo>
                      <a:cubicBezTo>
                        <a:pt x="13" y="11"/>
                        <a:pt x="14" y="10"/>
                        <a:pt x="13" y="9"/>
                      </a:cubicBezTo>
                      <a:cubicBezTo>
                        <a:pt x="13" y="8"/>
                        <a:pt x="14" y="8"/>
                        <a:pt x="15" y="9"/>
                      </a:cubicBezTo>
                      <a:cubicBezTo>
                        <a:pt x="15" y="9"/>
                        <a:pt x="17" y="8"/>
                        <a:pt x="17" y="8"/>
                      </a:cubicBezTo>
                      <a:cubicBezTo>
                        <a:pt x="17" y="7"/>
                        <a:pt x="17" y="6"/>
                        <a:pt x="18" y="6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4"/>
                        <a:pt x="19" y="4"/>
                        <a:pt x="20" y="4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447">
                  <a:extLst>
                    <a:ext uri="{FF2B5EF4-FFF2-40B4-BE49-F238E27FC236}">
                      <a16:creationId xmlns:a16="http://schemas.microsoft.com/office/drawing/2014/main" id="{B9C6E7F6-9F14-4DD8-9177-8D118F4C6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04964" y="849313"/>
                  <a:ext cx="80963" cy="87313"/>
                </a:xfrm>
                <a:custGeom>
                  <a:avLst/>
                  <a:gdLst>
                    <a:gd name="T0" fmla="*/ 15 w 22"/>
                    <a:gd name="T1" fmla="*/ 22 h 24"/>
                    <a:gd name="T2" fmla="*/ 15 w 22"/>
                    <a:gd name="T3" fmla="*/ 22 h 24"/>
                    <a:gd name="T4" fmla="*/ 15 w 22"/>
                    <a:gd name="T5" fmla="*/ 22 h 24"/>
                    <a:gd name="T6" fmla="*/ 16 w 22"/>
                    <a:gd name="T7" fmla="*/ 21 h 24"/>
                    <a:gd name="T8" fmla="*/ 16 w 22"/>
                    <a:gd name="T9" fmla="*/ 20 h 24"/>
                    <a:gd name="T10" fmla="*/ 17 w 22"/>
                    <a:gd name="T11" fmla="*/ 20 h 24"/>
                    <a:gd name="T12" fmla="*/ 17 w 22"/>
                    <a:gd name="T13" fmla="*/ 20 h 24"/>
                    <a:gd name="T14" fmla="*/ 17 w 22"/>
                    <a:gd name="T15" fmla="*/ 18 h 24"/>
                    <a:gd name="T16" fmla="*/ 18 w 22"/>
                    <a:gd name="T17" fmla="*/ 17 h 24"/>
                    <a:gd name="T18" fmla="*/ 18 w 22"/>
                    <a:gd name="T19" fmla="*/ 17 h 24"/>
                    <a:gd name="T20" fmla="*/ 18 w 22"/>
                    <a:gd name="T21" fmla="*/ 17 h 24"/>
                    <a:gd name="T22" fmla="*/ 18 w 22"/>
                    <a:gd name="T23" fmla="*/ 17 h 24"/>
                    <a:gd name="T24" fmla="*/ 18 w 22"/>
                    <a:gd name="T25" fmla="*/ 17 h 24"/>
                    <a:gd name="T26" fmla="*/ 19 w 22"/>
                    <a:gd name="T27" fmla="*/ 16 h 24"/>
                    <a:gd name="T28" fmla="*/ 20 w 22"/>
                    <a:gd name="T29" fmla="*/ 16 h 24"/>
                    <a:gd name="T30" fmla="*/ 20 w 22"/>
                    <a:gd name="T31" fmla="*/ 16 h 24"/>
                    <a:gd name="T32" fmla="*/ 20 w 22"/>
                    <a:gd name="T33" fmla="*/ 16 h 24"/>
                    <a:gd name="T34" fmla="*/ 20 w 22"/>
                    <a:gd name="T35" fmla="*/ 16 h 24"/>
                    <a:gd name="T36" fmla="*/ 20 w 22"/>
                    <a:gd name="T37" fmla="*/ 16 h 24"/>
                    <a:gd name="T38" fmla="*/ 20 w 22"/>
                    <a:gd name="T39" fmla="*/ 15 h 24"/>
                    <a:gd name="T40" fmla="*/ 20 w 22"/>
                    <a:gd name="T41" fmla="*/ 14 h 24"/>
                    <a:gd name="T42" fmla="*/ 20 w 22"/>
                    <a:gd name="T43" fmla="*/ 14 h 24"/>
                    <a:gd name="T44" fmla="*/ 21 w 22"/>
                    <a:gd name="T45" fmla="*/ 14 h 24"/>
                    <a:gd name="T46" fmla="*/ 21 w 22"/>
                    <a:gd name="T47" fmla="*/ 13 h 24"/>
                    <a:gd name="T48" fmla="*/ 21 w 22"/>
                    <a:gd name="T49" fmla="*/ 13 h 24"/>
                    <a:gd name="T50" fmla="*/ 22 w 22"/>
                    <a:gd name="T51" fmla="*/ 13 h 24"/>
                    <a:gd name="T52" fmla="*/ 21 w 22"/>
                    <a:gd name="T53" fmla="*/ 13 h 24"/>
                    <a:gd name="T54" fmla="*/ 22 w 22"/>
                    <a:gd name="T55" fmla="*/ 13 h 24"/>
                    <a:gd name="T56" fmla="*/ 20 w 22"/>
                    <a:gd name="T57" fmla="*/ 0 h 24"/>
                    <a:gd name="T58" fmla="*/ 19 w 22"/>
                    <a:gd name="T59" fmla="*/ 0 h 24"/>
                    <a:gd name="T60" fmla="*/ 18 w 22"/>
                    <a:gd name="T61" fmla="*/ 1 h 24"/>
                    <a:gd name="T62" fmla="*/ 17 w 22"/>
                    <a:gd name="T63" fmla="*/ 2 h 24"/>
                    <a:gd name="T64" fmla="*/ 15 w 22"/>
                    <a:gd name="T65" fmla="*/ 2 h 24"/>
                    <a:gd name="T66" fmla="*/ 14 w 22"/>
                    <a:gd name="T67" fmla="*/ 3 h 24"/>
                    <a:gd name="T68" fmla="*/ 13 w 22"/>
                    <a:gd name="T69" fmla="*/ 3 h 24"/>
                    <a:gd name="T70" fmla="*/ 12 w 22"/>
                    <a:gd name="T71" fmla="*/ 4 h 24"/>
                    <a:gd name="T72" fmla="*/ 11 w 22"/>
                    <a:gd name="T73" fmla="*/ 4 h 24"/>
                    <a:gd name="T74" fmla="*/ 10 w 22"/>
                    <a:gd name="T75" fmla="*/ 5 h 24"/>
                    <a:gd name="T76" fmla="*/ 9 w 22"/>
                    <a:gd name="T77" fmla="*/ 5 h 24"/>
                    <a:gd name="T78" fmla="*/ 10 w 22"/>
                    <a:gd name="T79" fmla="*/ 4 h 24"/>
                    <a:gd name="T80" fmla="*/ 10 w 22"/>
                    <a:gd name="T81" fmla="*/ 4 h 24"/>
                    <a:gd name="T82" fmla="*/ 9 w 22"/>
                    <a:gd name="T83" fmla="*/ 4 h 24"/>
                    <a:gd name="T84" fmla="*/ 8 w 22"/>
                    <a:gd name="T85" fmla="*/ 4 h 24"/>
                    <a:gd name="T86" fmla="*/ 0 w 22"/>
                    <a:gd name="T87" fmla="*/ 4 h 24"/>
                    <a:gd name="T88" fmla="*/ 1 w 22"/>
                    <a:gd name="T89" fmla="*/ 20 h 24"/>
                    <a:gd name="T90" fmla="*/ 3 w 22"/>
                    <a:gd name="T91" fmla="*/ 21 h 24"/>
                    <a:gd name="T92" fmla="*/ 6 w 22"/>
                    <a:gd name="T93" fmla="*/ 21 h 24"/>
                    <a:gd name="T94" fmla="*/ 7 w 22"/>
                    <a:gd name="T95" fmla="*/ 22 h 24"/>
                    <a:gd name="T96" fmla="*/ 9 w 22"/>
                    <a:gd name="T97" fmla="*/ 22 h 24"/>
                    <a:gd name="T98" fmla="*/ 10 w 22"/>
                    <a:gd name="T99" fmla="*/ 22 h 24"/>
                    <a:gd name="T100" fmla="*/ 11 w 22"/>
                    <a:gd name="T101" fmla="*/ 22 h 24"/>
                    <a:gd name="T102" fmla="*/ 13 w 22"/>
                    <a:gd name="T103" fmla="*/ 23 h 24"/>
                    <a:gd name="T104" fmla="*/ 14 w 22"/>
                    <a:gd name="T105" fmla="*/ 24 h 24"/>
                    <a:gd name="T106" fmla="*/ 14 w 22"/>
                    <a:gd name="T107" fmla="*/ 23 h 24"/>
                    <a:gd name="T108" fmla="*/ 14 w 22"/>
                    <a:gd name="T109" fmla="*/ 24 h 24"/>
                    <a:gd name="T110" fmla="*/ 15 w 22"/>
                    <a:gd name="T111" fmla="*/ 23 h 24"/>
                    <a:gd name="T112" fmla="*/ 15 w 22"/>
                    <a:gd name="T113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2" h="24"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6" y="21"/>
                      </a:cubicBezTo>
                      <a:cubicBezTo>
                        <a:pt x="16" y="21"/>
                        <a:pt x="16" y="20"/>
                        <a:pt x="16" y="20"/>
                      </a:cubicBezTo>
                      <a:cubicBezTo>
                        <a:pt x="16" y="20"/>
                        <a:pt x="16" y="19"/>
                        <a:pt x="17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9"/>
                        <a:pt x="17" y="18"/>
                        <a:pt x="17" y="18"/>
                      </a:cubicBezTo>
                      <a:cubicBezTo>
                        <a:pt x="17" y="18"/>
                        <a:pt x="18" y="18"/>
                        <a:pt x="18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9" y="17"/>
                        <a:pt x="19" y="17"/>
                        <a:pt x="19" y="16"/>
                      </a:cubicBezTo>
                      <a:cubicBezTo>
                        <a:pt x="19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2" y="13"/>
                        <a:pt x="22" y="13"/>
                      </a:cubicBezTo>
                      <a:cubicBezTo>
                        <a:pt x="22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3"/>
                        <a:pt x="14" y="3"/>
                        <a:pt x="14" y="3"/>
                      </a:cubicBezTo>
                      <a:cubicBezTo>
                        <a:pt x="14" y="3"/>
                        <a:pt x="13" y="3"/>
                        <a:pt x="13" y="3"/>
                      </a:cubicBezTo>
                      <a:cubicBezTo>
                        <a:pt x="12" y="3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0" y="5"/>
                        <a:pt x="10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3" y="21"/>
                        <a:pt x="3" y="21"/>
                      </a:cubicBezTo>
                      <a:cubicBezTo>
                        <a:pt x="4" y="21"/>
                        <a:pt x="5" y="21"/>
                        <a:pt x="6" y="21"/>
                      </a:cubicBezTo>
                      <a:cubicBezTo>
                        <a:pt x="7" y="21"/>
                        <a:pt x="7" y="22"/>
                        <a:pt x="7" y="22"/>
                      </a:cubicBezTo>
                      <a:cubicBezTo>
                        <a:pt x="8" y="22"/>
                        <a:pt x="8" y="22"/>
                        <a:pt x="9" y="22"/>
                      </a:cubicBezTo>
                      <a:cubicBezTo>
                        <a:pt x="9" y="22"/>
                        <a:pt x="10" y="22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2" y="22"/>
                        <a:pt x="13" y="23"/>
                      </a:cubicBezTo>
                      <a:cubicBezTo>
                        <a:pt x="13" y="24"/>
                        <a:pt x="14" y="24"/>
                        <a:pt x="14" y="24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4" y="23"/>
                        <a:pt x="14" y="23"/>
                        <a:pt x="14" y="24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4" y="22"/>
                        <a:pt x="15" y="2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448">
                  <a:extLst>
                    <a:ext uri="{FF2B5EF4-FFF2-40B4-BE49-F238E27FC236}">
                      <a16:creationId xmlns:a16="http://schemas.microsoft.com/office/drawing/2014/main" id="{79B2C712-C00E-4A45-9580-DD9E2F941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06539" y="885826"/>
                  <a:ext cx="95250" cy="47625"/>
                </a:xfrm>
                <a:custGeom>
                  <a:avLst/>
                  <a:gdLst>
                    <a:gd name="T0" fmla="*/ 25 w 26"/>
                    <a:gd name="T1" fmla="*/ 8 h 13"/>
                    <a:gd name="T2" fmla="*/ 19 w 26"/>
                    <a:gd name="T3" fmla="*/ 0 h 13"/>
                    <a:gd name="T4" fmla="*/ 19 w 26"/>
                    <a:gd name="T5" fmla="*/ 0 h 13"/>
                    <a:gd name="T6" fmla="*/ 0 w 26"/>
                    <a:gd name="T7" fmla="*/ 3 h 13"/>
                    <a:gd name="T8" fmla="*/ 0 w 26"/>
                    <a:gd name="T9" fmla="*/ 3 h 13"/>
                    <a:gd name="T10" fmla="*/ 1 w 26"/>
                    <a:gd name="T11" fmla="*/ 7 h 13"/>
                    <a:gd name="T12" fmla="*/ 3 w 26"/>
                    <a:gd name="T13" fmla="*/ 5 h 13"/>
                    <a:gd name="T14" fmla="*/ 5 w 26"/>
                    <a:gd name="T15" fmla="*/ 3 h 13"/>
                    <a:gd name="T16" fmla="*/ 8 w 26"/>
                    <a:gd name="T17" fmla="*/ 3 h 13"/>
                    <a:gd name="T18" fmla="*/ 8 w 26"/>
                    <a:gd name="T19" fmla="*/ 4 h 13"/>
                    <a:gd name="T20" fmla="*/ 9 w 26"/>
                    <a:gd name="T21" fmla="*/ 5 h 13"/>
                    <a:gd name="T22" fmla="*/ 12 w 26"/>
                    <a:gd name="T23" fmla="*/ 6 h 13"/>
                    <a:gd name="T24" fmla="*/ 13 w 26"/>
                    <a:gd name="T25" fmla="*/ 10 h 13"/>
                    <a:gd name="T26" fmla="*/ 15 w 26"/>
                    <a:gd name="T27" fmla="*/ 11 h 13"/>
                    <a:gd name="T28" fmla="*/ 18 w 26"/>
                    <a:gd name="T29" fmla="*/ 12 h 13"/>
                    <a:gd name="T30" fmla="*/ 18 w 26"/>
                    <a:gd name="T31" fmla="*/ 12 h 13"/>
                    <a:gd name="T32" fmla="*/ 19 w 26"/>
                    <a:gd name="T33" fmla="*/ 12 h 13"/>
                    <a:gd name="T34" fmla="*/ 18 w 26"/>
                    <a:gd name="T35" fmla="*/ 11 h 13"/>
                    <a:gd name="T36" fmla="*/ 17 w 26"/>
                    <a:gd name="T37" fmla="*/ 10 h 13"/>
                    <a:gd name="T38" fmla="*/ 18 w 26"/>
                    <a:gd name="T39" fmla="*/ 10 h 13"/>
                    <a:gd name="T40" fmla="*/ 17 w 26"/>
                    <a:gd name="T41" fmla="*/ 8 h 13"/>
                    <a:gd name="T42" fmla="*/ 17 w 26"/>
                    <a:gd name="T43" fmla="*/ 7 h 13"/>
                    <a:gd name="T44" fmla="*/ 17 w 26"/>
                    <a:gd name="T45" fmla="*/ 6 h 13"/>
                    <a:gd name="T46" fmla="*/ 18 w 26"/>
                    <a:gd name="T47" fmla="*/ 6 h 13"/>
                    <a:gd name="T48" fmla="*/ 17 w 26"/>
                    <a:gd name="T49" fmla="*/ 5 h 13"/>
                    <a:gd name="T50" fmla="*/ 17 w 26"/>
                    <a:gd name="T51" fmla="*/ 4 h 13"/>
                    <a:gd name="T52" fmla="*/ 17 w 26"/>
                    <a:gd name="T53" fmla="*/ 4 h 13"/>
                    <a:gd name="T54" fmla="*/ 17 w 26"/>
                    <a:gd name="T55" fmla="*/ 4 h 13"/>
                    <a:gd name="T56" fmla="*/ 17 w 26"/>
                    <a:gd name="T57" fmla="*/ 3 h 13"/>
                    <a:gd name="T58" fmla="*/ 18 w 26"/>
                    <a:gd name="T59" fmla="*/ 3 h 13"/>
                    <a:gd name="T60" fmla="*/ 18 w 26"/>
                    <a:gd name="T61" fmla="*/ 3 h 13"/>
                    <a:gd name="T62" fmla="*/ 19 w 26"/>
                    <a:gd name="T63" fmla="*/ 2 h 13"/>
                    <a:gd name="T64" fmla="*/ 20 w 26"/>
                    <a:gd name="T65" fmla="*/ 2 h 13"/>
                    <a:gd name="T66" fmla="*/ 19 w 26"/>
                    <a:gd name="T67" fmla="*/ 3 h 13"/>
                    <a:gd name="T68" fmla="*/ 18 w 26"/>
                    <a:gd name="T69" fmla="*/ 4 h 13"/>
                    <a:gd name="T70" fmla="*/ 19 w 26"/>
                    <a:gd name="T71" fmla="*/ 5 h 13"/>
                    <a:gd name="T72" fmla="*/ 19 w 26"/>
                    <a:gd name="T73" fmla="*/ 6 h 13"/>
                    <a:gd name="T74" fmla="*/ 18 w 26"/>
                    <a:gd name="T75" fmla="*/ 7 h 13"/>
                    <a:gd name="T76" fmla="*/ 19 w 26"/>
                    <a:gd name="T77" fmla="*/ 8 h 13"/>
                    <a:gd name="T78" fmla="*/ 19 w 26"/>
                    <a:gd name="T79" fmla="*/ 9 h 13"/>
                    <a:gd name="T80" fmla="*/ 19 w 26"/>
                    <a:gd name="T81" fmla="*/ 9 h 13"/>
                    <a:gd name="T82" fmla="*/ 19 w 26"/>
                    <a:gd name="T83" fmla="*/ 10 h 13"/>
                    <a:gd name="T84" fmla="*/ 20 w 26"/>
                    <a:gd name="T85" fmla="*/ 10 h 13"/>
                    <a:gd name="T86" fmla="*/ 21 w 26"/>
                    <a:gd name="T87" fmla="*/ 10 h 13"/>
                    <a:gd name="T88" fmla="*/ 21 w 26"/>
                    <a:gd name="T89" fmla="*/ 11 h 13"/>
                    <a:gd name="T90" fmla="*/ 22 w 26"/>
                    <a:gd name="T91" fmla="*/ 11 h 13"/>
                    <a:gd name="T92" fmla="*/ 22 w 26"/>
                    <a:gd name="T93" fmla="*/ 12 h 13"/>
                    <a:gd name="T94" fmla="*/ 22 w 26"/>
                    <a:gd name="T95" fmla="*/ 13 h 13"/>
                    <a:gd name="T96" fmla="*/ 24 w 26"/>
                    <a:gd name="T97" fmla="*/ 12 h 13"/>
                    <a:gd name="T98" fmla="*/ 25 w 26"/>
                    <a:gd name="T99" fmla="*/ 10 h 13"/>
                    <a:gd name="T100" fmla="*/ 25 w 26"/>
                    <a:gd name="T101" fmla="*/ 11 h 13"/>
                    <a:gd name="T102" fmla="*/ 25 w 26"/>
                    <a:gd name="T103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" h="13">
                      <a:moveTo>
                        <a:pt x="26" y="9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6"/>
                        <a:pt x="2" y="6"/>
                        <a:pt x="3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7" y="3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4"/>
                      </a:cubicBezTo>
                      <a:cubicBezTo>
                        <a:pt x="8" y="4"/>
                        <a:pt x="8" y="4"/>
                        <a:pt x="9" y="4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10" y="5"/>
                        <a:pt x="10" y="5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2" y="6"/>
                        <a:pt x="13" y="7"/>
                        <a:pt x="13" y="8"/>
                      </a:cubicBezTo>
                      <a:cubicBezTo>
                        <a:pt x="13" y="9"/>
                        <a:pt x="12" y="9"/>
                        <a:pt x="13" y="10"/>
                      </a:cubicBezTo>
                      <a:cubicBezTo>
                        <a:pt x="13" y="11"/>
                        <a:pt x="13" y="11"/>
                        <a:pt x="14" y="11"/>
                      </a:cubicBezTo>
                      <a:cubicBezTo>
                        <a:pt x="14" y="10"/>
                        <a:pt x="14" y="11"/>
                        <a:pt x="15" y="11"/>
                      </a:cubicBezTo>
                      <a:cubicBezTo>
                        <a:pt x="16" y="12"/>
                        <a:pt x="17" y="11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3"/>
                        <a:pt x="19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9" y="11"/>
                        <a:pt x="18" y="11"/>
                      </a:cubicBezTo>
                      <a:cubicBezTo>
                        <a:pt x="18" y="11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8" y="10"/>
                        <a:pt x="18" y="11"/>
                        <a:pt x="18" y="10"/>
                      </a:cubicBezTo>
                      <a:cubicBezTo>
                        <a:pt x="19" y="10"/>
                        <a:pt x="18" y="10"/>
                        <a:pt x="18" y="9"/>
                      </a:cubicBezTo>
                      <a:cubicBezTo>
                        <a:pt x="17" y="9"/>
                        <a:pt x="17" y="9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8" y="6"/>
                        <a:pt x="18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7" y="3"/>
                        <a:pt x="18" y="3"/>
                        <a:pt x="18" y="3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9" y="2"/>
                      </a:cubicBezTo>
                      <a:cubicBezTo>
                        <a:pt x="19" y="1"/>
                        <a:pt x="19" y="1"/>
                        <a:pt x="19" y="2"/>
                      </a:cubicBezTo>
                      <a:cubicBezTo>
                        <a:pt x="19" y="2"/>
                        <a:pt x="20" y="2"/>
                        <a:pt x="20" y="2"/>
                      </a:cubicBezTo>
                      <a:cubicBezTo>
                        <a:pt x="20" y="2"/>
                        <a:pt x="19" y="2"/>
                        <a:pt x="19" y="2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3"/>
                        <a:pt x="18" y="3"/>
                        <a:pt x="18" y="4"/>
                      </a:cubicBezTo>
                      <a:cubicBezTo>
                        <a:pt x="18" y="4"/>
                        <a:pt x="18" y="5"/>
                        <a:pt x="18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8" y="6"/>
                        <a:pt x="19" y="6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20" y="8"/>
                      </a:cubicBezTo>
                      <a:cubicBezTo>
                        <a:pt x="20" y="8"/>
                        <a:pt x="20" y="9"/>
                        <a:pt x="19" y="9"/>
                      </a:cubicBezTo>
                      <a:cubicBezTo>
                        <a:pt x="19" y="8"/>
                        <a:pt x="19" y="8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20" y="11"/>
                        <a:pt x="20" y="11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1"/>
                        <a:pt x="22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2"/>
                      </a:cubicBezTo>
                      <a:cubicBezTo>
                        <a:pt x="21" y="12"/>
                        <a:pt x="21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1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2"/>
                        <a:pt x="23" y="12"/>
                        <a:pt x="24" y="12"/>
                      </a:cubicBezTo>
                      <a:cubicBezTo>
                        <a:pt x="24" y="12"/>
                        <a:pt x="24" y="12"/>
                        <a:pt x="25" y="11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6" y="9"/>
                        <a:pt x="26" y="9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449">
                  <a:extLst>
                    <a:ext uri="{FF2B5EF4-FFF2-40B4-BE49-F238E27FC236}">
                      <a16:creationId xmlns:a16="http://schemas.microsoft.com/office/drawing/2014/main" id="{70208075-1294-46A9-B6B7-C7E76EE950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2614" y="704851"/>
                  <a:ext cx="153988" cy="127000"/>
                </a:xfrm>
                <a:custGeom>
                  <a:avLst/>
                  <a:gdLst>
                    <a:gd name="T0" fmla="*/ 34 w 42"/>
                    <a:gd name="T1" fmla="*/ 6 h 35"/>
                    <a:gd name="T2" fmla="*/ 31 w 42"/>
                    <a:gd name="T3" fmla="*/ 5 h 35"/>
                    <a:gd name="T4" fmla="*/ 30 w 42"/>
                    <a:gd name="T5" fmla="*/ 5 h 35"/>
                    <a:gd name="T6" fmla="*/ 29 w 42"/>
                    <a:gd name="T7" fmla="*/ 3 h 35"/>
                    <a:gd name="T8" fmla="*/ 28 w 42"/>
                    <a:gd name="T9" fmla="*/ 4 h 35"/>
                    <a:gd name="T10" fmla="*/ 24 w 42"/>
                    <a:gd name="T11" fmla="*/ 3 h 35"/>
                    <a:gd name="T12" fmla="*/ 21 w 42"/>
                    <a:gd name="T13" fmla="*/ 2 h 35"/>
                    <a:gd name="T14" fmla="*/ 19 w 42"/>
                    <a:gd name="T15" fmla="*/ 1 h 35"/>
                    <a:gd name="T16" fmla="*/ 19 w 42"/>
                    <a:gd name="T17" fmla="*/ 1 h 35"/>
                    <a:gd name="T18" fmla="*/ 10 w 42"/>
                    <a:gd name="T19" fmla="*/ 0 h 35"/>
                    <a:gd name="T20" fmla="*/ 10 w 42"/>
                    <a:gd name="T21" fmla="*/ 0 h 35"/>
                    <a:gd name="T22" fmla="*/ 9 w 42"/>
                    <a:gd name="T23" fmla="*/ 2 h 35"/>
                    <a:gd name="T24" fmla="*/ 10 w 42"/>
                    <a:gd name="T25" fmla="*/ 2 h 35"/>
                    <a:gd name="T26" fmla="*/ 10 w 42"/>
                    <a:gd name="T27" fmla="*/ 2 h 35"/>
                    <a:gd name="T28" fmla="*/ 10 w 42"/>
                    <a:gd name="T29" fmla="*/ 3 h 35"/>
                    <a:gd name="T30" fmla="*/ 10 w 42"/>
                    <a:gd name="T31" fmla="*/ 4 h 35"/>
                    <a:gd name="T32" fmla="*/ 10 w 42"/>
                    <a:gd name="T33" fmla="*/ 5 h 35"/>
                    <a:gd name="T34" fmla="*/ 10 w 42"/>
                    <a:gd name="T35" fmla="*/ 5 h 35"/>
                    <a:gd name="T36" fmla="*/ 11 w 42"/>
                    <a:gd name="T37" fmla="*/ 6 h 35"/>
                    <a:gd name="T38" fmla="*/ 11 w 42"/>
                    <a:gd name="T39" fmla="*/ 7 h 35"/>
                    <a:gd name="T40" fmla="*/ 11 w 42"/>
                    <a:gd name="T41" fmla="*/ 8 h 35"/>
                    <a:gd name="T42" fmla="*/ 12 w 42"/>
                    <a:gd name="T43" fmla="*/ 13 h 35"/>
                    <a:gd name="T44" fmla="*/ 12 w 42"/>
                    <a:gd name="T45" fmla="*/ 14 h 35"/>
                    <a:gd name="T46" fmla="*/ 12 w 42"/>
                    <a:gd name="T47" fmla="*/ 18 h 35"/>
                    <a:gd name="T48" fmla="*/ 12 w 42"/>
                    <a:gd name="T49" fmla="*/ 22 h 35"/>
                    <a:gd name="T50" fmla="*/ 12 w 42"/>
                    <a:gd name="T51" fmla="*/ 35 h 35"/>
                    <a:gd name="T52" fmla="*/ 36 w 42"/>
                    <a:gd name="T53" fmla="*/ 34 h 35"/>
                    <a:gd name="T54" fmla="*/ 36 w 42"/>
                    <a:gd name="T55" fmla="*/ 33 h 35"/>
                    <a:gd name="T56" fmla="*/ 34 w 42"/>
                    <a:gd name="T57" fmla="*/ 31 h 35"/>
                    <a:gd name="T58" fmla="*/ 31 w 42"/>
                    <a:gd name="T59" fmla="*/ 29 h 35"/>
                    <a:gd name="T60" fmla="*/ 30 w 42"/>
                    <a:gd name="T61" fmla="*/ 27 h 35"/>
                    <a:gd name="T62" fmla="*/ 29 w 42"/>
                    <a:gd name="T63" fmla="*/ 24 h 35"/>
                    <a:gd name="T64" fmla="*/ 29 w 42"/>
                    <a:gd name="T65" fmla="*/ 20 h 35"/>
                    <a:gd name="T66" fmla="*/ 31 w 42"/>
                    <a:gd name="T67" fmla="*/ 19 h 35"/>
                    <a:gd name="T68" fmla="*/ 32 w 42"/>
                    <a:gd name="T69" fmla="*/ 15 h 35"/>
                    <a:gd name="T70" fmla="*/ 33 w 42"/>
                    <a:gd name="T71" fmla="*/ 13 h 35"/>
                    <a:gd name="T72" fmla="*/ 37 w 42"/>
                    <a:gd name="T73" fmla="*/ 9 h 35"/>
                    <a:gd name="T74" fmla="*/ 42 w 42"/>
                    <a:gd name="T7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2" h="35">
                      <a:moveTo>
                        <a:pt x="40" y="5"/>
                      </a:moveTo>
                      <a:cubicBezTo>
                        <a:pt x="38" y="5"/>
                        <a:pt x="37" y="6"/>
                        <a:pt x="34" y="6"/>
                      </a:cubicBezTo>
                      <a:cubicBezTo>
                        <a:pt x="34" y="6"/>
                        <a:pt x="34" y="6"/>
                        <a:pt x="33" y="6"/>
                      </a:cubicBezTo>
                      <a:cubicBezTo>
                        <a:pt x="33" y="5"/>
                        <a:pt x="32" y="5"/>
                        <a:pt x="31" y="5"/>
                      </a:cubicBezTo>
                      <a:cubicBezTo>
                        <a:pt x="31" y="5"/>
                        <a:pt x="31" y="5"/>
                        <a:pt x="30" y="5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29" y="5"/>
                        <a:pt x="29" y="5"/>
                        <a:pt x="29" y="4"/>
                      </a:cubicBezTo>
                      <a:cubicBezTo>
                        <a:pt x="30" y="4"/>
                        <a:pt x="30" y="4"/>
                        <a:pt x="29" y="3"/>
                      </a:cubicBezTo>
                      <a:cubicBezTo>
                        <a:pt x="29" y="2"/>
                        <a:pt x="29" y="3"/>
                        <a:pt x="29" y="3"/>
                      </a:cubicBezTo>
                      <a:cubicBezTo>
                        <a:pt x="29" y="3"/>
                        <a:pt x="28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6" y="3"/>
                        <a:pt x="24" y="3"/>
                      </a:cubicBezTo>
                      <a:cubicBezTo>
                        <a:pt x="24" y="3"/>
                        <a:pt x="24" y="2"/>
                        <a:pt x="23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0" y="1"/>
                        <a:pt x="19" y="1"/>
                        <a:pt x="19" y="1"/>
                      </a:cubicBezTo>
                      <a:cubicBezTo>
                        <a:pt x="19" y="1"/>
                        <a:pt x="19" y="0"/>
                        <a:pt x="19" y="0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8" y="1"/>
                        <a:pt x="18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6" y="0"/>
                        <a:pt x="0" y="0"/>
                      </a:cubicBezTo>
                      <a:cubicBezTo>
                        <a:pt x="5" y="0"/>
                        <a:pt x="9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8"/>
                        <a:pt x="11" y="8"/>
                      </a:cubicBezTo>
                      <a:cubicBezTo>
                        <a:pt x="11" y="9"/>
                        <a:pt x="12" y="11"/>
                        <a:pt x="12" y="12"/>
                      </a:cubicBezTo>
                      <a:cubicBezTo>
                        <a:pt x="12" y="12"/>
                        <a:pt x="12" y="12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5"/>
                        <a:pt x="12" y="15"/>
                        <a:pt x="12" y="16"/>
                      </a:cubicBezTo>
                      <a:cubicBezTo>
                        <a:pt x="12" y="16"/>
                        <a:pt x="12" y="17"/>
                        <a:pt x="12" y="18"/>
                      </a:cubicBezTo>
                      <a:cubicBezTo>
                        <a:pt x="12" y="18"/>
                        <a:pt x="12" y="19"/>
                        <a:pt x="12" y="19"/>
                      </a:cubicBezTo>
                      <a:cubicBezTo>
                        <a:pt x="12" y="20"/>
                        <a:pt x="12" y="21"/>
                        <a:pt x="12" y="22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35"/>
                        <a:pt x="12" y="35"/>
                        <a:pt x="12" y="35"/>
                      </a:cubicBezTo>
                      <a:cubicBezTo>
                        <a:pt x="36" y="35"/>
                        <a:pt x="36" y="35"/>
                        <a:pt x="36" y="35"/>
                      </a:cubicBezTo>
                      <a:cubicBezTo>
                        <a:pt x="36" y="35"/>
                        <a:pt x="36" y="35"/>
                        <a:pt x="36" y="34"/>
                      </a:cubicBezTo>
                      <a:cubicBezTo>
                        <a:pt x="36" y="34"/>
                        <a:pt x="36" y="34"/>
                        <a:pt x="36" y="34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5" y="33"/>
                        <a:pt x="35" y="32"/>
                        <a:pt x="35" y="32"/>
                      </a:cubicBezTo>
                      <a:cubicBezTo>
                        <a:pt x="35" y="32"/>
                        <a:pt x="35" y="32"/>
                        <a:pt x="34" y="31"/>
                      </a:cubicBezTo>
                      <a:cubicBezTo>
                        <a:pt x="33" y="31"/>
                        <a:pt x="33" y="31"/>
                        <a:pt x="33" y="30"/>
                      </a:cubicBezTo>
                      <a:cubicBezTo>
                        <a:pt x="33" y="30"/>
                        <a:pt x="32" y="29"/>
                        <a:pt x="31" y="29"/>
                      </a:cubicBezTo>
                      <a:cubicBezTo>
                        <a:pt x="30" y="29"/>
                        <a:pt x="30" y="29"/>
                        <a:pt x="30" y="28"/>
                      </a:cubicBezTo>
                      <a:cubicBezTo>
                        <a:pt x="30" y="28"/>
                        <a:pt x="30" y="27"/>
                        <a:pt x="30" y="27"/>
                      </a:cubicBezTo>
                      <a:cubicBezTo>
                        <a:pt x="29" y="27"/>
                        <a:pt x="29" y="27"/>
                        <a:pt x="29" y="26"/>
                      </a:cubicBezTo>
                      <a:cubicBezTo>
                        <a:pt x="29" y="26"/>
                        <a:pt x="29" y="25"/>
                        <a:pt x="29" y="24"/>
                      </a:cubicBezTo>
                      <a:cubicBezTo>
                        <a:pt x="30" y="24"/>
                        <a:pt x="30" y="23"/>
                        <a:pt x="29" y="23"/>
                      </a:cubicBezTo>
                      <a:cubicBezTo>
                        <a:pt x="29" y="23"/>
                        <a:pt x="29" y="21"/>
                        <a:pt x="29" y="20"/>
                      </a:cubicBezTo>
                      <a:cubicBezTo>
                        <a:pt x="29" y="20"/>
                        <a:pt x="30" y="21"/>
                        <a:pt x="31" y="20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4"/>
                        <a:pt x="32" y="13"/>
                        <a:pt x="33" y="13"/>
                      </a:cubicBezTo>
                      <a:cubicBezTo>
                        <a:pt x="34" y="12"/>
                        <a:pt x="35" y="12"/>
                        <a:pt x="35" y="11"/>
                      </a:cubicBezTo>
                      <a:cubicBezTo>
                        <a:pt x="35" y="10"/>
                        <a:pt x="36" y="9"/>
                        <a:pt x="37" y="9"/>
                      </a:cubicBezTo>
                      <a:cubicBezTo>
                        <a:pt x="38" y="8"/>
                        <a:pt x="39" y="7"/>
                        <a:pt x="40" y="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6"/>
                        <a:pt x="42" y="5"/>
                        <a:pt x="40" y="5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450">
                  <a:extLst>
                    <a:ext uri="{FF2B5EF4-FFF2-40B4-BE49-F238E27FC236}">
                      <a16:creationId xmlns:a16="http://schemas.microsoft.com/office/drawing/2014/main" id="{E645D4BF-7E43-4367-8CE4-09335D671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4552" y="661988"/>
                  <a:ext cx="193675" cy="130175"/>
                </a:xfrm>
                <a:custGeom>
                  <a:avLst/>
                  <a:gdLst>
                    <a:gd name="T0" fmla="*/ 0 w 53"/>
                    <a:gd name="T1" fmla="*/ 0 h 36"/>
                    <a:gd name="T2" fmla="*/ 4 w 53"/>
                    <a:gd name="T3" fmla="*/ 1 h 36"/>
                    <a:gd name="T4" fmla="*/ 3 w 53"/>
                    <a:gd name="T5" fmla="*/ 4 h 36"/>
                    <a:gd name="T6" fmla="*/ 3 w 53"/>
                    <a:gd name="T7" fmla="*/ 4 h 36"/>
                    <a:gd name="T8" fmla="*/ 2 w 53"/>
                    <a:gd name="T9" fmla="*/ 6 h 36"/>
                    <a:gd name="T10" fmla="*/ 2 w 53"/>
                    <a:gd name="T11" fmla="*/ 7 h 36"/>
                    <a:gd name="T12" fmla="*/ 4 w 53"/>
                    <a:gd name="T13" fmla="*/ 9 h 36"/>
                    <a:gd name="T14" fmla="*/ 4 w 53"/>
                    <a:gd name="T15" fmla="*/ 10 h 36"/>
                    <a:gd name="T16" fmla="*/ 5 w 53"/>
                    <a:gd name="T17" fmla="*/ 12 h 36"/>
                    <a:gd name="T18" fmla="*/ 5 w 53"/>
                    <a:gd name="T19" fmla="*/ 12 h 36"/>
                    <a:gd name="T20" fmla="*/ 5 w 53"/>
                    <a:gd name="T21" fmla="*/ 14 h 36"/>
                    <a:gd name="T22" fmla="*/ 6 w 53"/>
                    <a:gd name="T23" fmla="*/ 15 h 36"/>
                    <a:gd name="T24" fmla="*/ 6 w 53"/>
                    <a:gd name="T25" fmla="*/ 16 h 36"/>
                    <a:gd name="T26" fmla="*/ 7 w 53"/>
                    <a:gd name="T27" fmla="*/ 19 h 36"/>
                    <a:gd name="T28" fmla="*/ 5 w 53"/>
                    <a:gd name="T29" fmla="*/ 21 h 36"/>
                    <a:gd name="T30" fmla="*/ 5 w 53"/>
                    <a:gd name="T31" fmla="*/ 22 h 36"/>
                    <a:gd name="T32" fmla="*/ 5 w 53"/>
                    <a:gd name="T33" fmla="*/ 23 h 36"/>
                    <a:gd name="T34" fmla="*/ 6 w 53"/>
                    <a:gd name="T35" fmla="*/ 23 h 36"/>
                    <a:gd name="T36" fmla="*/ 7 w 53"/>
                    <a:gd name="T37" fmla="*/ 23 h 36"/>
                    <a:gd name="T38" fmla="*/ 7 w 53"/>
                    <a:gd name="T39" fmla="*/ 24 h 36"/>
                    <a:gd name="T40" fmla="*/ 7 w 53"/>
                    <a:gd name="T41" fmla="*/ 28 h 36"/>
                    <a:gd name="T42" fmla="*/ 8 w 53"/>
                    <a:gd name="T43" fmla="*/ 28 h 36"/>
                    <a:gd name="T44" fmla="*/ 9 w 53"/>
                    <a:gd name="T45" fmla="*/ 30 h 36"/>
                    <a:gd name="T46" fmla="*/ 9 w 53"/>
                    <a:gd name="T47" fmla="*/ 30 h 36"/>
                    <a:gd name="T48" fmla="*/ 9 w 53"/>
                    <a:gd name="T49" fmla="*/ 31 h 36"/>
                    <a:gd name="T50" fmla="*/ 10 w 53"/>
                    <a:gd name="T51" fmla="*/ 32 h 36"/>
                    <a:gd name="T52" fmla="*/ 13 w 53"/>
                    <a:gd name="T53" fmla="*/ 32 h 36"/>
                    <a:gd name="T54" fmla="*/ 14 w 53"/>
                    <a:gd name="T55" fmla="*/ 33 h 36"/>
                    <a:gd name="T56" fmla="*/ 15 w 53"/>
                    <a:gd name="T57" fmla="*/ 33 h 36"/>
                    <a:gd name="T58" fmla="*/ 17 w 53"/>
                    <a:gd name="T59" fmla="*/ 33 h 36"/>
                    <a:gd name="T60" fmla="*/ 17 w 53"/>
                    <a:gd name="T61" fmla="*/ 34 h 36"/>
                    <a:gd name="T62" fmla="*/ 17 w 53"/>
                    <a:gd name="T63" fmla="*/ 34 h 36"/>
                    <a:gd name="T64" fmla="*/ 17 w 53"/>
                    <a:gd name="T65" fmla="*/ 34 h 36"/>
                    <a:gd name="T66" fmla="*/ 17 w 53"/>
                    <a:gd name="T67" fmla="*/ 34 h 36"/>
                    <a:gd name="T68" fmla="*/ 17 w 53"/>
                    <a:gd name="T69" fmla="*/ 34 h 36"/>
                    <a:gd name="T70" fmla="*/ 19 w 53"/>
                    <a:gd name="T71" fmla="*/ 31 h 36"/>
                    <a:gd name="T72" fmla="*/ 50 w 53"/>
                    <a:gd name="T73" fmla="*/ 35 h 36"/>
                    <a:gd name="T74" fmla="*/ 50 w 53"/>
                    <a:gd name="T75" fmla="*/ 35 h 36"/>
                    <a:gd name="T76" fmla="*/ 51 w 53"/>
                    <a:gd name="T77" fmla="*/ 29 h 36"/>
                    <a:gd name="T78" fmla="*/ 51 w 53"/>
                    <a:gd name="T79" fmla="*/ 29 h 36"/>
                    <a:gd name="T80" fmla="*/ 51 w 53"/>
                    <a:gd name="T81" fmla="*/ 29 h 36"/>
                    <a:gd name="T82" fmla="*/ 4 w 53"/>
                    <a:gd name="T83" fmla="*/ 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3" h="36">
                      <a:moveTo>
                        <a:pt x="4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8"/>
                        <a:pt x="3" y="8"/>
                        <a:pt x="3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5" y="11"/>
                        <a:pt x="5" y="11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6" y="12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7"/>
                        <a:pt x="6" y="17"/>
                      </a:cubicBezTo>
                      <a:cubicBezTo>
                        <a:pt x="7" y="18"/>
                        <a:pt x="7" y="18"/>
                        <a:pt x="7" y="19"/>
                      </a:cubicBezTo>
                      <a:cubicBezTo>
                        <a:pt x="7" y="19"/>
                        <a:pt x="7" y="19"/>
                        <a:pt x="6" y="20"/>
                      </a:cubicBezTo>
                      <a:cubicBezTo>
                        <a:pt x="6" y="20"/>
                        <a:pt x="6" y="20"/>
                        <a:pt x="5" y="21"/>
                      </a:cubicBezTo>
                      <a:cubicBezTo>
                        <a:pt x="5" y="21"/>
                        <a:pt x="5" y="22"/>
                        <a:pt x="5" y="22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5" y="22"/>
                        <a:pt x="5" y="22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24"/>
                        <a:pt x="6" y="24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7"/>
                        <a:pt x="7" y="28"/>
                      </a:cubicBezTo>
                      <a:cubicBezTo>
                        <a:pt x="7" y="28"/>
                        <a:pt x="7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9" y="29"/>
                        <a:pt x="9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9" y="31"/>
                        <a:pt x="9" y="32"/>
                        <a:pt x="10" y="32"/>
                      </a:cubicBezTo>
                      <a:cubicBezTo>
                        <a:pt x="10" y="32"/>
                        <a:pt x="11" y="33"/>
                        <a:pt x="12" y="33"/>
                      </a:cubicBezTo>
                      <a:cubicBezTo>
                        <a:pt x="13" y="33"/>
                        <a:pt x="13" y="32"/>
                        <a:pt x="13" y="32"/>
                      </a:cubicBezTo>
                      <a:cubicBezTo>
                        <a:pt x="13" y="32"/>
                        <a:pt x="14" y="32"/>
                        <a:pt x="14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5" y="33"/>
                        <a:pt x="16" y="33"/>
                        <a:pt x="16" y="33"/>
                      </a:cubicBezTo>
                      <a:cubicBezTo>
                        <a:pt x="16" y="33"/>
                        <a:pt x="17" y="33"/>
                        <a:pt x="17" y="33"/>
                      </a:cubicBezTo>
                      <a:cubicBezTo>
                        <a:pt x="17" y="33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5"/>
                        <a:pt x="50" y="36"/>
                        <a:pt x="50" y="35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5"/>
                        <a:pt x="50" y="32"/>
                        <a:pt x="51" y="29"/>
                      </a:cubicBezTo>
                      <a:cubicBezTo>
                        <a:pt x="51" y="29"/>
                        <a:pt x="51" y="29"/>
                        <a:pt x="51" y="29"/>
                      </a:cubicBezTo>
                      <a:cubicBezTo>
                        <a:pt x="51" y="29"/>
                        <a:pt x="51" y="29"/>
                        <a:pt x="51" y="29"/>
                      </a:cubicBezTo>
                      <a:cubicBezTo>
                        <a:pt x="52" y="22"/>
                        <a:pt x="53" y="10"/>
                        <a:pt x="53" y="10"/>
                      </a:cubicBezTo>
                      <a:cubicBezTo>
                        <a:pt x="53" y="10"/>
                        <a:pt x="52" y="22"/>
                        <a:pt x="51" y="29"/>
                      </a:cubicBez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3" y="10"/>
                        <a:pt x="20" y="6"/>
                        <a:pt x="4" y="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451">
                  <a:extLst>
                    <a:ext uri="{FF2B5EF4-FFF2-40B4-BE49-F238E27FC236}">
                      <a16:creationId xmlns:a16="http://schemas.microsoft.com/office/drawing/2014/main" id="{C9C8990B-F91D-4D56-B13B-CB460078C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814" y="698501"/>
                  <a:ext cx="120650" cy="76200"/>
                </a:xfrm>
                <a:custGeom>
                  <a:avLst/>
                  <a:gdLst>
                    <a:gd name="T0" fmla="*/ 33 w 33"/>
                    <a:gd name="T1" fmla="*/ 17 h 21"/>
                    <a:gd name="T2" fmla="*/ 33 w 33"/>
                    <a:gd name="T3" fmla="*/ 16 h 21"/>
                    <a:gd name="T4" fmla="*/ 33 w 33"/>
                    <a:gd name="T5" fmla="*/ 15 h 21"/>
                    <a:gd name="T6" fmla="*/ 33 w 33"/>
                    <a:gd name="T7" fmla="*/ 15 h 21"/>
                    <a:gd name="T8" fmla="*/ 32 w 33"/>
                    <a:gd name="T9" fmla="*/ 10 h 21"/>
                    <a:gd name="T10" fmla="*/ 32 w 33"/>
                    <a:gd name="T11" fmla="*/ 9 h 21"/>
                    <a:gd name="T12" fmla="*/ 32 w 33"/>
                    <a:gd name="T13" fmla="*/ 9 h 21"/>
                    <a:gd name="T14" fmla="*/ 32 w 33"/>
                    <a:gd name="T15" fmla="*/ 8 h 21"/>
                    <a:gd name="T16" fmla="*/ 32 w 33"/>
                    <a:gd name="T17" fmla="*/ 8 h 21"/>
                    <a:gd name="T18" fmla="*/ 31 w 33"/>
                    <a:gd name="T19" fmla="*/ 8 h 21"/>
                    <a:gd name="T20" fmla="*/ 31 w 33"/>
                    <a:gd name="T21" fmla="*/ 8 h 21"/>
                    <a:gd name="T22" fmla="*/ 31 w 33"/>
                    <a:gd name="T23" fmla="*/ 7 h 21"/>
                    <a:gd name="T24" fmla="*/ 31 w 33"/>
                    <a:gd name="T25" fmla="*/ 7 h 21"/>
                    <a:gd name="T26" fmla="*/ 31 w 33"/>
                    <a:gd name="T27" fmla="*/ 7 h 21"/>
                    <a:gd name="T28" fmla="*/ 31 w 33"/>
                    <a:gd name="T29" fmla="*/ 7 h 21"/>
                    <a:gd name="T30" fmla="*/ 31 w 33"/>
                    <a:gd name="T31" fmla="*/ 7 h 21"/>
                    <a:gd name="T32" fmla="*/ 31 w 33"/>
                    <a:gd name="T33" fmla="*/ 6 h 21"/>
                    <a:gd name="T34" fmla="*/ 31 w 33"/>
                    <a:gd name="T35" fmla="*/ 5 h 21"/>
                    <a:gd name="T36" fmla="*/ 31 w 33"/>
                    <a:gd name="T37" fmla="*/ 5 h 21"/>
                    <a:gd name="T38" fmla="*/ 31 w 33"/>
                    <a:gd name="T39" fmla="*/ 5 h 21"/>
                    <a:gd name="T40" fmla="*/ 31 w 33"/>
                    <a:gd name="T41" fmla="*/ 5 h 21"/>
                    <a:gd name="T42" fmla="*/ 31 w 33"/>
                    <a:gd name="T43" fmla="*/ 5 h 21"/>
                    <a:gd name="T44" fmla="*/ 31 w 33"/>
                    <a:gd name="T45" fmla="*/ 5 h 21"/>
                    <a:gd name="T46" fmla="*/ 31 w 33"/>
                    <a:gd name="T47" fmla="*/ 4 h 21"/>
                    <a:gd name="T48" fmla="*/ 31 w 33"/>
                    <a:gd name="T49" fmla="*/ 4 h 21"/>
                    <a:gd name="T50" fmla="*/ 31 w 33"/>
                    <a:gd name="T51" fmla="*/ 4 h 21"/>
                    <a:gd name="T52" fmla="*/ 30 w 33"/>
                    <a:gd name="T53" fmla="*/ 4 h 21"/>
                    <a:gd name="T54" fmla="*/ 31 w 33"/>
                    <a:gd name="T55" fmla="*/ 3 h 21"/>
                    <a:gd name="T56" fmla="*/ 31 w 33"/>
                    <a:gd name="T57" fmla="*/ 3 h 21"/>
                    <a:gd name="T58" fmla="*/ 31 w 33"/>
                    <a:gd name="T59" fmla="*/ 2 h 21"/>
                    <a:gd name="T60" fmla="*/ 21 w 33"/>
                    <a:gd name="T61" fmla="*/ 2 h 21"/>
                    <a:gd name="T62" fmla="*/ 2 w 33"/>
                    <a:gd name="T63" fmla="*/ 0 h 21"/>
                    <a:gd name="T64" fmla="*/ 0 w 33"/>
                    <a:gd name="T65" fmla="*/ 19 h 21"/>
                    <a:gd name="T66" fmla="*/ 9 w 33"/>
                    <a:gd name="T67" fmla="*/ 20 h 21"/>
                    <a:gd name="T68" fmla="*/ 33 w 33"/>
                    <a:gd name="T69" fmla="*/ 21 h 21"/>
                    <a:gd name="T70" fmla="*/ 33 w 33"/>
                    <a:gd name="T71" fmla="*/ 20 h 21"/>
                    <a:gd name="T72" fmla="*/ 33 w 33"/>
                    <a:gd name="T73" fmla="*/ 1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3" h="21">
                      <a:moveTo>
                        <a:pt x="33" y="17"/>
                      </a:moveTo>
                      <a:cubicBezTo>
                        <a:pt x="33" y="17"/>
                        <a:pt x="33" y="16"/>
                        <a:pt x="33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2" y="13"/>
                        <a:pt x="32" y="11"/>
                        <a:pt x="32" y="10"/>
                      </a:cubicBezTo>
                      <a:cubicBezTo>
                        <a:pt x="32" y="10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8"/>
                        <a:pt x="32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6"/>
                      </a:cubicBezTo>
                      <a:cubicBezTo>
                        <a:pt x="31" y="6"/>
                        <a:pt x="31" y="6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2"/>
                        <a:pt x="31" y="2"/>
                      </a:cubicBezTo>
                      <a:cubicBezTo>
                        <a:pt x="30" y="2"/>
                        <a:pt x="26" y="2"/>
                        <a:pt x="21" y="2"/>
                      </a:cubicBezTo>
                      <a:cubicBezTo>
                        <a:pt x="15" y="1"/>
                        <a:pt x="7" y="1"/>
                        <a:pt x="2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2" y="20"/>
                        <a:pt x="6" y="20"/>
                        <a:pt x="9" y="20"/>
                      </a:cubicBezTo>
                      <a:cubicBezTo>
                        <a:pt x="20" y="21"/>
                        <a:pt x="33" y="21"/>
                        <a:pt x="33" y="21"/>
                      </a:cubicBezTo>
                      <a:cubicBezTo>
                        <a:pt x="33" y="21"/>
                        <a:pt x="33" y="20"/>
                        <a:pt x="33" y="20"/>
                      </a:cubicBezTo>
                      <a:cubicBezTo>
                        <a:pt x="33" y="19"/>
                        <a:pt x="33" y="18"/>
                        <a:pt x="33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452">
                  <a:extLst>
                    <a:ext uri="{FF2B5EF4-FFF2-40B4-BE49-F238E27FC236}">
                      <a16:creationId xmlns:a16="http://schemas.microsoft.com/office/drawing/2014/main" id="{F2B7FA26-0BFC-4072-8700-3758ECF95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814" y="698501"/>
                  <a:ext cx="120650" cy="76200"/>
                </a:xfrm>
                <a:custGeom>
                  <a:avLst/>
                  <a:gdLst>
                    <a:gd name="T0" fmla="*/ 33 w 33"/>
                    <a:gd name="T1" fmla="*/ 17 h 21"/>
                    <a:gd name="T2" fmla="*/ 33 w 33"/>
                    <a:gd name="T3" fmla="*/ 16 h 21"/>
                    <a:gd name="T4" fmla="*/ 33 w 33"/>
                    <a:gd name="T5" fmla="*/ 15 h 21"/>
                    <a:gd name="T6" fmla="*/ 33 w 33"/>
                    <a:gd name="T7" fmla="*/ 15 h 21"/>
                    <a:gd name="T8" fmla="*/ 32 w 33"/>
                    <a:gd name="T9" fmla="*/ 10 h 21"/>
                    <a:gd name="T10" fmla="*/ 32 w 33"/>
                    <a:gd name="T11" fmla="*/ 9 h 21"/>
                    <a:gd name="T12" fmla="*/ 32 w 33"/>
                    <a:gd name="T13" fmla="*/ 9 h 21"/>
                    <a:gd name="T14" fmla="*/ 32 w 33"/>
                    <a:gd name="T15" fmla="*/ 8 h 21"/>
                    <a:gd name="T16" fmla="*/ 32 w 33"/>
                    <a:gd name="T17" fmla="*/ 8 h 21"/>
                    <a:gd name="T18" fmla="*/ 31 w 33"/>
                    <a:gd name="T19" fmla="*/ 8 h 21"/>
                    <a:gd name="T20" fmla="*/ 31 w 33"/>
                    <a:gd name="T21" fmla="*/ 8 h 21"/>
                    <a:gd name="T22" fmla="*/ 31 w 33"/>
                    <a:gd name="T23" fmla="*/ 7 h 21"/>
                    <a:gd name="T24" fmla="*/ 31 w 33"/>
                    <a:gd name="T25" fmla="*/ 7 h 21"/>
                    <a:gd name="T26" fmla="*/ 31 w 33"/>
                    <a:gd name="T27" fmla="*/ 7 h 21"/>
                    <a:gd name="T28" fmla="*/ 31 w 33"/>
                    <a:gd name="T29" fmla="*/ 7 h 21"/>
                    <a:gd name="T30" fmla="*/ 31 w 33"/>
                    <a:gd name="T31" fmla="*/ 7 h 21"/>
                    <a:gd name="T32" fmla="*/ 31 w 33"/>
                    <a:gd name="T33" fmla="*/ 6 h 21"/>
                    <a:gd name="T34" fmla="*/ 31 w 33"/>
                    <a:gd name="T35" fmla="*/ 5 h 21"/>
                    <a:gd name="T36" fmla="*/ 31 w 33"/>
                    <a:gd name="T37" fmla="*/ 5 h 21"/>
                    <a:gd name="T38" fmla="*/ 31 w 33"/>
                    <a:gd name="T39" fmla="*/ 5 h 21"/>
                    <a:gd name="T40" fmla="*/ 31 w 33"/>
                    <a:gd name="T41" fmla="*/ 5 h 21"/>
                    <a:gd name="T42" fmla="*/ 31 w 33"/>
                    <a:gd name="T43" fmla="*/ 5 h 21"/>
                    <a:gd name="T44" fmla="*/ 31 w 33"/>
                    <a:gd name="T45" fmla="*/ 5 h 21"/>
                    <a:gd name="T46" fmla="*/ 31 w 33"/>
                    <a:gd name="T47" fmla="*/ 4 h 21"/>
                    <a:gd name="T48" fmla="*/ 31 w 33"/>
                    <a:gd name="T49" fmla="*/ 4 h 21"/>
                    <a:gd name="T50" fmla="*/ 31 w 33"/>
                    <a:gd name="T51" fmla="*/ 4 h 21"/>
                    <a:gd name="T52" fmla="*/ 30 w 33"/>
                    <a:gd name="T53" fmla="*/ 4 h 21"/>
                    <a:gd name="T54" fmla="*/ 31 w 33"/>
                    <a:gd name="T55" fmla="*/ 3 h 21"/>
                    <a:gd name="T56" fmla="*/ 31 w 33"/>
                    <a:gd name="T57" fmla="*/ 3 h 21"/>
                    <a:gd name="T58" fmla="*/ 31 w 33"/>
                    <a:gd name="T59" fmla="*/ 2 h 21"/>
                    <a:gd name="T60" fmla="*/ 21 w 33"/>
                    <a:gd name="T61" fmla="*/ 2 h 21"/>
                    <a:gd name="T62" fmla="*/ 2 w 33"/>
                    <a:gd name="T63" fmla="*/ 0 h 21"/>
                    <a:gd name="T64" fmla="*/ 0 w 33"/>
                    <a:gd name="T65" fmla="*/ 19 h 21"/>
                    <a:gd name="T66" fmla="*/ 9 w 33"/>
                    <a:gd name="T67" fmla="*/ 20 h 21"/>
                    <a:gd name="T68" fmla="*/ 33 w 33"/>
                    <a:gd name="T69" fmla="*/ 21 h 21"/>
                    <a:gd name="T70" fmla="*/ 33 w 33"/>
                    <a:gd name="T71" fmla="*/ 20 h 21"/>
                    <a:gd name="T72" fmla="*/ 33 w 33"/>
                    <a:gd name="T73" fmla="*/ 1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3" h="21">
                      <a:moveTo>
                        <a:pt x="33" y="17"/>
                      </a:moveTo>
                      <a:cubicBezTo>
                        <a:pt x="33" y="17"/>
                        <a:pt x="33" y="16"/>
                        <a:pt x="33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2" y="13"/>
                        <a:pt x="32" y="11"/>
                        <a:pt x="32" y="10"/>
                      </a:cubicBezTo>
                      <a:cubicBezTo>
                        <a:pt x="32" y="10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8"/>
                        <a:pt x="32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6"/>
                      </a:cubicBezTo>
                      <a:cubicBezTo>
                        <a:pt x="31" y="6"/>
                        <a:pt x="31" y="6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2"/>
                        <a:pt x="31" y="2"/>
                      </a:cubicBezTo>
                      <a:cubicBezTo>
                        <a:pt x="30" y="2"/>
                        <a:pt x="26" y="2"/>
                        <a:pt x="21" y="2"/>
                      </a:cubicBezTo>
                      <a:cubicBezTo>
                        <a:pt x="15" y="1"/>
                        <a:pt x="7" y="1"/>
                        <a:pt x="2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2" y="20"/>
                        <a:pt x="6" y="20"/>
                        <a:pt x="9" y="20"/>
                      </a:cubicBezTo>
                      <a:cubicBezTo>
                        <a:pt x="20" y="21"/>
                        <a:pt x="33" y="21"/>
                        <a:pt x="33" y="21"/>
                      </a:cubicBezTo>
                      <a:cubicBezTo>
                        <a:pt x="33" y="21"/>
                        <a:pt x="33" y="20"/>
                        <a:pt x="33" y="20"/>
                      </a:cubicBezTo>
                      <a:cubicBezTo>
                        <a:pt x="33" y="19"/>
                        <a:pt x="33" y="18"/>
                        <a:pt x="33" y="17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453">
                  <a:extLst>
                    <a:ext uri="{FF2B5EF4-FFF2-40B4-BE49-F238E27FC236}">
                      <a16:creationId xmlns:a16="http://schemas.microsoft.com/office/drawing/2014/main" id="{CADEFEB6-9F74-404E-AA20-5028C6BA63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7414" y="661988"/>
                  <a:ext cx="112713" cy="177800"/>
                </a:xfrm>
                <a:custGeom>
                  <a:avLst/>
                  <a:gdLst>
                    <a:gd name="T0" fmla="*/ 29 w 31"/>
                    <a:gd name="T1" fmla="*/ 34 h 49"/>
                    <a:gd name="T2" fmla="*/ 29 w 31"/>
                    <a:gd name="T3" fmla="*/ 34 h 49"/>
                    <a:gd name="T4" fmla="*/ 29 w 31"/>
                    <a:gd name="T5" fmla="*/ 34 h 49"/>
                    <a:gd name="T6" fmla="*/ 29 w 31"/>
                    <a:gd name="T7" fmla="*/ 34 h 49"/>
                    <a:gd name="T8" fmla="*/ 28 w 31"/>
                    <a:gd name="T9" fmla="*/ 33 h 49"/>
                    <a:gd name="T10" fmla="*/ 27 w 31"/>
                    <a:gd name="T11" fmla="*/ 33 h 49"/>
                    <a:gd name="T12" fmla="*/ 26 w 31"/>
                    <a:gd name="T13" fmla="*/ 32 h 49"/>
                    <a:gd name="T14" fmla="*/ 25 w 31"/>
                    <a:gd name="T15" fmla="*/ 32 h 49"/>
                    <a:gd name="T16" fmla="*/ 24 w 31"/>
                    <a:gd name="T17" fmla="*/ 33 h 49"/>
                    <a:gd name="T18" fmla="*/ 22 w 31"/>
                    <a:gd name="T19" fmla="*/ 32 h 49"/>
                    <a:gd name="T20" fmla="*/ 21 w 31"/>
                    <a:gd name="T21" fmla="*/ 31 h 49"/>
                    <a:gd name="T22" fmla="*/ 21 w 31"/>
                    <a:gd name="T23" fmla="*/ 30 h 49"/>
                    <a:gd name="T24" fmla="*/ 21 w 31"/>
                    <a:gd name="T25" fmla="*/ 30 h 49"/>
                    <a:gd name="T26" fmla="*/ 20 w 31"/>
                    <a:gd name="T27" fmla="*/ 29 h 49"/>
                    <a:gd name="T28" fmla="*/ 20 w 31"/>
                    <a:gd name="T29" fmla="*/ 28 h 49"/>
                    <a:gd name="T30" fmla="*/ 19 w 31"/>
                    <a:gd name="T31" fmla="*/ 25 h 49"/>
                    <a:gd name="T32" fmla="*/ 19 w 31"/>
                    <a:gd name="T33" fmla="*/ 23 h 49"/>
                    <a:gd name="T34" fmla="*/ 18 w 31"/>
                    <a:gd name="T35" fmla="*/ 23 h 49"/>
                    <a:gd name="T36" fmla="*/ 17 w 31"/>
                    <a:gd name="T37" fmla="*/ 24 h 49"/>
                    <a:gd name="T38" fmla="*/ 17 w 31"/>
                    <a:gd name="T39" fmla="*/ 22 h 49"/>
                    <a:gd name="T40" fmla="*/ 19 w 31"/>
                    <a:gd name="T41" fmla="*/ 19 h 49"/>
                    <a:gd name="T42" fmla="*/ 18 w 31"/>
                    <a:gd name="T43" fmla="*/ 17 h 49"/>
                    <a:gd name="T44" fmla="*/ 18 w 31"/>
                    <a:gd name="T45" fmla="*/ 16 h 49"/>
                    <a:gd name="T46" fmla="*/ 18 w 31"/>
                    <a:gd name="T47" fmla="*/ 14 h 49"/>
                    <a:gd name="T48" fmla="*/ 17 w 31"/>
                    <a:gd name="T49" fmla="*/ 12 h 49"/>
                    <a:gd name="T50" fmla="*/ 17 w 31"/>
                    <a:gd name="T51" fmla="*/ 12 h 49"/>
                    <a:gd name="T52" fmla="*/ 16 w 31"/>
                    <a:gd name="T53" fmla="*/ 10 h 49"/>
                    <a:gd name="T54" fmla="*/ 16 w 31"/>
                    <a:gd name="T55" fmla="*/ 9 h 49"/>
                    <a:gd name="T56" fmla="*/ 14 w 31"/>
                    <a:gd name="T57" fmla="*/ 7 h 49"/>
                    <a:gd name="T58" fmla="*/ 14 w 31"/>
                    <a:gd name="T59" fmla="*/ 6 h 49"/>
                    <a:gd name="T60" fmla="*/ 14 w 31"/>
                    <a:gd name="T61" fmla="*/ 6 h 49"/>
                    <a:gd name="T62" fmla="*/ 15 w 31"/>
                    <a:gd name="T63" fmla="*/ 5 h 49"/>
                    <a:gd name="T64" fmla="*/ 15 w 31"/>
                    <a:gd name="T65" fmla="*/ 4 h 49"/>
                    <a:gd name="T66" fmla="*/ 13 w 31"/>
                    <a:gd name="T67" fmla="*/ 1 h 49"/>
                    <a:gd name="T68" fmla="*/ 6 w 31"/>
                    <a:gd name="T69" fmla="*/ 19 h 49"/>
                    <a:gd name="T70" fmla="*/ 6 w 31"/>
                    <a:gd name="T71" fmla="*/ 20 h 49"/>
                    <a:gd name="T72" fmla="*/ 7 w 31"/>
                    <a:gd name="T73" fmla="*/ 21 h 49"/>
                    <a:gd name="T74" fmla="*/ 8 w 31"/>
                    <a:gd name="T75" fmla="*/ 23 h 49"/>
                    <a:gd name="T76" fmla="*/ 7 w 31"/>
                    <a:gd name="T77" fmla="*/ 23 h 49"/>
                    <a:gd name="T78" fmla="*/ 7 w 31"/>
                    <a:gd name="T79" fmla="*/ 24 h 49"/>
                    <a:gd name="T80" fmla="*/ 6 w 31"/>
                    <a:gd name="T81" fmla="*/ 24 h 49"/>
                    <a:gd name="T82" fmla="*/ 5 w 31"/>
                    <a:gd name="T83" fmla="*/ 25 h 49"/>
                    <a:gd name="T84" fmla="*/ 5 w 31"/>
                    <a:gd name="T85" fmla="*/ 27 h 49"/>
                    <a:gd name="T86" fmla="*/ 4 w 31"/>
                    <a:gd name="T87" fmla="*/ 29 h 49"/>
                    <a:gd name="T88" fmla="*/ 3 w 31"/>
                    <a:gd name="T89" fmla="*/ 30 h 49"/>
                    <a:gd name="T90" fmla="*/ 3 w 31"/>
                    <a:gd name="T91" fmla="*/ 32 h 49"/>
                    <a:gd name="T92" fmla="*/ 13 w 31"/>
                    <a:gd name="T93" fmla="*/ 47 h 49"/>
                    <a:gd name="T94" fmla="*/ 31 w 31"/>
                    <a:gd name="T95" fmla="*/ 34 h 49"/>
                    <a:gd name="T96" fmla="*/ 31 w 31"/>
                    <a:gd name="T97" fmla="*/ 34 h 49"/>
                    <a:gd name="T98" fmla="*/ 29 w 31"/>
                    <a:gd name="T99" fmla="*/ 3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1" h="49">
                      <a:moveTo>
                        <a:pt x="29" y="34"/>
                      </a:move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33"/>
                        <a:pt x="29" y="33"/>
                        <a:pt x="28" y="33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8" y="33"/>
                        <a:pt x="27" y="33"/>
                        <a:pt x="27" y="33"/>
                      </a:cubicBezTo>
                      <a:cubicBezTo>
                        <a:pt x="27" y="33"/>
                        <a:pt x="27" y="33"/>
                        <a:pt x="27" y="33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6" y="33"/>
                        <a:pt x="26" y="32"/>
                        <a:pt x="26" y="32"/>
                      </a:cubicBez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5" y="32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3" y="33"/>
                        <a:pt x="23" y="33"/>
                        <a:pt x="23" y="32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30"/>
                        <a:pt x="20" y="29"/>
                        <a:pt x="20" y="29"/>
                      </a:cubicBezTo>
                      <a:cubicBezTo>
                        <a:pt x="20" y="29"/>
                        <a:pt x="20" y="29"/>
                        <a:pt x="20" y="28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19" y="28"/>
                        <a:pt x="19" y="28"/>
                        <a:pt x="19" y="27"/>
                      </a:cubicBezTo>
                      <a:cubicBezTo>
                        <a:pt x="19" y="27"/>
                        <a:pt x="19" y="26"/>
                        <a:pt x="19" y="25"/>
                      </a:cubicBezTo>
                      <a:cubicBezTo>
                        <a:pt x="19" y="25"/>
                        <a:pt x="19" y="25"/>
                        <a:pt x="19" y="24"/>
                      </a:cubicBezTo>
                      <a:cubicBezTo>
                        <a:pt x="19" y="24"/>
                        <a:pt x="19" y="24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8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24"/>
                        <a:pt x="17" y="24"/>
                        <a:pt x="17" y="24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7" y="22"/>
                        <a:pt x="17" y="21"/>
                        <a:pt x="18" y="20"/>
                      </a:cubicBezTo>
                      <a:cubicBezTo>
                        <a:pt x="18" y="20"/>
                        <a:pt x="18" y="20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8"/>
                        <a:pt x="19" y="18"/>
                        <a:pt x="18" y="17"/>
                      </a:cubicBezTo>
                      <a:cubicBezTo>
                        <a:pt x="18" y="17"/>
                        <a:pt x="18" y="16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15"/>
                        <a:pt x="18" y="15"/>
                        <a:pt x="18" y="14"/>
                      </a:cubicBezTo>
                      <a:cubicBezTo>
                        <a:pt x="18" y="14"/>
                        <a:pt x="17" y="14"/>
                        <a:pt x="17" y="14"/>
                      </a:cubicBezTo>
                      <a:cubicBezTo>
                        <a:pt x="17" y="13"/>
                        <a:pt x="18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6" y="11"/>
                      </a:cubicBezTo>
                      <a:cubicBezTo>
                        <a:pt x="16" y="11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9"/>
                        <a:pt x="15" y="9"/>
                        <a:pt x="15" y="9"/>
                      </a:cubicBezTo>
                      <a:cubicBezTo>
                        <a:pt x="15" y="8"/>
                        <a:pt x="15" y="8"/>
                        <a:pt x="14" y="7"/>
                      </a:cubicBezTo>
                      <a:cubicBezTo>
                        <a:pt x="14" y="7"/>
                        <a:pt x="14" y="7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3"/>
                        <a:pt x="16" y="1"/>
                        <a:pt x="16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20"/>
                      </a:cubicBezTo>
                      <a:cubicBezTo>
                        <a:pt x="7" y="20"/>
                        <a:pt x="7" y="20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8" y="22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4"/>
                        <a:pt x="7" y="24"/>
                      </a:cubicBezTo>
                      <a:cubicBezTo>
                        <a:pt x="7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6"/>
                        <a:pt x="5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28"/>
                        <a:pt x="4" y="29"/>
                        <a:pt x="4" y="29"/>
                      </a:cubicBezTo>
                      <a:cubicBezTo>
                        <a:pt x="4" y="29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1"/>
                      </a:cubicBezTo>
                      <a:cubicBezTo>
                        <a:pt x="3" y="31"/>
                        <a:pt x="3" y="32"/>
                        <a:pt x="3" y="32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27" y="49"/>
                        <a:pt x="27" y="49"/>
                        <a:pt x="27" y="49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0" y="34"/>
                        <a:pt x="30" y="34"/>
                        <a:pt x="29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454">
                  <a:extLst>
                    <a:ext uri="{FF2B5EF4-FFF2-40B4-BE49-F238E27FC236}">
                      <a16:creationId xmlns:a16="http://schemas.microsoft.com/office/drawing/2014/main" id="{8323F782-AF7F-47C7-AD42-8C39D70D8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9177" y="690563"/>
                  <a:ext cx="160338" cy="127000"/>
                </a:xfrm>
                <a:custGeom>
                  <a:avLst/>
                  <a:gdLst>
                    <a:gd name="T0" fmla="*/ 43 w 44"/>
                    <a:gd name="T1" fmla="*/ 12 h 35"/>
                    <a:gd name="T2" fmla="*/ 34 w 44"/>
                    <a:gd name="T3" fmla="*/ 8 h 35"/>
                    <a:gd name="T4" fmla="*/ 33 w 44"/>
                    <a:gd name="T5" fmla="*/ 8 h 35"/>
                    <a:gd name="T6" fmla="*/ 31 w 44"/>
                    <a:gd name="T7" fmla="*/ 9 h 35"/>
                    <a:gd name="T8" fmla="*/ 31 w 44"/>
                    <a:gd name="T9" fmla="*/ 8 h 35"/>
                    <a:gd name="T10" fmla="*/ 30 w 44"/>
                    <a:gd name="T11" fmla="*/ 8 h 35"/>
                    <a:gd name="T12" fmla="*/ 25 w 44"/>
                    <a:gd name="T13" fmla="*/ 8 h 35"/>
                    <a:gd name="T14" fmla="*/ 23 w 44"/>
                    <a:gd name="T15" fmla="*/ 8 h 35"/>
                    <a:gd name="T16" fmla="*/ 21 w 44"/>
                    <a:gd name="T17" fmla="*/ 7 h 35"/>
                    <a:gd name="T18" fmla="*/ 19 w 44"/>
                    <a:gd name="T19" fmla="*/ 7 h 35"/>
                    <a:gd name="T20" fmla="*/ 17 w 44"/>
                    <a:gd name="T21" fmla="*/ 6 h 35"/>
                    <a:gd name="T22" fmla="*/ 17 w 44"/>
                    <a:gd name="T23" fmla="*/ 5 h 35"/>
                    <a:gd name="T24" fmla="*/ 17 w 44"/>
                    <a:gd name="T25" fmla="*/ 3 h 35"/>
                    <a:gd name="T26" fmla="*/ 15 w 44"/>
                    <a:gd name="T27" fmla="*/ 2 h 35"/>
                    <a:gd name="T28" fmla="*/ 12 w 44"/>
                    <a:gd name="T29" fmla="*/ 1 h 35"/>
                    <a:gd name="T30" fmla="*/ 12 w 44"/>
                    <a:gd name="T31" fmla="*/ 2 h 35"/>
                    <a:gd name="T32" fmla="*/ 10 w 44"/>
                    <a:gd name="T33" fmla="*/ 5 h 35"/>
                    <a:gd name="T34" fmla="*/ 10 w 44"/>
                    <a:gd name="T35" fmla="*/ 6 h 35"/>
                    <a:gd name="T36" fmla="*/ 8 w 44"/>
                    <a:gd name="T37" fmla="*/ 9 h 35"/>
                    <a:gd name="T38" fmla="*/ 7 w 44"/>
                    <a:gd name="T39" fmla="*/ 11 h 35"/>
                    <a:gd name="T40" fmla="*/ 7 w 44"/>
                    <a:gd name="T41" fmla="*/ 12 h 35"/>
                    <a:gd name="T42" fmla="*/ 6 w 44"/>
                    <a:gd name="T43" fmla="*/ 14 h 35"/>
                    <a:gd name="T44" fmla="*/ 5 w 44"/>
                    <a:gd name="T45" fmla="*/ 15 h 35"/>
                    <a:gd name="T46" fmla="*/ 4 w 44"/>
                    <a:gd name="T47" fmla="*/ 17 h 35"/>
                    <a:gd name="T48" fmla="*/ 3 w 44"/>
                    <a:gd name="T49" fmla="*/ 18 h 35"/>
                    <a:gd name="T50" fmla="*/ 3 w 44"/>
                    <a:gd name="T51" fmla="*/ 19 h 35"/>
                    <a:gd name="T52" fmla="*/ 1 w 44"/>
                    <a:gd name="T53" fmla="*/ 19 h 35"/>
                    <a:gd name="T54" fmla="*/ 2 w 44"/>
                    <a:gd name="T55" fmla="*/ 22 h 35"/>
                    <a:gd name="T56" fmla="*/ 1 w 44"/>
                    <a:gd name="T57" fmla="*/ 24 h 35"/>
                    <a:gd name="T58" fmla="*/ 1 w 44"/>
                    <a:gd name="T59" fmla="*/ 26 h 35"/>
                    <a:gd name="T60" fmla="*/ 36 w 44"/>
                    <a:gd name="T61" fmla="*/ 35 h 35"/>
                    <a:gd name="T62" fmla="*/ 39 w 44"/>
                    <a:gd name="T63" fmla="*/ 23 h 35"/>
                    <a:gd name="T64" fmla="*/ 40 w 44"/>
                    <a:gd name="T65" fmla="*/ 21 h 35"/>
                    <a:gd name="T66" fmla="*/ 41 w 44"/>
                    <a:gd name="T67" fmla="*/ 18 h 35"/>
                    <a:gd name="T68" fmla="*/ 42 w 44"/>
                    <a:gd name="T69" fmla="*/ 16 h 35"/>
                    <a:gd name="T70" fmla="*/ 43 w 44"/>
                    <a:gd name="T71" fmla="*/ 15 h 35"/>
                    <a:gd name="T72" fmla="*/ 43 w 44"/>
                    <a:gd name="T73" fmla="*/ 1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4" h="35">
                      <a:moveTo>
                        <a:pt x="43" y="13"/>
                      </a:moveTo>
                      <a:cubicBezTo>
                        <a:pt x="43" y="13"/>
                        <a:pt x="43" y="13"/>
                        <a:pt x="43" y="12"/>
                      </a:cubicBezTo>
                      <a:cubicBezTo>
                        <a:pt x="42" y="12"/>
                        <a:pt x="42" y="11"/>
                        <a:pt x="42" y="11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3" y="8"/>
                        <a:pt x="33" y="8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2" y="8"/>
                        <a:pt x="31" y="9"/>
                        <a:pt x="31" y="9"/>
                      </a:cubicBezTo>
                      <a:cubicBezTo>
                        <a:pt x="31" y="9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9"/>
                        <a:pt x="27" y="9"/>
                        <a:pt x="26" y="8"/>
                      </a:cubicBezTo>
                      <a:cubicBezTo>
                        <a:pt x="26" y="8"/>
                        <a:pt x="25" y="8"/>
                        <a:pt x="25" y="8"/>
                      </a:cubicBezTo>
                      <a:cubicBezTo>
                        <a:pt x="24" y="8"/>
                        <a:pt x="24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3" y="8"/>
                        <a:pt x="22" y="7"/>
                        <a:pt x="22" y="7"/>
                      </a:cubicBezTo>
                      <a:cubicBezTo>
                        <a:pt x="22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0" y="7"/>
                      </a:cubicBezTo>
                      <a:cubicBezTo>
                        <a:pt x="20" y="7"/>
                        <a:pt x="20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8" y="7"/>
                        <a:pt x="18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4"/>
                      </a:cubicBezTo>
                      <a:cubicBezTo>
                        <a:pt x="17" y="4"/>
                        <a:pt x="17" y="4"/>
                        <a:pt x="17" y="3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3"/>
                        <a:pt x="16" y="2"/>
                        <a:pt x="15" y="2"/>
                      </a:cubicBezTo>
                      <a:cubicBezTo>
                        <a:pt x="15" y="2"/>
                        <a:pt x="14" y="2"/>
                        <a:pt x="14" y="1"/>
                      </a:cubicBezTo>
                      <a:cubicBezTo>
                        <a:pt x="13" y="1"/>
                        <a:pt x="12" y="1"/>
                        <a:pt x="12" y="1"/>
                      </a:cubicBezTo>
                      <a:cubicBezTo>
                        <a:pt x="12" y="1"/>
                        <a:pt x="12" y="0"/>
                        <a:pt x="12" y="1"/>
                      </a:cubicBezTo>
                      <a:cubicBezTo>
                        <a:pt x="12" y="1"/>
                        <a:pt x="12" y="1"/>
                        <a:pt x="12" y="2"/>
                      </a:cubicBezTo>
                      <a:cubicBezTo>
                        <a:pt x="12" y="2"/>
                        <a:pt x="12" y="3"/>
                        <a:pt x="11" y="3"/>
                      </a:cubicBezTo>
                      <a:cubicBezTo>
                        <a:pt x="11" y="4"/>
                        <a:pt x="10" y="5"/>
                        <a:pt x="10" y="5"/>
                      </a:cubicBezTo>
                      <a:cubicBezTo>
                        <a:pt x="10" y="5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9" y="7"/>
                        <a:pt x="9" y="7"/>
                      </a:cubicBezTo>
                      <a:cubicBezTo>
                        <a:pt x="9" y="8"/>
                        <a:pt x="8" y="8"/>
                        <a:pt x="8" y="9"/>
                      </a:cubicBezTo>
                      <a:cubicBezTo>
                        <a:pt x="8" y="9"/>
                        <a:pt x="8" y="10"/>
                        <a:pt x="8" y="10"/>
                      </a:cubicBezTo>
                      <a:cubicBezTo>
                        <a:pt x="8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3"/>
                        <a:pt x="6" y="13"/>
                        <a:pt x="6" y="13"/>
                      </a:cubicBezTo>
                      <a:cubicBezTo>
                        <a:pt x="6" y="13"/>
                        <a:pt x="7" y="14"/>
                        <a:pt x="6" y="14"/>
                      </a:cubicBezTo>
                      <a:cubicBezTo>
                        <a:pt x="6" y="14"/>
                        <a:pt x="6" y="14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5"/>
                        <a:pt x="4" y="16"/>
                        <a:pt x="4" y="16"/>
                      </a:cubicBezTo>
                      <a:cubicBezTo>
                        <a:pt x="4" y="16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7"/>
                        <a:pt x="3" y="18"/>
                        <a:pt x="3" y="18"/>
                      </a:cubicBezTo>
                      <a:cubicBezTo>
                        <a:pt x="3" y="18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20"/>
                        <a:pt x="2" y="20"/>
                      </a:cubicBezTo>
                      <a:cubicBezTo>
                        <a:pt x="2" y="20"/>
                        <a:pt x="1" y="19"/>
                        <a:pt x="1" y="19"/>
                      </a:cubicBezTo>
                      <a:cubicBezTo>
                        <a:pt x="1" y="20"/>
                        <a:pt x="0" y="20"/>
                        <a:pt x="1" y="21"/>
                      </a:cubicBezTo>
                      <a:cubicBezTo>
                        <a:pt x="1" y="21"/>
                        <a:pt x="2" y="21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1" y="23"/>
                        <a:pt x="1" y="24"/>
                      </a:cubicBezTo>
                      <a:cubicBezTo>
                        <a:pt x="1" y="24"/>
                        <a:pt x="1" y="25"/>
                        <a:pt x="1" y="25"/>
                      </a:cubicBezTo>
                      <a:cubicBezTo>
                        <a:pt x="1" y="25"/>
                        <a:pt x="1" y="25"/>
                        <a:pt x="1" y="26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36" y="35"/>
                        <a:pt x="36" y="35"/>
                        <a:pt x="36" y="35"/>
                      </a:cubicBezTo>
                      <a:cubicBezTo>
                        <a:pt x="39" y="24"/>
                        <a:pt x="39" y="24"/>
                        <a:pt x="39" y="24"/>
                      </a:cubicBezTo>
                      <a:cubicBezTo>
                        <a:pt x="39" y="24"/>
                        <a:pt x="39" y="23"/>
                        <a:pt x="39" y="23"/>
                      </a:cubicBezTo>
                      <a:cubicBezTo>
                        <a:pt x="39" y="23"/>
                        <a:pt x="39" y="22"/>
                        <a:pt x="39" y="22"/>
                      </a:cubicBezTo>
                      <a:cubicBezTo>
                        <a:pt x="39" y="22"/>
                        <a:pt x="40" y="21"/>
                        <a:pt x="40" y="21"/>
                      </a:cubicBezTo>
                      <a:cubicBezTo>
                        <a:pt x="40" y="21"/>
                        <a:pt x="40" y="20"/>
                        <a:pt x="40" y="20"/>
                      </a:cubicBezTo>
                      <a:cubicBezTo>
                        <a:pt x="40" y="20"/>
                        <a:pt x="41" y="18"/>
                        <a:pt x="41" y="18"/>
                      </a:cubicBezTo>
                      <a:cubicBezTo>
                        <a:pt x="41" y="18"/>
                        <a:pt x="42" y="17"/>
                        <a:pt x="42" y="17"/>
                      </a:cubicBezTo>
                      <a:cubicBezTo>
                        <a:pt x="42" y="17"/>
                        <a:pt x="42" y="16"/>
                        <a:pt x="42" y="16"/>
                      </a:cubicBezTo>
                      <a:cubicBezTo>
                        <a:pt x="42" y="16"/>
                        <a:pt x="43" y="16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4" y="15"/>
                        <a:pt x="44" y="15"/>
                        <a:pt x="44" y="14"/>
                      </a:cubicBezTo>
                      <a:cubicBezTo>
                        <a:pt x="43" y="14"/>
                        <a:pt x="43" y="13"/>
                        <a:pt x="43" y="13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455">
                  <a:extLst>
                    <a:ext uri="{FF2B5EF4-FFF2-40B4-BE49-F238E27FC236}">
                      <a16:creationId xmlns:a16="http://schemas.microsoft.com/office/drawing/2014/main" id="{2C339035-96B0-4333-9FEA-257E8D0BD1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4727" y="639763"/>
                  <a:ext cx="130175" cy="90488"/>
                </a:xfrm>
                <a:custGeom>
                  <a:avLst/>
                  <a:gdLst>
                    <a:gd name="T0" fmla="*/ 5 w 36"/>
                    <a:gd name="T1" fmla="*/ 19 h 25"/>
                    <a:gd name="T2" fmla="*/ 6 w 36"/>
                    <a:gd name="T3" fmla="*/ 20 h 25"/>
                    <a:gd name="T4" fmla="*/ 8 w 36"/>
                    <a:gd name="T5" fmla="*/ 21 h 25"/>
                    <a:gd name="T6" fmla="*/ 10 w 36"/>
                    <a:gd name="T7" fmla="*/ 21 h 25"/>
                    <a:gd name="T8" fmla="*/ 11 w 36"/>
                    <a:gd name="T9" fmla="*/ 22 h 25"/>
                    <a:gd name="T10" fmla="*/ 13 w 36"/>
                    <a:gd name="T11" fmla="*/ 22 h 25"/>
                    <a:gd name="T12" fmla="*/ 15 w 36"/>
                    <a:gd name="T13" fmla="*/ 22 h 25"/>
                    <a:gd name="T14" fmla="*/ 18 w 36"/>
                    <a:gd name="T15" fmla="*/ 22 h 25"/>
                    <a:gd name="T16" fmla="*/ 19 w 36"/>
                    <a:gd name="T17" fmla="*/ 22 h 25"/>
                    <a:gd name="T18" fmla="*/ 20 w 36"/>
                    <a:gd name="T19" fmla="*/ 22 h 25"/>
                    <a:gd name="T20" fmla="*/ 20 w 36"/>
                    <a:gd name="T21" fmla="*/ 22 h 25"/>
                    <a:gd name="T22" fmla="*/ 21 w 36"/>
                    <a:gd name="T23" fmla="*/ 22 h 25"/>
                    <a:gd name="T24" fmla="*/ 21 w 36"/>
                    <a:gd name="T25" fmla="*/ 22 h 25"/>
                    <a:gd name="T26" fmla="*/ 30 w 36"/>
                    <a:gd name="T27" fmla="*/ 25 h 25"/>
                    <a:gd name="T28" fmla="*/ 30 w 36"/>
                    <a:gd name="T29" fmla="*/ 25 h 25"/>
                    <a:gd name="T30" fmla="*/ 12 w 36"/>
                    <a:gd name="T31" fmla="*/ 0 h 25"/>
                    <a:gd name="T32" fmla="*/ 12 w 36"/>
                    <a:gd name="T33" fmla="*/ 2 h 25"/>
                    <a:gd name="T34" fmla="*/ 12 w 36"/>
                    <a:gd name="T35" fmla="*/ 2 h 25"/>
                    <a:gd name="T36" fmla="*/ 13 w 36"/>
                    <a:gd name="T37" fmla="*/ 3 h 25"/>
                    <a:gd name="T38" fmla="*/ 12 w 36"/>
                    <a:gd name="T39" fmla="*/ 4 h 25"/>
                    <a:gd name="T40" fmla="*/ 12 w 36"/>
                    <a:gd name="T41" fmla="*/ 4 h 25"/>
                    <a:gd name="T42" fmla="*/ 12 w 36"/>
                    <a:gd name="T43" fmla="*/ 6 h 25"/>
                    <a:gd name="T44" fmla="*/ 12 w 36"/>
                    <a:gd name="T45" fmla="*/ 5 h 25"/>
                    <a:gd name="T46" fmla="*/ 13 w 36"/>
                    <a:gd name="T47" fmla="*/ 7 h 25"/>
                    <a:gd name="T48" fmla="*/ 12 w 36"/>
                    <a:gd name="T49" fmla="*/ 8 h 25"/>
                    <a:gd name="T50" fmla="*/ 11 w 36"/>
                    <a:gd name="T51" fmla="*/ 8 h 25"/>
                    <a:gd name="T52" fmla="*/ 10 w 36"/>
                    <a:gd name="T53" fmla="*/ 9 h 25"/>
                    <a:gd name="T54" fmla="*/ 10 w 36"/>
                    <a:gd name="T55" fmla="*/ 10 h 25"/>
                    <a:gd name="T56" fmla="*/ 9 w 36"/>
                    <a:gd name="T57" fmla="*/ 10 h 25"/>
                    <a:gd name="T58" fmla="*/ 10 w 36"/>
                    <a:gd name="T59" fmla="*/ 8 h 25"/>
                    <a:gd name="T60" fmla="*/ 10 w 36"/>
                    <a:gd name="T61" fmla="*/ 7 h 25"/>
                    <a:gd name="T62" fmla="*/ 9 w 36"/>
                    <a:gd name="T63" fmla="*/ 8 h 25"/>
                    <a:gd name="T64" fmla="*/ 10 w 36"/>
                    <a:gd name="T65" fmla="*/ 6 h 25"/>
                    <a:gd name="T66" fmla="*/ 10 w 36"/>
                    <a:gd name="T67" fmla="*/ 6 h 25"/>
                    <a:gd name="T68" fmla="*/ 9 w 36"/>
                    <a:gd name="T69" fmla="*/ 4 h 25"/>
                    <a:gd name="T70" fmla="*/ 9 w 36"/>
                    <a:gd name="T71" fmla="*/ 5 h 25"/>
                    <a:gd name="T72" fmla="*/ 8 w 36"/>
                    <a:gd name="T73" fmla="*/ 4 h 25"/>
                    <a:gd name="T74" fmla="*/ 6 w 36"/>
                    <a:gd name="T75" fmla="*/ 4 h 25"/>
                    <a:gd name="T76" fmla="*/ 5 w 36"/>
                    <a:gd name="T77" fmla="*/ 3 h 25"/>
                    <a:gd name="T78" fmla="*/ 2 w 36"/>
                    <a:gd name="T79" fmla="*/ 1 h 25"/>
                    <a:gd name="T80" fmla="*/ 2 w 36"/>
                    <a:gd name="T81" fmla="*/ 3 h 25"/>
                    <a:gd name="T82" fmla="*/ 2 w 36"/>
                    <a:gd name="T83" fmla="*/ 5 h 25"/>
                    <a:gd name="T84" fmla="*/ 2 w 36"/>
                    <a:gd name="T85" fmla="*/ 7 h 25"/>
                    <a:gd name="T86" fmla="*/ 2 w 36"/>
                    <a:gd name="T87" fmla="*/ 9 h 25"/>
                    <a:gd name="T88" fmla="*/ 1 w 36"/>
                    <a:gd name="T89" fmla="*/ 10 h 25"/>
                    <a:gd name="T90" fmla="*/ 2 w 36"/>
                    <a:gd name="T91" fmla="*/ 10 h 25"/>
                    <a:gd name="T92" fmla="*/ 1 w 36"/>
                    <a:gd name="T93" fmla="*/ 11 h 25"/>
                    <a:gd name="T94" fmla="*/ 1 w 36"/>
                    <a:gd name="T95" fmla="*/ 12 h 25"/>
                    <a:gd name="T96" fmla="*/ 1 w 36"/>
                    <a:gd name="T97" fmla="*/ 14 h 25"/>
                    <a:gd name="T98" fmla="*/ 0 w 36"/>
                    <a:gd name="T99" fmla="*/ 12 h 25"/>
                    <a:gd name="T100" fmla="*/ 0 w 36"/>
                    <a:gd name="T101" fmla="*/ 11 h 25"/>
                    <a:gd name="T102" fmla="*/ 0 w 36"/>
                    <a:gd name="T103" fmla="*/ 12 h 25"/>
                    <a:gd name="T104" fmla="*/ 0 w 36"/>
                    <a:gd name="T105" fmla="*/ 14 h 25"/>
                    <a:gd name="T106" fmla="*/ 2 w 36"/>
                    <a:gd name="T107" fmla="*/ 15 h 25"/>
                    <a:gd name="T108" fmla="*/ 5 w 36"/>
                    <a:gd name="T109" fmla="*/ 17 h 25"/>
                    <a:gd name="T110" fmla="*/ 5 w 36"/>
                    <a:gd name="T111" fmla="*/ 1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6" h="25">
                      <a:moveTo>
                        <a:pt x="5" y="18"/>
                      </a:moveTo>
                      <a:cubicBezTo>
                        <a:pt x="5" y="18"/>
                        <a:pt x="5" y="19"/>
                        <a:pt x="5" y="19"/>
                      </a:cubicBezTo>
                      <a:cubicBezTo>
                        <a:pt x="5" y="19"/>
                        <a:pt x="5" y="19"/>
                        <a:pt x="5" y="20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9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2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4" y="22"/>
                        <a:pt x="15" y="22"/>
                      </a:cubicBezTo>
                      <a:cubicBezTo>
                        <a:pt x="15" y="23"/>
                        <a:pt x="16" y="23"/>
                        <a:pt x="16" y="23"/>
                      </a:cubicBezTo>
                      <a:cubicBezTo>
                        <a:pt x="16" y="23"/>
                        <a:pt x="18" y="23"/>
                        <a:pt x="18" y="22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2"/>
                        <a:pt x="18" y="22"/>
                        <a:pt x="19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2"/>
                        <a:pt x="19" y="23"/>
                        <a:pt x="20" y="2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0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3" y="23"/>
                        <a:pt x="30" y="25"/>
                        <a:pt x="30" y="25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1"/>
                        <a:pt x="12" y="1"/>
                      </a:cubicBezTo>
                      <a:cubicBezTo>
                        <a:pt x="12" y="1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3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5"/>
                        <a:pt x="12" y="5"/>
                      </a:cubicBezTo>
                      <a:cubicBezTo>
                        <a:pt x="12" y="5"/>
                        <a:pt x="11" y="5"/>
                        <a:pt x="12" y="6"/>
                      </a:cubicBezTo>
                      <a:cubicBezTo>
                        <a:pt x="12" y="6"/>
                        <a:pt x="12" y="6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3" y="7"/>
                        <a:pt x="13" y="7"/>
                      </a:cubicBezTo>
                      <a:cubicBezTo>
                        <a:pt x="13" y="7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7"/>
                        <a:pt x="11" y="7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0" y="9"/>
                        <a:pt x="10" y="9"/>
                      </a:cubicBezTo>
                      <a:cubicBezTo>
                        <a:pt x="11" y="9"/>
                        <a:pt x="11" y="10"/>
                        <a:pt x="11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9" y="10"/>
                        <a:pt x="9" y="10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7"/>
                        <a:pt x="11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9" y="7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5"/>
                        <a:pt x="9" y="4"/>
                        <a:pt x="9" y="4"/>
                      </a:cubicBezTo>
                      <a:cubicBezTo>
                        <a:pt x="9" y="4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4"/>
                        <a:pt x="8" y="4"/>
                        <a:pt x="8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3"/>
                        <a:pt x="5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2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6"/>
                        <a:pt x="2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3" y="11"/>
                        <a:pt x="2" y="11"/>
                      </a:cubicBezTo>
                      <a:cubicBezTo>
                        <a:pt x="2" y="11"/>
                        <a:pt x="1" y="11"/>
                        <a:pt x="1" y="11"/>
                      </a:cubicBezTo>
                      <a:cubicBezTo>
                        <a:pt x="1" y="11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1" y="12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0" y="14"/>
                        <a:pt x="0" y="13"/>
                        <a:pt x="0" y="13"/>
                      </a:cubicBezTo>
                      <a:cubicBezTo>
                        <a:pt x="1" y="13"/>
                        <a:pt x="0" y="12"/>
                        <a:pt x="0" y="12"/>
                      </a:cubicBezTo>
                      <a:cubicBezTo>
                        <a:pt x="1" y="12"/>
                        <a:pt x="1" y="12"/>
                        <a:pt x="1" y="11"/>
                      </a:cubicBezTo>
                      <a:cubicBezTo>
                        <a:pt x="1" y="11"/>
                        <a:pt x="1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4"/>
                        <a:pt x="0" y="14"/>
                      </a:cubicBezTo>
                      <a:cubicBezTo>
                        <a:pt x="0" y="14"/>
                        <a:pt x="1" y="14"/>
                        <a:pt x="1" y="14"/>
                      </a:cubicBezTo>
                      <a:cubicBezTo>
                        <a:pt x="2" y="14"/>
                        <a:pt x="2" y="15"/>
                        <a:pt x="2" y="15"/>
                      </a:cubicBezTo>
                      <a:cubicBezTo>
                        <a:pt x="2" y="15"/>
                        <a:pt x="3" y="15"/>
                        <a:pt x="4" y="16"/>
                      </a:cubicBezTo>
                      <a:cubicBezTo>
                        <a:pt x="4" y="16"/>
                        <a:pt x="5" y="16"/>
                        <a:pt x="5" y="17"/>
                      </a:cubicBezTo>
                      <a:cubicBezTo>
                        <a:pt x="5" y="17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456">
                  <a:extLst>
                    <a:ext uri="{FF2B5EF4-FFF2-40B4-BE49-F238E27FC236}">
                      <a16:creationId xmlns:a16="http://schemas.microsoft.com/office/drawing/2014/main" id="{89D2104F-5E42-4D99-9DD6-3CAD2B222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04964" y="958851"/>
                  <a:ext cx="188913" cy="73025"/>
                </a:xfrm>
                <a:custGeom>
                  <a:avLst/>
                  <a:gdLst>
                    <a:gd name="T0" fmla="*/ 20 w 52"/>
                    <a:gd name="T1" fmla="*/ 5 h 20"/>
                    <a:gd name="T2" fmla="*/ 19 w 52"/>
                    <a:gd name="T3" fmla="*/ 7 h 20"/>
                    <a:gd name="T4" fmla="*/ 17 w 52"/>
                    <a:gd name="T5" fmla="*/ 8 h 20"/>
                    <a:gd name="T6" fmla="*/ 15 w 52"/>
                    <a:gd name="T7" fmla="*/ 10 h 20"/>
                    <a:gd name="T8" fmla="*/ 15 w 52"/>
                    <a:gd name="T9" fmla="*/ 10 h 20"/>
                    <a:gd name="T10" fmla="*/ 15 w 52"/>
                    <a:gd name="T11" fmla="*/ 10 h 20"/>
                    <a:gd name="T12" fmla="*/ 13 w 52"/>
                    <a:gd name="T13" fmla="*/ 11 h 20"/>
                    <a:gd name="T14" fmla="*/ 12 w 52"/>
                    <a:gd name="T15" fmla="*/ 12 h 20"/>
                    <a:gd name="T16" fmla="*/ 9 w 52"/>
                    <a:gd name="T17" fmla="*/ 14 h 20"/>
                    <a:gd name="T18" fmla="*/ 8 w 52"/>
                    <a:gd name="T19" fmla="*/ 14 h 20"/>
                    <a:gd name="T20" fmla="*/ 6 w 52"/>
                    <a:gd name="T21" fmla="*/ 15 h 20"/>
                    <a:gd name="T22" fmla="*/ 6 w 52"/>
                    <a:gd name="T23" fmla="*/ 16 h 20"/>
                    <a:gd name="T24" fmla="*/ 6 w 52"/>
                    <a:gd name="T25" fmla="*/ 16 h 20"/>
                    <a:gd name="T26" fmla="*/ 0 w 52"/>
                    <a:gd name="T27" fmla="*/ 17 h 20"/>
                    <a:gd name="T28" fmla="*/ 17 w 52"/>
                    <a:gd name="T29" fmla="*/ 14 h 20"/>
                    <a:gd name="T30" fmla="*/ 26 w 52"/>
                    <a:gd name="T31" fmla="*/ 15 h 20"/>
                    <a:gd name="T32" fmla="*/ 38 w 52"/>
                    <a:gd name="T33" fmla="*/ 20 h 20"/>
                    <a:gd name="T34" fmla="*/ 39 w 52"/>
                    <a:gd name="T35" fmla="*/ 20 h 20"/>
                    <a:gd name="T36" fmla="*/ 40 w 52"/>
                    <a:gd name="T37" fmla="*/ 19 h 20"/>
                    <a:gd name="T38" fmla="*/ 40 w 52"/>
                    <a:gd name="T39" fmla="*/ 18 h 20"/>
                    <a:gd name="T40" fmla="*/ 42 w 52"/>
                    <a:gd name="T41" fmla="*/ 19 h 20"/>
                    <a:gd name="T42" fmla="*/ 43 w 52"/>
                    <a:gd name="T43" fmla="*/ 17 h 20"/>
                    <a:gd name="T44" fmla="*/ 43 w 52"/>
                    <a:gd name="T45" fmla="*/ 16 h 20"/>
                    <a:gd name="T46" fmla="*/ 44 w 52"/>
                    <a:gd name="T47" fmla="*/ 14 h 20"/>
                    <a:gd name="T48" fmla="*/ 43 w 52"/>
                    <a:gd name="T49" fmla="*/ 14 h 20"/>
                    <a:gd name="T50" fmla="*/ 46 w 52"/>
                    <a:gd name="T51" fmla="*/ 13 h 20"/>
                    <a:gd name="T52" fmla="*/ 47 w 52"/>
                    <a:gd name="T53" fmla="*/ 12 h 20"/>
                    <a:gd name="T54" fmla="*/ 49 w 52"/>
                    <a:gd name="T55" fmla="*/ 10 h 20"/>
                    <a:gd name="T56" fmla="*/ 46 w 52"/>
                    <a:gd name="T57" fmla="*/ 11 h 20"/>
                    <a:gd name="T58" fmla="*/ 46 w 52"/>
                    <a:gd name="T59" fmla="*/ 11 h 20"/>
                    <a:gd name="T60" fmla="*/ 47 w 52"/>
                    <a:gd name="T61" fmla="*/ 10 h 20"/>
                    <a:gd name="T62" fmla="*/ 47 w 52"/>
                    <a:gd name="T63" fmla="*/ 9 h 20"/>
                    <a:gd name="T64" fmla="*/ 45 w 52"/>
                    <a:gd name="T65" fmla="*/ 9 h 20"/>
                    <a:gd name="T66" fmla="*/ 45 w 52"/>
                    <a:gd name="T67" fmla="*/ 9 h 20"/>
                    <a:gd name="T68" fmla="*/ 46 w 52"/>
                    <a:gd name="T69" fmla="*/ 9 h 20"/>
                    <a:gd name="T70" fmla="*/ 47 w 52"/>
                    <a:gd name="T71" fmla="*/ 8 h 20"/>
                    <a:gd name="T72" fmla="*/ 47 w 52"/>
                    <a:gd name="T73" fmla="*/ 8 h 20"/>
                    <a:gd name="T74" fmla="*/ 48 w 52"/>
                    <a:gd name="T75" fmla="*/ 9 h 20"/>
                    <a:gd name="T76" fmla="*/ 50 w 52"/>
                    <a:gd name="T77" fmla="*/ 7 h 20"/>
                    <a:gd name="T78" fmla="*/ 48 w 52"/>
                    <a:gd name="T79" fmla="*/ 7 h 20"/>
                    <a:gd name="T80" fmla="*/ 51 w 52"/>
                    <a:gd name="T81" fmla="*/ 5 h 20"/>
                    <a:gd name="T82" fmla="*/ 49 w 52"/>
                    <a:gd name="T83" fmla="*/ 5 h 20"/>
                    <a:gd name="T84" fmla="*/ 49 w 52"/>
                    <a:gd name="T85" fmla="*/ 5 h 20"/>
                    <a:gd name="T86" fmla="*/ 48 w 52"/>
                    <a:gd name="T87" fmla="*/ 4 h 20"/>
                    <a:gd name="T88" fmla="*/ 46 w 52"/>
                    <a:gd name="T89" fmla="*/ 5 h 20"/>
                    <a:gd name="T90" fmla="*/ 46 w 52"/>
                    <a:gd name="T91" fmla="*/ 4 h 20"/>
                    <a:gd name="T92" fmla="*/ 47 w 52"/>
                    <a:gd name="T93" fmla="*/ 3 h 20"/>
                    <a:gd name="T94" fmla="*/ 49 w 52"/>
                    <a:gd name="T95" fmla="*/ 3 h 20"/>
                    <a:gd name="T96" fmla="*/ 48 w 52"/>
                    <a:gd name="T97" fmla="*/ 1 h 20"/>
                    <a:gd name="T98" fmla="*/ 50 w 52"/>
                    <a:gd name="T99" fmla="*/ 2 h 20"/>
                    <a:gd name="T100" fmla="*/ 52 w 52"/>
                    <a:gd name="T101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2" h="20">
                      <a:moveTo>
                        <a:pt x="49" y="0"/>
                      </a:move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1"/>
                        <a:pt x="13" y="11"/>
                        <a:pt x="13" y="11"/>
                      </a:cubicBezTo>
                      <a:cubicBezTo>
                        <a:pt x="13" y="11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3"/>
                        <a:pt x="10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7" y="15"/>
                        <a:pt x="6" y="15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7"/>
                        <a:pt x="5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9" y="20"/>
                        <a:pt x="39" y="20"/>
                        <a:pt x="39" y="20"/>
                      </a:cubicBezTo>
                      <a:cubicBezTo>
                        <a:pt x="39" y="20"/>
                        <a:pt x="39" y="20"/>
                        <a:pt x="39" y="19"/>
                      </a:cubicBezTo>
                      <a:cubicBezTo>
                        <a:pt x="39" y="19"/>
                        <a:pt x="39" y="19"/>
                        <a:pt x="40" y="19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18"/>
                        <a:pt x="42" y="18"/>
                        <a:pt x="42" y="18"/>
                      </a:cubicBezTo>
                      <a:cubicBezTo>
                        <a:pt x="42" y="17"/>
                        <a:pt x="42" y="17"/>
                        <a:pt x="43" y="17"/>
                      </a:cubicBezTo>
                      <a:cubicBezTo>
                        <a:pt x="43" y="16"/>
                        <a:pt x="43" y="16"/>
                        <a:pt x="43" y="16"/>
                      </a:cubicBezTo>
                      <a:cubicBezTo>
                        <a:pt x="43" y="16"/>
                        <a:pt x="43" y="16"/>
                        <a:pt x="43" y="16"/>
                      </a:cubicBezTo>
                      <a:cubicBezTo>
                        <a:pt x="42" y="16"/>
                        <a:pt x="43" y="15"/>
                        <a:pt x="43" y="15"/>
                      </a:cubicBezTo>
                      <a:cubicBezTo>
                        <a:pt x="43" y="15"/>
                        <a:pt x="43" y="14"/>
                        <a:pt x="44" y="14"/>
                      </a:cubicBezTo>
                      <a:cubicBezTo>
                        <a:pt x="44" y="14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4"/>
                      </a:cubicBezTo>
                      <a:cubicBezTo>
                        <a:pt x="43" y="14"/>
                        <a:pt x="43" y="13"/>
                        <a:pt x="44" y="13"/>
                      </a:cubicBezTo>
                      <a:cubicBezTo>
                        <a:pt x="45" y="13"/>
                        <a:pt x="45" y="13"/>
                        <a:pt x="46" y="13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8" y="12"/>
                        <a:pt x="48" y="12"/>
                        <a:pt x="49" y="11"/>
                      </a:cubicBezTo>
                      <a:cubicBezTo>
                        <a:pt x="49" y="11"/>
                        <a:pt x="49" y="10"/>
                        <a:pt x="49" y="10"/>
                      </a:cubicBezTo>
                      <a:cubicBezTo>
                        <a:pt x="49" y="10"/>
                        <a:pt x="48" y="10"/>
                        <a:pt x="48" y="10"/>
                      </a:cubicBezTo>
                      <a:cubicBezTo>
                        <a:pt x="47" y="11"/>
                        <a:pt x="47" y="11"/>
                        <a:pt x="46" y="11"/>
                      </a:cubicBezTo>
                      <a:cubicBezTo>
                        <a:pt x="46" y="11"/>
                        <a:pt x="45" y="11"/>
                        <a:pt x="45" y="10"/>
                      </a:cubicBezTo>
                      <a:cubicBezTo>
                        <a:pt x="45" y="10"/>
                        <a:pt x="45" y="10"/>
                        <a:pt x="46" y="11"/>
                      </a:cubicBezTo>
                      <a:cubicBezTo>
                        <a:pt x="46" y="11"/>
                        <a:pt x="46" y="11"/>
                        <a:pt x="46" y="11"/>
                      </a:cubicBezTo>
                      <a:cubicBezTo>
                        <a:pt x="47" y="11"/>
                        <a:pt x="47" y="11"/>
                        <a:pt x="47" y="10"/>
                      </a:cubicBezTo>
                      <a:cubicBezTo>
                        <a:pt x="48" y="10"/>
                        <a:pt x="48" y="10"/>
                        <a:pt x="48" y="9"/>
                      </a:cubicBezTo>
                      <a:cubicBezTo>
                        <a:pt x="48" y="9"/>
                        <a:pt x="48" y="9"/>
                        <a:pt x="47" y="9"/>
                      </a:cubicBezTo>
                      <a:cubicBezTo>
                        <a:pt x="47" y="9"/>
                        <a:pt x="47" y="10"/>
                        <a:pt x="47" y="10"/>
                      </a:cubicBezTo>
                      <a:cubicBezTo>
                        <a:pt x="46" y="10"/>
                        <a:pt x="46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8"/>
                        <a:pt x="45" y="8"/>
                      </a:cubicBezTo>
                      <a:cubicBezTo>
                        <a:pt x="46" y="8"/>
                        <a:pt x="46" y="9"/>
                        <a:pt x="46" y="9"/>
                      </a:cubicBezTo>
                      <a:cubicBezTo>
                        <a:pt x="46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8"/>
                      </a:cubicBezTo>
                      <a:cubicBezTo>
                        <a:pt x="46" y="8"/>
                        <a:pt x="46" y="8"/>
                        <a:pt x="46" y="7"/>
                      </a:cubicBezTo>
                      <a:cubicBezTo>
                        <a:pt x="47" y="7"/>
                        <a:pt x="47" y="8"/>
                        <a:pt x="47" y="8"/>
                      </a:cubicBezTo>
                      <a:cubicBezTo>
                        <a:pt x="47" y="8"/>
                        <a:pt x="48" y="9"/>
                        <a:pt x="48" y="9"/>
                      </a:cubicBezTo>
                      <a:cubicBezTo>
                        <a:pt x="49" y="9"/>
                        <a:pt x="48" y="9"/>
                        <a:pt x="48" y="9"/>
                      </a:cubicBezTo>
                      <a:cubicBezTo>
                        <a:pt x="48" y="8"/>
                        <a:pt x="48" y="8"/>
                        <a:pt x="49" y="8"/>
                      </a:cubicBezTo>
                      <a:cubicBezTo>
                        <a:pt x="49" y="8"/>
                        <a:pt x="50" y="8"/>
                        <a:pt x="50" y="7"/>
                      </a:cubicBezTo>
                      <a:cubicBezTo>
                        <a:pt x="50" y="7"/>
                        <a:pt x="50" y="7"/>
                        <a:pt x="49" y="7"/>
                      </a:cubicBezTo>
                      <a:cubicBezTo>
                        <a:pt x="49" y="7"/>
                        <a:pt x="48" y="7"/>
                        <a:pt x="48" y="7"/>
                      </a:cubicBezTo>
                      <a:cubicBezTo>
                        <a:pt x="48" y="7"/>
                        <a:pt x="48" y="6"/>
                        <a:pt x="49" y="6"/>
                      </a:cubicBezTo>
                      <a:cubicBezTo>
                        <a:pt x="50" y="7"/>
                        <a:pt x="51" y="6"/>
                        <a:pt x="51" y="5"/>
                      </a:cubicBezTo>
                      <a:cubicBezTo>
                        <a:pt x="51" y="5"/>
                        <a:pt x="50" y="3"/>
                        <a:pt x="50" y="4"/>
                      </a:cubicBezTo>
                      <a:cubicBezTo>
                        <a:pt x="49" y="4"/>
                        <a:pt x="49" y="5"/>
                        <a:pt x="49" y="5"/>
                      </a:cubicBezTo>
                      <a:cubicBezTo>
                        <a:pt x="50" y="5"/>
                        <a:pt x="50" y="6"/>
                        <a:pt x="49" y="6"/>
                      </a:cubicBezTo>
                      <a:cubicBezTo>
                        <a:pt x="49" y="6"/>
                        <a:pt x="49" y="5"/>
                        <a:pt x="49" y="5"/>
                      </a:cubicBezTo>
                      <a:cubicBezTo>
                        <a:pt x="49" y="5"/>
                        <a:pt x="49" y="4"/>
                        <a:pt x="49" y="4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48" y="5"/>
                        <a:pt x="47" y="4"/>
                        <a:pt x="47" y="4"/>
                      </a:cubicBezTo>
                      <a:cubicBezTo>
                        <a:pt x="47" y="4"/>
                        <a:pt x="46" y="5"/>
                        <a:pt x="46" y="5"/>
                      </a:cubicBezTo>
                      <a:cubicBezTo>
                        <a:pt x="46" y="5"/>
                        <a:pt x="45" y="6"/>
                        <a:pt x="45" y="5"/>
                      </a:cubicBezTo>
                      <a:cubicBezTo>
                        <a:pt x="45" y="4"/>
                        <a:pt x="46" y="4"/>
                        <a:pt x="46" y="4"/>
                      </a:cubicBezTo>
                      <a:cubicBezTo>
                        <a:pt x="46" y="4"/>
                        <a:pt x="47" y="4"/>
                        <a:pt x="47" y="4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47" y="3"/>
                        <a:pt x="47" y="2"/>
                        <a:pt x="48" y="3"/>
                      </a:cubicBezTo>
                      <a:cubicBezTo>
                        <a:pt x="48" y="3"/>
                        <a:pt x="49" y="3"/>
                        <a:pt x="49" y="3"/>
                      </a:cubicBezTo>
                      <a:cubicBezTo>
                        <a:pt x="49" y="3"/>
                        <a:pt x="49" y="2"/>
                        <a:pt x="48" y="2"/>
                      </a:cubicBezTo>
                      <a:cubicBezTo>
                        <a:pt x="48" y="1"/>
                        <a:pt x="48" y="1"/>
                        <a:pt x="48" y="1"/>
                      </a:cubicBezTo>
                      <a:cubicBezTo>
                        <a:pt x="48" y="1"/>
                        <a:pt x="49" y="1"/>
                        <a:pt x="49" y="1"/>
                      </a:cubicBezTo>
                      <a:cubicBezTo>
                        <a:pt x="49" y="1"/>
                        <a:pt x="50" y="2"/>
                        <a:pt x="50" y="2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4"/>
                        <a:pt x="51" y="5"/>
                        <a:pt x="52" y="5"/>
                      </a:cubicBezTo>
                      <a:lnTo>
                        <a:pt x="49" y="0"/>
                      </a:ln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457">
                  <a:extLst>
                    <a:ext uri="{FF2B5EF4-FFF2-40B4-BE49-F238E27FC236}">
                      <a16:creationId xmlns:a16="http://schemas.microsoft.com/office/drawing/2014/main" id="{20DC7F02-04F3-4CCD-B3D2-89ADB26EA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692277" y="976313"/>
                  <a:ext cx="160338" cy="47625"/>
                </a:xfrm>
                <a:custGeom>
                  <a:avLst/>
                  <a:gdLst>
                    <a:gd name="T0" fmla="*/ 30 w 44"/>
                    <a:gd name="T1" fmla="*/ 11 h 13"/>
                    <a:gd name="T2" fmla="*/ 30 w 44"/>
                    <a:gd name="T3" fmla="*/ 11 h 13"/>
                    <a:gd name="T4" fmla="*/ 30 w 44"/>
                    <a:gd name="T5" fmla="*/ 10 h 13"/>
                    <a:gd name="T6" fmla="*/ 31 w 44"/>
                    <a:gd name="T7" fmla="*/ 10 h 13"/>
                    <a:gd name="T8" fmla="*/ 32 w 44"/>
                    <a:gd name="T9" fmla="*/ 9 h 13"/>
                    <a:gd name="T10" fmla="*/ 32 w 44"/>
                    <a:gd name="T11" fmla="*/ 9 h 13"/>
                    <a:gd name="T12" fmla="*/ 33 w 44"/>
                    <a:gd name="T13" fmla="*/ 9 h 13"/>
                    <a:gd name="T14" fmla="*/ 33 w 44"/>
                    <a:gd name="T15" fmla="*/ 9 h 13"/>
                    <a:gd name="T16" fmla="*/ 37 w 44"/>
                    <a:gd name="T17" fmla="*/ 7 h 13"/>
                    <a:gd name="T18" fmla="*/ 37 w 44"/>
                    <a:gd name="T19" fmla="*/ 6 h 13"/>
                    <a:gd name="T20" fmla="*/ 37 w 44"/>
                    <a:gd name="T21" fmla="*/ 6 h 13"/>
                    <a:gd name="T22" fmla="*/ 38 w 44"/>
                    <a:gd name="T23" fmla="*/ 5 h 13"/>
                    <a:gd name="T24" fmla="*/ 39 w 44"/>
                    <a:gd name="T25" fmla="*/ 5 h 13"/>
                    <a:gd name="T26" fmla="*/ 39 w 44"/>
                    <a:gd name="T27" fmla="*/ 5 h 13"/>
                    <a:gd name="T28" fmla="*/ 39 w 44"/>
                    <a:gd name="T29" fmla="*/ 4 h 13"/>
                    <a:gd name="T30" fmla="*/ 41 w 44"/>
                    <a:gd name="T31" fmla="*/ 3 h 13"/>
                    <a:gd name="T32" fmla="*/ 41 w 44"/>
                    <a:gd name="T33" fmla="*/ 3 h 13"/>
                    <a:gd name="T34" fmla="*/ 42 w 44"/>
                    <a:gd name="T35" fmla="*/ 2 h 13"/>
                    <a:gd name="T36" fmla="*/ 42 w 44"/>
                    <a:gd name="T37" fmla="*/ 2 h 13"/>
                    <a:gd name="T38" fmla="*/ 42 w 44"/>
                    <a:gd name="T39" fmla="*/ 2 h 13"/>
                    <a:gd name="T40" fmla="*/ 43 w 44"/>
                    <a:gd name="T41" fmla="*/ 2 h 13"/>
                    <a:gd name="T42" fmla="*/ 43 w 44"/>
                    <a:gd name="T43" fmla="*/ 1 h 13"/>
                    <a:gd name="T44" fmla="*/ 44 w 44"/>
                    <a:gd name="T45" fmla="*/ 0 h 13"/>
                    <a:gd name="T46" fmla="*/ 44 w 44"/>
                    <a:gd name="T47" fmla="*/ 0 h 13"/>
                    <a:gd name="T48" fmla="*/ 33 w 44"/>
                    <a:gd name="T49" fmla="*/ 1 h 13"/>
                    <a:gd name="T50" fmla="*/ 31 w 44"/>
                    <a:gd name="T51" fmla="*/ 1 h 13"/>
                    <a:gd name="T52" fmla="*/ 10 w 44"/>
                    <a:gd name="T53" fmla="*/ 3 h 13"/>
                    <a:gd name="T54" fmla="*/ 10 w 44"/>
                    <a:gd name="T55" fmla="*/ 3 h 13"/>
                    <a:gd name="T56" fmla="*/ 10 w 44"/>
                    <a:gd name="T57" fmla="*/ 3 h 13"/>
                    <a:gd name="T58" fmla="*/ 3 w 44"/>
                    <a:gd name="T59" fmla="*/ 4 h 13"/>
                    <a:gd name="T60" fmla="*/ 3 w 44"/>
                    <a:gd name="T61" fmla="*/ 5 h 13"/>
                    <a:gd name="T62" fmla="*/ 3 w 44"/>
                    <a:gd name="T63" fmla="*/ 5 h 13"/>
                    <a:gd name="T64" fmla="*/ 3 w 44"/>
                    <a:gd name="T65" fmla="*/ 6 h 13"/>
                    <a:gd name="T66" fmla="*/ 3 w 44"/>
                    <a:gd name="T67" fmla="*/ 6 h 13"/>
                    <a:gd name="T68" fmla="*/ 2 w 44"/>
                    <a:gd name="T69" fmla="*/ 6 h 13"/>
                    <a:gd name="T70" fmla="*/ 2 w 44"/>
                    <a:gd name="T71" fmla="*/ 7 h 13"/>
                    <a:gd name="T72" fmla="*/ 2 w 44"/>
                    <a:gd name="T73" fmla="*/ 7 h 13"/>
                    <a:gd name="T74" fmla="*/ 3 w 44"/>
                    <a:gd name="T75" fmla="*/ 8 h 13"/>
                    <a:gd name="T76" fmla="*/ 3 w 44"/>
                    <a:gd name="T77" fmla="*/ 8 h 13"/>
                    <a:gd name="T78" fmla="*/ 2 w 44"/>
                    <a:gd name="T79" fmla="*/ 8 h 13"/>
                    <a:gd name="T80" fmla="*/ 2 w 44"/>
                    <a:gd name="T81" fmla="*/ 9 h 13"/>
                    <a:gd name="T82" fmla="*/ 2 w 44"/>
                    <a:gd name="T83" fmla="*/ 9 h 13"/>
                    <a:gd name="T84" fmla="*/ 1 w 44"/>
                    <a:gd name="T85" fmla="*/ 10 h 13"/>
                    <a:gd name="T86" fmla="*/ 1 w 44"/>
                    <a:gd name="T87" fmla="*/ 12 h 13"/>
                    <a:gd name="T88" fmla="*/ 0 w 44"/>
                    <a:gd name="T89" fmla="*/ 13 h 13"/>
                    <a:gd name="T90" fmla="*/ 10 w 44"/>
                    <a:gd name="T91" fmla="*/ 13 h 13"/>
                    <a:gd name="T92" fmla="*/ 24 w 44"/>
                    <a:gd name="T93" fmla="*/ 12 h 13"/>
                    <a:gd name="T94" fmla="*/ 29 w 44"/>
                    <a:gd name="T95" fmla="*/ 12 h 13"/>
                    <a:gd name="T96" fmla="*/ 30 w 44"/>
                    <a:gd name="T97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4" h="13">
                      <a:moveTo>
                        <a:pt x="30" y="11"/>
                      </a:move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30" y="11"/>
                        <a:pt x="30" y="10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1" y="10"/>
                        <a:pt x="32" y="10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3" y="9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4" y="9"/>
                        <a:pt x="36" y="8"/>
                        <a:pt x="37" y="7"/>
                      </a:cubicBezTo>
                      <a:cubicBezTo>
                        <a:pt x="37" y="7"/>
                        <a:pt x="37" y="6"/>
                        <a:pt x="37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7" y="6"/>
                        <a:pt x="38" y="6"/>
                        <a:pt x="38" y="5"/>
                      </a:cubicBezTo>
                      <a:cubicBezTo>
                        <a:pt x="38" y="5"/>
                        <a:pt x="38" y="5"/>
                        <a:pt x="39" y="5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39" y="5"/>
                        <a:pt x="39" y="5"/>
                        <a:pt x="39" y="4"/>
                      </a:cubicBezTo>
                      <a:cubicBezTo>
                        <a:pt x="40" y="4"/>
                        <a:pt x="41" y="3"/>
                        <a:pt x="41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1" y="3"/>
                        <a:pt x="42" y="2"/>
                        <a:pt x="42" y="2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42" y="2"/>
                        <a:pt x="42" y="2"/>
                        <a:pt x="43" y="2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6"/>
                        <a:pt x="2" y="6"/>
                      </a:cubicBezTo>
                      <a:cubicBezTo>
                        <a:pt x="2" y="6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1" y="10"/>
                      </a:cubicBezTo>
                      <a:cubicBezTo>
                        <a:pt x="1" y="11"/>
                        <a:pt x="1" y="11"/>
                        <a:pt x="1" y="12"/>
                      </a:cubicBezTo>
                      <a:cubicBezTo>
                        <a:pt x="1" y="12"/>
                        <a:pt x="1" y="13"/>
                        <a:pt x="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9" y="11"/>
                        <a:pt x="30" y="11"/>
                        <a:pt x="30" y="11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458">
                  <a:extLst>
                    <a:ext uri="{FF2B5EF4-FFF2-40B4-BE49-F238E27FC236}">
                      <a16:creationId xmlns:a16="http://schemas.microsoft.com/office/drawing/2014/main" id="{4D165DA6-EA28-4212-8F01-BF191D0E20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520827" y="749301"/>
                  <a:ext cx="141288" cy="111125"/>
                </a:xfrm>
                <a:custGeom>
                  <a:avLst/>
                  <a:gdLst>
                    <a:gd name="T0" fmla="*/ 28 w 39"/>
                    <a:gd name="T1" fmla="*/ 12 h 31"/>
                    <a:gd name="T2" fmla="*/ 28 w 39"/>
                    <a:gd name="T3" fmla="*/ 11 h 31"/>
                    <a:gd name="T4" fmla="*/ 27 w 39"/>
                    <a:gd name="T5" fmla="*/ 12 h 31"/>
                    <a:gd name="T6" fmla="*/ 27 w 39"/>
                    <a:gd name="T7" fmla="*/ 10 h 31"/>
                    <a:gd name="T8" fmla="*/ 26 w 39"/>
                    <a:gd name="T9" fmla="*/ 8 h 31"/>
                    <a:gd name="T10" fmla="*/ 25 w 39"/>
                    <a:gd name="T11" fmla="*/ 5 h 31"/>
                    <a:gd name="T12" fmla="*/ 25 w 39"/>
                    <a:gd name="T13" fmla="*/ 4 h 31"/>
                    <a:gd name="T14" fmla="*/ 25 w 39"/>
                    <a:gd name="T15" fmla="*/ 4 h 31"/>
                    <a:gd name="T16" fmla="*/ 33 w 39"/>
                    <a:gd name="T17" fmla="*/ 0 h 31"/>
                    <a:gd name="T18" fmla="*/ 19 w 39"/>
                    <a:gd name="T19" fmla="*/ 4 h 31"/>
                    <a:gd name="T20" fmla="*/ 17 w 39"/>
                    <a:gd name="T21" fmla="*/ 5 h 31"/>
                    <a:gd name="T22" fmla="*/ 15 w 39"/>
                    <a:gd name="T23" fmla="*/ 7 h 31"/>
                    <a:gd name="T24" fmla="*/ 15 w 39"/>
                    <a:gd name="T25" fmla="*/ 9 h 31"/>
                    <a:gd name="T26" fmla="*/ 14 w 39"/>
                    <a:gd name="T27" fmla="*/ 12 h 31"/>
                    <a:gd name="T28" fmla="*/ 14 w 39"/>
                    <a:gd name="T29" fmla="*/ 12 h 31"/>
                    <a:gd name="T30" fmla="*/ 14 w 39"/>
                    <a:gd name="T31" fmla="*/ 13 h 31"/>
                    <a:gd name="T32" fmla="*/ 14 w 39"/>
                    <a:gd name="T33" fmla="*/ 15 h 31"/>
                    <a:gd name="T34" fmla="*/ 13 w 39"/>
                    <a:gd name="T35" fmla="*/ 16 h 31"/>
                    <a:gd name="T36" fmla="*/ 12 w 39"/>
                    <a:gd name="T37" fmla="*/ 17 h 31"/>
                    <a:gd name="T38" fmla="*/ 9 w 39"/>
                    <a:gd name="T39" fmla="*/ 18 h 31"/>
                    <a:gd name="T40" fmla="*/ 7 w 39"/>
                    <a:gd name="T41" fmla="*/ 17 h 31"/>
                    <a:gd name="T42" fmla="*/ 3 w 39"/>
                    <a:gd name="T43" fmla="*/ 18 h 31"/>
                    <a:gd name="T44" fmla="*/ 2 w 39"/>
                    <a:gd name="T45" fmla="*/ 20 h 31"/>
                    <a:gd name="T46" fmla="*/ 3 w 39"/>
                    <a:gd name="T47" fmla="*/ 21 h 31"/>
                    <a:gd name="T48" fmla="*/ 4 w 39"/>
                    <a:gd name="T49" fmla="*/ 22 h 31"/>
                    <a:gd name="T50" fmla="*/ 3 w 39"/>
                    <a:gd name="T51" fmla="*/ 23 h 31"/>
                    <a:gd name="T52" fmla="*/ 0 w 39"/>
                    <a:gd name="T53" fmla="*/ 25 h 31"/>
                    <a:gd name="T54" fmla="*/ 0 w 39"/>
                    <a:gd name="T55" fmla="*/ 28 h 31"/>
                    <a:gd name="T56" fmla="*/ 21 w 39"/>
                    <a:gd name="T57" fmla="*/ 24 h 31"/>
                    <a:gd name="T58" fmla="*/ 24 w 39"/>
                    <a:gd name="T59" fmla="*/ 27 h 31"/>
                    <a:gd name="T60" fmla="*/ 29 w 39"/>
                    <a:gd name="T61" fmla="*/ 29 h 31"/>
                    <a:gd name="T62" fmla="*/ 29 w 39"/>
                    <a:gd name="T63" fmla="*/ 29 h 31"/>
                    <a:gd name="T64" fmla="*/ 29 w 39"/>
                    <a:gd name="T65" fmla="*/ 31 h 31"/>
                    <a:gd name="T66" fmla="*/ 30 w 39"/>
                    <a:gd name="T67" fmla="*/ 30 h 31"/>
                    <a:gd name="T68" fmla="*/ 30 w 39"/>
                    <a:gd name="T69" fmla="*/ 30 h 31"/>
                    <a:gd name="T70" fmla="*/ 33 w 39"/>
                    <a:gd name="T71" fmla="*/ 29 h 31"/>
                    <a:gd name="T72" fmla="*/ 35 w 39"/>
                    <a:gd name="T73" fmla="*/ 28 h 31"/>
                    <a:gd name="T74" fmla="*/ 33 w 39"/>
                    <a:gd name="T75" fmla="*/ 30 h 31"/>
                    <a:gd name="T76" fmla="*/ 37 w 39"/>
                    <a:gd name="T77" fmla="*/ 27 h 31"/>
                    <a:gd name="T78" fmla="*/ 37 w 39"/>
                    <a:gd name="T79" fmla="*/ 26 h 31"/>
                    <a:gd name="T80" fmla="*/ 37 w 39"/>
                    <a:gd name="T81" fmla="*/ 26 h 31"/>
                    <a:gd name="T82" fmla="*/ 36 w 39"/>
                    <a:gd name="T83" fmla="*/ 27 h 31"/>
                    <a:gd name="T84" fmla="*/ 35 w 39"/>
                    <a:gd name="T85" fmla="*/ 27 h 31"/>
                    <a:gd name="T86" fmla="*/ 36 w 39"/>
                    <a:gd name="T87" fmla="*/ 26 h 31"/>
                    <a:gd name="T88" fmla="*/ 36 w 39"/>
                    <a:gd name="T89" fmla="*/ 26 h 31"/>
                    <a:gd name="T90" fmla="*/ 36 w 39"/>
                    <a:gd name="T91" fmla="*/ 25 h 31"/>
                    <a:gd name="T92" fmla="*/ 34 w 39"/>
                    <a:gd name="T93" fmla="*/ 27 h 31"/>
                    <a:gd name="T94" fmla="*/ 32 w 39"/>
                    <a:gd name="T95" fmla="*/ 27 h 31"/>
                    <a:gd name="T96" fmla="*/ 31 w 39"/>
                    <a:gd name="T97" fmla="*/ 28 h 31"/>
                    <a:gd name="T98" fmla="*/ 30 w 39"/>
                    <a:gd name="T99" fmla="*/ 29 h 31"/>
                    <a:gd name="T100" fmla="*/ 30 w 39"/>
                    <a:gd name="T101" fmla="*/ 29 h 31"/>
                    <a:gd name="T102" fmla="*/ 29 w 39"/>
                    <a:gd name="T103" fmla="*/ 29 h 31"/>
                    <a:gd name="T104" fmla="*/ 30 w 39"/>
                    <a:gd name="T105" fmla="*/ 28 h 31"/>
                    <a:gd name="T106" fmla="*/ 30 w 39"/>
                    <a:gd name="T107" fmla="*/ 26 h 31"/>
                    <a:gd name="T108" fmla="*/ 30 w 39"/>
                    <a:gd name="T109" fmla="*/ 25 h 31"/>
                    <a:gd name="T110" fmla="*/ 29 w 39"/>
                    <a:gd name="T111" fmla="*/ 21 h 31"/>
                    <a:gd name="T112" fmla="*/ 29 w 39"/>
                    <a:gd name="T113" fmla="*/ 16 h 31"/>
                    <a:gd name="T114" fmla="*/ 29 w 39"/>
                    <a:gd name="T115" fmla="*/ 16 h 31"/>
                    <a:gd name="T116" fmla="*/ 28 w 39"/>
                    <a:gd name="T11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9" h="31">
                      <a:moveTo>
                        <a:pt x="28" y="13"/>
                      </a:move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2"/>
                        <a:pt x="28" y="11"/>
                        <a:pt x="28" y="11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7" y="11"/>
                        <a:pt x="27" y="12"/>
                        <a:pt x="27" y="12"/>
                      </a:cubicBezTo>
                      <a:cubicBezTo>
                        <a:pt x="27" y="12"/>
                        <a:pt x="27" y="11"/>
                        <a:pt x="27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7" y="9"/>
                        <a:pt x="26" y="9"/>
                      </a:cubicBezTo>
                      <a:cubicBezTo>
                        <a:pt x="26" y="9"/>
                        <a:pt x="26" y="8"/>
                        <a:pt x="26" y="8"/>
                      </a:cubicBezTo>
                      <a:cubicBezTo>
                        <a:pt x="26" y="7"/>
                        <a:pt x="26" y="6"/>
                        <a:pt x="26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5" y="5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4"/>
                        <a:pt x="19" y="4"/>
                        <a:pt x="19" y="4"/>
                      </a:cubicBezTo>
                      <a:cubicBezTo>
                        <a:pt x="19" y="4"/>
                        <a:pt x="19" y="4"/>
                        <a:pt x="18" y="4"/>
                      </a:cubicBezTo>
                      <a:cubicBezTo>
                        <a:pt x="18" y="4"/>
                        <a:pt x="17" y="5"/>
                        <a:pt x="17" y="5"/>
                      </a:cubicBezTo>
                      <a:cubicBezTo>
                        <a:pt x="17" y="6"/>
                        <a:pt x="16" y="6"/>
                        <a:pt x="16" y="6"/>
                      </a:cubicBezTo>
                      <a:cubicBezTo>
                        <a:pt x="16" y="7"/>
                        <a:pt x="16" y="7"/>
                        <a:pt x="15" y="7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10"/>
                        <a:pt x="13" y="11"/>
                        <a:pt x="13" y="11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5" y="14"/>
                        <a:pt x="15" y="14"/>
                      </a:cubicBezTo>
                      <a:cubicBezTo>
                        <a:pt x="15" y="14"/>
                        <a:pt x="15" y="15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3" y="15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8" y="18"/>
                      </a:cubicBezTo>
                      <a:cubicBezTo>
                        <a:pt x="8" y="17"/>
                        <a:pt x="7" y="17"/>
                        <a:pt x="7" y="17"/>
                      </a:cubicBezTo>
                      <a:cubicBezTo>
                        <a:pt x="7" y="17"/>
                        <a:pt x="6" y="18"/>
                        <a:pt x="5" y="18"/>
                      </a:cubicBezTo>
                      <a:cubicBezTo>
                        <a:pt x="5" y="18"/>
                        <a:pt x="4" y="18"/>
                        <a:pt x="3" y="18"/>
                      </a:cubicBezTo>
                      <a:cubicBezTo>
                        <a:pt x="3" y="19"/>
                        <a:pt x="2" y="19"/>
                        <a:pt x="2" y="19"/>
                      </a:cubicBezTo>
                      <a:cubicBezTo>
                        <a:pt x="2" y="19"/>
                        <a:pt x="2" y="20"/>
                        <a:pt x="2" y="20"/>
                      </a:cubicBezTo>
                      <a:cubicBezTo>
                        <a:pt x="2" y="20"/>
                        <a:pt x="3" y="20"/>
                        <a:pt x="3" y="2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3"/>
                        <a:pt x="2" y="24"/>
                        <a:pt x="2" y="24"/>
                      </a:cubicBezTo>
                      <a:cubicBezTo>
                        <a:pt x="2" y="24"/>
                        <a:pt x="1" y="25"/>
                        <a:pt x="0" y="25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0" y="24"/>
                        <a:pt x="21" y="23"/>
                        <a:pt x="21" y="24"/>
                      </a:cubicBezTo>
                      <a:cubicBezTo>
                        <a:pt x="22" y="25"/>
                        <a:pt x="23" y="26"/>
                        <a:pt x="23" y="2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5" y="27"/>
                        <a:pt x="29" y="28"/>
                        <a:pt x="29" y="28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30"/>
                        <a:pt x="29" y="30"/>
                      </a:cubicBezTo>
                      <a:cubicBezTo>
                        <a:pt x="29" y="31"/>
                        <a:pt x="29" y="31"/>
                        <a:pt x="29" y="31"/>
                      </a:cubicBezTo>
                      <a:cubicBezTo>
                        <a:pt x="29" y="31"/>
                        <a:pt x="29" y="31"/>
                        <a:pt x="29" y="31"/>
                      </a:cubicBezTo>
                      <a:cubicBezTo>
                        <a:pt x="29" y="30"/>
                        <a:pt x="30" y="30"/>
                        <a:pt x="30" y="30"/>
                      </a:cubicBezTo>
                      <a:cubicBezTo>
                        <a:pt x="30" y="30"/>
                        <a:pt x="30" y="31"/>
                        <a:pt x="30" y="31"/>
                      </a:cubicBezTo>
                      <a:cubicBezTo>
                        <a:pt x="30" y="31"/>
                        <a:pt x="30" y="31"/>
                        <a:pt x="30" y="30"/>
                      </a:cubicBezTo>
                      <a:cubicBezTo>
                        <a:pt x="30" y="30"/>
                        <a:pt x="31" y="30"/>
                        <a:pt x="31" y="30"/>
                      </a:cubicBezTo>
                      <a:cubicBezTo>
                        <a:pt x="32" y="30"/>
                        <a:pt x="33" y="29"/>
                        <a:pt x="33" y="29"/>
                      </a:cubicBezTo>
                      <a:cubicBezTo>
                        <a:pt x="33" y="29"/>
                        <a:pt x="34" y="29"/>
                        <a:pt x="34" y="28"/>
                      </a:cubicBezTo>
                      <a:cubicBezTo>
                        <a:pt x="34" y="28"/>
                        <a:pt x="35" y="28"/>
                        <a:pt x="35" y="28"/>
                      </a:cubicBezTo>
                      <a:cubicBezTo>
                        <a:pt x="35" y="28"/>
                        <a:pt x="35" y="28"/>
                        <a:pt x="34" y="29"/>
                      </a:cubicBezTo>
                      <a:cubicBezTo>
                        <a:pt x="33" y="29"/>
                        <a:pt x="32" y="29"/>
                        <a:pt x="33" y="30"/>
                      </a:cubicBezTo>
                      <a:cubicBezTo>
                        <a:pt x="33" y="30"/>
                        <a:pt x="34" y="30"/>
                        <a:pt x="35" y="28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8" y="26"/>
                        <a:pt x="39" y="26"/>
                        <a:pt x="38" y="25"/>
                      </a:cubicBezTo>
                      <a:cubicBezTo>
                        <a:pt x="38" y="25"/>
                        <a:pt x="38" y="26"/>
                        <a:pt x="37" y="26"/>
                      </a:cubicBezTo>
                      <a:cubicBezTo>
                        <a:pt x="37" y="26"/>
                        <a:pt x="37" y="26"/>
                        <a:pt x="37" y="26"/>
                      </a:cubicBezTo>
                      <a:cubicBezTo>
                        <a:pt x="37" y="26"/>
                        <a:pt x="37" y="26"/>
                        <a:pt x="37" y="26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36" y="26"/>
                        <a:pt x="36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6" y="28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5" y="27"/>
                        <a:pt x="36" y="27"/>
                        <a:pt x="36" y="26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36" y="25"/>
                        <a:pt x="37" y="26"/>
                        <a:pt x="37" y="25"/>
                      </a:cubicBezTo>
                      <a:cubicBezTo>
                        <a:pt x="37" y="25"/>
                        <a:pt x="36" y="25"/>
                        <a:pt x="36" y="25"/>
                      </a:cubicBezTo>
                      <a:cubicBezTo>
                        <a:pt x="36" y="25"/>
                        <a:pt x="35" y="26"/>
                        <a:pt x="35" y="26"/>
                      </a:cubicBezTo>
                      <a:cubicBezTo>
                        <a:pt x="35" y="26"/>
                        <a:pt x="35" y="27"/>
                        <a:pt x="34" y="27"/>
                      </a:cubicBezTo>
                      <a:cubicBezTo>
                        <a:pt x="34" y="27"/>
                        <a:pt x="33" y="27"/>
                        <a:pt x="32" y="27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2" y="27"/>
                        <a:pt x="32" y="28"/>
                        <a:pt x="32" y="28"/>
                      </a:cubicBezTo>
                      <a:cubicBezTo>
                        <a:pt x="32" y="28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8"/>
                        <a:pt x="30" y="28"/>
                        <a:pt x="30" y="29"/>
                      </a:cubicBezTo>
                      <a:cubicBezTo>
                        <a:pt x="30" y="29"/>
                        <a:pt x="30" y="29"/>
                        <a:pt x="30" y="29"/>
                      </a:cubicBezTo>
                      <a:cubicBezTo>
                        <a:pt x="30" y="29"/>
                        <a:pt x="30" y="29"/>
                        <a:pt x="30" y="29"/>
                      </a:cubicBezTo>
                      <a:cubicBezTo>
                        <a:pt x="30" y="29"/>
                        <a:pt x="30" y="29"/>
                        <a:pt x="30" y="29"/>
                      </a:cubicBezTo>
                      <a:cubicBezTo>
                        <a:pt x="30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30" y="28"/>
                        <a:pt x="30" y="28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30" y="26"/>
                        <a:pt x="30" y="26"/>
                        <a:pt x="30" y="25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30" y="24"/>
                        <a:pt x="29" y="24"/>
                        <a:pt x="29" y="24"/>
                      </a:cubicBezTo>
                      <a:cubicBezTo>
                        <a:pt x="29" y="23"/>
                        <a:pt x="29" y="22"/>
                        <a:pt x="29" y="21"/>
                      </a:cubicBezTo>
                      <a:cubicBezTo>
                        <a:pt x="29" y="21"/>
                        <a:pt x="29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8" y="15"/>
                        <a:pt x="28" y="14"/>
                      </a:cubicBezTo>
                      <a:cubicBezTo>
                        <a:pt x="28" y="14"/>
                        <a:pt x="28" y="13"/>
                        <a:pt x="28" y="13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59">
                  <a:extLst>
                    <a:ext uri="{FF2B5EF4-FFF2-40B4-BE49-F238E27FC236}">
                      <a16:creationId xmlns:a16="http://schemas.microsoft.com/office/drawing/2014/main" id="{673D26AD-A2AF-4A75-A33C-C4286D651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04939" y="741363"/>
                  <a:ext cx="33338" cy="61913"/>
                </a:xfrm>
                <a:custGeom>
                  <a:avLst/>
                  <a:gdLst>
                    <a:gd name="T0" fmla="*/ 7 w 9"/>
                    <a:gd name="T1" fmla="*/ 13 h 17"/>
                    <a:gd name="T2" fmla="*/ 3 w 9"/>
                    <a:gd name="T3" fmla="*/ 0 h 17"/>
                    <a:gd name="T4" fmla="*/ 2 w 9"/>
                    <a:gd name="T5" fmla="*/ 1 h 17"/>
                    <a:gd name="T6" fmla="*/ 2 w 9"/>
                    <a:gd name="T7" fmla="*/ 0 h 17"/>
                    <a:gd name="T8" fmla="*/ 1 w 9"/>
                    <a:gd name="T9" fmla="*/ 1 h 17"/>
                    <a:gd name="T10" fmla="*/ 1 w 9"/>
                    <a:gd name="T11" fmla="*/ 1 h 17"/>
                    <a:gd name="T12" fmla="*/ 1 w 9"/>
                    <a:gd name="T13" fmla="*/ 2 h 17"/>
                    <a:gd name="T14" fmla="*/ 1 w 9"/>
                    <a:gd name="T15" fmla="*/ 2 h 17"/>
                    <a:gd name="T16" fmla="*/ 1 w 9"/>
                    <a:gd name="T17" fmla="*/ 3 h 17"/>
                    <a:gd name="T18" fmla="*/ 2 w 9"/>
                    <a:gd name="T19" fmla="*/ 4 h 17"/>
                    <a:gd name="T20" fmla="*/ 2 w 9"/>
                    <a:gd name="T21" fmla="*/ 4 h 17"/>
                    <a:gd name="T22" fmla="*/ 2 w 9"/>
                    <a:gd name="T23" fmla="*/ 5 h 17"/>
                    <a:gd name="T24" fmla="*/ 2 w 9"/>
                    <a:gd name="T25" fmla="*/ 5 h 17"/>
                    <a:gd name="T26" fmla="*/ 1 w 9"/>
                    <a:gd name="T27" fmla="*/ 7 h 17"/>
                    <a:gd name="T28" fmla="*/ 1 w 9"/>
                    <a:gd name="T29" fmla="*/ 7 h 17"/>
                    <a:gd name="T30" fmla="*/ 1 w 9"/>
                    <a:gd name="T31" fmla="*/ 7 h 17"/>
                    <a:gd name="T32" fmla="*/ 1 w 9"/>
                    <a:gd name="T33" fmla="*/ 7 h 17"/>
                    <a:gd name="T34" fmla="*/ 1 w 9"/>
                    <a:gd name="T35" fmla="*/ 8 h 17"/>
                    <a:gd name="T36" fmla="*/ 1 w 9"/>
                    <a:gd name="T37" fmla="*/ 9 h 17"/>
                    <a:gd name="T38" fmla="*/ 1 w 9"/>
                    <a:gd name="T39" fmla="*/ 10 h 17"/>
                    <a:gd name="T40" fmla="*/ 1 w 9"/>
                    <a:gd name="T41" fmla="*/ 11 h 17"/>
                    <a:gd name="T42" fmla="*/ 1 w 9"/>
                    <a:gd name="T43" fmla="*/ 11 h 17"/>
                    <a:gd name="T44" fmla="*/ 1 w 9"/>
                    <a:gd name="T45" fmla="*/ 11 h 17"/>
                    <a:gd name="T46" fmla="*/ 0 w 9"/>
                    <a:gd name="T47" fmla="*/ 11 h 17"/>
                    <a:gd name="T48" fmla="*/ 0 w 9"/>
                    <a:gd name="T49" fmla="*/ 12 h 17"/>
                    <a:gd name="T50" fmla="*/ 0 w 9"/>
                    <a:gd name="T51" fmla="*/ 12 h 17"/>
                    <a:gd name="T52" fmla="*/ 0 w 9"/>
                    <a:gd name="T53" fmla="*/ 12 h 17"/>
                    <a:gd name="T54" fmla="*/ 0 w 9"/>
                    <a:gd name="T55" fmla="*/ 13 h 17"/>
                    <a:gd name="T56" fmla="*/ 0 w 9"/>
                    <a:gd name="T57" fmla="*/ 13 h 17"/>
                    <a:gd name="T58" fmla="*/ 0 w 9"/>
                    <a:gd name="T59" fmla="*/ 13 h 17"/>
                    <a:gd name="T60" fmla="*/ 0 w 9"/>
                    <a:gd name="T61" fmla="*/ 13 h 17"/>
                    <a:gd name="T62" fmla="*/ 0 w 9"/>
                    <a:gd name="T63" fmla="*/ 14 h 17"/>
                    <a:gd name="T64" fmla="*/ 1 w 9"/>
                    <a:gd name="T65" fmla="*/ 14 h 17"/>
                    <a:gd name="T66" fmla="*/ 1 w 9"/>
                    <a:gd name="T67" fmla="*/ 15 h 17"/>
                    <a:gd name="T68" fmla="*/ 1 w 9"/>
                    <a:gd name="T69" fmla="*/ 15 h 17"/>
                    <a:gd name="T70" fmla="*/ 1 w 9"/>
                    <a:gd name="T71" fmla="*/ 15 h 17"/>
                    <a:gd name="T72" fmla="*/ 1 w 9"/>
                    <a:gd name="T73" fmla="*/ 15 h 17"/>
                    <a:gd name="T74" fmla="*/ 1 w 9"/>
                    <a:gd name="T75" fmla="*/ 16 h 17"/>
                    <a:gd name="T76" fmla="*/ 1 w 9"/>
                    <a:gd name="T77" fmla="*/ 16 h 17"/>
                    <a:gd name="T78" fmla="*/ 1 w 9"/>
                    <a:gd name="T79" fmla="*/ 16 h 17"/>
                    <a:gd name="T80" fmla="*/ 1 w 9"/>
                    <a:gd name="T81" fmla="*/ 17 h 17"/>
                    <a:gd name="T82" fmla="*/ 1 w 9"/>
                    <a:gd name="T83" fmla="*/ 17 h 17"/>
                    <a:gd name="T84" fmla="*/ 1 w 9"/>
                    <a:gd name="T85" fmla="*/ 16 h 17"/>
                    <a:gd name="T86" fmla="*/ 1 w 9"/>
                    <a:gd name="T87" fmla="*/ 16 h 17"/>
                    <a:gd name="T88" fmla="*/ 1 w 9"/>
                    <a:gd name="T89" fmla="*/ 16 h 17"/>
                    <a:gd name="T90" fmla="*/ 1 w 9"/>
                    <a:gd name="T91" fmla="*/ 17 h 17"/>
                    <a:gd name="T92" fmla="*/ 6 w 9"/>
                    <a:gd name="T93" fmla="*/ 16 h 17"/>
                    <a:gd name="T94" fmla="*/ 7 w 9"/>
                    <a:gd name="T95" fmla="*/ 15 h 17"/>
                    <a:gd name="T96" fmla="*/ 7 w 9"/>
                    <a:gd name="T97" fmla="*/ 15 h 17"/>
                    <a:gd name="T98" fmla="*/ 7 w 9"/>
                    <a:gd name="T99" fmla="*/ 15 h 17"/>
                    <a:gd name="T100" fmla="*/ 7 w 9"/>
                    <a:gd name="T101" fmla="*/ 15 h 17"/>
                    <a:gd name="T102" fmla="*/ 7 w 9"/>
                    <a:gd name="T103" fmla="*/ 15 h 17"/>
                    <a:gd name="T104" fmla="*/ 7 w 9"/>
                    <a:gd name="T105" fmla="*/ 15 h 17"/>
                    <a:gd name="T106" fmla="*/ 8 w 9"/>
                    <a:gd name="T107" fmla="*/ 15 h 17"/>
                    <a:gd name="T108" fmla="*/ 8 w 9"/>
                    <a:gd name="T109" fmla="*/ 15 h 17"/>
                    <a:gd name="T110" fmla="*/ 8 w 9"/>
                    <a:gd name="T111" fmla="*/ 15 h 17"/>
                    <a:gd name="T112" fmla="*/ 7 w 9"/>
                    <a:gd name="T113" fmla="*/ 15 h 17"/>
                    <a:gd name="T114" fmla="*/ 8 w 9"/>
                    <a:gd name="T115" fmla="*/ 15 h 17"/>
                    <a:gd name="T116" fmla="*/ 8 w 9"/>
                    <a:gd name="T117" fmla="*/ 15 h 17"/>
                    <a:gd name="T118" fmla="*/ 9 w 9"/>
                    <a:gd name="T119" fmla="*/ 14 h 17"/>
                    <a:gd name="T120" fmla="*/ 7 w 9"/>
                    <a:gd name="T121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" h="17">
                      <a:moveTo>
                        <a:pt x="7" y="13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1" y="4"/>
                        <a:pt x="1" y="4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9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4"/>
                        <a:pt x="0" y="14"/>
                      </a:cubicBezTo>
                      <a:cubicBezTo>
                        <a:pt x="0" y="14"/>
                        <a:pt x="1" y="14"/>
                        <a:pt x="1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1" y="17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9" y="14"/>
                        <a:pt x="9" y="14"/>
                      </a:cubicBezTo>
                      <a:cubicBezTo>
                        <a:pt x="8" y="15"/>
                        <a:pt x="7" y="13"/>
                        <a:pt x="7" y="13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60">
                  <a:extLst>
                    <a:ext uri="{FF2B5EF4-FFF2-40B4-BE49-F238E27FC236}">
                      <a16:creationId xmlns:a16="http://schemas.microsoft.com/office/drawing/2014/main" id="{0C76D75F-9CCE-4D44-A16C-13F893F72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430339" y="749301"/>
                  <a:ext cx="33338" cy="57150"/>
                </a:xfrm>
                <a:custGeom>
                  <a:avLst/>
                  <a:gdLst>
                    <a:gd name="T0" fmla="*/ 8 w 9"/>
                    <a:gd name="T1" fmla="*/ 14 h 16"/>
                    <a:gd name="T2" fmla="*/ 8 w 9"/>
                    <a:gd name="T3" fmla="*/ 14 h 16"/>
                    <a:gd name="T4" fmla="*/ 8 w 9"/>
                    <a:gd name="T5" fmla="*/ 13 h 16"/>
                    <a:gd name="T6" fmla="*/ 7 w 9"/>
                    <a:gd name="T7" fmla="*/ 12 h 16"/>
                    <a:gd name="T8" fmla="*/ 7 w 9"/>
                    <a:gd name="T9" fmla="*/ 11 h 16"/>
                    <a:gd name="T10" fmla="*/ 7 w 9"/>
                    <a:gd name="T11" fmla="*/ 11 h 16"/>
                    <a:gd name="T12" fmla="*/ 7 w 9"/>
                    <a:gd name="T13" fmla="*/ 10 h 16"/>
                    <a:gd name="T14" fmla="*/ 7 w 9"/>
                    <a:gd name="T15" fmla="*/ 10 h 16"/>
                    <a:gd name="T16" fmla="*/ 7 w 9"/>
                    <a:gd name="T17" fmla="*/ 9 h 16"/>
                    <a:gd name="T18" fmla="*/ 8 w 9"/>
                    <a:gd name="T19" fmla="*/ 9 h 16"/>
                    <a:gd name="T20" fmla="*/ 8 w 9"/>
                    <a:gd name="T21" fmla="*/ 6 h 16"/>
                    <a:gd name="T22" fmla="*/ 8 w 9"/>
                    <a:gd name="T23" fmla="*/ 6 h 16"/>
                    <a:gd name="T24" fmla="*/ 8 w 9"/>
                    <a:gd name="T25" fmla="*/ 5 h 16"/>
                    <a:gd name="T26" fmla="*/ 8 w 9"/>
                    <a:gd name="T27" fmla="*/ 5 h 16"/>
                    <a:gd name="T28" fmla="*/ 8 w 9"/>
                    <a:gd name="T29" fmla="*/ 5 h 16"/>
                    <a:gd name="T30" fmla="*/ 9 w 9"/>
                    <a:gd name="T31" fmla="*/ 4 h 16"/>
                    <a:gd name="T32" fmla="*/ 9 w 9"/>
                    <a:gd name="T33" fmla="*/ 3 h 16"/>
                    <a:gd name="T34" fmla="*/ 9 w 9"/>
                    <a:gd name="T35" fmla="*/ 2 h 16"/>
                    <a:gd name="T36" fmla="*/ 9 w 9"/>
                    <a:gd name="T37" fmla="*/ 2 h 16"/>
                    <a:gd name="T38" fmla="*/ 8 w 9"/>
                    <a:gd name="T39" fmla="*/ 1 h 16"/>
                    <a:gd name="T40" fmla="*/ 0 w 9"/>
                    <a:gd name="T41" fmla="*/ 3 h 16"/>
                    <a:gd name="T42" fmla="*/ 0 w 9"/>
                    <a:gd name="T43" fmla="*/ 3 h 16"/>
                    <a:gd name="T44" fmla="*/ 0 w 9"/>
                    <a:gd name="T45" fmla="*/ 4 h 16"/>
                    <a:gd name="T46" fmla="*/ 0 w 9"/>
                    <a:gd name="T47" fmla="*/ 4 h 16"/>
                    <a:gd name="T48" fmla="*/ 1 w 9"/>
                    <a:gd name="T49" fmla="*/ 6 h 16"/>
                    <a:gd name="T50" fmla="*/ 1 w 9"/>
                    <a:gd name="T51" fmla="*/ 8 h 16"/>
                    <a:gd name="T52" fmla="*/ 2 w 9"/>
                    <a:gd name="T53" fmla="*/ 9 h 16"/>
                    <a:gd name="T54" fmla="*/ 2 w 9"/>
                    <a:gd name="T55" fmla="*/ 10 h 16"/>
                    <a:gd name="T56" fmla="*/ 2 w 9"/>
                    <a:gd name="T57" fmla="*/ 11 h 16"/>
                    <a:gd name="T58" fmla="*/ 2 w 9"/>
                    <a:gd name="T59" fmla="*/ 11 h 16"/>
                    <a:gd name="T60" fmla="*/ 2 w 9"/>
                    <a:gd name="T61" fmla="*/ 11 h 16"/>
                    <a:gd name="T62" fmla="*/ 3 w 9"/>
                    <a:gd name="T63" fmla="*/ 11 h 16"/>
                    <a:gd name="T64" fmla="*/ 3 w 9"/>
                    <a:gd name="T65" fmla="*/ 12 h 16"/>
                    <a:gd name="T66" fmla="*/ 3 w 9"/>
                    <a:gd name="T67" fmla="*/ 14 h 16"/>
                    <a:gd name="T68" fmla="*/ 4 w 9"/>
                    <a:gd name="T69" fmla="*/ 15 h 16"/>
                    <a:gd name="T70" fmla="*/ 4 w 9"/>
                    <a:gd name="T71" fmla="*/ 16 h 16"/>
                    <a:gd name="T72" fmla="*/ 8 w 9"/>
                    <a:gd name="T73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" h="16">
                      <a:moveTo>
                        <a:pt x="8" y="14"/>
                      </a:move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9" y="4"/>
                        <a:pt x="9" y="4"/>
                      </a:cubicBezTo>
                      <a:cubicBezTo>
                        <a:pt x="9" y="4"/>
                        <a:pt x="9" y="4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9" y="2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3"/>
                      </a:cubicBezTo>
                      <a:cubicBezTo>
                        <a:pt x="3" y="13"/>
                        <a:pt x="3" y="13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4" y="15"/>
                        <a:pt x="4" y="15"/>
                      </a:cubicBezTo>
                      <a:cubicBezTo>
                        <a:pt x="4" y="15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8" y="14"/>
                        <a:pt x="8" y="14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61">
                  <a:extLst>
                    <a:ext uri="{FF2B5EF4-FFF2-40B4-BE49-F238E27FC236}">
                      <a16:creationId xmlns:a16="http://schemas.microsoft.com/office/drawing/2014/main" id="{E8DEEA2C-72C4-4E3F-97D2-DDFF4C2830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6252" y="752476"/>
                  <a:ext cx="93663" cy="101600"/>
                </a:xfrm>
                <a:custGeom>
                  <a:avLst/>
                  <a:gdLst>
                    <a:gd name="T0" fmla="*/ 23 w 26"/>
                    <a:gd name="T1" fmla="*/ 11 h 28"/>
                    <a:gd name="T2" fmla="*/ 22 w 26"/>
                    <a:gd name="T3" fmla="*/ 10 h 28"/>
                    <a:gd name="T4" fmla="*/ 22 w 26"/>
                    <a:gd name="T5" fmla="*/ 9 h 28"/>
                    <a:gd name="T6" fmla="*/ 22 w 26"/>
                    <a:gd name="T7" fmla="*/ 8 h 28"/>
                    <a:gd name="T8" fmla="*/ 22 w 26"/>
                    <a:gd name="T9" fmla="*/ 8 h 28"/>
                    <a:gd name="T10" fmla="*/ 20 w 26"/>
                    <a:gd name="T11" fmla="*/ 6 h 28"/>
                    <a:gd name="T12" fmla="*/ 16 w 26"/>
                    <a:gd name="T13" fmla="*/ 5 h 28"/>
                    <a:gd name="T14" fmla="*/ 16 w 26"/>
                    <a:gd name="T15" fmla="*/ 5 h 28"/>
                    <a:gd name="T16" fmla="*/ 16 w 26"/>
                    <a:gd name="T17" fmla="*/ 4 h 28"/>
                    <a:gd name="T18" fmla="*/ 15 w 26"/>
                    <a:gd name="T19" fmla="*/ 4 h 28"/>
                    <a:gd name="T20" fmla="*/ 14 w 26"/>
                    <a:gd name="T21" fmla="*/ 4 h 28"/>
                    <a:gd name="T22" fmla="*/ 13 w 26"/>
                    <a:gd name="T23" fmla="*/ 4 h 28"/>
                    <a:gd name="T24" fmla="*/ 12 w 26"/>
                    <a:gd name="T25" fmla="*/ 3 h 28"/>
                    <a:gd name="T26" fmla="*/ 11 w 26"/>
                    <a:gd name="T27" fmla="*/ 3 h 28"/>
                    <a:gd name="T28" fmla="*/ 10 w 26"/>
                    <a:gd name="T29" fmla="*/ 2 h 28"/>
                    <a:gd name="T30" fmla="*/ 9 w 26"/>
                    <a:gd name="T31" fmla="*/ 1 h 28"/>
                    <a:gd name="T32" fmla="*/ 8 w 26"/>
                    <a:gd name="T33" fmla="*/ 0 h 28"/>
                    <a:gd name="T34" fmla="*/ 6 w 26"/>
                    <a:gd name="T35" fmla="*/ 1 h 28"/>
                    <a:gd name="T36" fmla="*/ 3 w 26"/>
                    <a:gd name="T37" fmla="*/ 2 h 28"/>
                    <a:gd name="T38" fmla="*/ 2 w 26"/>
                    <a:gd name="T39" fmla="*/ 6 h 28"/>
                    <a:gd name="T40" fmla="*/ 0 w 26"/>
                    <a:gd name="T41" fmla="*/ 7 h 28"/>
                    <a:gd name="T42" fmla="*/ 0 w 26"/>
                    <a:gd name="T43" fmla="*/ 11 h 28"/>
                    <a:gd name="T44" fmla="*/ 1 w 26"/>
                    <a:gd name="T45" fmla="*/ 14 h 28"/>
                    <a:gd name="T46" fmla="*/ 2 w 26"/>
                    <a:gd name="T47" fmla="*/ 16 h 28"/>
                    <a:gd name="T48" fmla="*/ 5 w 26"/>
                    <a:gd name="T49" fmla="*/ 18 h 28"/>
                    <a:gd name="T50" fmla="*/ 7 w 26"/>
                    <a:gd name="T51" fmla="*/ 20 h 28"/>
                    <a:gd name="T52" fmla="*/ 7 w 26"/>
                    <a:gd name="T53" fmla="*/ 21 h 28"/>
                    <a:gd name="T54" fmla="*/ 8 w 26"/>
                    <a:gd name="T55" fmla="*/ 24 h 28"/>
                    <a:gd name="T56" fmla="*/ 8 w 26"/>
                    <a:gd name="T57" fmla="*/ 25 h 28"/>
                    <a:gd name="T58" fmla="*/ 9 w 26"/>
                    <a:gd name="T59" fmla="*/ 27 h 28"/>
                    <a:gd name="T60" fmla="*/ 10 w 26"/>
                    <a:gd name="T61" fmla="*/ 28 h 28"/>
                    <a:gd name="T62" fmla="*/ 23 w 26"/>
                    <a:gd name="T63" fmla="*/ 28 h 28"/>
                    <a:gd name="T64" fmla="*/ 23 w 26"/>
                    <a:gd name="T65" fmla="*/ 27 h 28"/>
                    <a:gd name="T66" fmla="*/ 23 w 26"/>
                    <a:gd name="T67" fmla="*/ 25 h 28"/>
                    <a:gd name="T68" fmla="*/ 23 w 26"/>
                    <a:gd name="T69" fmla="*/ 23 h 28"/>
                    <a:gd name="T70" fmla="*/ 23 w 26"/>
                    <a:gd name="T71" fmla="*/ 19 h 28"/>
                    <a:gd name="T72" fmla="*/ 23 w 26"/>
                    <a:gd name="T73" fmla="*/ 17 h 28"/>
                    <a:gd name="T74" fmla="*/ 24 w 26"/>
                    <a:gd name="T75" fmla="*/ 15 h 28"/>
                    <a:gd name="T76" fmla="*/ 26 w 26"/>
                    <a:gd name="T77" fmla="*/ 9 h 28"/>
                    <a:gd name="T78" fmla="*/ 25 w 26"/>
                    <a:gd name="T79" fmla="*/ 10 h 28"/>
                    <a:gd name="T80" fmla="*/ 25 w 26"/>
                    <a:gd name="T81" fmla="*/ 11 h 28"/>
                    <a:gd name="T82" fmla="*/ 24 w 26"/>
                    <a:gd name="T83" fmla="*/ 13 h 28"/>
                    <a:gd name="T84" fmla="*/ 22 w 26"/>
                    <a:gd name="T85" fmla="*/ 16 h 28"/>
                    <a:gd name="T86" fmla="*/ 21 w 26"/>
                    <a:gd name="T87" fmla="*/ 16 h 28"/>
                    <a:gd name="T88" fmla="*/ 21 w 26"/>
                    <a:gd name="T89" fmla="*/ 15 h 28"/>
                    <a:gd name="T90" fmla="*/ 22 w 26"/>
                    <a:gd name="T91" fmla="*/ 14 h 28"/>
                    <a:gd name="T92" fmla="*/ 22 w 26"/>
                    <a:gd name="T93" fmla="*/ 13 h 28"/>
                    <a:gd name="T94" fmla="*/ 23 w 26"/>
                    <a:gd name="T95" fmla="*/ 11 h 28"/>
                    <a:gd name="T96" fmla="*/ 23 w 26"/>
                    <a:gd name="T97" fmla="*/ 11 h 28"/>
                    <a:gd name="T98" fmla="*/ 23 w 26"/>
                    <a:gd name="T99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6" h="28">
                      <a:moveTo>
                        <a:pt x="23" y="12"/>
                      </a:moveTo>
                      <a:cubicBezTo>
                        <a:pt x="23" y="12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1" y="8"/>
                        <a:pt x="21" y="7"/>
                        <a:pt x="21" y="7"/>
                      </a:cubicBezTo>
                      <a:cubicBezTo>
                        <a:pt x="21" y="6"/>
                        <a:pt x="20" y="6"/>
                        <a:pt x="20" y="6"/>
                      </a:cubicBezTo>
                      <a:cubicBezTo>
                        <a:pt x="20" y="6"/>
                        <a:pt x="19" y="6"/>
                        <a:pt x="19" y="6"/>
                      </a:cubicBezTo>
                      <a:cubicBezTo>
                        <a:pt x="18" y="5"/>
                        <a:pt x="17" y="5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5"/>
                        <a:pt x="16" y="5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2" y="4"/>
                      </a:cubicBezTo>
                      <a:cubicBezTo>
                        <a:pt x="12" y="4"/>
                        <a:pt x="12" y="4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11" y="3"/>
                        <a:pt x="11" y="2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8" y="0"/>
                        <a:pt x="7" y="1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1" y="8"/>
                        <a:pt x="0" y="7"/>
                        <a:pt x="0" y="7"/>
                      </a:cubicBezTo>
                      <a:cubicBezTo>
                        <a:pt x="0" y="8"/>
                        <a:pt x="0" y="10"/>
                        <a:pt x="0" y="10"/>
                      </a:cubicBezTo>
                      <a:cubicBezTo>
                        <a:pt x="1" y="10"/>
                        <a:pt x="1" y="11"/>
                        <a:pt x="0" y="11"/>
                      </a:cubicBezTo>
                      <a:cubicBezTo>
                        <a:pt x="0" y="12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1" y="14"/>
                      </a:cubicBezTo>
                      <a:cubicBezTo>
                        <a:pt x="1" y="14"/>
                        <a:pt x="1" y="15"/>
                        <a:pt x="1" y="15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3" y="16"/>
                        <a:pt x="4" y="17"/>
                        <a:pt x="4" y="17"/>
                      </a:cubicBezTo>
                      <a:cubicBezTo>
                        <a:pt x="4" y="18"/>
                        <a:pt x="4" y="18"/>
                        <a:pt x="5" y="18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2"/>
                        <a:pt x="8" y="23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24"/>
                        <a:pt x="8" y="25"/>
                        <a:pt x="8" y="25"/>
                      </a:cubicBezTo>
                      <a:cubicBezTo>
                        <a:pt x="8" y="26"/>
                        <a:pt x="8" y="26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8"/>
                        <a:pt x="10" y="28"/>
                        <a:pt x="10" y="28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cubicBezTo>
                        <a:pt x="23" y="28"/>
                        <a:pt x="23" y="27"/>
                        <a:pt x="23" y="27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cubicBezTo>
                        <a:pt x="23" y="27"/>
                        <a:pt x="24" y="26"/>
                        <a:pt x="23" y="25"/>
                      </a:cubicBezTo>
                      <a:cubicBezTo>
                        <a:pt x="23" y="25"/>
                        <a:pt x="23" y="25"/>
                        <a:pt x="23" y="25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2"/>
                        <a:pt x="23" y="21"/>
                        <a:pt x="23" y="20"/>
                      </a:cubicBezTo>
                      <a:cubicBezTo>
                        <a:pt x="23" y="20"/>
                        <a:pt x="23" y="19"/>
                        <a:pt x="23" y="19"/>
                      </a:cubicBez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4" y="17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5"/>
                      </a:cubicBezTo>
                      <a:cubicBezTo>
                        <a:pt x="24" y="15"/>
                        <a:pt x="24" y="14"/>
                        <a:pt x="25" y="13"/>
                      </a:cubicBezTo>
                      <a:cubicBezTo>
                        <a:pt x="26" y="12"/>
                        <a:pt x="26" y="10"/>
                        <a:pt x="26" y="9"/>
                      </a:cubicBezTo>
                      <a:cubicBezTo>
                        <a:pt x="26" y="8"/>
                        <a:pt x="26" y="9"/>
                        <a:pt x="26" y="9"/>
                      </a:cubicBezTo>
                      <a:cubicBezTo>
                        <a:pt x="26" y="10"/>
                        <a:pt x="25" y="10"/>
                        <a:pt x="25" y="10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5" y="10"/>
                        <a:pt x="25" y="11"/>
                        <a:pt x="25" y="11"/>
                      </a:cubicBezTo>
                      <a:cubicBezTo>
                        <a:pt x="24" y="11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3"/>
                      </a:cubicBezTo>
                      <a:cubicBezTo>
                        <a:pt x="23" y="13"/>
                        <a:pt x="23" y="14"/>
                        <a:pt x="23" y="14"/>
                      </a:cubicBezTo>
                      <a:cubicBezTo>
                        <a:pt x="22" y="14"/>
                        <a:pt x="22" y="15"/>
                        <a:pt x="22" y="16"/>
                      </a:cubicBezTo>
                      <a:cubicBezTo>
                        <a:pt x="22" y="16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5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2" y="14"/>
                        <a:pt x="22" y="13"/>
                      </a:cubicBezTo>
                      <a:cubicBezTo>
                        <a:pt x="22" y="13"/>
                        <a:pt x="23" y="13"/>
                        <a:pt x="23" y="12"/>
                      </a:cubicBezTo>
                      <a:cubicBezTo>
                        <a:pt x="23" y="12"/>
                        <a:pt x="23" y="12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2"/>
                        <a:pt x="23" y="12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62">
                  <a:extLst>
                    <a:ext uri="{FF2B5EF4-FFF2-40B4-BE49-F238E27FC236}">
                      <a16:creationId xmlns:a16="http://schemas.microsoft.com/office/drawing/2014/main" id="{1CA89429-E71F-4548-B923-A1E52927A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06564" y="733426"/>
                  <a:ext cx="104775" cy="58738"/>
                </a:xfrm>
                <a:custGeom>
                  <a:avLst/>
                  <a:gdLst>
                    <a:gd name="T0" fmla="*/ 28 w 29"/>
                    <a:gd name="T1" fmla="*/ 8 h 16"/>
                    <a:gd name="T2" fmla="*/ 26 w 29"/>
                    <a:gd name="T3" fmla="*/ 7 h 16"/>
                    <a:gd name="T4" fmla="*/ 25 w 29"/>
                    <a:gd name="T5" fmla="*/ 6 h 16"/>
                    <a:gd name="T6" fmla="*/ 24 w 29"/>
                    <a:gd name="T7" fmla="*/ 6 h 16"/>
                    <a:gd name="T8" fmla="*/ 23 w 29"/>
                    <a:gd name="T9" fmla="*/ 5 h 16"/>
                    <a:gd name="T10" fmla="*/ 22 w 29"/>
                    <a:gd name="T11" fmla="*/ 4 h 16"/>
                    <a:gd name="T12" fmla="*/ 21 w 29"/>
                    <a:gd name="T13" fmla="*/ 4 h 16"/>
                    <a:gd name="T14" fmla="*/ 20 w 29"/>
                    <a:gd name="T15" fmla="*/ 5 h 16"/>
                    <a:gd name="T16" fmla="*/ 17 w 29"/>
                    <a:gd name="T17" fmla="*/ 5 h 16"/>
                    <a:gd name="T18" fmla="*/ 16 w 29"/>
                    <a:gd name="T19" fmla="*/ 7 h 16"/>
                    <a:gd name="T20" fmla="*/ 13 w 29"/>
                    <a:gd name="T21" fmla="*/ 7 h 16"/>
                    <a:gd name="T22" fmla="*/ 11 w 29"/>
                    <a:gd name="T23" fmla="*/ 5 h 16"/>
                    <a:gd name="T24" fmla="*/ 10 w 29"/>
                    <a:gd name="T25" fmla="*/ 5 h 16"/>
                    <a:gd name="T26" fmla="*/ 9 w 29"/>
                    <a:gd name="T27" fmla="*/ 5 h 16"/>
                    <a:gd name="T28" fmla="*/ 8 w 29"/>
                    <a:gd name="T29" fmla="*/ 5 h 16"/>
                    <a:gd name="T30" fmla="*/ 7 w 29"/>
                    <a:gd name="T31" fmla="*/ 6 h 16"/>
                    <a:gd name="T32" fmla="*/ 8 w 29"/>
                    <a:gd name="T33" fmla="*/ 3 h 16"/>
                    <a:gd name="T34" fmla="*/ 10 w 29"/>
                    <a:gd name="T35" fmla="*/ 2 h 16"/>
                    <a:gd name="T36" fmla="*/ 10 w 29"/>
                    <a:gd name="T37" fmla="*/ 0 h 16"/>
                    <a:gd name="T38" fmla="*/ 8 w 29"/>
                    <a:gd name="T39" fmla="*/ 1 h 16"/>
                    <a:gd name="T40" fmla="*/ 7 w 29"/>
                    <a:gd name="T41" fmla="*/ 2 h 16"/>
                    <a:gd name="T42" fmla="*/ 5 w 29"/>
                    <a:gd name="T43" fmla="*/ 3 h 16"/>
                    <a:gd name="T44" fmla="*/ 5 w 29"/>
                    <a:gd name="T45" fmla="*/ 4 h 16"/>
                    <a:gd name="T46" fmla="*/ 4 w 29"/>
                    <a:gd name="T47" fmla="*/ 5 h 16"/>
                    <a:gd name="T48" fmla="*/ 3 w 29"/>
                    <a:gd name="T49" fmla="*/ 5 h 16"/>
                    <a:gd name="T50" fmla="*/ 1 w 29"/>
                    <a:gd name="T51" fmla="*/ 6 h 16"/>
                    <a:gd name="T52" fmla="*/ 0 w 29"/>
                    <a:gd name="T53" fmla="*/ 7 h 16"/>
                    <a:gd name="T54" fmla="*/ 1 w 29"/>
                    <a:gd name="T55" fmla="*/ 8 h 16"/>
                    <a:gd name="T56" fmla="*/ 2 w 29"/>
                    <a:gd name="T57" fmla="*/ 9 h 16"/>
                    <a:gd name="T58" fmla="*/ 4 w 29"/>
                    <a:gd name="T59" fmla="*/ 9 h 16"/>
                    <a:gd name="T60" fmla="*/ 5 w 29"/>
                    <a:gd name="T61" fmla="*/ 9 h 16"/>
                    <a:gd name="T62" fmla="*/ 6 w 29"/>
                    <a:gd name="T63" fmla="*/ 10 h 16"/>
                    <a:gd name="T64" fmla="*/ 11 w 29"/>
                    <a:gd name="T65" fmla="*/ 13 h 16"/>
                    <a:gd name="T66" fmla="*/ 11 w 29"/>
                    <a:gd name="T67" fmla="*/ 14 h 16"/>
                    <a:gd name="T68" fmla="*/ 12 w 29"/>
                    <a:gd name="T69" fmla="*/ 16 h 16"/>
                    <a:gd name="T70" fmla="*/ 12 w 29"/>
                    <a:gd name="T71" fmla="*/ 16 h 16"/>
                    <a:gd name="T72" fmla="*/ 12 w 29"/>
                    <a:gd name="T73" fmla="*/ 15 h 16"/>
                    <a:gd name="T74" fmla="*/ 13 w 29"/>
                    <a:gd name="T75" fmla="*/ 13 h 16"/>
                    <a:gd name="T76" fmla="*/ 16 w 29"/>
                    <a:gd name="T77" fmla="*/ 10 h 16"/>
                    <a:gd name="T78" fmla="*/ 16 w 29"/>
                    <a:gd name="T79" fmla="*/ 11 h 16"/>
                    <a:gd name="T80" fmla="*/ 16 w 29"/>
                    <a:gd name="T81" fmla="*/ 12 h 16"/>
                    <a:gd name="T82" fmla="*/ 17 w 29"/>
                    <a:gd name="T83" fmla="*/ 11 h 16"/>
                    <a:gd name="T84" fmla="*/ 21 w 29"/>
                    <a:gd name="T85" fmla="*/ 8 h 16"/>
                    <a:gd name="T86" fmla="*/ 24 w 29"/>
                    <a:gd name="T87" fmla="*/ 10 h 16"/>
                    <a:gd name="T88" fmla="*/ 24 w 29"/>
                    <a:gd name="T89" fmla="*/ 10 h 16"/>
                    <a:gd name="T90" fmla="*/ 24 w 29"/>
                    <a:gd name="T91" fmla="*/ 10 h 16"/>
                    <a:gd name="T92" fmla="*/ 25 w 29"/>
                    <a:gd name="T93" fmla="*/ 9 h 16"/>
                    <a:gd name="T94" fmla="*/ 25 w 29"/>
                    <a:gd name="T95" fmla="*/ 9 h 16"/>
                    <a:gd name="T96" fmla="*/ 26 w 29"/>
                    <a:gd name="T97" fmla="*/ 9 h 16"/>
                    <a:gd name="T98" fmla="*/ 27 w 29"/>
                    <a:gd name="T99" fmla="*/ 9 h 16"/>
                    <a:gd name="T100" fmla="*/ 29 w 29"/>
                    <a:gd name="T101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9" h="16">
                      <a:moveTo>
                        <a:pt x="29" y="8"/>
                      </a:move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7"/>
                        <a:pt x="27" y="7"/>
                        <a:pt x="26" y="7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7"/>
                        <a:pt x="26" y="7"/>
                        <a:pt x="26" y="6"/>
                      </a:cubicBezTo>
                      <a:cubicBezTo>
                        <a:pt x="26" y="6"/>
                        <a:pt x="25" y="6"/>
                        <a:pt x="25" y="6"/>
                      </a:cubicBezTo>
                      <a:cubicBezTo>
                        <a:pt x="25" y="6"/>
                        <a:pt x="25" y="5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5" y="6"/>
                        <a:pt x="24" y="6"/>
                        <a:pt x="24" y="6"/>
                      </a:cubicBezTo>
                      <a:cubicBezTo>
                        <a:pt x="24" y="6"/>
                        <a:pt x="24" y="6"/>
                        <a:pt x="23" y="6"/>
                      </a:cubicBezTo>
                      <a:cubicBezTo>
                        <a:pt x="23" y="6"/>
                        <a:pt x="22" y="6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7"/>
                      </a:cubicBezTo>
                      <a:cubicBezTo>
                        <a:pt x="16" y="7"/>
                        <a:pt x="16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7"/>
                        <a:pt x="12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8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0" y="6"/>
                        <a:pt x="0" y="6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3" y="9"/>
                        <a:pt x="3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10"/>
                        <a:pt x="8" y="11"/>
                        <a:pt x="9" y="11"/>
                      </a:cubicBezTo>
                      <a:cubicBezTo>
                        <a:pt x="9" y="11"/>
                        <a:pt x="10" y="11"/>
                        <a:pt x="10" y="12"/>
                      </a:cubicBezTo>
                      <a:cubicBezTo>
                        <a:pt x="10" y="12"/>
                        <a:pt x="10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5"/>
                      </a:cubicBezTo>
                      <a:cubicBezTo>
                        <a:pt x="11" y="15"/>
                        <a:pt x="11" y="15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5"/>
                      </a:cubicBezTo>
                      <a:cubicBezTo>
                        <a:pt x="12" y="15"/>
                        <a:pt x="13" y="14"/>
                        <a:pt x="13" y="14"/>
                      </a:cubicBezTo>
                      <a:cubicBezTo>
                        <a:pt x="13" y="14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4" y="12"/>
                        <a:pt x="14" y="11"/>
                        <a:pt x="15" y="11"/>
                      </a:cubicBezTo>
                      <a:cubicBezTo>
                        <a:pt x="15" y="11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2"/>
                        <a:pt x="16" y="13"/>
                        <a:pt x="16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7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0"/>
                        <a:pt x="17" y="10"/>
                      </a:cubicBezTo>
                      <a:cubicBezTo>
                        <a:pt x="17" y="10"/>
                        <a:pt x="18" y="10"/>
                        <a:pt x="19" y="9"/>
                      </a:cubicBezTo>
                      <a:cubicBezTo>
                        <a:pt x="20" y="9"/>
                        <a:pt x="20" y="9"/>
                        <a:pt x="21" y="8"/>
                      </a:cubicBezTo>
                      <a:cubicBezTo>
                        <a:pt x="21" y="8"/>
                        <a:pt x="21" y="8"/>
                        <a:pt x="22" y="8"/>
                      </a:cubicBezTo>
                      <a:cubicBezTo>
                        <a:pt x="22" y="8"/>
                        <a:pt x="22" y="8"/>
                        <a:pt x="23" y="9"/>
                      </a:cubicBezTo>
                      <a:cubicBezTo>
                        <a:pt x="24" y="9"/>
                        <a:pt x="24" y="9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5" y="10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8"/>
                        <a:pt x="26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8" y="9"/>
                        <a:pt x="28" y="9"/>
                      </a:cubicBezTo>
                      <a:cubicBezTo>
                        <a:pt x="28" y="9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lose/>
                    </a:path>
                  </a:pathLst>
                </a:custGeom>
                <a:grpFill/>
                <a:ln w="14288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1BA3A82C-EDC2-43A8-9415-B8E96ED748B7}"/>
                  </a:ext>
                </a:extLst>
              </p:cNvPr>
              <p:cNvSpPr txBox="1"/>
              <p:nvPr/>
            </p:nvSpPr>
            <p:spPr>
              <a:xfrm>
                <a:off x="2523598" y="4600297"/>
                <a:ext cx="22429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Montserrat" panose="00000500000000000000" pitchFamily="50" charset="0"/>
                  </a:rPr>
                  <a:t>UNITED STATES</a:t>
                </a:r>
              </a:p>
            </p:txBody>
          </p:sp>
          <p:sp>
            <p:nvSpPr>
              <p:cNvPr id="140" name="Rectangle 17">
                <a:extLst>
                  <a:ext uri="{FF2B5EF4-FFF2-40B4-BE49-F238E27FC236}">
                    <a16:creationId xmlns:a16="http://schemas.microsoft.com/office/drawing/2014/main" id="{085AE643-3F64-4F09-BDE2-DBE100EA6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598" y="4781451"/>
                <a:ext cx="3183720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Montserrat" panose="00000500000000000000" pitchFamily="50" charset="0"/>
                    <a:ea typeface="Open Sans Condensed Light" panose="020B0306030504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simple alignments have to connect.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FE301DE-2BD4-43E2-BDEA-1828CB4702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1FBB495-0296-4D88-A550-144CA5F8AE09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81" b="26781"/>
          <a:stretch>
            <a:fillRect/>
          </a:stretch>
        </p:blipFill>
        <p:spPr/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4E84292-C4D7-48CB-9AE4-24547C164B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solidFill>
                  <a:schemeClr val="bg1"/>
                </a:solidFill>
              </a:rPr>
              <a:t>Map Project Location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829C0ED9-FE32-49F1-980E-4F4BE1138597}"/>
              </a:ext>
            </a:extLst>
          </p:cNvPr>
          <p:cNvSpPr>
            <a:spLocks/>
          </p:cNvSpPr>
          <p:nvPr/>
        </p:nvSpPr>
        <p:spPr bwMode="auto">
          <a:xfrm>
            <a:off x="2381013" y="4824375"/>
            <a:ext cx="7429974" cy="69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 and the </a:t>
            </a:r>
            <a:r>
              <a:rPr lang="en-US" sz="1000" dirty="0" err="1">
                <a:solidFill>
                  <a:schemeClr val="bg1"/>
                </a:solidFill>
                <a:latin typeface="Montserrat" panose="00000500000000000000" pitchFamily="50" charset="0"/>
                <a:ea typeface="Lato" charset="0"/>
                <a:cs typeface="Lato" charset="0"/>
                <a:sym typeface="Montserrat-Regular" charset="0"/>
              </a:rPr>
              <a:t>spaciousnes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Lato" charset="0"/>
                <a:cs typeface="Lato" charset="0"/>
                <a:sym typeface="Montserrat-Regular" charset="0"/>
              </a:rPr>
              <a:t> contributes to the aesthetics of the layout. These basic qualities along with the (Your Company) </a:t>
            </a:r>
            <a:r>
              <a:rPr lang="en-US" sz="1000" dirty="0" err="1">
                <a:solidFill>
                  <a:schemeClr val="bg1"/>
                </a:solidFill>
                <a:latin typeface="Montserrat" panose="00000500000000000000" pitchFamily="50" charset="0"/>
                <a:ea typeface="Lato" charset="0"/>
                <a:cs typeface="Lato" charset="0"/>
                <a:sym typeface="Montserrat-Regular" charset="0"/>
              </a:rPr>
              <a:t>colours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Lato" charset="0"/>
                <a:cs typeface="Lato" charset="0"/>
                <a:sym typeface="Montserrat-Regular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8151</TotalTime>
  <Words>465</Words>
  <Application>Microsoft Office PowerPoint</Application>
  <PresentationFormat>Widescreen</PresentationFormat>
  <Paragraphs>80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Montserrat-Regular</vt:lpstr>
      <vt:lpstr>Open Sans Condensed</vt:lpstr>
      <vt:lpstr>Open Sans Condensed Light</vt:lpstr>
      <vt:lpstr>Roboto</vt:lpstr>
      <vt:lpstr>Office Theme</vt:lpstr>
      <vt:lpstr>PowerPoint Presentation</vt:lpstr>
      <vt:lpstr>Welcome! Message</vt:lpstr>
      <vt:lpstr>About us</vt:lpstr>
      <vt:lpstr>Our Services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1279</cp:revision>
  <dcterms:created xsi:type="dcterms:W3CDTF">2017-07-18T09:08:44Z</dcterms:created>
  <dcterms:modified xsi:type="dcterms:W3CDTF">2017-09-14T04:02:11Z</dcterms:modified>
</cp:coreProperties>
</file>