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Ex2.xml" ContentType="application/vnd.ms-office.chartex+xml"/>
  <Override PartName="/ppt/charts/style3.xml" ContentType="application/vnd.ms-office.chartstyle+xml"/>
  <Override PartName="/ppt/charts/colors3.xml" ContentType="application/vnd.ms-office.chartcolorstyle+xml"/>
  <Override PartName="/ppt/charts/chartEx3.xml" ContentType="application/vnd.ms-office.chartex+xml"/>
  <Override PartName="/ppt/charts/style4.xml" ContentType="application/vnd.ms-office.chartstyle+xml"/>
  <Override PartName="/ppt/charts/colors4.xml" ContentType="application/vnd.ms-office.chartcolorstyle+xml"/>
  <Override PartName="/ppt/charts/chartEx4.xml" ContentType="application/vnd.ms-office.chartex+xml"/>
  <Override PartName="/ppt/charts/style5.xml" ContentType="application/vnd.ms-office.chartstyle+xml"/>
  <Override PartName="/ppt/charts/colors5.xml" ContentType="application/vnd.ms-office.chartcolorstyle+xml"/>
  <Override PartName="/ppt/charts/chartEx5.xml" ContentType="application/vnd.ms-office.chartex+xml"/>
  <Override PartName="/ppt/charts/style6.xml" ContentType="application/vnd.ms-office.chartstyle+xml"/>
  <Override PartName="/ppt/charts/colors6.xml" ContentType="application/vnd.ms-office.chartcolorstyle+xml"/>
  <Override PartName="/ppt/charts/chartEx6.xml" ContentType="application/vnd.ms-office.chartex+xml"/>
  <Override PartName="/ppt/charts/style7.xml" ContentType="application/vnd.ms-office.chartstyle+xml"/>
  <Override PartName="/ppt/charts/colors7.xml" ContentType="application/vnd.ms-office.chartcolorstyle+xml"/>
  <Override PartName="/ppt/charts/chartEx7.xml" ContentType="application/vnd.ms-office.chartex+xml"/>
  <Override PartName="/ppt/charts/style8.xml" ContentType="application/vnd.ms-office.chartstyle+xml"/>
  <Override PartName="/ppt/charts/colors8.xml" ContentType="application/vnd.ms-office.chartcolorstyle+xml"/>
  <Override PartName="/ppt/charts/chart3.xml" ContentType="application/vnd.openxmlformats-officedocument.drawingml.chart+xml"/>
  <Override PartName="/ppt/charts/style9.xml" ContentType="application/vnd.ms-office.chartstyle+xml"/>
  <Override PartName="/ppt/charts/colors9.xml" ContentType="application/vnd.ms-office.chartcolorstyle+xml"/>
  <Override PartName="/ppt/charts/chart4.xml" ContentType="application/vnd.openxmlformats-officedocument.drawingml.chart+xml"/>
  <Override PartName="/ppt/charts/style10.xml" ContentType="application/vnd.ms-office.chartstyle+xml"/>
  <Override PartName="/ppt/charts/colors10.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8" r:id="rId2"/>
    <p:sldId id="330" r:id="rId3"/>
    <p:sldId id="349" r:id="rId4"/>
    <p:sldId id="351" r:id="rId5"/>
    <p:sldId id="333" r:id="rId6"/>
    <p:sldId id="332" r:id="rId7"/>
    <p:sldId id="335" r:id="rId8"/>
    <p:sldId id="337" r:id="rId9"/>
    <p:sldId id="340" r:id="rId10"/>
    <p:sldId id="339" r:id="rId11"/>
    <p:sldId id="346" r:id="rId12"/>
    <p:sldId id="352" r:id="rId13"/>
    <p:sldId id="353" r:id="rId14"/>
    <p:sldId id="354" r:id="rId15"/>
    <p:sldId id="355" r:id="rId16"/>
    <p:sldId id="356" r:id="rId17"/>
    <p:sldId id="357" r:id="rId18"/>
    <p:sldId id="358" r:id="rId19"/>
    <p:sldId id="359" r:id="rId20"/>
    <p:sldId id="360" r:id="rId21"/>
    <p:sldId id="361"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p:scale>
          <a:sx n="75" d="100"/>
          <a:sy n="75" d="100"/>
        </p:scale>
        <p:origin x="1374" y="948"/>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2.xlsx"/></Relationships>
</file>

<file path=ppt/charts/_rels/chartEx2.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3.xlsx"/></Relationships>
</file>

<file path=ppt/charts/_rels/chartEx3.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Ex4.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5.xlsx"/></Relationships>
</file>

<file path=ppt/charts/_rels/chartEx5.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6.xlsx"/></Relationships>
</file>

<file path=ppt/charts/_rels/chartEx6.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7.xlsx"/></Relationships>
</file>

<file path=ppt/charts/_rels/chartEx7.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4"/>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3"/>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1"/>
          <c:showCatName val="0"/>
          <c:showSerName val="0"/>
          <c:showPercent val="0"/>
          <c:showBubbleSize val="0"/>
        </c:dLbls>
        <c:gapWidth val="267"/>
        <c:shape val="box"/>
        <c:axId val="632750656"/>
        <c:axId val="632751640"/>
        <c:axId val="0"/>
      </c:bar3D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between"/>
      </c:valAx>
      <c:spPr>
        <a:solidFill>
          <a:schemeClr val="lt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surface3DChart>
        <c:wireframe val="0"/>
        <c:ser>
          <c:idx val="0"/>
          <c:order val="0"/>
          <c:tx>
            <c:strRef>
              <c:f>Sheet1!$B$1</c:f>
              <c:strCache>
                <c:ptCount val="1"/>
                <c:pt idx="0">
                  <c:v>Series 1</c:v>
                </c:pt>
              </c:strCache>
            </c:strRef>
          </c:tx>
          <c:spPr>
            <a:solidFill>
              <a:schemeClr val="accent4"/>
            </a:solidFill>
            <a:ln/>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3"/>
            </a:solidFill>
            <a:ln/>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bandFmts>
          <c:bandFmt>
            <c:idx val="0"/>
            <c:spPr>
              <a:solidFill>
                <a:schemeClr val="accent4"/>
              </a:solidFill>
              <a:ln/>
              <a:effectLst/>
              <a:sp3d/>
            </c:spPr>
          </c:bandFmt>
          <c:bandFmt>
            <c:idx val="1"/>
            <c:spPr>
              <a:solidFill>
                <a:schemeClr val="accent4"/>
              </a:solidFill>
              <a:ln/>
              <a:effectLst/>
              <a:sp3d/>
            </c:spPr>
          </c:bandFmt>
          <c:bandFmt>
            <c:idx val="2"/>
            <c:spPr>
              <a:solidFill>
                <a:schemeClr val="accent4"/>
              </a:solidFill>
              <a:ln/>
              <a:effectLst/>
              <a:sp3d/>
            </c:spPr>
          </c:bandFmt>
          <c:bandFmt>
            <c:idx val="3"/>
            <c:spPr>
              <a:solidFill>
                <a:schemeClr val="accent4"/>
              </a:solidFill>
              <a:ln/>
              <a:effectLst/>
              <a:sp3d/>
            </c:spPr>
          </c:bandFmt>
          <c:bandFmt>
            <c:idx val="4"/>
            <c:spPr>
              <a:solidFill>
                <a:schemeClr val="accent4"/>
              </a:solidFill>
              <a:ln/>
              <a:effectLst/>
              <a:sp3d/>
            </c:spPr>
          </c:bandFmt>
          <c:bandFmt>
            <c:idx val="5"/>
            <c:spPr>
              <a:solidFill>
                <a:schemeClr val="accent4"/>
              </a:solidFill>
              <a:ln/>
              <a:effectLst/>
              <a:sp3d/>
            </c:spPr>
          </c:bandFmt>
          <c:bandFmt>
            <c:idx val="6"/>
            <c:spPr>
              <a:solidFill>
                <a:schemeClr val="accent4"/>
              </a:solidFill>
              <a:ln/>
              <a:effectLst/>
              <a:sp3d/>
            </c:spPr>
          </c:bandFmt>
          <c:bandFmt>
            <c:idx val="7"/>
            <c:spPr>
              <a:solidFill>
                <a:schemeClr val="accent4"/>
              </a:solidFill>
              <a:ln/>
              <a:effectLst/>
              <a:sp3d/>
            </c:spPr>
          </c:bandFmt>
          <c:bandFmt>
            <c:idx val="8"/>
            <c:spPr>
              <a:solidFill>
                <a:schemeClr val="accent4"/>
              </a:solidFill>
              <a:ln/>
              <a:effectLst/>
              <a:sp3d/>
            </c:spPr>
          </c:bandFmt>
          <c:bandFmt>
            <c:idx val="9"/>
            <c:spPr>
              <a:solidFill>
                <a:schemeClr val="accent4"/>
              </a:solidFill>
              <a:ln/>
              <a:effectLst/>
              <a:sp3d/>
            </c:spPr>
          </c:bandFmt>
          <c:bandFmt>
            <c:idx val="10"/>
            <c:spPr>
              <a:solidFill>
                <a:schemeClr val="accent4"/>
              </a:solidFill>
              <a:ln/>
              <a:effectLst/>
              <a:sp3d/>
            </c:spPr>
          </c:bandFmt>
          <c:bandFmt>
            <c:idx val="11"/>
            <c:spPr>
              <a:solidFill>
                <a:schemeClr val="accent4"/>
              </a:solidFill>
              <a:ln/>
              <a:effectLst/>
              <a:sp3d/>
            </c:spPr>
          </c:bandFmt>
          <c:bandFmt>
            <c:idx val="12"/>
            <c:spPr>
              <a:solidFill>
                <a:schemeClr val="accent4"/>
              </a:solidFill>
              <a:ln/>
              <a:effectLst/>
              <a:sp3d/>
            </c:spPr>
          </c:bandFmt>
          <c:bandFmt>
            <c:idx val="13"/>
            <c:spPr>
              <a:solidFill>
                <a:schemeClr val="accent4"/>
              </a:solidFill>
              <a:ln/>
              <a:effectLst/>
              <a:sp3d/>
            </c:spPr>
          </c:bandFmt>
          <c:bandFmt>
            <c:idx val="14"/>
            <c:spPr>
              <a:solidFill>
                <a:schemeClr val="accent4"/>
              </a:solidFill>
              <a:ln/>
              <a:effectLst/>
              <a:sp3d/>
            </c:spPr>
          </c:bandFmt>
        </c:bandFmts>
        <c:axId val="632750656"/>
        <c:axId val="632751640"/>
        <c:axId val="584080872"/>
      </c:surface3D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midCat"/>
      </c:valAx>
      <c:serAx>
        <c:axId val="584080872"/>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1640"/>
      </c:serAx>
      <c:spPr>
        <a:solidFill>
          <a:schemeClr val="lt1"/>
        </a:soli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0"/>
          <c:order val="0"/>
          <c:tx>
            <c:strRef>
              <c:f>Sheet1!$D$1</c:f>
              <c:strCache>
                <c:ptCount val="1"/>
                <c:pt idx="0">
                  <c:v>Series1</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lt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multiLvlStrRef>
              <c:f>Sheet1!$A$2:$C$17</c:f>
              <c:multiLvlStrCache>
                <c:ptCount val="16"/>
                <c:lvl>
                  <c:pt idx="0">
                    <c:v>Leaf 1</c:v>
                  </c:pt>
                  <c:pt idx="1">
                    <c:v>Leaf 2</c:v>
                  </c:pt>
                  <c:pt idx="2">
                    <c:v>Leaf 3</c:v>
                  </c:pt>
                  <c:pt idx="3">
                    <c:v>Leaf 4</c:v>
                  </c:pt>
                  <c:pt idx="4">
                    <c:v>Leaf 5</c:v>
                  </c:pt>
                  <c:pt idx="7">
                    <c:v>Leaf 8</c:v>
                  </c:pt>
                  <c:pt idx="9">
                    <c:v>Leaf 10</c:v>
                  </c:pt>
                  <c:pt idx="10">
                    <c:v>Leaf 11</c:v>
                  </c:pt>
                  <c:pt idx="11">
                    <c:v>Leaf 12</c:v>
                  </c:pt>
                  <c:pt idx="12">
                    <c:v>Leaf 13</c:v>
                  </c:pt>
                  <c:pt idx="13">
                    <c:v>Leaf 14</c:v>
                  </c:pt>
                  <c:pt idx="14">
                    <c:v>Leaf 15</c:v>
                  </c:pt>
                </c:lvl>
                <c:lvl>
                  <c:pt idx="0">
                    <c:v>Stem 1</c:v>
                  </c:pt>
                  <c:pt idx="1">
                    <c:v>Stem 1</c:v>
                  </c:pt>
                  <c:pt idx="2">
                    <c:v>Stem 1</c:v>
                  </c:pt>
                  <c:pt idx="3">
                    <c:v>Stem 2</c:v>
                  </c:pt>
                  <c:pt idx="4">
                    <c:v>Stem 2</c:v>
                  </c:pt>
                  <c:pt idx="5">
                    <c:v>Leaf 6</c:v>
                  </c:pt>
                  <c:pt idx="6">
                    <c:v>Leaf 7</c:v>
                  </c:pt>
                  <c:pt idx="7">
                    <c:v>Stem 3</c:v>
                  </c:pt>
                  <c:pt idx="8">
                    <c:v>Leaf 9</c:v>
                  </c:pt>
                  <c:pt idx="9">
                    <c:v>Stem 4</c:v>
                  </c:pt>
                  <c:pt idx="10">
                    <c:v>Stem 4</c:v>
                  </c:pt>
                  <c:pt idx="11">
                    <c:v>Stem 5</c:v>
                  </c:pt>
                  <c:pt idx="12">
                    <c:v>Stem 5</c:v>
                  </c:pt>
                  <c:pt idx="13">
                    <c:v>Stem 6</c:v>
                  </c:pt>
                  <c:pt idx="14">
                    <c:v>Stem 6</c:v>
                  </c:pt>
                  <c:pt idx="15">
                    <c:v>Leaf 16</c:v>
                  </c:pt>
                </c:lvl>
                <c:lvl>
                  <c:pt idx="0">
                    <c:v>Branch 1</c:v>
                  </c:pt>
                  <c:pt idx="1">
                    <c:v>Branch 1</c:v>
                  </c:pt>
                  <c:pt idx="2">
                    <c:v>Branch 1</c:v>
                  </c:pt>
                  <c:pt idx="3">
                    <c:v>Branch 1</c:v>
                  </c:pt>
                  <c:pt idx="4">
                    <c:v>Branch 1</c:v>
                  </c:pt>
                  <c:pt idx="5">
                    <c:v>Branch 1</c:v>
                  </c:pt>
                  <c:pt idx="6">
                    <c:v>Branch 1</c:v>
                  </c:pt>
                  <c:pt idx="7">
                    <c:v>Branch 2</c:v>
                  </c:pt>
                  <c:pt idx="8">
                    <c:v>Branch 2</c:v>
                  </c:pt>
                  <c:pt idx="9">
                    <c:v>Branch 2</c:v>
                  </c:pt>
                  <c:pt idx="10">
                    <c:v>Branch 2</c:v>
                  </c:pt>
                  <c:pt idx="11">
                    <c:v>Branch 3</c:v>
                  </c:pt>
                  <c:pt idx="12">
                    <c:v>Branch 3</c:v>
                  </c:pt>
                  <c:pt idx="13">
                    <c:v>Branch 3</c:v>
                  </c:pt>
                  <c:pt idx="14">
                    <c:v>Branch 3</c:v>
                  </c:pt>
                  <c:pt idx="15">
                    <c:v>Branch 3</c:v>
                  </c:pt>
                </c:lvl>
              </c:multiLvlStrCache>
            </c:multiLvlStrRef>
          </c:xVal>
          <c:yVal>
            <c:numRef>
              <c:f>Sheet1!$D$2:$D$17</c:f>
              <c:numCache>
                <c:formatCode>General</c:formatCode>
                <c:ptCount val="16"/>
                <c:pt idx="0">
                  <c:v>22</c:v>
                </c:pt>
                <c:pt idx="1">
                  <c:v>12</c:v>
                </c:pt>
                <c:pt idx="2">
                  <c:v>18</c:v>
                </c:pt>
                <c:pt idx="3">
                  <c:v>87</c:v>
                </c:pt>
                <c:pt idx="4">
                  <c:v>88</c:v>
                </c:pt>
                <c:pt idx="5">
                  <c:v>17</c:v>
                </c:pt>
                <c:pt idx="6">
                  <c:v>14</c:v>
                </c:pt>
                <c:pt idx="7">
                  <c:v>25</c:v>
                </c:pt>
                <c:pt idx="8">
                  <c:v>16</c:v>
                </c:pt>
                <c:pt idx="9">
                  <c:v>24</c:v>
                </c:pt>
                <c:pt idx="10">
                  <c:v>89</c:v>
                </c:pt>
                <c:pt idx="11">
                  <c:v>16</c:v>
                </c:pt>
                <c:pt idx="12">
                  <c:v>19</c:v>
                </c:pt>
                <c:pt idx="13">
                  <c:v>86</c:v>
                </c:pt>
                <c:pt idx="14">
                  <c:v>23</c:v>
                </c:pt>
                <c:pt idx="15">
                  <c:v>21</c:v>
                </c:pt>
              </c:numCache>
            </c:numRef>
          </c:yVal>
          <c:smooth val="1"/>
          <c:extLst>
            <c:ext xmlns:c16="http://schemas.microsoft.com/office/drawing/2014/chart" uri="{C3380CC4-5D6E-409C-BE32-E72D297353CC}">
              <c16:uniqueId val="{00000000-8A49-47AC-B7D4-240F97D262CE}"/>
            </c:ext>
          </c:extLst>
        </c:ser>
        <c:dLbls>
          <c:showLegendKey val="0"/>
          <c:showVal val="0"/>
          <c:showCatName val="1"/>
          <c:showSerName val="0"/>
          <c:showPercent val="1"/>
          <c:showBubbleSize val="0"/>
        </c:dLbls>
        <c:axId val="339007840"/>
        <c:axId val="339006528"/>
      </c:scatterChart>
      <c:valAx>
        <c:axId val="339007840"/>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339006528"/>
        <c:crosses val="autoZero"/>
        <c:crossBetween val="midCat"/>
      </c:valAx>
      <c:valAx>
        <c:axId val="3390065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33900784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0" i="0" u="none" strike="noStrike" kern="1200" spc="70" baseline="0">
              <a:solidFill>
                <a:schemeClr val="dk1">
                  <a:lumMod val="50000"/>
                  <a:lumOff val="50000"/>
                </a:schemeClr>
              </a:solidFill>
              <a:latin typeface="+mn-lt"/>
              <a:ea typeface="+mn-ea"/>
              <a:cs typeface="+mn-cs"/>
            </a:defRPr>
          </a:pPr>
          <a:endParaRPr lang="en-US"/>
        </a:p>
      </c:txPr>
    </c:title>
    <c:autoTitleDeleted val="0"/>
    <c:plotArea>
      <c:layout/>
      <c:scatterChart>
        <c:scatterStyle val="smoothMarker"/>
        <c:varyColors val="0"/>
        <c:ser>
          <c:idx val="0"/>
          <c:order val="0"/>
          <c:tx>
            <c:strRef>
              <c:f>Sheet1!$D$1</c:f>
              <c:strCache>
                <c:ptCount val="1"/>
                <c:pt idx="0">
                  <c:v>Series1</c:v>
                </c:pt>
              </c:strCache>
            </c:strRef>
          </c:tx>
          <c:spPr>
            <a:ln w="28575">
              <a:solidFill>
                <a:schemeClr val="accent3"/>
              </a:solidFil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50000"/>
                        <a:lumOff val="50000"/>
                      </a:schemeClr>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xVal>
            <c:multiLvlStrRef>
              <c:f>Sheet1!$A$2:$C$17</c:f>
              <c:multiLvlStrCache>
                <c:ptCount val="16"/>
                <c:lvl>
                  <c:pt idx="0">
                    <c:v>Leaf 1</c:v>
                  </c:pt>
                  <c:pt idx="1">
                    <c:v>Leaf 2</c:v>
                  </c:pt>
                  <c:pt idx="2">
                    <c:v>Leaf 3</c:v>
                  </c:pt>
                  <c:pt idx="3">
                    <c:v>Leaf 4</c:v>
                  </c:pt>
                  <c:pt idx="4">
                    <c:v>Leaf 5</c:v>
                  </c:pt>
                  <c:pt idx="7">
                    <c:v>Leaf 8</c:v>
                  </c:pt>
                  <c:pt idx="9">
                    <c:v>Leaf 10</c:v>
                  </c:pt>
                  <c:pt idx="10">
                    <c:v>Leaf 11</c:v>
                  </c:pt>
                  <c:pt idx="11">
                    <c:v>Leaf 12</c:v>
                  </c:pt>
                  <c:pt idx="12">
                    <c:v>Leaf 13</c:v>
                  </c:pt>
                  <c:pt idx="13">
                    <c:v>Leaf 14</c:v>
                  </c:pt>
                  <c:pt idx="14">
                    <c:v>Leaf 15</c:v>
                  </c:pt>
                </c:lvl>
                <c:lvl>
                  <c:pt idx="0">
                    <c:v>Stem 1</c:v>
                  </c:pt>
                  <c:pt idx="1">
                    <c:v>Stem 1</c:v>
                  </c:pt>
                  <c:pt idx="2">
                    <c:v>Stem 1</c:v>
                  </c:pt>
                  <c:pt idx="3">
                    <c:v>Stem 2</c:v>
                  </c:pt>
                  <c:pt idx="4">
                    <c:v>Stem 2</c:v>
                  </c:pt>
                  <c:pt idx="5">
                    <c:v>Leaf 6</c:v>
                  </c:pt>
                  <c:pt idx="6">
                    <c:v>Leaf 7</c:v>
                  </c:pt>
                  <c:pt idx="7">
                    <c:v>Stem 3</c:v>
                  </c:pt>
                  <c:pt idx="8">
                    <c:v>Leaf 9</c:v>
                  </c:pt>
                  <c:pt idx="9">
                    <c:v>Stem 4</c:v>
                  </c:pt>
                  <c:pt idx="10">
                    <c:v>Stem 4</c:v>
                  </c:pt>
                  <c:pt idx="11">
                    <c:v>Stem 5</c:v>
                  </c:pt>
                  <c:pt idx="12">
                    <c:v>Stem 5</c:v>
                  </c:pt>
                  <c:pt idx="13">
                    <c:v>Stem 6</c:v>
                  </c:pt>
                  <c:pt idx="14">
                    <c:v>Stem 6</c:v>
                  </c:pt>
                  <c:pt idx="15">
                    <c:v>Leaf 16</c:v>
                  </c:pt>
                </c:lvl>
                <c:lvl>
                  <c:pt idx="0">
                    <c:v>Branch 1</c:v>
                  </c:pt>
                  <c:pt idx="1">
                    <c:v>Branch 1</c:v>
                  </c:pt>
                  <c:pt idx="2">
                    <c:v>Branch 1</c:v>
                  </c:pt>
                  <c:pt idx="3">
                    <c:v>Branch 1</c:v>
                  </c:pt>
                  <c:pt idx="4">
                    <c:v>Branch 1</c:v>
                  </c:pt>
                  <c:pt idx="5">
                    <c:v>Branch 1</c:v>
                  </c:pt>
                  <c:pt idx="6">
                    <c:v>Branch 1</c:v>
                  </c:pt>
                  <c:pt idx="7">
                    <c:v>Branch 2</c:v>
                  </c:pt>
                  <c:pt idx="8">
                    <c:v>Branch 2</c:v>
                  </c:pt>
                  <c:pt idx="9">
                    <c:v>Branch 2</c:v>
                  </c:pt>
                  <c:pt idx="10">
                    <c:v>Branch 2</c:v>
                  </c:pt>
                  <c:pt idx="11">
                    <c:v>Branch 3</c:v>
                  </c:pt>
                  <c:pt idx="12">
                    <c:v>Branch 3</c:v>
                  </c:pt>
                  <c:pt idx="13">
                    <c:v>Branch 3</c:v>
                  </c:pt>
                  <c:pt idx="14">
                    <c:v>Branch 3</c:v>
                  </c:pt>
                  <c:pt idx="15">
                    <c:v>Branch 3</c:v>
                  </c:pt>
                </c:lvl>
              </c:multiLvlStrCache>
            </c:multiLvlStrRef>
          </c:xVal>
          <c:yVal>
            <c:numRef>
              <c:f>Sheet1!$D$2:$D$17</c:f>
              <c:numCache>
                <c:formatCode>General</c:formatCode>
                <c:ptCount val="16"/>
                <c:pt idx="0">
                  <c:v>22</c:v>
                </c:pt>
                <c:pt idx="1">
                  <c:v>12</c:v>
                </c:pt>
                <c:pt idx="2">
                  <c:v>18</c:v>
                </c:pt>
                <c:pt idx="3">
                  <c:v>87</c:v>
                </c:pt>
                <c:pt idx="4">
                  <c:v>88</c:v>
                </c:pt>
                <c:pt idx="5">
                  <c:v>17</c:v>
                </c:pt>
                <c:pt idx="6">
                  <c:v>14</c:v>
                </c:pt>
                <c:pt idx="7">
                  <c:v>25</c:v>
                </c:pt>
                <c:pt idx="8">
                  <c:v>16</c:v>
                </c:pt>
                <c:pt idx="9">
                  <c:v>24</c:v>
                </c:pt>
                <c:pt idx="10">
                  <c:v>89</c:v>
                </c:pt>
                <c:pt idx="11">
                  <c:v>16</c:v>
                </c:pt>
                <c:pt idx="12">
                  <c:v>19</c:v>
                </c:pt>
                <c:pt idx="13">
                  <c:v>86</c:v>
                </c:pt>
                <c:pt idx="14">
                  <c:v>23</c:v>
                </c:pt>
                <c:pt idx="15">
                  <c:v>21</c:v>
                </c:pt>
              </c:numCache>
            </c:numRef>
          </c:yVal>
          <c:smooth val="1"/>
          <c:extLst>
            <c:ext xmlns:c16="http://schemas.microsoft.com/office/drawing/2014/chart" uri="{C3380CC4-5D6E-409C-BE32-E72D297353CC}">
              <c16:uniqueId val="{00000000-8A49-47AC-B7D4-240F97D262CE}"/>
            </c:ext>
          </c:extLst>
        </c:ser>
        <c:dLbls>
          <c:showLegendKey val="0"/>
          <c:showVal val="0"/>
          <c:showCatName val="1"/>
          <c:showSerName val="0"/>
          <c:showPercent val="1"/>
          <c:showBubbleSize val="0"/>
        </c:dLbls>
        <c:axId val="339007840"/>
        <c:axId val="339006528"/>
      </c:scatterChart>
      <c:valAx>
        <c:axId val="339007840"/>
        <c:scaling>
          <c:orientation val="minMax"/>
        </c:scaling>
        <c:delete val="0"/>
        <c:axPos val="b"/>
        <c:majorGridlines>
          <c:spPr>
            <a:ln w="9525" cap="flat" cmpd="sng" algn="ctr">
              <a:solidFill>
                <a:schemeClr val="dk1">
                  <a:lumMod val="15000"/>
                  <a:lumOff val="85000"/>
                </a:schemeClr>
              </a:solidFill>
              <a:round/>
            </a:ln>
            <a:effectLst/>
          </c:spPr>
        </c:majorGridlines>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50000"/>
                    <a:lumOff val="50000"/>
                  </a:schemeClr>
                </a:solidFill>
                <a:latin typeface="+mn-lt"/>
                <a:ea typeface="+mn-ea"/>
                <a:cs typeface="+mn-cs"/>
              </a:defRPr>
            </a:pPr>
            <a:endParaRPr lang="en-US"/>
          </a:p>
        </c:txPr>
        <c:crossAx val="339006528"/>
        <c:crosses val="autoZero"/>
        <c:crossBetween val="midCat"/>
      </c:valAx>
      <c:valAx>
        <c:axId val="33900652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50000"/>
                    <a:lumOff val="50000"/>
                  </a:schemeClr>
                </a:solidFill>
                <a:latin typeface="+mn-lt"/>
                <a:ea typeface="+mn-ea"/>
                <a:cs typeface="+mn-cs"/>
              </a:defRPr>
            </a:pPr>
            <a:endParaRPr lang="en-US"/>
          </a:p>
        </c:txPr>
        <c:crossAx val="33900784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val">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val">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waterfall" uniqueId="{81CE7785-1B58-4251-B7AF-9CFDED8BBD39}" formatIdx="0">
          <cx:tx>
            <cx:txData>
              <cx:f>Sheet1!$B$1</cx:f>
              <cx:v>Series 1</cx:v>
            </cx:txData>
          </cx:tx>
          <cx:spPr>
            <a:solidFill>
              <a:schemeClr val="accent4"/>
            </a:solidFill>
          </cx:spPr>
          <cx:dataPt idx="1">
            <cx:spPr>
              <a:solidFill>
                <a:srgbClr val="96C83C"/>
              </a:solidFill>
            </cx:spPr>
          </cx:dataPt>
          <cx:dataPt idx="3">
            <cx:spPr>
              <a:solidFill>
                <a:srgbClr val="96C83C"/>
              </a:solidFill>
            </cx:spPr>
          </cx:dataPt>
          <cx:dataId val="0"/>
          <cx:layoutPr>
            <cx:subtotals/>
          </cx:layoutPr>
        </cx:series>
        <cx:series layoutId="waterfall" hidden="1" uniqueId="{AFA10C69-92E4-48F9-B6B0-CE8EAC345E87}" formatIdx="1">
          <cx:tx>
            <cx:txData>
              <cx:f>Sheet1!$D$1</cx:f>
              <cx:v>Series 3</cx:v>
            </cx:txData>
          </cx:tx>
          <cx:dataId val="1"/>
          <cx:layoutPr>
            <cx:subtotals/>
          </cx:layoutPr>
        </cx:series>
      </cx:plotAreaRegion>
      <cx:axis id="0">
        <cx:catScaling/>
        <cx:majorTickMarks type="out"/>
        <cx:tickLabels/>
      </cx:axis>
      <cx:axis id="1">
        <cx:valScaling/>
        <cx:majorGridlines/>
        <cx:tickLabels/>
      </cx:axis>
    </cx:plotArea>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val">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val">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boxWhisker" uniqueId="{81CE7785-1B58-4251-B7AF-9CFDED8BBD39}" formatIdx="0">
          <cx:tx>
            <cx:txData>
              <cx:f>Sheet1!$B$1</cx:f>
              <cx:v>Series 1</cx:v>
            </cx:txData>
          </cx:tx>
          <cx:spPr>
            <a:solidFill>
              <a:schemeClr val="accent3"/>
            </a:solidFill>
            <a:ln>
              <a:solidFill>
                <a:schemeClr val="accent3"/>
              </a:solidFill>
            </a:ln>
          </cx:spPr>
          <cx:dataId val="0"/>
          <cx:layoutPr>
            <cx:visibility connectorLines="0"/>
            <cx:statistics quartileMethod="exclusive"/>
          </cx:layoutPr>
        </cx:series>
        <cx:series layoutId="boxWhisker" uniqueId="{AFA10C69-92E4-48F9-B6B0-CE8EAC345E87}" formatIdx="1">
          <cx:tx>
            <cx:txData>
              <cx:f>Sheet1!$D$1</cx:f>
              <cx:v>Series 3</cx:v>
            </cx:txData>
          </cx:tx>
          <cx:spPr>
            <a:solidFill>
              <a:schemeClr val="accent4"/>
            </a:solidFill>
            <a:ln>
              <a:solidFill>
                <a:schemeClr val="accent4"/>
              </a:solidFill>
            </a:ln>
          </cx:spPr>
          <cx:dataId val="1"/>
          <cx:layoutPr>
            <cx:visibility connectorLines="0"/>
            <cx:statistics quartileMethod="exclusive"/>
          </cx:layoutPr>
        </cx:series>
      </cx:plotAreaRegion>
      <cx:axis id="0">
        <cx:catScaling gapWidth="0.5"/>
        <cx:tickLabels/>
      </cx:axis>
      <cx:axis id="1">
        <cx:valScaling/>
        <cx:majorGridlines/>
        <cx:tickLabels/>
      </cx:axis>
    </cx:plotArea>
    <cx:legend pos="t" align="ctr" overlay="0"/>
  </cx:chart>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val">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val">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boxWhisker" uniqueId="{81CE7785-1B58-4251-B7AF-9CFDED8BBD39}" formatIdx="0">
          <cx:tx>
            <cx:txData>
              <cx:f>Sheet1!$B$1</cx:f>
              <cx:v>Series 1</cx:v>
            </cx:txData>
          </cx:tx>
          <cx:spPr>
            <a:solidFill>
              <a:schemeClr val="accent3"/>
            </a:solidFill>
            <a:ln>
              <a:solidFill>
                <a:schemeClr val="accent3"/>
              </a:solidFill>
            </a:ln>
          </cx:spPr>
          <cx:dataId val="0"/>
          <cx:layoutPr>
            <cx:visibility connectorLines="0" meanLine="1" meanMarker="1"/>
            <cx:statistics quartileMethod="exclusive"/>
          </cx:layoutPr>
        </cx:series>
        <cx:series layoutId="boxWhisker" uniqueId="{AFA10C69-92E4-48F9-B6B0-CE8EAC345E87}" formatIdx="1">
          <cx:tx>
            <cx:txData>
              <cx:f>Sheet1!$D$1</cx:f>
              <cx:v>Series 3</cx:v>
            </cx:txData>
          </cx:tx>
          <cx:spPr>
            <a:solidFill>
              <a:schemeClr val="accent4"/>
            </a:solidFill>
            <a:ln>
              <a:solidFill>
                <a:schemeClr val="accent4"/>
              </a:solidFill>
            </a:ln>
          </cx:spPr>
          <cx:dataId val="1"/>
          <cx:layoutPr>
            <cx:visibility connectorLines="0" meanLine="1" meanMarker="1"/>
            <cx:statistics quartileMethod="exclusive"/>
          </cx:layoutPr>
        </cx:series>
      </cx:plotAreaRegion>
      <cx:axis id="0">
        <cx:catScaling gapWidth="1"/>
        <cx:tickLabels/>
      </cx:axis>
      <cx:axis id="1">
        <cx:valScaling/>
        <cx:majorGridlines/>
        <cx:tickLabels/>
      </cx:axis>
    </cx:plotArea>
    <cx:legend pos="b" align="ctr" overlay="0"/>
  </cx:chart>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size">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size">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sunburst" uniqueId="{81CE7785-1B58-4251-B7AF-9CFDED8BBD39}" formatIdx="0">
          <cx:tx>
            <cx:txData>
              <cx:f>Sheet1!$B$1</cx:f>
              <cx:v>Series 1</cx:v>
            </cx:txData>
          </cx:tx>
          <cx:spPr>
            <a:solidFill>
              <a:schemeClr val="accent3"/>
            </a:solidFill>
            <a:ln>
              <a:solidFill>
                <a:schemeClr val="accent3"/>
              </a:solidFill>
            </a:ln>
          </cx:spPr>
          <cx:dataPt idx="2">
            <cx:spPr>
              <a:solidFill>
                <a:srgbClr val="FFAF28"/>
              </a:solidFill>
            </cx:spPr>
          </cx:dataPt>
          <cx:dataPt idx="3">
            <cx:spPr>
              <a:solidFill>
                <a:srgbClr val="FFAF28"/>
              </a:solidFill>
            </cx:spPr>
          </cx:dataPt>
          <cx:dataLabels pos="ctr">
            <cx:visibility seriesName="0" categoryName="0" value="1"/>
          </cx:dataLabels>
          <cx:dataId val="0"/>
          <cx:layoutPr>
            <cx:visibility connectorLines="0" meanLine="1" meanMarker="1"/>
          </cx:layoutPr>
        </cx:series>
        <cx:series layoutId="sunburst" hidden="1" uniqueId="{AFA10C69-92E4-48F9-B6B0-CE8EAC345E87}" formatIdx="1">
          <cx:tx>
            <cx:txData>
              <cx:f>Sheet1!$D$1</cx:f>
              <cx:v>Series 3</cx:v>
            </cx:txData>
          </cx:tx>
          <cx:spPr>
            <a:solidFill>
              <a:schemeClr val="accent4"/>
            </a:solidFill>
            <a:ln>
              <a:solidFill>
                <a:schemeClr val="accent4"/>
              </a:solidFill>
            </a:ln>
          </cx:spPr>
          <cx:dataLabels pos="ctr">
            <cx:visibility seriesName="0" categoryName="0" value="1"/>
          </cx:dataLabels>
          <cx:dataId val="1"/>
          <cx:layoutPr>
            <cx:visibility connectorLines="0" meanLine="1" meanMarker="1"/>
          </cx:layoutPr>
        </cx:series>
      </cx:plotAreaRegion>
    </cx:plotArea>
    <cx:legend pos="b" align="ctr" overlay="0"/>
  </cx:chart>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size">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size">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treemap" uniqueId="{81CE7785-1B58-4251-B7AF-9CFDED8BBD39}" formatIdx="0">
          <cx:tx>
            <cx:txData>
              <cx:f>Sheet1!$B$1</cx:f>
              <cx:v>Series 1</cx:v>
            </cx:txData>
          </cx:tx>
          <cx:spPr>
            <a:solidFill>
              <a:schemeClr val="accent3"/>
            </a:solidFill>
            <a:ln>
              <a:solidFill>
                <a:schemeClr val="accent3"/>
              </a:solidFill>
            </a:ln>
          </cx:spPr>
          <cx:dataPt idx="2">
            <cx:spPr>
              <a:solidFill>
                <a:srgbClr val="FFAF28"/>
              </a:solidFill>
            </cx:spPr>
          </cx:dataPt>
          <cx:dataPt idx="3">
            <cx:spPr>
              <a:solidFill>
                <a:srgbClr val="FFAF28"/>
              </a:solidFill>
            </cx:spPr>
          </cx:dataPt>
          <cx:dataLabels pos="ctr">
            <cx:visibility seriesName="0" categoryName="0" value="1"/>
          </cx:dataLabels>
          <cx:dataId val="0"/>
          <cx:layoutPr>
            <cx:visibility connectorLines="0" meanLine="1" meanMarker="1"/>
          </cx:layoutPr>
        </cx:series>
        <cx:series layoutId="treemap" hidden="1" uniqueId="{AFA10C69-92E4-48F9-B6B0-CE8EAC345E87}" formatIdx="1">
          <cx:tx>
            <cx:txData>
              <cx:f>Sheet1!$D$1</cx:f>
              <cx:v>Series 3</cx:v>
            </cx:txData>
          </cx:tx>
          <cx:spPr>
            <a:solidFill>
              <a:schemeClr val="accent4"/>
            </a:solidFill>
            <a:ln>
              <a:solidFill>
                <a:schemeClr val="accent4"/>
              </a:solidFill>
            </a:ln>
          </cx:spPr>
          <cx:dataLabels pos="ctr">
            <cx:visibility seriesName="0" categoryName="0" value="1"/>
          </cx:dataLabels>
          <cx:dataId val="1"/>
          <cx:layoutPr>
            <cx:visibility connectorLines="0" meanLine="1" meanMarker="1"/>
          </cx:layoutPr>
        </cx:series>
      </cx:plotAreaRegion>
    </cx:plotArea>
    <cx:legend pos="r" align="ctr" overlay="0"/>
  </cx:chart>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5"/>
          <cx:pt idx="6"/>
          <cx:pt idx="7">Leaf 8</cx:pt>
          <cx:pt idx="8"/>
          <cx:pt idx="9">Leaf 10</cx:pt>
          <cx:pt idx="10">Leaf 11</cx:pt>
          <cx:pt idx="11">Leaf 12</cx:pt>
          <cx:pt idx="12">Leaf 13</cx:pt>
          <cx:pt idx="13">Leaf 14</cx:pt>
          <cx:pt idx="14">Leaf 15</cx:pt>
          <cx:pt idx="15"/>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sunburst" uniqueId="{2E7E92A6-240A-416C-AD02-60A1D4533D13}">
          <cx:tx>
            <cx:txData>
              <cx:f>Sheet1!$D$1</cx:f>
              <cx:v>Series1</cx:v>
            </cx:txData>
          </cx:tx>
          <cx:dataPt idx="0">
            <cx:spPr>
              <a:solidFill>
                <a:srgbClr val="96C83C"/>
              </a:solidFill>
            </cx:spPr>
          </cx:dataPt>
          <cx:dataPt idx="10">
            <cx:spPr>
              <a:solidFill>
                <a:srgbClr val="FFAF28"/>
              </a:solidFill>
            </cx:spPr>
          </cx:dataPt>
          <cx:dataPt idx="17">
            <cx:spPr>
              <a:solidFill>
                <a:prstClr val="black"/>
              </a:solidFill>
            </cx:spPr>
          </cx:dataPt>
          <cx:dataLabels pos="ctr">
            <cx:visibility seriesName="0" categoryName="1" value="0"/>
          </cx:dataLabels>
          <cx:dataId val="0"/>
        </cx:series>
      </cx:plotAreaRegion>
    </cx:plotArea>
  </cx:chart>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5"/>
          <cx:pt idx="6"/>
          <cx:pt idx="7">Leaf 8</cx:pt>
          <cx:pt idx="8"/>
          <cx:pt idx="9">Leaf 10</cx:pt>
          <cx:pt idx="10">Leaf 11</cx:pt>
          <cx:pt idx="11">Leaf 12</cx:pt>
          <cx:pt idx="12">Leaf 13</cx:pt>
          <cx:pt idx="13">Leaf 14</cx:pt>
          <cx:pt idx="14">Leaf 15</cx:pt>
          <cx:pt idx="15"/>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treemap" uniqueId="{2E7E92A6-240A-416C-AD02-60A1D4533D13}">
          <cx:tx>
            <cx:txData>
              <cx:f>Sheet1!$D$1</cx:f>
              <cx:v>Series1</cx:v>
            </cx:txData>
          </cx:tx>
          <cx:dataPt idx="0">
            <cx:spPr>
              <a:solidFill>
                <a:srgbClr val="96C83C"/>
              </a:solidFill>
            </cx:spPr>
          </cx:dataPt>
          <cx:dataPt idx="10">
            <cx:spPr>
              <a:solidFill>
                <a:srgbClr val="FFAF28"/>
              </a:solidFill>
            </cx:spPr>
          </cx:dataPt>
          <cx:dataPt idx="17">
            <cx:spPr>
              <a:solidFill>
                <a:prstClr val="black"/>
              </a:solidFill>
            </cx:spPr>
          </cx:dataPt>
          <cx:dataLabels pos="ctr">
            <cx:visibility seriesName="0" categoryName="1" value="0"/>
          </cx:dataLabels>
          <cx:dataId val="0"/>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0.xml><?xml version="1.0" encoding="utf-8"?>
<cs:chartStyle xmlns:cs="http://schemas.microsoft.com/office/drawing/2012/chartStyle" xmlns:a="http://schemas.openxmlformats.org/drawingml/2006/main" id="244">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a:solidFill>
          <a:schemeClr val="phClr">
            <a:alpha val="20000"/>
          </a:schemeClr>
        </a:solidFill>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89">
  <cs:axisTitle>
    <cs:lnRef idx="0"/>
    <cs:fillRef idx="0"/>
    <cs:effectRef idx="0"/>
    <cs:fontRef idx="minor">
      <a:schemeClr val="tx1">
        <a:lumMod val="65000"/>
        <a:lumOff val="35000"/>
      </a:schemeClr>
    </cs:fontRef>
    <cs:defRPr sz="1197"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75000"/>
        <a:lumOff val="25000"/>
      </a:schemeClr>
    </cs:fontRef>
    <cs:defRPr sz="1197"/>
  </cs:dataLabel>
  <cs:dataLabelCallout>
    <cs:lnRef idx="0"/>
    <cs:fillRef idx="0"/>
    <cs:effectRef idx="0"/>
    <cs:fontRef idx="minor">
      <a:schemeClr val="lt1">
        <a:lumMod val="65000"/>
        <a:lumOff val="35000"/>
      </a:schemeClr>
    </cs:fontRef>
    <cs:spPr>
      <a:solidFill>
        <a:schemeClr val="dk1">
          <a:lumMod val="15000"/>
          <a:lumOff val="85000"/>
        </a:schemeClr>
      </a:solidFill>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lumMod val="60000"/>
        </a:schemeClr>
      </a:solidFill>
    </cs:spPr>
  </cs:dataPointMarker>
  <cs:dataPointMarkerLayout symbol="circle" size="8"/>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2857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25400" cap="flat" cmpd="sng" algn="ctr">
        <a:solidFill>
          <a:schemeClr val="tx1">
            <a:lumMod val="65000"/>
            <a:lumOff val="35000"/>
          </a:schemeClr>
        </a:solidFill>
        <a:round/>
      </a:ln>
    </cs:spPr>
  </cs:hiLoLine>
  <cs:leaderLine>
    <cs:lnRef idx="0"/>
    <cs:fillRef idx="0"/>
    <cs:effectRef idx="0"/>
    <cs:fontRef idx="minor">
      <a:schemeClr val="dk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ajor">
      <a:schemeClr val="tx1">
        <a:lumMod val="65000"/>
        <a:lumOff val="35000"/>
      </a:schemeClr>
    </cs:fontRef>
    <cs:defRPr sz="220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28575">
        <a:solidFill>
          <a:schemeClr val="tx1">
            <a:lumMod val="50000"/>
            <a:lumOff val="50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73">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88">
  <cs:axisTitle>
    <cs:lnRef idx="0"/>
    <cs:fillRef idx="0"/>
    <cs:effectRef idx="0"/>
    <cs:fontRef idx="minor">
      <a:schemeClr val="dk1">
        <a:lumMod val="65000"/>
        <a:lumOff val="35000"/>
      </a:schemeClr>
    </cs:fontRef>
    <cs:defRPr sz="1197"/>
  </cs:axisTitle>
  <cs:categoryAxis>
    <cs:lnRef idx="0"/>
    <cs:fillRef idx="0"/>
    <cs:effectRef idx="0"/>
    <cs:fontRef idx="minor">
      <a:schemeClr val="dk1">
        <a:lumMod val="65000"/>
        <a:lumOff val="35000"/>
      </a:schemeClr>
    </cs:fontRef>
    <cs:defRPr sz="1197"/>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cs:chartArea>
  <cs:dataLabel>
    <cs:lnRef idx="0"/>
    <cs:fillRef idx="0"/>
    <cs:effectRef idx="0"/>
    <cs:fontRef idx="minor">
      <a:schemeClr val="lt1"/>
    </cs:fontRef>
    <cs:defRPr sz="1197" b="1"/>
    <cs:bodyPr lIns="38100" tIns="19050" rIns="38100" bIns="19050">
      <a:spAutoFit/>
    </cs:bodyPr>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ln w="9525">
        <a:solidFill>
          <a:schemeClr val="lt1"/>
        </a:solidFill>
      </a:ln>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solidFill>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lumOff val="10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65000"/>
        <a:lumOff val="35000"/>
      </a:schemeClr>
    </cs:fontRef>
    <cs:defRPr sz="2200" b="1"/>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cs:trendlineLabel>
  <cs:upBar>
    <cs:lnRef idx="0"/>
    <cs:fillRef idx="0"/>
    <cs:effectRef idx="0"/>
    <cs:fontRef idx="minor">
      <a:schemeClr val="dk1"/>
    </cs:fontRef>
    <cs:spPr>
      <a:solidFill>
        <a:schemeClr val="lt1"/>
      </a:solidFill>
    </cs:spPr>
  </cs:upBar>
  <cs:valueAxis>
    <cs:lnRef idx="0"/>
    <cs:fillRef idx="0"/>
    <cs:effectRef idx="0"/>
    <cs:fontRef idx="minor">
      <a:schemeClr val="dk1">
        <a:lumMod val="65000"/>
        <a:lumOff val="35000"/>
      </a:schemeClr>
    </cs:fontRef>
    <cs:defRPr sz="1197"/>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86">
  <cs:axisTitle>
    <cs:lnRef idx="0"/>
    <cs:fillRef idx="0"/>
    <cs:effectRef idx="0"/>
    <cs:fontRef idx="major">
      <a:schemeClr val="dk1">
        <a:lumMod val="50000"/>
        <a:lumOff val="50000"/>
      </a:schemeClr>
    </cs:fontRef>
    <cs:defRPr sz="1197"/>
  </cs:axisTitle>
  <cs:categoryAxis>
    <cs:lnRef idx="0"/>
    <cs:fillRef idx="0"/>
    <cs:effectRef idx="0"/>
    <cs:fontRef idx="major">
      <a:schemeClr val="dk1">
        <a:lumMod val="50000"/>
        <a:lumOff val="50000"/>
      </a:schemeClr>
    </cs:fontRef>
    <cs:defRPr sz="1197"/>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cs:chartArea>
  <cs:dataLabel>
    <cs:lnRef idx="0"/>
    <cs:fillRef idx="0"/>
    <cs:effectRef idx="0"/>
    <cs:fontRef idx="minor">
      <a:schemeClr val="dk1">
        <a:lumMod val="75000"/>
        <a:lumOff val="25000"/>
      </a:schemeClr>
    </cs:fontRef>
    <cs:defRPr sz="1197"/>
    <cs:bodyPr lIns="38100" tIns="19050" rIns="38100" bIns="19050">
      <a:spAutoFit/>
    </cs:bodyPr>
  </cs:dataLabel>
  <cs:dataLabelCallout>
    <cs:lnRef idx="0"/>
    <cs:fillRef idx="0"/>
    <cs:effectRef idx="0"/>
    <cs:fontRef idx="major">
      <a:schemeClr val="dk1">
        <a:lumMod val="50000"/>
        <a:lumOff val="50000"/>
      </a:schemeClr>
    </cs:fontRef>
    <cs:spPr>
      <a:solidFill>
        <a:schemeClr val="lt1">
          <a:alpha val="75000"/>
        </a:schemeClr>
      </a:solidFill>
      <a:ln w="9525">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9525">
        <a:solidFill>
          <a:schemeClr val="lt1"/>
        </a:solidFill>
      </a:ln>
    </cs:spPr>
  </cs:dataPoint>
  <cs:dataPoint3D>
    <cs:lnRef idx="0"/>
    <cs:fillRef idx="0">
      <cs:styleClr val="auto"/>
    </cs:fillRef>
    <cs:effectRef idx="0"/>
    <cs:fontRef idx="minor">
      <a:schemeClr val="tx1"/>
    </cs:fontRef>
    <cs:spPr>
      <a:solidFill>
        <a:schemeClr val="phClr"/>
      </a:solidFill>
      <a:ln w="9525">
        <a:solidFill>
          <a:schemeClr val="lt1"/>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solidFill>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lumOff val="10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ajor">
      <a:schemeClr val="dk1">
        <a:lumMod val="50000"/>
        <a:lumOff val="50000"/>
      </a:schemeClr>
    </cs:fontRef>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ajor">
      <a:schemeClr val="dk1">
        <a:lumMod val="50000"/>
        <a:lumOff val="50000"/>
      </a:schemeClr>
    </cs:fontRef>
    <cs:defRPr sz="2128" b="1" spc="0" normalizeH="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ajor">
      <a:schemeClr val="dk1">
        <a:lumMod val="50000"/>
        <a:lumOff val="50000"/>
      </a:schemeClr>
    </cs:fontRef>
    <cs:defRPr sz="1197"/>
  </cs:trendlineLabel>
  <cs:upBar>
    <cs:lnRef idx="0"/>
    <cs:fillRef idx="0"/>
    <cs:effectRef idx="0"/>
    <cs:fontRef idx="minor">
      <a:schemeClr val="dk1"/>
    </cs:fontRef>
    <cs:spPr>
      <a:solidFill>
        <a:schemeClr val="lt1"/>
      </a:solidFill>
    </cs:spPr>
  </cs:upBar>
  <cs:valueAxis>
    <cs:lnRef idx="0"/>
    <cs:fillRef idx="0"/>
    <cs:effectRef idx="0"/>
    <cs:fontRef idx="major">
      <a:schemeClr val="dk1">
        <a:lumMod val="50000"/>
        <a:lumOff val="50000"/>
      </a:schemeClr>
    </cs:fontRef>
    <cs:defRPr sz="1197"/>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12/17/2019</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12/17/2019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5CC011F-FE94-406C-ADED-B9FAEA8C0B20}"/>
              </a:ext>
            </a:extLst>
          </p:cNvPr>
          <p:cNvSpPr>
            <a:spLocks noGrp="1"/>
          </p:cNvSpPr>
          <p:nvPr>
            <p:ph type="pic" sz="quarter" idx="19" hasCustomPrompt="1"/>
          </p:nvPr>
        </p:nvSpPr>
        <p:spPr>
          <a:xfrm>
            <a:off x="3779763"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E2F1107-61A9-48B8-B8FF-35ACC26B72AF}"/>
              </a:ext>
            </a:extLst>
          </p:cNvPr>
          <p:cNvSpPr>
            <a:spLocks noGrp="1"/>
          </p:cNvSpPr>
          <p:nvPr>
            <p:ph type="pic" sz="quarter" idx="17" hasCustomPrompt="1"/>
          </p:nvPr>
        </p:nvSpPr>
        <p:spPr>
          <a:xfrm>
            <a:off x="8610229"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65245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0077F5-6869-442F-B5CE-075B5D39FD2C}"/>
              </a:ext>
            </a:extLst>
          </p:cNvPr>
          <p:cNvSpPr>
            <a:spLocks noGrp="1"/>
          </p:cNvSpPr>
          <p:nvPr>
            <p:ph type="pic" sz="quarter" idx="19" hasCustomPrompt="1"/>
          </p:nvPr>
        </p:nvSpPr>
        <p:spPr>
          <a:xfrm>
            <a:off x="1838897"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3D5267A5-B9DE-40C8-BF1F-23674141763B}"/>
              </a:ext>
            </a:extLst>
          </p:cNvPr>
          <p:cNvSpPr>
            <a:spLocks noGrp="1"/>
          </p:cNvSpPr>
          <p:nvPr>
            <p:ph type="pic" sz="quarter" idx="21" hasCustomPrompt="1"/>
          </p:nvPr>
        </p:nvSpPr>
        <p:spPr>
          <a:xfrm>
            <a:off x="6188455"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9718DAD-3F48-4387-B388-F8955B1CA4BA}"/>
              </a:ext>
            </a:extLst>
          </p:cNvPr>
          <p:cNvSpPr>
            <a:spLocks noGrp="1"/>
          </p:cNvSpPr>
          <p:nvPr>
            <p:ph type="pic" sz="quarter" idx="17" hasCustomPrompt="1"/>
          </p:nvPr>
        </p:nvSpPr>
        <p:spPr>
          <a:xfrm>
            <a:off x="8937996" y="1359241"/>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256DAD0-4F86-42E6-8231-3972C67E4BD8}"/>
              </a:ext>
            </a:extLst>
          </p:cNvPr>
          <p:cNvSpPr>
            <a:spLocks noGrp="1"/>
          </p:cNvSpPr>
          <p:nvPr>
            <p:ph type="pic" sz="quarter" idx="20" hasCustomPrompt="1"/>
          </p:nvPr>
        </p:nvSpPr>
        <p:spPr>
          <a:xfrm>
            <a:off x="4052698" y="1359240"/>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3133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2F871D80-7DFA-49C2-8DF9-40D795148E77}"/>
              </a:ext>
            </a:extLst>
          </p:cNvPr>
          <p:cNvSpPr>
            <a:spLocks noGrp="1"/>
          </p:cNvSpPr>
          <p:nvPr>
            <p:ph type="pic" sz="quarter" idx="15" hasCustomPrompt="1"/>
          </p:nvPr>
        </p:nvSpPr>
        <p:spPr>
          <a:xfrm>
            <a:off x="631646" y="1817774"/>
            <a:ext cx="2888342" cy="2376856"/>
          </a:xfrm>
          <a:custGeom>
            <a:avLst/>
            <a:gdLst>
              <a:gd name="connsiteX0" fmla="*/ 0 w 2888342"/>
              <a:gd name="connsiteY0" fmla="*/ 0 h 2376856"/>
              <a:gd name="connsiteX1" fmla="*/ 2888342 w 2888342"/>
              <a:gd name="connsiteY1" fmla="*/ 0 h 2376856"/>
              <a:gd name="connsiteX2" fmla="*/ 2888342 w 2888342"/>
              <a:gd name="connsiteY2" fmla="*/ 2376856 h 2376856"/>
              <a:gd name="connsiteX3" fmla="*/ 0 w 2888342"/>
              <a:gd name="connsiteY3" fmla="*/ 2376856 h 2376856"/>
            </a:gdLst>
            <a:ahLst/>
            <a:cxnLst>
              <a:cxn ang="0">
                <a:pos x="connsiteX0" y="connsiteY0"/>
              </a:cxn>
              <a:cxn ang="0">
                <a:pos x="connsiteX1" y="connsiteY1"/>
              </a:cxn>
              <a:cxn ang="0">
                <a:pos x="connsiteX2" y="connsiteY2"/>
              </a:cxn>
              <a:cxn ang="0">
                <a:pos x="connsiteX3" y="connsiteY3"/>
              </a:cxn>
            </a:cxnLst>
            <a:rect l="l" t="t" r="r" b="b"/>
            <a:pathLst>
              <a:path w="2888342" h="2376856">
                <a:moveTo>
                  <a:pt x="0" y="0"/>
                </a:moveTo>
                <a:lnTo>
                  <a:pt x="2888342" y="0"/>
                </a:lnTo>
                <a:lnTo>
                  <a:pt x="2888342" y="2376856"/>
                </a:lnTo>
                <a:lnTo>
                  <a:pt x="0" y="23768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22F6AD80-6270-4F63-A68D-389A7EB06CB2}"/>
              </a:ext>
            </a:extLst>
          </p:cNvPr>
          <p:cNvSpPr>
            <a:spLocks noGrp="1"/>
          </p:cNvSpPr>
          <p:nvPr>
            <p:ph type="pic" sz="quarter" idx="16" hasCustomPrompt="1"/>
          </p:nvPr>
        </p:nvSpPr>
        <p:spPr>
          <a:xfrm>
            <a:off x="8279083" y="1817774"/>
            <a:ext cx="3214417" cy="2376856"/>
          </a:xfrm>
          <a:custGeom>
            <a:avLst/>
            <a:gdLst>
              <a:gd name="connsiteX0" fmla="*/ 0 w 3214417"/>
              <a:gd name="connsiteY0" fmla="*/ 0 h 2376856"/>
              <a:gd name="connsiteX1" fmla="*/ 3214417 w 3214417"/>
              <a:gd name="connsiteY1" fmla="*/ 0 h 2376856"/>
              <a:gd name="connsiteX2" fmla="*/ 3214417 w 3214417"/>
              <a:gd name="connsiteY2" fmla="*/ 2376856 h 2376856"/>
              <a:gd name="connsiteX3" fmla="*/ 0 w 3214417"/>
              <a:gd name="connsiteY3" fmla="*/ 2376856 h 2376856"/>
            </a:gdLst>
            <a:ahLst/>
            <a:cxnLst>
              <a:cxn ang="0">
                <a:pos x="connsiteX0" y="connsiteY0"/>
              </a:cxn>
              <a:cxn ang="0">
                <a:pos x="connsiteX1" y="connsiteY1"/>
              </a:cxn>
              <a:cxn ang="0">
                <a:pos x="connsiteX2" y="connsiteY2"/>
              </a:cxn>
              <a:cxn ang="0">
                <a:pos x="connsiteX3" y="connsiteY3"/>
              </a:cxn>
            </a:cxnLst>
            <a:rect l="l" t="t" r="r" b="b"/>
            <a:pathLst>
              <a:path w="3214417" h="2376856">
                <a:moveTo>
                  <a:pt x="0" y="0"/>
                </a:moveTo>
                <a:lnTo>
                  <a:pt x="3214417" y="0"/>
                </a:lnTo>
                <a:lnTo>
                  <a:pt x="3214417" y="2376856"/>
                </a:lnTo>
                <a:lnTo>
                  <a:pt x="0" y="23768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4010D3C9-E7A4-45BB-95D2-188DFA929918}"/>
              </a:ext>
            </a:extLst>
          </p:cNvPr>
          <p:cNvSpPr>
            <a:spLocks noGrp="1"/>
          </p:cNvSpPr>
          <p:nvPr>
            <p:ph type="pic" sz="quarter" idx="15" hasCustomPrompt="1"/>
          </p:nvPr>
        </p:nvSpPr>
        <p:spPr>
          <a:xfrm>
            <a:off x="774700" y="2146300"/>
            <a:ext cx="2565400" cy="2082800"/>
          </a:xfrm>
          <a:custGeom>
            <a:avLst/>
            <a:gdLst>
              <a:gd name="connsiteX0" fmla="*/ 0 w 2565400"/>
              <a:gd name="connsiteY0" fmla="*/ 0 h 2082800"/>
              <a:gd name="connsiteX1" fmla="*/ 2565400 w 2565400"/>
              <a:gd name="connsiteY1" fmla="*/ 0 h 2082800"/>
              <a:gd name="connsiteX2" fmla="*/ 2565400 w 2565400"/>
              <a:gd name="connsiteY2" fmla="*/ 2082800 h 2082800"/>
              <a:gd name="connsiteX3" fmla="*/ 0 w 2565400"/>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2565400" h="2082800">
                <a:moveTo>
                  <a:pt x="0" y="0"/>
                </a:moveTo>
                <a:lnTo>
                  <a:pt x="2565400" y="0"/>
                </a:lnTo>
                <a:lnTo>
                  <a:pt x="2565400" y="2082800"/>
                </a:lnTo>
                <a:lnTo>
                  <a:pt x="0" y="2082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1FAAEEB9-5BC9-4B26-A02C-B9A0EB53B02C}"/>
              </a:ext>
            </a:extLst>
          </p:cNvPr>
          <p:cNvSpPr>
            <a:spLocks noGrp="1"/>
          </p:cNvSpPr>
          <p:nvPr>
            <p:ph type="pic" sz="quarter" idx="16" hasCustomPrompt="1"/>
          </p:nvPr>
        </p:nvSpPr>
        <p:spPr>
          <a:xfrm>
            <a:off x="3467099" y="2146300"/>
            <a:ext cx="2565400" cy="2082800"/>
          </a:xfrm>
          <a:custGeom>
            <a:avLst/>
            <a:gdLst>
              <a:gd name="connsiteX0" fmla="*/ 0 w 2565400"/>
              <a:gd name="connsiteY0" fmla="*/ 0 h 2082800"/>
              <a:gd name="connsiteX1" fmla="*/ 2565400 w 2565400"/>
              <a:gd name="connsiteY1" fmla="*/ 0 h 2082800"/>
              <a:gd name="connsiteX2" fmla="*/ 2565400 w 2565400"/>
              <a:gd name="connsiteY2" fmla="*/ 2082800 h 2082800"/>
              <a:gd name="connsiteX3" fmla="*/ 0 w 2565400"/>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2565400" h="2082800">
                <a:moveTo>
                  <a:pt x="0" y="0"/>
                </a:moveTo>
                <a:lnTo>
                  <a:pt x="2565400" y="0"/>
                </a:lnTo>
                <a:lnTo>
                  <a:pt x="2565400" y="2082800"/>
                </a:lnTo>
                <a:lnTo>
                  <a:pt x="0" y="2082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6" name="Freeform: Shape 15">
            <a:extLst>
              <a:ext uri="{FF2B5EF4-FFF2-40B4-BE49-F238E27FC236}">
                <a16:creationId xmlns:a16="http://schemas.microsoft.com/office/drawing/2014/main" id="{98EEB8A7-597A-43D9-9951-70C74AD71F35}"/>
              </a:ext>
            </a:extLst>
          </p:cNvPr>
          <p:cNvSpPr>
            <a:spLocks noGrp="1"/>
          </p:cNvSpPr>
          <p:nvPr>
            <p:ph type="pic" sz="quarter" idx="17" hasCustomPrompt="1"/>
          </p:nvPr>
        </p:nvSpPr>
        <p:spPr>
          <a:xfrm>
            <a:off x="6159498" y="2146300"/>
            <a:ext cx="2565400" cy="2082800"/>
          </a:xfrm>
          <a:custGeom>
            <a:avLst/>
            <a:gdLst>
              <a:gd name="connsiteX0" fmla="*/ 0 w 2565400"/>
              <a:gd name="connsiteY0" fmla="*/ 0 h 2082800"/>
              <a:gd name="connsiteX1" fmla="*/ 2565400 w 2565400"/>
              <a:gd name="connsiteY1" fmla="*/ 0 h 2082800"/>
              <a:gd name="connsiteX2" fmla="*/ 2565400 w 2565400"/>
              <a:gd name="connsiteY2" fmla="*/ 2082800 h 2082800"/>
              <a:gd name="connsiteX3" fmla="*/ 0 w 2565400"/>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2565400" h="2082800">
                <a:moveTo>
                  <a:pt x="0" y="0"/>
                </a:moveTo>
                <a:lnTo>
                  <a:pt x="2565400" y="0"/>
                </a:lnTo>
                <a:lnTo>
                  <a:pt x="2565400" y="2082800"/>
                </a:lnTo>
                <a:lnTo>
                  <a:pt x="0" y="2082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20" name="Freeform: Shape 19">
            <a:extLst>
              <a:ext uri="{FF2B5EF4-FFF2-40B4-BE49-F238E27FC236}">
                <a16:creationId xmlns:a16="http://schemas.microsoft.com/office/drawing/2014/main" id="{85E7EAC3-09EF-48F1-9473-784FF3FC9293}"/>
              </a:ext>
            </a:extLst>
          </p:cNvPr>
          <p:cNvSpPr>
            <a:spLocks noGrp="1"/>
          </p:cNvSpPr>
          <p:nvPr>
            <p:ph type="pic" sz="quarter" idx="18" hasCustomPrompt="1"/>
          </p:nvPr>
        </p:nvSpPr>
        <p:spPr>
          <a:xfrm>
            <a:off x="8851898" y="2146300"/>
            <a:ext cx="2565400" cy="2082800"/>
          </a:xfrm>
          <a:custGeom>
            <a:avLst/>
            <a:gdLst>
              <a:gd name="connsiteX0" fmla="*/ 0 w 2565400"/>
              <a:gd name="connsiteY0" fmla="*/ 0 h 2082800"/>
              <a:gd name="connsiteX1" fmla="*/ 2565400 w 2565400"/>
              <a:gd name="connsiteY1" fmla="*/ 0 h 2082800"/>
              <a:gd name="connsiteX2" fmla="*/ 2565400 w 2565400"/>
              <a:gd name="connsiteY2" fmla="*/ 2082800 h 2082800"/>
              <a:gd name="connsiteX3" fmla="*/ 0 w 2565400"/>
              <a:gd name="connsiteY3" fmla="*/ 2082800 h 2082800"/>
            </a:gdLst>
            <a:ahLst/>
            <a:cxnLst>
              <a:cxn ang="0">
                <a:pos x="connsiteX0" y="connsiteY0"/>
              </a:cxn>
              <a:cxn ang="0">
                <a:pos x="connsiteX1" y="connsiteY1"/>
              </a:cxn>
              <a:cxn ang="0">
                <a:pos x="connsiteX2" y="connsiteY2"/>
              </a:cxn>
              <a:cxn ang="0">
                <a:pos x="connsiteX3" y="connsiteY3"/>
              </a:cxn>
            </a:cxnLst>
            <a:rect l="l" t="t" r="r" b="b"/>
            <a:pathLst>
              <a:path w="2565400" h="2082800">
                <a:moveTo>
                  <a:pt x="0" y="0"/>
                </a:moveTo>
                <a:lnTo>
                  <a:pt x="2565400" y="0"/>
                </a:lnTo>
                <a:lnTo>
                  <a:pt x="2565400" y="2082800"/>
                </a:lnTo>
                <a:lnTo>
                  <a:pt x="0" y="20828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99874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5C3B00B9-895F-400F-9928-7401DC5EE859}"/>
              </a:ext>
            </a:extLst>
          </p:cNvPr>
          <p:cNvSpPr>
            <a:spLocks noGrp="1"/>
          </p:cNvSpPr>
          <p:nvPr>
            <p:ph type="pic" sz="quarter" idx="15" hasCustomPrompt="1"/>
          </p:nvPr>
        </p:nvSpPr>
        <p:spPr>
          <a:xfrm>
            <a:off x="1917700" y="1894504"/>
            <a:ext cx="8356600" cy="2004396"/>
          </a:xfrm>
          <a:custGeom>
            <a:avLst/>
            <a:gdLst>
              <a:gd name="connsiteX0" fmla="*/ 0 w 8356600"/>
              <a:gd name="connsiteY0" fmla="*/ 0 h 2004396"/>
              <a:gd name="connsiteX1" fmla="*/ 8356600 w 8356600"/>
              <a:gd name="connsiteY1" fmla="*/ 0 h 2004396"/>
              <a:gd name="connsiteX2" fmla="*/ 8356600 w 8356600"/>
              <a:gd name="connsiteY2" fmla="*/ 2004396 h 2004396"/>
              <a:gd name="connsiteX3" fmla="*/ 0 w 8356600"/>
              <a:gd name="connsiteY3" fmla="*/ 2004396 h 2004396"/>
            </a:gdLst>
            <a:ahLst/>
            <a:cxnLst>
              <a:cxn ang="0">
                <a:pos x="connsiteX0" y="connsiteY0"/>
              </a:cxn>
              <a:cxn ang="0">
                <a:pos x="connsiteX1" y="connsiteY1"/>
              </a:cxn>
              <a:cxn ang="0">
                <a:pos x="connsiteX2" y="connsiteY2"/>
              </a:cxn>
              <a:cxn ang="0">
                <a:pos x="connsiteX3" y="connsiteY3"/>
              </a:cxn>
            </a:cxnLst>
            <a:rect l="l" t="t" r="r" b="b"/>
            <a:pathLst>
              <a:path w="8356600" h="2004396">
                <a:moveTo>
                  <a:pt x="0" y="0"/>
                </a:moveTo>
                <a:lnTo>
                  <a:pt x="8356600" y="0"/>
                </a:lnTo>
                <a:lnTo>
                  <a:pt x="8356600" y="2004396"/>
                </a:lnTo>
                <a:lnTo>
                  <a:pt x="0" y="200439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111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3C3F0607-B5E2-4CC5-9D7E-E7457D958E98}"/>
              </a:ext>
            </a:extLst>
          </p:cNvPr>
          <p:cNvSpPr>
            <a:spLocks noGrp="1"/>
          </p:cNvSpPr>
          <p:nvPr>
            <p:ph type="pic" sz="quarter" idx="15" hasCustomPrompt="1"/>
          </p:nvPr>
        </p:nvSpPr>
        <p:spPr>
          <a:xfrm>
            <a:off x="1012360" y="2114550"/>
            <a:ext cx="2894235" cy="3289300"/>
          </a:xfrm>
          <a:custGeom>
            <a:avLst/>
            <a:gdLst>
              <a:gd name="connsiteX0" fmla="*/ 0 w 2894235"/>
              <a:gd name="connsiteY0" fmla="*/ 0 h 3289300"/>
              <a:gd name="connsiteX1" fmla="*/ 2894235 w 2894235"/>
              <a:gd name="connsiteY1" fmla="*/ 0 h 3289300"/>
              <a:gd name="connsiteX2" fmla="*/ 2894235 w 2894235"/>
              <a:gd name="connsiteY2" fmla="*/ 3289300 h 3289300"/>
              <a:gd name="connsiteX3" fmla="*/ 0 w 2894235"/>
              <a:gd name="connsiteY3" fmla="*/ 3289300 h 3289300"/>
            </a:gdLst>
            <a:ahLst/>
            <a:cxnLst>
              <a:cxn ang="0">
                <a:pos x="connsiteX0" y="connsiteY0"/>
              </a:cxn>
              <a:cxn ang="0">
                <a:pos x="connsiteX1" y="connsiteY1"/>
              </a:cxn>
              <a:cxn ang="0">
                <a:pos x="connsiteX2" y="connsiteY2"/>
              </a:cxn>
              <a:cxn ang="0">
                <a:pos x="connsiteX3" y="connsiteY3"/>
              </a:cxn>
            </a:cxnLst>
            <a:rect l="l" t="t" r="r" b="b"/>
            <a:pathLst>
              <a:path w="2894235" h="3289300">
                <a:moveTo>
                  <a:pt x="0" y="0"/>
                </a:moveTo>
                <a:lnTo>
                  <a:pt x="2894235" y="0"/>
                </a:lnTo>
                <a:lnTo>
                  <a:pt x="2894235" y="3289300"/>
                </a:lnTo>
                <a:lnTo>
                  <a:pt x="0" y="32893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9213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65D10243-9F0A-47B2-87BB-6A6A157025DE}"/>
              </a:ext>
            </a:extLst>
          </p:cNvPr>
          <p:cNvSpPr>
            <a:spLocks noGrp="1"/>
          </p:cNvSpPr>
          <p:nvPr>
            <p:ph type="pic" sz="quarter" idx="16" hasCustomPrompt="1"/>
          </p:nvPr>
        </p:nvSpPr>
        <p:spPr>
          <a:xfrm>
            <a:off x="704849" y="2057400"/>
            <a:ext cx="10782300" cy="1943100"/>
          </a:xfrm>
          <a:custGeom>
            <a:avLst/>
            <a:gdLst>
              <a:gd name="connsiteX0" fmla="*/ 0 w 10782300"/>
              <a:gd name="connsiteY0" fmla="*/ 0 h 1943100"/>
              <a:gd name="connsiteX1" fmla="*/ 10782300 w 10782300"/>
              <a:gd name="connsiteY1" fmla="*/ 0 h 1943100"/>
              <a:gd name="connsiteX2" fmla="*/ 10782300 w 10782300"/>
              <a:gd name="connsiteY2" fmla="*/ 1943100 h 1943100"/>
              <a:gd name="connsiteX3" fmla="*/ 0 w 107823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10782300" h="1943100">
                <a:moveTo>
                  <a:pt x="0" y="0"/>
                </a:moveTo>
                <a:lnTo>
                  <a:pt x="10782300" y="0"/>
                </a:lnTo>
                <a:lnTo>
                  <a:pt x="10782300" y="1943100"/>
                </a:lnTo>
                <a:lnTo>
                  <a:pt x="0" y="19431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Freeform: Shape 14">
            <a:extLst>
              <a:ext uri="{FF2B5EF4-FFF2-40B4-BE49-F238E27FC236}">
                <a16:creationId xmlns:a16="http://schemas.microsoft.com/office/drawing/2014/main" id="{6C343B92-5781-421B-A079-56A25D4ED141}"/>
              </a:ext>
            </a:extLst>
          </p:cNvPr>
          <p:cNvSpPr>
            <a:spLocks noGrp="1"/>
          </p:cNvSpPr>
          <p:nvPr>
            <p:ph type="pic" sz="quarter" idx="13" hasCustomPrompt="1"/>
          </p:nvPr>
        </p:nvSpPr>
        <p:spPr>
          <a:xfrm>
            <a:off x="6155959"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Freeform: Shape 9">
            <a:extLst>
              <a:ext uri="{FF2B5EF4-FFF2-40B4-BE49-F238E27FC236}">
                <a16:creationId xmlns:a16="http://schemas.microsoft.com/office/drawing/2014/main" id="{DC208136-0472-4410-BCB7-0850E01AE2BC}"/>
              </a:ext>
            </a:extLst>
          </p:cNvPr>
          <p:cNvSpPr>
            <a:spLocks noGrp="1"/>
          </p:cNvSpPr>
          <p:nvPr>
            <p:ph type="pic" sz="quarter" idx="14" hasCustomPrompt="1"/>
          </p:nvPr>
        </p:nvSpPr>
        <p:spPr>
          <a:xfrm>
            <a:off x="704849" y="4099202"/>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7879B99F-3442-4B39-BEF2-7F9BEDA36C4B}"/>
              </a:ext>
            </a:extLst>
          </p:cNvPr>
          <p:cNvSpPr>
            <a:spLocks noGrp="1"/>
          </p:cNvSpPr>
          <p:nvPr>
            <p:ph type="pic" sz="quarter" idx="12" hasCustomPrompt="1"/>
          </p:nvPr>
        </p:nvSpPr>
        <p:spPr>
          <a:xfrm>
            <a:off x="3430404"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7" name="Freeform: Shape 16">
            <a:extLst>
              <a:ext uri="{FF2B5EF4-FFF2-40B4-BE49-F238E27FC236}">
                <a16:creationId xmlns:a16="http://schemas.microsoft.com/office/drawing/2014/main" id="{D471F0A0-1381-4FD2-98A8-7368AD57B89A}"/>
              </a:ext>
            </a:extLst>
          </p:cNvPr>
          <p:cNvSpPr>
            <a:spLocks noGrp="1"/>
          </p:cNvSpPr>
          <p:nvPr>
            <p:ph type="pic" sz="quarter" idx="15" hasCustomPrompt="1"/>
          </p:nvPr>
        </p:nvSpPr>
        <p:spPr>
          <a:xfrm>
            <a:off x="8881513" y="4099203"/>
            <a:ext cx="2605636" cy="1924235"/>
          </a:xfrm>
          <a:custGeom>
            <a:avLst/>
            <a:gdLst>
              <a:gd name="connsiteX0" fmla="*/ 0 w 2605636"/>
              <a:gd name="connsiteY0" fmla="*/ 0 h 1924235"/>
              <a:gd name="connsiteX1" fmla="*/ 2605636 w 2605636"/>
              <a:gd name="connsiteY1" fmla="*/ 0 h 1924235"/>
              <a:gd name="connsiteX2" fmla="*/ 2605636 w 2605636"/>
              <a:gd name="connsiteY2" fmla="*/ 1924235 h 1924235"/>
              <a:gd name="connsiteX3" fmla="*/ 0 w 2605636"/>
              <a:gd name="connsiteY3" fmla="*/ 1924235 h 1924235"/>
            </a:gdLst>
            <a:ahLst/>
            <a:cxnLst>
              <a:cxn ang="0">
                <a:pos x="connsiteX0" y="connsiteY0"/>
              </a:cxn>
              <a:cxn ang="0">
                <a:pos x="connsiteX1" y="connsiteY1"/>
              </a:cxn>
              <a:cxn ang="0">
                <a:pos x="connsiteX2" y="connsiteY2"/>
              </a:cxn>
              <a:cxn ang="0">
                <a:pos x="connsiteX3" y="connsiteY3"/>
              </a:cxn>
            </a:cxnLst>
            <a:rect l="l" t="t" r="r" b="b"/>
            <a:pathLst>
              <a:path w="2605636" h="1924235">
                <a:moveTo>
                  <a:pt x="0" y="0"/>
                </a:moveTo>
                <a:lnTo>
                  <a:pt x="2605636" y="0"/>
                </a:lnTo>
                <a:lnTo>
                  <a:pt x="2605636" y="1924235"/>
                </a:lnTo>
                <a:lnTo>
                  <a:pt x="0" y="192423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46AD57F-513F-441E-96B8-C03F67BF5470}"/>
              </a:ext>
            </a:extLst>
          </p:cNvPr>
          <p:cNvSpPr>
            <a:spLocks noGrp="1"/>
          </p:cNvSpPr>
          <p:nvPr>
            <p:ph type="pic" sz="quarter" idx="16" hasCustomPrompt="1"/>
          </p:nvPr>
        </p:nvSpPr>
        <p:spPr>
          <a:xfrm>
            <a:off x="0" y="2463060"/>
            <a:ext cx="5843477" cy="2635081"/>
          </a:xfrm>
          <a:custGeom>
            <a:avLst/>
            <a:gdLst>
              <a:gd name="connsiteX0" fmla="*/ 0 w 5843477"/>
              <a:gd name="connsiteY0" fmla="*/ 0 h 2635081"/>
              <a:gd name="connsiteX1" fmla="*/ 5843477 w 5843477"/>
              <a:gd name="connsiteY1" fmla="*/ 0 h 2635081"/>
              <a:gd name="connsiteX2" fmla="*/ 5843477 w 5843477"/>
              <a:gd name="connsiteY2" fmla="*/ 2635081 h 2635081"/>
              <a:gd name="connsiteX3" fmla="*/ 0 w 5843477"/>
              <a:gd name="connsiteY3" fmla="*/ 2635081 h 2635081"/>
            </a:gdLst>
            <a:ahLst/>
            <a:cxnLst>
              <a:cxn ang="0">
                <a:pos x="connsiteX0" y="connsiteY0"/>
              </a:cxn>
              <a:cxn ang="0">
                <a:pos x="connsiteX1" y="connsiteY1"/>
              </a:cxn>
              <a:cxn ang="0">
                <a:pos x="connsiteX2" y="connsiteY2"/>
              </a:cxn>
              <a:cxn ang="0">
                <a:pos x="connsiteX3" y="connsiteY3"/>
              </a:cxn>
            </a:cxnLst>
            <a:rect l="l" t="t" r="r" b="b"/>
            <a:pathLst>
              <a:path w="5843477" h="2635081">
                <a:moveTo>
                  <a:pt x="0" y="0"/>
                </a:moveTo>
                <a:lnTo>
                  <a:pt x="5843477" y="0"/>
                </a:lnTo>
                <a:lnTo>
                  <a:pt x="5843477" y="2635081"/>
                </a:lnTo>
                <a:lnTo>
                  <a:pt x="0" y="263508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4FFE96-26CE-40F1-BCAA-46CFF6E30118}"/>
              </a:ext>
            </a:extLst>
          </p:cNvPr>
          <p:cNvSpPr>
            <a:spLocks noGrp="1"/>
          </p:cNvSpPr>
          <p:nvPr>
            <p:ph type="pic" sz="quarter" idx="15" hasCustomPrompt="1"/>
          </p:nvPr>
        </p:nvSpPr>
        <p:spPr>
          <a:xfrm>
            <a:off x="313055"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FB4B8E72-6C42-4D36-A68C-E7C175E5C930}"/>
              </a:ext>
            </a:extLst>
          </p:cNvPr>
          <p:cNvSpPr>
            <a:spLocks noGrp="1"/>
          </p:cNvSpPr>
          <p:nvPr>
            <p:ph type="pic" sz="quarter" idx="18" hasCustomPrompt="1"/>
          </p:nvPr>
        </p:nvSpPr>
        <p:spPr>
          <a:xfrm>
            <a:off x="8930503"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29AE7969-6ADA-4DE6-B249-B99917AF744F}"/>
              </a:ext>
            </a:extLst>
          </p:cNvPr>
          <p:cNvSpPr>
            <a:spLocks noGrp="1"/>
          </p:cNvSpPr>
          <p:nvPr>
            <p:ph type="pic" sz="quarter" idx="16" hasCustomPrompt="1"/>
          </p:nvPr>
        </p:nvSpPr>
        <p:spPr>
          <a:xfrm>
            <a:off x="5813968"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4389927-1E1B-43AA-B566-9BE3651EBB8B}"/>
              </a:ext>
            </a:extLst>
          </p:cNvPr>
          <p:cNvSpPr>
            <a:spLocks noGrp="1"/>
          </p:cNvSpPr>
          <p:nvPr>
            <p:ph type="pic" sz="quarter" idx="17" hasCustomPrompt="1"/>
          </p:nvPr>
        </p:nvSpPr>
        <p:spPr>
          <a:xfrm>
            <a:off x="3429590"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09283B9-B556-4861-9E77-EB4F64ED135C}"/>
              </a:ext>
            </a:extLst>
          </p:cNvPr>
          <p:cNvSpPr>
            <a:spLocks noGrp="1"/>
          </p:cNvSpPr>
          <p:nvPr>
            <p:ph type="pic" sz="quarter" idx="17" hasCustomPrompt="1"/>
          </p:nvPr>
        </p:nvSpPr>
        <p:spPr>
          <a:xfrm>
            <a:off x="0" y="4242916"/>
            <a:ext cx="12192000" cy="2615083"/>
          </a:xfrm>
          <a:custGeom>
            <a:avLst/>
            <a:gdLst>
              <a:gd name="connsiteX0" fmla="*/ 0 w 12192000"/>
              <a:gd name="connsiteY0" fmla="*/ 0 h 2615083"/>
              <a:gd name="connsiteX1" fmla="*/ 12192000 w 12192000"/>
              <a:gd name="connsiteY1" fmla="*/ 0 h 2615083"/>
              <a:gd name="connsiteX2" fmla="*/ 12192000 w 12192000"/>
              <a:gd name="connsiteY2" fmla="*/ 2615083 h 2615083"/>
              <a:gd name="connsiteX3" fmla="*/ 0 w 12192000"/>
              <a:gd name="connsiteY3" fmla="*/ 2615083 h 2615083"/>
            </a:gdLst>
            <a:ahLst/>
            <a:cxnLst>
              <a:cxn ang="0">
                <a:pos x="connsiteX0" y="connsiteY0"/>
              </a:cxn>
              <a:cxn ang="0">
                <a:pos x="connsiteX1" y="connsiteY1"/>
              </a:cxn>
              <a:cxn ang="0">
                <a:pos x="connsiteX2" y="connsiteY2"/>
              </a:cxn>
              <a:cxn ang="0">
                <a:pos x="connsiteX3" y="connsiteY3"/>
              </a:cxn>
            </a:cxnLst>
            <a:rect l="l" t="t" r="r" b="b"/>
            <a:pathLst>
              <a:path w="12192000" h="2615083">
                <a:moveTo>
                  <a:pt x="0" y="0"/>
                </a:moveTo>
                <a:lnTo>
                  <a:pt x="12192000" y="0"/>
                </a:lnTo>
                <a:lnTo>
                  <a:pt x="12192000" y="2615083"/>
                </a:lnTo>
                <a:lnTo>
                  <a:pt x="0" y="26150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95CD7AC-5A97-48A8-A59B-5D6E8988B8BE}"/>
              </a:ext>
            </a:extLst>
          </p:cNvPr>
          <p:cNvSpPr>
            <a:spLocks noGrp="1"/>
          </p:cNvSpPr>
          <p:nvPr>
            <p:ph type="pic" sz="quarter" idx="16" hasCustomPrompt="1"/>
          </p:nvPr>
        </p:nvSpPr>
        <p:spPr>
          <a:xfrm>
            <a:off x="3645487"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3714C3A-2A55-4AB6-9F5B-3BD21DC38D6D}"/>
              </a:ext>
            </a:extLst>
          </p:cNvPr>
          <p:cNvSpPr>
            <a:spLocks noGrp="1"/>
          </p:cNvSpPr>
          <p:nvPr>
            <p:ph type="pic" sz="quarter" idx="15" hasCustomPrompt="1"/>
          </p:nvPr>
        </p:nvSpPr>
        <p:spPr>
          <a:xfrm>
            <a:off x="0"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0D74971A-41DF-4521-926A-AF04B7C2C779}"/>
              </a:ext>
            </a:extLst>
          </p:cNvPr>
          <p:cNvSpPr>
            <a:spLocks noGrp="1"/>
          </p:cNvSpPr>
          <p:nvPr>
            <p:ph type="pic" sz="quarter" idx="15" hasCustomPrompt="1"/>
          </p:nvPr>
        </p:nvSpPr>
        <p:spPr>
          <a:xfrm>
            <a:off x="1445194"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7F8C5A1D-BF99-4059-BB92-789FC07493C3}"/>
              </a:ext>
            </a:extLst>
          </p:cNvPr>
          <p:cNvSpPr>
            <a:spLocks noGrp="1"/>
          </p:cNvSpPr>
          <p:nvPr>
            <p:ph type="pic" sz="quarter" idx="16" hasCustomPrompt="1"/>
          </p:nvPr>
        </p:nvSpPr>
        <p:spPr>
          <a:xfrm>
            <a:off x="6261669"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9266C85-0209-41A4-818F-7696C8785CF8}"/>
              </a:ext>
            </a:extLst>
          </p:cNvPr>
          <p:cNvSpPr>
            <a:spLocks noGrp="1"/>
          </p:cNvSpPr>
          <p:nvPr>
            <p:ph type="pic" sz="quarter" idx="17" hasCustomPrompt="1"/>
          </p:nvPr>
        </p:nvSpPr>
        <p:spPr>
          <a:xfrm>
            <a:off x="7568191" y="2046354"/>
            <a:ext cx="2837688" cy="2133600"/>
          </a:xfrm>
          <a:custGeom>
            <a:avLst/>
            <a:gdLst>
              <a:gd name="connsiteX0" fmla="*/ 533400 w 2837688"/>
              <a:gd name="connsiteY0" fmla="*/ 0 h 2133600"/>
              <a:gd name="connsiteX1" fmla="*/ 2837688 w 2837688"/>
              <a:gd name="connsiteY1" fmla="*/ 0 h 2133600"/>
              <a:gd name="connsiteX2" fmla="*/ 2304288 w 2837688"/>
              <a:gd name="connsiteY2" fmla="*/ 2133600 h 2133600"/>
              <a:gd name="connsiteX3" fmla="*/ 0 w 2837688"/>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2837688" h="2133600">
                <a:moveTo>
                  <a:pt x="533400" y="0"/>
                </a:moveTo>
                <a:lnTo>
                  <a:pt x="2837688" y="0"/>
                </a:lnTo>
                <a:lnTo>
                  <a:pt x="2304288" y="2133600"/>
                </a:lnTo>
                <a:lnTo>
                  <a:pt x="0" y="2133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D4C8235A-BD4D-405D-B3CB-4C2CAC16C683}"/>
              </a:ext>
            </a:extLst>
          </p:cNvPr>
          <p:cNvSpPr>
            <a:spLocks noGrp="1"/>
          </p:cNvSpPr>
          <p:nvPr>
            <p:ph type="pic" sz="quarter" idx="16" hasCustomPrompt="1"/>
          </p:nvPr>
        </p:nvSpPr>
        <p:spPr>
          <a:xfrm>
            <a:off x="4688978" y="2046354"/>
            <a:ext cx="2837688" cy="2133600"/>
          </a:xfrm>
          <a:custGeom>
            <a:avLst/>
            <a:gdLst>
              <a:gd name="connsiteX0" fmla="*/ 533400 w 2837688"/>
              <a:gd name="connsiteY0" fmla="*/ 0 h 2133600"/>
              <a:gd name="connsiteX1" fmla="*/ 2837688 w 2837688"/>
              <a:gd name="connsiteY1" fmla="*/ 0 h 2133600"/>
              <a:gd name="connsiteX2" fmla="*/ 2304288 w 2837688"/>
              <a:gd name="connsiteY2" fmla="*/ 2133600 h 2133600"/>
              <a:gd name="connsiteX3" fmla="*/ 0 w 2837688"/>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2837688" h="2133600">
                <a:moveTo>
                  <a:pt x="533400" y="0"/>
                </a:moveTo>
                <a:lnTo>
                  <a:pt x="2837688" y="0"/>
                </a:lnTo>
                <a:lnTo>
                  <a:pt x="2304288" y="2133600"/>
                </a:lnTo>
                <a:lnTo>
                  <a:pt x="0" y="2133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D45FA869-C88B-45BC-BAEF-D6BCED8BC95F}"/>
              </a:ext>
            </a:extLst>
          </p:cNvPr>
          <p:cNvSpPr>
            <a:spLocks noGrp="1"/>
          </p:cNvSpPr>
          <p:nvPr>
            <p:ph type="pic" sz="quarter" idx="15" hasCustomPrompt="1"/>
          </p:nvPr>
        </p:nvSpPr>
        <p:spPr>
          <a:xfrm>
            <a:off x="1786120" y="2046354"/>
            <a:ext cx="2837688" cy="2133600"/>
          </a:xfrm>
          <a:custGeom>
            <a:avLst/>
            <a:gdLst>
              <a:gd name="connsiteX0" fmla="*/ 533400 w 2837688"/>
              <a:gd name="connsiteY0" fmla="*/ 0 h 2133600"/>
              <a:gd name="connsiteX1" fmla="*/ 2837688 w 2837688"/>
              <a:gd name="connsiteY1" fmla="*/ 0 h 2133600"/>
              <a:gd name="connsiteX2" fmla="*/ 2304288 w 2837688"/>
              <a:gd name="connsiteY2" fmla="*/ 2133600 h 2133600"/>
              <a:gd name="connsiteX3" fmla="*/ 0 w 2837688"/>
              <a:gd name="connsiteY3" fmla="*/ 2133600 h 2133600"/>
            </a:gdLst>
            <a:ahLst/>
            <a:cxnLst>
              <a:cxn ang="0">
                <a:pos x="connsiteX0" y="connsiteY0"/>
              </a:cxn>
              <a:cxn ang="0">
                <a:pos x="connsiteX1" y="connsiteY1"/>
              </a:cxn>
              <a:cxn ang="0">
                <a:pos x="connsiteX2" y="connsiteY2"/>
              </a:cxn>
              <a:cxn ang="0">
                <a:pos x="connsiteX3" y="connsiteY3"/>
              </a:cxn>
            </a:cxnLst>
            <a:rect l="l" t="t" r="r" b="b"/>
            <a:pathLst>
              <a:path w="2837688" h="2133600">
                <a:moveTo>
                  <a:pt x="533400" y="0"/>
                </a:moveTo>
                <a:lnTo>
                  <a:pt x="2837688" y="0"/>
                </a:lnTo>
                <a:lnTo>
                  <a:pt x="2304288" y="2133600"/>
                </a:lnTo>
                <a:lnTo>
                  <a:pt x="0" y="2133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E1FD1FB-B89F-45B7-ADF4-D4C821B9551B}"/>
              </a:ext>
            </a:extLst>
          </p:cNvPr>
          <p:cNvSpPr>
            <a:spLocks noGrp="1"/>
          </p:cNvSpPr>
          <p:nvPr>
            <p:ph type="pic" sz="quarter" idx="16" hasCustomPrompt="1"/>
          </p:nvPr>
        </p:nvSpPr>
        <p:spPr>
          <a:xfrm>
            <a:off x="5025346" y="2097395"/>
            <a:ext cx="2141306" cy="2141306"/>
          </a:xfrm>
          <a:custGeom>
            <a:avLst/>
            <a:gdLst>
              <a:gd name="connsiteX0" fmla="*/ 1070653 w 2141306"/>
              <a:gd name="connsiteY0" fmla="*/ 0 h 2141306"/>
              <a:gd name="connsiteX1" fmla="*/ 2141306 w 2141306"/>
              <a:gd name="connsiteY1" fmla="*/ 1070653 h 2141306"/>
              <a:gd name="connsiteX2" fmla="*/ 1070653 w 2141306"/>
              <a:gd name="connsiteY2" fmla="*/ 2141306 h 2141306"/>
              <a:gd name="connsiteX3" fmla="*/ 0 w 2141306"/>
              <a:gd name="connsiteY3" fmla="*/ 1070653 h 2141306"/>
              <a:gd name="connsiteX4" fmla="*/ 1070653 w 2141306"/>
              <a:gd name="connsiteY4" fmla="*/ 0 h 2141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306" h="2141306">
                <a:moveTo>
                  <a:pt x="1070653" y="0"/>
                </a:moveTo>
                <a:cubicBezTo>
                  <a:pt x="1661958" y="0"/>
                  <a:pt x="2141306" y="479348"/>
                  <a:pt x="2141306" y="1070653"/>
                </a:cubicBezTo>
                <a:cubicBezTo>
                  <a:pt x="2141306" y="1661958"/>
                  <a:pt x="1661958" y="2141306"/>
                  <a:pt x="1070653" y="2141306"/>
                </a:cubicBezTo>
                <a:cubicBezTo>
                  <a:pt x="479348" y="2141306"/>
                  <a:pt x="0" y="1661958"/>
                  <a:pt x="0" y="1070653"/>
                </a:cubicBezTo>
                <a:cubicBezTo>
                  <a:pt x="0" y="479348"/>
                  <a:pt x="479348" y="0"/>
                  <a:pt x="107065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4" name="Freeform: Shape 13">
            <a:extLst>
              <a:ext uri="{FF2B5EF4-FFF2-40B4-BE49-F238E27FC236}">
                <a16:creationId xmlns:a16="http://schemas.microsoft.com/office/drawing/2014/main" id="{43C93989-693E-4167-8E60-6E8CF173CB24}"/>
              </a:ext>
            </a:extLst>
          </p:cNvPr>
          <p:cNvSpPr>
            <a:spLocks noGrp="1"/>
          </p:cNvSpPr>
          <p:nvPr>
            <p:ph type="pic" sz="quarter" idx="17" hasCustomPrompt="1"/>
          </p:nvPr>
        </p:nvSpPr>
        <p:spPr>
          <a:xfrm>
            <a:off x="8254997" y="2097395"/>
            <a:ext cx="2141306" cy="2141306"/>
          </a:xfrm>
          <a:custGeom>
            <a:avLst/>
            <a:gdLst>
              <a:gd name="connsiteX0" fmla="*/ 1070653 w 2141306"/>
              <a:gd name="connsiteY0" fmla="*/ 0 h 2141306"/>
              <a:gd name="connsiteX1" fmla="*/ 2141306 w 2141306"/>
              <a:gd name="connsiteY1" fmla="*/ 1070653 h 2141306"/>
              <a:gd name="connsiteX2" fmla="*/ 1070653 w 2141306"/>
              <a:gd name="connsiteY2" fmla="*/ 2141306 h 2141306"/>
              <a:gd name="connsiteX3" fmla="*/ 0 w 2141306"/>
              <a:gd name="connsiteY3" fmla="*/ 1070653 h 2141306"/>
              <a:gd name="connsiteX4" fmla="*/ 1070653 w 2141306"/>
              <a:gd name="connsiteY4" fmla="*/ 0 h 2141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306" h="2141306">
                <a:moveTo>
                  <a:pt x="1070653" y="0"/>
                </a:moveTo>
                <a:cubicBezTo>
                  <a:pt x="1661958" y="0"/>
                  <a:pt x="2141306" y="479348"/>
                  <a:pt x="2141306" y="1070653"/>
                </a:cubicBezTo>
                <a:cubicBezTo>
                  <a:pt x="2141306" y="1661958"/>
                  <a:pt x="1661958" y="2141306"/>
                  <a:pt x="1070653" y="2141306"/>
                </a:cubicBezTo>
                <a:cubicBezTo>
                  <a:pt x="479348" y="2141306"/>
                  <a:pt x="0" y="1661958"/>
                  <a:pt x="0" y="1070653"/>
                </a:cubicBezTo>
                <a:cubicBezTo>
                  <a:pt x="0" y="479348"/>
                  <a:pt x="479348" y="0"/>
                  <a:pt x="107065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FEC559D8-C431-44FC-8285-8EC9F8BA0FEA}"/>
              </a:ext>
            </a:extLst>
          </p:cNvPr>
          <p:cNvSpPr>
            <a:spLocks noGrp="1"/>
          </p:cNvSpPr>
          <p:nvPr>
            <p:ph type="pic" sz="quarter" idx="15" hasCustomPrompt="1"/>
          </p:nvPr>
        </p:nvSpPr>
        <p:spPr>
          <a:xfrm>
            <a:off x="1795695" y="2097395"/>
            <a:ext cx="2141306" cy="2141306"/>
          </a:xfrm>
          <a:custGeom>
            <a:avLst/>
            <a:gdLst>
              <a:gd name="connsiteX0" fmla="*/ 1070653 w 2141306"/>
              <a:gd name="connsiteY0" fmla="*/ 0 h 2141306"/>
              <a:gd name="connsiteX1" fmla="*/ 2141306 w 2141306"/>
              <a:gd name="connsiteY1" fmla="*/ 1070653 h 2141306"/>
              <a:gd name="connsiteX2" fmla="*/ 1070653 w 2141306"/>
              <a:gd name="connsiteY2" fmla="*/ 2141306 h 2141306"/>
              <a:gd name="connsiteX3" fmla="*/ 0 w 2141306"/>
              <a:gd name="connsiteY3" fmla="*/ 1070653 h 2141306"/>
              <a:gd name="connsiteX4" fmla="*/ 1070653 w 2141306"/>
              <a:gd name="connsiteY4" fmla="*/ 0 h 2141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306" h="2141306">
                <a:moveTo>
                  <a:pt x="1070653" y="0"/>
                </a:moveTo>
                <a:cubicBezTo>
                  <a:pt x="1661958" y="0"/>
                  <a:pt x="2141306" y="479348"/>
                  <a:pt x="2141306" y="1070653"/>
                </a:cubicBezTo>
                <a:cubicBezTo>
                  <a:pt x="2141306" y="1661958"/>
                  <a:pt x="1661958" y="2141306"/>
                  <a:pt x="1070653" y="2141306"/>
                </a:cubicBezTo>
                <a:cubicBezTo>
                  <a:pt x="479348" y="2141306"/>
                  <a:pt x="0" y="1661958"/>
                  <a:pt x="0" y="1070653"/>
                </a:cubicBezTo>
                <a:cubicBezTo>
                  <a:pt x="0" y="479348"/>
                  <a:pt x="479348" y="0"/>
                  <a:pt x="1070653"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C31FA2F8-9929-49CE-BE84-1FA88A5522A1}"/>
              </a:ext>
            </a:extLst>
          </p:cNvPr>
          <p:cNvSpPr>
            <a:spLocks noGrp="1"/>
          </p:cNvSpPr>
          <p:nvPr>
            <p:ph type="pic" sz="quarter" idx="15" hasCustomPrompt="1"/>
          </p:nvPr>
        </p:nvSpPr>
        <p:spPr>
          <a:xfrm>
            <a:off x="5497882" y="2472342"/>
            <a:ext cx="6105833" cy="3039150"/>
          </a:xfrm>
          <a:custGeom>
            <a:avLst/>
            <a:gdLst>
              <a:gd name="connsiteX0" fmla="*/ 0 w 6105833"/>
              <a:gd name="connsiteY0" fmla="*/ 0 h 3039150"/>
              <a:gd name="connsiteX1" fmla="*/ 6105833 w 6105833"/>
              <a:gd name="connsiteY1" fmla="*/ 0 h 3039150"/>
              <a:gd name="connsiteX2" fmla="*/ 6105833 w 6105833"/>
              <a:gd name="connsiteY2" fmla="*/ 3039150 h 3039150"/>
              <a:gd name="connsiteX3" fmla="*/ 0 w 6105833"/>
              <a:gd name="connsiteY3" fmla="*/ 3039150 h 3039150"/>
            </a:gdLst>
            <a:ahLst/>
            <a:cxnLst>
              <a:cxn ang="0">
                <a:pos x="connsiteX0" y="connsiteY0"/>
              </a:cxn>
              <a:cxn ang="0">
                <a:pos x="connsiteX1" y="connsiteY1"/>
              </a:cxn>
              <a:cxn ang="0">
                <a:pos x="connsiteX2" y="connsiteY2"/>
              </a:cxn>
              <a:cxn ang="0">
                <a:pos x="connsiteX3" y="connsiteY3"/>
              </a:cxn>
            </a:cxnLst>
            <a:rect l="l" t="t" r="r" b="b"/>
            <a:pathLst>
              <a:path w="6105833" h="3039150">
                <a:moveTo>
                  <a:pt x="0" y="0"/>
                </a:moveTo>
                <a:lnTo>
                  <a:pt x="6105833" y="0"/>
                </a:lnTo>
                <a:lnTo>
                  <a:pt x="6105833" y="3039150"/>
                </a:lnTo>
                <a:lnTo>
                  <a:pt x="0" y="30391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FDFCA23-01E6-433B-A87D-119130A31783}"/>
              </a:ext>
            </a:extLst>
          </p:cNvPr>
          <p:cNvSpPr>
            <a:spLocks noGrp="1"/>
          </p:cNvSpPr>
          <p:nvPr>
            <p:ph type="pic" sz="quarter" idx="16" hasCustomPrompt="1"/>
          </p:nvPr>
        </p:nvSpPr>
        <p:spPr>
          <a:xfrm>
            <a:off x="5205138"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D63ECE05-CDDC-4C5B-88FB-50C87CD5B133}"/>
              </a:ext>
            </a:extLst>
          </p:cNvPr>
          <p:cNvSpPr>
            <a:spLocks noGrp="1"/>
          </p:cNvSpPr>
          <p:nvPr>
            <p:ph type="pic" sz="quarter" idx="17" hasCustomPrompt="1"/>
          </p:nvPr>
        </p:nvSpPr>
        <p:spPr>
          <a:xfrm>
            <a:off x="2911928" y="3028951"/>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34C6677-B271-4C8F-91BA-2062F7D22A0F}"/>
              </a:ext>
            </a:extLst>
          </p:cNvPr>
          <p:cNvSpPr>
            <a:spLocks noGrp="1"/>
          </p:cNvSpPr>
          <p:nvPr>
            <p:ph type="pic" sz="quarter" idx="15" hasCustomPrompt="1"/>
          </p:nvPr>
        </p:nvSpPr>
        <p:spPr>
          <a:xfrm>
            <a:off x="618716"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85005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1" r:id="rId2"/>
    <p:sldLayoutId id="2147483717" r:id="rId3"/>
    <p:sldLayoutId id="2147483715" r:id="rId4"/>
    <p:sldLayoutId id="2147483714" r:id="rId5"/>
    <p:sldLayoutId id="2147483713" r:id="rId6"/>
    <p:sldLayoutId id="2147483712" r:id="rId7"/>
    <p:sldLayoutId id="2147483711" r:id="rId8"/>
    <p:sldLayoutId id="2147483709" r:id="rId9"/>
    <p:sldLayoutId id="2147483708" r:id="rId10"/>
    <p:sldLayoutId id="2147483722" r:id="rId11"/>
    <p:sldLayoutId id="2147483706" r:id="rId12"/>
    <p:sldLayoutId id="2147483705" r:id="rId13"/>
    <p:sldLayoutId id="2147483720" r:id="rId14"/>
    <p:sldLayoutId id="2147483703" r:id="rId15"/>
    <p:sldLayoutId id="2147483676" r:id="rId16"/>
    <p:sldLayoutId id="2147483710" r:id="rId17"/>
    <p:sldLayoutId id="2147483679" r:id="rId18"/>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4/relationships/chartEx" Target="../charts/chartEx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microsoft.com/office/2014/relationships/chartEx" Target="../charts/chartEx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4/relationships/chartEx" Target="../charts/chartEx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4/relationships/chartEx" Target="../charts/chartEx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microsoft.com/office/2014/relationships/chartEx" Target="../charts/chartEx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13.xml"/><Relationship Id="rId5" Type="http://schemas.openxmlformats.org/officeDocument/2006/relationships/image" Target="../media/image6.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C2C9CE8-2908-4F28-A386-F136B5A03882}"/>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7504" b="7504"/>
          <a:stretch>
            <a:fillRect/>
          </a:stretch>
        </p:blipFill>
        <p:spPr>
          <a:xfrm>
            <a:off x="0" y="1588"/>
            <a:ext cx="12192000" cy="6856412"/>
          </a:xfrm>
        </p:spPr>
      </p:pic>
      <p:sp>
        <p:nvSpPr>
          <p:cNvPr id="20" name="Rectangle 19">
            <a:extLst>
              <a:ext uri="{FF2B5EF4-FFF2-40B4-BE49-F238E27FC236}">
                <a16:creationId xmlns:a16="http://schemas.microsoft.com/office/drawing/2014/main" id="{C5D92E81-B60F-450B-B302-FA8734991682}"/>
              </a:ext>
            </a:extLst>
          </p:cNvPr>
          <p:cNvSpPr/>
          <p:nvPr/>
        </p:nvSpPr>
        <p:spPr>
          <a:xfrm>
            <a:off x="0" y="2714625"/>
            <a:ext cx="12191999" cy="1430338"/>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EA1D8DAF-1C82-485C-9BDB-236C353BEBAD}"/>
              </a:ext>
            </a:extLst>
          </p:cNvPr>
          <p:cNvSpPr txBox="1"/>
          <p:nvPr/>
        </p:nvSpPr>
        <p:spPr>
          <a:xfrm>
            <a:off x="3244852" y="2960435"/>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3" name="Group 22">
            <a:extLst>
              <a:ext uri="{FF2B5EF4-FFF2-40B4-BE49-F238E27FC236}">
                <a16:creationId xmlns:a16="http://schemas.microsoft.com/office/drawing/2014/main" id="{50401075-0BA5-4D3F-9A4B-61F40845ADCC}"/>
              </a:ext>
            </a:extLst>
          </p:cNvPr>
          <p:cNvGrpSpPr/>
          <p:nvPr/>
        </p:nvGrpSpPr>
        <p:grpSpPr>
          <a:xfrm>
            <a:off x="6604262" y="3241534"/>
            <a:ext cx="2491796" cy="376521"/>
            <a:chOff x="4546543" y="2664366"/>
            <a:chExt cx="2491796" cy="376521"/>
          </a:xfrm>
        </p:grpSpPr>
        <p:cxnSp>
          <p:nvCxnSpPr>
            <p:cNvPr id="25" name="Straight Connector 24">
              <a:extLst>
                <a:ext uri="{FF2B5EF4-FFF2-40B4-BE49-F238E27FC236}">
                  <a16:creationId xmlns:a16="http://schemas.microsoft.com/office/drawing/2014/main" id="{D6E8C86A-809A-4793-9E93-A1A5439679FF}"/>
                </a:ext>
              </a:extLst>
            </p:cNvPr>
            <p:cNvCxnSpPr>
              <a:cxnSpLocks/>
            </p:cNvCxnSpPr>
            <p:nvPr/>
          </p:nvCxnSpPr>
          <p:spPr>
            <a:xfrm flipV="1">
              <a:off x="6110605" y="2664366"/>
              <a:ext cx="0" cy="3765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2029C6F-A9E3-449E-B1C3-D2773B6D0E50}"/>
                </a:ext>
              </a:extLst>
            </p:cNvPr>
            <p:cNvSpPr txBox="1"/>
            <p:nvPr/>
          </p:nvSpPr>
          <p:spPr>
            <a:xfrm>
              <a:off x="4546543" y="2763043"/>
              <a:ext cx="1293076" cy="230832"/>
            </a:xfrm>
            <a:prstGeom prst="rect">
              <a:avLst/>
            </a:prstGeom>
            <a:noFill/>
          </p:spPr>
          <p:txBody>
            <a:bodyPr wrap="square" rtlCol="0">
              <a:spAutoFit/>
            </a:bodyPr>
            <a:lstStyle/>
            <a:p>
              <a:r>
                <a:rPr lang="en-US" sz="900" b="1" spc="100" dirty="0">
                  <a:solidFill>
                    <a:schemeClr val="bg1"/>
                  </a:solidFill>
                  <a:latin typeface="Montserrat "/>
                </a:rPr>
                <a:t>PRESENTATION</a:t>
              </a:r>
            </a:p>
          </p:txBody>
        </p:sp>
        <p:sp>
          <p:nvSpPr>
            <p:cNvPr id="27" name="TextBox 26">
              <a:extLst>
                <a:ext uri="{FF2B5EF4-FFF2-40B4-BE49-F238E27FC236}">
                  <a16:creationId xmlns:a16="http://schemas.microsoft.com/office/drawing/2014/main" id="{6A53C8CA-3A48-49F2-96AE-A9C89627A37A}"/>
                </a:ext>
              </a:extLst>
            </p:cNvPr>
            <p:cNvSpPr txBox="1"/>
            <p:nvPr/>
          </p:nvSpPr>
          <p:spPr>
            <a:xfrm>
              <a:off x="6453983" y="2763043"/>
              <a:ext cx="584356" cy="230832"/>
            </a:xfrm>
            <a:prstGeom prst="rect">
              <a:avLst/>
            </a:prstGeom>
            <a:noFill/>
          </p:spPr>
          <p:txBody>
            <a:bodyPr wrap="square" rtlCol="0">
              <a:spAutoFit/>
            </a:bodyPr>
            <a:lstStyle/>
            <a:p>
              <a:r>
                <a:rPr lang="en-US" sz="900" b="1" spc="100" dirty="0">
                  <a:solidFill>
                    <a:schemeClr val="bg1"/>
                  </a:solidFill>
                  <a:latin typeface="Montserrat "/>
                </a:rPr>
                <a:t>2020</a:t>
              </a:r>
            </a:p>
          </p:txBody>
        </p:sp>
      </p:grpSp>
    </p:spTree>
    <p:extLst>
      <p:ext uri="{BB962C8B-B14F-4D97-AF65-F5344CB8AC3E}">
        <p14:creationId xmlns:p14="http://schemas.microsoft.com/office/powerpoint/2010/main" val="205277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035D3E69-53DE-4BE6-AF2F-D193B928B577}"/>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E515B4F-9E67-465D-AAD0-2CA03D69ED3D}"/>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7" name="Group 16">
            <a:extLst>
              <a:ext uri="{FF2B5EF4-FFF2-40B4-BE49-F238E27FC236}">
                <a16:creationId xmlns:a16="http://schemas.microsoft.com/office/drawing/2014/main" id="{37810F61-69E5-486E-B120-6D3C55D2D0CF}"/>
              </a:ext>
            </a:extLst>
          </p:cNvPr>
          <p:cNvGrpSpPr/>
          <p:nvPr/>
        </p:nvGrpSpPr>
        <p:grpSpPr>
          <a:xfrm>
            <a:off x="1786120" y="4697346"/>
            <a:ext cx="2527582" cy="802460"/>
            <a:chOff x="338768" y="4673262"/>
            <a:chExt cx="2527582" cy="802460"/>
          </a:xfrm>
        </p:grpSpPr>
        <p:sp>
          <p:nvSpPr>
            <p:cNvPr id="18" name="TextBox 17">
              <a:extLst>
                <a:ext uri="{FF2B5EF4-FFF2-40B4-BE49-F238E27FC236}">
                  <a16:creationId xmlns:a16="http://schemas.microsoft.com/office/drawing/2014/main" id="{DFCBAAD9-0155-47BA-808D-FD1F4429610C}"/>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D42738E1-8E03-4620-8D3A-62869E995E5C}"/>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3" name="Group 22">
            <a:extLst>
              <a:ext uri="{FF2B5EF4-FFF2-40B4-BE49-F238E27FC236}">
                <a16:creationId xmlns:a16="http://schemas.microsoft.com/office/drawing/2014/main" id="{20E03E8A-A9F8-4254-870A-504932090168}"/>
              </a:ext>
            </a:extLst>
          </p:cNvPr>
          <p:cNvGrpSpPr/>
          <p:nvPr/>
        </p:nvGrpSpPr>
        <p:grpSpPr>
          <a:xfrm>
            <a:off x="4688978" y="4697346"/>
            <a:ext cx="2527582" cy="802460"/>
            <a:chOff x="338768" y="4673262"/>
            <a:chExt cx="2527582" cy="802460"/>
          </a:xfrm>
        </p:grpSpPr>
        <p:sp>
          <p:nvSpPr>
            <p:cNvPr id="29" name="TextBox 28">
              <a:extLst>
                <a:ext uri="{FF2B5EF4-FFF2-40B4-BE49-F238E27FC236}">
                  <a16:creationId xmlns:a16="http://schemas.microsoft.com/office/drawing/2014/main" id="{4C0A456E-F24B-4012-9A0B-C310DCC8283F}"/>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1" name="Subtitle 6">
              <a:extLst>
                <a:ext uri="{FF2B5EF4-FFF2-40B4-BE49-F238E27FC236}">
                  <a16:creationId xmlns:a16="http://schemas.microsoft.com/office/drawing/2014/main" id="{BA4220AA-024A-4EF2-BD48-581024430A95}"/>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3" name="Group 32">
            <a:extLst>
              <a:ext uri="{FF2B5EF4-FFF2-40B4-BE49-F238E27FC236}">
                <a16:creationId xmlns:a16="http://schemas.microsoft.com/office/drawing/2014/main" id="{0008C8AE-1ECD-4CD6-9F34-6AFB4501E5E2}"/>
              </a:ext>
            </a:extLst>
          </p:cNvPr>
          <p:cNvGrpSpPr/>
          <p:nvPr/>
        </p:nvGrpSpPr>
        <p:grpSpPr>
          <a:xfrm>
            <a:off x="7568191" y="4697346"/>
            <a:ext cx="2527582" cy="802460"/>
            <a:chOff x="338768" y="4673262"/>
            <a:chExt cx="2527582" cy="802460"/>
          </a:xfrm>
        </p:grpSpPr>
        <p:sp>
          <p:nvSpPr>
            <p:cNvPr id="34" name="TextBox 33">
              <a:extLst>
                <a:ext uri="{FF2B5EF4-FFF2-40B4-BE49-F238E27FC236}">
                  <a16:creationId xmlns:a16="http://schemas.microsoft.com/office/drawing/2014/main" id="{1D51F2E4-D450-46F4-B9C0-8E5E439EF28B}"/>
                </a:ext>
              </a:extLst>
            </p:cNvPr>
            <p:cNvSpPr txBox="1"/>
            <p:nvPr/>
          </p:nvSpPr>
          <p:spPr>
            <a:xfrm>
              <a:off x="338768" y="4673262"/>
              <a:ext cx="1495200"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6" name="Subtitle 6">
              <a:extLst>
                <a:ext uri="{FF2B5EF4-FFF2-40B4-BE49-F238E27FC236}">
                  <a16:creationId xmlns:a16="http://schemas.microsoft.com/office/drawing/2014/main" id="{15AE2382-9890-4E1F-98F3-42629F0FBF64}"/>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20" name="Picture Placeholder 19">
            <a:extLst>
              <a:ext uri="{FF2B5EF4-FFF2-40B4-BE49-F238E27FC236}">
                <a16:creationId xmlns:a16="http://schemas.microsoft.com/office/drawing/2014/main" id="{6DD84171-257C-48A1-87B5-FDDADAB9075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12416" b="12416"/>
          <a:stretch>
            <a:fillRect/>
          </a:stretch>
        </p:blipFill>
        <p:spPr/>
      </p:pic>
      <p:pic>
        <p:nvPicPr>
          <p:cNvPr id="22" name="Picture Placeholder 21">
            <a:extLst>
              <a:ext uri="{FF2B5EF4-FFF2-40B4-BE49-F238E27FC236}">
                <a16:creationId xmlns:a16="http://schemas.microsoft.com/office/drawing/2014/main" id="{940F93A4-4D7D-40D5-B8C6-549358370D96}"/>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12458" b="12458"/>
          <a:stretch>
            <a:fillRect/>
          </a:stretch>
        </p:blipFill>
        <p:spPr/>
      </p:pic>
      <p:pic>
        <p:nvPicPr>
          <p:cNvPr id="27" name="Picture Placeholder 26">
            <a:extLst>
              <a:ext uri="{FF2B5EF4-FFF2-40B4-BE49-F238E27FC236}">
                <a16:creationId xmlns:a16="http://schemas.microsoft.com/office/drawing/2014/main" id="{5CBAD740-9D44-4300-9AB8-D4189CD084C0}"/>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t="12416" b="12416"/>
          <a:stretch>
            <a:fillRect/>
          </a:stretch>
        </p:blipFill>
        <p:spPr/>
      </p:pic>
    </p:spTree>
    <p:extLst>
      <p:ext uri="{BB962C8B-B14F-4D97-AF65-F5344CB8AC3E}">
        <p14:creationId xmlns:p14="http://schemas.microsoft.com/office/powerpoint/2010/main" val="4107550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936053614"/>
              </p:ext>
            </p:extLst>
          </p:nvPr>
        </p:nvGraphicFramePr>
        <p:xfrm>
          <a:off x="905827" y="17389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575172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447392517"/>
              </p:ext>
            </p:extLst>
          </p:nvPr>
        </p:nvGraphicFramePr>
        <p:xfrm>
          <a:off x="905827" y="17389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395846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194257151"/>
                  </p:ext>
                </p:extLst>
              </p:nvPr>
            </p:nvGraphicFramePr>
            <p:xfrm>
              <a:off x="905827"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7"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83110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3810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780173320"/>
                  </p:ext>
                </p:extLst>
              </p:nvPr>
            </p:nvGraphicFramePr>
            <p:xfrm>
              <a:off x="905827"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7"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64276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342442924"/>
                  </p:ext>
                </p:extLst>
              </p:nvPr>
            </p:nvGraphicFramePr>
            <p:xfrm>
              <a:off x="905827"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7"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533049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530903301"/>
                  </p:ext>
                </p:extLst>
              </p:nvPr>
            </p:nvGraphicFramePr>
            <p:xfrm>
              <a:off x="905827"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7"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533104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953755635"/>
                  </p:ext>
                </p:extLst>
              </p:nvPr>
            </p:nvGraphicFramePr>
            <p:xfrm>
              <a:off x="905828"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8"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630889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pSp>
        <p:nvGrpSpPr>
          <p:cNvPr id="6" name="Group 5">
            <a:extLst>
              <a:ext uri="{FF2B5EF4-FFF2-40B4-BE49-F238E27FC236}">
                <a16:creationId xmlns:a16="http://schemas.microsoft.com/office/drawing/2014/main" id="{449C36CB-6E90-4896-81FB-C8F44D1B14FE}"/>
              </a:ext>
            </a:extLst>
          </p:cNvPr>
          <p:cNvGrpSpPr/>
          <p:nvPr/>
        </p:nvGrpSpPr>
        <p:grpSpPr>
          <a:xfrm>
            <a:off x="981755" y="1571172"/>
            <a:ext cx="10228491" cy="4422020"/>
            <a:chOff x="871309" y="1571172"/>
            <a:chExt cx="10228491" cy="4422020"/>
          </a:xfrm>
        </p:grpSpPr>
        <p:sp>
          <p:nvSpPr>
            <p:cNvPr id="15" name="Subtitle 6">
              <a:extLst>
                <a:ext uri="{FF2B5EF4-FFF2-40B4-BE49-F238E27FC236}">
                  <a16:creationId xmlns:a16="http://schemas.microsoft.com/office/drawing/2014/main" id="{5E7BAD9D-E2F1-49EB-A6CC-9E119259A55E}"/>
                </a:ext>
              </a:extLst>
            </p:cNvPr>
            <p:cNvSpPr txBox="1">
              <a:spLocks/>
            </p:cNvSpPr>
            <p:nvPr/>
          </p:nvSpPr>
          <p:spPr>
            <a:xfrm>
              <a:off x="9140824" y="2752681"/>
              <a:ext cx="1958976" cy="205900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mc:AlternateContent xmlns:mc="http://schemas.openxmlformats.org/markup-compatibility/2006">
          <mc:Choice xmlns:cx1="http://schemas.microsoft.com/office/drawing/2015/9/8/chartex" Requires="cx1">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187674940"/>
                    </p:ext>
                  </p:extLst>
                </p:nvPr>
              </p:nvGraphicFramePr>
              <p:xfrm>
                <a:off x="2669040" y="1571172"/>
                <a:ext cx="6633029" cy="442202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4" name="Chart 3">
                  <a:extLst>
                    <a:ext uri="{FF2B5EF4-FFF2-40B4-BE49-F238E27FC236}">
                      <a16:creationId xmlns:a16="http://schemas.microsoft.com/office/drawing/2014/main" id="{FEA6CC89-ADBA-4DC7-AA54-B3A096C83250}"/>
                    </a:ext>
                  </a:extLst>
                </p:cNvPr>
                <p:cNvPicPr>
                  <a:picLocks noGrp="1" noRot="1" noChangeAspect="1" noMove="1" noResize="1" noEditPoints="1" noAdjustHandles="1" noChangeArrowheads="1" noChangeShapeType="1"/>
                </p:cNvPicPr>
                <p:nvPr/>
              </p:nvPicPr>
              <p:blipFill>
                <a:blip r:embed="rId3"/>
                <a:stretch>
                  <a:fillRect/>
                </a:stretch>
              </p:blipFill>
              <p:spPr>
                <a:xfrm>
                  <a:off x="2779486" y="1571172"/>
                  <a:ext cx="6633029" cy="4422020"/>
                </a:xfrm>
                <a:prstGeom prst="rect">
                  <a:avLst/>
                </a:prstGeom>
              </p:spPr>
            </p:pic>
          </mc:Fallback>
        </mc:AlternateContent>
        <p:sp>
          <p:nvSpPr>
            <p:cNvPr id="9" name="Subtitle 6">
              <a:extLst>
                <a:ext uri="{FF2B5EF4-FFF2-40B4-BE49-F238E27FC236}">
                  <a16:creationId xmlns:a16="http://schemas.microsoft.com/office/drawing/2014/main" id="{B96F83B6-B645-4E29-AF50-9BC57CBF75AA}"/>
                </a:ext>
              </a:extLst>
            </p:cNvPr>
            <p:cNvSpPr txBox="1">
              <a:spLocks/>
            </p:cNvSpPr>
            <p:nvPr/>
          </p:nvSpPr>
          <p:spPr>
            <a:xfrm>
              <a:off x="871309" y="2752681"/>
              <a:ext cx="1958976" cy="205900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spTree>
    <p:extLst>
      <p:ext uri="{BB962C8B-B14F-4D97-AF65-F5344CB8AC3E}">
        <p14:creationId xmlns:p14="http://schemas.microsoft.com/office/powerpoint/2010/main" val="3662772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947232204"/>
                  </p:ext>
                </p:extLst>
              </p:nvPr>
            </p:nvGraphicFramePr>
            <p:xfrm>
              <a:off x="673099" y="1571172"/>
              <a:ext cx="10845798" cy="3546928"/>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4" name="Chart 3">
                <a:extLst>
                  <a:ext uri="{FF2B5EF4-FFF2-40B4-BE49-F238E27FC236}">
                    <a16:creationId xmlns:a16="http://schemas.microsoft.com/office/drawing/2014/main" id="{FEA6CC89-ADBA-4DC7-AA54-B3A096C83250}"/>
                  </a:ext>
                </a:extLst>
              </p:cNvPr>
              <p:cNvPicPr>
                <a:picLocks noGrp="1" noRot="1" noChangeAspect="1" noMove="1" noResize="1" noEditPoints="1" noAdjustHandles="1" noChangeArrowheads="1" noChangeShapeType="1"/>
              </p:cNvPicPr>
              <p:nvPr/>
            </p:nvPicPr>
            <p:blipFill>
              <a:blip r:embed="rId3"/>
              <a:stretch>
                <a:fillRect/>
              </a:stretch>
            </p:blipFill>
            <p:spPr>
              <a:xfrm>
                <a:off x="673099" y="1571172"/>
                <a:ext cx="10845798" cy="3546928"/>
              </a:xfrm>
              <a:prstGeom prst="rect">
                <a:avLst/>
              </a:prstGeom>
            </p:spPr>
          </p:pic>
        </mc:Fallback>
      </mc:AlternateContent>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173479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18C34B1-0AD9-4E63-96DC-C8BCB7741312}"/>
              </a:ext>
            </a:extLst>
          </p:cNvPr>
          <p:cNvSpPr/>
          <p:nvPr/>
        </p:nvSpPr>
        <p:spPr>
          <a:xfrm>
            <a:off x="0" y="2899045"/>
            <a:ext cx="6420167" cy="10599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49AB64D-15F3-4D18-B90B-1E8267BAA618}"/>
              </a:ext>
            </a:extLst>
          </p:cNvPr>
          <p:cNvSpPr txBox="1"/>
          <p:nvPr/>
        </p:nvSpPr>
        <p:spPr>
          <a:xfrm>
            <a:off x="3244851" y="2959641"/>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 name="Group 1">
            <a:extLst>
              <a:ext uri="{FF2B5EF4-FFF2-40B4-BE49-F238E27FC236}">
                <a16:creationId xmlns:a16="http://schemas.microsoft.com/office/drawing/2014/main" id="{8170E659-0D22-40ED-9C65-0D2EBA92BF0C}"/>
              </a:ext>
            </a:extLst>
          </p:cNvPr>
          <p:cNvGrpSpPr/>
          <p:nvPr/>
        </p:nvGrpSpPr>
        <p:grpSpPr>
          <a:xfrm>
            <a:off x="6604261" y="3253440"/>
            <a:ext cx="2491796" cy="376521"/>
            <a:chOff x="4546543" y="2677066"/>
            <a:chExt cx="2491796" cy="376521"/>
          </a:xfrm>
        </p:grpSpPr>
        <p:cxnSp>
          <p:nvCxnSpPr>
            <p:cNvPr id="15" name="Straight Connector 14">
              <a:extLst>
                <a:ext uri="{FF2B5EF4-FFF2-40B4-BE49-F238E27FC236}">
                  <a16:creationId xmlns:a16="http://schemas.microsoft.com/office/drawing/2014/main" id="{DA8EFC6D-8990-4BC1-94A2-9EA75994CA23}"/>
                </a:ext>
              </a:extLst>
            </p:cNvPr>
            <p:cNvCxnSpPr>
              <a:cxnSpLocks/>
            </p:cNvCxnSpPr>
            <p:nvPr/>
          </p:nvCxnSpPr>
          <p:spPr>
            <a:xfrm flipV="1">
              <a:off x="6110605" y="2677066"/>
              <a:ext cx="0" cy="3765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CF731DF-66FE-427F-ABC1-5B69770432DF}"/>
                </a:ext>
              </a:extLst>
            </p:cNvPr>
            <p:cNvSpPr txBox="1"/>
            <p:nvPr/>
          </p:nvSpPr>
          <p:spPr>
            <a:xfrm>
              <a:off x="4546543" y="2763043"/>
              <a:ext cx="1293076" cy="230832"/>
            </a:xfrm>
            <a:prstGeom prst="rect">
              <a:avLst/>
            </a:prstGeom>
            <a:noFill/>
          </p:spPr>
          <p:txBody>
            <a:bodyPr wrap="square" rtlCol="0">
              <a:spAutoFit/>
            </a:bodyPr>
            <a:lstStyle/>
            <a:p>
              <a:r>
                <a:rPr lang="en-US" sz="900" b="1" spc="100" dirty="0">
                  <a:latin typeface="Montserrat "/>
                </a:rPr>
                <a:t>PRESENTATION</a:t>
              </a:r>
            </a:p>
          </p:txBody>
        </p:sp>
        <p:sp>
          <p:nvSpPr>
            <p:cNvPr id="21" name="TextBox 20">
              <a:extLst>
                <a:ext uri="{FF2B5EF4-FFF2-40B4-BE49-F238E27FC236}">
                  <a16:creationId xmlns:a16="http://schemas.microsoft.com/office/drawing/2014/main" id="{0CA0419D-3EE0-4896-8F2A-9C0E1A9E8BFC}"/>
                </a:ext>
              </a:extLst>
            </p:cNvPr>
            <p:cNvSpPr txBox="1"/>
            <p:nvPr/>
          </p:nvSpPr>
          <p:spPr>
            <a:xfrm>
              <a:off x="6453983" y="2763043"/>
              <a:ext cx="584356" cy="230832"/>
            </a:xfrm>
            <a:prstGeom prst="rect">
              <a:avLst/>
            </a:prstGeom>
            <a:noFill/>
          </p:spPr>
          <p:txBody>
            <a:bodyPr wrap="square" rtlCol="0">
              <a:spAutoFit/>
            </a:bodyPr>
            <a:lstStyle/>
            <a:p>
              <a:r>
                <a:rPr lang="en-US" sz="900" b="1" spc="100" dirty="0">
                  <a:latin typeface="Montserrat "/>
                </a:rPr>
                <a:t>2020</a:t>
              </a:r>
            </a:p>
          </p:txBody>
        </p:sp>
      </p:grpSp>
    </p:spTree>
    <p:extLst>
      <p:ext uri="{BB962C8B-B14F-4D97-AF65-F5344CB8AC3E}">
        <p14:creationId xmlns:p14="http://schemas.microsoft.com/office/powerpoint/2010/main" val="318955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2763172642"/>
              </p:ext>
            </p:extLst>
          </p:nvPr>
        </p:nvGraphicFramePr>
        <p:xfrm>
          <a:off x="673099" y="1571172"/>
          <a:ext cx="10845798" cy="3546928"/>
        </p:xfrm>
        <a:graphic>
          <a:graphicData uri="http://schemas.openxmlformats.org/drawingml/2006/chart">
            <c:chart xmlns:c="http://schemas.openxmlformats.org/drawingml/2006/chart" xmlns:r="http://schemas.openxmlformats.org/officeDocument/2006/relationships" r:id="rId2"/>
          </a:graphicData>
        </a:graphic>
      </p:graphicFrame>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24629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610388682"/>
              </p:ext>
            </p:extLst>
          </p:nvPr>
        </p:nvGraphicFramePr>
        <p:xfrm>
          <a:off x="673099" y="1571172"/>
          <a:ext cx="10845798" cy="3546928"/>
        </p:xfrm>
        <a:graphic>
          <a:graphicData uri="http://schemas.openxmlformats.org/drawingml/2006/chart">
            <c:chart xmlns:c="http://schemas.openxmlformats.org/drawingml/2006/chart" xmlns:r="http://schemas.openxmlformats.org/officeDocument/2006/relationships" r:id="rId2"/>
          </a:graphicData>
        </a:graphic>
      </p:graphicFrame>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41310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0A08318-1362-42AC-B0A3-4552E8B32F5F}"/>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Parallelogram 1">
            <a:extLst>
              <a:ext uri="{FF2B5EF4-FFF2-40B4-BE49-F238E27FC236}">
                <a16:creationId xmlns:a16="http://schemas.microsoft.com/office/drawing/2014/main" id="{56C9A0A0-1B1A-4D11-A98F-DB72FE56E965}"/>
              </a:ext>
            </a:extLst>
          </p:cNvPr>
          <p:cNvSpPr/>
          <p:nvPr/>
        </p:nvSpPr>
        <p:spPr>
          <a:xfrm>
            <a:off x="2794000" y="0"/>
            <a:ext cx="6604000" cy="68580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901407B2-9230-4245-971C-EE21142D1DBB}"/>
              </a:ext>
            </a:extLst>
          </p:cNvPr>
          <p:cNvSpPr txBox="1"/>
          <p:nvPr/>
        </p:nvSpPr>
        <p:spPr>
          <a:xfrm>
            <a:off x="3033485" y="3075057"/>
            <a:ext cx="6125028" cy="707886"/>
          </a:xfrm>
          <a:prstGeom prst="rect">
            <a:avLst/>
          </a:prstGeom>
          <a:noFill/>
        </p:spPr>
        <p:txBody>
          <a:bodyPr wrap="square" rtlCol="0">
            <a:spAutoFit/>
          </a:bodyPr>
          <a:lstStyle/>
          <a:p>
            <a:pPr algn="ctr"/>
            <a:r>
              <a:rPr lang="en-US" sz="4000" b="1" spc="1000" dirty="0">
                <a:latin typeface="Montserrat Thin" panose="00000300000000000000" pitchFamily="50" charset="0"/>
              </a:rPr>
              <a:t>THE END</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3ACF9A1-E13D-4B42-8F27-E96A931ABD89}"/>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7C20F50F-5F8F-43A2-8EB3-C5648D24CE25}"/>
              </a:ext>
            </a:extLst>
          </p:cNvPr>
          <p:cNvSpPr txBox="1"/>
          <p:nvPr/>
        </p:nvSpPr>
        <p:spPr>
          <a:xfrm>
            <a:off x="4891311" y="667657"/>
            <a:ext cx="2842989" cy="553998"/>
          </a:xfrm>
          <a:prstGeom prst="rect">
            <a:avLst/>
          </a:prstGeom>
          <a:noFill/>
        </p:spPr>
        <p:txBody>
          <a:bodyPr wrap="square" rtlCol="0">
            <a:spAutoFit/>
          </a:bodyPr>
          <a:lstStyle/>
          <a:p>
            <a:r>
              <a:rPr lang="en-US" sz="3000" b="1" spc="600" dirty="0">
                <a:latin typeface="Montserrat Light" panose="00000400000000000000" pitchFamily="50" charset="0"/>
              </a:rPr>
              <a:t>WELCOME</a:t>
            </a:r>
          </a:p>
        </p:txBody>
      </p:sp>
      <p:sp>
        <p:nvSpPr>
          <p:cNvPr id="13" name="Rectangle 12">
            <a:extLst>
              <a:ext uri="{FF2B5EF4-FFF2-40B4-BE49-F238E27FC236}">
                <a16:creationId xmlns:a16="http://schemas.microsoft.com/office/drawing/2014/main" id="{AA106A32-AD06-4B54-B53E-3BC13952F971}"/>
              </a:ext>
            </a:extLst>
          </p:cNvPr>
          <p:cNvSpPr/>
          <p:nvPr/>
        </p:nvSpPr>
        <p:spPr>
          <a:xfrm>
            <a:off x="3971033" y="2609850"/>
            <a:ext cx="7208606" cy="2298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Placeholder 8">
            <a:extLst>
              <a:ext uri="{FF2B5EF4-FFF2-40B4-BE49-F238E27FC236}">
                <a16:creationId xmlns:a16="http://schemas.microsoft.com/office/drawing/2014/main" id="{2AB57246-D964-4D28-855A-75A950EE3D89}"/>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7599" b="7599"/>
          <a:stretch>
            <a:fillRect/>
          </a:stretch>
        </p:blipFill>
        <p:spPr/>
      </p:pic>
      <p:grpSp>
        <p:nvGrpSpPr>
          <p:cNvPr id="6" name="Group 5">
            <a:extLst>
              <a:ext uri="{FF2B5EF4-FFF2-40B4-BE49-F238E27FC236}">
                <a16:creationId xmlns:a16="http://schemas.microsoft.com/office/drawing/2014/main" id="{B473F9C2-5926-490E-AF27-E1D053C4FC5C}"/>
              </a:ext>
            </a:extLst>
          </p:cNvPr>
          <p:cNvGrpSpPr/>
          <p:nvPr/>
        </p:nvGrpSpPr>
        <p:grpSpPr>
          <a:xfrm>
            <a:off x="5426859" y="2911706"/>
            <a:ext cx="4296954" cy="1694988"/>
            <a:chOff x="4891311" y="2581505"/>
            <a:chExt cx="4296954" cy="1694988"/>
          </a:xfrm>
        </p:grpSpPr>
        <p:sp>
          <p:nvSpPr>
            <p:cNvPr id="41" name="Subtitle 6">
              <a:extLst>
                <a:ext uri="{FF2B5EF4-FFF2-40B4-BE49-F238E27FC236}">
                  <a16:creationId xmlns:a16="http://schemas.microsoft.com/office/drawing/2014/main" id="{A235DA77-D87E-4ECA-B6C0-03BF8DB5EA82}"/>
                </a:ext>
              </a:extLst>
            </p:cNvPr>
            <p:cNvSpPr txBox="1">
              <a:spLocks/>
            </p:cNvSpPr>
            <p:nvPr/>
          </p:nvSpPr>
          <p:spPr>
            <a:xfrm>
              <a:off x="5340710" y="2904671"/>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26" name="Group 25">
              <a:extLst>
                <a:ext uri="{FF2B5EF4-FFF2-40B4-BE49-F238E27FC236}">
                  <a16:creationId xmlns:a16="http://schemas.microsoft.com/office/drawing/2014/main" id="{6270A970-53AE-4488-8E53-BCE6B6C55BE7}"/>
                </a:ext>
              </a:extLst>
            </p:cNvPr>
            <p:cNvGrpSpPr/>
            <p:nvPr/>
          </p:nvGrpSpPr>
          <p:grpSpPr>
            <a:xfrm>
              <a:off x="4891311" y="2581505"/>
              <a:ext cx="4296954" cy="1694988"/>
              <a:chOff x="771615" y="2599760"/>
              <a:chExt cx="4296954" cy="1694988"/>
            </a:xfrm>
          </p:grpSpPr>
          <p:sp>
            <p:nvSpPr>
              <p:cNvPr id="44" name="TextBox 43">
                <a:extLst>
                  <a:ext uri="{FF2B5EF4-FFF2-40B4-BE49-F238E27FC236}">
                    <a16:creationId xmlns:a16="http://schemas.microsoft.com/office/drawing/2014/main" id="{D08237B5-AD6D-4450-92AA-C5B97E51FFC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sp>
            <p:nvSpPr>
              <p:cNvPr id="45" name="TextBox 44">
                <a:extLst>
                  <a:ext uri="{FF2B5EF4-FFF2-40B4-BE49-F238E27FC236}">
                    <a16:creationId xmlns:a16="http://schemas.microsoft.com/office/drawing/2014/main" id="{BA78E1F9-9E84-4E67-A95F-3303BE73BB3F}"/>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grpSp>
    </p:spTree>
    <p:extLst>
      <p:ext uri="{BB962C8B-B14F-4D97-AF65-F5344CB8AC3E}">
        <p14:creationId xmlns:p14="http://schemas.microsoft.com/office/powerpoint/2010/main" val="101772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5242192C-0F02-40A8-9FC9-0DF0948FD221}"/>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Placeholder 19">
            <a:extLst>
              <a:ext uri="{FF2B5EF4-FFF2-40B4-BE49-F238E27FC236}">
                <a16:creationId xmlns:a16="http://schemas.microsoft.com/office/drawing/2014/main" id="{0D45429B-01E8-448E-A151-EC6EF112A70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2040" b="32040"/>
          <a:stretch>
            <a:fillRect/>
          </a:stretch>
        </p:blipFill>
        <p:spPr/>
      </p:pic>
      <p:sp>
        <p:nvSpPr>
          <p:cNvPr id="8" name="TextBox 7">
            <a:extLst>
              <a:ext uri="{FF2B5EF4-FFF2-40B4-BE49-F238E27FC236}">
                <a16:creationId xmlns:a16="http://schemas.microsoft.com/office/drawing/2014/main" id="{7A29CFC9-A5CF-4C1D-8FEB-3332953BFCC8}"/>
              </a:ext>
            </a:extLst>
          </p:cNvPr>
          <p:cNvSpPr txBox="1"/>
          <p:nvPr/>
        </p:nvSpPr>
        <p:spPr>
          <a:xfrm>
            <a:off x="3583327" y="667657"/>
            <a:ext cx="5009244" cy="861774"/>
          </a:xfrm>
          <a:prstGeom prst="rect">
            <a:avLst/>
          </a:prstGeom>
          <a:noFill/>
        </p:spPr>
        <p:txBody>
          <a:bodyPr wrap="square" rtlCol="0">
            <a:spAutoFit/>
          </a:bodyPr>
          <a:lstStyle/>
          <a:p>
            <a:pPr algn="ctr">
              <a:lnSpc>
                <a:spcPts val="3000"/>
              </a:lnSpc>
            </a:pPr>
            <a:r>
              <a:rPr lang="en-US" sz="3000" b="1" spc="600" dirty="0">
                <a:latin typeface="Montserrat Light" panose="00000400000000000000" pitchFamily="50" charset="0"/>
              </a:rPr>
              <a:t>ABOUT SIMPLE</a:t>
            </a:r>
          </a:p>
          <a:p>
            <a:pPr algn="ctr">
              <a:lnSpc>
                <a:spcPts val="3000"/>
              </a:lnSpc>
            </a:pPr>
            <a:r>
              <a:rPr lang="en-US" sz="3000" b="1" spc="600" dirty="0">
                <a:latin typeface="Montserrat Light" panose="00000400000000000000" pitchFamily="50" charset="0"/>
              </a:rPr>
              <a:t>WORD</a:t>
            </a:r>
          </a:p>
        </p:txBody>
      </p:sp>
      <p:sp>
        <p:nvSpPr>
          <p:cNvPr id="19" name="Rectangle 18">
            <a:extLst>
              <a:ext uri="{FF2B5EF4-FFF2-40B4-BE49-F238E27FC236}">
                <a16:creationId xmlns:a16="http://schemas.microsoft.com/office/drawing/2014/main" id="{D5E8C2F1-3EB4-4ABD-BBB2-E109C10EFEB0}"/>
              </a:ext>
            </a:extLst>
          </p:cNvPr>
          <p:cNvSpPr/>
          <p:nvPr/>
        </p:nvSpPr>
        <p:spPr>
          <a:xfrm>
            <a:off x="0" y="3945359"/>
            <a:ext cx="12192000" cy="20043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2DD7738F-4EF5-4E98-9729-949C125EE567}"/>
              </a:ext>
            </a:extLst>
          </p:cNvPr>
          <p:cNvGrpSpPr/>
          <p:nvPr/>
        </p:nvGrpSpPr>
        <p:grpSpPr>
          <a:xfrm>
            <a:off x="1146871" y="4100063"/>
            <a:ext cx="9898258" cy="1694988"/>
            <a:chOff x="1090163" y="4136515"/>
            <a:chExt cx="9898258" cy="1694988"/>
          </a:xfrm>
        </p:grpSpPr>
        <p:grpSp>
          <p:nvGrpSpPr>
            <p:cNvPr id="10" name="Group 9">
              <a:extLst>
                <a:ext uri="{FF2B5EF4-FFF2-40B4-BE49-F238E27FC236}">
                  <a16:creationId xmlns:a16="http://schemas.microsoft.com/office/drawing/2014/main" id="{F316DB43-30DD-4AF9-AEC9-B7D21944A8F8}"/>
                </a:ext>
              </a:extLst>
            </p:cNvPr>
            <p:cNvGrpSpPr/>
            <p:nvPr/>
          </p:nvGrpSpPr>
          <p:grpSpPr>
            <a:xfrm>
              <a:off x="1090163" y="4136515"/>
              <a:ext cx="4296954" cy="1694988"/>
              <a:chOff x="771615" y="2599760"/>
              <a:chExt cx="4296954" cy="1694988"/>
            </a:xfrm>
          </p:grpSpPr>
          <p:sp>
            <p:nvSpPr>
              <p:cNvPr id="11" name="Subtitle 6">
                <a:extLst>
                  <a:ext uri="{FF2B5EF4-FFF2-40B4-BE49-F238E27FC236}">
                    <a16:creationId xmlns:a16="http://schemas.microsoft.com/office/drawing/2014/main" id="{CEE2AF95-B5B6-4A29-B84F-B56A3DDBCCA2}"/>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2" name="Group 11">
                <a:extLst>
                  <a:ext uri="{FF2B5EF4-FFF2-40B4-BE49-F238E27FC236}">
                    <a16:creationId xmlns:a16="http://schemas.microsoft.com/office/drawing/2014/main" id="{52285D6C-AA78-456E-BA2F-B475C2A4836B}"/>
                  </a:ext>
                </a:extLst>
              </p:cNvPr>
              <p:cNvGrpSpPr/>
              <p:nvPr/>
            </p:nvGrpSpPr>
            <p:grpSpPr>
              <a:xfrm>
                <a:off x="771615" y="2599760"/>
                <a:ext cx="4296954" cy="1694988"/>
                <a:chOff x="771615" y="2599760"/>
                <a:chExt cx="4296954" cy="1694988"/>
              </a:xfrm>
            </p:grpSpPr>
            <p:sp>
              <p:nvSpPr>
                <p:cNvPr id="13" name="TextBox 12">
                  <a:extLst>
                    <a:ext uri="{FF2B5EF4-FFF2-40B4-BE49-F238E27FC236}">
                      <a16:creationId xmlns:a16="http://schemas.microsoft.com/office/drawing/2014/main" id="{6F5B59F2-8E17-40B5-8FAD-F8C65220D56C}"/>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sp>
              <p:nvSpPr>
                <p:cNvPr id="14" name="TextBox 13">
                  <a:extLst>
                    <a:ext uri="{FF2B5EF4-FFF2-40B4-BE49-F238E27FC236}">
                      <a16:creationId xmlns:a16="http://schemas.microsoft.com/office/drawing/2014/main" id="{3F25A656-BD53-4D47-9A77-88069FDE3479}"/>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grpSp>
        <p:grpSp>
          <p:nvGrpSpPr>
            <p:cNvPr id="15" name="Group 14">
              <a:extLst>
                <a:ext uri="{FF2B5EF4-FFF2-40B4-BE49-F238E27FC236}">
                  <a16:creationId xmlns:a16="http://schemas.microsoft.com/office/drawing/2014/main" id="{02FDCD6E-74CA-4EE7-90EF-6A6F2A10234B}"/>
                </a:ext>
              </a:extLst>
            </p:cNvPr>
            <p:cNvGrpSpPr/>
            <p:nvPr/>
          </p:nvGrpSpPr>
          <p:grpSpPr>
            <a:xfrm>
              <a:off x="7254284" y="4136515"/>
              <a:ext cx="3734137" cy="1371043"/>
              <a:chOff x="6753223" y="4434882"/>
              <a:chExt cx="3734137" cy="1371043"/>
            </a:xfrm>
          </p:grpSpPr>
          <p:sp>
            <p:nvSpPr>
              <p:cNvPr id="16" name="TextBox 15">
                <a:extLst>
                  <a:ext uri="{FF2B5EF4-FFF2-40B4-BE49-F238E27FC236}">
                    <a16:creationId xmlns:a16="http://schemas.microsoft.com/office/drawing/2014/main" id="{6DDCD749-852C-4B3B-9B22-3A57A429E9B3}"/>
                  </a:ext>
                </a:extLst>
              </p:cNvPr>
              <p:cNvSpPr txBox="1"/>
              <p:nvPr/>
            </p:nvSpPr>
            <p:spPr>
              <a:xfrm>
                <a:off x="6753224" y="4434882"/>
                <a:ext cx="1495200"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17" name="Subtitle 6">
                <a:extLst>
                  <a:ext uri="{FF2B5EF4-FFF2-40B4-BE49-F238E27FC236}">
                    <a16:creationId xmlns:a16="http://schemas.microsoft.com/office/drawing/2014/main" id="{C0FCCB54-B616-4775-A216-7798AEBB9898}"/>
                  </a:ext>
                </a:extLst>
              </p:cNvPr>
              <p:cNvSpPr txBox="1">
                <a:spLocks/>
              </p:cNvSpPr>
              <p:nvPr/>
            </p:nvSpPr>
            <p:spPr>
              <a:xfrm>
                <a:off x="6753223" y="4944821"/>
                <a:ext cx="3734137"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alteration in some form, by injected humour, or randomised words which don't look even</a:t>
                </a:r>
              </a:p>
            </p:txBody>
          </p:sp>
        </p:grpSp>
      </p:grpSp>
    </p:spTree>
    <p:extLst>
      <p:ext uri="{BB962C8B-B14F-4D97-AF65-F5344CB8AC3E}">
        <p14:creationId xmlns:p14="http://schemas.microsoft.com/office/powerpoint/2010/main" val="3536179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FF0BE408-7E04-4328-8C2E-FBEA37FEB21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8863" r="8863"/>
          <a:stretch>
            <a:fillRect/>
          </a:stretch>
        </p:blipFill>
        <p:spPr/>
      </p:pic>
      <p:pic>
        <p:nvPicPr>
          <p:cNvPr id="37" name="Picture Placeholder 36">
            <a:extLst>
              <a:ext uri="{FF2B5EF4-FFF2-40B4-BE49-F238E27FC236}">
                <a16:creationId xmlns:a16="http://schemas.microsoft.com/office/drawing/2014/main" id="{F0BC48D4-9D25-45DF-A718-B0CB6E984074}"/>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8943" r="8943"/>
          <a:stretch>
            <a:fillRect/>
          </a:stretch>
        </p:blipFill>
        <p:spPr/>
      </p:pic>
      <p:pic>
        <p:nvPicPr>
          <p:cNvPr id="39" name="Picture Placeholder 38">
            <a:extLst>
              <a:ext uri="{FF2B5EF4-FFF2-40B4-BE49-F238E27FC236}">
                <a16:creationId xmlns:a16="http://schemas.microsoft.com/office/drawing/2014/main" id="{D4424654-5FB8-4FE6-9FBC-BCDC3AF38745}"/>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8943" r="8943"/>
          <a:stretch>
            <a:fillRect/>
          </a:stretch>
        </p:blipFill>
        <p:spPr/>
      </p:pic>
      <p:pic>
        <p:nvPicPr>
          <p:cNvPr id="41" name="Picture Placeholder 40">
            <a:extLst>
              <a:ext uri="{FF2B5EF4-FFF2-40B4-BE49-F238E27FC236}">
                <a16:creationId xmlns:a16="http://schemas.microsoft.com/office/drawing/2014/main" id="{0960D5A6-BADB-4491-8DF6-8275617C667D}"/>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8943" r="8943"/>
          <a:stretch>
            <a:fillRect/>
          </a:stretch>
        </p:blipFill>
        <p:spPr/>
      </p:pic>
      <p:sp>
        <p:nvSpPr>
          <p:cNvPr id="24" name="Rectangle 23">
            <a:extLst>
              <a:ext uri="{FF2B5EF4-FFF2-40B4-BE49-F238E27FC236}">
                <a16:creationId xmlns:a16="http://schemas.microsoft.com/office/drawing/2014/main" id="{1B5D58D5-16D6-4EBF-8F4E-DA7CDEFE4323}"/>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2F978D6-4B6D-472D-B247-4518178C2FD0}"/>
              </a:ext>
            </a:extLst>
          </p:cNvPr>
          <p:cNvSpPr txBox="1"/>
          <p:nvPr/>
        </p:nvSpPr>
        <p:spPr>
          <a:xfrm>
            <a:off x="3591377" y="667657"/>
            <a:ext cx="5009244" cy="733534"/>
          </a:xfrm>
          <a:prstGeom prst="rect">
            <a:avLst/>
          </a:prstGeom>
          <a:noFill/>
        </p:spPr>
        <p:txBody>
          <a:bodyPr wrap="square" rtlCol="0">
            <a:spAutoFit/>
          </a:bodyPr>
          <a:lstStyle/>
          <a:p>
            <a:pPr algn="ctr">
              <a:lnSpc>
                <a:spcPts val="2500"/>
              </a:lnSpc>
            </a:pPr>
            <a:r>
              <a:rPr lang="en-US" sz="3000" b="1" spc="600" dirty="0">
                <a:latin typeface="Montserrat Light" panose="00000400000000000000" pitchFamily="50" charset="0"/>
              </a:rPr>
              <a:t>ABOUT SIMPLE</a:t>
            </a:r>
          </a:p>
          <a:p>
            <a:pPr algn="ctr">
              <a:lnSpc>
                <a:spcPts val="2500"/>
              </a:lnSpc>
            </a:pPr>
            <a:r>
              <a:rPr lang="en-US" sz="3000" b="1" spc="600" dirty="0">
                <a:latin typeface="Montserrat Light" panose="00000400000000000000" pitchFamily="50" charset="0"/>
              </a:rPr>
              <a:t>WORD</a:t>
            </a:r>
          </a:p>
        </p:txBody>
      </p:sp>
      <p:sp>
        <p:nvSpPr>
          <p:cNvPr id="2" name="Rectangle 1">
            <a:extLst>
              <a:ext uri="{FF2B5EF4-FFF2-40B4-BE49-F238E27FC236}">
                <a16:creationId xmlns:a16="http://schemas.microsoft.com/office/drawing/2014/main" id="{019E63F2-E3D0-41A5-B809-6F8C308AD2B9}"/>
              </a:ext>
            </a:extLst>
          </p:cNvPr>
          <p:cNvSpPr/>
          <p:nvPr/>
        </p:nvSpPr>
        <p:spPr>
          <a:xfrm>
            <a:off x="5776912" y="1485900"/>
            <a:ext cx="638175" cy="85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ubtitle 6">
            <a:extLst>
              <a:ext uri="{FF2B5EF4-FFF2-40B4-BE49-F238E27FC236}">
                <a16:creationId xmlns:a16="http://schemas.microsoft.com/office/drawing/2014/main" id="{643452E2-90FC-4D65-9C6D-65EED9EEC75E}"/>
              </a:ext>
            </a:extLst>
          </p:cNvPr>
          <p:cNvSpPr txBox="1">
            <a:spLocks/>
          </p:cNvSpPr>
          <p:nvPr/>
        </p:nvSpPr>
        <p:spPr>
          <a:xfrm>
            <a:off x="774700" y="4556347"/>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9" name="Subtitle 6">
            <a:extLst>
              <a:ext uri="{FF2B5EF4-FFF2-40B4-BE49-F238E27FC236}">
                <a16:creationId xmlns:a16="http://schemas.microsoft.com/office/drawing/2014/main" id="{9EBD2185-62BD-4264-940B-065965FCF34A}"/>
              </a:ext>
            </a:extLst>
          </p:cNvPr>
          <p:cNvSpPr txBox="1">
            <a:spLocks/>
          </p:cNvSpPr>
          <p:nvPr/>
        </p:nvSpPr>
        <p:spPr>
          <a:xfrm>
            <a:off x="3467099" y="4556347"/>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0" name="Subtitle 6">
            <a:extLst>
              <a:ext uri="{FF2B5EF4-FFF2-40B4-BE49-F238E27FC236}">
                <a16:creationId xmlns:a16="http://schemas.microsoft.com/office/drawing/2014/main" id="{B0367954-C581-4DE3-A195-FE9E503719C5}"/>
              </a:ext>
            </a:extLst>
          </p:cNvPr>
          <p:cNvSpPr txBox="1">
            <a:spLocks/>
          </p:cNvSpPr>
          <p:nvPr/>
        </p:nvSpPr>
        <p:spPr>
          <a:xfrm>
            <a:off x="6159498" y="4556347"/>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32" name="Subtitle 6">
            <a:extLst>
              <a:ext uri="{FF2B5EF4-FFF2-40B4-BE49-F238E27FC236}">
                <a16:creationId xmlns:a16="http://schemas.microsoft.com/office/drawing/2014/main" id="{3A4BB3E9-0E93-4E7D-B668-A3438766CEEB}"/>
              </a:ext>
            </a:extLst>
          </p:cNvPr>
          <p:cNvSpPr txBox="1">
            <a:spLocks/>
          </p:cNvSpPr>
          <p:nvPr/>
        </p:nvSpPr>
        <p:spPr>
          <a:xfrm>
            <a:off x="8851898" y="4556347"/>
            <a:ext cx="2448468" cy="114277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Tree>
    <p:extLst>
      <p:ext uri="{BB962C8B-B14F-4D97-AF65-F5344CB8AC3E}">
        <p14:creationId xmlns:p14="http://schemas.microsoft.com/office/powerpoint/2010/main" val="157272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95EEC3C-ACED-4429-8F98-4A4B8C615D52}"/>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E0E6AEF-8490-4F09-BC0D-4A0E065231B8}"/>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786AD79-0AC3-4A5A-B2C7-1C5F114C8853}"/>
              </a:ext>
            </a:extLst>
          </p:cNvPr>
          <p:cNvSpPr txBox="1"/>
          <p:nvPr/>
        </p:nvSpPr>
        <p:spPr>
          <a:xfrm>
            <a:off x="4180114" y="667657"/>
            <a:ext cx="3831772"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sp>
        <p:nvSpPr>
          <p:cNvPr id="18" name="Rectangle 17">
            <a:extLst>
              <a:ext uri="{FF2B5EF4-FFF2-40B4-BE49-F238E27FC236}">
                <a16:creationId xmlns:a16="http://schemas.microsoft.com/office/drawing/2014/main" id="{604B360A-3A0E-4671-9BE1-0C069458A7E4}"/>
              </a:ext>
            </a:extLst>
          </p:cNvPr>
          <p:cNvSpPr/>
          <p:nvPr/>
        </p:nvSpPr>
        <p:spPr>
          <a:xfrm>
            <a:off x="3583986" y="1817774"/>
            <a:ext cx="4631100" cy="23768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557A871A-F5A9-48A9-8898-5BFDF0567BF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5775" r="15775"/>
          <a:stretch>
            <a:fillRect/>
          </a:stretch>
        </p:blipFill>
        <p:spPr/>
      </p:pic>
      <p:pic>
        <p:nvPicPr>
          <p:cNvPr id="24" name="Picture Placeholder 23">
            <a:extLst>
              <a:ext uri="{FF2B5EF4-FFF2-40B4-BE49-F238E27FC236}">
                <a16:creationId xmlns:a16="http://schemas.microsoft.com/office/drawing/2014/main" id="{C4DDD37A-8350-425E-B24E-CDAE446228E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5248" r="5248"/>
          <a:stretch>
            <a:fillRect/>
          </a:stretch>
        </p:blipFill>
        <p:spPr/>
      </p:pic>
      <p:grpSp>
        <p:nvGrpSpPr>
          <p:cNvPr id="9" name="Group 8">
            <a:extLst>
              <a:ext uri="{FF2B5EF4-FFF2-40B4-BE49-F238E27FC236}">
                <a16:creationId xmlns:a16="http://schemas.microsoft.com/office/drawing/2014/main" id="{70BB645F-C1BD-4A96-B879-42E1E2C35453}"/>
              </a:ext>
            </a:extLst>
          </p:cNvPr>
          <p:cNvGrpSpPr/>
          <p:nvPr/>
        </p:nvGrpSpPr>
        <p:grpSpPr>
          <a:xfrm>
            <a:off x="3751059" y="2158708"/>
            <a:ext cx="4296954" cy="1694988"/>
            <a:chOff x="771615" y="2599760"/>
            <a:chExt cx="4296954" cy="1694988"/>
          </a:xfrm>
        </p:grpSpPr>
        <p:sp>
          <p:nvSpPr>
            <p:cNvPr id="10" name="Subtitle 6">
              <a:extLst>
                <a:ext uri="{FF2B5EF4-FFF2-40B4-BE49-F238E27FC236}">
                  <a16:creationId xmlns:a16="http://schemas.microsoft.com/office/drawing/2014/main" id="{BBC86041-383E-45AA-807B-915F26DF53EA}"/>
                </a:ext>
              </a:extLst>
            </p:cNvPr>
            <p:cNvSpPr txBox="1">
              <a:spLocks/>
            </p:cNvSpPr>
            <p:nvPr/>
          </p:nvSpPr>
          <p:spPr>
            <a:xfrm>
              <a:off x="1221014" y="2922926"/>
              <a:ext cx="3398156" cy="1048657"/>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just">
                <a:lnSpc>
                  <a:spcPts val="1600"/>
                </a:lnSpc>
              </a:pPr>
              <a:r>
                <a:rPr lang="en-US" sz="900" dirty="0">
                  <a:solidFill>
                    <a:schemeClr val="bg1"/>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nvGrpSpPr>
            <p:cNvPr id="11" name="Group 10">
              <a:extLst>
                <a:ext uri="{FF2B5EF4-FFF2-40B4-BE49-F238E27FC236}">
                  <a16:creationId xmlns:a16="http://schemas.microsoft.com/office/drawing/2014/main" id="{9DCD5473-50CD-42AB-BF9A-CA9BDB4402C9}"/>
                </a:ext>
              </a:extLst>
            </p:cNvPr>
            <p:cNvGrpSpPr/>
            <p:nvPr/>
          </p:nvGrpSpPr>
          <p:grpSpPr>
            <a:xfrm>
              <a:off x="771615" y="2599760"/>
              <a:ext cx="4296954" cy="1694988"/>
              <a:chOff x="771615" y="2599760"/>
              <a:chExt cx="4296954" cy="1694988"/>
            </a:xfrm>
          </p:grpSpPr>
          <p:sp>
            <p:nvSpPr>
              <p:cNvPr id="12" name="TextBox 11">
                <a:extLst>
                  <a:ext uri="{FF2B5EF4-FFF2-40B4-BE49-F238E27FC236}">
                    <a16:creationId xmlns:a16="http://schemas.microsoft.com/office/drawing/2014/main" id="{507357A0-CEB8-4BF8-930A-21D3B58542C4}"/>
                  </a:ext>
                </a:extLst>
              </p:cNvPr>
              <p:cNvSpPr txBox="1"/>
              <p:nvPr/>
            </p:nvSpPr>
            <p:spPr>
              <a:xfrm>
                <a:off x="771615" y="2599760"/>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sp>
            <p:nvSpPr>
              <p:cNvPr id="13" name="TextBox 12">
                <a:extLst>
                  <a:ext uri="{FF2B5EF4-FFF2-40B4-BE49-F238E27FC236}">
                    <a16:creationId xmlns:a16="http://schemas.microsoft.com/office/drawing/2014/main" id="{C00EA8FC-28F5-43DB-A5C9-0B218F8C4D42}"/>
                  </a:ext>
                </a:extLst>
              </p:cNvPr>
              <p:cNvSpPr txBox="1"/>
              <p:nvPr/>
            </p:nvSpPr>
            <p:spPr>
              <a:xfrm>
                <a:off x="4499429" y="3971583"/>
                <a:ext cx="569140" cy="323165"/>
              </a:xfrm>
              <a:prstGeom prst="rect">
                <a:avLst/>
              </a:prstGeom>
              <a:noFill/>
            </p:spPr>
            <p:txBody>
              <a:bodyPr wrap="square" rtlCol="0">
                <a:spAutoFit/>
              </a:bodyPr>
              <a:lstStyle/>
              <a:p>
                <a:pPr algn="ctr"/>
                <a:r>
                  <a:rPr lang="en-US" sz="1500" spc="300" dirty="0">
                    <a:solidFill>
                      <a:schemeClr val="bg1"/>
                    </a:solidFill>
                    <a:latin typeface="Montserrat" panose="00000500000000000000" pitchFamily="50" charset="0"/>
                  </a:rPr>
                  <a:t>//</a:t>
                </a:r>
              </a:p>
            </p:txBody>
          </p:sp>
        </p:grpSp>
      </p:grpSp>
      <p:sp>
        <p:nvSpPr>
          <p:cNvPr id="25" name="Rectangle 24">
            <a:extLst>
              <a:ext uri="{FF2B5EF4-FFF2-40B4-BE49-F238E27FC236}">
                <a16:creationId xmlns:a16="http://schemas.microsoft.com/office/drawing/2014/main" id="{FBCE9D11-5DE4-4D3E-8C78-8A8A94D7D075}"/>
              </a:ext>
            </a:extLst>
          </p:cNvPr>
          <p:cNvSpPr/>
          <p:nvPr/>
        </p:nvSpPr>
        <p:spPr>
          <a:xfrm>
            <a:off x="964611" y="4978214"/>
            <a:ext cx="10262778" cy="530145"/>
          </a:xfrm>
          <a:prstGeom prst="rect">
            <a:avLst/>
          </a:prstGeom>
        </p:spPr>
        <p:txBody>
          <a:bodyPr wrap="square">
            <a:spAutoFit/>
          </a:bodyPr>
          <a:lstStyle/>
          <a:p>
            <a:pPr algn="ctr">
              <a:lnSpc>
                <a:spcPct val="150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believable. If you are going to use a passage of Lorem Ipsum, you</a:t>
            </a:r>
            <a:endParaRPr lang="en-US" sz="1000" dirty="0">
              <a:latin typeface="Montserrat" panose="00000500000000000000" pitchFamily="50" charset="0"/>
            </a:endParaRPr>
          </a:p>
        </p:txBody>
      </p:sp>
    </p:spTree>
    <p:extLst>
      <p:ext uri="{BB962C8B-B14F-4D97-AF65-F5344CB8AC3E}">
        <p14:creationId xmlns:p14="http://schemas.microsoft.com/office/powerpoint/2010/main" val="66335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61B6327-54DB-4C89-8C9B-5CBCDFA9DCD5}"/>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594130F-60DC-4030-9744-19FE0DBF2210}"/>
              </a:ext>
            </a:extLst>
          </p:cNvPr>
          <p:cNvSpPr txBox="1"/>
          <p:nvPr/>
        </p:nvSpPr>
        <p:spPr>
          <a:xfrm>
            <a:off x="4829628" y="667657"/>
            <a:ext cx="2532743"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grpSp>
        <p:nvGrpSpPr>
          <p:cNvPr id="10" name="Group 9">
            <a:extLst>
              <a:ext uri="{FF2B5EF4-FFF2-40B4-BE49-F238E27FC236}">
                <a16:creationId xmlns:a16="http://schemas.microsoft.com/office/drawing/2014/main" id="{2A349D92-CC90-4BA8-9F21-829B3D5008A5}"/>
              </a:ext>
            </a:extLst>
          </p:cNvPr>
          <p:cNvGrpSpPr/>
          <p:nvPr/>
        </p:nvGrpSpPr>
        <p:grpSpPr>
          <a:xfrm>
            <a:off x="587828" y="2042151"/>
            <a:ext cx="11016343" cy="2635081"/>
            <a:chOff x="508000" y="2463061"/>
            <a:chExt cx="11016343" cy="2635081"/>
          </a:xfrm>
        </p:grpSpPr>
        <p:grpSp>
          <p:nvGrpSpPr>
            <p:cNvPr id="6" name="Group 5">
              <a:extLst>
                <a:ext uri="{FF2B5EF4-FFF2-40B4-BE49-F238E27FC236}">
                  <a16:creationId xmlns:a16="http://schemas.microsoft.com/office/drawing/2014/main" id="{B7B5BD67-B926-47AF-AB64-55E055A21FF6}"/>
                </a:ext>
              </a:extLst>
            </p:cNvPr>
            <p:cNvGrpSpPr/>
            <p:nvPr/>
          </p:nvGrpSpPr>
          <p:grpSpPr>
            <a:xfrm>
              <a:off x="6126956" y="2463061"/>
              <a:ext cx="2587910" cy="2635081"/>
              <a:chOff x="6096000" y="2463061"/>
              <a:chExt cx="2587910" cy="2635081"/>
            </a:xfrm>
          </p:grpSpPr>
          <p:sp>
            <p:nvSpPr>
              <p:cNvPr id="19" name="Rectangle 18">
                <a:extLst>
                  <a:ext uri="{FF2B5EF4-FFF2-40B4-BE49-F238E27FC236}">
                    <a16:creationId xmlns:a16="http://schemas.microsoft.com/office/drawing/2014/main" id="{11F8487E-A104-4453-B40F-A3590AFE9D93}"/>
                  </a:ext>
                </a:extLst>
              </p:cNvPr>
              <p:cNvSpPr/>
              <p:nvPr/>
            </p:nvSpPr>
            <p:spPr>
              <a:xfrm>
                <a:off x="6096000" y="2463061"/>
                <a:ext cx="2587910" cy="2635081"/>
              </a:xfrm>
              <a:prstGeom prst="rect">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8C242D57-4FB7-4A32-A9F5-91FD4D90751B}"/>
                  </a:ext>
                </a:extLst>
              </p:cNvPr>
              <p:cNvGrpSpPr/>
              <p:nvPr/>
            </p:nvGrpSpPr>
            <p:grpSpPr>
              <a:xfrm>
                <a:off x="6722539" y="3095080"/>
                <a:ext cx="1334833" cy="1371043"/>
                <a:chOff x="6095999" y="4819300"/>
                <a:chExt cx="1334833" cy="1371043"/>
              </a:xfrm>
            </p:grpSpPr>
            <p:sp>
              <p:nvSpPr>
                <p:cNvPr id="22" name="TextBox 21">
                  <a:extLst>
                    <a:ext uri="{FF2B5EF4-FFF2-40B4-BE49-F238E27FC236}">
                      <a16:creationId xmlns:a16="http://schemas.microsoft.com/office/drawing/2014/main" id="{DCEA5490-82D9-4A2B-80DB-04A9B0CB8135}"/>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23" name="Subtitle 6">
                  <a:extLst>
                    <a:ext uri="{FF2B5EF4-FFF2-40B4-BE49-F238E27FC236}">
                      <a16:creationId xmlns:a16="http://schemas.microsoft.com/office/drawing/2014/main" id="{522A1D7C-4263-480B-9A39-E1A0C7458280}"/>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grpSp>
          <p:nvGrpSpPr>
            <p:cNvPr id="4" name="Group 3">
              <a:extLst>
                <a:ext uri="{FF2B5EF4-FFF2-40B4-BE49-F238E27FC236}">
                  <a16:creationId xmlns:a16="http://schemas.microsoft.com/office/drawing/2014/main" id="{22B7D391-641B-4214-9E28-0906788B6053}"/>
                </a:ext>
              </a:extLst>
            </p:cNvPr>
            <p:cNvGrpSpPr/>
            <p:nvPr/>
          </p:nvGrpSpPr>
          <p:grpSpPr>
            <a:xfrm>
              <a:off x="8936433" y="2463061"/>
              <a:ext cx="2587910" cy="2635081"/>
              <a:chOff x="8936433" y="2463061"/>
              <a:chExt cx="2587910" cy="2635081"/>
            </a:xfrm>
          </p:grpSpPr>
          <p:sp>
            <p:nvSpPr>
              <p:cNvPr id="20" name="Rectangle 19">
                <a:extLst>
                  <a:ext uri="{FF2B5EF4-FFF2-40B4-BE49-F238E27FC236}">
                    <a16:creationId xmlns:a16="http://schemas.microsoft.com/office/drawing/2014/main" id="{E76DC330-EB3C-49A5-BFC3-127DB50AE326}"/>
                  </a:ext>
                </a:extLst>
              </p:cNvPr>
              <p:cNvSpPr/>
              <p:nvPr/>
            </p:nvSpPr>
            <p:spPr>
              <a:xfrm>
                <a:off x="8936433" y="2463061"/>
                <a:ext cx="2587910" cy="2635081"/>
              </a:xfrm>
              <a:prstGeom prst="rect">
                <a:avLst/>
              </a:prstGeom>
              <a:solidFill>
                <a:schemeClr val="accent3">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E629FBF-D5E7-466F-88F4-A5953C2BE172}"/>
                  </a:ext>
                </a:extLst>
              </p:cNvPr>
              <p:cNvGrpSpPr/>
              <p:nvPr/>
            </p:nvGrpSpPr>
            <p:grpSpPr>
              <a:xfrm>
                <a:off x="9562972" y="3095080"/>
                <a:ext cx="1334833" cy="1371043"/>
                <a:chOff x="6095999" y="4819300"/>
                <a:chExt cx="1334833" cy="1371043"/>
              </a:xfrm>
            </p:grpSpPr>
            <p:sp>
              <p:nvSpPr>
                <p:cNvPr id="31" name="TextBox 30">
                  <a:extLst>
                    <a:ext uri="{FF2B5EF4-FFF2-40B4-BE49-F238E27FC236}">
                      <a16:creationId xmlns:a16="http://schemas.microsoft.com/office/drawing/2014/main" id="{4713CF81-CB0C-4B79-B92D-D11D04901609}"/>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2" name="Subtitle 6">
                  <a:extLst>
                    <a:ext uri="{FF2B5EF4-FFF2-40B4-BE49-F238E27FC236}">
                      <a16:creationId xmlns:a16="http://schemas.microsoft.com/office/drawing/2014/main" id="{435D36A4-3DB6-48E7-B409-258CA3C1F90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grpSp>
          <p:nvGrpSpPr>
            <p:cNvPr id="9" name="Group 8">
              <a:extLst>
                <a:ext uri="{FF2B5EF4-FFF2-40B4-BE49-F238E27FC236}">
                  <a16:creationId xmlns:a16="http://schemas.microsoft.com/office/drawing/2014/main" id="{DA61A17A-8FE3-40A5-AD38-E924CFB13EF1}"/>
                </a:ext>
              </a:extLst>
            </p:cNvPr>
            <p:cNvGrpSpPr/>
            <p:nvPr/>
          </p:nvGrpSpPr>
          <p:grpSpPr>
            <a:xfrm>
              <a:off x="508000" y="2463061"/>
              <a:ext cx="2587910" cy="2635081"/>
              <a:chOff x="508000" y="2463061"/>
              <a:chExt cx="2587910" cy="2635081"/>
            </a:xfrm>
          </p:grpSpPr>
          <p:sp>
            <p:nvSpPr>
              <p:cNvPr id="18" name="Rectangle 17">
                <a:extLst>
                  <a:ext uri="{FF2B5EF4-FFF2-40B4-BE49-F238E27FC236}">
                    <a16:creationId xmlns:a16="http://schemas.microsoft.com/office/drawing/2014/main" id="{3FD7AFC7-8B21-4C5D-88CE-1E16FF9E3BBA}"/>
                  </a:ext>
                </a:extLst>
              </p:cNvPr>
              <p:cNvSpPr/>
              <p:nvPr/>
            </p:nvSpPr>
            <p:spPr>
              <a:xfrm>
                <a:off x="508000" y="2463061"/>
                <a:ext cx="2587910" cy="2635081"/>
              </a:xfrm>
              <a:prstGeom prst="rect">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75347B2B-F089-4685-83BC-1E491312E8A5}"/>
                  </a:ext>
                </a:extLst>
              </p:cNvPr>
              <p:cNvGrpSpPr/>
              <p:nvPr/>
            </p:nvGrpSpPr>
            <p:grpSpPr>
              <a:xfrm>
                <a:off x="1134539" y="3095080"/>
                <a:ext cx="1334833" cy="1371043"/>
                <a:chOff x="6095999" y="4819300"/>
                <a:chExt cx="1334833" cy="1371043"/>
              </a:xfrm>
            </p:grpSpPr>
            <p:sp>
              <p:nvSpPr>
                <p:cNvPr id="33" name="TextBox 32">
                  <a:extLst>
                    <a:ext uri="{FF2B5EF4-FFF2-40B4-BE49-F238E27FC236}">
                      <a16:creationId xmlns:a16="http://schemas.microsoft.com/office/drawing/2014/main" id="{10E1310C-6EE7-46B6-BE0A-2677CB54598A}"/>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4" name="Subtitle 6">
                  <a:extLst>
                    <a:ext uri="{FF2B5EF4-FFF2-40B4-BE49-F238E27FC236}">
                      <a16:creationId xmlns:a16="http://schemas.microsoft.com/office/drawing/2014/main" id="{6E9DC84B-FD18-419A-B997-200CBD9500A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grpSp>
          <p:nvGrpSpPr>
            <p:cNvPr id="7" name="Group 6">
              <a:extLst>
                <a:ext uri="{FF2B5EF4-FFF2-40B4-BE49-F238E27FC236}">
                  <a16:creationId xmlns:a16="http://schemas.microsoft.com/office/drawing/2014/main" id="{8303306E-97BF-400F-AEF5-1B4B9CE1DCE4}"/>
                </a:ext>
              </a:extLst>
            </p:cNvPr>
            <p:cNvGrpSpPr/>
            <p:nvPr/>
          </p:nvGrpSpPr>
          <p:grpSpPr>
            <a:xfrm>
              <a:off x="3317478" y="2463061"/>
              <a:ext cx="2587910" cy="2635081"/>
              <a:chOff x="3348433" y="2463061"/>
              <a:chExt cx="2587910" cy="2635081"/>
            </a:xfrm>
          </p:grpSpPr>
          <p:sp>
            <p:nvSpPr>
              <p:cNvPr id="26" name="Rectangle 25">
                <a:extLst>
                  <a:ext uri="{FF2B5EF4-FFF2-40B4-BE49-F238E27FC236}">
                    <a16:creationId xmlns:a16="http://schemas.microsoft.com/office/drawing/2014/main" id="{008F440D-E848-419F-9E86-A24FA8B35DB4}"/>
                  </a:ext>
                </a:extLst>
              </p:cNvPr>
              <p:cNvSpPr/>
              <p:nvPr/>
            </p:nvSpPr>
            <p:spPr>
              <a:xfrm>
                <a:off x="3348433" y="2463061"/>
                <a:ext cx="2587910" cy="2635081"/>
              </a:xfrm>
              <a:prstGeom prst="rect">
                <a:avLst/>
              </a:prstGeom>
              <a:solidFill>
                <a:schemeClr val="accent3">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BBB7333F-4185-40F7-BC86-CC8FCE9459E6}"/>
                  </a:ext>
                </a:extLst>
              </p:cNvPr>
              <p:cNvGrpSpPr/>
              <p:nvPr/>
            </p:nvGrpSpPr>
            <p:grpSpPr>
              <a:xfrm>
                <a:off x="3974972" y="3095080"/>
                <a:ext cx="1334833" cy="1371043"/>
                <a:chOff x="6095999" y="4819300"/>
                <a:chExt cx="1334833" cy="1371043"/>
              </a:xfrm>
            </p:grpSpPr>
            <p:sp>
              <p:nvSpPr>
                <p:cNvPr id="29" name="TextBox 28">
                  <a:extLst>
                    <a:ext uri="{FF2B5EF4-FFF2-40B4-BE49-F238E27FC236}">
                      <a16:creationId xmlns:a16="http://schemas.microsoft.com/office/drawing/2014/main" id="{AFF87C3B-5E97-4DDD-9722-EDA3A28F6BA5}"/>
                    </a:ext>
                  </a:extLst>
                </p:cNvPr>
                <p:cNvSpPr txBox="1"/>
                <p:nvPr/>
              </p:nvSpPr>
              <p:spPr>
                <a:xfrm>
                  <a:off x="6095999" y="4819300"/>
                  <a:ext cx="1334833" cy="276999"/>
                </a:xfrm>
                <a:prstGeom prst="rect">
                  <a:avLst/>
                </a:prstGeom>
                <a:noFill/>
              </p:spPr>
              <p:txBody>
                <a:bodyPr wrap="square" rtlCol="0">
                  <a:spAutoFit/>
                </a:bodyPr>
                <a:lstStyle/>
                <a:p>
                  <a:r>
                    <a:rPr lang="en-US" sz="1200" spc="300" dirty="0">
                      <a:latin typeface="Montserrat" panose="00000500000000000000" pitchFamily="50" charset="0"/>
                    </a:rPr>
                    <a:t>EXAMPLE_</a:t>
                  </a:r>
                </a:p>
              </p:txBody>
            </p:sp>
            <p:sp>
              <p:nvSpPr>
                <p:cNvPr id="30" name="Subtitle 6">
                  <a:extLst>
                    <a:ext uri="{FF2B5EF4-FFF2-40B4-BE49-F238E27FC236}">
                      <a16:creationId xmlns:a16="http://schemas.microsoft.com/office/drawing/2014/main" id="{F9AA0078-D27B-46AB-8F2D-539921C9EF74}"/>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grpSp>
      <p:sp>
        <p:nvSpPr>
          <p:cNvPr id="35" name="Rectangle 34">
            <a:extLst>
              <a:ext uri="{FF2B5EF4-FFF2-40B4-BE49-F238E27FC236}">
                <a16:creationId xmlns:a16="http://schemas.microsoft.com/office/drawing/2014/main" id="{C27B6848-AB84-45CB-B747-65ACBAAA534F}"/>
              </a:ext>
            </a:extLst>
          </p:cNvPr>
          <p:cNvSpPr/>
          <p:nvPr/>
        </p:nvSpPr>
        <p:spPr>
          <a:xfrm>
            <a:off x="964610" y="5156268"/>
            <a:ext cx="10262778" cy="530145"/>
          </a:xfrm>
          <a:prstGeom prst="rect">
            <a:avLst/>
          </a:prstGeom>
        </p:spPr>
        <p:txBody>
          <a:bodyPr wrap="square">
            <a:spAutoFit/>
          </a:bodyPr>
          <a:lstStyle/>
          <a:p>
            <a:pPr algn="ctr">
              <a:lnSpc>
                <a:spcPct val="150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believable. If you are going to use a passage of Lorem Ipsum, you</a:t>
            </a:r>
            <a:endParaRPr lang="en-US" sz="1000" dirty="0">
              <a:latin typeface="Montserrat" panose="00000500000000000000" pitchFamily="50" charset="0"/>
            </a:endParaRPr>
          </a:p>
        </p:txBody>
      </p:sp>
    </p:spTree>
    <p:extLst>
      <p:ext uri="{BB962C8B-B14F-4D97-AF65-F5344CB8AC3E}">
        <p14:creationId xmlns:p14="http://schemas.microsoft.com/office/powerpoint/2010/main" val="3624270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37F4EFF-6122-4182-8675-E60892F30958}"/>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26C2746-1292-4D6D-BFC2-02A8E2A5398C}"/>
              </a:ext>
            </a:extLst>
          </p:cNvPr>
          <p:cNvSpPr txBox="1"/>
          <p:nvPr/>
        </p:nvSpPr>
        <p:spPr>
          <a:xfrm>
            <a:off x="2866349" y="653588"/>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pic>
        <p:nvPicPr>
          <p:cNvPr id="35" name="Picture Placeholder 34">
            <a:extLst>
              <a:ext uri="{FF2B5EF4-FFF2-40B4-BE49-F238E27FC236}">
                <a16:creationId xmlns:a16="http://schemas.microsoft.com/office/drawing/2014/main" id="{EA0D5FD3-7A86-43F1-82C7-9ABFB63A09AA}"/>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5709" b="15709"/>
          <a:stretch>
            <a:fillRect/>
          </a:stretch>
        </p:blipFill>
        <p:spPr/>
      </p:pic>
      <p:pic>
        <p:nvPicPr>
          <p:cNvPr id="33" name="Picture Placeholder 32">
            <a:extLst>
              <a:ext uri="{FF2B5EF4-FFF2-40B4-BE49-F238E27FC236}">
                <a16:creationId xmlns:a16="http://schemas.microsoft.com/office/drawing/2014/main" id="{25E21335-2995-4FC1-B68E-FFECB3D488E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3071" b="13071"/>
          <a:stretch>
            <a:fillRect/>
          </a:stretch>
        </p:blipFill>
        <p:spPr/>
      </p:pic>
      <p:pic>
        <p:nvPicPr>
          <p:cNvPr id="43" name="Picture Placeholder 42">
            <a:extLst>
              <a:ext uri="{FF2B5EF4-FFF2-40B4-BE49-F238E27FC236}">
                <a16:creationId xmlns:a16="http://schemas.microsoft.com/office/drawing/2014/main" id="{BF4F8653-25CB-468A-A3F0-FB40784B9CFE}"/>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13071" b="13071"/>
          <a:stretch>
            <a:fillRect/>
          </a:stretch>
        </p:blipFill>
        <p:spPr/>
      </p:pic>
      <p:sp>
        <p:nvSpPr>
          <p:cNvPr id="13" name="Subtitle 6">
            <a:extLst>
              <a:ext uri="{FF2B5EF4-FFF2-40B4-BE49-F238E27FC236}">
                <a16:creationId xmlns:a16="http://schemas.microsoft.com/office/drawing/2014/main" id="{F6AFB85E-E1F4-4478-A668-75552545477D}"/>
              </a:ext>
            </a:extLst>
          </p:cNvPr>
          <p:cNvSpPr txBox="1">
            <a:spLocks/>
          </p:cNvSpPr>
          <p:nvPr/>
        </p:nvSpPr>
        <p:spPr>
          <a:xfrm>
            <a:off x="1685925" y="1266780"/>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pic>
        <p:nvPicPr>
          <p:cNvPr id="41" name="Picture Placeholder 40">
            <a:extLst>
              <a:ext uri="{FF2B5EF4-FFF2-40B4-BE49-F238E27FC236}">
                <a16:creationId xmlns:a16="http://schemas.microsoft.com/office/drawing/2014/main" id="{1D0290DD-1FC9-42A8-8653-FD5BA5B3A969}"/>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3071" b="13071"/>
          <a:stretch>
            <a:fillRect/>
          </a:stretch>
        </p:blipFill>
        <p:spPr/>
      </p:pic>
      <p:pic>
        <p:nvPicPr>
          <p:cNvPr id="31" name="Picture Placeholder 30">
            <a:extLst>
              <a:ext uri="{FF2B5EF4-FFF2-40B4-BE49-F238E27FC236}">
                <a16:creationId xmlns:a16="http://schemas.microsoft.com/office/drawing/2014/main" id="{C0C9761A-E180-419B-8240-8779E8624841}"/>
              </a:ext>
            </a:extLst>
          </p:cNvPr>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t="40989" b="40989"/>
          <a:stretch>
            <a:fillRect/>
          </a:stretch>
        </p:blipFill>
        <p:spPr>
          <a:xfrm>
            <a:off x="704849" y="2057400"/>
            <a:ext cx="10782300" cy="1943100"/>
          </a:xfrm>
        </p:spPr>
      </p:pic>
    </p:spTree>
    <p:extLst>
      <p:ext uri="{BB962C8B-B14F-4D97-AF65-F5344CB8AC3E}">
        <p14:creationId xmlns:p14="http://schemas.microsoft.com/office/powerpoint/2010/main" val="2613695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D56C7A2-0B25-440E-813A-653CDBBF2E9C}"/>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0334E4-D4CA-4B12-A19E-A5D1433EDA40}"/>
              </a:ext>
            </a:extLst>
          </p:cNvPr>
          <p:cNvSpPr txBox="1"/>
          <p:nvPr/>
        </p:nvSpPr>
        <p:spPr>
          <a:xfrm>
            <a:off x="2866349" y="667657"/>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1602557" y="4761464"/>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20" name="Group 19">
            <a:extLst>
              <a:ext uri="{FF2B5EF4-FFF2-40B4-BE49-F238E27FC236}">
                <a16:creationId xmlns:a16="http://schemas.microsoft.com/office/drawing/2014/main" id="{36B95782-7A7D-4482-A70A-7EBBA9D1E76E}"/>
              </a:ext>
            </a:extLst>
          </p:cNvPr>
          <p:cNvGrpSpPr/>
          <p:nvPr/>
        </p:nvGrpSpPr>
        <p:grpSpPr>
          <a:xfrm>
            <a:off x="4832208" y="4761464"/>
            <a:ext cx="2527582" cy="802460"/>
            <a:chOff x="338768" y="4673262"/>
            <a:chExt cx="2527582" cy="802460"/>
          </a:xfrm>
        </p:grpSpPr>
        <p:sp>
          <p:nvSpPr>
            <p:cNvPr id="21" name="TextBox 20">
              <a:extLst>
                <a:ext uri="{FF2B5EF4-FFF2-40B4-BE49-F238E27FC236}">
                  <a16:creationId xmlns:a16="http://schemas.microsoft.com/office/drawing/2014/main" id="{6BD006EE-2727-47EE-B0E6-0DF5BF95FB45}"/>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4" name="Subtitle 6">
              <a:extLst>
                <a:ext uri="{FF2B5EF4-FFF2-40B4-BE49-F238E27FC236}">
                  <a16:creationId xmlns:a16="http://schemas.microsoft.com/office/drawing/2014/main" id="{4158674D-EDA7-4CBB-997B-DCAFDD0F100B}"/>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5" name="Picture Placeholder 14">
            <a:extLst>
              <a:ext uri="{FF2B5EF4-FFF2-40B4-BE49-F238E27FC236}">
                <a16:creationId xmlns:a16="http://schemas.microsoft.com/office/drawing/2014/main" id="{DFA4D4E8-AE92-4F46-A692-67360D241F3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13459" t="13520" r="13459" b="13520"/>
          <a:stretch/>
        </p:blipFill>
        <p:spPr>
          <a:xfrm>
            <a:off x="1795695" y="2097395"/>
            <a:ext cx="2141306" cy="2141306"/>
          </a:xfrm>
        </p:spPr>
      </p:pic>
      <p:pic>
        <p:nvPicPr>
          <p:cNvPr id="22" name="Picture Placeholder 21">
            <a:extLst>
              <a:ext uri="{FF2B5EF4-FFF2-40B4-BE49-F238E27FC236}">
                <a16:creationId xmlns:a16="http://schemas.microsoft.com/office/drawing/2014/main" id="{3B0029CF-ECDE-453D-A096-3FD9BBAD47EC}"/>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537" b="3537"/>
          <a:stretch>
            <a:fillRect/>
          </a:stretch>
        </p:blipFill>
        <p:spPr/>
      </p:pic>
      <p:pic>
        <p:nvPicPr>
          <p:cNvPr id="30" name="Picture Placeholder 29">
            <a:extLst>
              <a:ext uri="{FF2B5EF4-FFF2-40B4-BE49-F238E27FC236}">
                <a16:creationId xmlns:a16="http://schemas.microsoft.com/office/drawing/2014/main" id="{AA864F3E-7C25-4550-BD84-1B7A7FFBA5B3}"/>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grpSp>
        <p:nvGrpSpPr>
          <p:cNvPr id="25" name="Group 24">
            <a:extLst>
              <a:ext uri="{FF2B5EF4-FFF2-40B4-BE49-F238E27FC236}">
                <a16:creationId xmlns:a16="http://schemas.microsoft.com/office/drawing/2014/main" id="{6A5D043E-2A3B-46CB-8C06-0DA835EDE2A8}"/>
              </a:ext>
            </a:extLst>
          </p:cNvPr>
          <p:cNvGrpSpPr/>
          <p:nvPr/>
        </p:nvGrpSpPr>
        <p:grpSpPr>
          <a:xfrm>
            <a:off x="8061859" y="4761464"/>
            <a:ext cx="2527582" cy="802460"/>
            <a:chOff x="338768" y="4673262"/>
            <a:chExt cx="2527582" cy="802460"/>
          </a:xfrm>
        </p:grpSpPr>
        <p:sp>
          <p:nvSpPr>
            <p:cNvPr id="26" name="TextBox 25">
              <a:extLst>
                <a:ext uri="{FF2B5EF4-FFF2-40B4-BE49-F238E27FC236}">
                  <a16:creationId xmlns:a16="http://schemas.microsoft.com/office/drawing/2014/main" id="{B68C4FAA-591C-4483-9D21-25CBEE7F8FB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7" name="Subtitle 6">
              <a:extLst>
                <a:ext uri="{FF2B5EF4-FFF2-40B4-BE49-F238E27FC236}">
                  <a16:creationId xmlns:a16="http://schemas.microsoft.com/office/drawing/2014/main" id="{94D170A7-AA45-4690-B05E-E03EE0D52488}"/>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1215099455"/>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14198</TotalTime>
  <Words>1176</Words>
  <Application>Microsoft Office PowerPoint</Application>
  <PresentationFormat>Widescreen</PresentationFormat>
  <Paragraphs>87</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Montserrat</vt:lpstr>
      <vt:lpstr>Montserrat </vt:lpstr>
      <vt:lpstr>Montserrat Light</vt:lpstr>
      <vt:lpstr>Montserrat Thin</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2309</cp:revision>
  <dcterms:created xsi:type="dcterms:W3CDTF">2017-09-28T05:04:55Z</dcterms:created>
  <dcterms:modified xsi:type="dcterms:W3CDTF">2019-12-17T06:39:55Z</dcterms:modified>
</cp:coreProperties>
</file>