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chartEx1.xml" ContentType="application/vnd.ms-office.chartex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49" r:id="rId2"/>
    <p:sldId id="351" r:id="rId3"/>
    <p:sldId id="333" r:id="rId4"/>
    <p:sldId id="332" r:id="rId5"/>
    <p:sldId id="340" r:id="rId6"/>
    <p:sldId id="339" r:id="rId7"/>
    <p:sldId id="346" r:id="rId8"/>
    <p:sldId id="352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2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03" autoAdjust="0"/>
    <p:restoredTop sz="94660"/>
  </p:normalViewPr>
  <p:slideViewPr>
    <p:cSldViewPr snapToGrid="0">
      <p:cViewPr>
        <p:scale>
          <a:sx n="75" d="100"/>
          <a:sy n="75" d="100"/>
        </p:scale>
        <p:origin x="1992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package" Target="../embeddings/Microsoft_Excel_Worksheet1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1">
                  <a:lumMod val="7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accen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219B-44C6-8480-31B7DB5F82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2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32750656"/>
        <c:axId val="632751640"/>
        <c:axId val="0"/>
      </c:bar3DChart>
      <c:catAx>
        <c:axId val="63275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auto val="1"/>
        <c:lblAlgn val="ctr"/>
        <c:lblOffset val="100"/>
        <c:noMultiLvlLbl val="0"/>
      </c:cat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2750656"/>
        <c:axId val="632751640"/>
      </c:radarChart>
      <c:catAx>
        <c:axId val="632750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auto val="1"/>
        <c:lblAlgn val="ctr"/>
        <c:lblOffset val="100"/>
        <c:noMultiLvlLbl val="0"/>
      </c:cat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chemeClr val="lt1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chemeClr val="lt1"/>
              </a:solidFill>
              <a:ln w="15875">
                <a:solidFill>
                  <a:schemeClr val="accent3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2750656"/>
        <c:axId val="632751640"/>
      </c:scatterChart>
      <c:valAx>
        <c:axId val="632750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crossBetween val="midCat"/>
      </c:val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midCat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floor>
    <c:side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sideWall>
    <c:back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backWall>
    <c:plotArea>
      <c:layout/>
      <c:surface3DChart>
        <c:wireframe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bandFmts>
          <c:bandFmt>
            <c:idx val="0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1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2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3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4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5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6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7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8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9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10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11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12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13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14"/>
            <c:spPr>
              <a:solidFill>
                <a:schemeClr val="accent4"/>
              </a:solidFill>
              <a:ln/>
              <a:effectLst/>
              <a:sp3d/>
            </c:spPr>
          </c:bandFmt>
        </c:bandFmts>
        <c:axId val="632750656"/>
        <c:axId val="632751640"/>
        <c:axId val="393398704"/>
      </c:surface3DChart>
      <c:catAx>
        <c:axId val="632750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auto val="1"/>
        <c:lblAlgn val="ctr"/>
        <c:lblOffset val="100"/>
        <c:noMultiLvlLbl val="0"/>
      </c:cat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midCat"/>
      </c:valAx>
      <c:serAx>
        <c:axId val="39339870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</c:serAx>
      <c:spPr>
        <a:solidFill>
          <a:schemeClr val="lt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chemeClr val="accent1">
                  <a:alpha val="85000"/>
                </a:schemeClr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>
                    <a:alpha val="85000"/>
                  </a:schemeClr>
                </a:solidFill>
                <a:ln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219B-44C6-8480-31B7DB5F8267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>
                    <a:alpha val="85000"/>
                  </a:schemeClr>
                </a:solidFill>
                <a:ln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76A-4201-AD46-BEE739785679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>
                    <a:alpha val="85000"/>
                  </a:schemeClr>
                </a:solidFill>
                <a:ln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376A-4201-AD46-BEE739785679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>
                    <a:alpha val="85000"/>
                  </a:schemeClr>
                </a:solidFill>
                <a:ln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376A-4201-AD46-BEE739785679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chemeClr val="accent3">
                  <a:alpha val="85000"/>
                </a:schemeClr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3">
                    <a:alpha val="85000"/>
                  </a:schemeClr>
                </a:solidFill>
                <a:ln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F7B2-489D-9F93-82429C07AD9C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3">
                    <a:alpha val="85000"/>
                  </a:schemeClr>
                </a:solidFill>
                <a:ln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B-F7B2-489D-9F93-82429C07AD9C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3">
                    <a:alpha val="85000"/>
                  </a:schemeClr>
                </a:solidFill>
                <a:ln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D-F7B2-489D-9F93-82429C07AD9C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3">
                    <a:alpha val="85000"/>
                  </a:schemeClr>
                </a:solidFill>
                <a:ln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F-F7B2-489D-9F93-82429C07AD9C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2875488"/>
        <c:axId val="382875816"/>
      </c:scatterChart>
      <c:valAx>
        <c:axId val="38287548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2875816"/>
        <c:crossBetween val="midCat"/>
      </c:valAx>
      <c:valAx>
        <c:axId val="382875816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2875488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632750656"/>
        <c:axId val="632751640"/>
      </c:lineChart>
      <c:catAx>
        <c:axId val="63275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auto val="1"/>
        <c:lblAlgn val="ctr"/>
        <c:lblOffset val="100"/>
        <c:noMultiLvlLbl val="0"/>
      </c:cat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line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100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5400000" scaled="0"/>
            </a:gra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632750656"/>
        <c:axId val="632751640"/>
        <c:axId val="324495088"/>
      </c:line3DChart>
      <c:catAx>
        <c:axId val="63275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auto val="1"/>
        <c:lblAlgn val="ctr"/>
        <c:lblOffset val="100"/>
        <c:noMultiLvlLbl val="0"/>
      </c:cat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between"/>
      </c:valAx>
      <c:serAx>
        <c:axId val="32449508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2750656"/>
        <c:axId val="632751640"/>
      </c:scatterChart>
      <c:valAx>
        <c:axId val="63275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crossBetween val="midCat"/>
      </c:val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2750656"/>
        <c:axId val="632751640"/>
      </c:scatterChart>
      <c:valAx>
        <c:axId val="63275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crossBetween val="midCat"/>
      </c:val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2750656"/>
        <c:axId val="632751640"/>
      </c:areaChart>
      <c:barChart>
        <c:barDir val="col"/>
        <c:grouping val="clustere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2750656"/>
        <c:axId val="632751640"/>
      </c:barChart>
      <c:catAx>
        <c:axId val="63275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auto val="1"/>
        <c:lblAlgn val="ctr"/>
        <c:lblOffset val="100"/>
        <c:noMultiLvlLbl val="0"/>
      </c:cat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2750656"/>
        <c:axId val="632751640"/>
      </c:areaChart>
      <c:catAx>
        <c:axId val="63275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auto val="1"/>
        <c:lblAlgn val="ctr"/>
        <c:lblOffset val="100"/>
        <c:noMultiLvlLbl val="0"/>
      </c:cat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bubbleSize>
            <c:numLit>
              <c:formatCode>General</c:formatCode>
              <c:ptCount val="4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</c:numLit>
          </c:bubbleSize>
          <c:bubble3D val="0"/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bubbleSize>
            <c:numLit>
              <c:formatCode>General</c:formatCode>
              <c:ptCount val="4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</c:numLit>
          </c:bubbleSize>
          <c:bubble3D val="0"/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632750656"/>
        <c:axId val="632751640"/>
      </c:bubbleChart>
      <c:valAx>
        <c:axId val="63275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crossBetween val="midCat"/>
      </c:val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dk1">
              <a:lumMod val="50000"/>
              <a:lumOff val="50000"/>
            </a:schemeClr>
          </a:solidFill>
          <a:round/>
        </a:ln>
        <a:effectLst/>
        <a:sp3d contourW="9525">
          <a:contourClr>
            <a:schemeClr val="dk1">
              <a:lumMod val="50000"/>
              <a:lumOff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3DChart>
        <c:wireframe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F8-4562-84D2-1C6A2DE013D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95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F8-4562-84D2-1C6A2DE013D1}"/>
            </c:ext>
          </c:extLst>
        </c:ser>
        <c:bandFmts>
          <c:bandFmt>
            <c:idx val="0"/>
            <c:spPr>
              <a:ln w="952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1"/>
            <c:spPr>
              <a:ln w="9525" cap="rnd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2"/>
            <c:spPr>
              <a:ln w="9525" cap="rnd">
                <a:solidFill>
                  <a:schemeClr val="accent3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3"/>
            <c:spPr>
              <a:ln w="9525" cap="rnd">
                <a:solidFill>
                  <a:schemeClr val="accent4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4"/>
            <c:spPr>
              <a:ln w="9525" cap="rnd">
                <a:solidFill>
                  <a:schemeClr val="accent5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5"/>
            <c:spPr>
              <a:ln w="9525" cap="rnd">
                <a:solidFill>
                  <a:schemeClr val="accent6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6"/>
            <c:spPr>
              <a:ln w="9525" cap="rnd">
                <a:solidFill>
                  <a:schemeClr val="accent1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7"/>
            <c:spPr>
              <a:ln w="9525" cap="rnd">
                <a:solidFill>
                  <a:schemeClr val="accent2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8"/>
            <c:spPr>
              <a:ln w="9525" cap="rnd">
                <a:solidFill>
                  <a:schemeClr val="accent3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9"/>
            <c:spPr>
              <a:ln w="9525" cap="rnd">
                <a:solidFill>
                  <a:schemeClr val="accent4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10"/>
            <c:spPr>
              <a:ln w="9525" cap="rnd">
                <a:solidFill>
                  <a:schemeClr val="accent5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11"/>
            <c:spPr>
              <a:ln w="9525" cap="rnd">
                <a:solidFill>
                  <a:schemeClr val="accent6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12"/>
            <c:spPr>
              <a:ln w="9525" cap="rnd">
                <a:solidFill>
                  <a:schemeClr val="accent1">
                    <a:lumMod val="80000"/>
                    <a:lumOff val="2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13"/>
            <c:spPr>
              <a:ln w="9525" cap="rnd">
                <a:solidFill>
                  <a:schemeClr val="accent2">
                    <a:lumMod val="80000"/>
                    <a:lumOff val="2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  <c:bandFmt>
            <c:idx val="14"/>
            <c:spPr>
              <a:ln w="9525" cap="rnd">
                <a:solidFill>
                  <a:schemeClr val="accent3">
                    <a:lumMod val="80000"/>
                    <a:lumOff val="2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bandFmt>
        </c:bandFmts>
        <c:axId val="632750656"/>
        <c:axId val="632751640"/>
        <c:axId val="740213024"/>
      </c:surface3DChart>
      <c:catAx>
        <c:axId val="63275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  <c:auto val="1"/>
        <c:lblAlgn val="ctr"/>
        <c:lblOffset val="100"/>
        <c:noMultiLvlLbl val="0"/>
      </c:catAx>
      <c:valAx>
        <c:axId val="63275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0656"/>
        <c:crosses val="autoZero"/>
        <c:crossBetween val="midCat"/>
      </c:valAx>
      <c:serAx>
        <c:axId val="74021302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751640"/>
        <c:crosses val="autoZero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 dir="row">Sheet1!$A$2:$A$5</cx:f>
        <cx:lvl ptCount="4">
          <cx:pt idx="0">Category 1</cx:pt>
          <cx:pt idx="1">Category 2</cx:pt>
          <cx:pt idx="2">Category 3</cx:pt>
          <cx:pt idx="3">Category 4</cx:pt>
        </cx:lvl>
      </cx:strDim>
      <cx:numDim type="val">
        <cx:f dir="row">Sheet1!$B$2:$B$5</cx:f>
        <cx:lvl ptCount="4" formatCode="General">
          <cx:pt idx="0">4.2999999999999998</cx:pt>
          <cx:pt idx="1">2.5</cx:pt>
          <cx:pt idx="2">3.5</cx:pt>
          <cx:pt idx="3">4.5</cx:pt>
        </cx:lvl>
      </cx:numDim>
    </cx:data>
    <cx:data id="1">
      <cx:strDim type="cat">
        <cx:f dir="row">Sheet1!$A$2:$A$5</cx:f>
        <cx:lvl ptCount="4">
          <cx:pt idx="0">Category 1</cx:pt>
          <cx:pt idx="1">Category 2</cx:pt>
          <cx:pt idx="2">Category 3</cx:pt>
          <cx:pt idx="3">Category 4</cx:pt>
        </cx:lvl>
      </cx:strDim>
      <cx:numDim type="val">
        <cx:f dir="row">Sheet1!$D$2:$D$5</cx:f>
        <cx:lvl ptCount="4" formatCode="General">
          <cx:pt idx="0">2</cx:pt>
          <cx:pt idx="1">2</cx:pt>
          <cx:pt idx="2">3</cx:pt>
          <cx:pt idx="3">5</cx:pt>
        </cx:lvl>
      </cx:numDim>
    </cx:data>
  </cx:chartData>
  <cx:chart>
    <cx:title pos="t" align="ctr" overlay="0">
      <cx:tx>
        <cx:txData>
          <cx:v>Chart Title</cx:v>
        </cx:txData>
      </cx:tx>
      <cx:txPr>
        <a:bodyPr rot="0" spcFirstLastPara="1" vertOverflow="ellipsis" vert="horz" wrap="square" lIns="38100" tIns="19050" rIns="38100" bIns="19050" anchor="ctr" anchorCtr="1" compatLnSpc="0"/>
        <a:lstStyle/>
        <a:p>
          <a:pPr algn="ctr" rtl="0">
            <a:defRPr sz="2128" b="1" i="0" u="none" strike="noStrike" kern="1200" cap="none" spc="0" normalizeH="0" baseline="0">
              <a:solidFill>
                <a:prstClr val="black">
                  <a:lumMod val="50000"/>
                  <a:lumOff val="50000"/>
                </a:prstClr>
              </a:solidFill>
              <a:latin typeface="+mj-lt"/>
              <a:ea typeface="+mj-ea"/>
              <a:cs typeface="+mj-cs"/>
            </a:defRPr>
          </a:pPr>
          <a:r>
            <a:rPr kumimoji="0" lang="en-US" sz="2128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 Light" panose="020F0302020204030204"/>
            </a:rPr>
            <a:t>Chart Title</a:t>
          </a:r>
        </a:p>
      </cx:txPr>
    </cx:title>
    <cx:plotArea>
      <cx:plotAreaRegion>
        <cx:series layoutId="boxWhisker" uniqueId="{D162BCF8-0E6E-461A-9E1A-A1503CB5AB8A}">
          <cx:tx>
            <cx:txData>
              <cx:f>Sheet1!$B$1</cx:f>
              <cx:v>Series 1</cx:v>
            </cx:txData>
          </cx:tx>
          <cx:dataId val="0"/>
          <cx:layoutPr>
            <cx:statistics quartileMethod="exclusive"/>
          </cx:layoutPr>
        </cx:series>
        <cx:series layoutId="boxWhisker" uniqueId="{2F805848-2407-41A9-B04C-55E57332664E}">
          <cx:tx>
            <cx:txData>
              <cx:f>Sheet1!$D$1</cx:f>
              <cx:v>Series 3</cx:v>
            </cx:txData>
          </cx:tx>
          <cx:dataId val="1"/>
          <cx:layoutPr>
            <cx:statistics quartileMethod="exclusive"/>
          </cx:layoutPr>
        </cx:series>
      </cx:plotAreaRegion>
      <cx:axis id="0">
        <cx:catScaling/>
        <cx:majorGridlines/>
        <cx:tickLabels/>
      </cx:axis>
      <cx:axis id="1">
        <cx:valScaling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0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0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0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0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15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12/24/2019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12/24/2019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5CC011F-FE94-406C-ADED-B9FAEA8C0B2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779763" y="2387990"/>
            <a:ext cx="2217240" cy="2217240"/>
          </a:xfrm>
          <a:custGeom>
            <a:avLst/>
            <a:gdLst>
              <a:gd name="connsiteX0" fmla="*/ 0 w 2217240"/>
              <a:gd name="connsiteY0" fmla="*/ 0 h 2217240"/>
              <a:gd name="connsiteX1" fmla="*/ 2217240 w 2217240"/>
              <a:gd name="connsiteY1" fmla="*/ 0 h 2217240"/>
              <a:gd name="connsiteX2" fmla="*/ 2217240 w 2217240"/>
              <a:gd name="connsiteY2" fmla="*/ 2217240 h 2217240"/>
              <a:gd name="connsiteX3" fmla="*/ 0 w 2217240"/>
              <a:gd name="connsiteY3" fmla="*/ 2217240 h 221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240" h="2217240">
                <a:moveTo>
                  <a:pt x="0" y="0"/>
                </a:moveTo>
                <a:lnTo>
                  <a:pt x="2217240" y="0"/>
                </a:lnTo>
                <a:lnTo>
                  <a:pt x="2217240" y="2217240"/>
                </a:lnTo>
                <a:lnTo>
                  <a:pt x="0" y="22172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E2F1107-61A9-48B8-B8FF-35ACC26B72A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610229" y="2387990"/>
            <a:ext cx="2217240" cy="2217240"/>
          </a:xfrm>
          <a:custGeom>
            <a:avLst/>
            <a:gdLst>
              <a:gd name="connsiteX0" fmla="*/ 0 w 2217240"/>
              <a:gd name="connsiteY0" fmla="*/ 0 h 2217240"/>
              <a:gd name="connsiteX1" fmla="*/ 2217240 w 2217240"/>
              <a:gd name="connsiteY1" fmla="*/ 0 h 2217240"/>
              <a:gd name="connsiteX2" fmla="*/ 2217240 w 2217240"/>
              <a:gd name="connsiteY2" fmla="*/ 2217240 h 2217240"/>
              <a:gd name="connsiteX3" fmla="*/ 0 w 2217240"/>
              <a:gd name="connsiteY3" fmla="*/ 2217240 h 221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240" h="2217240">
                <a:moveTo>
                  <a:pt x="0" y="0"/>
                </a:moveTo>
                <a:lnTo>
                  <a:pt x="2217240" y="0"/>
                </a:lnTo>
                <a:lnTo>
                  <a:pt x="2217240" y="2217240"/>
                </a:lnTo>
                <a:lnTo>
                  <a:pt x="0" y="22172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65245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0077F5-6869-442F-B5CE-075B5D39FD2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838897" y="3507577"/>
            <a:ext cx="1860005" cy="1991183"/>
          </a:xfrm>
          <a:custGeom>
            <a:avLst/>
            <a:gdLst>
              <a:gd name="connsiteX0" fmla="*/ 0 w 1860005"/>
              <a:gd name="connsiteY0" fmla="*/ 0 h 1991183"/>
              <a:gd name="connsiteX1" fmla="*/ 1860005 w 1860005"/>
              <a:gd name="connsiteY1" fmla="*/ 0 h 1991183"/>
              <a:gd name="connsiteX2" fmla="*/ 1860005 w 1860005"/>
              <a:gd name="connsiteY2" fmla="*/ 1991183 h 1991183"/>
              <a:gd name="connsiteX3" fmla="*/ 0 w 1860005"/>
              <a:gd name="connsiteY3" fmla="*/ 1991183 h 199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0005" h="1991183">
                <a:moveTo>
                  <a:pt x="0" y="0"/>
                </a:moveTo>
                <a:lnTo>
                  <a:pt x="1860005" y="0"/>
                </a:lnTo>
                <a:lnTo>
                  <a:pt x="1860005" y="1991183"/>
                </a:lnTo>
                <a:lnTo>
                  <a:pt x="0" y="1991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D5267A5-B9DE-40C8-BF1F-23674141763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188455" y="3507577"/>
            <a:ext cx="1860005" cy="1991183"/>
          </a:xfrm>
          <a:custGeom>
            <a:avLst/>
            <a:gdLst>
              <a:gd name="connsiteX0" fmla="*/ 0 w 1860005"/>
              <a:gd name="connsiteY0" fmla="*/ 0 h 1991183"/>
              <a:gd name="connsiteX1" fmla="*/ 1860005 w 1860005"/>
              <a:gd name="connsiteY1" fmla="*/ 0 h 1991183"/>
              <a:gd name="connsiteX2" fmla="*/ 1860005 w 1860005"/>
              <a:gd name="connsiteY2" fmla="*/ 1991183 h 1991183"/>
              <a:gd name="connsiteX3" fmla="*/ 0 w 1860005"/>
              <a:gd name="connsiteY3" fmla="*/ 1991183 h 199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0005" h="1991183">
                <a:moveTo>
                  <a:pt x="0" y="0"/>
                </a:moveTo>
                <a:lnTo>
                  <a:pt x="1860005" y="0"/>
                </a:lnTo>
                <a:lnTo>
                  <a:pt x="1860005" y="1991183"/>
                </a:lnTo>
                <a:lnTo>
                  <a:pt x="0" y="1991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718DAD-3F48-4387-B388-F8955B1CA4B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937996" y="1359241"/>
            <a:ext cx="1860005" cy="1991183"/>
          </a:xfrm>
          <a:custGeom>
            <a:avLst/>
            <a:gdLst>
              <a:gd name="connsiteX0" fmla="*/ 0 w 1860005"/>
              <a:gd name="connsiteY0" fmla="*/ 0 h 1991183"/>
              <a:gd name="connsiteX1" fmla="*/ 1860005 w 1860005"/>
              <a:gd name="connsiteY1" fmla="*/ 0 h 1991183"/>
              <a:gd name="connsiteX2" fmla="*/ 1860005 w 1860005"/>
              <a:gd name="connsiteY2" fmla="*/ 1991183 h 1991183"/>
              <a:gd name="connsiteX3" fmla="*/ 0 w 1860005"/>
              <a:gd name="connsiteY3" fmla="*/ 1991183 h 199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0005" h="1991183">
                <a:moveTo>
                  <a:pt x="0" y="0"/>
                </a:moveTo>
                <a:lnTo>
                  <a:pt x="1860005" y="0"/>
                </a:lnTo>
                <a:lnTo>
                  <a:pt x="1860005" y="1991183"/>
                </a:lnTo>
                <a:lnTo>
                  <a:pt x="0" y="1991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256DAD0-4F86-42E6-8231-3972C67E4BD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052698" y="1359240"/>
            <a:ext cx="1860005" cy="1991183"/>
          </a:xfrm>
          <a:custGeom>
            <a:avLst/>
            <a:gdLst>
              <a:gd name="connsiteX0" fmla="*/ 0 w 1860005"/>
              <a:gd name="connsiteY0" fmla="*/ 0 h 1991183"/>
              <a:gd name="connsiteX1" fmla="*/ 1860005 w 1860005"/>
              <a:gd name="connsiteY1" fmla="*/ 0 h 1991183"/>
              <a:gd name="connsiteX2" fmla="*/ 1860005 w 1860005"/>
              <a:gd name="connsiteY2" fmla="*/ 1991183 h 1991183"/>
              <a:gd name="connsiteX3" fmla="*/ 0 w 1860005"/>
              <a:gd name="connsiteY3" fmla="*/ 1991183 h 199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0005" h="1991183">
                <a:moveTo>
                  <a:pt x="0" y="0"/>
                </a:moveTo>
                <a:lnTo>
                  <a:pt x="1860005" y="0"/>
                </a:lnTo>
                <a:lnTo>
                  <a:pt x="1860005" y="1991183"/>
                </a:lnTo>
                <a:lnTo>
                  <a:pt x="0" y="1991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23133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76A49D5-56B2-4EBB-BDD9-ABD121ED2B6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73352" y="1990271"/>
            <a:ext cx="2159000" cy="2159000"/>
          </a:xfrm>
          <a:custGeom>
            <a:avLst/>
            <a:gdLst>
              <a:gd name="connsiteX0" fmla="*/ 1079500 w 2159000"/>
              <a:gd name="connsiteY0" fmla="*/ 0 h 2159000"/>
              <a:gd name="connsiteX1" fmla="*/ 2159000 w 2159000"/>
              <a:gd name="connsiteY1" fmla="*/ 1079500 h 2159000"/>
              <a:gd name="connsiteX2" fmla="*/ 1079500 w 2159000"/>
              <a:gd name="connsiteY2" fmla="*/ 2159000 h 2159000"/>
              <a:gd name="connsiteX3" fmla="*/ 0 w 2159000"/>
              <a:gd name="connsiteY3" fmla="*/ 1079500 h 2159000"/>
              <a:gd name="connsiteX4" fmla="*/ 1079500 w 2159000"/>
              <a:gd name="connsiteY4" fmla="*/ 0 h 215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9000" h="2159000">
                <a:moveTo>
                  <a:pt x="1079500" y="0"/>
                </a:moveTo>
                <a:cubicBezTo>
                  <a:pt x="1675691" y="0"/>
                  <a:pt x="2159000" y="483309"/>
                  <a:pt x="2159000" y="1079500"/>
                </a:cubicBezTo>
                <a:cubicBezTo>
                  <a:pt x="2159000" y="1675691"/>
                  <a:pt x="1675691" y="2159000"/>
                  <a:pt x="1079500" y="2159000"/>
                </a:cubicBezTo>
                <a:cubicBezTo>
                  <a:pt x="483309" y="2159000"/>
                  <a:pt x="0" y="1675691"/>
                  <a:pt x="0" y="1079500"/>
                </a:cubicBezTo>
                <a:cubicBezTo>
                  <a:pt x="0" y="483309"/>
                  <a:pt x="483309" y="0"/>
                  <a:pt x="10795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92690DA-C349-4874-863D-FD5807E5C4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16499" y="1990271"/>
            <a:ext cx="2159000" cy="2159000"/>
          </a:xfrm>
          <a:custGeom>
            <a:avLst/>
            <a:gdLst>
              <a:gd name="connsiteX0" fmla="*/ 1079500 w 2159000"/>
              <a:gd name="connsiteY0" fmla="*/ 0 h 2159000"/>
              <a:gd name="connsiteX1" fmla="*/ 2159000 w 2159000"/>
              <a:gd name="connsiteY1" fmla="*/ 1079500 h 2159000"/>
              <a:gd name="connsiteX2" fmla="*/ 1079500 w 2159000"/>
              <a:gd name="connsiteY2" fmla="*/ 2159000 h 2159000"/>
              <a:gd name="connsiteX3" fmla="*/ 0 w 2159000"/>
              <a:gd name="connsiteY3" fmla="*/ 1079500 h 2159000"/>
              <a:gd name="connsiteX4" fmla="*/ 1079500 w 2159000"/>
              <a:gd name="connsiteY4" fmla="*/ 0 h 215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9000" h="2159000">
                <a:moveTo>
                  <a:pt x="1079500" y="0"/>
                </a:moveTo>
                <a:cubicBezTo>
                  <a:pt x="1675691" y="0"/>
                  <a:pt x="2159000" y="483309"/>
                  <a:pt x="2159000" y="1079500"/>
                </a:cubicBezTo>
                <a:cubicBezTo>
                  <a:pt x="2159000" y="1675691"/>
                  <a:pt x="1675691" y="2159000"/>
                  <a:pt x="1079500" y="2159000"/>
                </a:cubicBezTo>
                <a:cubicBezTo>
                  <a:pt x="483309" y="2159000"/>
                  <a:pt x="0" y="1675691"/>
                  <a:pt x="0" y="1079500"/>
                </a:cubicBezTo>
                <a:cubicBezTo>
                  <a:pt x="0" y="483309"/>
                  <a:pt x="483309" y="0"/>
                  <a:pt x="10795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5F69117-B596-4BB8-B13E-99CBF20F2D5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59646" y="1990271"/>
            <a:ext cx="2159000" cy="2159000"/>
          </a:xfrm>
          <a:custGeom>
            <a:avLst/>
            <a:gdLst>
              <a:gd name="connsiteX0" fmla="*/ 1079500 w 2159000"/>
              <a:gd name="connsiteY0" fmla="*/ 0 h 2159000"/>
              <a:gd name="connsiteX1" fmla="*/ 2159000 w 2159000"/>
              <a:gd name="connsiteY1" fmla="*/ 1079500 h 2159000"/>
              <a:gd name="connsiteX2" fmla="*/ 1079500 w 2159000"/>
              <a:gd name="connsiteY2" fmla="*/ 2159000 h 2159000"/>
              <a:gd name="connsiteX3" fmla="*/ 0 w 2159000"/>
              <a:gd name="connsiteY3" fmla="*/ 1079500 h 2159000"/>
              <a:gd name="connsiteX4" fmla="*/ 1079500 w 2159000"/>
              <a:gd name="connsiteY4" fmla="*/ 0 h 215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9000" h="2159000">
                <a:moveTo>
                  <a:pt x="1079500" y="0"/>
                </a:moveTo>
                <a:cubicBezTo>
                  <a:pt x="1675691" y="0"/>
                  <a:pt x="2159000" y="483309"/>
                  <a:pt x="2159000" y="1079500"/>
                </a:cubicBezTo>
                <a:cubicBezTo>
                  <a:pt x="2159000" y="1675691"/>
                  <a:pt x="1675691" y="2159000"/>
                  <a:pt x="1079500" y="2159000"/>
                </a:cubicBezTo>
                <a:cubicBezTo>
                  <a:pt x="483309" y="2159000"/>
                  <a:pt x="0" y="1675691"/>
                  <a:pt x="0" y="1079500"/>
                </a:cubicBezTo>
                <a:cubicBezTo>
                  <a:pt x="0" y="483309"/>
                  <a:pt x="483309" y="0"/>
                  <a:pt x="10795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09765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7724B96-CBC3-4372-8893-8DE0992E55D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7818" y="3848100"/>
            <a:ext cx="2692399" cy="2467430"/>
          </a:xfrm>
          <a:custGeom>
            <a:avLst/>
            <a:gdLst>
              <a:gd name="connsiteX0" fmla="*/ 0 w 2692399"/>
              <a:gd name="connsiteY0" fmla="*/ 0 h 2467430"/>
              <a:gd name="connsiteX1" fmla="*/ 2692399 w 2692399"/>
              <a:gd name="connsiteY1" fmla="*/ 0 h 2467430"/>
              <a:gd name="connsiteX2" fmla="*/ 2692399 w 2692399"/>
              <a:gd name="connsiteY2" fmla="*/ 2467430 h 2467430"/>
              <a:gd name="connsiteX3" fmla="*/ 0 w 2692399"/>
              <a:gd name="connsiteY3" fmla="*/ 2467430 h 246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399" h="2467430">
                <a:moveTo>
                  <a:pt x="0" y="0"/>
                </a:moveTo>
                <a:lnTo>
                  <a:pt x="2692399" y="0"/>
                </a:lnTo>
                <a:lnTo>
                  <a:pt x="2692399" y="2467430"/>
                </a:lnTo>
                <a:lnTo>
                  <a:pt x="0" y="24674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765435B-CE2B-4882-8CFF-5D2B7CC8179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332472" y="1937205"/>
            <a:ext cx="2692399" cy="2467430"/>
          </a:xfrm>
          <a:custGeom>
            <a:avLst/>
            <a:gdLst>
              <a:gd name="connsiteX0" fmla="*/ 0 w 2692399"/>
              <a:gd name="connsiteY0" fmla="*/ 0 h 2467430"/>
              <a:gd name="connsiteX1" fmla="*/ 2692399 w 2692399"/>
              <a:gd name="connsiteY1" fmla="*/ 0 h 2467430"/>
              <a:gd name="connsiteX2" fmla="*/ 2692399 w 2692399"/>
              <a:gd name="connsiteY2" fmla="*/ 2467430 h 2467430"/>
              <a:gd name="connsiteX3" fmla="*/ 0 w 2692399"/>
              <a:gd name="connsiteY3" fmla="*/ 2467430 h 246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399" h="2467430">
                <a:moveTo>
                  <a:pt x="0" y="0"/>
                </a:moveTo>
                <a:lnTo>
                  <a:pt x="2692399" y="0"/>
                </a:lnTo>
                <a:lnTo>
                  <a:pt x="2692399" y="2467430"/>
                </a:lnTo>
                <a:lnTo>
                  <a:pt x="0" y="24674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FE3D126-EAEB-4D29-8224-462A04A2F04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167127" y="3848100"/>
            <a:ext cx="2692399" cy="2467430"/>
          </a:xfrm>
          <a:custGeom>
            <a:avLst/>
            <a:gdLst>
              <a:gd name="connsiteX0" fmla="*/ 0 w 2692399"/>
              <a:gd name="connsiteY0" fmla="*/ 0 h 2467430"/>
              <a:gd name="connsiteX1" fmla="*/ 2692399 w 2692399"/>
              <a:gd name="connsiteY1" fmla="*/ 0 h 2467430"/>
              <a:gd name="connsiteX2" fmla="*/ 2692399 w 2692399"/>
              <a:gd name="connsiteY2" fmla="*/ 2467430 h 2467430"/>
              <a:gd name="connsiteX3" fmla="*/ 0 w 2692399"/>
              <a:gd name="connsiteY3" fmla="*/ 2467430 h 246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399" h="2467430">
                <a:moveTo>
                  <a:pt x="0" y="0"/>
                </a:moveTo>
                <a:lnTo>
                  <a:pt x="2692399" y="0"/>
                </a:lnTo>
                <a:lnTo>
                  <a:pt x="2692399" y="2467430"/>
                </a:lnTo>
                <a:lnTo>
                  <a:pt x="0" y="24674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A469BA7-70A7-4B61-9AD5-C156D33000D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01784" y="1937205"/>
            <a:ext cx="2692399" cy="2467430"/>
          </a:xfrm>
          <a:custGeom>
            <a:avLst/>
            <a:gdLst>
              <a:gd name="connsiteX0" fmla="*/ 0 w 2692399"/>
              <a:gd name="connsiteY0" fmla="*/ 0 h 2467430"/>
              <a:gd name="connsiteX1" fmla="*/ 2692399 w 2692399"/>
              <a:gd name="connsiteY1" fmla="*/ 0 h 2467430"/>
              <a:gd name="connsiteX2" fmla="*/ 2692399 w 2692399"/>
              <a:gd name="connsiteY2" fmla="*/ 2467430 h 2467430"/>
              <a:gd name="connsiteX3" fmla="*/ 0 w 2692399"/>
              <a:gd name="connsiteY3" fmla="*/ 2467430 h 246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399" h="2467430">
                <a:moveTo>
                  <a:pt x="0" y="0"/>
                </a:moveTo>
                <a:lnTo>
                  <a:pt x="2692399" y="0"/>
                </a:lnTo>
                <a:lnTo>
                  <a:pt x="2692399" y="2467430"/>
                </a:lnTo>
                <a:lnTo>
                  <a:pt x="0" y="24674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99874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2E4CFB3-A635-4DF0-BC97-E5903A2E65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878471" y="1814286"/>
            <a:ext cx="5313529" cy="5043714"/>
          </a:xfrm>
          <a:custGeom>
            <a:avLst/>
            <a:gdLst>
              <a:gd name="connsiteX0" fmla="*/ 0 w 5313529"/>
              <a:gd name="connsiteY0" fmla="*/ 0 h 5043714"/>
              <a:gd name="connsiteX1" fmla="*/ 5313529 w 5313529"/>
              <a:gd name="connsiteY1" fmla="*/ 0 h 5043714"/>
              <a:gd name="connsiteX2" fmla="*/ 5313529 w 5313529"/>
              <a:gd name="connsiteY2" fmla="*/ 5043714 h 5043714"/>
              <a:gd name="connsiteX3" fmla="*/ 0 w 5313529"/>
              <a:gd name="connsiteY3" fmla="*/ 5043714 h 504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3529" h="5043714">
                <a:moveTo>
                  <a:pt x="0" y="0"/>
                </a:moveTo>
                <a:lnTo>
                  <a:pt x="5313529" y="0"/>
                </a:lnTo>
                <a:lnTo>
                  <a:pt x="5313529" y="5043714"/>
                </a:lnTo>
                <a:lnTo>
                  <a:pt x="0" y="50437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513111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B4A86BE-B880-4A0D-9C6A-4EA6B1DD788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427691" y="1762054"/>
            <a:ext cx="5051840" cy="2566550"/>
          </a:xfrm>
          <a:custGeom>
            <a:avLst/>
            <a:gdLst>
              <a:gd name="connsiteX0" fmla="*/ 0 w 5051840"/>
              <a:gd name="connsiteY0" fmla="*/ 0 h 2566550"/>
              <a:gd name="connsiteX1" fmla="*/ 2769959 w 5051840"/>
              <a:gd name="connsiteY1" fmla="*/ 124018 h 2566550"/>
              <a:gd name="connsiteX2" fmla="*/ 5051840 w 5051840"/>
              <a:gd name="connsiteY2" fmla="*/ 2566550 h 2566550"/>
              <a:gd name="connsiteX3" fmla="*/ 2321623 w 5051840"/>
              <a:gd name="connsiteY3" fmla="*/ 2444311 h 256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1840" h="2566550">
                <a:moveTo>
                  <a:pt x="0" y="0"/>
                </a:moveTo>
                <a:lnTo>
                  <a:pt x="2769959" y="124018"/>
                </a:lnTo>
                <a:lnTo>
                  <a:pt x="5051840" y="2566550"/>
                </a:lnTo>
                <a:lnTo>
                  <a:pt x="2321623" y="244431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9213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588"/>
            <a:ext cx="12192000" cy="6856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5D10243-9F0A-47B2-87BB-6A6A157025D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4849" y="2057400"/>
            <a:ext cx="10782300" cy="1943100"/>
          </a:xfrm>
          <a:custGeom>
            <a:avLst/>
            <a:gdLst>
              <a:gd name="connsiteX0" fmla="*/ 0 w 10782300"/>
              <a:gd name="connsiteY0" fmla="*/ 0 h 1943100"/>
              <a:gd name="connsiteX1" fmla="*/ 10782300 w 10782300"/>
              <a:gd name="connsiteY1" fmla="*/ 0 h 1943100"/>
              <a:gd name="connsiteX2" fmla="*/ 10782300 w 10782300"/>
              <a:gd name="connsiteY2" fmla="*/ 1943100 h 1943100"/>
              <a:gd name="connsiteX3" fmla="*/ 0 w 10782300"/>
              <a:gd name="connsiteY3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82300" h="1943100">
                <a:moveTo>
                  <a:pt x="0" y="0"/>
                </a:moveTo>
                <a:lnTo>
                  <a:pt x="10782300" y="0"/>
                </a:lnTo>
                <a:lnTo>
                  <a:pt x="10782300" y="1943100"/>
                </a:lnTo>
                <a:lnTo>
                  <a:pt x="0" y="1943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C343B92-5781-421B-A079-56A25D4ED14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55959" y="4099203"/>
            <a:ext cx="2605636" cy="1924235"/>
          </a:xfrm>
          <a:custGeom>
            <a:avLst/>
            <a:gdLst>
              <a:gd name="connsiteX0" fmla="*/ 0 w 2605636"/>
              <a:gd name="connsiteY0" fmla="*/ 0 h 1924235"/>
              <a:gd name="connsiteX1" fmla="*/ 2605636 w 2605636"/>
              <a:gd name="connsiteY1" fmla="*/ 0 h 1924235"/>
              <a:gd name="connsiteX2" fmla="*/ 2605636 w 2605636"/>
              <a:gd name="connsiteY2" fmla="*/ 1924235 h 1924235"/>
              <a:gd name="connsiteX3" fmla="*/ 0 w 2605636"/>
              <a:gd name="connsiteY3" fmla="*/ 1924235 h 192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5636" h="1924235">
                <a:moveTo>
                  <a:pt x="0" y="0"/>
                </a:moveTo>
                <a:lnTo>
                  <a:pt x="2605636" y="0"/>
                </a:lnTo>
                <a:lnTo>
                  <a:pt x="2605636" y="1924235"/>
                </a:lnTo>
                <a:lnTo>
                  <a:pt x="0" y="19242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208136-0472-4410-BCB7-0850E01AE2B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04849" y="4099202"/>
            <a:ext cx="2605636" cy="1924235"/>
          </a:xfrm>
          <a:custGeom>
            <a:avLst/>
            <a:gdLst>
              <a:gd name="connsiteX0" fmla="*/ 0 w 2605636"/>
              <a:gd name="connsiteY0" fmla="*/ 0 h 1924235"/>
              <a:gd name="connsiteX1" fmla="*/ 2605636 w 2605636"/>
              <a:gd name="connsiteY1" fmla="*/ 0 h 1924235"/>
              <a:gd name="connsiteX2" fmla="*/ 2605636 w 2605636"/>
              <a:gd name="connsiteY2" fmla="*/ 1924235 h 1924235"/>
              <a:gd name="connsiteX3" fmla="*/ 0 w 2605636"/>
              <a:gd name="connsiteY3" fmla="*/ 1924235 h 192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5636" h="1924235">
                <a:moveTo>
                  <a:pt x="0" y="0"/>
                </a:moveTo>
                <a:lnTo>
                  <a:pt x="2605636" y="0"/>
                </a:lnTo>
                <a:lnTo>
                  <a:pt x="2605636" y="1924235"/>
                </a:lnTo>
                <a:lnTo>
                  <a:pt x="0" y="19242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879B99F-3442-4B39-BEF2-7F9BEDA36C4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30404" y="4099203"/>
            <a:ext cx="2605636" cy="1924235"/>
          </a:xfrm>
          <a:custGeom>
            <a:avLst/>
            <a:gdLst>
              <a:gd name="connsiteX0" fmla="*/ 0 w 2605636"/>
              <a:gd name="connsiteY0" fmla="*/ 0 h 1924235"/>
              <a:gd name="connsiteX1" fmla="*/ 2605636 w 2605636"/>
              <a:gd name="connsiteY1" fmla="*/ 0 h 1924235"/>
              <a:gd name="connsiteX2" fmla="*/ 2605636 w 2605636"/>
              <a:gd name="connsiteY2" fmla="*/ 1924235 h 1924235"/>
              <a:gd name="connsiteX3" fmla="*/ 0 w 2605636"/>
              <a:gd name="connsiteY3" fmla="*/ 1924235 h 192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5636" h="1924235">
                <a:moveTo>
                  <a:pt x="0" y="0"/>
                </a:moveTo>
                <a:lnTo>
                  <a:pt x="2605636" y="0"/>
                </a:lnTo>
                <a:lnTo>
                  <a:pt x="2605636" y="1924235"/>
                </a:lnTo>
                <a:lnTo>
                  <a:pt x="0" y="19242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471F0A0-1381-4FD2-98A8-7368AD57B89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81513" y="4099203"/>
            <a:ext cx="2605636" cy="1924235"/>
          </a:xfrm>
          <a:custGeom>
            <a:avLst/>
            <a:gdLst>
              <a:gd name="connsiteX0" fmla="*/ 0 w 2605636"/>
              <a:gd name="connsiteY0" fmla="*/ 0 h 1924235"/>
              <a:gd name="connsiteX1" fmla="*/ 2605636 w 2605636"/>
              <a:gd name="connsiteY1" fmla="*/ 0 h 1924235"/>
              <a:gd name="connsiteX2" fmla="*/ 2605636 w 2605636"/>
              <a:gd name="connsiteY2" fmla="*/ 1924235 h 1924235"/>
              <a:gd name="connsiteX3" fmla="*/ 0 w 2605636"/>
              <a:gd name="connsiteY3" fmla="*/ 1924235 h 192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5636" h="1924235">
                <a:moveTo>
                  <a:pt x="0" y="0"/>
                </a:moveTo>
                <a:lnTo>
                  <a:pt x="2605636" y="0"/>
                </a:lnTo>
                <a:lnTo>
                  <a:pt x="2605636" y="1924235"/>
                </a:lnTo>
                <a:lnTo>
                  <a:pt x="0" y="19242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90502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11495314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06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46AD57F-513F-441E-96B8-C03F67BF54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2463060"/>
            <a:ext cx="5843477" cy="2635081"/>
          </a:xfrm>
          <a:custGeom>
            <a:avLst/>
            <a:gdLst>
              <a:gd name="connsiteX0" fmla="*/ 0 w 5843477"/>
              <a:gd name="connsiteY0" fmla="*/ 0 h 2635081"/>
              <a:gd name="connsiteX1" fmla="*/ 5843477 w 5843477"/>
              <a:gd name="connsiteY1" fmla="*/ 0 h 2635081"/>
              <a:gd name="connsiteX2" fmla="*/ 5843477 w 5843477"/>
              <a:gd name="connsiteY2" fmla="*/ 2635081 h 2635081"/>
              <a:gd name="connsiteX3" fmla="*/ 0 w 5843477"/>
              <a:gd name="connsiteY3" fmla="*/ 2635081 h 2635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3477" h="2635081">
                <a:moveTo>
                  <a:pt x="0" y="0"/>
                </a:moveTo>
                <a:lnTo>
                  <a:pt x="5843477" y="0"/>
                </a:lnTo>
                <a:lnTo>
                  <a:pt x="5843477" y="2635081"/>
                </a:lnTo>
                <a:lnTo>
                  <a:pt x="0" y="26350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6115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4FFE96-26CE-40F1-BCAA-46CFF6E3011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13055" y="292102"/>
            <a:ext cx="2880088" cy="2641600"/>
          </a:xfrm>
          <a:custGeom>
            <a:avLst/>
            <a:gdLst>
              <a:gd name="connsiteX0" fmla="*/ 0 w 2880088"/>
              <a:gd name="connsiteY0" fmla="*/ 0 h 2641600"/>
              <a:gd name="connsiteX1" fmla="*/ 2880088 w 2880088"/>
              <a:gd name="connsiteY1" fmla="*/ 0 h 2641600"/>
              <a:gd name="connsiteX2" fmla="*/ 2880088 w 2880088"/>
              <a:gd name="connsiteY2" fmla="*/ 2641600 h 2641600"/>
              <a:gd name="connsiteX3" fmla="*/ 0 w 2880088"/>
              <a:gd name="connsiteY3" fmla="*/ 264160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88" h="2641600">
                <a:moveTo>
                  <a:pt x="0" y="0"/>
                </a:moveTo>
                <a:lnTo>
                  <a:pt x="2880088" y="0"/>
                </a:lnTo>
                <a:lnTo>
                  <a:pt x="2880088" y="2641600"/>
                </a:lnTo>
                <a:lnTo>
                  <a:pt x="0" y="2641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B4B8E72-6C42-4D36-A68C-E7C175E5C93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30503" y="3760905"/>
            <a:ext cx="2880088" cy="2641600"/>
          </a:xfrm>
          <a:custGeom>
            <a:avLst/>
            <a:gdLst>
              <a:gd name="connsiteX0" fmla="*/ 0 w 2880088"/>
              <a:gd name="connsiteY0" fmla="*/ 0 h 2641600"/>
              <a:gd name="connsiteX1" fmla="*/ 2880088 w 2880088"/>
              <a:gd name="connsiteY1" fmla="*/ 0 h 2641600"/>
              <a:gd name="connsiteX2" fmla="*/ 2880088 w 2880088"/>
              <a:gd name="connsiteY2" fmla="*/ 2641600 h 2641600"/>
              <a:gd name="connsiteX3" fmla="*/ 0 w 2880088"/>
              <a:gd name="connsiteY3" fmla="*/ 264160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88" h="2641600">
                <a:moveTo>
                  <a:pt x="0" y="0"/>
                </a:moveTo>
                <a:lnTo>
                  <a:pt x="2880088" y="0"/>
                </a:lnTo>
                <a:lnTo>
                  <a:pt x="2880088" y="2641600"/>
                </a:lnTo>
                <a:lnTo>
                  <a:pt x="0" y="2641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9AE7969-6ADA-4DE6-B249-B99917AF744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13968" y="3760905"/>
            <a:ext cx="2880088" cy="2641600"/>
          </a:xfrm>
          <a:custGeom>
            <a:avLst/>
            <a:gdLst>
              <a:gd name="connsiteX0" fmla="*/ 0 w 2880088"/>
              <a:gd name="connsiteY0" fmla="*/ 0 h 2641600"/>
              <a:gd name="connsiteX1" fmla="*/ 2880088 w 2880088"/>
              <a:gd name="connsiteY1" fmla="*/ 0 h 2641600"/>
              <a:gd name="connsiteX2" fmla="*/ 2880088 w 2880088"/>
              <a:gd name="connsiteY2" fmla="*/ 2641600 h 2641600"/>
              <a:gd name="connsiteX3" fmla="*/ 0 w 2880088"/>
              <a:gd name="connsiteY3" fmla="*/ 264160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88" h="2641600">
                <a:moveTo>
                  <a:pt x="0" y="0"/>
                </a:moveTo>
                <a:lnTo>
                  <a:pt x="2880088" y="0"/>
                </a:lnTo>
                <a:lnTo>
                  <a:pt x="2880088" y="2641600"/>
                </a:lnTo>
                <a:lnTo>
                  <a:pt x="0" y="2641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4389927-1E1B-43AA-B566-9BE3651EBB8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429590" y="292102"/>
            <a:ext cx="2880088" cy="2641600"/>
          </a:xfrm>
          <a:custGeom>
            <a:avLst/>
            <a:gdLst>
              <a:gd name="connsiteX0" fmla="*/ 0 w 2880088"/>
              <a:gd name="connsiteY0" fmla="*/ 0 h 2641600"/>
              <a:gd name="connsiteX1" fmla="*/ 2880088 w 2880088"/>
              <a:gd name="connsiteY1" fmla="*/ 0 h 2641600"/>
              <a:gd name="connsiteX2" fmla="*/ 2880088 w 2880088"/>
              <a:gd name="connsiteY2" fmla="*/ 2641600 h 2641600"/>
              <a:gd name="connsiteX3" fmla="*/ 0 w 2880088"/>
              <a:gd name="connsiteY3" fmla="*/ 264160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88" h="2641600">
                <a:moveTo>
                  <a:pt x="0" y="0"/>
                </a:moveTo>
                <a:lnTo>
                  <a:pt x="2880088" y="0"/>
                </a:lnTo>
                <a:lnTo>
                  <a:pt x="2880088" y="2641600"/>
                </a:lnTo>
                <a:lnTo>
                  <a:pt x="0" y="2641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76741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09283B9-B556-4861-9E77-EB4F64ED135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4242916"/>
            <a:ext cx="12192000" cy="2615083"/>
          </a:xfrm>
          <a:custGeom>
            <a:avLst/>
            <a:gdLst>
              <a:gd name="connsiteX0" fmla="*/ 0 w 12192000"/>
              <a:gd name="connsiteY0" fmla="*/ 0 h 2615083"/>
              <a:gd name="connsiteX1" fmla="*/ 12192000 w 12192000"/>
              <a:gd name="connsiteY1" fmla="*/ 0 h 2615083"/>
              <a:gd name="connsiteX2" fmla="*/ 12192000 w 12192000"/>
              <a:gd name="connsiteY2" fmla="*/ 2615083 h 2615083"/>
              <a:gd name="connsiteX3" fmla="*/ 0 w 12192000"/>
              <a:gd name="connsiteY3" fmla="*/ 2615083 h 261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615083">
                <a:moveTo>
                  <a:pt x="0" y="0"/>
                </a:moveTo>
                <a:lnTo>
                  <a:pt x="12192000" y="0"/>
                </a:lnTo>
                <a:lnTo>
                  <a:pt x="12192000" y="2615083"/>
                </a:lnTo>
                <a:lnTo>
                  <a:pt x="0" y="2615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95CD7AC-5A97-48A8-A59B-5D6E8988B8B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45487" y="2105005"/>
            <a:ext cx="3581900" cy="2080552"/>
          </a:xfrm>
          <a:custGeom>
            <a:avLst/>
            <a:gdLst>
              <a:gd name="connsiteX0" fmla="*/ 0 w 3581900"/>
              <a:gd name="connsiteY0" fmla="*/ 0 h 2080552"/>
              <a:gd name="connsiteX1" fmla="*/ 3581900 w 3581900"/>
              <a:gd name="connsiteY1" fmla="*/ 0 h 2080552"/>
              <a:gd name="connsiteX2" fmla="*/ 3581900 w 3581900"/>
              <a:gd name="connsiteY2" fmla="*/ 2080552 h 2080552"/>
              <a:gd name="connsiteX3" fmla="*/ 0 w 3581900"/>
              <a:gd name="connsiteY3" fmla="*/ 2080552 h 2080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900" h="2080552">
                <a:moveTo>
                  <a:pt x="0" y="0"/>
                </a:moveTo>
                <a:lnTo>
                  <a:pt x="3581900" y="0"/>
                </a:lnTo>
                <a:lnTo>
                  <a:pt x="3581900" y="2080552"/>
                </a:lnTo>
                <a:lnTo>
                  <a:pt x="0" y="20805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3714C3A-2A55-4AB6-9F5B-3BD21DC38D6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2105005"/>
            <a:ext cx="3581900" cy="2080552"/>
          </a:xfrm>
          <a:custGeom>
            <a:avLst/>
            <a:gdLst>
              <a:gd name="connsiteX0" fmla="*/ 0 w 3581900"/>
              <a:gd name="connsiteY0" fmla="*/ 0 h 2080552"/>
              <a:gd name="connsiteX1" fmla="*/ 3581900 w 3581900"/>
              <a:gd name="connsiteY1" fmla="*/ 0 h 2080552"/>
              <a:gd name="connsiteX2" fmla="*/ 3581900 w 3581900"/>
              <a:gd name="connsiteY2" fmla="*/ 2080552 h 2080552"/>
              <a:gd name="connsiteX3" fmla="*/ 0 w 3581900"/>
              <a:gd name="connsiteY3" fmla="*/ 2080552 h 2080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900" h="2080552">
                <a:moveTo>
                  <a:pt x="0" y="0"/>
                </a:moveTo>
                <a:lnTo>
                  <a:pt x="3581900" y="0"/>
                </a:lnTo>
                <a:lnTo>
                  <a:pt x="3581900" y="2080552"/>
                </a:lnTo>
                <a:lnTo>
                  <a:pt x="0" y="20805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9419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D74971A-41DF-4521-926A-AF04B7C2C77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45194" y="2224314"/>
            <a:ext cx="4485138" cy="2467428"/>
          </a:xfrm>
          <a:custGeom>
            <a:avLst/>
            <a:gdLst>
              <a:gd name="connsiteX0" fmla="*/ 0 w 4485138"/>
              <a:gd name="connsiteY0" fmla="*/ 0 h 2467428"/>
              <a:gd name="connsiteX1" fmla="*/ 4485138 w 4485138"/>
              <a:gd name="connsiteY1" fmla="*/ 0 h 2467428"/>
              <a:gd name="connsiteX2" fmla="*/ 4485138 w 4485138"/>
              <a:gd name="connsiteY2" fmla="*/ 2467428 h 2467428"/>
              <a:gd name="connsiteX3" fmla="*/ 0 w 4485138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5138" h="2467428">
                <a:moveTo>
                  <a:pt x="0" y="0"/>
                </a:moveTo>
                <a:lnTo>
                  <a:pt x="4485138" y="0"/>
                </a:lnTo>
                <a:lnTo>
                  <a:pt x="4485138" y="2467428"/>
                </a:lnTo>
                <a:lnTo>
                  <a:pt x="0" y="24674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C5A1D-BF99-4059-BB92-789FC07493C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61669" y="2224314"/>
            <a:ext cx="4485138" cy="2467428"/>
          </a:xfrm>
          <a:custGeom>
            <a:avLst/>
            <a:gdLst>
              <a:gd name="connsiteX0" fmla="*/ 0 w 4485138"/>
              <a:gd name="connsiteY0" fmla="*/ 0 h 2467428"/>
              <a:gd name="connsiteX1" fmla="*/ 4485138 w 4485138"/>
              <a:gd name="connsiteY1" fmla="*/ 0 h 2467428"/>
              <a:gd name="connsiteX2" fmla="*/ 4485138 w 4485138"/>
              <a:gd name="connsiteY2" fmla="*/ 2467428 h 2467428"/>
              <a:gd name="connsiteX3" fmla="*/ 0 w 4485138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5138" h="2467428">
                <a:moveTo>
                  <a:pt x="0" y="0"/>
                </a:moveTo>
                <a:lnTo>
                  <a:pt x="4485138" y="0"/>
                </a:lnTo>
                <a:lnTo>
                  <a:pt x="4485138" y="2467428"/>
                </a:lnTo>
                <a:lnTo>
                  <a:pt x="0" y="24674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47386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FBEBD78-EF3E-4CDC-9FCB-7EF42CD88E1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26308" y="1899408"/>
            <a:ext cx="2464852" cy="1857400"/>
          </a:xfrm>
          <a:custGeom>
            <a:avLst/>
            <a:gdLst>
              <a:gd name="connsiteX0" fmla="*/ 1267899 w 2464852"/>
              <a:gd name="connsiteY0" fmla="*/ 344 h 1857400"/>
              <a:gd name="connsiteX1" fmla="*/ 1608246 w 2464852"/>
              <a:gd name="connsiteY1" fmla="*/ 39407 h 1857400"/>
              <a:gd name="connsiteX2" fmla="*/ 2337160 w 2464852"/>
              <a:gd name="connsiteY2" fmla="*/ 1190772 h 1857400"/>
              <a:gd name="connsiteX3" fmla="*/ 1072806 w 2464852"/>
              <a:gd name="connsiteY3" fmla="*/ 1644086 h 1857400"/>
              <a:gd name="connsiteX4" fmla="*/ 718870 w 2464852"/>
              <a:gd name="connsiteY4" fmla="*/ 1857400 h 1857400"/>
              <a:gd name="connsiteX5" fmla="*/ 626746 w 2464852"/>
              <a:gd name="connsiteY5" fmla="*/ 1544467 h 1857400"/>
              <a:gd name="connsiteX6" fmla="*/ 344794 w 2464852"/>
              <a:gd name="connsiteY6" fmla="*/ 252882 h 1857400"/>
              <a:gd name="connsiteX7" fmla="*/ 1267899 w 2464852"/>
              <a:gd name="connsiteY7" fmla="*/ 344 h 18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4852" h="1857400">
                <a:moveTo>
                  <a:pt x="1267899" y="344"/>
                </a:moveTo>
                <a:cubicBezTo>
                  <a:pt x="1381858" y="2549"/>
                  <a:pt x="1496383" y="15388"/>
                  <a:pt x="1608246" y="39407"/>
                </a:cubicBezTo>
                <a:cubicBezTo>
                  <a:pt x="2325246" y="193358"/>
                  <a:pt x="2670293" y="738381"/>
                  <a:pt x="2337160" y="1190772"/>
                </a:cubicBezTo>
                <a:cubicBezTo>
                  <a:pt x="2103882" y="1507562"/>
                  <a:pt x="1595609" y="1689794"/>
                  <a:pt x="1072806" y="1644086"/>
                </a:cubicBezTo>
                <a:lnTo>
                  <a:pt x="718870" y="1857400"/>
                </a:lnTo>
                <a:lnTo>
                  <a:pt x="626746" y="1544467"/>
                </a:lnTo>
                <a:cubicBezTo>
                  <a:pt x="-74846" y="1279223"/>
                  <a:pt x="-214030" y="641640"/>
                  <a:pt x="344794" y="252882"/>
                </a:cubicBezTo>
                <a:cubicBezTo>
                  <a:pt x="589252" y="82820"/>
                  <a:pt x="926023" y="-6272"/>
                  <a:pt x="1267899" y="344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F5487B0-5E2B-4609-8C4D-94B50F177A4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401226" y="1899408"/>
            <a:ext cx="2464852" cy="1857400"/>
          </a:xfrm>
          <a:custGeom>
            <a:avLst/>
            <a:gdLst>
              <a:gd name="connsiteX0" fmla="*/ 1267899 w 2464852"/>
              <a:gd name="connsiteY0" fmla="*/ 344 h 1857400"/>
              <a:gd name="connsiteX1" fmla="*/ 1608246 w 2464852"/>
              <a:gd name="connsiteY1" fmla="*/ 39407 h 1857400"/>
              <a:gd name="connsiteX2" fmla="*/ 2337160 w 2464852"/>
              <a:gd name="connsiteY2" fmla="*/ 1190772 h 1857400"/>
              <a:gd name="connsiteX3" fmla="*/ 1072806 w 2464852"/>
              <a:gd name="connsiteY3" fmla="*/ 1644086 h 1857400"/>
              <a:gd name="connsiteX4" fmla="*/ 718870 w 2464852"/>
              <a:gd name="connsiteY4" fmla="*/ 1857400 h 1857400"/>
              <a:gd name="connsiteX5" fmla="*/ 626746 w 2464852"/>
              <a:gd name="connsiteY5" fmla="*/ 1544467 h 1857400"/>
              <a:gd name="connsiteX6" fmla="*/ 344794 w 2464852"/>
              <a:gd name="connsiteY6" fmla="*/ 252882 h 1857400"/>
              <a:gd name="connsiteX7" fmla="*/ 1267899 w 2464852"/>
              <a:gd name="connsiteY7" fmla="*/ 344 h 18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4852" h="1857400">
                <a:moveTo>
                  <a:pt x="1267899" y="344"/>
                </a:moveTo>
                <a:cubicBezTo>
                  <a:pt x="1381858" y="2549"/>
                  <a:pt x="1496383" y="15388"/>
                  <a:pt x="1608246" y="39407"/>
                </a:cubicBezTo>
                <a:cubicBezTo>
                  <a:pt x="2325246" y="193358"/>
                  <a:pt x="2670293" y="738381"/>
                  <a:pt x="2337160" y="1190772"/>
                </a:cubicBezTo>
                <a:cubicBezTo>
                  <a:pt x="2103882" y="1507562"/>
                  <a:pt x="1595609" y="1689794"/>
                  <a:pt x="1072806" y="1644086"/>
                </a:cubicBezTo>
                <a:lnTo>
                  <a:pt x="718870" y="1857400"/>
                </a:lnTo>
                <a:lnTo>
                  <a:pt x="626746" y="1544467"/>
                </a:lnTo>
                <a:cubicBezTo>
                  <a:pt x="-74846" y="1279223"/>
                  <a:pt x="-214030" y="641640"/>
                  <a:pt x="344794" y="252882"/>
                </a:cubicBezTo>
                <a:cubicBezTo>
                  <a:pt x="589252" y="82820"/>
                  <a:pt x="926023" y="-6272"/>
                  <a:pt x="1267899" y="344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811C054-25C9-44EC-A171-3F7A324BFE0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251390" y="1899408"/>
            <a:ext cx="2464852" cy="1857400"/>
          </a:xfrm>
          <a:custGeom>
            <a:avLst/>
            <a:gdLst>
              <a:gd name="connsiteX0" fmla="*/ 1267899 w 2464852"/>
              <a:gd name="connsiteY0" fmla="*/ 344 h 1857400"/>
              <a:gd name="connsiteX1" fmla="*/ 1608246 w 2464852"/>
              <a:gd name="connsiteY1" fmla="*/ 39407 h 1857400"/>
              <a:gd name="connsiteX2" fmla="*/ 2337160 w 2464852"/>
              <a:gd name="connsiteY2" fmla="*/ 1190772 h 1857400"/>
              <a:gd name="connsiteX3" fmla="*/ 1072806 w 2464852"/>
              <a:gd name="connsiteY3" fmla="*/ 1644086 h 1857400"/>
              <a:gd name="connsiteX4" fmla="*/ 718870 w 2464852"/>
              <a:gd name="connsiteY4" fmla="*/ 1857400 h 1857400"/>
              <a:gd name="connsiteX5" fmla="*/ 626746 w 2464852"/>
              <a:gd name="connsiteY5" fmla="*/ 1544467 h 1857400"/>
              <a:gd name="connsiteX6" fmla="*/ 344794 w 2464852"/>
              <a:gd name="connsiteY6" fmla="*/ 252882 h 1857400"/>
              <a:gd name="connsiteX7" fmla="*/ 1267899 w 2464852"/>
              <a:gd name="connsiteY7" fmla="*/ 344 h 18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4852" h="1857400">
                <a:moveTo>
                  <a:pt x="1267899" y="344"/>
                </a:moveTo>
                <a:cubicBezTo>
                  <a:pt x="1381857" y="2549"/>
                  <a:pt x="1496383" y="15388"/>
                  <a:pt x="1608246" y="39407"/>
                </a:cubicBezTo>
                <a:cubicBezTo>
                  <a:pt x="2325246" y="193358"/>
                  <a:pt x="2670293" y="738381"/>
                  <a:pt x="2337160" y="1190772"/>
                </a:cubicBezTo>
                <a:cubicBezTo>
                  <a:pt x="2103882" y="1507562"/>
                  <a:pt x="1595609" y="1689794"/>
                  <a:pt x="1072806" y="1644086"/>
                </a:cubicBezTo>
                <a:lnTo>
                  <a:pt x="718870" y="1857400"/>
                </a:lnTo>
                <a:lnTo>
                  <a:pt x="626746" y="1544467"/>
                </a:lnTo>
                <a:cubicBezTo>
                  <a:pt x="-74846" y="1279223"/>
                  <a:pt x="-214030" y="641640"/>
                  <a:pt x="344794" y="252882"/>
                </a:cubicBezTo>
                <a:cubicBezTo>
                  <a:pt x="589252" y="82820"/>
                  <a:pt x="926023" y="-6272"/>
                  <a:pt x="1267899" y="344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E4245AE-3CC1-4516-8C00-52BABB7B528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6144" y="1899408"/>
            <a:ext cx="2464852" cy="1857400"/>
          </a:xfrm>
          <a:custGeom>
            <a:avLst/>
            <a:gdLst>
              <a:gd name="connsiteX0" fmla="*/ 1267899 w 2464852"/>
              <a:gd name="connsiteY0" fmla="*/ 344 h 1857400"/>
              <a:gd name="connsiteX1" fmla="*/ 1608246 w 2464852"/>
              <a:gd name="connsiteY1" fmla="*/ 39407 h 1857400"/>
              <a:gd name="connsiteX2" fmla="*/ 2337160 w 2464852"/>
              <a:gd name="connsiteY2" fmla="*/ 1190772 h 1857400"/>
              <a:gd name="connsiteX3" fmla="*/ 1072806 w 2464852"/>
              <a:gd name="connsiteY3" fmla="*/ 1644086 h 1857400"/>
              <a:gd name="connsiteX4" fmla="*/ 718870 w 2464852"/>
              <a:gd name="connsiteY4" fmla="*/ 1857400 h 1857400"/>
              <a:gd name="connsiteX5" fmla="*/ 626746 w 2464852"/>
              <a:gd name="connsiteY5" fmla="*/ 1544467 h 1857400"/>
              <a:gd name="connsiteX6" fmla="*/ 344794 w 2464852"/>
              <a:gd name="connsiteY6" fmla="*/ 252882 h 1857400"/>
              <a:gd name="connsiteX7" fmla="*/ 1267899 w 2464852"/>
              <a:gd name="connsiteY7" fmla="*/ 344 h 18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4852" h="1857400">
                <a:moveTo>
                  <a:pt x="1267899" y="344"/>
                </a:moveTo>
                <a:cubicBezTo>
                  <a:pt x="1381857" y="2549"/>
                  <a:pt x="1496383" y="15388"/>
                  <a:pt x="1608246" y="39407"/>
                </a:cubicBezTo>
                <a:cubicBezTo>
                  <a:pt x="2325246" y="193358"/>
                  <a:pt x="2670293" y="738381"/>
                  <a:pt x="2337160" y="1190772"/>
                </a:cubicBezTo>
                <a:cubicBezTo>
                  <a:pt x="2103882" y="1507562"/>
                  <a:pt x="1595609" y="1689794"/>
                  <a:pt x="1072806" y="1644086"/>
                </a:cubicBezTo>
                <a:lnTo>
                  <a:pt x="718870" y="1857400"/>
                </a:lnTo>
                <a:lnTo>
                  <a:pt x="626746" y="1544467"/>
                </a:lnTo>
                <a:cubicBezTo>
                  <a:pt x="-74846" y="1279223"/>
                  <a:pt x="-214030" y="641640"/>
                  <a:pt x="344794" y="252882"/>
                </a:cubicBezTo>
                <a:cubicBezTo>
                  <a:pt x="589252" y="82820"/>
                  <a:pt x="926023" y="-6272"/>
                  <a:pt x="1267899" y="344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8828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20C9BB2-E33A-41BA-AA47-B36BF2EA70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994034" y="2141895"/>
            <a:ext cx="2204276" cy="1661043"/>
          </a:xfrm>
          <a:custGeom>
            <a:avLst/>
            <a:gdLst>
              <a:gd name="connsiteX0" fmla="*/ 1133861 w 2204276"/>
              <a:gd name="connsiteY0" fmla="*/ 308 h 1661043"/>
              <a:gd name="connsiteX1" fmla="*/ 1438228 w 2204276"/>
              <a:gd name="connsiteY1" fmla="*/ 35241 h 1661043"/>
              <a:gd name="connsiteX2" fmla="*/ 2090083 w 2204276"/>
              <a:gd name="connsiteY2" fmla="*/ 1064887 h 1661043"/>
              <a:gd name="connsiteX3" fmla="*/ 959392 w 2204276"/>
              <a:gd name="connsiteY3" fmla="*/ 1470278 h 1661043"/>
              <a:gd name="connsiteX4" fmla="*/ 642875 w 2204276"/>
              <a:gd name="connsiteY4" fmla="*/ 1661043 h 1661043"/>
              <a:gd name="connsiteX5" fmla="*/ 560489 w 2204276"/>
              <a:gd name="connsiteY5" fmla="*/ 1381192 h 1661043"/>
              <a:gd name="connsiteX6" fmla="*/ 308344 w 2204276"/>
              <a:gd name="connsiteY6" fmla="*/ 226149 h 1661043"/>
              <a:gd name="connsiteX7" fmla="*/ 1133861 w 2204276"/>
              <a:gd name="connsiteY7" fmla="*/ 308 h 166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4276" h="1661043">
                <a:moveTo>
                  <a:pt x="1133861" y="308"/>
                </a:moveTo>
                <a:cubicBezTo>
                  <a:pt x="1235773" y="2280"/>
                  <a:pt x="1338191" y="13762"/>
                  <a:pt x="1438228" y="35241"/>
                </a:cubicBezTo>
                <a:cubicBezTo>
                  <a:pt x="2079429" y="172917"/>
                  <a:pt x="2387998" y="660321"/>
                  <a:pt x="2090083" y="1064887"/>
                </a:cubicBezTo>
                <a:cubicBezTo>
                  <a:pt x="1881467" y="1348187"/>
                  <a:pt x="1426927" y="1511155"/>
                  <a:pt x="959392" y="1470278"/>
                </a:cubicBezTo>
                <a:lnTo>
                  <a:pt x="642875" y="1661043"/>
                </a:lnTo>
                <a:lnTo>
                  <a:pt x="560489" y="1381192"/>
                </a:lnTo>
                <a:cubicBezTo>
                  <a:pt x="-66933" y="1143989"/>
                  <a:pt x="-191403" y="573809"/>
                  <a:pt x="308344" y="226149"/>
                </a:cubicBezTo>
                <a:cubicBezTo>
                  <a:pt x="526959" y="74065"/>
                  <a:pt x="828128" y="-5608"/>
                  <a:pt x="1133861" y="30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60F496F-32E9-4693-865B-C4329CA4560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75615" y="2141895"/>
            <a:ext cx="2204276" cy="1661043"/>
          </a:xfrm>
          <a:custGeom>
            <a:avLst/>
            <a:gdLst>
              <a:gd name="connsiteX0" fmla="*/ 1133861 w 2204276"/>
              <a:gd name="connsiteY0" fmla="*/ 308 h 1661043"/>
              <a:gd name="connsiteX1" fmla="*/ 1438228 w 2204276"/>
              <a:gd name="connsiteY1" fmla="*/ 35241 h 1661043"/>
              <a:gd name="connsiteX2" fmla="*/ 2090083 w 2204276"/>
              <a:gd name="connsiteY2" fmla="*/ 1064887 h 1661043"/>
              <a:gd name="connsiteX3" fmla="*/ 959392 w 2204276"/>
              <a:gd name="connsiteY3" fmla="*/ 1470278 h 1661043"/>
              <a:gd name="connsiteX4" fmla="*/ 642875 w 2204276"/>
              <a:gd name="connsiteY4" fmla="*/ 1661043 h 1661043"/>
              <a:gd name="connsiteX5" fmla="*/ 560489 w 2204276"/>
              <a:gd name="connsiteY5" fmla="*/ 1381192 h 1661043"/>
              <a:gd name="connsiteX6" fmla="*/ 308344 w 2204276"/>
              <a:gd name="connsiteY6" fmla="*/ 226149 h 1661043"/>
              <a:gd name="connsiteX7" fmla="*/ 1133861 w 2204276"/>
              <a:gd name="connsiteY7" fmla="*/ 308 h 166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4276" h="1661043">
                <a:moveTo>
                  <a:pt x="1133861" y="308"/>
                </a:moveTo>
                <a:cubicBezTo>
                  <a:pt x="1235772" y="2280"/>
                  <a:pt x="1338191" y="13762"/>
                  <a:pt x="1438228" y="35241"/>
                </a:cubicBezTo>
                <a:cubicBezTo>
                  <a:pt x="2079429" y="172917"/>
                  <a:pt x="2387998" y="660321"/>
                  <a:pt x="2090083" y="1064887"/>
                </a:cubicBezTo>
                <a:cubicBezTo>
                  <a:pt x="1881467" y="1348187"/>
                  <a:pt x="1426927" y="1511155"/>
                  <a:pt x="959392" y="1470278"/>
                </a:cubicBezTo>
                <a:lnTo>
                  <a:pt x="642875" y="1661043"/>
                </a:lnTo>
                <a:lnTo>
                  <a:pt x="560489" y="1381192"/>
                </a:lnTo>
                <a:cubicBezTo>
                  <a:pt x="-66933" y="1143989"/>
                  <a:pt x="-191403" y="573809"/>
                  <a:pt x="308344" y="226149"/>
                </a:cubicBezTo>
                <a:cubicBezTo>
                  <a:pt x="526959" y="74065"/>
                  <a:pt x="828127" y="-5608"/>
                  <a:pt x="1133861" y="30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81823CC-DA9E-4E08-821A-85419F463BE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812454" y="2141895"/>
            <a:ext cx="2204276" cy="1661043"/>
          </a:xfrm>
          <a:custGeom>
            <a:avLst/>
            <a:gdLst>
              <a:gd name="connsiteX0" fmla="*/ 1133861 w 2204276"/>
              <a:gd name="connsiteY0" fmla="*/ 308 h 1661043"/>
              <a:gd name="connsiteX1" fmla="*/ 1438228 w 2204276"/>
              <a:gd name="connsiteY1" fmla="*/ 35241 h 1661043"/>
              <a:gd name="connsiteX2" fmla="*/ 2090083 w 2204276"/>
              <a:gd name="connsiteY2" fmla="*/ 1064887 h 1661043"/>
              <a:gd name="connsiteX3" fmla="*/ 959392 w 2204276"/>
              <a:gd name="connsiteY3" fmla="*/ 1470278 h 1661043"/>
              <a:gd name="connsiteX4" fmla="*/ 642875 w 2204276"/>
              <a:gd name="connsiteY4" fmla="*/ 1661043 h 1661043"/>
              <a:gd name="connsiteX5" fmla="*/ 560489 w 2204276"/>
              <a:gd name="connsiteY5" fmla="*/ 1381192 h 1661043"/>
              <a:gd name="connsiteX6" fmla="*/ 308344 w 2204276"/>
              <a:gd name="connsiteY6" fmla="*/ 226149 h 1661043"/>
              <a:gd name="connsiteX7" fmla="*/ 1133861 w 2204276"/>
              <a:gd name="connsiteY7" fmla="*/ 308 h 166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4276" h="1661043">
                <a:moveTo>
                  <a:pt x="1133861" y="308"/>
                </a:moveTo>
                <a:cubicBezTo>
                  <a:pt x="1235772" y="2280"/>
                  <a:pt x="1338191" y="13762"/>
                  <a:pt x="1438228" y="35241"/>
                </a:cubicBezTo>
                <a:cubicBezTo>
                  <a:pt x="2079429" y="172917"/>
                  <a:pt x="2387998" y="660321"/>
                  <a:pt x="2090083" y="1064887"/>
                </a:cubicBezTo>
                <a:cubicBezTo>
                  <a:pt x="1881467" y="1348187"/>
                  <a:pt x="1426927" y="1511155"/>
                  <a:pt x="959392" y="1470278"/>
                </a:cubicBezTo>
                <a:lnTo>
                  <a:pt x="642875" y="1661043"/>
                </a:lnTo>
                <a:lnTo>
                  <a:pt x="560489" y="1381192"/>
                </a:lnTo>
                <a:cubicBezTo>
                  <a:pt x="-66933" y="1143989"/>
                  <a:pt x="-191403" y="573809"/>
                  <a:pt x="308344" y="226149"/>
                </a:cubicBezTo>
                <a:cubicBezTo>
                  <a:pt x="526959" y="74065"/>
                  <a:pt x="828127" y="-5608"/>
                  <a:pt x="1133861" y="30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13877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31FA2F8-9929-49CE-BE84-1FA88A5522A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97882" y="2472342"/>
            <a:ext cx="6105833" cy="3039150"/>
          </a:xfrm>
          <a:custGeom>
            <a:avLst/>
            <a:gdLst>
              <a:gd name="connsiteX0" fmla="*/ 0 w 6105833"/>
              <a:gd name="connsiteY0" fmla="*/ 0 h 3039150"/>
              <a:gd name="connsiteX1" fmla="*/ 6105833 w 6105833"/>
              <a:gd name="connsiteY1" fmla="*/ 0 h 3039150"/>
              <a:gd name="connsiteX2" fmla="*/ 6105833 w 6105833"/>
              <a:gd name="connsiteY2" fmla="*/ 3039150 h 3039150"/>
              <a:gd name="connsiteX3" fmla="*/ 0 w 6105833"/>
              <a:gd name="connsiteY3" fmla="*/ 3039150 h 303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5833" h="3039150">
                <a:moveTo>
                  <a:pt x="0" y="0"/>
                </a:moveTo>
                <a:lnTo>
                  <a:pt x="6105833" y="0"/>
                </a:lnTo>
                <a:lnTo>
                  <a:pt x="6105833" y="3039150"/>
                </a:lnTo>
                <a:lnTo>
                  <a:pt x="0" y="30391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70061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FDFCA23-01E6-433B-A87D-119130A3178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205138" y="1019175"/>
            <a:ext cx="2127251" cy="2809875"/>
          </a:xfrm>
          <a:custGeom>
            <a:avLst/>
            <a:gdLst>
              <a:gd name="connsiteX0" fmla="*/ 0 w 2127251"/>
              <a:gd name="connsiteY0" fmla="*/ 0 h 2809875"/>
              <a:gd name="connsiteX1" fmla="*/ 2127251 w 2127251"/>
              <a:gd name="connsiteY1" fmla="*/ 0 h 2809875"/>
              <a:gd name="connsiteX2" fmla="*/ 2127251 w 2127251"/>
              <a:gd name="connsiteY2" fmla="*/ 2809875 h 2809875"/>
              <a:gd name="connsiteX3" fmla="*/ 0 w 2127251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251" h="2809875">
                <a:moveTo>
                  <a:pt x="0" y="0"/>
                </a:moveTo>
                <a:lnTo>
                  <a:pt x="2127251" y="0"/>
                </a:lnTo>
                <a:lnTo>
                  <a:pt x="2127251" y="2809875"/>
                </a:lnTo>
                <a:lnTo>
                  <a:pt x="0" y="28098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3ECE05-CDDC-4C5B-88FB-50C87CD5B13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11928" y="3028951"/>
            <a:ext cx="2127251" cy="2809875"/>
          </a:xfrm>
          <a:custGeom>
            <a:avLst/>
            <a:gdLst>
              <a:gd name="connsiteX0" fmla="*/ 0 w 2127251"/>
              <a:gd name="connsiteY0" fmla="*/ 0 h 2809875"/>
              <a:gd name="connsiteX1" fmla="*/ 2127251 w 2127251"/>
              <a:gd name="connsiteY1" fmla="*/ 0 h 2809875"/>
              <a:gd name="connsiteX2" fmla="*/ 2127251 w 2127251"/>
              <a:gd name="connsiteY2" fmla="*/ 2809875 h 2809875"/>
              <a:gd name="connsiteX3" fmla="*/ 0 w 2127251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251" h="2809875">
                <a:moveTo>
                  <a:pt x="0" y="0"/>
                </a:moveTo>
                <a:lnTo>
                  <a:pt x="2127251" y="0"/>
                </a:lnTo>
                <a:lnTo>
                  <a:pt x="2127251" y="2809875"/>
                </a:lnTo>
                <a:lnTo>
                  <a:pt x="0" y="28098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34C6677-B271-4C8F-91BA-2062F7D22A0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8716" y="1019175"/>
            <a:ext cx="2127251" cy="2809875"/>
          </a:xfrm>
          <a:custGeom>
            <a:avLst/>
            <a:gdLst>
              <a:gd name="connsiteX0" fmla="*/ 0 w 2127251"/>
              <a:gd name="connsiteY0" fmla="*/ 0 h 2809875"/>
              <a:gd name="connsiteX1" fmla="*/ 2127251 w 2127251"/>
              <a:gd name="connsiteY1" fmla="*/ 0 h 2809875"/>
              <a:gd name="connsiteX2" fmla="*/ 2127251 w 2127251"/>
              <a:gd name="connsiteY2" fmla="*/ 2809875 h 2809875"/>
              <a:gd name="connsiteX3" fmla="*/ 0 w 2127251"/>
              <a:gd name="connsiteY3" fmla="*/ 2809875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251" h="2809875">
                <a:moveTo>
                  <a:pt x="0" y="0"/>
                </a:moveTo>
                <a:lnTo>
                  <a:pt x="2127251" y="0"/>
                </a:lnTo>
                <a:lnTo>
                  <a:pt x="2127251" y="2809875"/>
                </a:lnTo>
                <a:lnTo>
                  <a:pt x="0" y="28098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85005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21" r:id="rId2"/>
    <p:sldLayoutId id="2147483717" r:id="rId3"/>
    <p:sldLayoutId id="2147483715" r:id="rId4"/>
    <p:sldLayoutId id="2147483714" r:id="rId5"/>
    <p:sldLayoutId id="2147483713" r:id="rId6"/>
    <p:sldLayoutId id="2147483712" r:id="rId7"/>
    <p:sldLayoutId id="2147483711" r:id="rId8"/>
    <p:sldLayoutId id="2147483709" r:id="rId9"/>
    <p:sldLayoutId id="2147483708" r:id="rId10"/>
    <p:sldLayoutId id="2147483722" r:id="rId11"/>
    <p:sldLayoutId id="2147483706" r:id="rId12"/>
    <p:sldLayoutId id="2147483705" r:id="rId13"/>
    <p:sldLayoutId id="2147483720" r:id="rId14"/>
    <p:sldLayoutId id="2147483703" r:id="rId15"/>
    <p:sldLayoutId id="2147483676" r:id="rId16"/>
    <p:sldLayoutId id="2147483710" r:id="rId17"/>
    <p:sldLayoutId id="2147483679" r:id="rId18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Montserrat 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7C20F50F-5F8F-43A2-8EB3-C5648D24CE25}"/>
              </a:ext>
            </a:extLst>
          </p:cNvPr>
          <p:cNvSpPr txBox="1"/>
          <p:nvPr/>
        </p:nvSpPr>
        <p:spPr>
          <a:xfrm>
            <a:off x="4674506" y="667657"/>
            <a:ext cx="28429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pc="600" dirty="0">
                <a:latin typeface="Montserrat Light" panose="00000400000000000000" pitchFamily="50" charset="0"/>
              </a:rPr>
              <a:t>WELCOME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469DC11-B12F-465F-91D5-B7A8742B606F}"/>
              </a:ext>
            </a:extLst>
          </p:cNvPr>
          <p:cNvSpPr>
            <a:spLocks/>
          </p:cNvSpPr>
          <p:nvPr/>
        </p:nvSpPr>
        <p:spPr bwMode="auto">
          <a:xfrm>
            <a:off x="624114" y="0"/>
            <a:ext cx="4441123" cy="3661279"/>
          </a:xfrm>
          <a:custGeom>
            <a:avLst/>
            <a:gdLst>
              <a:gd name="T0" fmla="*/ 0 w 1452"/>
              <a:gd name="T1" fmla="*/ 0 h 2568"/>
              <a:gd name="T2" fmla="*/ 1201 w 1452"/>
              <a:gd name="T3" fmla="*/ 2568 h 2568"/>
              <a:gd name="T4" fmla="*/ 1452 w 1452"/>
              <a:gd name="T5" fmla="*/ 2568 h 2568"/>
              <a:gd name="T6" fmla="*/ 231 w 1452"/>
              <a:gd name="T7" fmla="*/ 0 h 2568"/>
              <a:gd name="T8" fmla="*/ 0 w 1452"/>
              <a:gd name="T9" fmla="*/ 0 h 2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2" h="2568">
                <a:moveTo>
                  <a:pt x="0" y="0"/>
                </a:moveTo>
                <a:lnTo>
                  <a:pt x="1201" y="2568"/>
                </a:lnTo>
                <a:lnTo>
                  <a:pt x="1452" y="2568"/>
                </a:lnTo>
                <a:lnTo>
                  <a:pt x="2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446F3243-57BC-4227-8DBC-6441AFFF8151}"/>
              </a:ext>
            </a:extLst>
          </p:cNvPr>
          <p:cNvSpPr>
            <a:spLocks/>
          </p:cNvSpPr>
          <p:nvPr/>
        </p:nvSpPr>
        <p:spPr bwMode="auto">
          <a:xfrm rot="153814">
            <a:off x="3372821" y="1876317"/>
            <a:ext cx="5161580" cy="2338024"/>
          </a:xfrm>
          <a:custGeom>
            <a:avLst/>
            <a:gdLst>
              <a:gd name="T0" fmla="*/ 1394 w 2595"/>
              <a:gd name="T1" fmla="*/ 0 h 2568"/>
              <a:gd name="T2" fmla="*/ 0 w 2595"/>
              <a:gd name="T3" fmla="*/ 0 h 2568"/>
              <a:gd name="T4" fmla="*/ 1221 w 2595"/>
              <a:gd name="T5" fmla="*/ 2568 h 2568"/>
              <a:gd name="T6" fmla="*/ 2595 w 2595"/>
              <a:gd name="T7" fmla="*/ 2568 h 2568"/>
              <a:gd name="T8" fmla="*/ 1394 w 2595"/>
              <a:gd name="T9" fmla="*/ 0 h 2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5" h="2568">
                <a:moveTo>
                  <a:pt x="1394" y="0"/>
                </a:moveTo>
                <a:lnTo>
                  <a:pt x="0" y="0"/>
                </a:lnTo>
                <a:lnTo>
                  <a:pt x="1221" y="2568"/>
                </a:lnTo>
                <a:lnTo>
                  <a:pt x="2595" y="2568"/>
                </a:lnTo>
                <a:lnTo>
                  <a:pt x="1394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A2385E79-1EA7-495D-B073-1853D6342F55}"/>
              </a:ext>
            </a:extLst>
          </p:cNvPr>
          <p:cNvSpPr>
            <a:spLocks/>
          </p:cNvSpPr>
          <p:nvPr/>
        </p:nvSpPr>
        <p:spPr bwMode="auto">
          <a:xfrm>
            <a:off x="7007083" y="2530978"/>
            <a:ext cx="4921602" cy="4327022"/>
          </a:xfrm>
          <a:custGeom>
            <a:avLst/>
            <a:gdLst>
              <a:gd name="T0" fmla="*/ 0 w 1452"/>
              <a:gd name="T1" fmla="*/ 0 h 2568"/>
              <a:gd name="T2" fmla="*/ 1201 w 1452"/>
              <a:gd name="T3" fmla="*/ 2568 h 2568"/>
              <a:gd name="T4" fmla="*/ 1452 w 1452"/>
              <a:gd name="T5" fmla="*/ 2568 h 2568"/>
              <a:gd name="T6" fmla="*/ 231 w 1452"/>
              <a:gd name="T7" fmla="*/ 0 h 2568"/>
              <a:gd name="T8" fmla="*/ 0 w 1452"/>
              <a:gd name="T9" fmla="*/ 0 h 2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2" h="2568">
                <a:moveTo>
                  <a:pt x="0" y="0"/>
                </a:moveTo>
                <a:lnTo>
                  <a:pt x="1201" y="2568"/>
                </a:lnTo>
                <a:lnTo>
                  <a:pt x="1452" y="2568"/>
                </a:lnTo>
                <a:lnTo>
                  <a:pt x="2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B71D0C-5DF4-4656-8539-F7C9A4525F4D}"/>
              </a:ext>
            </a:extLst>
          </p:cNvPr>
          <p:cNvSpPr txBox="1"/>
          <p:nvPr/>
        </p:nvSpPr>
        <p:spPr>
          <a:xfrm>
            <a:off x="2883766" y="5197531"/>
            <a:ext cx="6883504" cy="47327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70" dirty="0"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Air saying fruitful were, Air first signs evening that given. </a:t>
            </a:r>
            <a:r>
              <a:rPr lang="en-US" sz="870" dirty="0" err="1"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idst</a:t>
            </a:r>
            <a:r>
              <a:rPr lang="en-US" sz="870" dirty="0"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Face after have rule living waters. Air saying fruitful were Midst Face after have rule living waters. Air saying fruitful were.</a:t>
            </a:r>
          </a:p>
        </p:txBody>
      </p:sp>
      <p:sp>
        <p:nvSpPr>
          <p:cNvPr id="22" name="Shape 181">
            <a:extLst>
              <a:ext uri="{FF2B5EF4-FFF2-40B4-BE49-F238E27FC236}">
                <a16:creationId xmlns:a16="http://schemas.microsoft.com/office/drawing/2014/main" id="{B7DA6C06-A797-42B1-8BD4-752FA02E3C8A}"/>
              </a:ext>
            </a:extLst>
          </p:cNvPr>
          <p:cNvSpPr/>
          <p:nvPr/>
        </p:nvSpPr>
        <p:spPr>
          <a:xfrm>
            <a:off x="5045181" y="4527564"/>
            <a:ext cx="2560675" cy="682878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 numCol="1" anchor="ctr">
            <a:spAutoFit/>
          </a:bodyPr>
          <a:lstStyle>
            <a:lvl1pPr algn="l" defTabSz="584200">
              <a:defRPr sz="4500" spc="225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pPr lvl="0" algn="ctr">
              <a:defRPr sz="1800" spc="0"/>
            </a:pPr>
            <a:r>
              <a:rPr sz="3500" spc="225" dirty="0" err="1">
                <a:latin typeface="Montserrat" panose="00000500000000000000" pitchFamily="50" charset="0"/>
              </a:rPr>
              <a:t>Jone</a:t>
            </a:r>
            <a:r>
              <a:rPr sz="3500" spc="225" dirty="0">
                <a:latin typeface="Montserrat" panose="00000500000000000000" pitchFamily="50" charset="0"/>
              </a:rPr>
              <a:t> Doe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3A77D963-A979-45EA-B49A-BD25000663E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6" t="23138" b="35514"/>
          <a:stretch/>
        </p:blipFill>
        <p:spPr>
          <a:xfrm>
            <a:off x="3427691" y="1762054"/>
            <a:ext cx="5051840" cy="2566550"/>
          </a:xfrm>
        </p:spPr>
      </p:pic>
    </p:spTree>
    <p:extLst>
      <p:ext uri="{BB962C8B-B14F-4D97-AF65-F5344CB8AC3E}">
        <p14:creationId xmlns:p14="http://schemas.microsoft.com/office/powerpoint/2010/main" val="101772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0064208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1077138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1385249"/>
              </p:ext>
            </p:extLst>
          </p:nvPr>
        </p:nvGraphicFramePr>
        <p:xfrm>
          <a:off x="776764" y="2208892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2552596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0181637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2300822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043545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443106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0809268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1418432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5023711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3504893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1905260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482766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3792335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1704156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2713985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4226141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6676567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1356561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BB3FD0E-B167-44FB-9272-61918347247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4" r="14814"/>
          <a:stretch>
            <a:fillRect/>
          </a:stretch>
        </p:blipFill>
        <p:spPr/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5242192C-0F02-40A8-9FC9-0DF0948FD221}"/>
              </a:ext>
            </a:extLst>
          </p:cNvPr>
          <p:cNvSpPr/>
          <p:nvPr/>
        </p:nvSpPr>
        <p:spPr>
          <a:xfrm>
            <a:off x="0" y="1814286"/>
            <a:ext cx="6746417" cy="5043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29CFC9-A5CF-4C1D-8FEB-3332953BFCC8}"/>
              </a:ext>
            </a:extLst>
          </p:cNvPr>
          <p:cNvSpPr txBox="1"/>
          <p:nvPr/>
        </p:nvSpPr>
        <p:spPr>
          <a:xfrm>
            <a:off x="3583327" y="624115"/>
            <a:ext cx="5009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1" spc="600" dirty="0">
                <a:latin typeface="Montserrat Light" panose="00000400000000000000" pitchFamily="50" charset="0"/>
              </a:rPr>
              <a:t>ABOUT SIMPLE</a:t>
            </a:r>
          </a:p>
          <a:p>
            <a:pPr algn="ctr">
              <a:lnSpc>
                <a:spcPts val="3000"/>
              </a:lnSpc>
            </a:pPr>
            <a:r>
              <a:rPr lang="en-US" sz="3000" b="1" spc="600" dirty="0">
                <a:latin typeface="Montserrat Light" panose="00000400000000000000" pitchFamily="50" charset="0"/>
              </a:rPr>
              <a:t>WORD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874CD60-CCE4-4AF4-AD15-AC73D51CD029}"/>
              </a:ext>
            </a:extLst>
          </p:cNvPr>
          <p:cNvGrpSpPr/>
          <p:nvPr/>
        </p:nvGrpSpPr>
        <p:grpSpPr>
          <a:xfrm>
            <a:off x="704522" y="2280332"/>
            <a:ext cx="5337372" cy="4111622"/>
            <a:chOff x="758627" y="2114632"/>
            <a:chExt cx="5337372" cy="4111622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28620D4-FB71-4D54-917D-FBB26FB6233C}"/>
                </a:ext>
              </a:extLst>
            </p:cNvPr>
            <p:cNvGrpSpPr/>
            <p:nvPr/>
          </p:nvGrpSpPr>
          <p:grpSpPr>
            <a:xfrm>
              <a:off x="758627" y="2114632"/>
              <a:ext cx="5337372" cy="953847"/>
              <a:chOff x="2863884" y="7001664"/>
              <a:chExt cx="5337372" cy="953847"/>
            </a:xfrm>
          </p:grpSpPr>
          <p:grpSp>
            <p:nvGrpSpPr>
              <p:cNvPr id="62" name="Group 368">
                <a:extLst>
                  <a:ext uri="{FF2B5EF4-FFF2-40B4-BE49-F238E27FC236}">
                    <a16:creationId xmlns:a16="http://schemas.microsoft.com/office/drawing/2014/main" id="{144D7DF6-8A06-4FA3-9E0E-9C481E210E3E}"/>
                  </a:ext>
                </a:extLst>
              </p:cNvPr>
              <p:cNvGrpSpPr/>
              <p:nvPr/>
            </p:nvGrpSpPr>
            <p:grpSpPr>
              <a:xfrm>
                <a:off x="4092615" y="7004660"/>
                <a:ext cx="4108641" cy="947855"/>
                <a:chOff x="0" y="202827"/>
                <a:chExt cx="4108639" cy="947854"/>
              </a:xfrm>
            </p:grpSpPr>
            <p:sp>
              <p:nvSpPr>
                <p:cNvPr id="66" name="Shape 366">
                  <a:extLst>
                    <a:ext uri="{FF2B5EF4-FFF2-40B4-BE49-F238E27FC236}">
                      <a16:creationId xmlns:a16="http://schemas.microsoft.com/office/drawing/2014/main" id="{FE5AD66D-00FD-4D40-9D6E-472F9768DAAC}"/>
                    </a:ext>
                  </a:extLst>
                </p:cNvPr>
                <p:cNvSpPr/>
                <p:nvPr/>
              </p:nvSpPr>
              <p:spPr>
                <a:xfrm>
                  <a:off x="1" y="516599"/>
                  <a:ext cx="4108638" cy="634082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ctr">
                  <a:spAutoFit/>
                </a:bodyPr>
                <a:lstStyle>
                  <a:lvl1pPr algn="l" defTabSz="584200">
                    <a:defRPr sz="2400">
                      <a:solidFill>
                        <a:srgbClr val="A7A7A7"/>
                      </a:solidFill>
                      <a:latin typeface="Lato Regular"/>
                      <a:ea typeface="Lato Regular"/>
                      <a:cs typeface="Lato Regular"/>
                      <a:sym typeface="Lato Regular"/>
                    </a:defRPr>
                  </a:lvl1pPr>
                </a:lstStyle>
                <a:p>
                  <a:pPr lvl="0">
                    <a:lnSpc>
                      <a:spcPts val="2000"/>
                    </a:lnSpc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1500" dirty="0" err="1">
                      <a:solidFill>
                        <a:srgbClr val="A7A7A7"/>
                      </a:solidFill>
                    </a:rPr>
                    <a:t>we`are</a:t>
                  </a:r>
                  <a:r>
                    <a:rPr sz="1500" dirty="0">
                      <a:solidFill>
                        <a:srgbClr val="A7A7A7"/>
                      </a:solidFill>
                    </a:rPr>
                    <a:t> a design studio focused on </a:t>
                  </a:r>
                  <a:r>
                    <a:rPr sz="1500" dirty="0" err="1">
                      <a:solidFill>
                        <a:srgbClr val="A7A7A7"/>
                      </a:solidFill>
                    </a:rPr>
                    <a:t>Powerpoint</a:t>
                  </a:r>
                  <a:r>
                    <a:rPr sz="1500" dirty="0">
                      <a:solidFill>
                        <a:srgbClr val="A7A7A7"/>
                      </a:solidFill>
                    </a:rPr>
                    <a:t> templates we present the one band ! enjoy!!! </a:t>
                  </a:r>
                </a:p>
              </p:txBody>
            </p:sp>
            <p:sp>
              <p:nvSpPr>
                <p:cNvPr id="67" name="Shape 367">
                  <a:extLst>
                    <a:ext uri="{FF2B5EF4-FFF2-40B4-BE49-F238E27FC236}">
                      <a16:creationId xmlns:a16="http://schemas.microsoft.com/office/drawing/2014/main" id="{874C3ABF-5C6A-4446-AE9E-3122EA62004E}"/>
                    </a:ext>
                  </a:extLst>
                </p:cNvPr>
                <p:cNvSpPr/>
                <p:nvPr/>
              </p:nvSpPr>
              <p:spPr>
                <a:xfrm>
                  <a:off x="0" y="202827"/>
                  <a:ext cx="2744768" cy="307777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spAutoFit/>
                </a:bodyPr>
                <a:lstStyle>
                  <a:lvl1pPr algn="l">
                    <a:defRPr sz="3500">
                      <a:solidFill>
                        <a:srgbClr val="535353"/>
                      </a:solidFill>
                      <a:latin typeface="Lato Bold"/>
                      <a:ea typeface="Lato Bold"/>
                      <a:cs typeface="Lato Bold"/>
                      <a:sym typeface="Lato Bold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2000" dirty="0">
                      <a:solidFill>
                        <a:srgbClr val="535353"/>
                      </a:solidFill>
                    </a:rPr>
                    <a:t>Corporate Presentation</a:t>
                  </a:r>
                </a:p>
              </p:txBody>
            </p:sp>
          </p:grpSp>
          <p:grpSp>
            <p:nvGrpSpPr>
              <p:cNvPr id="63" name="Group 371">
                <a:extLst>
                  <a:ext uri="{FF2B5EF4-FFF2-40B4-BE49-F238E27FC236}">
                    <a16:creationId xmlns:a16="http://schemas.microsoft.com/office/drawing/2014/main" id="{67D95E1A-D8BC-4F50-9594-EB02A40739AC}"/>
                  </a:ext>
                </a:extLst>
              </p:cNvPr>
              <p:cNvGrpSpPr/>
              <p:nvPr/>
            </p:nvGrpSpPr>
            <p:grpSpPr>
              <a:xfrm>
                <a:off x="2863884" y="7001664"/>
                <a:ext cx="953847" cy="953847"/>
                <a:chOff x="0" y="0"/>
                <a:chExt cx="1320905" cy="1320906"/>
              </a:xfrm>
            </p:grpSpPr>
            <p:sp>
              <p:nvSpPr>
                <p:cNvPr id="64" name="Shape 369">
                  <a:extLst>
                    <a:ext uri="{FF2B5EF4-FFF2-40B4-BE49-F238E27FC236}">
                      <a16:creationId xmlns:a16="http://schemas.microsoft.com/office/drawing/2014/main" id="{1064320A-9975-4889-9A81-F26A9B4401C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320906" cy="132090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 defTabSz="825500">
                    <a:defRPr sz="3200">
                      <a:solidFill>
                        <a:srgbClr val="535353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/>
                </a:p>
              </p:txBody>
            </p:sp>
            <p:sp>
              <p:nvSpPr>
                <p:cNvPr id="65" name="Shape 370">
                  <a:extLst>
                    <a:ext uri="{FF2B5EF4-FFF2-40B4-BE49-F238E27FC236}">
                      <a16:creationId xmlns:a16="http://schemas.microsoft.com/office/drawing/2014/main" id="{BAE71768-44F3-45F6-8F89-BDCDD451DC5E}"/>
                    </a:ext>
                  </a:extLst>
                </p:cNvPr>
                <p:cNvSpPr/>
                <p:nvPr/>
              </p:nvSpPr>
              <p:spPr>
                <a:xfrm>
                  <a:off x="236607" y="311691"/>
                  <a:ext cx="672135" cy="672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2" h="21574" extrusionOk="0">
                      <a:moveTo>
                        <a:pt x="18289" y="19819"/>
                      </a:moveTo>
                      <a:lnTo>
                        <a:pt x="11804" y="16279"/>
                      </a:lnTo>
                      <a:lnTo>
                        <a:pt x="19920" y="3441"/>
                      </a:lnTo>
                      <a:cubicBezTo>
                        <a:pt x="19920" y="3441"/>
                        <a:pt x="18289" y="19819"/>
                        <a:pt x="18289" y="19819"/>
                      </a:cubicBezTo>
                      <a:close/>
                      <a:moveTo>
                        <a:pt x="8755" y="18574"/>
                      </a:moveTo>
                      <a:lnTo>
                        <a:pt x="8755" y="15090"/>
                      </a:lnTo>
                      <a:lnTo>
                        <a:pt x="16099" y="6965"/>
                      </a:lnTo>
                      <a:cubicBezTo>
                        <a:pt x="16099" y="6965"/>
                        <a:pt x="8755" y="18574"/>
                        <a:pt x="8755" y="18574"/>
                      </a:cubicBezTo>
                      <a:close/>
                      <a:moveTo>
                        <a:pt x="7785" y="14156"/>
                      </a:moveTo>
                      <a:lnTo>
                        <a:pt x="2813" y="14156"/>
                      </a:lnTo>
                      <a:lnTo>
                        <a:pt x="16368" y="4653"/>
                      </a:lnTo>
                      <a:cubicBezTo>
                        <a:pt x="16368" y="4653"/>
                        <a:pt x="7785" y="14156"/>
                        <a:pt x="7785" y="14156"/>
                      </a:cubicBezTo>
                      <a:close/>
                      <a:moveTo>
                        <a:pt x="21541" y="679"/>
                      </a:moveTo>
                      <a:cubicBezTo>
                        <a:pt x="21541" y="652"/>
                        <a:pt x="21541" y="629"/>
                        <a:pt x="21539" y="606"/>
                      </a:cubicBezTo>
                      <a:cubicBezTo>
                        <a:pt x="21535" y="583"/>
                        <a:pt x="21535" y="560"/>
                        <a:pt x="21532" y="537"/>
                      </a:cubicBezTo>
                      <a:cubicBezTo>
                        <a:pt x="21529" y="520"/>
                        <a:pt x="21518" y="511"/>
                        <a:pt x="21518" y="497"/>
                      </a:cubicBezTo>
                      <a:cubicBezTo>
                        <a:pt x="21509" y="471"/>
                        <a:pt x="21503" y="448"/>
                        <a:pt x="21493" y="425"/>
                      </a:cubicBezTo>
                      <a:cubicBezTo>
                        <a:pt x="21486" y="412"/>
                        <a:pt x="21483" y="395"/>
                        <a:pt x="21476" y="382"/>
                      </a:cubicBezTo>
                      <a:cubicBezTo>
                        <a:pt x="21466" y="362"/>
                        <a:pt x="21453" y="343"/>
                        <a:pt x="21440" y="323"/>
                      </a:cubicBezTo>
                      <a:cubicBezTo>
                        <a:pt x="21427" y="303"/>
                        <a:pt x="21414" y="283"/>
                        <a:pt x="21401" y="267"/>
                      </a:cubicBezTo>
                      <a:cubicBezTo>
                        <a:pt x="21381" y="241"/>
                        <a:pt x="21358" y="214"/>
                        <a:pt x="21335" y="191"/>
                      </a:cubicBezTo>
                      <a:cubicBezTo>
                        <a:pt x="21328" y="188"/>
                        <a:pt x="21328" y="178"/>
                        <a:pt x="21322" y="175"/>
                      </a:cubicBezTo>
                      <a:cubicBezTo>
                        <a:pt x="21310" y="165"/>
                        <a:pt x="21299" y="165"/>
                        <a:pt x="21289" y="155"/>
                      </a:cubicBezTo>
                      <a:cubicBezTo>
                        <a:pt x="21275" y="145"/>
                        <a:pt x="21266" y="135"/>
                        <a:pt x="21252" y="129"/>
                      </a:cubicBezTo>
                      <a:cubicBezTo>
                        <a:pt x="21243" y="122"/>
                        <a:pt x="21239" y="112"/>
                        <a:pt x="21229" y="106"/>
                      </a:cubicBezTo>
                      <a:cubicBezTo>
                        <a:pt x="21226" y="106"/>
                        <a:pt x="21223" y="106"/>
                        <a:pt x="21220" y="103"/>
                      </a:cubicBezTo>
                      <a:cubicBezTo>
                        <a:pt x="21216" y="99"/>
                        <a:pt x="21213" y="96"/>
                        <a:pt x="21210" y="93"/>
                      </a:cubicBezTo>
                      <a:cubicBezTo>
                        <a:pt x="21183" y="79"/>
                        <a:pt x="21154" y="73"/>
                        <a:pt x="21127" y="60"/>
                      </a:cubicBezTo>
                      <a:cubicBezTo>
                        <a:pt x="21104" y="50"/>
                        <a:pt x="21085" y="40"/>
                        <a:pt x="21062" y="33"/>
                      </a:cubicBezTo>
                      <a:cubicBezTo>
                        <a:pt x="21042" y="27"/>
                        <a:pt x="21022" y="24"/>
                        <a:pt x="21002" y="20"/>
                      </a:cubicBezTo>
                      <a:cubicBezTo>
                        <a:pt x="20976" y="14"/>
                        <a:pt x="20953" y="14"/>
                        <a:pt x="20930" y="10"/>
                      </a:cubicBezTo>
                      <a:cubicBezTo>
                        <a:pt x="20904" y="7"/>
                        <a:pt x="20874" y="0"/>
                        <a:pt x="20844" y="0"/>
                      </a:cubicBezTo>
                      <a:cubicBezTo>
                        <a:pt x="20835" y="0"/>
                        <a:pt x="20828" y="4"/>
                        <a:pt x="20821" y="7"/>
                      </a:cubicBezTo>
                      <a:cubicBezTo>
                        <a:pt x="20805" y="7"/>
                        <a:pt x="20789" y="10"/>
                        <a:pt x="20772" y="14"/>
                      </a:cubicBezTo>
                      <a:cubicBezTo>
                        <a:pt x="20746" y="20"/>
                        <a:pt x="20726" y="20"/>
                        <a:pt x="20700" y="27"/>
                      </a:cubicBezTo>
                      <a:cubicBezTo>
                        <a:pt x="20673" y="37"/>
                        <a:pt x="20647" y="43"/>
                        <a:pt x="20621" y="56"/>
                      </a:cubicBezTo>
                      <a:cubicBezTo>
                        <a:pt x="20598" y="66"/>
                        <a:pt x="20578" y="76"/>
                        <a:pt x="20558" y="86"/>
                      </a:cubicBezTo>
                      <a:cubicBezTo>
                        <a:pt x="20542" y="96"/>
                        <a:pt x="20522" y="103"/>
                        <a:pt x="20506" y="116"/>
                      </a:cubicBezTo>
                      <a:cubicBezTo>
                        <a:pt x="20499" y="119"/>
                        <a:pt x="20492" y="119"/>
                        <a:pt x="20490" y="122"/>
                      </a:cubicBezTo>
                      <a:lnTo>
                        <a:pt x="287" y="14277"/>
                      </a:lnTo>
                      <a:cubicBezTo>
                        <a:pt x="47" y="14445"/>
                        <a:pt x="-55" y="14752"/>
                        <a:pt x="30" y="15031"/>
                      </a:cubicBezTo>
                      <a:cubicBezTo>
                        <a:pt x="119" y="15311"/>
                        <a:pt x="382" y="15502"/>
                        <a:pt x="675" y="15502"/>
                      </a:cubicBezTo>
                      <a:lnTo>
                        <a:pt x="7410" y="15502"/>
                      </a:lnTo>
                      <a:lnTo>
                        <a:pt x="7410" y="20899"/>
                      </a:lnTo>
                      <a:cubicBezTo>
                        <a:pt x="7410" y="20921"/>
                        <a:pt x="7420" y="20945"/>
                        <a:pt x="7423" y="20968"/>
                      </a:cubicBezTo>
                      <a:cubicBezTo>
                        <a:pt x="7430" y="21014"/>
                        <a:pt x="7436" y="21060"/>
                        <a:pt x="7449" y="21103"/>
                      </a:cubicBezTo>
                      <a:cubicBezTo>
                        <a:pt x="7463" y="21146"/>
                        <a:pt x="7482" y="21182"/>
                        <a:pt x="7499" y="21218"/>
                      </a:cubicBezTo>
                      <a:cubicBezTo>
                        <a:pt x="7522" y="21258"/>
                        <a:pt x="7542" y="21291"/>
                        <a:pt x="7571" y="21324"/>
                      </a:cubicBezTo>
                      <a:cubicBezTo>
                        <a:pt x="7601" y="21360"/>
                        <a:pt x="7634" y="21389"/>
                        <a:pt x="7670" y="21419"/>
                      </a:cubicBezTo>
                      <a:cubicBezTo>
                        <a:pt x="7686" y="21432"/>
                        <a:pt x="7700" y="21455"/>
                        <a:pt x="7719" y="21468"/>
                      </a:cubicBezTo>
                      <a:cubicBezTo>
                        <a:pt x="7739" y="21481"/>
                        <a:pt x="7762" y="21485"/>
                        <a:pt x="7785" y="21498"/>
                      </a:cubicBezTo>
                      <a:cubicBezTo>
                        <a:pt x="7805" y="21508"/>
                        <a:pt x="7828" y="21517"/>
                        <a:pt x="7851" y="21524"/>
                      </a:cubicBezTo>
                      <a:cubicBezTo>
                        <a:pt x="7927" y="21553"/>
                        <a:pt x="8002" y="21574"/>
                        <a:pt x="8081" y="21574"/>
                      </a:cubicBezTo>
                      <a:lnTo>
                        <a:pt x="8085" y="21574"/>
                      </a:lnTo>
                      <a:cubicBezTo>
                        <a:pt x="8164" y="21570"/>
                        <a:pt x="8242" y="21553"/>
                        <a:pt x="8318" y="21524"/>
                      </a:cubicBezTo>
                      <a:cubicBezTo>
                        <a:pt x="8331" y="21517"/>
                        <a:pt x="8347" y="21514"/>
                        <a:pt x="8364" y="21508"/>
                      </a:cubicBezTo>
                      <a:cubicBezTo>
                        <a:pt x="8433" y="21475"/>
                        <a:pt x="8495" y="21435"/>
                        <a:pt x="8551" y="21379"/>
                      </a:cubicBezTo>
                      <a:cubicBezTo>
                        <a:pt x="8558" y="21370"/>
                        <a:pt x="8564" y="21360"/>
                        <a:pt x="8574" y="21353"/>
                      </a:cubicBezTo>
                      <a:cubicBezTo>
                        <a:pt x="8601" y="21320"/>
                        <a:pt x="8630" y="21294"/>
                        <a:pt x="8650" y="21258"/>
                      </a:cubicBezTo>
                      <a:lnTo>
                        <a:pt x="11084" y="17408"/>
                      </a:lnTo>
                      <a:cubicBezTo>
                        <a:pt x="11100" y="17419"/>
                        <a:pt x="11110" y="17435"/>
                        <a:pt x="11127" y="17444"/>
                      </a:cubicBezTo>
                      <a:lnTo>
                        <a:pt x="18536" y="21491"/>
                      </a:lnTo>
                      <a:cubicBezTo>
                        <a:pt x="18733" y="21597"/>
                        <a:pt x="18970" y="21600"/>
                        <a:pt x="19171" y="21495"/>
                      </a:cubicBezTo>
                      <a:cubicBezTo>
                        <a:pt x="19371" y="21389"/>
                        <a:pt x="19506" y="21189"/>
                        <a:pt x="19526" y="20965"/>
                      </a:cubicBezTo>
                      <a:lnTo>
                        <a:pt x="21541" y="741"/>
                      </a:lnTo>
                      <a:cubicBezTo>
                        <a:pt x="21545" y="718"/>
                        <a:pt x="21541" y="699"/>
                        <a:pt x="21541" y="679"/>
                      </a:cubicBezTo>
                      <a:cubicBezTo>
                        <a:pt x="21541" y="679"/>
                        <a:pt x="21541" y="679"/>
                        <a:pt x="21541" y="6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lvl="0" algn="l">
                    <a:defRPr sz="1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A666265-0A97-4074-84D3-61C3283C8EAB}"/>
                </a:ext>
              </a:extLst>
            </p:cNvPr>
            <p:cNvGrpSpPr/>
            <p:nvPr/>
          </p:nvGrpSpPr>
          <p:grpSpPr>
            <a:xfrm>
              <a:off x="758627" y="3693519"/>
              <a:ext cx="5337372" cy="953847"/>
              <a:chOff x="2863884" y="8254442"/>
              <a:chExt cx="5337372" cy="953847"/>
            </a:xfrm>
          </p:grpSpPr>
          <p:grpSp>
            <p:nvGrpSpPr>
              <p:cNvPr id="56" name="Group 398">
                <a:extLst>
                  <a:ext uri="{FF2B5EF4-FFF2-40B4-BE49-F238E27FC236}">
                    <a16:creationId xmlns:a16="http://schemas.microsoft.com/office/drawing/2014/main" id="{0FD9376E-C230-4088-BCD4-9B809D831C7F}"/>
                  </a:ext>
                </a:extLst>
              </p:cNvPr>
              <p:cNvGrpSpPr/>
              <p:nvPr/>
            </p:nvGrpSpPr>
            <p:grpSpPr>
              <a:xfrm>
                <a:off x="2863884" y="8254442"/>
                <a:ext cx="953847" cy="953847"/>
                <a:chOff x="0" y="0"/>
                <a:chExt cx="1320905" cy="1320906"/>
              </a:xfrm>
            </p:grpSpPr>
            <p:sp>
              <p:nvSpPr>
                <p:cNvPr id="60" name="Shape 396">
                  <a:extLst>
                    <a:ext uri="{FF2B5EF4-FFF2-40B4-BE49-F238E27FC236}">
                      <a16:creationId xmlns:a16="http://schemas.microsoft.com/office/drawing/2014/main" id="{D01ACB3E-EC36-4BB5-ADED-2895FC616085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320906" cy="132090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 defTabSz="825500">
                    <a:defRPr sz="3200">
                      <a:solidFill>
                        <a:srgbClr val="535353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/>
                </a:p>
              </p:txBody>
            </p:sp>
            <p:sp>
              <p:nvSpPr>
                <p:cNvPr id="61" name="Shape 397">
                  <a:extLst>
                    <a:ext uri="{FF2B5EF4-FFF2-40B4-BE49-F238E27FC236}">
                      <a16:creationId xmlns:a16="http://schemas.microsoft.com/office/drawing/2014/main" id="{E2F76598-4438-4B6E-BBBE-632C546E1E76}"/>
                    </a:ext>
                  </a:extLst>
                </p:cNvPr>
                <p:cNvSpPr/>
                <p:nvPr/>
              </p:nvSpPr>
              <p:spPr>
                <a:xfrm>
                  <a:off x="360564" y="339440"/>
                  <a:ext cx="599779" cy="6420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816" y="3479"/>
                      </a:moveTo>
                      <a:cubicBezTo>
                        <a:pt x="8816" y="2474"/>
                        <a:pt x="9715" y="1657"/>
                        <a:pt x="10825" y="1657"/>
                      </a:cubicBezTo>
                      <a:cubicBezTo>
                        <a:pt x="11935" y="1657"/>
                        <a:pt x="12834" y="2474"/>
                        <a:pt x="12834" y="3479"/>
                      </a:cubicBezTo>
                      <a:cubicBezTo>
                        <a:pt x="12834" y="4485"/>
                        <a:pt x="11935" y="5303"/>
                        <a:pt x="10825" y="5303"/>
                      </a:cubicBezTo>
                      <a:cubicBezTo>
                        <a:pt x="9715" y="5303"/>
                        <a:pt x="8816" y="4485"/>
                        <a:pt x="8816" y="3479"/>
                      </a:cubicBezTo>
                      <a:cubicBezTo>
                        <a:pt x="8816" y="3479"/>
                        <a:pt x="8816" y="3479"/>
                        <a:pt x="8816" y="3479"/>
                      </a:cubicBezTo>
                      <a:close/>
                      <a:moveTo>
                        <a:pt x="14771" y="13304"/>
                      </a:moveTo>
                      <a:lnTo>
                        <a:pt x="16527" y="14898"/>
                      </a:lnTo>
                      <a:cubicBezTo>
                        <a:pt x="15202" y="15864"/>
                        <a:pt x="14034" y="17063"/>
                        <a:pt x="12063" y="17063"/>
                      </a:cubicBezTo>
                      <a:cubicBezTo>
                        <a:pt x="12101" y="17063"/>
                        <a:pt x="12089" y="12405"/>
                        <a:pt x="12077" y="9262"/>
                      </a:cubicBezTo>
                      <a:lnTo>
                        <a:pt x="13637" y="9262"/>
                      </a:lnTo>
                      <a:lnTo>
                        <a:pt x="13637" y="8404"/>
                      </a:lnTo>
                      <a:lnTo>
                        <a:pt x="12074" y="8404"/>
                      </a:lnTo>
                      <a:cubicBezTo>
                        <a:pt x="12069" y="7754"/>
                        <a:pt x="12069" y="7213"/>
                        <a:pt x="12067" y="6866"/>
                      </a:cubicBezTo>
                      <a:cubicBezTo>
                        <a:pt x="13605" y="6395"/>
                        <a:pt x="14723" y="5089"/>
                        <a:pt x="14723" y="3534"/>
                      </a:cubicBezTo>
                      <a:cubicBezTo>
                        <a:pt x="14723" y="1582"/>
                        <a:pt x="12977" y="0"/>
                        <a:pt x="10825" y="0"/>
                      </a:cubicBezTo>
                      <a:cubicBezTo>
                        <a:pt x="8673" y="0"/>
                        <a:pt x="6929" y="1582"/>
                        <a:pt x="6929" y="3534"/>
                      </a:cubicBezTo>
                      <a:cubicBezTo>
                        <a:pt x="6929" y="5065"/>
                        <a:pt x="8012" y="6359"/>
                        <a:pt x="9517" y="6846"/>
                      </a:cubicBezTo>
                      <a:lnTo>
                        <a:pt x="9517" y="8404"/>
                      </a:lnTo>
                      <a:lnTo>
                        <a:pt x="7964" y="8404"/>
                      </a:lnTo>
                      <a:lnTo>
                        <a:pt x="7964" y="9262"/>
                      </a:lnTo>
                      <a:lnTo>
                        <a:pt x="9517" y="9262"/>
                      </a:lnTo>
                      <a:lnTo>
                        <a:pt x="9521" y="17024"/>
                      </a:lnTo>
                      <a:cubicBezTo>
                        <a:pt x="7463" y="17024"/>
                        <a:pt x="6260" y="15922"/>
                        <a:pt x="4940" y="15008"/>
                      </a:cubicBezTo>
                      <a:lnTo>
                        <a:pt x="6821" y="13304"/>
                      </a:lnTo>
                      <a:lnTo>
                        <a:pt x="0" y="12364"/>
                      </a:lnTo>
                      <a:lnTo>
                        <a:pt x="1034" y="18548"/>
                      </a:lnTo>
                      <a:lnTo>
                        <a:pt x="2847" y="16904"/>
                      </a:lnTo>
                      <a:cubicBezTo>
                        <a:pt x="4327" y="18019"/>
                        <a:pt x="6266" y="19548"/>
                        <a:pt x="10055" y="19718"/>
                      </a:cubicBezTo>
                      <a:lnTo>
                        <a:pt x="10399" y="21600"/>
                      </a:lnTo>
                      <a:lnTo>
                        <a:pt x="11201" y="21600"/>
                      </a:lnTo>
                      <a:lnTo>
                        <a:pt x="11548" y="19714"/>
                      </a:lnTo>
                      <a:cubicBezTo>
                        <a:pt x="15264" y="19524"/>
                        <a:pt x="17158" y="17967"/>
                        <a:pt x="18632" y="16803"/>
                      </a:cubicBezTo>
                      <a:lnTo>
                        <a:pt x="20618" y="18602"/>
                      </a:lnTo>
                      <a:lnTo>
                        <a:pt x="21600" y="12364"/>
                      </a:lnTo>
                      <a:cubicBezTo>
                        <a:pt x="21600" y="12364"/>
                        <a:pt x="14771" y="13304"/>
                        <a:pt x="14771" y="133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lvl="0" algn="l">
                    <a:defRPr sz="6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grpSp>
            <p:nvGrpSpPr>
              <p:cNvPr id="57" name="Group 368">
                <a:extLst>
                  <a:ext uri="{FF2B5EF4-FFF2-40B4-BE49-F238E27FC236}">
                    <a16:creationId xmlns:a16="http://schemas.microsoft.com/office/drawing/2014/main" id="{065B1F46-8DAB-4E28-B601-8D1AD118804C}"/>
                  </a:ext>
                </a:extLst>
              </p:cNvPr>
              <p:cNvGrpSpPr/>
              <p:nvPr/>
            </p:nvGrpSpPr>
            <p:grpSpPr>
              <a:xfrm>
                <a:off x="4092615" y="8257438"/>
                <a:ext cx="4108641" cy="947855"/>
                <a:chOff x="0" y="202827"/>
                <a:chExt cx="4108639" cy="947854"/>
              </a:xfrm>
            </p:grpSpPr>
            <p:sp>
              <p:nvSpPr>
                <p:cNvPr id="58" name="Shape 366">
                  <a:extLst>
                    <a:ext uri="{FF2B5EF4-FFF2-40B4-BE49-F238E27FC236}">
                      <a16:creationId xmlns:a16="http://schemas.microsoft.com/office/drawing/2014/main" id="{00211FF7-54C5-4BBF-87DC-AA5141A9680B}"/>
                    </a:ext>
                  </a:extLst>
                </p:cNvPr>
                <p:cNvSpPr/>
                <p:nvPr/>
              </p:nvSpPr>
              <p:spPr>
                <a:xfrm>
                  <a:off x="1" y="516599"/>
                  <a:ext cx="4108638" cy="634082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ctr">
                  <a:spAutoFit/>
                </a:bodyPr>
                <a:lstStyle>
                  <a:lvl1pPr algn="l" defTabSz="584200">
                    <a:defRPr sz="2400">
                      <a:solidFill>
                        <a:srgbClr val="A7A7A7"/>
                      </a:solidFill>
                      <a:latin typeface="Lato Regular"/>
                      <a:ea typeface="Lato Regular"/>
                      <a:cs typeface="Lato Regular"/>
                      <a:sym typeface="Lato Regular"/>
                    </a:defRPr>
                  </a:lvl1pPr>
                </a:lstStyle>
                <a:p>
                  <a:pPr lvl="0">
                    <a:lnSpc>
                      <a:spcPts val="2000"/>
                    </a:lnSpc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1500" dirty="0" err="1">
                      <a:solidFill>
                        <a:srgbClr val="A7A7A7"/>
                      </a:solidFill>
                    </a:rPr>
                    <a:t>we`are</a:t>
                  </a:r>
                  <a:r>
                    <a:rPr sz="1500" dirty="0">
                      <a:solidFill>
                        <a:srgbClr val="A7A7A7"/>
                      </a:solidFill>
                    </a:rPr>
                    <a:t> a design studio focused on </a:t>
                  </a:r>
                  <a:r>
                    <a:rPr sz="1500" dirty="0" err="1">
                      <a:solidFill>
                        <a:srgbClr val="A7A7A7"/>
                      </a:solidFill>
                    </a:rPr>
                    <a:t>Powerpoint</a:t>
                  </a:r>
                  <a:r>
                    <a:rPr sz="1500" dirty="0">
                      <a:solidFill>
                        <a:srgbClr val="A7A7A7"/>
                      </a:solidFill>
                    </a:rPr>
                    <a:t> templates we present the one band ! enjoy!!! </a:t>
                  </a:r>
                </a:p>
              </p:txBody>
            </p:sp>
            <p:sp>
              <p:nvSpPr>
                <p:cNvPr id="59" name="Shape 367">
                  <a:extLst>
                    <a:ext uri="{FF2B5EF4-FFF2-40B4-BE49-F238E27FC236}">
                      <a16:creationId xmlns:a16="http://schemas.microsoft.com/office/drawing/2014/main" id="{7EE544DF-AFD3-476C-BE4A-8C6542421EDF}"/>
                    </a:ext>
                  </a:extLst>
                </p:cNvPr>
                <p:cNvSpPr/>
                <p:nvPr/>
              </p:nvSpPr>
              <p:spPr>
                <a:xfrm>
                  <a:off x="0" y="202827"/>
                  <a:ext cx="2744768" cy="307777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spAutoFit/>
                </a:bodyPr>
                <a:lstStyle>
                  <a:lvl1pPr algn="l">
                    <a:defRPr sz="3500">
                      <a:solidFill>
                        <a:srgbClr val="535353"/>
                      </a:solidFill>
                      <a:latin typeface="Lato Bold"/>
                      <a:ea typeface="Lato Bold"/>
                      <a:cs typeface="Lato Bold"/>
                      <a:sym typeface="Lato Bold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2000" dirty="0">
                      <a:solidFill>
                        <a:srgbClr val="535353"/>
                      </a:solidFill>
                    </a:rPr>
                    <a:t>Corporate Presentation</a:t>
                  </a:r>
                </a:p>
              </p:txBody>
            </p:sp>
          </p:grp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AFFE508-93DA-4A2E-AE5B-7DE809B75D97}"/>
                </a:ext>
              </a:extLst>
            </p:cNvPr>
            <p:cNvGrpSpPr/>
            <p:nvPr/>
          </p:nvGrpSpPr>
          <p:grpSpPr>
            <a:xfrm>
              <a:off x="758627" y="5272406"/>
              <a:ext cx="5337372" cy="953848"/>
              <a:chOff x="2863884" y="9568524"/>
              <a:chExt cx="5337372" cy="953848"/>
            </a:xfrm>
          </p:grpSpPr>
          <p:grpSp>
            <p:nvGrpSpPr>
              <p:cNvPr id="48" name="Group 395">
                <a:extLst>
                  <a:ext uri="{FF2B5EF4-FFF2-40B4-BE49-F238E27FC236}">
                    <a16:creationId xmlns:a16="http://schemas.microsoft.com/office/drawing/2014/main" id="{F4AEE5D7-6456-46E3-BE70-E76D211B9360}"/>
                  </a:ext>
                </a:extLst>
              </p:cNvPr>
              <p:cNvGrpSpPr/>
              <p:nvPr/>
            </p:nvGrpSpPr>
            <p:grpSpPr>
              <a:xfrm>
                <a:off x="2863884" y="9568524"/>
                <a:ext cx="953847" cy="953848"/>
                <a:chOff x="0" y="0"/>
                <a:chExt cx="1320905" cy="1320906"/>
              </a:xfrm>
            </p:grpSpPr>
            <p:sp>
              <p:nvSpPr>
                <p:cNvPr id="54" name="Shape 393">
                  <a:extLst>
                    <a:ext uri="{FF2B5EF4-FFF2-40B4-BE49-F238E27FC236}">
                      <a16:creationId xmlns:a16="http://schemas.microsoft.com/office/drawing/2014/main" id="{F2B8CFFC-1F20-4583-B4FA-FA6F23D6BC0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320906" cy="132090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 defTabSz="825500">
                    <a:defRPr sz="3200">
                      <a:solidFill>
                        <a:srgbClr val="535353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/>
                </a:p>
              </p:txBody>
            </p:sp>
            <p:sp>
              <p:nvSpPr>
                <p:cNvPr id="55" name="Shape 394">
                  <a:extLst>
                    <a:ext uri="{FF2B5EF4-FFF2-40B4-BE49-F238E27FC236}">
                      <a16:creationId xmlns:a16="http://schemas.microsoft.com/office/drawing/2014/main" id="{70AC3CCD-6338-4F69-B14C-232887C62ED1}"/>
                    </a:ext>
                  </a:extLst>
                </p:cNvPr>
                <p:cNvSpPr/>
                <p:nvPr/>
              </p:nvSpPr>
              <p:spPr>
                <a:xfrm>
                  <a:off x="315709" y="315794"/>
                  <a:ext cx="689490" cy="6893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8" h="21510" extrusionOk="0">
                      <a:moveTo>
                        <a:pt x="12768" y="0"/>
                      </a:moveTo>
                      <a:cubicBezTo>
                        <a:pt x="7944" y="0"/>
                        <a:pt x="4027" y="3918"/>
                        <a:pt x="4027" y="8743"/>
                      </a:cubicBezTo>
                      <a:cubicBezTo>
                        <a:pt x="4027" y="10825"/>
                        <a:pt x="4750" y="12720"/>
                        <a:pt x="5959" y="14217"/>
                      </a:cubicBezTo>
                      <a:lnTo>
                        <a:pt x="276" y="19914"/>
                      </a:lnTo>
                      <a:cubicBezTo>
                        <a:pt x="-92" y="20275"/>
                        <a:pt x="-92" y="20872"/>
                        <a:pt x="276" y="21239"/>
                      </a:cubicBezTo>
                      <a:cubicBezTo>
                        <a:pt x="637" y="21600"/>
                        <a:pt x="1220" y="21600"/>
                        <a:pt x="1588" y="21239"/>
                      </a:cubicBezTo>
                      <a:lnTo>
                        <a:pt x="7283" y="15542"/>
                      </a:lnTo>
                      <a:cubicBezTo>
                        <a:pt x="8786" y="16756"/>
                        <a:pt x="10692" y="17474"/>
                        <a:pt x="12768" y="17474"/>
                      </a:cubicBezTo>
                      <a:cubicBezTo>
                        <a:pt x="17598" y="17474"/>
                        <a:pt x="21508" y="13569"/>
                        <a:pt x="21508" y="8743"/>
                      </a:cubicBezTo>
                      <a:cubicBezTo>
                        <a:pt x="21508" y="3918"/>
                        <a:pt x="17598" y="0"/>
                        <a:pt x="12768" y="0"/>
                      </a:cubicBezTo>
                      <a:close/>
                      <a:moveTo>
                        <a:pt x="12768" y="1350"/>
                      </a:moveTo>
                      <a:cubicBezTo>
                        <a:pt x="16851" y="1350"/>
                        <a:pt x="20159" y="4665"/>
                        <a:pt x="20159" y="8743"/>
                      </a:cubicBezTo>
                      <a:cubicBezTo>
                        <a:pt x="20159" y="12820"/>
                        <a:pt x="16851" y="16137"/>
                        <a:pt x="12768" y="16137"/>
                      </a:cubicBezTo>
                      <a:cubicBezTo>
                        <a:pt x="8691" y="16137"/>
                        <a:pt x="5377" y="12820"/>
                        <a:pt x="5377" y="8743"/>
                      </a:cubicBezTo>
                      <a:cubicBezTo>
                        <a:pt x="5377" y="4665"/>
                        <a:pt x="8691" y="1350"/>
                        <a:pt x="12768" y="1350"/>
                      </a:cubicBezTo>
                      <a:close/>
                      <a:moveTo>
                        <a:pt x="12619" y="4756"/>
                      </a:moveTo>
                      <a:cubicBezTo>
                        <a:pt x="12252" y="4756"/>
                        <a:pt x="11951" y="5052"/>
                        <a:pt x="11951" y="5424"/>
                      </a:cubicBezTo>
                      <a:lnTo>
                        <a:pt x="11951" y="8793"/>
                      </a:lnTo>
                      <a:lnTo>
                        <a:pt x="8583" y="8793"/>
                      </a:lnTo>
                      <a:cubicBezTo>
                        <a:pt x="8215" y="8793"/>
                        <a:pt x="7915" y="9093"/>
                        <a:pt x="7915" y="9462"/>
                      </a:cubicBezTo>
                      <a:cubicBezTo>
                        <a:pt x="7915" y="9835"/>
                        <a:pt x="8215" y="10143"/>
                        <a:pt x="8583" y="10143"/>
                      </a:cubicBezTo>
                      <a:lnTo>
                        <a:pt x="11951" y="10143"/>
                      </a:lnTo>
                      <a:lnTo>
                        <a:pt x="11951" y="13499"/>
                      </a:lnTo>
                      <a:cubicBezTo>
                        <a:pt x="11951" y="13867"/>
                        <a:pt x="12252" y="14168"/>
                        <a:pt x="12619" y="14168"/>
                      </a:cubicBezTo>
                      <a:cubicBezTo>
                        <a:pt x="12993" y="14168"/>
                        <a:pt x="13300" y="13867"/>
                        <a:pt x="13300" y="13499"/>
                      </a:cubicBezTo>
                      <a:lnTo>
                        <a:pt x="13300" y="10143"/>
                      </a:lnTo>
                      <a:lnTo>
                        <a:pt x="16655" y="10143"/>
                      </a:lnTo>
                      <a:cubicBezTo>
                        <a:pt x="17023" y="10143"/>
                        <a:pt x="17323" y="9835"/>
                        <a:pt x="17323" y="9462"/>
                      </a:cubicBezTo>
                      <a:cubicBezTo>
                        <a:pt x="17323" y="9093"/>
                        <a:pt x="17023" y="8793"/>
                        <a:pt x="16655" y="8793"/>
                      </a:cubicBezTo>
                      <a:lnTo>
                        <a:pt x="13300" y="8793"/>
                      </a:lnTo>
                      <a:lnTo>
                        <a:pt x="13300" y="5424"/>
                      </a:lnTo>
                      <a:cubicBezTo>
                        <a:pt x="13300" y="5052"/>
                        <a:pt x="12993" y="4756"/>
                        <a:pt x="12619" y="47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lvl="0" algn="l">
                    <a:defRPr sz="6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grpSp>
            <p:nvGrpSpPr>
              <p:cNvPr id="49" name="Group 368">
                <a:extLst>
                  <a:ext uri="{FF2B5EF4-FFF2-40B4-BE49-F238E27FC236}">
                    <a16:creationId xmlns:a16="http://schemas.microsoft.com/office/drawing/2014/main" id="{92D9F3F5-0166-4B1D-B307-F408D69C9355}"/>
                  </a:ext>
                </a:extLst>
              </p:cNvPr>
              <p:cNvGrpSpPr/>
              <p:nvPr/>
            </p:nvGrpSpPr>
            <p:grpSpPr>
              <a:xfrm>
                <a:off x="4092615" y="9571521"/>
                <a:ext cx="4108641" cy="947855"/>
                <a:chOff x="0" y="202827"/>
                <a:chExt cx="4108639" cy="947854"/>
              </a:xfrm>
            </p:grpSpPr>
            <p:sp>
              <p:nvSpPr>
                <p:cNvPr id="52" name="Shape 366">
                  <a:extLst>
                    <a:ext uri="{FF2B5EF4-FFF2-40B4-BE49-F238E27FC236}">
                      <a16:creationId xmlns:a16="http://schemas.microsoft.com/office/drawing/2014/main" id="{1F7B8710-DFA3-42B7-88BF-671F1EABC671}"/>
                    </a:ext>
                  </a:extLst>
                </p:cNvPr>
                <p:cNvSpPr/>
                <p:nvPr/>
              </p:nvSpPr>
              <p:spPr>
                <a:xfrm>
                  <a:off x="1" y="516599"/>
                  <a:ext cx="4108638" cy="634082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ctr">
                  <a:spAutoFit/>
                </a:bodyPr>
                <a:lstStyle>
                  <a:lvl1pPr algn="l" defTabSz="584200">
                    <a:defRPr sz="2400">
                      <a:solidFill>
                        <a:srgbClr val="A7A7A7"/>
                      </a:solidFill>
                      <a:latin typeface="Lato Regular"/>
                      <a:ea typeface="Lato Regular"/>
                      <a:cs typeface="Lato Regular"/>
                      <a:sym typeface="Lato Regular"/>
                    </a:defRPr>
                  </a:lvl1pPr>
                </a:lstStyle>
                <a:p>
                  <a:pPr lvl="0">
                    <a:lnSpc>
                      <a:spcPts val="2000"/>
                    </a:lnSpc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1500" dirty="0" err="1">
                      <a:solidFill>
                        <a:srgbClr val="A7A7A7"/>
                      </a:solidFill>
                    </a:rPr>
                    <a:t>we`are</a:t>
                  </a:r>
                  <a:r>
                    <a:rPr sz="1500" dirty="0">
                      <a:solidFill>
                        <a:srgbClr val="A7A7A7"/>
                      </a:solidFill>
                    </a:rPr>
                    <a:t> a design studio focused on </a:t>
                  </a:r>
                  <a:r>
                    <a:rPr sz="1500" dirty="0" err="1">
                      <a:solidFill>
                        <a:srgbClr val="A7A7A7"/>
                      </a:solidFill>
                    </a:rPr>
                    <a:t>Powerpoint</a:t>
                  </a:r>
                  <a:r>
                    <a:rPr sz="1500" dirty="0">
                      <a:solidFill>
                        <a:srgbClr val="A7A7A7"/>
                      </a:solidFill>
                    </a:rPr>
                    <a:t> templates we present the one band ! enjoy!!! </a:t>
                  </a:r>
                </a:p>
              </p:txBody>
            </p:sp>
            <p:sp>
              <p:nvSpPr>
                <p:cNvPr id="53" name="Shape 367">
                  <a:extLst>
                    <a:ext uri="{FF2B5EF4-FFF2-40B4-BE49-F238E27FC236}">
                      <a16:creationId xmlns:a16="http://schemas.microsoft.com/office/drawing/2014/main" id="{AE73E9FE-F12C-43F5-8C6B-E47A06D2A193}"/>
                    </a:ext>
                  </a:extLst>
                </p:cNvPr>
                <p:cNvSpPr/>
                <p:nvPr/>
              </p:nvSpPr>
              <p:spPr>
                <a:xfrm>
                  <a:off x="0" y="202827"/>
                  <a:ext cx="2744768" cy="307777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spAutoFit/>
                </a:bodyPr>
                <a:lstStyle>
                  <a:lvl1pPr algn="l">
                    <a:defRPr sz="3500">
                      <a:solidFill>
                        <a:srgbClr val="535353"/>
                      </a:solidFill>
                      <a:latin typeface="Lato Bold"/>
                      <a:ea typeface="Lato Bold"/>
                      <a:cs typeface="Lato Bold"/>
                      <a:sym typeface="Lato Bold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2000" dirty="0">
                      <a:solidFill>
                        <a:srgbClr val="535353"/>
                      </a:solidFill>
                    </a:rPr>
                    <a:t>Corporate Presentation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36179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mc:AlternateContent xmlns:mc="http://schemas.openxmlformats.org/markup-compatibility/2006">
        <mc:Choice xmlns:cx1="http://schemas.microsoft.com/office/drawing/2015/9/8/chartex" Requires="cx1">
          <p:graphicFrame>
            <p:nvGraphicFramePr>
              <p:cNvPr id="5" name="Chart 4">
                <a:extLst>
                  <a:ext uri="{FF2B5EF4-FFF2-40B4-BE49-F238E27FC236}">
                    <a16:creationId xmlns:a16="http://schemas.microsoft.com/office/drawing/2014/main" id="{C758D0B8-5F14-48F0-A17B-744A16A9F56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741306930"/>
                  </p:ext>
                </p:extLst>
              </p:nvPr>
            </p:nvGraphicFramePr>
            <p:xfrm>
              <a:off x="776764" y="2208893"/>
              <a:ext cx="7831773" cy="317500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5" name="Chart 4">
                <a:extLst>
                  <a:ext uri="{FF2B5EF4-FFF2-40B4-BE49-F238E27FC236}">
                    <a16:creationId xmlns:a16="http://schemas.microsoft.com/office/drawing/2014/main" id="{C758D0B8-5F14-48F0-A17B-744A16A9F56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6764" y="2208893"/>
                <a:ext cx="7831773" cy="31750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712164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6065706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1032295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901407B2-9230-4245-971C-EE21142D1DBB}"/>
              </a:ext>
            </a:extLst>
          </p:cNvPr>
          <p:cNvSpPr txBox="1"/>
          <p:nvPr/>
        </p:nvSpPr>
        <p:spPr>
          <a:xfrm>
            <a:off x="3033485" y="3075057"/>
            <a:ext cx="61250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pc="1000" dirty="0">
                <a:latin typeface="Montserrat Thin" panose="00000300000000000000" pitchFamily="50" charset="0"/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361827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A532E27-30C2-4595-A429-91A7D23CD35E}"/>
              </a:ext>
            </a:extLst>
          </p:cNvPr>
          <p:cNvSpPr/>
          <p:nvPr/>
        </p:nvSpPr>
        <p:spPr>
          <a:xfrm>
            <a:off x="497818" y="1937205"/>
            <a:ext cx="2692399" cy="19108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9ED6CC10-9DA8-4E05-ACF3-1FD0C8E2997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0" r="19260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479DF4A8-1C53-49E7-B815-9DA3309289A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4" r="13644"/>
          <a:stretch>
            <a:fillRect/>
          </a:stretch>
        </p:blipFill>
        <p:spPr/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E4738D3A-A9D0-4F0F-B987-CAE2A03CFC1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0" r="13550"/>
          <a:stretch>
            <a:fillRect/>
          </a:stretch>
        </p:blipFill>
        <p:spPr/>
      </p:pic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10CF6BB7-E08B-4993-B231-B7904EE5FDE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1" r="11451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2F978D6-4B6D-472D-B247-4518178C2FD0}"/>
              </a:ext>
            </a:extLst>
          </p:cNvPr>
          <p:cNvSpPr txBox="1"/>
          <p:nvPr/>
        </p:nvSpPr>
        <p:spPr>
          <a:xfrm>
            <a:off x="3591377" y="667657"/>
            <a:ext cx="50092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3000" b="1" spc="600" dirty="0">
                <a:latin typeface="Montserrat Light" panose="00000400000000000000" pitchFamily="50" charset="0"/>
              </a:rPr>
              <a:t>ABOUT SIMPLE</a:t>
            </a:r>
          </a:p>
          <a:p>
            <a:pPr algn="ctr">
              <a:lnSpc>
                <a:spcPts val="2700"/>
              </a:lnSpc>
            </a:pPr>
            <a:r>
              <a:rPr lang="en-US" sz="3000" b="1" spc="600" dirty="0">
                <a:latin typeface="Montserrat Light" panose="00000400000000000000" pitchFamily="50" charset="0"/>
              </a:rPr>
              <a:t>WORD</a:t>
            </a:r>
          </a:p>
        </p:txBody>
      </p:sp>
      <p:sp>
        <p:nvSpPr>
          <p:cNvPr id="28" name="Subtitle 6">
            <a:extLst>
              <a:ext uri="{FF2B5EF4-FFF2-40B4-BE49-F238E27FC236}">
                <a16:creationId xmlns:a16="http://schemas.microsoft.com/office/drawing/2014/main" id="{643452E2-90FC-4D65-9C6D-65EED9EEC75E}"/>
              </a:ext>
            </a:extLst>
          </p:cNvPr>
          <p:cNvSpPr txBox="1">
            <a:spLocks/>
          </p:cNvSpPr>
          <p:nvPr/>
        </p:nvSpPr>
        <p:spPr>
          <a:xfrm>
            <a:off x="619783" y="2321264"/>
            <a:ext cx="2448468" cy="1142777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Ipsum available, but alteration in some form, by injected humour, or randomised words which don't look even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F4CFD8-60B3-46C8-9937-130AD0B88D8D}"/>
              </a:ext>
            </a:extLst>
          </p:cNvPr>
          <p:cNvSpPr/>
          <p:nvPr/>
        </p:nvSpPr>
        <p:spPr>
          <a:xfrm>
            <a:off x="3332473" y="4404635"/>
            <a:ext cx="2692399" cy="19108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B848AA1-0872-489D-BF09-D0D45BE65919}"/>
              </a:ext>
            </a:extLst>
          </p:cNvPr>
          <p:cNvSpPr/>
          <p:nvPr/>
        </p:nvSpPr>
        <p:spPr>
          <a:xfrm>
            <a:off x="6167128" y="1937205"/>
            <a:ext cx="2692399" cy="19108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C7AFC89-266C-4D0A-8FFF-3FEBB15E0B8F}"/>
              </a:ext>
            </a:extLst>
          </p:cNvPr>
          <p:cNvSpPr/>
          <p:nvPr/>
        </p:nvSpPr>
        <p:spPr>
          <a:xfrm>
            <a:off x="9001784" y="4404635"/>
            <a:ext cx="2692399" cy="19108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Subtitle 6">
            <a:extLst>
              <a:ext uri="{FF2B5EF4-FFF2-40B4-BE49-F238E27FC236}">
                <a16:creationId xmlns:a16="http://schemas.microsoft.com/office/drawing/2014/main" id="{42A8528F-7147-438C-BE01-DA188B461B09}"/>
              </a:ext>
            </a:extLst>
          </p:cNvPr>
          <p:cNvSpPr txBox="1">
            <a:spLocks/>
          </p:cNvSpPr>
          <p:nvPr/>
        </p:nvSpPr>
        <p:spPr>
          <a:xfrm>
            <a:off x="3454438" y="4788694"/>
            <a:ext cx="2448468" cy="1142777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Ipsum available, but alteration in some form, by injected humour, or randomised words which don't look even</a:t>
            </a:r>
          </a:p>
        </p:txBody>
      </p:sp>
      <p:sp>
        <p:nvSpPr>
          <p:cNvPr id="39" name="Subtitle 6">
            <a:extLst>
              <a:ext uri="{FF2B5EF4-FFF2-40B4-BE49-F238E27FC236}">
                <a16:creationId xmlns:a16="http://schemas.microsoft.com/office/drawing/2014/main" id="{5EE5AD9B-0F5C-44B7-8DA4-F03D95521DF5}"/>
              </a:ext>
            </a:extLst>
          </p:cNvPr>
          <p:cNvSpPr txBox="1">
            <a:spLocks/>
          </p:cNvSpPr>
          <p:nvPr/>
        </p:nvSpPr>
        <p:spPr>
          <a:xfrm>
            <a:off x="6289093" y="2321264"/>
            <a:ext cx="2448468" cy="1142777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Ipsum available, but alteration in some form, by injected humour, or randomised words which don't look even</a:t>
            </a:r>
          </a:p>
        </p:txBody>
      </p:sp>
      <p:sp>
        <p:nvSpPr>
          <p:cNvPr id="40" name="Subtitle 6">
            <a:extLst>
              <a:ext uri="{FF2B5EF4-FFF2-40B4-BE49-F238E27FC236}">
                <a16:creationId xmlns:a16="http://schemas.microsoft.com/office/drawing/2014/main" id="{59B1A0D8-2FE7-4EAF-BA11-D7F8AB2BBD24}"/>
              </a:ext>
            </a:extLst>
          </p:cNvPr>
          <p:cNvSpPr txBox="1">
            <a:spLocks/>
          </p:cNvSpPr>
          <p:nvPr/>
        </p:nvSpPr>
        <p:spPr>
          <a:xfrm>
            <a:off x="9123749" y="4788694"/>
            <a:ext cx="2448468" cy="1142777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Ipsum available, but alteration in some form, by injected humour, or randomised words which don't look even</a:t>
            </a:r>
          </a:p>
        </p:txBody>
      </p:sp>
    </p:spTree>
    <p:extLst>
      <p:ext uri="{BB962C8B-B14F-4D97-AF65-F5344CB8AC3E}">
        <p14:creationId xmlns:p14="http://schemas.microsoft.com/office/powerpoint/2010/main" val="157272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95EEC3C-ACED-4429-8F98-4A4B8C615D52}"/>
              </a:ext>
            </a:extLst>
          </p:cNvPr>
          <p:cNvSpPr/>
          <p:nvPr/>
        </p:nvSpPr>
        <p:spPr>
          <a:xfrm>
            <a:off x="0" y="3429000"/>
            <a:ext cx="12191999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86AD79-0AC3-4A5A-B2C7-1C5F114C8853}"/>
              </a:ext>
            </a:extLst>
          </p:cNvPr>
          <p:cNvSpPr txBox="1"/>
          <p:nvPr/>
        </p:nvSpPr>
        <p:spPr>
          <a:xfrm>
            <a:off x="4180113" y="642257"/>
            <a:ext cx="38317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pc="600" dirty="0">
                <a:latin typeface="Montserrat Light" panose="00000400000000000000" pitchFamily="50" charset="0"/>
              </a:rPr>
              <a:t>SERVICE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BCE9D11-5DE4-4D3E-8C78-8A8A94D7D075}"/>
              </a:ext>
            </a:extLst>
          </p:cNvPr>
          <p:cNvSpPr/>
          <p:nvPr/>
        </p:nvSpPr>
        <p:spPr>
          <a:xfrm>
            <a:off x="964610" y="5143500"/>
            <a:ext cx="10262778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 words which don't look even slightly believable. If you are going to use a passage of Lorem Ipsum, you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2CD59D8-42C3-41AF-B4A3-4C21F6DF4374}"/>
              </a:ext>
            </a:extLst>
          </p:cNvPr>
          <p:cNvSpPr/>
          <p:nvPr/>
        </p:nvSpPr>
        <p:spPr>
          <a:xfrm>
            <a:off x="964610" y="1795235"/>
            <a:ext cx="2549072" cy="2549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14ABCD1-CCCD-4964-B9C0-10E57DA7B050}"/>
              </a:ext>
            </a:extLst>
          </p:cNvPr>
          <p:cNvSpPr/>
          <p:nvPr/>
        </p:nvSpPr>
        <p:spPr>
          <a:xfrm>
            <a:off x="4821463" y="1795235"/>
            <a:ext cx="2549072" cy="2549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818E33-CAD0-4ED2-B8BD-C03D27B0F31F}"/>
              </a:ext>
            </a:extLst>
          </p:cNvPr>
          <p:cNvSpPr/>
          <p:nvPr/>
        </p:nvSpPr>
        <p:spPr>
          <a:xfrm>
            <a:off x="8678316" y="1795235"/>
            <a:ext cx="2549072" cy="2549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601A203F-E2B4-40BA-A4EC-7AB3890FFDE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4" t="8391" r="27894"/>
          <a:stretch/>
        </p:blipFill>
        <p:spPr>
          <a:xfrm>
            <a:off x="5016499" y="1990271"/>
            <a:ext cx="2159000" cy="2159000"/>
          </a:xfrm>
        </p:spPr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863E84C3-FE28-4865-A72D-BD73B1D9108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1" t="8285" r="25013"/>
          <a:stretch/>
        </p:blipFill>
        <p:spPr>
          <a:xfrm>
            <a:off x="8873352" y="1990271"/>
            <a:ext cx="2159000" cy="2159000"/>
          </a:xfrm>
        </p:spPr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69F55EFD-C3AB-42D6-B553-CF41AEA8298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6" t="32622" r="20340"/>
          <a:stretch/>
        </p:blipFill>
        <p:spPr>
          <a:xfrm>
            <a:off x="1159646" y="1990271"/>
            <a:ext cx="2159000" cy="2159000"/>
          </a:xfrm>
        </p:spPr>
      </p:pic>
    </p:spTree>
    <p:extLst>
      <p:ext uri="{BB962C8B-B14F-4D97-AF65-F5344CB8AC3E}">
        <p14:creationId xmlns:p14="http://schemas.microsoft.com/office/powerpoint/2010/main" val="663350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4A4C3C9C-F17C-48D6-85A3-4EA201A4B76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8" b="14978"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8703CC9E-CCC3-44CD-BB67-BD7839A9B16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1" b="12311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D0334E4-D4CA-4B12-A19E-A5D1433EDA40}"/>
              </a:ext>
            </a:extLst>
          </p:cNvPr>
          <p:cNvSpPr txBox="1"/>
          <p:nvPr/>
        </p:nvSpPr>
        <p:spPr>
          <a:xfrm>
            <a:off x="2866349" y="667657"/>
            <a:ext cx="6459302" cy="567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000" b="1" spc="600" dirty="0">
                <a:latin typeface="Montserrat Light" panose="00000400000000000000" pitchFamily="50" charset="0"/>
              </a:rPr>
              <a:t>OUR TEAM MEMBERS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A3F2ACC-80FB-4805-B9F0-D4E931A03770}"/>
              </a:ext>
            </a:extLst>
          </p:cNvPr>
          <p:cNvGrpSpPr/>
          <p:nvPr/>
        </p:nvGrpSpPr>
        <p:grpSpPr>
          <a:xfrm>
            <a:off x="1650629" y="4625842"/>
            <a:ext cx="2527582" cy="802460"/>
            <a:chOff x="338768" y="4673262"/>
            <a:chExt cx="2527582" cy="80246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6CAA274-370A-478E-9978-586BD33AE767}"/>
                </a:ext>
              </a:extLst>
            </p:cNvPr>
            <p:cNvSpPr txBox="1"/>
            <p:nvPr/>
          </p:nvSpPr>
          <p:spPr>
            <a:xfrm>
              <a:off x="854958" y="4673262"/>
              <a:ext cx="1495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Montserrat" panose="00000500000000000000" pitchFamily="50" charset="0"/>
                </a:rPr>
                <a:t>EXAMPLE_</a:t>
              </a:r>
            </a:p>
          </p:txBody>
        </p:sp>
        <p:sp>
          <p:nvSpPr>
            <p:cNvPr id="19" name="Subtitle 6">
              <a:extLst>
                <a:ext uri="{FF2B5EF4-FFF2-40B4-BE49-F238E27FC236}">
                  <a16:creationId xmlns:a16="http://schemas.microsoft.com/office/drawing/2014/main" id="{85ACA5B5-4E88-4DF9-8F46-76E9DC805AD9}"/>
                </a:ext>
              </a:extLst>
            </p:cNvPr>
            <p:cNvSpPr txBox="1">
              <a:spLocks/>
            </p:cNvSpPr>
            <p:nvPr/>
          </p:nvSpPr>
          <p:spPr>
            <a:xfrm>
              <a:off x="338768" y="4950261"/>
              <a:ext cx="2527582" cy="52546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words which don't look even slightly believable. If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6B95782-7A7D-4482-A70A-7EBBA9D1E76E}"/>
              </a:ext>
            </a:extLst>
          </p:cNvPr>
          <p:cNvGrpSpPr/>
          <p:nvPr/>
        </p:nvGrpSpPr>
        <p:grpSpPr>
          <a:xfrm>
            <a:off x="4832209" y="4625842"/>
            <a:ext cx="2527582" cy="802460"/>
            <a:chOff x="338768" y="4673262"/>
            <a:chExt cx="2527582" cy="80246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BD006EE-2727-47EE-B0E6-0DF5BF95FB45}"/>
                </a:ext>
              </a:extLst>
            </p:cNvPr>
            <p:cNvSpPr txBox="1"/>
            <p:nvPr/>
          </p:nvSpPr>
          <p:spPr>
            <a:xfrm>
              <a:off x="854958" y="4673262"/>
              <a:ext cx="1495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Montserrat" panose="00000500000000000000" pitchFamily="50" charset="0"/>
                </a:rPr>
                <a:t>EXAMPLE_</a:t>
              </a:r>
            </a:p>
          </p:txBody>
        </p:sp>
        <p:sp>
          <p:nvSpPr>
            <p:cNvPr id="24" name="Subtitle 6">
              <a:extLst>
                <a:ext uri="{FF2B5EF4-FFF2-40B4-BE49-F238E27FC236}">
                  <a16:creationId xmlns:a16="http://schemas.microsoft.com/office/drawing/2014/main" id="{4158674D-EDA7-4CBB-997B-DCAFDD0F100B}"/>
                </a:ext>
              </a:extLst>
            </p:cNvPr>
            <p:cNvSpPr txBox="1">
              <a:spLocks/>
            </p:cNvSpPr>
            <p:nvPr/>
          </p:nvSpPr>
          <p:spPr>
            <a:xfrm>
              <a:off x="338768" y="4950261"/>
              <a:ext cx="2527582" cy="52546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words which don't look even slightly believable. If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A5D043E-2A3B-46CB-8C06-0DA835EDE2A8}"/>
              </a:ext>
            </a:extLst>
          </p:cNvPr>
          <p:cNvGrpSpPr/>
          <p:nvPr/>
        </p:nvGrpSpPr>
        <p:grpSpPr>
          <a:xfrm>
            <a:off x="8013790" y="4625842"/>
            <a:ext cx="2527582" cy="802460"/>
            <a:chOff x="338768" y="4673262"/>
            <a:chExt cx="2527582" cy="80246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68C4FAA-591C-4483-9D21-25CBEE7F8FB1}"/>
                </a:ext>
              </a:extLst>
            </p:cNvPr>
            <p:cNvSpPr txBox="1"/>
            <p:nvPr/>
          </p:nvSpPr>
          <p:spPr>
            <a:xfrm>
              <a:off x="854958" y="4673262"/>
              <a:ext cx="1495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Montserrat" panose="00000500000000000000" pitchFamily="50" charset="0"/>
                </a:rPr>
                <a:t>EXAMPLE_</a:t>
              </a:r>
            </a:p>
          </p:txBody>
        </p:sp>
        <p:sp>
          <p:nvSpPr>
            <p:cNvPr id="27" name="Subtitle 6">
              <a:extLst>
                <a:ext uri="{FF2B5EF4-FFF2-40B4-BE49-F238E27FC236}">
                  <a16:creationId xmlns:a16="http://schemas.microsoft.com/office/drawing/2014/main" id="{94D170A7-AA45-4690-B05E-E03EE0D52488}"/>
                </a:ext>
              </a:extLst>
            </p:cNvPr>
            <p:cNvSpPr txBox="1">
              <a:spLocks/>
            </p:cNvSpPr>
            <p:nvPr/>
          </p:nvSpPr>
          <p:spPr>
            <a:xfrm>
              <a:off x="338768" y="4950261"/>
              <a:ext cx="2527582" cy="52546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words which don't look even slightly believable. If</a:t>
              </a:r>
            </a:p>
          </p:txBody>
        </p:sp>
      </p:grpSp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F4FFD2EE-6C5C-48F4-9F2D-86A085225D4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4" b="122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5099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E515B4F-9E67-465D-AAD0-2CA03D69ED3D}"/>
              </a:ext>
            </a:extLst>
          </p:cNvPr>
          <p:cNvSpPr txBox="1"/>
          <p:nvPr/>
        </p:nvSpPr>
        <p:spPr>
          <a:xfrm>
            <a:off x="2866349" y="667657"/>
            <a:ext cx="6459302" cy="567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000" b="1" spc="600" dirty="0">
                <a:latin typeface="Montserrat Light" panose="00000400000000000000" pitchFamily="50" charset="0"/>
              </a:rPr>
              <a:t>OUR TEAM MEMBERS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4CBCB1B-D2BD-4FC9-B135-53FCAEDCFA7A}"/>
              </a:ext>
            </a:extLst>
          </p:cNvPr>
          <p:cNvGrpSpPr/>
          <p:nvPr/>
        </p:nvGrpSpPr>
        <p:grpSpPr>
          <a:xfrm>
            <a:off x="444586" y="4506846"/>
            <a:ext cx="2527582" cy="802460"/>
            <a:chOff x="1786120" y="4697346"/>
            <a:chExt cx="2527582" cy="80246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FCBAAD9-0155-47BA-808D-FD1F4429610C}"/>
                </a:ext>
              </a:extLst>
            </p:cNvPr>
            <p:cNvSpPr txBox="1"/>
            <p:nvPr/>
          </p:nvSpPr>
          <p:spPr>
            <a:xfrm>
              <a:off x="2302311" y="4697346"/>
              <a:ext cx="1495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Montserrat" panose="00000500000000000000" pitchFamily="50" charset="0"/>
                </a:rPr>
                <a:t>EXAMPLE_</a:t>
              </a:r>
            </a:p>
          </p:txBody>
        </p:sp>
        <p:sp>
          <p:nvSpPr>
            <p:cNvPr id="19" name="Subtitle 6">
              <a:extLst>
                <a:ext uri="{FF2B5EF4-FFF2-40B4-BE49-F238E27FC236}">
                  <a16:creationId xmlns:a16="http://schemas.microsoft.com/office/drawing/2014/main" id="{D42738E1-8E03-4620-8D3A-62869E995E5C}"/>
                </a:ext>
              </a:extLst>
            </p:cNvPr>
            <p:cNvSpPr txBox="1">
              <a:spLocks/>
            </p:cNvSpPr>
            <p:nvPr/>
          </p:nvSpPr>
          <p:spPr>
            <a:xfrm>
              <a:off x="1786120" y="4974345"/>
              <a:ext cx="2527582" cy="52546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words which don't look even slightly believable. If</a:t>
              </a:r>
            </a:p>
          </p:txBody>
        </p:sp>
      </p:grp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640B613D-14E4-4D80-9037-A6F9B3503B4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1" b="12331"/>
          <a:stretch>
            <a:fillRect/>
          </a:stretch>
        </p:blipFill>
        <p:spPr/>
      </p:pic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6C2C59C7-5294-4C7D-AE9F-B4283A70466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7" b="12307"/>
          <a:stretch>
            <a:fillRect/>
          </a:stretch>
        </p:blipFill>
        <p:spPr/>
      </p:pic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5D6A7F74-FD5D-4CB2-A3F5-7FFF4A548A8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1" b="12331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C55FAA1C-161E-4D9F-817D-C6E1877509B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7" b="12307"/>
          <a:stretch>
            <a:fillRect/>
          </a:stretch>
        </p:blipFill>
        <p:spPr/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00827CE-E426-48FC-9B6D-895C7A05FCFD}"/>
              </a:ext>
            </a:extLst>
          </p:cNvPr>
          <p:cNvGrpSpPr/>
          <p:nvPr/>
        </p:nvGrpSpPr>
        <p:grpSpPr>
          <a:xfrm>
            <a:off x="3369668" y="4506846"/>
            <a:ext cx="2527582" cy="802460"/>
            <a:chOff x="1786120" y="4697346"/>
            <a:chExt cx="2527582" cy="80246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9C98C41-0937-4436-B48C-594887E55E49}"/>
                </a:ext>
              </a:extLst>
            </p:cNvPr>
            <p:cNvSpPr txBox="1"/>
            <p:nvPr/>
          </p:nvSpPr>
          <p:spPr>
            <a:xfrm>
              <a:off x="2302311" y="4697346"/>
              <a:ext cx="1495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Montserrat" panose="00000500000000000000" pitchFamily="50" charset="0"/>
                </a:rPr>
                <a:t>EXAMPLE_</a:t>
              </a:r>
            </a:p>
          </p:txBody>
        </p:sp>
        <p:sp>
          <p:nvSpPr>
            <p:cNvPr id="28" name="Subtitle 6">
              <a:extLst>
                <a:ext uri="{FF2B5EF4-FFF2-40B4-BE49-F238E27FC236}">
                  <a16:creationId xmlns:a16="http://schemas.microsoft.com/office/drawing/2014/main" id="{09B29070-EBDE-47E2-828B-3DB8A32E6CDA}"/>
                </a:ext>
              </a:extLst>
            </p:cNvPr>
            <p:cNvSpPr txBox="1">
              <a:spLocks/>
            </p:cNvSpPr>
            <p:nvPr/>
          </p:nvSpPr>
          <p:spPr>
            <a:xfrm>
              <a:off x="1786120" y="4974345"/>
              <a:ext cx="2527582" cy="52546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words which don't look even slightly believable. If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2C8B7BD-597B-4709-B7D4-2CAAE16DDFE9}"/>
              </a:ext>
            </a:extLst>
          </p:cNvPr>
          <p:cNvGrpSpPr/>
          <p:nvPr/>
        </p:nvGrpSpPr>
        <p:grpSpPr>
          <a:xfrm>
            <a:off x="6294750" y="4506846"/>
            <a:ext cx="2527582" cy="802460"/>
            <a:chOff x="1786120" y="4697346"/>
            <a:chExt cx="2527582" cy="80246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706DC3B-15AB-418B-897B-6682D58FD4F3}"/>
                </a:ext>
              </a:extLst>
            </p:cNvPr>
            <p:cNvSpPr txBox="1"/>
            <p:nvPr/>
          </p:nvSpPr>
          <p:spPr>
            <a:xfrm>
              <a:off x="2302311" y="4697346"/>
              <a:ext cx="1495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Montserrat" panose="00000500000000000000" pitchFamily="50" charset="0"/>
                </a:rPr>
                <a:t>EXAMPLE_</a:t>
              </a:r>
            </a:p>
          </p:txBody>
        </p:sp>
        <p:sp>
          <p:nvSpPr>
            <p:cNvPr id="39" name="Subtitle 6">
              <a:extLst>
                <a:ext uri="{FF2B5EF4-FFF2-40B4-BE49-F238E27FC236}">
                  <a16:creationId xmlns:a16="http://schemas.microsoft.com/office/drawing/2014/main" id="{A01CA20F-3DD9-41EC-99F3-A30400A7CB22}"/>
                </a:ext>
              </a:extLst>
            </p:cNvPr>
            <p:cNvSpPr txBox="1">
              <a:spLocks/>
            </p:cNvSpPr>
            <p:nvPr/>
          </p:nvSpPr>
          <p:spPr>
            <a:xfrm>
              <a:off x="1786120" y="4974345"/>
              <a:ext cx="2527582" cy="52546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words which don't look even slightly believable. If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04097E2-E4AC-4C51-9581-B31E6D200FFE}"/>
              </a:ext>
            </a:extLst>
          </p:cNvPr>
          <p:cNvGrpSpPr/>
          <p:nvPr/>
        </p:nvGrpSpPr>
        <p:grpSpPr>
          <a:xfrm>
            <a:off x="9219832" y="4506846"/>
            <a:ext cx="2527582" cy="802460"/>
            <a:chOff x="1786120" y="4697346"/>
            <a:chExt cx="2527582" cy="80246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2B3C396-73E4-4F3A-997A-4B16B516D32A}"/>
                </a:ext>
              </a:extLst>
            </p:cNvPr>
            <p:cNvSpPr txBox="1"/>
            <p:nvPr/>
          </p:nvSpPr>
          <p:spPr>
            <a:xfrm>
              <a:off x="2302311" y="4697346"/>
              <a:ext cx="1495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Montserrat" panose="00000500000000000000" pitchFamily="50" charset="0"/>
                </a:rPr>
                <a:t>EXAMPLE_</a:t>
              </a:r>
            </a:p>
          </p:txBody>
        </p:sp>
        <p:sp>
          <p:nvSpPr>
            <p:cNvPr id="44" name="Subtitle 6">
              <a:extLst>
                <a:ext uri="{FF2B5EF4-FFF2-40B4-BE49-F238E27FC236}">
                  <a16:creationId xmlns:a16="http://schemas.microsoft.com/office/drawing/2014/main" id="{990F879F-AEEE-4F96-AAD2-A36AC0F68E95}"/>
                </a:ext>
              </a:extLst>
            </p:cNvPr>
            <p:cNvSpPr txBox="1">
              <a:spLocks/>
            </p:cNvSpPr>
            <p:nvPr/>
          </p:nvSpPr>
          <p:spPr>
            <a:xfrm>
              <a:off x="1786120" y="4974345"/>
              <a:ext cx="2527582" cy="52546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words which don't look even slightly believable. If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7550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4621719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575172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6992366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1804218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6A4693B-1A9E-448C-A0B4-0F855C00488F}"/>
              </a:ext>
            </a:extLst>
          </p:cNvPr>
          <p:cNvSpPr txBox="1"/>
          <p:nvPr/>
        </p:nvSpPr>
        <p:spPr>
          <a:xfrm>
            <a:off x="3672567" y="580573"/>
            <a:ext cx="48468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500" b="1" spc="600" dirty="0">
                <a:latin typeface="Montserrat Light" panose="00000400000000000000" pitchFamily="50" charset="0"/>
              </a:rPr>
              <a:t>Infographic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58D0B8-5F14-48F0-A17B-744A16A9F5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1567644"/>
              </p:ext>
            </p:extLst>
          </p:nvPr>
        </p:nvGraphicFramePr>
        <p:xfrm>
          <a:off x="776764" y="2208893"/>
          <a:ext cx="7831773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81B8E-ABE4-46B2-B84A-E46CF4260E52}"/>
              </a:ext>
            </a:extLst>
          </p:cNvPr>
          <p:cNvSpPr/>
          <p:nvPr/>
        </p:nvSpPr>
        <p:spPr>
          <a:xfrm>
            <a:off x="8926037" y="2208892"/>
            <a:ext cx="2489200" cy="3175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30CB9-237F-4056-A288-E72D26B916B4}"/>
              </a:ext>
            </a:extLst>
          </p:cNvPr>
          <p:cNvSpPr txBox="1"/>
          <p:nvPr/>
        </p:nvSpPr>
        <p:spPr>
          <a:xfrm>
            <a:off x="9243537" y="2633125"/>
            <a:ext cx="1854200" cy="2326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 two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seasons. Fifth you'll, man wherein seas our creeping. Very. Make from for seas place and won't appear him, were they're  years unto doesn't creeping night lights divided void they're.</a:t>
            </a:r>
          </a:p>
        </p:txBody>
      </p:sp>
    </p:spTree>
    <p:extLst>
      <p:ext uri="{BB962C8B-B14F-4D97-AF65-F5344CB8AC3E}">
        <p14:creationId xmlns:p14="http://schemas.microsoft.com/office/powerpoint/2010/main" val="3554469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14411</TotalTime>
  <Words>1262</Words>
  <Application>Microsoft Office PowerPoint</Application>
  <PresentationFormat>Widescreen</PresentationFormat>
  <Paragraphs>92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Arial</vt:lpstr>
      <vt:lpstr>Calibri</vt:lpstr>
      <vt:lpstr>Calibri Light</vt:lpstr>
      <vt:lpstr>Helvetica Light</vt:lpstr>
      <vt:lpstr>Lato Bold</vt:lpstr>
      <vt:lpstr>Lato Regular</vt:lpstr>
      <vt:lpstr>Montserrat</vt:lpstr>
      <vt:lpstr>Montserrat </vt:lpstr>
      <vt:lpstr>Montserrat Light</vt:lpstr>
      <vt:lpstr>Montserrat Thin</vt:lpstr>
      <vt:lpstr>Open Sans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ismail - [2010]</cp:lastModifiedBy>
  <cp:revision>2362</cp:revision>
  <dcterms:created xsi:type="dcterms:W3CDTF">2017-09-28T05:04:55Z</dcterms:created>
  <dcterms:modified xsi:type="dcterms:W3CDTF">2019-12-24T05:20:15Z</dcterms:modified>
</cp:coreProperties>
</file>